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78" r:id="rId3"/>
    <p:sldId id="416" r:id="rId4"/>
    <p:sldId id="261" r:id="rId5"/>
    <p:sldId id="431" r:id="rId6"/>
    <p:sldId id="432" r:id="rId7"/>
    <p:sldId id="481" r:id="rId8"/>
    <p:sldId id="433" r:id="rId9"/>
    <p:sldId id="434" r:id="rId10"/>
    <p:sldId id="435" r:id="rId11"/>
    <p:sldId id="436" r:id="rId12"/>
    <p:sldId id="427" r:id="rId13"/>
    <p:sldId id="428" r:id="rId14"/>
    <p:sldId id="437" r:id="rId15"/>
    <p:sldId id="417" r:id="rId16"/>
    <p:sldId id="418" r:id="rId17"/>
    <p:sldId id="419" r:id="rId18"/>
    <p:sldId id="420" r:id="rId19"/>
    <p:sldId id="421" r:id="rId20"/>
    <p:sldId id="422" r:id="rId21"/>
    <p:sldId id="423" r:id="rId22"/>
    <p:sldId id="424" r:id="rId23"/>
    <p:sldId id="425" r:id="rId24"/>
    <p:sldId id="426" r:id="rId25"/>
    <p:sldId id="440" r:id="rId26"/>
    <p:sldId id="439" r:id="rId27"/>
    <p:sldId id="441" r:id="rId28"/>
    <p:sldId id="442" r:id="rId29"/>
    <p:sldId id="443" r:id="rId30"/>
    <p:sldId id="482" r:id="rId31"/>
    <p:sldId id="483" r:id="rId32"/>
    <p:sldId id="484" r:id="rId33"/>
    <p:sldId id="485" r:id="rId34"/>
    <p:sldId id="486" r:id="rId35"/>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104" d="100"/>
          <a:sy n="104" d="100"/>
        </p:scale>
        <p:origin x="1380" y="108"/>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1</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de-DE" dirty="0"/>
          </a:p>
        </p:txBody>
      </p:sp>
      <p:sp>
        <p:nvSpPr>
          <p:cNvPr id="4" name="灯片编号占位符 3"/>
          <p:cNvSpPr>
            <a:spLocks noGrp="1"/>
          </p:cNvSpPr>
          <p:nvPr>
            <p:ph type="sldNum" sz="quarter" idx="10"/>
          </p:nvPr>
        </p:nvSpPr>
        <p:spPr/>
        <p:txBody>
          <a:bodyPr/>
          <a:lstStyle/>
          <a:p>
            <a:fld id="{7601C04E-9FE8-4E8F-A43F-CD1632FEA89B}" type="slidenum">
              <a:rPr lang="de-DE" smtClean="0"/>
              <a:pPr/>
              <a:t>11</a:t>
            </a:fld>
            <a:endParaRPr lang="de-DE"/>
          </a:p>
        </p:txBody>
      </p:sp>
    </p:spTree>
    <p:extLst>
      <p:ext uri="{BB962C8B-B14F-4D97-AF65-F5344CB8AC3E}">
        <p14:creationId xmlns:p14="http://schemas.microsoft.com/office/powerpoint/2010/main" val="131801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de-DE" dirty="0"/>
          </a:p>
        </p:txBody>
      </p:sp>
      <p:sp>
        <p:nvSpPr>
          <p:cNvPr id="4" name="灯片编号占位符 3"/>
          <p:cNvSpPr>
            <a:spLocks noGrp="1"/>
          </p:cNvSpPr>
          <p:nvPr>
            <p:ph type="sldNum" sz="quarter" idx="10"/>
          </p:nvPr>
        </p:nvSpPr>
        <p:spPr/>
        <p:txBody>
          <a:bodyPr/>
          <a:lstStyle/>
          <a:p>
            <a:fld id="{7601C04E-9FE8-4E8F-A43F-CD1632FEA89B}" type="slidenum">
              <a:rPr lang="de-DE" smtClean="0"/>
              <a:pPr/>
              <a:t>12</a:t>
            </a:fld>
            <a:endParaRPr lang="de-DE"/>
          </a:p>
        </p:txBody>
      </p:sp>
    </p:spTree>
    <p:extLst>
      <p:ext uri="{BB962C8B-B14F-4D97-AF65-F5344CB8AC3E}">
        <p14:creationId xmlns:p14="http://schemas.microsoft.com/office/powerpoint/2010/main" val="751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5875" y="1122363"/>
            <a:ext cx="7715250" cy="2387600"/>
          </a:xfrm>
        </p:spPr>
        <p:txBody>
          <a:bodyPr anchor="b"/>
          <a:lstStyle>
            <a:lvl1pPr algn="ctr">
              <a:defRPr sz="5800"/>
            </a:lvl1pPr>
          </a:lstStyle>
          <a:p>
            <a:r>
              <a:rPr lang="zh-CN" altLang="en-US" noProof="1"/>
              <a:t>单击此处编辑母版标题样式</a:t>
            </a:r>
          </a:p>
        </p:txBody>
      </p:sp>
      <p:sp>
        <p:nvSpPr>
          <p:cNvPr id="3" name="副标题 2"/>
          <p:cNvSpPr>
            <a:spLocks noGrp="1"/>
          </p:cNvSpPr>
          <p:nvPr>
            <p:ph type="subTitle" idx="1"/>
          </p:nvPr>
        </p:nvSpPr>
        <p:spPr>
          <a:xfrm>
            <a:off x="1285875" y="3602038"/>
            <a:ext cx="7715250" cy="1655764"/>
          </a:xfrm>
        </p:spPr>
        <p:txBody>
          <a:bodyPr/>
          <a:lstStyle>
            <a:lvl1pPr marL="0" indent="0" algn="ctr">
              <a:buNone/>
              <a:defRPr sz="2300"/>
            </a:lvl1pPr>
            <a:lvl2pPr marL="445459" indent="0" algn="ctr">
              <a:buNone/>
              <a:defRPr sz="1900"/>
            </a:lvl2pPr>
            <a:lvl3pPr marL="890186" indent="0" algn="ctr">
              <a:buNone/>
              <a:defRPr sz="1800"/>
            </a:lvl3pPr>
            <a:lvl4pPr marL="1335645" indent="0" algn="ctr">
              <a:buNone/>
              <a:defRPr sz="1600"/>
            </a:lvl4pPr>
            <a:lvl5pPr marL="1780371" indent="0" algn="ctr">
              <a:buNone/>
              <a:defRPr sz="1600"/>
            </a:lvl5pPr>
            <a:lvl6pPr marL="2225830" indent="0" algn="ctr">
              <a:buNone/>
              <a:defRPr sz="1600"/>
            </a:lvl6pPr>
            <a:lvl7pPr marL="2670557" indent="0" algn="ctr">
              <a:buNone/>
              <a:defRPr sz="1600"/>
            </a:lvl7pPr>
            <a:lvl8pPr marL="3116016" indent="0" algn="ctr">
              <a:buNone/>
              <a:defRPr sz="1600"/>
            </a:lvl8pPr>
            <a:lvl9pPr marL="3560742" indent="0" algn="ctr">
              <a:buNone/>
              <a:defRPr sz="1600"/>
            </a:lvl9pPr>
          </a:lstStyle>
          <a:p>
            <a:r>
              <a:rPr lang="zh-CN" altLang="en-US" noProof="1"/>
              <a:t>单击此处编辑母版副标题样式</a:t>
            </a:r>
          </a:p>
        </p:txBody>
      </p:sp>
      <p:sp>
        <p:nvSpPr>
          <p:cNvPr id="4" name="Rectangle 4"/>
          <p:cNvSpPr>
            <a:spLocks noGrp="1"/>
          </p:cNvSpPr>
          <p:nvPr>
            <p:ph type="dt" sz="half" idx="10"/>
          </p:nvPr>
        </p:nvSpPr>
        <p:spPr>
          <a:ln/>
        </p:spPr>
        <p:txBody>
          <a:bodyPr/>
          <a:lstStyle>
            <a:lvl1pPr>
              <a:defRPr/>
            </a:lvl1pPr>
          </a:lstStyle>
          <a:p>
            <a:fld id="{7A2A4C3E-4B80-4E96-B699-4C791A2DD6AC}" type="datetime4">
              <a:rPr lang="en-US" altLang="zh-CN" smtClean="0">
                <a:solidFill>
                  <a:srgbClr val="000000"/>
                </a:solidFill>
              </a:rPr>
              <a:t>November 19, 2021</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8529B3-AE45-5546-A826-B7D54C04D9F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69417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lvl1pPr fontAlgn="base" latinLnBrk="0">
              <a:lnSpc>
                <a:spcPct val="120000"/>
              </a:lnSpc>
              <a:spcBef>
                <a:spcPts val="0"/>
              </a:spcBef>
              <a:spcAft>
                <a:spcPts val="346"/>
              </a:spcAft>
              <a:defRPr sz="5100"/>
            </a:lvl1pPr>
            <a:lvl2pPr fontAlgn="base" latinLnBrk="0">
              <a:lnSpc>
                <a:spcPct val="120000"/>
              </a:lnSpc>
              <a:spcBef>
                <a:spcPts val="0"/>
              </a:spcBef>
              <a:spcAft>
                <a:spcPts val="346"/>
              </a:spcAft>
              <a:defRPr sz="4600"/>
            </a:lvl2pPr>
            <a:lvl3pPr fontAlgn="base" latinLnBrk="0">
              <a:lnSpc>
                <a:spcPct val="120000"/>
              </a:lnSpc>
              <a:spcBef>
                <a:spcPts val="0"/>
              </a:spcBef>
              <a:spcAft>
                <a:spcPts val="346"/>
              </a:spcAft>
              <a:defRPr sz="4200"/>
            </a:lvl3pPr>
            <a:lvl4pPr fontAlgn="base" latinLnBrk="0">
              <a:lnSpc>
                <a:spcPct val="120000"/>
              </a:lnSpc>
              <a:spcBef>
                <a:spcPts val="0"/>
              </a:spcBef>
              <a:spcAft>
                <a:spcPts val="346"/>
              </a:spcAft>
              <a:defRPr/>
            </a:lvl4pPr>
            <a:lvl5pPr fontAlgn="base" latinLnBrk="0">
              <a:lnSpc>
                <a:spcPct val="120000"/>
              </a:lnSpc>
              <a:spcBef>
                <a:spcPts val="0"/>
              </a:spcBef>
              <a:spcAft>
                <a:spcPts val="346"/>
              </a:spcAf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sz="1800"/>
            </a:lvl1pPr>
          </a:lstStyle>
          <a:p>
            <a:fld id="{468BEA81-8D23-45A9-9648-E0126ED470F7}" type="datetime4">
              <a:rPr lang="en-US" altLang="zh-CN" smtClean="0">
                <a:solidFill>
                  <a:srgbClr val="000000"/>
                </a:solidFill>
              </a:rPr>
              <a:t>November 19, 2021</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sz="1800"/>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sz="1800"/>
            </a:lvl1pPr>
          </a:lstStyle>
          <a:p>
            <a:fld id="{6415963F-B422-0E4C-94FB-293280FD86B8}"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681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1873" y="1709743"/>
            <a:ext cx="8872538" cy="2852737"/>
          </a:xfrm>
        </p:spPr>
        <p:txBody>
          <a:bodyPr anchor="b"/>
          <a:lstStyle>
            <a:lvl1pPr>
              <a:defRPr sz="5800"/>
            </a:lvl1pPr>
          </a:lstStyle>
          <a:p>
            <a:r>
              <a:rPr lang="zh-CN" altLang="en-US" noProof="1"/>
              <a:t>单击此处编辑母版标题样式</a:t>
            </a:r>
          </a:p>
        </p:txBody>
      </p:sp>
      <p:sp>
        <p:nvSpPr>
          <p:cNvPr id="3" name="文本占位符 2"/>
          <p:cNvSpPr>
            <a:spLocks noGrp="1"/>
          </p:cNvSpPr>
          <p:nvPr>
            <p:ph type="body" idx="1"/>
          </p:nvPr>
        </p:nvSpPr>
        <p:spPr>
          <a:xfrm>
            <a:off x="701873" y="4589466"/>
            <a:ext cx="8872538" cy="1500187"/>
          </a:xfrm>
        </p:spPr>
        <p:txBody>
          <a:bodyPr/>
          <a:lstStyle>
            <a:lvl1pPr marL="0" indent="0">
              <a:buNone/>
              <a:defRPr sz="2300">
                <a:solidFill>
                  <a:schemeClr val="tx1">
                    <a:tint val="75000"/>
                  </a:schemeClr>
                </a:solidFill>
              </a:defRPr>
            </a:lvl1pPr>
            <a:lvl2pPr marL="445459" indent="0">
              <a:buNone/>
              <a:defRPr sz="1900">
                <a:solidFill>
                  <a:schemeClr val="tx1">
                    <a:tint val="75000"/>
                  </a:schemeClr>
                </a:solidFill>
              </a:defRPr>
            </a:lvl2pPr>
            <a:lvl3pPr marL="890186" indent="0">
              <a:buNone/>
              <a:defRPr sz="1800">
                <a:solidFill>
                  <a:schemeClr val="tx1">
                    <a:tint val="75000"/>
                  </a:schemeClr>
                </a:solidFill>
              </a:defRPr>
            </a:lvl3pPr>
            <a:lvl4pPr marL="1335645" indent="0">
              <a:buNone/>
              <a:defRPr sz="1600">
                <a:solidFill>
                  <a:schemeClr val="tx1">
                    <a:tint val="75000"/>
                  </a:schemeClr>
                </a:solidFill>
              </a:defRPr>
            </a:lvl4pPr>
            <a:lvl5pPr marL="1780371" indent="0">
              <a:buNone/>
              <a:defRPr sz="1600">
                <a:solidFill>
                  <a:schemeClr val="tx1">
                    <a:tint val="75000"/>
                  </a:schemeClr>
                </a:solidFill>
              </a:defRPr>
            </a:lvl5pPr>
            <a:lvl6pPr marL="2225830" indent="0">
              <a:buNone/>
              <a:defRPr sz="1600">
                <a:solidFill>
                  <a:schemeClr val="tx1">
                    <a:tint val="75000"/>
                  </a:schemeClr>
                </a:solidFill>
              </a:defRPr>
            </a:lvl6pPr>
            <a:lvl7pPr marL="2670557" indent="0">
              <a:buNone/>
              <a:defRPr sz="1600">
                <a:solidFill>
                  <a:schemeClr val="tx1">
                    <a:tint val="75000"/>
                  </a:schemeClr>
                </a:solidFill>
              </a:defRPr>
            </a:lvl7pPr>
            <a:lvl8pPr marL="3116016" indent="0">
              <a:buNone/>
              <a:defRPr sz="1600">
                <a:solidFill>
                  <a:schemeClr val="tx1">
                    <a:tint val="75000"/>
                  </a:schemeClr>
                </a:solidFill>
              </a:defRPr>
            </a:lvl8pPr>
            <a:lvl9pPr marL="3560742" indent="0">
              <a:buNone/>
              <a:defRPr sz="1600">
                <a:solidFill>
                  <a:schemeClr val="tx1">
                    <a:tint val="75000"/>
                  </a:schemeClr>
                </a:solidFill>
              </a:defRPr>
            </a:lvl9pPr>
          </a:lstStyle>
          <a:p>
            <a:pPr lvl="0"/>
            <a:r>
              <a:rPr lang="zh-CN" altLang="en-US" noProof="1"/>
              <a:t>单击此处编辑母版文本样式</a:t>
            </a:r>
          </a:p>
        </p:txBody>
      </p:sp>
      <p:sp>
        <p:nvSpPr>
          <p:cNvPr id="4" name="Rectangle 4"/>
          <p:cNvSpPr>
            <a:spLocks noGrp="1"/>
          </p:cNvSpPr>
          <p:nvPr>
            <p:ph type="dt" sz="half" idx="10"/>
          </p:nvPr>
        </p:nvSpPr>
        <p:spPr>
          <a:ln/>
        </p:spPr>
        <p:txBody>
          <a:bodyPr/>
          <a:lstStyle>
            <a:lvl1pPr>
              <a:defRPr/>
            </a:lvl1pPr>
          </a:lstStyle>
          <a:p>
            <a:fld id="{FAA844A6-B3F8-4A7E-9701-8CF84F16F85C}" type="datetime4">
              <a:rPr lang="en-US" altLang="zh-CN" smtClean="0">
                <a:solidFill>
                  <a:srgbClr val="000000"/>
                </a:solidFill>
              </a:rPr>
              <a:t>November 19, 2021</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5429D598-62B2-7B43-91E6-43A1B9A008A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17120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14350"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36083"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07306855-F610-4678-92BA-1BF0838E2C2C}" type="datetime4">
              <a:rPr lang="en-US" altLang="zh-CN" smtClean="0">
                <a:solidFill>
                  <a:srgbClr val="000000"/>
                </a:solidFill>
              </a:rPr>
              <a:t>November 19, 2021</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D623213D-2300-5B48-884E-8C5B2E75078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1913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09296" y="365762"/>
            <a:ext cx="8872855" cy="1152526"/>
          </a:xfrm>
        </p:spPr>
        <p:txBody>
          <a:bodyPr/>
          <a:lstStyle/>
          <a:p>
            <a:r>
              <a:rPr lang="zh-CN" altLang="en-US" noProof="1"/>
              <a:t>单击此处编辑母版标题样式</a:t>
            </a:r>
          </a:p>
        </p:txBody>
      </p:sp>
      <p:sp>
        <p:nvSpPr>
          <p:cNvPr id="3" name="文本占位符 2"/>
          <p:cNvSpPr>
            <a:spLocks noGrp="1"/>
          </p:cNvSpPr>
          <p:nvPr>
            <p:ph type="body" idx="1"/>
          </p:nvPr>
        </p:nvSpPr>
        <p:spPr>
          <a:xfrm>
            <a:off x="709207" y="1517969"/>
            <a:ext cx="4351883"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709207" y="2341882"/>
            <a:ext cx="4351883"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208433" y="1517969"/>
            <a:ext cx="4373315"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5208433" y="2341882"/>
            <a:ext cx="4373315"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p:cNvSpPr>
          <p:nvPr>
            <p:ph type="dt" sz="half" idx="10"/>
          </p:nvPr>
        </p:nvSpPr>
        <p:spPr>
          <a:ln/>
        </p:spPr>
        <p:txBody>
          <a:bodyPr/>
          <a:lstStyle>
            <a:lvl1pPr>
              <a:defRPr/>
            </a:lvl1pPr>
          </a:lstStyle>
          <a:p>
            <a:fld id="{5A1FA955-DC6F-42D7-A58B-67DA41191958}" type="datetime4">
              <a:rPr lang="en-US" altLang="zh-CN" smtClean="0">
                <a:solidFill>
                  <a:srgbClr val="000000"/>
                </a:solidFill>
              </a:rPr>
              <a:t>November 19, 2021</a:t>
            </a:fld>
            <a:endParaRPr lang="zh-CN" altLang="en-US">
              <a:solidFill>
                <a:srgbClr val="000000"/>
              </a:solidFill>
            </a:endParaRPr>
          </a:p>
        </p:txBody>
      </p:sp>
      <p:sp>
        <p:nvSpPr>
          <p:cNvPr id="8"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p:cNvSpPr>
          <p:nvPr>
            <p:ph type="sldNum" sz="quarter" idx="12"/>
          </p:nvPr>
        </p:nvSpPr>
        <p:spPr>
          <a:ln/>
        </p:spPr>
        <p:txBody>
          <a:bodyPr/>
          <a:lstStyle>
            <a:lvl1pPr>
              <a:defRPr/>
            </a:lvl1pPr>
          </a:lstStyle>
          <a:p>
            <a:fld id="{C2D96980-5C4D-AB47-9727-A790FF0E384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45935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p:cNvSpPr>
          <p:nvPr>
            <p:ph type="dt" sz="half" idx="10"/>
          </p:nvPr>
        </p:nvSpPr>
        <p:spPr>
          <a:ln/>
        </p:spPr>
        <p:txBody>
          <a:bodyPr/>
          <a:lstStyle>
            <a:lvl1pPr>
              <a:defRPr/>
            </a:lvl1pPr>
          </a:lstStyle>
          <a:p>
            <a:fld id="{EEA3B6C7-346E-4D94-86C5-28B0E736BE5A}" type="datetime4">
              <a:rPr lang="en-US" altLang="zh-CN" smtClean="0">
                <a:solidFill>
                  <a:srgbClr val="000000"/>
                </a:solidFill>
              </a:rPr>
              <a:t>November 19, 2021</a:t>
            </a:fld>
            <a:endParaRPr lang="zh-CN" altLang="en-US">
              <a:solidFill>
                <a:srgbClr val="000000"/>
              </a:solidFill>
            </a:endParaRPr>
          </a:p>
        </p:txBody>
      </p:sp>
      <p:sp>
        <p:nvSpPr>
          <p:cNvPr id="4"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p:cNvSpPr>
          <p:nvPr>
            <p:ph type="sldNum" sz="quarter" idx="12"/>
          </p:nvPr>
        </p:nvSpPr>
        <p:spPr>
          <a:ln/>
        </p:spPr>
        <p:txBody>
          <a:bodyPr/>
          <a:lstStyle>
            <a:lvl1pPr>
              <a:defRPr/>
            </a:lvl1pPr>
          </a:lstStyle>
          <a:p>
            <a:fld id="{5B09F421-2B1A-5B41-8D51-B7BF2328556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4785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a:ln/>
        </p:spPr>
        <p:txBody>
          <a:bodyPr/>
          <a:lstStyle>
            <a:lvl1pPr>
              <a:defRPr/>
            </a:lvl1pPr>
          </a:lstStyle>
          <a:p>
            <a:fld id="{550CCD46-3EAD-46FD-9C8D-561FDE28F6C3}" type="datetime4">
              <a:rPr lang="en-US" altLang="zh-CN" smtClean="0">
                <a:solidFill>
                  <a:srgbClr val="000000"/>
                </a:solidFill>
              </a:rPr>
              <a:t>November 19, 2021</a:t>
            </a:fld>
            <a:endParaRPr lang="zh-CN" altLang="en-US">
              <a:solidFill>
                <a:srgbClr val="000000"/>
              </a:solidFill>
            </a:endParaRPr>
          </a:p>
        </p:txBody>
      </p:sp>
      <p:sp>
        <p:nvSpPr>
          <p:cNvPr id="3"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p:cNvSpPr>
          <p:nvPr>
            <p:ph type="sldNum" sz="quarter" idx="12"/>
          </p:nvPr>
        </p:nvSpPr>
        <p:spPr>
          <a:ln/>
        </p:spPr>
        <p:txBody>
          <a:bodyPr/>
          <a:lstStyle>
            <a:lvl1pPr>
              <a:defRPr/>
            </a:lvl1pPr>
          </a:lstStyle>
          <a:p>
            <a:fld id="{3CAA2FBC-7193-C243-84A5-C42C0D4BC21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72940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内容占位符 2"/>
          <p:cNvSpPr>
            <a:spLocks noGrp="1"/>
          </p:cNvSpPr>
          <p:nvPr>
            <p:ph idx="1"/>
          </p:nvPr>
        </p:nvSpPr>
        <p:spPr>
          <a:xfrm>
            <a:off x="4373315" y="987428"/>
            <a:ext cx="5207794" cy="4873625"/>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FFC3A452-C613-4014-A99E-64B6EDFF444B}" type="datetime4">
              <a:rPr lang="en-US" altLang="zh-CN" smtClean="0">
                <a:solidFill>
                  <a:srgbClr val="000000"/>
                </a:solidFill>
              </a:rPr>
              <a:t>November 19, 2021</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F580048F-AB0A-EB45-B994-2FFA4F6449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2360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4373315" y="987428"/>
            <a:ext cx="5207794" cy="4873625"/>
          </a:xfrm>
        </p:spPr>
        <p:txBody>
          <a:bodyPr/>
          <a:lstStyle>
            <a:lvl1pPr marL="0" indent="0">
              <a:buNone/>
              <a:defRPr sz="3100"/>
            </a:lvl1pPr>
            <a:lvl2pPr marL="445459" indent="0">
              <a:buNone/>
              <a:defRPr sz="2700"/>
            </a:lvl2pPr>
            <a:lvl3pPr marL="890186" indent="0">
              <a:buNone/>
              <a:defRPr sz="2300"/>
            </a:lvl3pPr>
            <a:lvl4pPr marL="1335645" indent="0">
              <a:buNone/>
              <a:defRPr sz="1900"/>
            </a:lvl4pPr>
            <a:lvl5pPr marL="1780371" indent="0">
              <a:buNone/>
              <a:defRPr sz="1900"/>
            </a:lvl5pPr>
            <a:lvl6pPr marL="2225830" indent="0">
              <a:buNone/>
              <a:defRPr sz="1900"/>
            </a:lvl6pPr>
            <a:lvl7pPr marL="2670557" indent="0">
              <a:buNone/>
              <a:defRPr sz="1900"/>
            </a:lvl7pPr>
            <a:lvl8pPr marL="3116016" indent="0">
              <a:buNone/>
              <a:defRPr sz="1900"/>
            </a:lvl8pPr>
            <a:lvl9pPr marL="3560742" indent="0">
              <a:buNone/>
              <a:defRPr sz="1900"/>
            </a:lvl9pPr>
          </a:lstStyle>
          <a:p>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7D8E2C75-9419-47B7-A2CD-F8EF815699F8}" type="datetime4">
              <a:rPr lang="en-US" altLang="zh-CN" smtClean="0">
                <a:solidFill>
                  <a:srgbClr val="000000"/>
                </a:solidFill>
              </a:rPr>
              <a:t>November 19, 2021</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941EF25-64C6-0145-88F7-AEBE78CFB11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92804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B1528D75-A6A4-4F7E-BF31-2E54A4C0169B}" type="datetime4">
              <a:rPr lang="en-US" altLang="zh-CN" smtClean="0">
                <a:solidFill>
                  <a:srgbClr val="000000"/>
                </a:solidFill>
              </a:rPr>
              <a:t>November 19, 2021</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434627-3D6B-644C-84F5-4B8A5470BEA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6966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6229"/>
            <a:ext cx="2314575"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14354" y="276229"/>
            <a:ext cx="6809547"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56B7B24D-D44D-43FE-B259-D50379166435}" type="datetime4">
              <a:rPr lang="en-US" altLang="zh-CN" smtClean="0">
                <a:solidFill>
                  <a:srgbClr val="000000"/>
                </a:solidFill>
              </a:rPr>
              <a:t>November 19, 2021</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0F6E4A5B-C249-5A48-9E4A-7E187678F85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8321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707231"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07795"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16B1CE4C-F95F-4C08-B597-FFF4753DB1D3}" type="datetime4">
              <a:rPr lang="en-US" altLang="zh-CN" smtClean="0">
                <a:solidFill>
                  <a:srgbClr val="000000"/>
                </a:solidFill>
              </a:rPr>
              <a:t>November 19, 2021</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F466695-EBF5-414B-A825-44F56ADDA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14429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2021/11/19</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14350" y="276227"/>
            <a:ext cx="9258300" cy="1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60757" tIns="80378" rIns="160757" bIns="8037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14350" y="1600201"/>
            <a:ext cx="9258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60757" tIns="80378" rIns="160757" bIns="803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14350" y="6372226"/>
            <a:ext cx="2400300" cy="476251"/>
          </a:xfrm>
          <a:prstGeom prst="rect">
            <a:avLst/>
          </a:prstGeom>
          <a:noFill/>
          <a:ln w="9525">
            <a:noFill/>
            <a:miter/>
          </a:ln>
        </p:spPr>
        <p:txBody>
          <a:bodyPr lIns="160757" tIns="80378" rIns="160757" bIns="80378"/>
          <a:lstStyle>
            <a:lvl1pPr>
              <a:defRPr sz="1800" noProof="1" dirty="0">
                <a:latin typeface="Segoe UI" charset="0"/>
                <a:ea typeface="Microsoft YaHei" charset="-122"/>
                <a:cs typeface="+mn-ea"/>
              </a:defRPr>
            </a:lvl1pPr>
          </a:lstStyle>
          <a:p>
            <a:pPr fontAlgn="base">
              <a:spcBef>
                <a:spcPct val="0"/>
              </a:spcBef>
              <a:spcAft>
                <a:spcPct val="0"/>
              </a:spcAft>
              <a:buFont typeface="Arial" charset="0"/>
              <a:buNone/>
            </a:pPr>
            <a:fld id="{86E1148D-D0FB-4270-8E8C-87BA95A761F7}" type="datetime4">
              <a:rPr lang="en-US" altLang="zh-CN" smtClean="0">
                <a:solidFill>
                  <a:srgbClr val="000000"/>
                </a:solidFill>
              </a:rPr>
              <a:t>November 19, 2021</a:t>
            </a:fld>
            <a:endParaRPr lang="zh-CN" altLang="en-US">
              <a:solidFill>
                <a:srgbClr val="000000"/>
              </a:solidFill>
            </a:endParaRPr>
          </a:p>
        </p:txBody>
      </p:sp>
      <p:sp>
        <p:nvSpPr>
          <p:cNvPr id="1029" name="Rectangle 5"/>
          <p:cNvSpPr>
            <a:spLocks noGrp="1"/>
          </p:cNvSpPr>
          <p:nvPr>
            <p:ph type="ftr" sz="quarter" idx="3"/>
          </p:nvPr>
        </p:nvSpPr>
        <p:spPr>
          <a:xfrm>
            <a:off x="3514725" y="6372226"/>
            <a:ext cx="3257550" cy="476251"/>
          </a:xfrm>
          <a:prstGeom prst="rect">
            <a:avLst/>
          </a:prstGeom>
          <a:noFill/>
          <a:ln w="9525">
            <a:noFill/>
            <a:miter/>
          </a:ln>
        </p:spPr>
        <p:txBody>
          <a:bodyPr lIns="160757" tIns="80378" rIns="160757" bIns="80378"/>
          <a:lstStyle>
            <a:lvl1pPr algn="ctr">
              <a:defRPr sz="1800" noProof="1" dirty="0">
                <a:latin typeface="Segoe UI" charset="0"/>
                <a:ea typeface="Microsoft YaHei" charset="-122"/>
              </a:defRPr>
            </a:lvl1pPr>
          </a:lstStyle>
          <a:p>
            <a:pPr fontAlgn="base">
              <a:spcBef>
                <a:spcPct val="0"/>
              </a:spcBef>
              <a:spcAft>
                <a:spcPct val="0"/>
              </a:spcAft>
              <a:buFont typeface="Arial" charset="0"/>
              <a:buNone/>
            </a:pPr>
            <a:endParaRPr lang="zh-CN" altLang="en-US">
              <a:solidFill>
                <a:srgbClr val="000000"/>
              </a:solidFill>
            </a:endParaRPr>
          </a:p>
        </p:txBody>
      </p:sp>
      <p:sp>
        <p:nvSpPr>
          <p:cNvPr id="1030" name="Rectangle 6"/>
          <p:cNvSpPr>
            <a:spLocks noGrp="1"/>
          </p:cNvSpPr>
          <p:nvPr>
            <p:ph type="sldNum" sz="quarter" idx="4"/>
          </p:nvPr>
        </p:nvSpPr>
        <p:spPr>
          <a:xfrm>
            <a:off x="7372350" y="6372226"/>
            <a:ext cx="2400300" cy="476251"/>
          </a:xfrm>
          <a:prstGeom prst="rect">
            <a:avLst/>
          </a:prstGeom>
          <a:noFill/>
          <a:ln w="9525">
            <a:noFill/>
            <a:miter/>
          </a:ln>
        </p:spPr>
        <p:txBody>
          <a:bodyPr lIns="160757" tIns="80378" rIns="160757" bIns="80378"/>
          <a:lstStyle>
            <a:lvl1pPr algn="r">
              <a:defRPr sz="1800" noProof="1" dirty="0">
                <a:latin typeface="Segoe UI" charset="0"/>
                <a:ea typeface="Microsoft YaHei" charset="-122"/>
                <a:cs typeface="+mn-ea"/>
              </a:defRPr>
            </a:lvl1pPr>
          </a:lstStyle>
          <a:p>
            <a:pPr fontAlgn="base">
              <a:spcBef>
                <a:spcPct val="0"/>
              </a:spcBef>
              <a:spcAft>
                <a:spcPct val="0"/>
              </a:spcAft>
              <a:buFont typeface="Arial" charset="0"/>
              <a:buNone/>
            </a:pPr>
            <a:fld id="{EDD61A88-8AAC-9843-802C-254A5FC42C47}"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423841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608195" rtl="0" fontAlgn="base">
        <a:spcBef>
          <a:spcPct val="0"/>
        </a:spcBef>
        <a:spcAft>
          <a:spcPct val="0"/>
        </a:spcAft>
        <a:defRPr sz="5500" b="1" kern="1200">
          <a:solidFill>
            <a:srgbClr val="000066"/>
          </a:solidFill>
          <a:latin typeface="Segoe UI" charset="0"/>
          <a:ea typeface="Microsoft YaHei" charset="-122"/>
          <a:cs typeface="+mj-cs"/>
        </a:defRPr>
      </a:lvl1pPr>
      <a:lvl2pPr algn="ctr" defTabSz="1608195" rtl="0" fontAlgn="base">
        <a:spcBef>
          <a:spcPct val="0"/>
        </a:spcBef>
        <a:spcAft>
          <a:spcPct val="0"/>
        </a:spcAft>
        <a:defRPr sz="5500" b="1">
          <a:solidFill>
            <a:srgbClr val="000066"/>
          </a:solidFill>
          <a:latin typeface="Segoe UI" charset="0"/>
          <a:ea typeface="Microsoft YaHei" charset="-122"/>
        </a:defRPr>
      </a:lvl2pPr>
      <a:lvl3pPr algn="ctr" defTabSz="1608195" rtl="0" fontAlgn="base">
        <a:spcBef>
          <a:spcPct val="0"/>
        </a:spcBef>
        <a:spcAft>
          <a:spcPct val="0"/>
        </a:spcAft>
        <a:defRPr sz="5500" b="1">
          <a:solidFill>
            <a:srgbClr val="000066"/>
          </a:solidFill>
          <a:latin typeface="Segoe UI" charset="0"/>
          <a:ea typeface="Microsoft YaHei" charset="-122"/>
        </a:defRPr>
      </a:lvl3pPr>
      <a:lvl4pPr algn="ctr" defTabSz="1608195" rtl="0" fontAlgn="base">
        <a:spcBef>
          <a:spcPct val="0"/>
        </a:spcBef>
        <a:spcAft>
          <a:spcPct val="0"/>
        </a:spcAft>
        <a:defRPr sz="5500" b="1">
          <a:solidFill>
            <a:srgbClr val="000066"/>
          </a:solidFill>
          <a:latin typeface="Segoe UI" charset="0"/>
          <a:ea typeface="Microsoft YaHei" charset="-122"/>
        </a:defRPr>
      </a:lvl4pPr>
      <a:lvl5pPr algn="ctr" defTabSz="1608195" rtl="0" fontAlgn="base">
        <a:spcBef>
          <a:spcPct val="0"/>
        </a:spcBef>
        <a:spcAft>
          <a:spcPct val="0"/>
        </a:spcAft>
        <a:defRPr sz="5500" b="1">
          <a:solidFill>
            <a:srgbClr val="000066"/>
          </a:solidFill>
          <a:latin typeface="Segoe UI" charset="0"/>
          <a:ea typeface="Microsoft YaHei" charset="-122"/>
        </a:defRPr>
      </a:lvl5pPr>
      <a:lvl6pPr marL="527517" algn="ctr" defTabSz="1608195" rtl="0" fontAlgn="base">
        <a:spcBef>
          <a:spcPct val="0"/>
        </a:spcBef>
        <a:spcAft>
          <a:spcPct val="0"/>
        </a:spcAft>
        <a:defRPr sz="5500" b="1">
          <a:solidFill>
            <a:srgbClr val="000066"/>
          </a:solidFill>
          <a:latin typeface="Segoe UI" charset="0"/>
          <a:ea typeface="Microsoft YaHei" charset="-122"/>
        </a:defRPr>
      </a:lvl6pPr>
      <a:lvl7pPr marL="1055035" algn="ctr" defTabSz="1608195" rtl="0" fontAlgn="base">
        <a:spcBef>
          <a:spcPct val="0"/>
        </a:spcBef>
        <a:spcAft>
          <a:spcPct val="0"/>
        </a:spcAft>
        <a:defRPr sz="5500" b="1">
          <a:solidFill>
            <a:srgbClr val="000066"/>
          </a:solidFill>
          <a:latin typeface="Segoe UI" charset="0"/>
          <a:ea typeface="Microsoft YaHei" charset="-122"/>
        </a:defRPr>
      </a:lvl7pPr>
      <a:lvl8pPr marL="1582552" algn="ctr" defTabSz="1608195" rtl="0" fontAlgn="base">
        <a:spcBef>
          <a:spcPct val="0"/>
        </a:spcBef>
        <a:spcAft>
          <a:spcPct val="0"/>
        </a:spcAft>
        <a:defRPr sz="5500" b="1">
          <a:solidFill>
            <a:srgbClr val="000066"/>
          </a:solidFill>
          <a:latin typeface="Segoe UI" charset="0"/>
          <a:ea typeface="Microsoft YaHei" charset="-122"/>
        </a:defRPr>
      </a:lvl8pPr>
      <a:lvl9pPr marL="2110069" algn="ctr" defTabSz="1608195" rtl="0" fontAlgn="base">
        <a:spcBef>
          <a:spcPct val="0"/>
        </a:spcBef>
        <a:spcAft>
          <a:spcPct val="0"/>
        </a:spcAft>
        <a:defRPr sz="5500" b="1">
          <a:solidFill>
            <a:srgbClr val="000066"/>
          </a:solidFill>
          <a:latin typeface="Segoe UI" charset="0"/>
          <a:ea typeface="Microsoft YaHei" charset="-122"/>
        </a:defRPr>
      </a:lvl9pPr>
    </p:titleStyle>
    <p:bodyStyle>
      <a:lvl1pPr marL="604447" indent="-604447" algn="l" defTabSz="1608195" rtl="0" fontAlgn="base">
        <a:spcBef>
          <a:spcPct val="20000"/>
        </a:spcBef>
        <a:spcAft>
          <a:spcPct val="0"/>
        </a:spcAft>
        <a:buChar char="•"/>
        <a:defRPr sz="5500" kern="1200">
          <a:solidFill>
            <a:srgbClr val="333333"/>
          </a:solidFill>
          <a:latin typeface="Segoe UI" charset="0"/>
          <a:ea typeface="Microsoft YaHei" charset="-122"/>
          <a:cs typeface="+mn-cs"/>
        </a:defRPr>
      </a:lvl1pPr>
      <a:lvl2pPr marL="1304140" indent="-498211" algn="l" defTabSz="1608195" rtl="0" eaLnBrk="0" fontAlgn="base" hangingPunct="0">
        <a:spcBef>
          <a:spcPct val="20000"/>
        </a:spcBef>
        <a:spcAft>
          <a:spcPct val="0"/>
        </a:spcAft>
        <a:buChar char="–"/>
        <a:defRPr sz="4700" kern="1200">
          <a:solidFill>
            <a:srgbClr val="4D4D4D"/>
          </a:solidFill>
          <a:latin typeface="Segoe UI" charset="0"/>
          <a:ea typeface="Microsoft YaHei" charset="-122"/>
          <a:cs typeface="+mn-cs"/>
        </a:defRPr>
      </a:lvl2pPr>
      <a:lvl3pPr marL="2011160" indent="-402965" algn="l" defTabSz="1608195" rtl="0" eaLnBrk="0" fontAlgn="base" hangingPunct="0">
        <a:spcBef>
          <a:spcPct val="20000"/>
        </a:spcBef>
        <a:spcAft>
          <a:spcPct val="0"/>
        </a:spcAft>
        <a:buChar char="•"/>
        <a:defRPr sz="4000" kern="1200">
          <a:solidFill>
            <a:srgbClr val="4D4D4D"/>
          </a:solidFill>
          <a:latin typeface="Segoe UI" charset="0"/>
          <a:ea typeface="Microsoft YaHei" charset="-122"/>
          <a:cs typeface="+mn-cs"/>
        </a:defRPr>
      </a:lvl3pPr>
      <a:lvl4pPr marL="2813426"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4pPr>
      <a:lvl5pPr marL="3615692"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5pPr>
      <a:lvl6pPr marL="2901345"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6pPr>
      <a:lvl7pPr marL="3428863"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7pPr>
      <a:lvl8pPr marL="3956380"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8pPr>
      <a:lvl9pPr marL="4483898"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zh-CN" altLang="en-US" sz="5300" b="1" dirty="0">
                <a:solidFill>
                  <a:srgbClr val="333333"/>
                </a:solidFill>
                <a:latin typeface="Microsoft YaHei" charset="-122"/>
                <a:ea typeface="Microsoft YaHei" charset="-122"/>
                <a:cs typeface="Microsoft YaHei" charset="-122"/>
              </a:rPr>
              <a:t>系统的可用性</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solidFill>
                  <a:srgbClr val="002060"/>
                </a:solidFill>
                <a:latin typeface="微软雅黑" pitchFamily="34" charset="-122"/>
                <a:ea typeface="微软雅黑" pitchFamily="34" charset="-122"/>
              </a:rPr>
              <a:t>为什么是一主两备，</a:t>
            </a:r>
            <a:br>
              <a:rPr lang="en-US" altLang="zh-CN" b="1" dirty="0">
                <a:solidFill>
                  <a:srgbClr val="002060"/>
                </a:solidFill>
                <a:latin typeface="微软雅黑" pitchFamily="34" charset="-122"/>
                <a:ea typeface="微软雅黑" pitchFamily="34" charset="-122"/>
              </a:rPr>
            </a:br>
            <a:r>
              <a:rPr lang="zh-CN" altLang="en-US" b="1" dirty="0">
                <a:solidFill>
                  <a:srgbClr val="002060"/>
                </a:solidFill>
                <a:latin typeface="微软雅黑" pitchFamily="34" charset="-122"/>
                <a:ea typeface="微软雅黑" pitchFamily="34" charset="-122"/>
              </a:rPr>
              <a:t>而不是一主一备？</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9188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002060"/>
                </a:solidFill>
                <a:latin typeface="微软雅黑" pitchFamily="34" charset="-122"/>
                <a:ea typeface="微软雅黑" pitchFamily="34" charset="-122"/>
              </a:rPr>
              <a:t>曾经的高可用机制 </a:t>
            </a:r>
            <a:r>
              <a:rPr lang="en-US" altLang="zh-CN" b="1" dirty="0">
                <a:solidFill>
                  <a:srgbClr val="002060"/>
                </a:solidFill>
                <a:latin typeface="微软雅黑" pitchFamily="34" charset="-122"/>
                <a:ea typeface="微软雅黑" pitchFamily="34" charset="-122"/>
              </a:rPr>
              <a:t>– </a:t>
            </a:r>
            <a:r>
              <a:rPr lang="zh-CN" altLang="en-US" b="1" dirty="0">
                <a:solidFill>
                  <a:srgbClr val="002060"/>
                </a:solidFill>
                <a:latin typeface="微软雅黑" pitchFamily="34" charset="-122"/>
                <a:ea typeface="微软雅黑" pitchFamily="34" charset="-122"/>
              </a:rPr>
              <a:t>单机热备</a:t>
            </a:r>
            <a:endParaRPr lang="de-DE"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期望效果：只要</a:t>
            </a:r>
            <a:r>
              <a:rPr lang="en-US" altLang="zh-CN" dirty="0">
                <a:latin typeface="微软雅黑" pitchFamily="34" charset="-122"/>
                <a:ea typeface="微软雅黑" pitchFamily="34" charset="-122"/>
              </a:rPr>
              <a:t>S</a:t>
            </a:r>
            <a:r>
              <a:rPr lang="en-US" altLang="zh-CN" sz="2800" dirty="0">
                <a:latin typeface="微软雅黑" pitchFamily="34" charset="-122"/>
                <a:ea typeface="微软雅黑" pitchFamily="34" charset="-122"/>
              </a:rPr>
              <a:t>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S</a:t>
            </a:r>
            <a:r>
              <a:rPr lang="en-US" altLang="zh-CN" sz="2800" dirty="0">
                <a:latin typeface="微软雅黑" pitchFamily="34" charset="-122"/>
                <a:ea typeface="微软雅黑" pitchFamily="34" charset="-122"/>
              </a:rPr>
              <a:t>2</a:t>
            </a:r>
            <a:r>
              <a:rPr lang="zh-CN" altLang="en-US" dirty="0">
                <a:latin typeface="微软雅黑" pitchFamily="34" charset="-122"/>
                <a:ea typeface="微软雅黑" pitchFamily="34" charset="-122"/>
              </a:rPr>
              <a:t>其中一个在线，系统即可用</a:t>
            </a:r>
            <a:endParaRPr lang="de-DE"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cxnSp>
        <p:nvCxnSpPr>
          <p:cNvPr id="103" name="Straight Arrow Connector 7"/>
          <p:cNvCxnSpPr/>
          <p:nvPr/>
        </p:nvCxnSpPr>
        <p:spPr>
          <a:xfrm>
            <a:off x="2376636" y="3432831"/>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07" name="Straight Arrow Connector 8"/>
          <p:cNvCxnSpPr/>
          <p:nvPr/>
        </p:nvCxnSpPr>
        <p:spPr>
          <a:xfrm>
            <a:off x="2376636" y="3890031"/>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1919436" y="3204231"/>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11" name="TextBox 110"/>
          <p:cNvSpPr txBox="1"/>
          <p:nvPr/>
        </p:nvSpPr>
        <p:spPr>
          <a:xfrm>
            <a:off x="1919436" y="3661431"/>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13" name="Rounded Rectangle 66"/>
          <p:cNvSpPr/>
          <p:nvPr/>
        </p:nvSpPr>
        <p:spPr>
          <a:xfrm>
            <a:off x="2589378"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18" name="Rounded Rectangle 66"/>
          <p:cNvSpPr/>
          <p:nvPr/>
        </p:nvSpPr>
        <p:spPr>
          <a:xfrm>
            <a:off x="3377580"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19" name="Rounded Rectangle 66"/>
          <p:cNvSpPr/>
          <p:nvPr/>
        </p:nvSpPr>
        <p:spPr>
          <a:xfrm>
            <a:off x="2594664"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20" name="Rounded Rectangle 66"/>
          <p:cNvSpPr/>
          <p:nvPr/>
        </p:nvSpPr>
        <p:spPr>
          <a:xfrm>
            <a:off x="3377580"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21" name="Rounded Rectangle 66"/>
          <p:cNvSpPr/>
          <p:nvPr/>
        </p:nvSpPr>
        <p:spPr>
          <a:xfrm>
            <a:off x="4189412"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22" name="Rounded Rectangle 66"/>
          <p:cNvSpPr/>
          <p:nvPr/>
        </p:nvSpPr>
        <p:spPr>
          <a:xfrm>
            <a:off x="4967042"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23" name="Cross 91"/>
          <p:cNvSpPr/>
          <p:nvPr/>
        </p:nvSpPr>
        <p:spPr>
          <a:xfrm rot="2688255">
            <a:off x="4677905" y="3649227"/>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24" name="Rounded Rectangle 66"/>
          <p:cNvSpPr/>
          <p:nvPr/>
        </p:nvSpPr>
        <p:spPr>
          <a:xfrm>
            <a:off x="5753844"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sp>
        <p:nvSpPr>
          <p:cNvPr id="125" name="Rounded Rectangle 66"/>
          <p:cNvSpPr/>
          <p:nvPr/>
        </p:nvSpPr>
        <p:spPr>
          <a:xfrm>
            <a:off x="5629572"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26" name="Rounded Rectangle 66"/>
          <p:cNvSpPr/>
          <p:nvPr/>
        </p:nvSpPr>
        <p:spPr>
          <a:xfrm>
            <a:off x="6407202"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27" name="Rounded Rectangle 66"/>
          <p:cNvSpPr/>
          <p:nvPr/>
        </p:nvSpPr>
        <p:spPr>
          <a:xfrm>
            <a:off x="7194004"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cxnSp>
        <p:nvCxnSpPr>
          <p:cNvPr id="128" name="Straight Arrow Connector 7"/>
          <p:cNvCxnSpPr/>
          <p:nvPr/>
        </p:nvCxnSpPr>
        <p:spPr>
          <a:xfrm>
            <a:off x="2376636" y="4944999"/>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29" name="Straight Arrow Connector 8"/>
          <p:cNvCxnSpPr/>
          <p:nvPr/>
        </p:nvCxnSpPr>
        <p:spPr>
          <a:xfrm>
            <a:off x="2376636" y="5402199"/>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1919436" y="4716399"/>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31" name="TextBox 130"/>
          <p:cNvSpPr txBox="1"/>
          <p:nvPr/>
        </p:nvSpPr>
        <p:spPr>
          <a:xfrm>
            <a:off x="1919436" y="5173599"/>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32" name="Rounded Rectangle 66"/>
          <p:cNvSpPr/>
          <p:nvPr/>
        </p:nvSpPr>
        <p:spPr>
          <a:xfrm>
            <a:off x="258937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3" name="Rounded Rectangle 66"/>
          <p:cNvSpPr/>
          <p:nvPr/>
        </p:nvSpPr>
        <p:spPr>
          <a:xfrm>
            <a:off x="3377580"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4" name="Rounded Rectangle 66"/>
          <p:cNvSpPr/>
          <p:nvPr/>
        </p:nvSpPr>
        <p:spPr>
          <a:xfrm>
            <a:off x="2594664" y="527569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5" name="Rounded Rectangle 66"/>
          <p:cNvSpPr/>
          <p:nvPr/>
        </p:nvSpPr>
        <p:spPr>
          <a:xfrm>
            <a:off x="3377580" y="527569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6" name="Rounded Rectangle 66"/>
          <p:cNvSpPr/>
          <p:nvPr/>
        </p:nvSpPr>
        <p:spPr>
          <a:xfrm>
            <a:off x="627235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37" name="Rounded Rectangle 66"/>
          <p:cNvSpPr/>
          <p:nvPr/>
        </p:nvSpPr>
        <p:spPr>
          <a:xfrm>
            <a:off x="704998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38" name="Cross 91"/>
          <p:cNvSpPr/>
          <p:nvPr/>
        </p:nvSpPr>
        <p:spPr>
          <a:xfrm rot="2688255">
            <a:off x="4677905" y="4691597"/>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40" name="Rounded Rectangle 66"/>
          <p:cNvSpPr/>
          <p:nvPr/>
        </p:nvSpPr>
        <p:spPr>
          <a:xfrm>
            <a:off x="5071492"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41" name="Rounded Rectangle 66"/>
          <p:cNvSpPr/>
          <p:nvPr/>
        </p:nvSpPr>
        <p:spPr>
          <a:xfrm>
            <a:off x="5849122"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42" name="Rounded Rectangle 66"/>
          <p:cNvSpPr/>
          <p:nvPr/>
        </p:nvSpPr>
        <p:spPr>
          <a:xfrm>
            <a:off x="6635924"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sp>
        <p:nvSpPr>
          <p:cNvPr id="5" name="TextBox 4"/>
          <p:cNvSpPr txBox="1"/>
          <p:nvPr/>
        </p:nvSpPr>
        <p:spPr>
          <a:xfrm>
            <a:off x="776971" y="3172906"/>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3" name="TextBox 142"/>
          <p:cNvSpPr txBox="1"/>
          <p:nvPr/>
        </p:nvSpPr>
        <p:spPr>
          <a:xfrm>
            <a:off x="776971" y="4685074"/>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4" name="TextBox 143"/>
          <p:cNvSpPr txBox="1"/>
          <p:nvPr/>
        </p:nvSpPr>
        <p:spPr>
          <a:xfrm>
            <a:off x="4063380" y="5189130"/>
            <a:ext cx="1019831" cy="400110"/>
          </a:xfrm>
          <a:prstGeom prst="rect">
            <a:avLst/>
          </a:prstGeom>
          <a:noFill/>
        </p:spPr>
        <p:txBody>
          <a:bodyPr wrap="none" rtlCol="0">
            <a:spAutoFit/>
          </a:bodyPr>
          <a:lstStyle/>
          <a:p>
            <a:r>
              <a:rPr lang="en-US" altLang="zh-CN" sz="2000" dirty="0"/>
              <a:t>timeout</a:t>
            </a:r>
            <a:endParaRPr lang="zh-CN" altLang="en-US" sz="2000" dirty="0"/>
          </a:p>
        </p:txBody>
      </p:sp>
    </p:spTree>
    <p:extLst>
      <p:ext uri="{BB962C8B-B14F-4D97-AF65-F5344CB8AC3E}">
        <p14:creationId xmlns:p14="http://schemas.microsoft.com/office/powerpoint/2010/main" val="19274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2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32"/>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1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3"/>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1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4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1" nodeType="clickEffect">
                                  <p:stCondLst>
                                    <p:cond delay="0"/>
                                  </p:stCondLst>
                                  <p:childTnLst>
                                    <p:animMotion origin="layout" path="M 2.43093E-6 1.08283E-6 L -0.00216 0.07126 " pathEditMode="relative" rAng="0" ptsTypes="AA">
                                      <p:cBhvr>
                                        <p:cTn id="81" dur="500" fill="hold"/>
                                        <p:tgtEl>
                                          <p:spTgt spid="143"/>
                                        </p:tgtEl>
                                        <p:attrNameLst>
                                          <p:attrName>ppt_x</p:attrName>
                                          <p:attrName>ppt_y</p:attrName>
                                        </p:attrNameLst>
                                      </p:cBhvr>
                                      <p:rCtr x="-108" y="3563"/>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140"/>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36"/>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137"/>
                                        </p:tgtEl>
                                        <p:attrNameLst>
                                          <p:attrName>style.visibility</p:attrName>
                                        </p:attrNameLst>
                                      </p:cBhvr>
                                      <p:to>
                                        <p:strVal val="visible"/>
                                      </p:to>
                                    </p:se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499"/>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0" grpId="0"/>
      <p:bldP spid="131" grpId="0"/>
      <p:bldP spid="132" grpId="0" animBg="1"/>
      <p:bldP spid="133" grpId="0" animBg="1"/>
      <p:bldP spid="134" grpId="0" animBg="1"/>
      <p:bldP spid="135" grpId="0" animBg="1"/>
      <p:bldP spid="136" grpId="0" animBg="1"/>
      <p:bldP spid="137" grpId="0" animBg="1"/>
      <p:bldP spid="138" grpId="0" animBg="1"/>
      <p:bldP spid="140" grpId="0" animBg="1"/>
      <p:bldP spid="141" grpId="0" animBg="1"/>
      <p:bldP spid="142" grpId="0" animBg="1"/>
      <p:bldP spid="143" grpId="0"/>
      <p:bldP spid="143" grpId="1"/>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曾经的高可用机制 </a:t>
            </a:r>
            <a:r>
              <a:rPr lang="en-US" altLang="zh-CN" b="1" dirty="0">
                <a:solidFill>
                  <a:srgbClr val="002060"/>
                </a:solidFill>
                <a:latin typeface="微软雅黑" pitchFamily="34" charset="-122"/>
                <a:ea typeface="微软雅黑" pitchFamily="34" charset="-122"/>
              </a:rPr>
              <a:t>– </a:t>
            </a:r>
            <a:r>
              <a:rPr lang="zh-CN" altLang="en-US" b="1" dirty="0">
                <a:solidFill>
                  <a:srgbClr val="002060"/>
                </a:solidFill>
                <a:latin typeface="微软雅黑" pitchFamily="34" charset="-122"/>
                <a:ea typeface="微软雅黑" pitchFamily="34" charset="-122"/>
              </a:rPr>
              <a:t>单机热备</a:t>
            </a:r>
            <a:endParaRPr lang="de-DE"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期望效果是否可以达到？</a:t>
            </a:r>
            <a:endParaRPr lang="de-DE"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cxnSp>
        <p:nvCxnSpPr>
          <p:cNvPr id="128" name="Straight Arrow Connector 7"/>
          <p:cNvCxnSpPr/>
          <p:nvPr/>
        </p:nvCxnSpPr>
        <p:spPr>
          <a:xfrm>
            <a:off x="2592660" y="328881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29" name="Straight Arrow Connector 8"/>
          <p:cNvCxnSpPr/>
          <p:nvPr/>
        </p:nvCxnSpPr>
        <p:spPr>
          <a:xfrm>
            <a:off x="2592660" y="374601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2135460" y="3060215"/>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31" name="TextBox 130"/>
          <p:cNvSpPr txBox="1"/>
          <p:nvPr/>
        </p:nvSpPr>
        <p:spPr>
          <a:xfrm>
            <a:off x="2135460" y="3517415"/>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32" name="Rounded Rectangle 66"/>
          <p:cNvSpPr/>
          <p:nvPr/>
        </p:nvSpPr>
        <p:spPr>
          <a:xfrm>
            <a:off x="2805402"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3" name="Rounded Rectangle 66"/>
          <p:cNvSpPr/>
          <p:nvPr/>
        </p:nvSpPr>
        <p:spPr>
          <a:xfrm>
            <a:off x="3593604"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4" name="Rounded Rectangle 66"/>
          <p:cNvSpPr/>
          <p:nvPr/>
        </p:nvSpPr>
        <p:spPr>
          <a:xfrm>
            <a:off x="2810688" y="3619511"/>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6" name="Rounded Rectangle 66"/>
          <p:cNvSpPr/>
          <p:nvPr/>
        </p:nvSpPr>
        <p:spPr>
          <a:xfrm>
            <a:off x="6632398"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37" name="Rounded Rectangle 66"/>
          <p:cNvSpPr/>
          <p:nvPr/>
        </p:nvSpPr>
        <p:spPr>
          <a:xfrm>
            <a:off x="7410028"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a:t>
            </a:r>
            <a:r>
              <a:rPr lang="en-US" altLang="zh-CN" sz="1600" dirty="0"/>
              <a:t>x</a:t>
            </a:r>
            <a:r>
              <a:rPr lang="en-US" sz="1600" dirty="0"/>
              <a:t> = 4</a:t>
            </a:r>
          </a:p>
        </p:txBody>
      </p:sp>
      <p:sp>
        <p:nvSpPr>
          <p:cNvPr id="138" name="Cross 91"/>
          <p:cNvSpPr/>
          <p:nvPr/>
        </p:nvSpPr>
        <p:spPr>
          <a:xfrm rot="2688255">
            <a:off x="4893929" y="3035413"/>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40" name="Rounded Rectangle 66"/>
          <p:cNvSpPr/>
          <p:nvPr/>
        </p:nvSpPr>
        <p:spPr>
          <a:xfrm>
            <a:off x="5287516" y="3628256"/>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41" name="Rounded Rectangle 66"/>
          <p:cNvSpPr/>
          <p:nvPr/>
        </p:nvSpPr>
        <p:spPr>
          <a:xfrm>
            <a:off x="6065146" y="3628256"/>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a:t>
            </a:r>
            <a:r>
              <a:rPr lang="en-US" altLang="zh-CN" sz="1600" dirty="0"/>
              <a:t>x</a:t>
            </a:r>
            <a:r>
              <a:rPr lang="en-US" sz="1600" dirty="0"/>
              <a:t> = 4</a:t>
            </a:r>
          </a:p>
        </p:txBody>
      </p:sp>
      <p:sp>
        <p:nvSpPr>
          <p:cNvPr id="143" name="TextBox 142"/>
          <p:cNvSpPr txBox="1"/>
          <p:nvPr/>
        </p:nvSpPr>
        <p:spPr>
          <a:xfrm>
            <a:off x="992995" y="3028890"/>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4" name="TextBox 143"/>
          <p:cNvSpPr txBox="1"/>
          <p:nvPr/>
        </p:nvSpPr>
        <p:spPr>
          <a:xfrm>
            <a:off x="3991372" y="3532946"/>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37" name="Rounded Rectangle 66"/>
          <p:cNvSpPr/>
          <p:nvPr/>
        </p:nvSpPr>
        <p:spPr>
          <a:xfrm>
            <a:off x="5863580" y="312420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undo y</a:t>
            </a:r>
          </a:p>
        </p:txBody>
      </p:sp>
      <p:cxnSp>
        <p:nvCxnSpPr>
          <p:cNvPr id="38" name="Straight Arrow Connector 7"/>
          <p:cNvCxnSpPr/>
          <p:nvPr/>
        </p:nvCxnSpPr>
        <p:spPr>
          <a:xfrm>
            <a:off x="2638709" y="5017007"/>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39" name="Straight Arrow Connector 8"/>
          <p:cNvCxnSpPr/>
          <p:nvPr/>
        </p:nvCxnSpPr>
        <p:spPr>
          <a:xfrm>
            <a:off x="2638709" y="590625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2181509" y="4788407"/>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41" name="TextBox 40"/>
          <p:cNvSpPr txBox="1"/>
          <p:nvPr/>
        </p:nvSpPr>
        <p:spPr>
          <a:xfrm>
            <a:off x="2181509" y="5677655"/>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42" name="Rounded Rectangle 66"/>
          <p:cNvSpPr/>
          <p:nvPr/>
        </p:nvSpPr>
        <p:spPr>
          <a:xfrm>
            <a:off x="2851451"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43" name="Rounded Rectangle 66"/>
          <p:cNvSpPr/>
          <p:nvPr/>
        </p:nvSpPr>
        <p:spPr>
          <a:xfrm>
            <a:off x="3639653"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44" name="Rounded Rectangle 66"/>
          <p:cNvSpPr/>
          <p:nvPr/>
        </p:nvSpPr>
        <p:spPr>
          <a:xfrm>
            <a:off x="2856737" y="5779751"/>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45" name="Rounded Rectangle 66"/>
          <p:cNvSpPr/>
          <p:nvPr/>
        </p:nvSpPr>
        <p:spPr>
          <a:xfrm>
            <a:off x="6678447"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47" name="Cross 91"/>
          <p:cNvSpPr/>
          <p:nvPr/>
        </p:nvSpPr>
        <p:spPr>
          <a:xfrm rot="2688255">
            <a:off x="4821921" y="5161395"/>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50" name="TextBox 49"/>
          <p:cNvSpPr txBox="1"/>
          <p:nvPr/>
        </p:nvSpPr>
        <p:spPr>
          <a:xfrm>
            <a:off x="1039044" y="4757082"/>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51" name="TextBox 50"/>
          <p:cNvSpPr txBox="1"/>
          <p:nvPr/>
        </p:nvSpPr>
        <p:spPr>
          <a:xfrm>
            <a:off x="4639444" y="5693186"/>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52" name="Rounded Rectangle 66"/>
          <p:cNvSpPr/>
          <p:nvPr/>
        </p:nvSpPr>
        <p:spPr>
          <a:xfrm>
            <a:off x="5909629" y="4852392"/>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undo y</a:t>
            </a:r>
          </a:p>
        </p:txBody>
      </p:sp>
      <p:sp>
        <p:nvSpPr>
          <p:cNvPr id="53" name="TextBox 52"/>
          <p:cNvSpPr txBox="1"/>
          <p:nvPr/>
        </p:nvSpPr>
        <p:spPr>
          <a:xfrm>
            <a:off x="4656634" y="4788407"/>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54" name="Rounded Rectangle 66"/>
          <p:cNvSpPr/>
          <p:nvPr/>
        </p:nvSpPr>
        <p:spPr>
          <a:xfrm>
            <a:off x="3639653" y="5777924"/>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56" name="TextBox 55"/>
          <p:cNvSpPr txBox="1"/>
          <p:nvPr/>
        </p:nvSpPr>
        <p:spPr>
          <a:xfrm>
            <a:off x="6367636" y="5677655"/>
            <a:ext cx="303288" cy="400110"/>
          </a:xfrm>
          <a:prstGeom prst="rect">
            <a:avLst/>
          </a:prstGeom>
          <a:noFill/>
        </p:spPr>
        <p:txBody>
          <a:bodyPr wrap="none" rtlCol="0">
            <a:spAutoFit/>
          </a:bodyPr>
          <a:lstStyle/>
          <a:p>
            <a:r>
              <a:rPr lang="en-US" altLang="zh-CN" sz="2000" dirty="0"/>
              <a:t>?</a:t>
            </a:r>
            <a:endParaRPr lang="zh-CN" altLang="en-US" sz="2000" dirty="0"/>
          </a:p>
        </p:txBody>
      </p:sp>
      <p:sp>
        <p:nvSpPr>
          <p:cNvPr id="57" name="Rounded Rectangle 66"/>
          <p:cNvSpPr/>
          <p:nvPr/>
        </p:nvSpPr>
        <p:spPr>
          <a:xfrm>
            <a:off x="7519764" y="572531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5</a:t>
            </a:r>
          </a:p>
        </p:txBody>
      </p:sp>
      <p:sp>
        <p:nvSpPr>
          <p:cNvPr id="6" name="TextBox 5"/>
          <p:cNvSpPr txBox="1"/>
          <p:nvPr/>
        </p:nvSpPr>
        <p:spPr>
          <a:xfrm>
            <a:off x="6254451" y="1634936"/>
            <a:ext cx="2917786" cy="738664"/>
          </a:xfrm>
          <a:prstGeom prst="rect">
            <a:avLst/>
          </a:prstGeom>
          <a:noFill/>
        </p:spPr>
        <p:txBody>
          <a:bodyPr wrap="none" rtlCol="0">
            <a:spAutoFit/>
          </a:bodyPr>
          <a:lstStyle/>
          <a:p>
            <a:r>
              <a:rPr lang="en-US" altLang="zh-CN" dirty="0">
                <a:latin typeface="微软雅黑" pitchFamily="34" charset="-122"/>
                <a:ea typeface="微软雅黑" pitchFamily="34" charset="-122"/>
              </a:rPr>
              <a:t>Impossible if timeout</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is not decisive.  </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590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43093E-6 1.08283E-6 L -0.00216 0.07126 " pathEditMode="relative" rAng="0" ptsTypes="AA">
                                      <p:cBhvr>
                                        <p:cTn id="38" dur="500" fill="hold"/>
                                        <p:tgtEl>
                                          <p:spTgt spid="143"/>
                                        </p:tgtEl>
                                        <p:attrNameLst>
                                          <p:attrName>ppt_x</p:attrName>
                                          <p:attrName>ppt_y</p:attrName>
                                        </p:attrNameLst>
                                      </p:cBhvr>
                                      <p:rCtr x="-108" y="356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0"/>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1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36"/>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2"/>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4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43"/>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52"/>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1" nodeType="clickEffect">
                                  <p:stCondLst>
                                    <p:cond delay="0"/>
                                  </p:stCondLst>
                                  <p:childTnLst>
                                    <p:animMotion origin="layout" path="M 1.19309E-6 -2.1379E-6 L 0.00015 0.13397 " pathEditMode="relative" rAng="0" ptsTypes="AA">
                                      <p:cBhvr>
                                        <p:cTn id="110" dur="500" fill="hold"/>
                                        <p:tgtEl>
                                          <p:spTgt spid="50"/>
                                        </p:tgtEl>
                                        <p:attrNameLst>
                                          <p:attrName>ppt_x</p:attrName>
                                          <p:attrName>ppt_y</p:attrName>
                                        </p:attrNameLst>
                                      </p:cBhvr>
                                      <p:rCtr x="0" y="6687"/>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fade">
                                      <p:cBhvr>
                                        <p:cTn id="1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2" grpId="0" animBg="1"/>
      <p:bldP spid="133" grpId="0" animBg="1"/>
      <p:bldP spid="134" grpId="0" animBg="1"/>
      <p:bldP spid="136" grpId="0" animBg="1"/>
      <p:bldP spid="137" grpId="0" animBg="1"/>
      <p:bldP spid="138" grpId="0" animBg="1"/>
      <p:bldP spid="140" grpId="0" animBg="1"/>
      <p:bldP spid="141" grpId="0" animBg="1"/>
      <p:bldP spid="143" grpId="0"/>
      <p:bldP spid="143" grpId="1"/>
      <p:bldP spid="144" grpId="0"/>
      <p:bldP spid="37" grpId="0" animBg="1"/>
      <p:bldP spid="40" grpId="0"/>
      <p:bldP spid="41" grpId="0"/>
      <p:bldP spid="42" grpId="0" animBg="1"/>
      <p:bldP spid="43" grpId="0" animBg="1"/>
      <p:bldP spid="44" grpId="0" animBg="1"/>
      <p:bldP spid="45" grpId="0" animBg="1"/>
      <p:bldP spid="47" grpId="0" animBg="1"/>
      <p:bldP spid="50" grpId="0"/>
      <p:bldP spid="50" grpId="1"/>
      <p:bldP spid="51" grpId="0"/>
      <p:bldP spid="52" grpId="0" animBg="1"/>
      <p:bldP spid="53" grpId="0"/>
      <p:bldP spid="54" grpId="0" animBg="1"/>
      <p:bldP spid="56" grpId="0"/>
      <p:bldP spid="57"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共识机制（</a:t>
            </a:r>
            <a:r>
              <a:rPr lang="en-US" altLang="zh-CN" b="1" dirty="0">
                <a:solidFill>
                  <a:srgbClr val="002060"/>
                </a:solidFill>
                <a:latin typeface="微软雅黑" pitchFamily="34" charset="-122"/>
                <a:ea typeface="微软雅黑" pitchFamily="34" charset="-122"/>
              </a:rPr>
              <a:t>Consensus</a:t>
            </a:r>
            <a:r>
              <a:rPr lang="zh-CN" altLang="en-US" b="1" dirty="0">
                <a:solidFill>
                  <a:srgbClr val="002060"/>
                </a:solidFill>
                <a:latin typeface="微软雅黑" pitchFamily="34" charset="-122"/>
                <a:ea typeface="微软雅黑" pitchFamily="34" charset="-122"/>
              </a:rPr>
              <a:t>）</a:t>
            </a: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一个集群的多数节点正常 </a:t>
            </a:r>
            <a:r>
              <a:rPr lang="en-US" altLang="zh-CN" dirty="0">
                <a:latin typeface="微软雅黑" pitchFamily="34" charset="-122"/>
                <a:ea typeface="微软雅黑" pitchFamily="34" charset="-122"/>
                <a:sym typeface="Wingdings" pitchFamily="2" charset="2"/>
              </a:rPr>
              <a:t> </a:t>
            </a:r>
            <a:r>
              <a:rPr lang="zh-CN" altLang="en-US" dirty="0">
                <a:latin typeface="微软雅黑" pitchFamily="34" charset="-122"/>
                <a:ea typeface="微软雅黑" pitchFamily="34" charset="-122"/>
                <a:sym typeface="Wingdings" pitchFamily="2" charset="2"/>
              </a:rPr>
              <a:t>系统</a:t>
            </a:r>
            <a:r>
              <a:rPr lang="zh-CN" altLang="en-US" dirty="0">
                <a:latin typeface="微软雅黑" pitchFamily="34" charset="-122"/>
                <a:ea typeface="微软雅黑" pitchFamily="34" charset="-122"/>
              </a:rPr>
              <a:t>可用</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常见的共识机制</a:t>
            </a:r>
            <a:endParaRPr lang="en-US" altLang="zh-CN" dirty="0">
              <a:latin typeface="微软雅黑" pitchFamily="34" charset="-122"/>
              <a:ea typeface="微软雅黑" pitchFamily="34" charset="-122"/>
            </a:endParaRPr>
          </a:p>
          <a:p>
            <a:pPr lvl="1"/>
            <a:r>
              <a:rPr lang="en-US" altLang="zh-CN" dirty="0" err="1">
                <a:latin typeface="微软雅黑" pitchFamily="34" charset="-122"/>
                <a:ea typeface="微软雅黑" pitchFamily="34" charset="-122"/>
              </a:rPr>
              <a:t>Paxos</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(1989)</a:t>
            </a:r>
          </a:p>
          <a:p>
            <a:pPr lvl="1"/>
            <a:r>
              <a:rPr lang="en-US" altLang="zh-CN" dirty="0">
                <a:latin typeface="微软雅黑" pitchFamily="34" charset="-122"/>
                <a:ea typeface="微软雅黑" pitchFamily="34" charset="-122"/>
              </a:rPr>
              <a:t>Raft (2013)</a:t>
            </a:r>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628" y="2573105"/>
            <a:ext cx="2267851" cy="288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37321" y="5589240"/>
            <a:ext cx="1784463" cy="415498"/>
          </a:xfrm>
          <a:prstGeom prst="rect">
            <a:avLst/>
          </a:prstGeom>
          <a:noFill/>
        </p:spPr>
        <p:txBody>
          <a:bodyPr wrap="none" rtlCol="0">
            <a:spAutoFit/>
          </a:bodyPr>
          <a:lstStyle/>
          <a:p>
            <a:r>
              <a:rPr lang="en-US" altLang="zh-CN" dirty="0"/>
              <a:t>Leslie </a:t>
            </a:r>
            <a:r>
              <a:rPr lang="en-US" altLang="zh-CN" dirty="0" err="1"/>
              <a:t>Lamport</a:t>
            </a:r>
            <a:endParaRPr lang="zh-CN" altLang="en-US" dirty="0"/>
          </a:p>
        </p:txBody>
      </p:sp>
    </p:spTree>
    <p:extLst>
      <p:ext uri="{BB962C8B-B14F-4D97-AF65-F5344CB8AC3E}">
        <p14:creationId xmlns:p14="http://schemas.microsoft.com/office/powerpoint/2010/main" val="209227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8626" y="620688"/>
            <a:ext cx="10131460" cy="5056981"/>
          </a:xfrm>
          <a:prstGeom prst="rect">
            <a:avLst/>
          </a:prstGeom>
        </p:spPr>
      </p:pic>
      <p:sp>
        <p:nvSpPr>
          <p:cNvPr id="6" name="矩形 5"/>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73523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935" y="548680"/>
            <a:ext cx="10168608" cy="537720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360311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76672"/>
            <a:ext cx="10202399" cy="5372447"/>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188176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544" y="476672"/>
            <a:ext cx="10269456" cy="539625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129529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476672"/>
            <a:ext cx="9926154" cy="5218906"/>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432286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932" y="404664"/>
            <a:ext cx="10182907" cy="5475714"/>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89621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anose="020B0503020204020204" pitchFamily="34" charset="-122"/>
                <a:ea typeface="微软雅黑" panose="020B0503020204020204" pitchFamily="34" charset="-122"/>
              </a:rPr>
              <a:t>什么是可用性（</a:t>
            </a:r>
            <a:r>
              <a:rPr lang="en-US" altLang="zh-CN" b="1" dirty="0">
                <a:solidFill>
                  <a:srgbClr val="002060"/>
                </a:solidFill>
                <a:latin typeface="微软雅黑" panose="020B0503020204020204" pitchFamily="34" charset="-122"/>
                <a:ea typeface="微软雅黑" panose="020B0503020204020204" pitchFamily="34" charset="-122"/>
              </a:rPr>
              <a:t>Availability</a:t>
            </a:r>
            <a:r>
              <a:rPr lang="zh-CN" altLang="en-US" b="1" dirty="0">
                <a:solidFill>
                  <a:srgbClr val="002060"/>
                </a:solidFill>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latin typeface="微软雅黑" panose="020B0503020204020204" pitchFamily="34" charset="-122"/>
                <a:ea typeface="微软雅黑" panose="020B0503020204020204" pitchFamily="34" charset="-122"/>
              </a:rPr>
              <a:t>可用性：一个系统处在正常工作状态的时间比例。</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An equipment has a </a:t>
            </a:r>
            <a:r>
              <a:rPr lang="en-US" altLang="zh-CN" i="1" dirty="0">
                <a:latin typeface="微软雅黑" panose="020B0503020204020204" pitchFamily="34" charset="-122"/>
                <a:ea typeface="微软雅黑" panose="020B0503020204020204" pitchFamily="34" charset="-122"/>
              </a:rPr>
              <a:t>mean time to failure</a:t>
            </a:r>
            <a:r>
              <a:rPr lang="en-US" altLang="zh-CN" dirty="0">
                <a:latin typeface="微软雅黑" panose="020B0503020204020204" pitchFamily="34" charset="-122"/>
                <a:ea typeface="微软雅黑" panose="020B0503020204020204" pitchFamily="34" charset="-122"/>
              </a:rPr>
              <a:t> (MTTF) of 81.5 years and </a:t>
            </a:r>
            <a:r>
              <a:rPr lang="en-US" altLang="zh-CN" i="1" dirty="0">
                <a:latin typeface="微软雅黑" panose="020B0503020204020204" pitchFamily="34" charset="-122"/>
                <a:ea typeface="微软雅黑" panose="020B0503020204020204" pitchFamily="34" charset="-122"/>
              </a:rPr>
              <a:t>mean time to repair</a:t>
            </a:r>
            <a:r>
              <a:rPr lang="en-US" altLang="zh-CN" dirty="0">
                <a:latin typeface="微软雅黑" panose="020B0503020204020204" pitchFamily="34" charset="-122"/>
                <a:ea typeface="微软雅黑" panose="020B0503020204020204" pitchFamily="34" charset="-122"/>
              </a:rPr>
              <a:t> (MTTR) of 1 hour:</a:t>
            </a:r>
          </a:p>
          <a:p>
            <a:pPr lvl="1">
              <a:lnSpc>
                <a:spcPct val="120000"/>
              </a:lnSpc>
            </a:pPr>
            <a:r>
              <a:rPr lang="en-US" altLang="zh-CN" dirty="0">
                <a:latin typeface="微软雅黑" panose="020B0503020204020204" pitchFamily="34" charset="-122"/>
                <a:ea typeface="微软雅黑" panose="020B0503020204020204" pitchFamily="34" charset="-122"/>
              </a:rPr>
              <a:t>MTTF in hours = 81.5 × 365 × 24 = 713940 </a:t>
            </a:r>
          </a:p>
          <a:p>
            <a:pPr lvl="1">
              <a:lnSpc>
                <a:spcPct val="120000"/>
              </a:lnSpc>
            </a:pPr>
            <a:r>
              <a:rPr lang="en-US" altLang="zh-CN" dirty="0">
                <a:latin typeface="微软雅黑" panose="020B0503020204020204" pitchFamily="34" charset="-122"/>
                <a:ea typeface="微软雅黑" panose="020B0503020204020204" pitchFamily="34" charset="-122"/>
              </a:rPr>
              <a:t>Inherent availability (Ai) = 713940 / (713940+1) = 713940 / 713941 = 99.999860%</a:t>
            </a:r>
          </a:p>
          <a:p>
            <a:pPr>
              <a:lnSpc>
                <a:spcPct val="120000"/>
              </a:lnSpc>
            </a:pPr>
            <a:r>
              <a:rPr lang="zh-CN" altLang="en-US" dirty="0">
                <a:latin typeface="微软雅黑" panose="020B0503020204020204" pitchFamily="34" charset="-122"/>
                <a:ea typeface="微软雅黑" panose="020B0503020204020204" pitchFamily="34" charset="-122"/>
              </a:rPr>
              <a:t>什么时候发生</a:t>
            </a:r>
            <a:r>
              <a:rPr lang="en-US" altLang="zh-CN" dirty="0">
                <a:latin typeface="微软雅黑" panose="020B0503020204020204" pitchFamily="34" charset="-122"/>
                <a:ea typeface="微软雅黑" panose="020B0503020204020204" pitchFamily="34" charset="-122"/>
              </a:rPr>
              <a:t>failure</a:t>
            </a:r>
          </a:p>
          <a:p>
            <a:pPr lvl="1">
              <a:lnSpc>
                <a:spcPct val="120000"/>
              </a:lnSpc>
            </a:pPr>
            <a:r>
              <a:rPr lang="zh-CN" altLang="en-US" dirty="0">
                <a:latin typeface="微软雅黑" panose="020B0503020204020204" pitchFamily="34" charset="-122"/>
                <a:ea typeface="微软雅黑" panose="020B0503020204020204" pitchFamily="34" charset="-122"/>
              </a:rPr>
              <a:t>宕机、磁盘损坏、停电</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阻塞、通信故障</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程序出错 </a:t>
            </a:r>
            <a:r>
              <a:rPr lang="en-US" altLang="zh-CN" dirty="0">
                <a:latin typeface="微软雅黑" panose="020B0503020204020204" pitchFamily="34" charset="-122"/>
                <a:ea typeface="微软雅黑" panose="020B0503020204020204" pitchFamily="34" charset="-122"/>
              </a:rPr>
              <a:t>/ Bug</a:t>
            </a:r>
          </a:p>
          <a:p>
            <a:pPr lvl="1">
              <a:lnSpc>
                <a:spcPct val="120000"/>
              </a:lnSpc>
            </a:pPr>
            <a:r>
              <a:rPr lang="zh-CN" altLang="en-US" dirty="0">
                <a:latin typeface="微软雅黑" panose="020B0503020204020204" pitchFamily="34" charset="-122"/>
                <a:ea typeface="微软雅黑" panose="020B0503020204020204" pitchFamily="34" charset="-122"/>
              </a:rPr>
              <a:t>节点被恶意控制</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059" y="476672"/>
            <a:ext cx="10133350" cy="5467697"/>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201963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221" y="404664"/>
            <a:ext cx="10150321" cy="535758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374156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476672"/>
            <a:ext cx="9988566" cy="5285581"/>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88908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332656"/>
            <a:ext cx="10097115" cy="4908202"/>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53396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共识算法的性能代价</a:t>
            </a:r>
          </a:p>
        </p:txBody>
      </p:sp>
      <p:sp>
        <p:nvSpPr>
          <p:cNvPr id="3" name="内容占位符 2"/>
          <p:cNvSpPr>
            <a:spLocks noGrp="1"/>
          </p:cNvSpPr>
          <p:nvPr>
            <p:ph idx="1"/>
          </p:nvPr>
        </p:nvSpPr>
        <p:spPr>
          <a:xfrm>
            <a:off x="514350" y="1600206"/>
            <a:ext cx="3909070" cy="4525963"/>
          </a:xfrm>
        </p:spPr>
        <p:txBody>
          <a:bodyPr/>
          <a:lstStyle/>
          <a:p>
            <a:r>
              <a:rPr lang="zh-CN" altLang="en-US" dirty="0">
                <a:latin typeface="微软雅黑" pitchFamily="34" charset="-122"/>
                <a:ea typeface="微软雅黑" pitchFamily="34" charset="-122"/>
              </a:rPr>
              <a:t>必须多轮通讯才能完成一次更新操作。</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36" y="1412776"/>
            <a:ext cx="4833937"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89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Write Concerns</a:t>
            </a:r>
            <a:endParaRPr lang="zh-CN" altLang="en-US" dirty="0"/>
          </a:p>
        </p:txBody>
      </p:sp>
      <p:sp>
        <p:nvSpPr>
          <p:cNvPr id="3" name="内容占位符 2"/>
          <p:cNvSpPr>
            <a:spLocks noGrp="1"/>
          </p:cNvSpPr>
          <p:nvPr>
            <p:ph idx="1"/>
          </p:nvPr>
        </p:nvSpPr>
        <p:spPr/>
        <p:txBody>
          <a:bodyPr>
            <a:normAutofit fontScale="92500"/>
          </a:bodyPr>
          <a:lstStyle/>
          <a:p>
            <a:r>
              <a:rPr lang="en-US" altLang="zh-CN" dirty="0"/>
              <a:t>{ w: &lt;value&gt;, j: &lt;</a:t>
            </a:r>
            <a:r>
              <a:rPr lang="en-US" altLang="zh-CN" b="1" dirty="0" err="1"/>
              <a:t>boolean</a:t>
            </a:r>
            <a:r>
              <a:rPr lang="en-US" altLang="zh-CN" dirty="0"/>
              <a:t>&gt;, </a:t>
            </a:r>
            <a:r>
              <a:rPr lang="en-US" altLang="zh-CN" dirty="0" err="1"/>
              <a:t>wtimeout</a:t>
            </a:r>
            <a:r>
              <a:rPr lang="en-US" altLang="zh-CN" dirty="0"/>
              <a:t>: &lt;number&gt; }</a:t>
            </a:r>
          </a:p>
          <a:p>
            <a:r>
              <a:rPr lang="en-US" altLang="zh-CN" dirty="0"/>
              <a:t>w:1 Requests acknowledgement that the write operation has propagated to the primary in a replica set.</a:t>
            </a:r>
          </a:p>
          <a:p>
            <a:r>
              <a:rPr lang="en-US" altLang="zh-CN" dirty="0"/>
              <a:t>w:”majority” Requests acknowledgement that write operations have propagated to the majority of voting nodes, including the primary.</a:t>
            </a:r>
            <a:endParaRPr lang="zh-CN" altLang="en-US" dirty="0"/>
          </a:p>
        </p:txBody>
      </p:sp>
    </p:spTree>
    <p:extLst>
      <p:ext uri="{BB962C8B-B14F-4D97-AF65-F5344CB8AC3E}">
        <p14:creationId xmlns:p14="http://schemas.microsoft.com/office/powerpoint/2010/main" val="1302291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Read Concerns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readConcern</a:t>
            </a:r>
            <a:r>
              <a:rPr lang="en-US" altLang="zh-CN" dirty="0"/>
              <a:t>: { level: &lt;level&gt; }</a:t>
            </a:r>
          </a:p>
          <a:p>
            <a:r>
              <a:rPr lang="en-US" altLang="zh-CN" dirty="0" err="1"/>
              <a:t>Level:"local</a:t>
            </a:r>
            <a:r>
              <a:rPr lang="en-US" altLang="zh-CN" dirty="0"/>
              <a:t>“/“available” returns data from the instance with no guarantee that the data has been written to a majority of the replica set members (i.e. may be rolled back).</a:t>
            </a:r>
          </a:p>
          <a:p>
            <a:r>
              <a:rPr lang="en-US" altLang="zh-CN" dirty="0" err="1"/>
              <a:t>Level:"majority</a:t>
            </a:r>
            <a:r>
              <a:rPr lang="en-US" altLang="zh-CN" dirty="0"/>
              <a:t>" guarantees that the data read has been acknowledged by a majority of the replica set members (i.e. the documents read are durable and guaranteed not to roll back).</a:t>
            </a:r>
          </a:p>
          <a:p>
            <a:endParaRPr lang="zh-CN" altLang="en-US" dirty="0"/>
          </a:p>
        </p:txBody>
      </p:sp>
    </p:spTree>
    <p:extLst>
      <p:ext uri="{BB962C8B-B14F-4D97-AF65-F5344CB8AC3E}">
        <p14:creationId xmlns:p14="http://schemas.microsoft.com/office/powerpoint/2010/main" val="1467222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Read Preference</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84" y="1772816"/>
            <a:ext cx="7586663"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67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b="1" dirty="0">
                <a:solidFill>
                  <a:srgbClr val="002060"/>
                </a:solidFill>
                <a:latin typeface="微软雅黑" pitchFamily="34" charset="-122"/>
                <a:ea typeface="微软雅黑" pitchFamily="34" charset="-122"/>
              </a:rPr>
              <a:t>什么配置可以实现</a:t>
            </a:r>
            <a:r>
              <a:rPr lang="en-US" altLang="zh-CN" b="1" dirty="0" err="1">
                <a:solidFill>
                  <a:srgbClr val="002060"/>
                </a:solidFill>
                <a:latin typeface="微软雅黑" pitchFamily="34" charset="-122"/>
                <a:ea typeface="微软雅黑" pitchFamily="34" charset="-122"/>
              </a:rPr>
              <a:t>Linearizability</a:t>
            </a:r>
            <a:r>
              <a:rPr lang="zh-CN" altLang="en-US" b="1" dirty="0">
                <a:solidFill>
                  <a:srgbClr val="002060"/>
                </a:solidFill>
                <a:latin typeface="微软雅黑" pitchFamily="34" charset="-122"/>
                <a:ea typeface="微软雅黑" pitchFamily="34" charset="-122"/>
              </a:rPr>
              <a:t>？</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4530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solidFill>
                  <a:srgbClr val="002060"/>
                </a:solidFill>
                <a:latin typeface="微软雅黑" panose="020B0503020204020204" pitchFamily="34" charset="-122"/>
                <a:ea typeface="微软雅黑" panose="020B0503020204020204" pitchFamily="34" charset="-122"/>
              </a:rPr>
              <a:t>Linearizability</a:t>
            </a:r>
            <a:r>
              <a:rPr lang="zh-CN" altLang="en-US" b="1" dirty="0">
                <a:solidFill>
                  <a:srgbClr val="002060"/>
                </a:solidFill>
                <a:latin typeface="微软雅黑" panose="020B0503020204020204" pitchFamily="34" charset="-122"/>
                <a:ea typeface="微软雅黑" panose="020B0503020204020204" pitchFamily="34" charset="-122"/>
              </a:rPr>
              <a:t>（线性一致）</a:t>
            </a:r>
          </a:p>
        </p:txBody>
      </p:sp>
      <p:sp>
        <p:nvSpPr>
          <p:cNvPr id="3" name="内容占位符 2"/>
          <p:cNvSpPr>
            <a:spLocks noGrp="1"/>
          </p:cNvSpPr>
          <p:nvPr>
            <p:ph idx="1"/>
          </p:nvPr>
        </p:nvSpPr>
        <p:spPr/>
        <p:txBody>
          <a:bodyPr/>
          <a:lstStyle/>
          <a:p>
            <a:r>
              <a:rPr lang="en-US" altLang="zh-CN" dirty="0"/>
              <a:t>All function calls have a </a:t>
            </a:r>
            <a:r>
              <a:rPr lang="en-US" altLang="zh-CN" i="1" dirty="0"/>
              <a:t>linearization point</a:t>
            </a:r>
            <a:r>
              <a:rPr lang="en-US" altLang="zh-CN" dirty="0"/>
              <a:t> at some instant between their invocation and their response.</a:t>
            </a:r>
          </a:p>
          <a:p>
            <a:r>
              <a:rPr lang="en-US" altLang="zh-CN" dirty="0"/>
              <a:t>All functions appear to occur instantly at their linearization point, behaving as specified by the sequential definition.</a:t>
            </a:r>
          </a:p>
          <a:p>
            <a:endParaRPr lang="zh-CN" altLang="en-US" dirty="0"/>
          </a:p>
        </p:txBody>
      </p:sp>
    </p:spTree>
    <p:extLst>
      <p:ext uri="{BB962C8B-B14F-4D97-AF65-F5344CB8AC3E}">
        <p14:creationId xmlns:p14="http://schemas.microsoft.com/office/powerpoint/2010/main" val="226948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应用的演变</a:t>
            </a:r>
          </a:p>
        </p:txBody>
      </p:sp>
      <p:sp>
        <p:nvSpPr>
          <p:cNvPr id="5" name="灯片编号占位符 4"/>
          <p:cNvSpPr>
            <a:spLocks noGrp="1"/>
          </p:cNvSpPr>
          <p:nvPr>
            <p:ph type="sldNum" sz="quarter" idx="12"/>
          </p:nvPr>
        </p:nvSpPr>
        <p:spPr/>
        <p:txBody>
          <a:bodyPr/>
          <a:lstStyle/>
          <a:p>
            <a:pPr marL="0" marR="0" lvl="0" indent="0" algn="r" defTabSz="1055035" rtl="0" eaLnBrk="1" fontAlgn="auto" latinLnBrk="0" hangingPunct="1">
              <a:lnSpc>
                <a:spcPct val="100000"/>
              </a:lnSpc>
              <a:spcBef>
                <a:spcPts val="0"/>
              </a:spcBef>
              <a:spcAft>
                <a:spcPts val="0"/>
              </a:spcAft>
              <a:buClrTx/>
              <a:buSzTx/>
              <a:buFontTx/>
              <a:buNone/>
              <a:tabLst/>
              <a:defRPr/>
            </a:pPr>
            <a:fld id="{6415963F-B422-0E4C-94FB-293280FD86B8}" type="slidenum">
              <a:rPr kumimoji="0" lang="zh-CN" altLang="en-US" sz="1800" b="0" i="0" u="none" strike="noStrike" kern="1200" cap="none" spc="0" normalizeH="0" baseline="0" noProof="1" smtClean="0">
                <a:ln>
                  <a:noFill/>
                </a:ln>
                <a:solidFill>
                  <a:srgbClr val="000000"/>
                </a:solidFill>
                <a:effectLst/>
                <a:uLnTx/>
                <a:uFillTx/>
                <a:latin typeface="Segoe UI" charset="0"/>
                <a:ea typeface="Microsoft YaHei" charset="-122"/>
              </a:rPr>
              <a:pPr marL="0" marR="0" lvl="0" indent="0" algn="r" defTabSz="1055035"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1">
              <a:ln>
                <a:noFill/>
              </a:ln>
              <a:solidFill>
                <a:srgbClr val="000000"/>
              </a:solidFill>
              <a:effectLst/>
              <a:uLnTx/>
              <a:uFillTx/>
              <a:latin typeface="Segoe UI" charset="0"/>
              <a:ea typeface="Microsoft YaHei"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538" y="1613519"/>
            <a:ext cx="5354506" cy="397572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84" y="2780928"/>
            <a:ext cx="5414272" cy="3456384"/>
          </a:xfrm>
          <a:prstGeom prst="rect">
            <a:avLst/>
          </a:prstGeom>
        </p:spPr>
      </p:pic>
    </p:spTree>
    <p:extLst>
      <p:ext uri="{BB962C8B-B14F-4D97-AF65-F5344CB8AC3E}">
        <p14:creationId xmlns:p14="http://schemas.microsoft.com/office/powerpoint/2010/main" val="253308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23887" y="171450"/>
            <a:ext cx="9039225" cy="6515100"/>
          </a:xfrm>
          <a:prstGeom prst="rect">
            <a:avLst/>
          </a:prstGeom>
        </p:spPr>
      </p:pic>
    </p:spTree>
    <p:extLst>
      <p:ext uri="{BB962C8B-B14F-4D97-AF65-F5344CB8AC3E}">
        <p14:creationId xmlns:p14="http://schemas.microsoft.com/office/powerpoint/2010/main" val="173116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7212" y="200025"/>
            <a:ext cx="9172575" cy="6457950"/>
          </a:xfrm>
          <a:prstGeom prst="rect">
            <a:avLst/>
          </a:prstGeom>
        </p:spPr>
      </p:pic>
    </p:spTree>
    <p:extLst>
      <p:ext uri="{BB962C8B-B14F-4D97-AF65-F5344CB8AC3E}">
        <p14:creationId xmlns:p14="http://schemas.microsoft.com/office/powerpoint/2010/main" val="1028282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3400" y="314325"/>
            <a:ext cx="9220200" cy="6229350"/>
          </a:xfrm>
          <a:prstGeom prst="rect">
            <a:avLst/>
          </a:prstGeom>
        </p:spPr>
      </p:pic>
    </p:spTree>
    <p:extLst>
      <p:ext uri="{BB962C8B-B14F-4D97-AF65-F5344CB8AC3E}">
        <p14:creationId xmlns:p14="http://schemas.microsoft.com/office/powerpoint/2010/main" val="1036492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2462" y="242887"/>
            <a:ext cx="8982075" cy="6372225"/>
          </a:xfrm>
          <a:prstGeom prst="rect">
            <a:avLst/>
          </a:prstGeom>
        </p:spPr>
      </p:pic>
    </p:spTree>
    <p:extLst>
      <p:ext uri="{BB962C8B-B14F-4D97-AF65-F5344CB8AC3E}">
        <p14:creationId xmlns:p14="http://schemas.microsoft.com/office/powerpoint/2010/main" val="361346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latin typeface="微软雅黑" pitchFamily="34" charset="-122"/>
                <a:ea typeface="微软雅黑" pitchFamily="34" charset="-122"/>
              </a:rPr>
              <a:t>服务器的演变（</a:t>
            </a:r>
            <a:r>
              <a:rPr lang="en-US" altLang="zh-CN" dirty="0">
                <a:solidFill>
                  <a:srgbClr val="002060"/>
                </a:solidFill>
                <a:latin typeface="微软雅黑" pitchFamily="34" charset="-122"/>
                <a:ea typeface="微软雅黑" pitchFamily="34" charset="-122"/>
              </a:rPr>
              <a:t>99.999%</a:t>
            </a:r>
            <a:r>
              <a:rPr lang="zh-CN" altLang="en-US" dirty="0">
                <a:solidFill>
                  <a:srgbClr val="002060"/>
                </a:solidFill>
                <a:latin typeface="微软雅黑" pitchFamily="34" charset="-122"/>
                <a:ea typeface="微软雅黑" pitchFamily="34" charset="-122"/>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756" y="1628800"/>
            <a:ext cx="6025072" cy="4283450"/>
          </a:xfrm>
          <a:prstGeom prst="rect">
            <a:avLst/>
          </a:prstGeom>
        </p:spPr>
      </p:pic>
    </p:spTree>
    <p:extLst>
      <p:ext uri="{BB962C8B-B14F-4D97-AF65-F5344CB8AC3E}">
        <p14:creationId xmlns:p14="http://schemas.microsoft.com/office/powerpoint/2010/main" val="153906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latin typeface="微软雅黑" pitchFamily="34" charset="-122"/>
                <a:ea typeface="微软雅黑" pitchFamily="34" charset="-122"/>
              </a:rPr>
              <a:t>服务器的演变（</a:t>
            </a:r>
            <a:r>
              <a:rPr lang="en-US" altLang="zh-CN" dirty="0">
                <a:solidFill>
                  <a:srgbClr val="002060"/>
                </a:solidFill>
                <a:latin typeface="微软雅黑" pitchFamily="34" charset="-122"/>
                <a:ea typeface="微软雅黑" pitchFamily="34" charset="-122"/>
              </a:rPr>
              <a:t>99 ~ 99.9%</a:t>
            </a:r>
            <a:r>
              <a:rPr lang="zh-CN" altLang="en-US" dirty="0">
                <a:solidFill>
                  <a:srgbClr val="002060"/>
                </a:solidFill>
                <a:latin typeface="微软雅黑" pitchFamily="34" charset="-122"/>
                <a:ea typeface="微软雅黑" pitchFamily="34" charset="-122"/>
              </a:rPr>
              <a:t>）</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4286" y="1268760"/>
            <a:ext cx="8003670" cy="5334446"/>
          </a:xfrm>
          <a:prstGeom prst="rect">
            <a:avLst/>
          </a:prstGeom>
        </p:spPr>
      </p:pic>
    </p:spTree>
    <p:extLst>
      <p:ext uri="{BB962C8B-B14F-4D97-AF65-F5344CB8AC3E}">
        <p14:creationId xmlns:p14="http://schemas.microsoft.com/office/powerpoint/2010/main" val="423357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rgbClr val="002060"/>
                </a:solidFill>
                <a:latin typeface="微软雅黑" panose="020B0503020204020204" pitchFamily="34" charset="-122"/>
                <a:ea typeface="微软雅黑" panose="020B0503020204020204" pitchFamily="34" charset="-122"/>
              </a:rPr>
              <a:t>Google</a:t>
            </a:r>
            <a:r>
              <a:rPr lang="zh-CN" altLang="en-US" b="1">
                <a:solidFill>
                  <a:srgbClr val="002060"/>
                </a:solidFill>
                <a:latin typeface="微软雅黑" panose="020B0503020204020204" pitchFamily="34" charset="-122"/>
                <a:ea typeface="微软雅黑" panose="020B0503020204020204" pitchFamily="34" charset="-122"/>
              </a:rPr>
              <a:t>的计算中心</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全球总共</a:t>
            </a:r>
            <a:r>
              <a:rPr lang="en-US" altLang="zh-CN" dirty="0">
                <a:latin typeface="微软雅黑" pitchFamily="34" charset="-122"/>
                <a:ea typeface="微软雅黑" pitchFamily="34" charset="-122"/>
              </a:rPr>
              <a:t> 30 </a:t>
            </a:r>
            <a:r>
              <a:rPr lang="zh-CN" altLang="en-US" dirty="0">
                <a:latin typeface="微软雅黑" pitchFamily="34" charset="-122"/>
                <a:ea typeface="微软雅黑" pitchFamily="34" charset="-122"/>
              </a:rPr>
              <a:t>多个计算中心</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每个中心拥有超过</a:t>
            </a:r>
            <a:r>
              <a:rPr lang="en-US" altLang="zh-CN" dirty="0">
                <a:latin typeface="微软雅黑" pitchFamily="34" charset="-122"/>
                <a:ea typeface="微软雅黑" pitchFamily="34" charset="-122"/>
              </a:rPr>
              <a:t> 200 </a:t>
            </a:r>
            <a:r>
              <a:rPr lang="zh-CN" altLang="en-US" dirty="0">
                <a:latin typeface="微软雅黑" pitchFamily="34" charset="-122"/>
                <a:ea typeface="微软雅黑" pitchFamily="34" charset="-122"/>
              </a:rPr>
              <a:t>个计算机集群</a:t>
            </a:r>
          </a:p>
          <a:p>
            <a:r>
              <a:rPr lang="zh-CN" altLang="en-US" dirty="0">
                <a:latin typeface="微软雅黑" pitchFamily="34" charset="-122"/>
                <a:ea typeface="微软雅黑" pitchFamily="34" charset="-122"/>
              </a:rPr>
              <a:t>每个集群拥有超过</a:t>
            </a:r>
            <a:r>
              <a:rPr lang="en-US" altLang="zh-CN" dirty="0">
                <a:latin typeface="微软雅黑" pitchFamily="34" charset="-122"/>
                <a:ea typeface="微软雅黑" pitchFamily="34" charset="-122"/>
              </a:rPr>
              <a:t> 1000 </a:t>
            </a:r>
            <a:r>
              <a:rPr lang="zh-CN" altLang="en-US" dirty="0">
                <a:latin typeface="微软雅黑" pitchFamily="34" charset="-122"/>
                <a:ea typeface="微软雅黑" pitchFamily="34" charset="-122"/>
              </a:rPr>
              <a:t>台计算机</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每天都有故障发生：</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每年</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的硬盘损坏</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每台服务器平均每年宕机</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次</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每年</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次严重网络故障</a:t>
            </a:r>
            <a:endParaRPr lang="en-US" altLang="zh-CN"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42B33DCF-B1FE-AD40-A24E-26EDF572373F}" type="slidenum">
              <a:rPr lang="en-US" smtClean="0"/>
              <a:pPr/>
              <a:t>6</a:t>
            </a:fld>
            <a:endParaRPr lang="en-US"/>
          </a:p>
        </p:txBody>
      </p:sp>
    </p:spTree>
    <p:extLst>
      <p:ext uri="{BB962C8B-B14F-4D97-AF65-F5344CB8AC3E}">
        <p14:creationId xmlns:p14="http://schemas.microsoft.com/office/powerpoint/2010/main" val="165607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964" y="274638"/>
            <a:ext cx="9721080" cy="1143000"/>
          </a:xfrm>
        </p:spPr>
        <p:txBody>
          <a:bodyPr>
            <a:noAutofit/>
          </a:bodyPr>
          <a:lstStyle/>
          <a:p>
            <a:r>
              <a:rPr lang="zh-CN" altLang="en-US" sz="4400" b="1" dirty="0">
                <a:solidFill>
                  <a:srgbClr val="002060"/>
                </a:solidFill>
                <a:latin typeface="微软雅黑" pitchFamily="34" charset="-122"/>
                <a:ea typeface="微软雅黑" pitchFamily="34" charset="-122"/>
              </a:rPr>
              <a:t>高可用 </a:t>
            </a:r>
            <a:r>
              <a:rPr lang="en-US" altLang="zh-CN" sz="4400" b="1" dirty="0">
                <a:solidFill>
                  <a:srgbClr val="002060"/>
                </a:solidFill>
                <a:latin typeface="微软雅黑" pitchFamily="34" charset="-122"/>
                <a:ea typeface="微软雅黑" pitchFamily="34" charset="-122"/>
              </a:rPr>
              <a:t>– </a:t>
            </a:r>
            <a:r>
              <a:rPr lang="zh-CN" altLang="en-US" sz="4400" b="1" dirty="0">
                <a:solidFill>
                  <a:srgbClr val="002060"/>
                </a:solidFill>
                <a:latin typeface="微软雅黑" pitchFamily="34" charset="-122"/>
                <a:ea typeface="微软雅黑" pitchFamily="34" charset="-122"/>
              </a:rPr>
              <a:t>容错能力</a:t>
            </a:r>
            <a:br>
              <a:rPr lang="en-US" altLang="zh-CN" sz="4400" b="1" dirty="0">
                <a:solidFill>
                  <a:srgbClr val="002060"/>
                </a:solidFill>
                <a:latin typeface="微软雅黑" pitchFamily="34" charset="-122"/>
                <a:ea typeface="微软雅黑" pitchFamily="34" charset="-122"/>
              </a:rPr>
            </a:br>
            <a:r>
              <a:rPr lang="en-US" altLang="zh-CN" sz="4400" b="1" dirty="0">
                <a:solidFill>
                  <a:srgbClr val="002060"/>
                </a:solidFill>
                <a:latin typeface="微软雅黑" pitchFamily="34" charset="-122"/>
                <a:ea typeface="微软雅黑" pitchFamily="34" charset="-122"/>
              </a:rPr>
              <a:t>High Availability – Fault Tolerance</a:t>
            </a:r>
            <a:endParaRPr lang="zh-CN" altLang="en-US" sz="4400"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a:xfrm>
            <a:off x="462980" y="1772816"/>
            <a:ext cx="9505056" cy="4353353"/>
          </a:xfrm>
        </p:spPr>
        <p:txBody>
          <a:bodyPr/>
          <a:lstStyle/>
          <a:p>
            <a:r>
              <a:rPr lang="zh-CN" altLang="en-US" dirty="0">
                <a:latin typeface="微软雅黑" pitchFamily="34" charset="-122"/>
                <a:ea typeface="微软雅黑" pitchFamily="34" charset="-122"/>
              </a:rPr>
              <a:t>如何实现？</a:t>
            </a:r>
            <a:endParaRPr lang="en-US" altLang="zh-CN"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冗余节点（</a:t>
            </a:r>
            <a:r>
              <a:rPr lang="en-US" altLang="zh-CN" sz="2800" dirty="0">
                <a:latin typeface="微软雅黑" pitchFamily="34" charset="-122"/>
                <a:ea typeface="微软雅黑" pitchFamily="34" charset="-122"/>
              </a:rPr>
              <a:t>Redundancy</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数据复制（</a:t>
            </a:r>
            <a:r>
              <a:rPr lang="en-US" altLang="zh-CN" sz="2800" dirty="0">
                <a:latin typeface="微软雅黑" pitchFamily="34" charset="-122"/>
                <a:ea typeface="微软雅黑" pitchFamily="34" charset="-122"/>
              </a:rPr>
              <a:t>Replication</a:t>
            </a:r>
            <a:r>
              <a:rPr lang="zh-CN" altLang="en-US" sz="2800" dirty="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节点发生故障时，切换到（</a:t>
            </a:r>
            <a:r>
              <a:rPr lang="en-US" altLang="zh-CN" sz="2800" dirty="0">
                <a:latin typeface="微软雅黑" pitchFamily="34" charset="-122"/>
                <a:ea typeface="微软雅黑" pitchFamily="34" charset="-122"/>
              </a:rPr>
              <a:t>Failover</a:t>
            </a:r>
            <a:r>
              <a:rPr lang="zh-CN" altLang="en-US" sz="2800" dirty="0">
                <a:latin typeface="微软雅黑" pitchFamily="34" charset="-122"/>
                <a:ea typeface="微软雅黑" pitchFamily="34" charset="-122"/>
              </a:rPr>
              <a:t>）冗余节点</a:t>
            </a:r>
          </a:p>
        </p:txBody>
      </p:sp>
    </p:spTree>
    <p:extLst>
      <p:ext uri="{BB962C8B-B14F-4D97-AF65-F5344CB8AC3E}">
        <p14:creationId xmlns:p14="http://schemas.microsoft.com/office/powerpoint/2010/main" val="14869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002060"/>
                </a:solidFill>
                <a:latin typeface="微软雅黑" pitchFamily="34" charset="-122"/>
                <a:ea typeface="微软雅黑" pitchFamily="34" charset="-122"/>
              </a:rPr>
              <a:t>MongoDB</a:t>
            </a:r>
            <a:r>
              <a:rPr lang="zh-CN" altLang="en-US" b="1" dirty="0">
                <a:solidFill>
                  <a:srgbClr val="002060"/>
                </a:solidFill>
                <a:latin typeface="微软雅黑" pitchFamily="34" charset="-122"/>
                <a:ea typeface="微软雅黑" pitchFamily="34" charset="-122"/>
              </a:rPr>
              <a:t>的容错方案</a:t>
            </a:r>
          </a:p>
        </p:txBody>
      </p:sp>
      <p:sp>
        <p:nvSpPr>
          <p:cNvPr id="3" name="内容占位符 2"/>
          <p:cNvSpPr>
            <a:spLocks noGrp="1"/>
          </p:cNvSpPr>
          <p:nvPr>
            <p:ph idx="1"/>
          </p:nvPr>
        </p:nvSpPr>
        <p:spPr>
          <a:xfrm>
            <a:off x="514350" y="1600207"/>
            <a:ext cx="9258300" cy="1684778"/>
          </a:xfrm>
        </p:spPr>
        <p:txBody>
          <a:bodyPr>
            <a:normAutofit fontScale="85000" lnSpcReduction="10000"/>
          </a:bodyPr>
          <a:lstStyle/>
          <a:p>
            <a:r>
              <a:rPr lang="en-US" altLang="zh-CN" dirty="0"/>
              <a:t>A replica set contains several data bearing nodes. One and only one member is deemed the primary node, while the other nodes are deemed secondary nodes.</a:t>
            </a:r>
            <a:endParaRPr lang="zh-CN" altLang="en-US" dirty="0"/>
          </a:p>
        </p:txBody>
      </p:sp>
      <p:sp>
        <p:nvSpPr>
          <p:cNvPr id="4" name="AutoShape 4" descr="Diagram of default routing of reads and writes to the prim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259" y="3140968"/>
            <a:ext cx="3840659" cy="321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92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002060"/>
                </a:solidFill>
                <a:latin typeface="微软雅黑" pitchFamily="34" charset="-122"/>
                <a:ea typeface="微软雅黑" pitchFamily="34" charset="-122"/>
              </a:rPr>
              <a:t>MongoDB</a:t>
            </a:r>
            <a:r>
              <a:rPr lang="zh-CN" altLang="en-US" b="1" dirty="0">
                <a:solidFill>
                  <a:srgbClr val="002060"/>
                </a:solidFill>
                <a:latin typeface="微软雅黑" pitchFamily="34" charset="-122"/>
                <a:ea typeface="微软雅黑" pitchFamily="34" charset="-122"/>
              </a:rPr>
              <a:t>的容错方案</a:t>
            </a:r>
          </a:p>
        </p:txBody>
      </p:sp>
      <p:sp>
        <p:nvSpPr>
          <p:cNvPr id="3" name="内容占位符 2"/>
          <p:cNvSpPr>
            <a:spLocks noGrp="1"/>
          </p:cNvSpPr>
          <p:nvPr>
            <p:ph idx="1"/>
          </p:nvPr>
        </p:nvSpPr>
        <p:spPr>
          <a:xfrm>
            <a:off x="514350" y="1600206"/>
            <a:ext cx="9258300" cy="1828794"/>
          </a:xfrm>
        </p:spPr>
        <p:txBody>
          <a:bodyPr>
            <a:normAutofit fontScale="70000" lnSpcReduction="20000"/>
          </a:bodyPr>
          <a:lstStyle/>
          <a:p>
            <a:r>
              <a:rPr lang="en-US" altLang="zh-CN" dirty="0"/>
              <a:t>When a primary does not communicate with the other members of the set for more than the configured period (10 seconds by default), an eligible secondary calls for an election to nominate itself as the new primary. The new primary resumes normal operations.</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20" y="3789040"/>
            <a:ext cx="4145335" cy="162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540" y="3212976"/>
            <a:ext cx="3743127" cy="278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890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935</Words>
  <Application>Microsoft Office PowerPoint</Application>
  <PresentationFormat>35 毫米幻灯片</PresentationFormat>
  <Paragraphs>132</Paragraphs>
  <Slides>33</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方正书宋_GBK</vt:lpstr>
      <vt:lpstr>宋体</vt:lpstr>
      <vt:lpstr>微软雅黑</vt:lpstr>
      <vt:lpstr>微软雅黑</vt:lpstr>
      <vt:lpstr>Arial</vt:lpstr>
      <vt:lpstr>Calibri</vt:lpstr>
      <vt:lpstr>Segoe UI</vt:lpstr>
      <vt:lpstr>Wingdings</vt:lpstr>
      <vt:lpstr>Office 主题</vt:lpstr>
      <vt:lpstr>默认设计模板</vt:lpstr>
      <vt:lpstr>PowerPoint 演示文稿</vt:lpstr>
      <vt:lpstr>什么是可用性（Availability）？</vt:lpstr>
      <vt:lpstr>应用的演变</vt:lpstr>
      <vt:lpstr>服务器的演变（99.999%）</vt:lpstr>
      <vt:lpstr>服务器的演变（99 ~ 99.9%）</vt:lpstr>
      <vt:lpstr>Google的计算中心</vt:lpstr>
      <vt:lpstr>高可用 – 容错能力 High Availability – Fault Tolerance</vt:lpstr>
      <vt:lpstr>MongoDB的容错方案</vt:lpstr>
      <vt:lpstr>MongoDB的容错方案</vt:lpstr>
      <vt:lpstr>为什么是一主两备， 而不是一主一备？</vt:lpstr>
      <vt:lpstr>曾经的高可用机制 – 单机热备</vt:lpstr>
      <vt:lpstr>曾经的高可用机制 – 单机热备</vt:lpstr>
      <vt:lpstr>共识机制（Consensus）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共识算法的性能代价</vt:lpstr>
      <vt:lpstr>MongoDB Write Concerns</vt:lpstr>
      <vt:lpstr>MongoDB Read Concerns</vt:lpstr>
      <vt:lpstr>MongoDB Read Preference</vt:lpstr>
      <vt:lpstr>什么配置可以实现Linearizability？</vt:lpstr>
      <vt:lpstr>Linearizability（线性一致）</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Zhou Xuan</cp:lastModifiedBy>
  <cp:revision>146</cp:revision>
  <dcterms:modified xsi:type="dcterms:W3CDTF">2021-11-19T01:35:12Z</dcterms:modified>
</cp:coreProperties>
</file>