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63" r:id="rId2"/>
  </p:sldMasterIdLst>
  <p:notesMasterIdLst>
    <p:notesMasterId r:id="rId54"/>
  </p:notesMasterIdLst>
  <p:sldIdLst>
    <p:sldId id="256" r:id="rId3"/>
    <p:sldId id="258" r:id="rId4"/>
    <p:sldId id="914" r:id="rId5"/>
    <p:sldId id="363" r:id="rId6"/>
    <p:sldId id="883" r:id="rId7"/>
    <p:sldId id="899" r:id="rId8"/>
    <p:sldId id="902" r:id="rId9"/>
    <p:sldId id="365" r:id="rId10"/>
    <p:sldId id="455" r:id="rId11"/>
    <p:sldId id="352" r:id="rId12"/>
    <p:sldId id="910" r:id="rId13"/>
    <p:sldId id="467" r:id="rId14"/>
    <p:sldId id="446" r:id="rId15"/>
    <p:sldId id="569" r:id="rId16"/>
    <p:sldId id="354" r:id="rId17"/>
    <p:sldId id="449" r:id="rId18"/>
    <p:sldId id="366" r:id="rId19"/>
    <p:sldId id="358" r:id="rId20"/>
    <p:sldId id="447" r:id="rId21"/>
    <p:sldId id="608" r:id="rId22"/>
    <p:sldId id="359" r:id="rId23"/>
    <p:sldId id="360" r:id="rId24"/>
    <p:sldId id="460" r:id="rId25"/>
    <p:sldId id="461" r:id="rId26"/>
    <p:sldId id="462" r:id="rId27"/>
    <p:sldId id="913" r:id="rId28"/>
    <p:sldId id="887" r:id="rId29"/>
    <p:sldId id="911" r:id="rId30"/>
    <p:sldId id="368" r:id="rId31"/>
    <p:sldId id="369" r:id="rId32"/>
    <p:sldId id="900" r:id="rId33"/>
    <p:sldId id="912" r:id="rId34"/>
    <p:sldId id="439" r:id="rId35"/>
    <p:sldId id="610" r:id="rId36"/>
    <p:sldId id="611" r:id="rId37"/>
    <p:sldId id="463" r:id="rId38"/>
    <p:sldId id="915" r:id="rId39"/>
    <p:sldId id="509" r:id="rId40"/>
    <p:sldId id="671" r:id="rId41"/>
    <p:sldId id="916" r:id="rId42"/>
    <p:sldId id="511" r:id="rId43"/>
    <p:sldId id="896" r:id="rId44"/>
    <p:sldId id="512" r:id="rId45"/>
    <p:sldId id="885" r:id="rId46"/>
    <p:sldId id="513" r:id="rId47"/>
    <p:sldId id="884" r:id="rId48"/>
    <p:sldId id="517" r:id="rId49"/>
    <p:sldId id="514" r:id="rId50"/>
    <p:sldId id="672" r:id="rId51"/>
    <p:sldId id="731" r:id="rId52"/>
    <p:sldId id="732" r:id="rId5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楷体" panose="02010609060101010101" pitchFamily="49" charset="-122"/>
        <a:ea typeface="楷体_GB2312" pitchFamily="49" charset="-122"/>
        <a:cs typeface="+mn-cs"/>
      </a:defRPr>
    </a:lvl1pPr>
    <a:lvl2pPr marL="457200" algn="l" rtl="0" eaLnBrk="0" fontAlgn="base" hangingPunct="0">
      <a:spcBef>
        <a:spcPct val="0"/>
      </a:spcBef>
      <a:spcAft>
        <a:spcPct val="0"/>
      </a:spcAft>
      <a:defRPr b="1" kern="1200">
        <a:solidFill>
          <a:schemeClr val="tx1"/>
        </a:solidFill>
        <a:latin typeface="楷体" panose="02010609060101010101" pitchFamily="49" charset="-122"/>
        <a:ea typeface="楷体_GB2312" pitchFamily="49" charset="-122"/>
        <a:cs typeface="+mn-cs"/>
      </a:defRPr>
    </a:lvl2pPr>
    <a:lvl3pPr marL="914400" algn="l" rtl="0" eaLnBrk="0" fontAlgn="base" hangingPunct="0">
      <a:spcBef>
        <a:spcPct val="0"/>
      </a:spcBef>
      <a:spcAft>
        <a:spcPct val="0"/>
      </a:spcAft>
      <a:defRPr b="1" kern="1200">
        <a:solidFill>
          <a:schemeClr val="tx1"/>
        </a:solidFill>
        <a:latin typeface="楷体" panose="02010609060101010101" pitchFamily="49" charset="-122"/>
        <a:ea typeface="楷体_GB2312" pitchFamily="49" charset="-122"/>
        <a:cs typeface="+mn-cs"/>
      </a:defRPr>
    </a:lvl3pPr>
    <a:lvl4pPr marL="1371600" algn="l" rtl="0" eaLnBrk="0" fontAlgn="base" hangingPunct="0">
      <a:spcBef>
        <a:spcPct val="0"/>
      </a:spcBef>
      <a:spcAft>
        <a:spcPct val="0"/>
      </a:spcAft>
      <a:defRPr b="1" kern="1200">
        <a:solidFill>
          <a:schemeClr val="tx1"/>
        </a:solidFill>
        <a:latin typeface="楷体" panose="02010609060101010101" pitchFamily="49" charset="-122"/>
        <a:ea typeface="楷体_GB2312" pitchFamily="49" charset="-122"/>
        <a:cs typeface="+mn-cs"/>
      </a:defRPr>
    </a:lvl4pPr>
    <a:lvl5pPr marL="1828800" algn="l" rtl="0" eaLnBrk="0" fontAlgn="base" hangingPunct="0">
      <a:spcBef>
        <a:spcPct val="0"/>
      </a:spcBef>
      <a:spcAft>
        <a:spcPct val="0"/>
      </a:spcAft>
      <a:defRPr b="1" kern="1200">
        <a:solidFill>
          <a:schemeClr val="tx1"/>
        </a:solidFill>
        <a:latin typeface="楷体" panose="02010609060101010101" pitchFamily="49" charset="-122"/>
        <a:ea typeface="楷体_GB2312" pitchFamily="49" charset="-122"/>
        <a:cs typeface="+mn-cs"/>
      </a:defRPr>
    </a:lvl5pPr>
    <a:lvl6pPr marL="2286000" algn="l" defTabSz="914400" rtl="0" eaLnBrk="1" latinLnBrk="0" hangingPunct="1">
      <a:defRPr b="1" kern="1200">
        <a:solidFill>
          <a:schemeClr val="tx1"/>
        </a:solidFill>
        <a:latin typeface="楷体" panose="02010609060101010101" pitchFamily="49" charset="-122"/>
        <a:ea typeface="楷体_GB2312" pitchFamily="49" charset="-122"/>
        <a:cs typeface="+mn-cs"/>
      </a:defRPr>
    </a:lvl6pPr>
    <a:lvl7pPr marL="2743200" algn="l" defTabSz="914400" rtl="0" eaLnBrk="1" latinLnBrk="0" hangingPunct="1">
      <a:defRPr b="1" kern="1200">
        <a:solidFill>
          <a:schemeClr val="tx1"/>
        </a:solidFill>
        <a:latin typeface="楷体" panose="02010609060101010101" pitchFamily="49" charset="-122"/>
        <a:ea typeface="楷体_GB2312" pitchFamily="49" charset="-122"/>
        <a:cs typeface="+mn-cs"/>
      </a:defRPr>
    </a:lvl7pPr>
    <a:lvl8pPr marL="3200400" algn="l" defTabSz="914400" rtl="0" eaLnBrk="1" latinLnBrk="0" hangingPunct="1">
      <a:defRPr b="1" kern="1200">
        <a:solidFill>
          <a:schemeClr val="tx1"/>
        </a:solidFill>
        <a:latin typeface="楷体" panose="02010609060101010101" pitchFamily="49" charset="-122"/>
        <a:ea typeface="楷体_GB2312" pitchFamily="49" charset="-122"/>
        <a:cs typeface="+mn-cs"/>
      </a:defRPr>
    </a:lvl8pPr>
    <a:lvl9pPr marL="3657600" algn="l" defTabSz="914400" rtl="0" eaLnBrk="1" latinLnBrk="0" hangingPunct="1">
      <a:defRPr b="1" kern="1200">
        <a:solidFill>
          <a:schemeClr val="tx1"/>
        </a:solidFill>
        <a:latin typeface="楷体" panose="02010609060101010101" pitchFamily="49" charset="-122"/>
        <a:ea typeface="楷体_GB2312" pitchFamily="49" charset="-122"/>
        <a:cs typeface="+mn-cs"/>
      </a:defRPr>
    </a:lvl9pPr>
  </p:defaultTextStyle>
  <p:extLst>
    <p:ext uri="{EFAFB233-063F-42B5-8137-9DF3F51BA10A}">
      <p15:sldGuideLst xmlns:p15="http://schemas.microsoft.com/office/powerpoint/2012/main">
        <p15:guide id="1" orient="horz" pos="2112">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5" autoAdjust="0"/>
    <p:restoredTop sz="94717" autoAdjust="0"/>
  </p:normalViewPr>
  <p:slideViewPr>
    <p:cSldViewPr>
      <p:cViewPr varScale="1">
        <p:scale>
          <a:sx n="67" d="100"/>
          <a:sy n="67" d="100"/>
        </p:scale>
        <p:origin x="1596" y="52"/>
      </p:cViewPr>
      <p:guideLst>
        <p:guide orient="horz" pos="2112"/>
        <p:guide pos="28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33FA045-5EC4-4E7F-8C68-F93CE701349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b="0">
                <a:latin typeface="Times New Roman" pitchFamily="18" charset="0"/>
                <a:ea typeface="宋体" pitchFamily="2" charset="-122"/>
              </a:defRPr>
            </a:lvl1pPr>
          </a:lstStyle>
          <a:p>
            <a:pPr>
              <a:defRPr/>
            </a:pPr>
            <a:endParaRPr lang="en-US"/>
          </a:p>
        </p:txBody>
      </p:sp>
      <p:sp>
        <p:nvSpPr>
          <p:cNvPr id="3075" name="Rectangle 3">
            <a:extLst>
              <a:ext uri="{FF2B5EF4-FFF2-40B4-BE49-F238E27FC236}">
                <a16:creationId xmlns:a16="http://schemas.microsoft.com/office/drawing/2014/main" id="{18BF7504-DC90-40D0-AF15-6937038A3FA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b="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971DCC8D-5FE4-470D-A1A2-1DFFFFCC5336}"/>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196D9C35-5EAF-403D-A942-207F60F1E16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0D66689D-48FB-4A3F-ABC3-6FE4E2E47CB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b="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63BE6059-6199-4BD9-8643-F72CC939CBF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0">
                <a:latin typeface="Times New Roman" panose="02020603050405020304" pitchFamily="18" charset="0"/>
                <a:ea typeface="宋体" panose="02010600030101010101" pitchFamily="2" charset="-122"/>
              </a:defRPr>
            </a:lvl1pPr>
          </a:lstStyle>
          <a:p>
            <a:pPr>
              <a:defRPr/>
            </a:pPr>
            <a:fld id="{CFFDD613-E49D-48A5-B084-6CB41D9DF24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6918C6C-4DA4-49E6-B75D-177667E24488}"/>
              </a:ext>
            </a:extLst>
          </p:cNvPr>
          <p:cNvSpPr>
            <a:spLocks noGrp="1" noChangeArrowheads="1"/>
          </p:cNvSpPr>
          <p:nvPr>
            <p:ph type="dt" sz="half" idx="10"/>
          </p:nvPr>
        </p:nvSpPr>
        <p:spPr>
          <a:ln/>
        </p:spPr>
        <p:txBody>
          <a:bodyPr/>
          <a:lstStyle>
            <a:lvl1pPr>
              <a:defRPr/>
            </a:lvl1pPr>
          </a:lstStyle>
          <a:p>
            <a:pPr>
              <a:defRPr/>
            </a:pPr>
            <a:fld id="{620633CF-D76E-4DED-88DF-EFD4ED209946}" type="datetime1">
              <a:rPr lang="zh-CN" altLang="en-US"/>
              <a:pPr>
                <a:defRPr/>
              </a:pPr>
              <a:t>2022/9/6</a:t>
            </a:fld>
            <a:endParaRPr lang="en-US"/>
          </a:p>
        </p:txBody>
      </p:sp>
      <p:sp>
        <p:nvSpPr>
          <p:cNvPr id="5" name="Rectangle 5">
            <a:extLst>
              <a:ext uri="{FF2B5EF4-FFF2-40B4-BE49-F238E27FC236}">
                <a16:creationId xmlns:a16="http://schemas.microsoft.com/office/drawing/2014/main" id="{819D7339-9FD9-47B7-8335-499ADAD087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18EC03-0734-4994-9BDC-3ACB997DF725}"/>
              </a:ext>
            </a:extLst>
          </p:cNvPr>
          <p:cNvSpPr>
            <a:spLocks noGrp="1" noChangeArrowheads="1"/>
          </p:cNvSpPr>
          <p:nvPr>
            <p:ph type="sldNum" sz="quarter" idx="12"/>
          </p:nvPr>
        </p:nvSpPr>
        <p:spPr>
          <a:ln/>
        </p:spPr>
        <p:txBody>
          <a:bodyPr/>
          <a:lstStyle>
            <a:lvl1pPr>
              <a:defRPr/>
            </a:lvl1pPr>
          </a:lstStyle>
          <a:p>
            <a:pPr>
              <a:defRPr/>
            </a:pPr>
            <a:fld id="{B09B9B98-559C-4132-9789-3ADADBB1531D}" type="slidenum">
              <a:rPr lang="en-US" altLang="zh-CN"/>
              <a:pPr>
                <a:defRPr/>
              </a:pPr>
              <a:t>‹#›</a:t>
            </a:fld>
            <a:endParaRPr lang="en-US" altLang="zh-CN"/>
          </a:p>
        </p:txBody>
      </p:sp>
    </p:spTree>
    <p:extLst>
      <p:ext uri="{BB962C8B-B14F-4D97-AF65-F5344CB8AC3E}">
        <p14:creationId xmlns:p14="http://schemas.microsoft.com/office/powerpoint/2010/main" val="252944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CCFCFF9-3001-4FDC-9793-DF694C5453A8}"/>
              </a:ext>
            </a:extLst>
          </p:cNvPr>
          <p:cNvSpPr>
            <a:spLocks noGrp="1" noChangeArrowheads="1"/>
          </p:cNvSpPr>
          <p:nvPr>
            <p:ph type="dt" sz="half" idx="10"/>
          </p:nvPr>
        </p:nvSpPr>
        <p:spPr>
          <a:ln/>
        </p:spPr>
        <p:txBody>
          <a:bodyPr/>
          <a:lstStyle>
            <a:lvl1pPr>
              <a:defRPr/>
            </a:lvl1pPr>
          </a:lstStyle>
          <a:p>
            <a:pPr>
              <a:defRPr/>
            </a:pPr>
            <a:fld id="{23563C28-3370-47B1-9799-1879A41F10C8}" type="datetime1">
              <a:rPr lang="zh-CN" altLang="en-US"/>
              <a:pPr>
                <a:defRPr/>
              </a:pPr>
              <a:t>2022/9/6</a:t>
            </a:fld>
            <a:endParaRPr lang="en-US"/>
          </a:p>
        </p:txBody>
      </p:sp>
      <p:sp>
        <p:nvSpPr>
          <p:cNvPr id="5" name="Rectangle 5">
            <a:extLst>
              <a:ext uri="{FF2B5EF4-FFF2-40B4-BE49-F238E27FC236}">
                <a16:creationId xmlns:a16="http://schemas.microsoft.com/office/drawing/2014/main" id="{53480A71-A210-4B86-A0F2-04480229F4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FAD8050-6141-48A4-A5D8-341EDC07AB9A}"/>
              </a:ext>
            </a:extLst>
          </p:cNvPr>
          <p:cNvSpPr>
            <a:spLocks noGrp="1" noChangeArrowheads="1"/>
          </p:cNvSpPr>
          <p:nvPr>
            <p:ph type="sldNum" sz="quarter" idx="12"/>
          </p:nvPr>
        </p:nvSpPr>
        <p:spPr>
          <a:ln/>
        </p:spPr>
        <p:txBody>
          <a:bodyPr/>
          <a:lstStyle>
            <a:lvl1pPr>
              <a:defRPr/>
            </a:lvl1pPr>
          </a:lstStyle>
          <a:p>
            <a:pPr>
              <a:defRPr/>
            </a:pPr>
            <a:fld id="{750B7AFA-5FFB-497A-A940-6C26E24BCEAD}" type="slidenum">
              <a:rPr lang="en-US" altLang="zh-CN"/>
              <a:pPr>
                <a:defRPr/>
              </a:pPr>
              <a:t>‹#›</a:t>
            </a:fld>
            <a:endParaRPr lang="en-US" altLang="zh-CN"/>
          </a:p>
        </p:txBody>
      </p:sp>
    </p:spTree>
    <p:extLst>
      <p:ext uri="{BB962C8B-B14F-4D97-AF65-F5344CB8AC3E}">
        <p14:creationId xmlns:p14="http://schemas.microsoft.com/office/powerpoint/2010/main" val="155123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411EF8B-E266-4796-964B-8FCE2B10E05E}"/>
              </a:ext>
            </a:extLst>
          </p:cNvPr>
          <p:cNvSpPr>
            <a:spLocks noGrp="1" noChangeArrowheads="1"/>
          </p:cNvSpPr>
          <p:nvPr>
            <p:ph type="dt" sz="half" idx="10"/>
          </p:nvPr>
        </p:nvSpPr>
        <p:spPr>
          <a:ln/>
        </p:spPr>
        <p:txBody>
          <a:bodyPr/>
          <a:lstStyle>
            <a:lvl1pPr>
              <a:defRPr/>
            </a:lvl1pPr>
          </a:lstStyle>
          <a:p>
            <a:pPr>
              <a:defRPr/>
            </a:pPr>
            <a:fld id="{7EEB40AC-7EB8-4308-BC95-CE1133A75538}" type="datetime1">
              <a:rPr lang="zh-CN" altLang="en-US"/>
              <a:pPr>
                <a:defRPr/>
              </a:pPr>
              <a:t>2022/9/6</a:t>
            </a:fld>
            <a:endParaRPr lang="en-US"/>
          </a:p>
        </p:txBody>
      </p:sp>
      <p:sp>
        <p:nvSpPr>
          <p:cNvPr id="5" name="Rectangle 5">
            <a:extLst>
              <a:ext uri="{FF2B5EF4-FFF2-40B4-BE49-F238E27FC236}">
                <a16:creationId xmlns:a16="http://schemas.microsoft.com/office/drawing/2014/main" id="{443C4C9E-3DF9-4756-9185-16A5C1681E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C18A83-1F60-463A-B5EF-50AD86FE6B79}"/>
              </a:ext>
            </a:extLst>
          </p:cNvPr>
          <p:cNvSpPr>
            <a:spLocks noGrp="1" noChangeArrowheads="1"/>
          </p:cNvSpPr>
          <p:nvPr>
            <p:ph type="sldNum" sz="quarter" idx="12"/>
          </p:nvPr>
        </p:nvSpPr>
        <p:spPr>
          <a:ln/>
        </p:spPr>
        <p:txBody>
          <a:bodyPr/>
          <a:lstStyle>
            <a:lvl1pPr>
              <a:defRPr/>
            </a:lvl1pPr>
          </a:lstStyle>
          <a:p>
            <a:pPr>
              <a:defRPr/>
            </a:pPr>
            <a:fld id="{381E86C2-4C03-46E2-9817-F35367E9217B}" type="slidenum">
              <a:rPr lang="en-US" altLang="zh-CN"/>
              <a:pPr>
                <a:defRPr/>
              </a:pPr>
              <a:t>‹#›</a:t>
            </a:fld>
            <a:endParaRPr lang="en-US" altLang="zh-CN"/>
          </a:p>
        </p:txBody>
      </p:sp>
    </p:spTree>
    <p:extLst>
      <p:ext uri="{BB962C8B-B14F-4D97-AF65-F5344CB8AC3E}">
        <p14:creationId xmlns:p14="http://schemas.microsoft.com/office/powerpoint/2010/main" val="152098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2AB4823-5998-4F8C-A07B-9C9557CFA69D}"/>
              </a:ext>
            </a:extLst>
          </p:cNvPr>
          <p:cNvSpPr>
            <a:spLocks noGrp="1" noChangeArrowheads="1"/>
          </p:cNvSpPr>
          <p:nvPr>
            <p:ph type="dt" sz="half" idx="10"/>
          </p:nvPr>
        </p:nvSpPr>
        <p:spPr>
          <a:ln/>
        </p:spPr>
        <p:txBody>
          <a:bodyPr/>
          <a:lstStyle>
            <a:lvl1pPr>
              <a:defRPr/>
            </a:lvl1pPr>
          </a:lstStyle>
          <a:p>
            <a:pPr>
              <a:defRPr/>
            </a:pPr>
            <a:fld id="{EF937234-7845-4854-AF88-7670B20435A5}" type="datetime1">
              <a:rPr lang="zh-CN" altLang="en-US"/>
              <a:pPr>
                <a:defRPr/>
              </a:pPr>
              <a:t>2022/9/6</a:t>
            </a:fld>
            <a:endParaRPr lang="en-US"/>
          </a:p>
        </p:txBody>
      </p:sp>
      <p:sp>
        <p:nvSpPr>
          <p:cNvPr id="6" name="Rectangle 5">
            <a:extLst>
              <a:ext uri="{FF2B5EF4-FFF2-40B4-BE49-F238E27FC236}">
                <a16:creationId xmlns:a16="http://schemas.microsoft.com/office/drawing/2014/main" id="{3DB1B96D-6840-42B9-AC7D-1543B0BCD8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A4D4468-6C1F-4F1F-8CBC-7F0D4E3181E9}"/>
              </a:ext>
            </a:extLst>
          </p:cNvPr>
          <p:cNvSpPr>
            <a:spLocks noGrp="1" noChangeArrowheads="1"/>
          </p:cNvSpPr>
          <p:nvPr>
            <p:ph type="sldNum" sz="quarter" idx="12"/>
          </p:nvPr>
        </p:nvSpPr>
        <p:spPr>
          <a:ln/>
        </p:spPr>
        <p:txBody>
          <a:bodyPr/>
          <a:lstStyle>
            <a:lvl1pPr>
              <a:defRPr/>
            </a:lvl1pPr>
          </a:lstStyle>
          <a:p>
            <a:pPr>
              <a:defRPr/>
            </a:pPr>
            <a:fld id="{9E4614E7-C8C6-4AE9-91E2-F9EC27942E47}" type="slidenum">
              <a:rPr lang="en-US" altLang="zh-CN"/>
              <a:pPr>
                <a:defRPr/>
              </a:pPr>
              <a:t>‹#›</a:t>
            </a:fld>
            <a:endParaRPr lang="en-US" altLang="zh-CN"/>
          </a:p>
        </p:txBody>
      </p:sp>
    </p:spTree>
    <p:extLst>
      <p:ext uri="{BB962C8B-B14F-4D97-AF65-F5344CB8AC3E}">
        <p14:creationId xmlns:p14="http://schemas.microsoft.com/office/powerpoint/2010/main" val="1092008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B4820B1-CDED-4DC0-AA61-2BB7E056BE04}"/>
              </a:ext>
            </a:extLst>
          </p:cNvPr>
          <p:cNvSpPr>
            <a:spLocks noGrp="1" noChangeArrowheads="1"/>
          </p:cNvSpPr>
          <p:nvPr>
            <p:ph type="dt" sz="half" idx="10"/>
          </p:nvPr>
        </p:nvSpPr>
        <p:spPr>
          <a:ln/>
        </p:spPr>
        <p:txBody>
          <a:bodyPr/>
          <a:lstStyle>
            <a:lvl1pPr>
              <a:defRPr/>
            </a:lvl1pPr>
          </a:lstStyle>
          <a:p>
            <a:pPr>
              <a:defRPr/>
            </a:pPr>
            <a:fld id="{42C6D28A-EA6B-4629-B8F0-F0184F3F6F32}" type="datetime1">
              <a:rPr lang="zh-CN" altLang="en-US"/>
              <a:pPr>
                <a:defRPr/>
              </a:pPr>
              <a:t>2022/9/6</a:t>
            </a:fld>
            <a:endParaRPr lang="en-US"/>
          </a:p>
        </p:txBody>
      </p:sp>
      <p:sp>
        <p:nvSpPr>
          <p:cNvPr id="5" name="Rectangle 5">
            <a:extLst>
              <a:ext uri="{FF2B5EF4-FFF2-40B4-BE49-F238E27FC236}">
                <a16:creationId xmlns:a16="http://schemas.microsoft.com/office/drawing/2014/main" id="{A7F41E79-6254-4FF6-B4F6-F2E3FAFF62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2FBF0A5-E09A-4805-9B2D-0A290DF7A098}"/>
              </a:ext>
            </a:extLst>
          </p:cNvPr>
          <p:cNvSpPr>
            <a:spLocks noGrp="1" noChangeArrowheads="1"/>
          </p:cNvSpPr>
          <p:nvPr>
            <p:ph type="sldNum" sz="quarter" idx="12"/>
          </p:nvPr>
        </p:nvSpPr>
        <p:spPr>
          <a:ln/>
        </p:spPr>
        <p:txBody>
          <a:bodyPr/>
          <a:lstStyle>
            <a:lvl1pPr>
              <a:defRPr/>
            </a:lvl1pPr>
          </a:lstStyle>
          <a:p>
            <a:pPr>
              <a:defRPr/>
            </a:pPr>
            <a:fld id="{E7BC89D3-7DAF-4E70-9232-4BE08CB46896}" type="slidenum">
              <a:rPr lang="en-US" altLang="zh-CN"/>
              <a:pPr>
                <a:defRPr/>
              </a:pPr>
              <a:t>‹#›</a:t>
            </a:fld>
            <a:endParaRPr lang="en-US" altLang="zh-CN"/>
          </a:p>
        </p:txBody>
      </p:sp>
    </p:spTree>
    <p:extLst>
      <p:ext uri="{BB962C8B-B14F-4D97-AF65-F5344CB8AC3E}">
        <p14:creationId xmlns:p14="http://schemas.microsoft.com/office/powerpoint/2010/main" val="2998607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FF2DEF4-B4B5-46FC-8977-DA3D77D23F85}"/>
              </a:ext>
            </a:extLst>
          </p:cNvPr>
          <p:cNvSpPr>
            <a:spLocks noGrp="1" noChangeArrowheads="1"/>
          </p:cNvSpPr>
          <p:nvPr>
            <p:ph type="dt" sz="half" idx="10"/>
          </p:nvPr>
        </p:nvSpPr>
        <p:spPr>
          <a:ln/>
        </p:spPr>
        <p:txBody>
          <a:bodyPr/>
          <a:lstStyle>
            <a:lvl1pPr>
              <a:defRPr/>
            </a:lvl1pPr>
          </a:lstStyle>
          <a:p>
            <a:pPr>
              <a:defRPr/>
            </a:pPr>
            <a:fld id="{CA470616-46E0-4F3F-9288-EF90237C4172}" type="datetime1">
              <a:rPr lang="zh-CN" altLang="en-US"/>
              <a:pPr>
                <a:defRPr/>
              </a:pPr>
              <a:t>2022/9/6</a:t>
            </a:fld>
            <a:endParaRPr lang="en-US"/>
          </a:p>
        </p:txBody>
      </p:sp>
      <p:sp>
        <p:nvSpPr>
          <p:cNvPr id="5" name="Rectangle 5">
            <a:extLst>
              <a:ext uri="{FF2B5EF4-FFF2-40B4-BE49-F238E27FC236}">
                <a16:creationId xmlns:a16="http://schemas.microsoft.com/office/drawing/2014/main" id="{F92E85D1-3875-4124-A118-97C95C7413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3D5ECB-6E5E-44C7-83EF-DC73BCF7FCCF}"/>
              </a:ext>
            </a:extLst>
          </p:cNvPr>
          <p:cNvSpPr>
            <a:spLocks noGrp="1" noChangeArrowheads="1"/>
          </p:cNvSpPr>
          <p:nvPr>
            <p:ph type="sldNum" sz="quarter" idx="12"/>
          </p:nvPr>
        </p:nvSpPr>
        <p:spPr>
          <a:ln/>
        </p:spPr>
        <p:txBody>
          <a:bodyPr/>
          <a:lstStyle>
            <a:lvl1pPr>
              <a:defRPr/>
            </a:lvl1pPr>
          </a:lstStyle>
          <a:p>
            <a:pPr>
              <a:defRPr/>
            </a:pPr>
            <a:fld id="{FB5C1CB6-2706-48C1-9294-AAD7BC6A79A4}" type="slidenum">
              <a:rPr lang="en-US" altLang="zh-CN"/>
              <a:pPr>
                <a:defRPr/>
              </a:pPr>
              <a:t>‹#›</a:t>
            </a:fld>
            <a:endParaRPr lang="en-US" altLang="zh-CN"/>
          </a:p>
        </p:txBody>
      </p:sp>
    </p:spTree>
    <p:extLst>
      <p:ext uri="{BB962C8B-B14F-4D97-AF65-F5344CB8AC3E}">
        <p14:creationId xmlns:p14="http://schemas.microsoft.com/office/powerpoint/2010/main" val="1570246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5820194-617F-462B-AC2E-B4E3E457D13E}"/>
              </a:ext>
            </a:extLst>
          </p:cNvPr>
          <p:cNvSpPr>
            <a:spLocks noGrp="1" noChangeArrowheads="1"/>
          </p:cNvSpPr>
          <p:nvPr>
            <p:ph type="dt" sz="half" idx="10"/>
          </p:nvPr>
        </p:nvSpPr>
        <p:spPr>
          <a:ln/>
        </p:spPr>
        <p:txBody>
          <a:bodyPr/>
          <a:lstStyle>
            <a:lvl1pPr>
              <a:defRPr/>
            </a:lvl1pPr>
          </a:lstStyle>
          <a:p>
            <a:pPr>
              <a:defRPr/>
            </a:pPr>
            <a:fld id="{589DBBCE-C5D9-402E-98D6-6F00B5BE30C8}" type="datetime1">
              <a:rPr lang="zh-CN" altLang="en-US"/>
              <a:pPr>
                <a:defRPr/>
              </a:pPr>
              <a:t>2022/9/6</a:t>
            </a:fld>
            <a:endParaRPr lang="en-US"/>
          </a:p>
        </p:txBody>
      </p:sp>
      <p:sp>
        <p:nvSpPr>
          <p:cNvPr id="5" name="Rectangle 5">
            <a:extLst>
              <a:ext uri="{FF2B5EF4-FFF2-40B4-BE49-F238E27FC236}">
                <a16:creationId xmlns:a16="http://schemas.microsoft.com/office/drawing/2014/main" id="{C7261F13-9EB3-43A3-AB33-49FF5D8014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0F72AB-5D44-4E2D-8275-25E8627E82D7}"/>
              </a:ext>
            </a:extLst>
          </p:cNvPr>
          <p:cNvSpPr>
            <a:spLocks noGrp="1" noChangeArrowheads="1"/>
          </p:cNvSpPr>
          <p:nvPr>
            <p:ph type="sldNum" sz="quarter" idx="12"/>
          </p:nvPr>
        </p:nvSpPr>
        <p:spPr>
          <a:ln/>
        </p:spPr>
        <p:txBody>
          <a:bodyPr/>
          <a:lstStyle>
            <a:lvl1pPr>
              <a:defRPr/>
            </a:lvl1pPr>
          </a:lstStyle>
          <a:p>
            <a:pPr>
              <a:defRPr/>
            </a:pPr>
            <a:fld id="{B5B88AE5-5163-4D9D-8CE4-D2EA893C4BA9}" type="slidenum">
              <a:rPr lang="en-US" altLang="zh-CN"/>
              <a:pPr>
                <a:defRPr/>
              </a:pPr>
              <a:t>‹#›</a:t>
            </a:fld>
            <a:endParaRPr lang="en-US" altLang="zh-CN"/>
          </a:p>
        </p:txBody>
      </p:sp>
    </p:spTree>
    <p:extLst>
      <p:ext uri="{BB962C8B-B14F-4D97-AF65-F5344CB8AC3E}">
        <p14:creationId xmlns:p14="http://schemas.microsoft.com/office/powerpoint/2010/main" val="121713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5008F95-A3C9-4D6D-B8BE-AE103D15D3E7}"/>
              </a:ext>
            </a:extLst>
          </p:cNvPr>
          <p:cNvSpPr>
            <a:spLocks noGrp="1" noChangeArrowheads="1"/>
          </p:cNvSpPr>
          <p:nvPr>
            <p:ph type="dt" sz="half" idx="10"/>
          </p:nvPr>
        </p:nvSpPr>
        <p:spPr>
          <a:ln/>
        </p:spPr>
        <p:txBody>
          <a:bodyPr/>
          <a:lstStyle>
            <a:lvl1pPr>
              <a:defRPr/>
            </a:lvl1pPr>
          </a:lstStyle>
          <a:p>
            <a:pPr>
              <a:defRPr/>
            </a:pPr>
            <a:fld id="{5F4A59E3-F84B-4BA7-BE8E-AE127AA20B99}" type="datetime1">
              <a:rPr lang="zh-CN" altLang="en-US"/>
              <a:pPr>
                <a:defRPr/>
              </a:pPr>
              <a:t>2022/9/6</a:t>
            </a:fld>
            <a:endParaRPr lang="en-US"/>
          </a:p>
        </p:txBody>
      </p:sp>
      <p:sp>
        <p:nvSpPr>
          <p:cNvPr id="6" name="Rectangle 5">
            <a:extLst>
              <a:ext uri="{FF2B5EF4-FFF2-40B4-BE49-F238E27FC236}">
                <a16:creationId xmlns:a16="http://schemas.microsoft.com/office/drawing/2014/main" id="{052CC981-1F14-4E90-95E6-A397AAE403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B97498F-D192-4C30-A513-2B08C377EFD7}"/>
              </a:ext>
            </a:extLst>
          </p:cNvPr>
          <p:cNvSpPr>
            <a:spLocks noGrp="1" noChangeArrowheads="1"/>
          </p:cNvSpPr>
          <p:nvPr>
            <p:ph type="sldNum" sz="quarter" idx="12"/>
          </p:nvPr>
        </p:nvSpPr>
        <p:spPr>
          <a:ln/>
        </p:spPr>
        <p:txBody>
          <a:bodyPr/>
          <a:lstStyle>
            <a:lvl1pPr>
              <a:defRPr/>
            </a:lvl1pPr>
          </a:lstStyle>
          <a:p>
            <a:pPr>
              <a:defRPr/>
            </a:pPr>
            <a:fld id="{037E8134-3F07-41CB-BD57-A9F3801553B4}" type="slidenum">
              <a:rPr lang="en-US" altLang="zh-CN"/>
              <a:pPr>
                <a:defRPr/>
              </a:pPr>
              <a:t>‹#›</a:t>
            </a:fld>
            <a:endParaRPr lang="en-US" altLang="zh-CN"/>
          </a:p>
        </p:txBody>
      </p:sp>
    </p:spTree>
    <p:extLst>
      <p:ext uri="{BB962C8B-B14F-4D97-AF65-F5344CB8AC3E}">
        <p14:creationId xmlns:p14="http://schemas.microsoft.com/office/powerpoint/2010/main" val="2965670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56660EE-4EC6-4354-BCCF-C2771D5A1A96}"/>
              </a:ext>
            </a:extLst>
          </p:cNvPr>
          <p:cNvSpPr>
            <a:spLocks noGrp="1" noChangeArrowheads="1"/>
          </p:cNvSpPr>
          <p:nvPr>
            <p:ph type="dt" sz="half" idx="10"/>
          </p:nvPr>
        </p:nvSpPr>
        <p:spPr>
          <a:ln/>
        </p:spPr>
        <p:txBody>
          <a:bodyPr/>
          <a:lstStyle>
            <a:lvl1pPr>
              <a:defRPr/>
            </a:lvl1pPr>
          </a:lstStyle>
          <a:p>
            <a:pPr>
              <a:defRPr/>
            </a:pPr>
            <a:fld id="{B3E7FB56-067A-4DFF-A0B7-D07EAF4B17C2}" type="datetime1">
              <a:rPr lang="zh-CN" altLang="en-US"/>
              <a:pPr>
                <a:defRPr/>
              </a:pPr>
              <a:t>2022/9/6</a:t>
            </a:fld>
            <a:endParaRPr lang="en-US"/>
          </a:p>
        </p:txBody>
      </p:sp>
      <p:sp>
        <p:nvSpPr>
          <p:cNvPr id="8" name="Rectangle 5">
            <a:extLst>
              <a:ext uri="{FF2B5EF4-FFF2-40B4-BE49-F238E27FC236}">
                <a16:creationId xmlns:a16="http://schemas.microsoft.com/office/drawing/2014/main" id="{927681DB-627D-4692-863F-CDE5365E83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2869884-00ED-454B-9682-F70ACDC0E251}"/>
              </a:ext>
            </a:extLst>
          </p:cNvPr>
          <p:cNvSpPr>
            <a:spLocks noGrp="1" noChangeArrowheads="1"/>
          </p:cNvSpPr>
          <p:nvPr>
            <p:ph type="sldNum" sz="quarter" idx="12"/>
          </p:nvPr>
        </p:nvSpPr>
        <p:spPr>
          <a:ln/>
        </p:spPr>
        <p:txBody>
          <a:bodyPr/>
          <a:lstStyle>
            <a:lvl1pPr>
              <a:defRPr/>
            </a:lvl1pPr>
          </a:lstStyle>
          <a:p>
            <a:pPr>
              <a:defRPr/>
            </a:pPr>
            <a:fld id="{CB3686D4-77A3-4B90-BE5D-37168076C6F7}" type="slidenum">
              <a:rPr lang="en-US" altLang="zh-CN"/>
              <a:pPr>
                <a:defRPr/>
              </a:pPr>
              <a:t>‹#›</a:t>
            </a:fld>
            <a:endParaRPr lang="en-US" altLang="zh-CN"/>
          </a:p>
        </p:txBody>
      </p:sp>
    </p:spTree>
    <p:extLst>
      <p:ext uri="{BB962C8B-B14F-4D97-AF65-F5344CB8AC3E}">
        <p14:creationId xmlns:p14="http://schemas.microsoft.com/office/powerpoint/2010/main" val="815460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D804691-8590-44E0-95C5-659258644755}"/>
              </a:ext>
            </a:extLst>
          </p:cNvPr>
          <p:cNvSpPr>
            <a:spLocks noGrp="1" noChangeArrowheads="1"/>
          </p:cNvSpPr>
          <p:nvPr>
            <p:ph type="dt" sz="half" idx="10"/>
          </p:nvPr>
        </p:nvSpPr>
        <p:spPr>
          <a:ln/>
        </p:spPr>
        <p:txBody>
          <a:bodyPr/>
          <a:lstStyle>
            <a:lvl1pPr>
              <a:defRPr/>
            </a:lvl1pPr>
          </a:lstStyle>
          <a:p>
            <a:pPr>
              <a:defRPr/>
            </a:pPr>
            <a:fld id="{BA55F1F7-3325-4A39-A67B-FB9CBFE44D6B}" type="datetime1">
              <a:rPr lang="zh-CN" altLang="en-US"/>
              <a:pPr>
                <a:defRPr/>
              </a:pPr>
              <a:t>2022/9/6</a:t>
            </a:fld>
            <a:endParaRPr lang="en-US"/>
          </a:p>
        </p:txBody>
      </p:sp>
      <p:sp>
        <p:nvSpPr>
          <p:cNvPr id="4" name="Rectangle 5">
            <a:extLst>
              <a:ext uri="{FF2B5EF4-FFF2-40B4-BE49-F238E27FC236}">
                <a16:creationId xmlns:a16="http://schemas.microsoft.com/office/drawing/2014/main" id="{AC6E31DB-5345-447E-B429-AE5E2A624C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C99FBDC-305A-45B9-8DCC-873233A30F30}"/>
              </a:ext>
            </a:extLst>
          </p:cNvPr>
          <p:cNvSpPr>
            <a:spLocks noGrp="1" noChangeArrowheads="1"/>
          </p:cNvSpPr>
          <p:nvPr>
            <p:ph type="sldNum" sz="quarter" idx="12"/>
          </p:nvPr>
        </p:nvSpPr>
        <p:spPr>
          <a:ln/>
        </p:spPr>
        <p:txBody>
          <a:bodyPr/>
          <a:lstStyle>
            <a:lvl1pPr>
              <a:defRPr/>
            </a:lvl1pPr>
          </a:lstStyle>
          <a:p>
            <a:pPr>
              <a:defRPr/>
            </a:pPr>
            <a:fld id="{31D32B3A-99EA-49B6-839A-7AE9CB6298AB}" type="slidenum">
              <a:rPr lang="en-US" altLang="zh-CN"/>
              <a:pPr>
                <a:defRPr/>
              </a:pPr>
              <a:t>‹#›</a:t>
            </a:fld>
            <a:endParaRPr lang="en-US" altLang="zh-CN"/>
          </a:p>
        </p:txBody>
      </p:sp>
    </p:spTree>
    <p:extLst>
      <p:ext uri="{BB962C8B-B14F-4D97-AF65-F5344CB8AC3E}">
        <p14:creationId xmlns:p14="http://schemas.microsoft.com/office/powerpoint/2010/main" val="2490465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4D2EF2-146B-4479-8036-662A2B483BCD}"/>
              </a:ext>
            </a:extLst>
          </p:cNvPr>
          <p:cNvSpPr>
            <a:spLocks noGrp="1" noChangeArrowheads="1"/>
          </p:cNvSpPr>
          <p:nvPr>
            <p:ph type="dt" sz="half" idx="10"/>
          </p:nvPr>
        </p:nvSpPr>
        <p:spPr>
          <a:ln/>
        </p:spPr>
        <p:txBody>
          <a:bodyPr/>
          <a:lstStyle>
            <a:lvl1pPr>
              <a:defRPr/>
            </a:lvl1pPr>
          </a:lstStyle>
          <a:p>
            <a:pPr>
              <a:defRPr/>
            </a:pPr>
            <a:fld id="{A0553351-FAEB-4080-AD49-9A045E63402F}" type="datetime1">
              <a:rPr lang="zh-CN" altLang="en-US"/>
              <a:pPr>
                <a:defRPr/>
              </a:pPr>
              <a:t>2022/9/6</a:t>
            </a:fld>
            <a:endParaRPr lang="en-US"/>
          </a:p>
        </p:txBody>
      </p:sp>
      <p:sp>
        <p:nvSpPr>
          <p:cNvPr id="3" name="Rectangle 5">
            <a:extLst>
              <a:ext uri="{FF2B5EF4-FFF2-40B4-BE49-F238E27FC236}">
                <a16:creationId xmlns:a16="http://schemas.microsoft.com/office/drawing/2014/main" id="{ED979343-4B1D-458E-8339-AFE061A1CF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55BEC8E-DE25-477F-BB18-095678646469}"/>
              </a:ext>
            </a:extLst>
          </p:cNvPr>
          <p:cNvSpPr>
            <a:spLocks noGrp="1" noChangeArrowheads="1"/>
          </p:cNvSpPr>
          <p:nvPr>
            <p:ph type="sldNum" sz="quarter" idx="12"/>
          </p:nvPr>
        </p:nvSpPr>
        <p:spPr>
          <a:ln/>
        </p:spPr>
        <p:txBody>
          <a:bodyPr/>
          <a:lstStyle>
            <a:lvl1pPr>
              <a:defRPr/>
            </a:lvl1pPr>
          </a:lstStyle>
          <a:p>
            <a:pPr>
              <a:defRPr/>
            </a:pPr>
            <a:fld id="{BF2DEE5E-4369-4CD5-AD74-A2484E7E8F2E}" type="slidenum">
              <a:rPr lang="en-US" altLang="zh-CN"/>
              <a:pPr>
                <a:defRPr/>
              </a:pPr>
              <a:t>‹#›</a:t>
            </a:fld>
            <a:endParaRPr lang="en-US" altLang="zh-CN"/>
          </a:p>
        </p:txBody>
      </p:sp>
    </p:spTree>
    <p:extLst>
      <p:ext uri="{BB962C8B-B14F-4D97-AF65-F5344CB8AC3E}">
        <p14:creationId xmlns:p14="http://schemas.microsoft.com/office/powerpoint/2010/main" val="28215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4E89944-BDCA-4FD4-AB23-359E2759C3E2}"/>
              </a:ext>
            </a:extLst>
          </p:cNvPr>
          <p:cNvSpPr>
            <a:spLocks noGrp="1" noChangeArrowheads="1"/>
          </p:cNvSpPr>
          <p:nvPr>
            <p:ph type="dt" sz="half" idx="10"/>
          </p:nvPr>
        </p:nvSpPr>
        <p:spPr>
          <a:ln/>
        </p:spPr>
        <p:txBody>
          <a:bodyPr/>
          <a:lstStyle>
            <a:lvl1pPr>
              <a:defRPr/>
            </a:lvl1pPr>
          </a:lstStyle>
          <a:p>
            <a:pPr>
              <a:defRPr/>
            </a:pPr>
            <a:fld id="{AAF4282E-AF74-46AD-900C-EE3AA624EB55}" type="datetime1">
              <a:rPr lang="zh-CN" altLang="en-US"/>
              <a:pPr>
                <a:defRPr/>
              </a:pPr>
              <a:t>2022/9/6</a:t>
            </a:fld>
            <a:endParaRPr lang="en-US"/>
          </a:p>
        </p:txBody>
      </p:sp>
      <p:sp>
        <p:nvSpPr>
          <p:cNvPr id="5" name="Rectangle 5">
            <a:extLst>
              <a:ext uri="{FF2B5EF4-FFF2-40B4-BE49-F238E27FC236}">
                <a16:creationId xmlns:a16="http://schemas.microsoft.com/office/drawing/2014/main" id="{18977564-66FF-4891-84D4-11C389E145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675DB5C-A669-410B-BF1E-B8DEE53F9FF5}"/>
              </a:ext>
            </a:extLst>
          </p:cNvPr>
          <p:cNvSpPr>
            <a:spLocks noGrp="1" noChangeArrowheads="1"/>
          </p:cNvSpPr>
          <p:nvPr>
            <p:ph type="sldNum" sz="quarter" idx="12"/>
          </p:nvPr>
        </p:nvSpPr>
        <p:spPr>
          <a:ln/>
        </p:spPr>
        <p:txBody>
          <a:bodyPr/>
          <a:lstStyle>
            <a:lvl1pPr>
              <a:defRPr/>
            </a:lvl1pPr>
          </a:lstStyle>
          <a:p>
            <a:pPr>
              <a:defRPr/>
            </a:pPr>
            <a:fld id="{4507B3F9-E3B4-4F7F-9149-5E24470B2002}" type="slidenum">
              <a:rPr lang="en-US" altLang="zh-CN"/>
              <a:pPr>
                <a:defRPr/>
              </a:pPr>
              <a:t>‹#›</a:t>
            </a:fld>
            <a:endParaRPr lang="en-US" altLang="zh-CN"/>
          </a:p>
        </p:txBody>
      </p:sp>
    </p:spTree>
    <p:extLst>
      <p:ext uri="{BB962C8B-B14F-4D97-AF65-F5344CB8AC3E}">
        <p14:creationId xmlns:p14="http://schemas.microsoft.com/office/powerpoint/2010/main" val="252634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582D300-53E1-4CDF-81F0-B0BA8FB02181}"/>
              </a:ext>
            </a:extLst>
          </p:cNvPr>
          <p:cNvSpPr>
            <a:spLocks noGrp="1" noChangeArrowheads="1"/>
          </p:cNvSpPr>
          <p:nvPr>
            <p:ph type="dt" sz="half" idx="10"/>
          </p:nvPr>
        </p:nvSpPr>
        <p:spPr>
          <a:ln/>
        </p:spPr>
        <p:txBody>
          <a:bodyPr/>
          <a:lstStyle>
            <a:lvl1pPr>
              <a:defRPr/>
            </a:lvl1pPr>
          </a:lstStyle>
          <a:p>
            <a:pPr>
              <a:defRPr/>
            </a:pPr>
            <a:fld id="{C84C8ABA-ED80-436D-AA09-106ED8435DC1}" type="datetime1">
              <a:rPr lang="zh-CN" altLang="en-US"/>
              <a:pPr>
                <a:defRPr/>
              </a:pPr>
              <a:t>2022/9/6</a:t>
            </a:fld>
            <a:endParaRPr lang="en-US"/>
          </a:p>
        </p:txBody>
      </p:sp>
      <p:sp>
        <p:nvSpPr>
          <p:cNvPr id="6" name="Rectangle 5">
            <a:extLst>
              <a:ext uri="{FF2B5EF4-FFF2-40B4-BE49-F238E27FC236}">
                <a16:creationId xmlns:a16="http://schemas.microsoft.com/office/drawing/2014/main" id="{D65A46E9-F70C-4EDB-A2AA-BCBCABFBF4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1F847E2-3034-4DAB-86CA-41B9A1056FC9}"/>
              </a:ext>
            </a:extLst>
          </p:cNvPr>
          <p:cNvSpPr>
            <a:spLocks noGrp="1" noChangeArrowheads="1"/>
          </p:cNvSpPr>
          <p:nvPr>
            <p:ph type="sldNum" sz="quarter" idx="12"/>
          </p:nvPr>
        </p:nvSpPr>
        <p:spPr>
          <a:ln/>
        </p:spPr>
        <p:txBody>
          <a:bodyPr/>
          <a:lstStyle>
            <a:lvl1pPr>
              <a:defRPr/>
            </a:lvl1pPr>
          </a:lstStyle>
          <a:p>
            <a:pPr>
              <a:defRPr/>
            </a:pPr>
            <a:fld id="{2D4500DA-403D-40DE-9670-9ED5768CFC05}" type="slidenum">
              <a:rPr lang="en-US" altLang="zh-CN"/>
              <a:pPr>
                <a:defRPr/>
              </a:pPr>
              <a:t>‹#›</a:t>
            </a:fld>
            <a:endParaRPr lang="en-US" altLang="zh-CN"/>
          </a:p>
        </p:txBody>
      </p:sp>
    </p:spTree>
    <p:extLst>
      <p:ext uri="{BB962C8B-B14F-4D97-AF65-F5344CB8AC3E}">
        <p14:creationId xmlns:p14="http://schemas.microsoft.com/office/powerpoint/2010/main" val="2600708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04DFB9F-69A9-4F12-9C5F-C3DC00CE9B02}"/>
              </a:ext>
            </a:extLst>
          </p:cNvPr>
          <p:cNvSpPr>
            <a:spLocks noGrp="1" noChangeArrowheads="1"/>
          </p:cNvSpPr>
          <p:nvPr>
            <p:ph type="dt" sz="half" idx="10"/>
          </p:nvPr>
        </p:nvSpPr>
        <p:spPr>
          <a:ln/>
        </p:spPr>
        <p:txBody>
          <a:bodyPr/>
          <a:lstStyle>
            <a:lvl1pPr>
              <a:defRPr/>
            </a:lvl1pPr>
          </a:lstStyle>
          <a:p>
            <a:pPr>
              <a:defRPr/>
            </a:pPr>
            <a:fld id="{FA46BCBD-3C90-4104-8CDD-D792E46F0150}" type="datetime1">
              <a:rPr lang="zh-CN" altLang="en-US"/>
              <a:pPr>
                <a:defRPr/>
              </a:pPr>
              <a:t>2022/9/6</a:t>
            </a:fld>
            <a:endParaRPr lang="en-US"/>
          </a:p>
        </p:txBody>
      </p:sp>
      <p:sp>
        <p:nvSpPr>
          <p:cNvPr id="6" name="Rectangle 5">
            <a:extLst>
              <a:ext uri="{FF2B5EF4-FFF2-40B4-BE49-F238E27FC236}">
                <a16:creationId xmlns:a16="http://schemas.microsoft.com/office/drawing/2014/main" id="{0A34605E-9D84-4162-BD68-6D86CCF5C1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93AAEB-6689-424A-AB72-2F503D89E0D0}"/>
              </a:ext>
            </a:extLst>
          </p:cNvPr>
          <p:cNvSpPr>
            <a:spLocks noGrp="1" noChangeArrowheads="1"/>
          </p:cNvSpPr>
          <p:nvPr>
            <p:ph type="sldNum" sz="quarter" idx="12"/>
          </p:nvPr>
        </p:nvSpPr>
        <p:spPr>
          <a:ln/>
        </p:spPr>
        <p:txBody>
          <a:bodyPr/>
          <a:lstStyle>
            <a:lvl1pPr>
              <a:defRPr/>
            </a:lvl1pPr>
          </a:lstStyle>
          <a:p>
            <a:pPr>
              <a:defRPr/>
            </a:pPr>
            <a:fld id="{C5CDD385-F5BD-4AB6-BC21-87E51FBBC4D2}" type="slidenum">
              <a:rPr lang="en-US" altLang="zh-CN"/>
              <a:pPr>
                <a:defRPr/>
              </a:pPr>
              <a:t>‹#›</a:t>
            </a:fld>
            <a:endParaRPr lang="en-US" altLang="zh-CN"/>
          </a:p>
        </p:txBody>
      </p:sp>
    </p:spTree>
    <p:extLst>
      <p:ext uri="{BB962C8B-B14F-4D97-AF65-F5344CB8AC3E}">
        <p14:creationId xmlns:p14="http://schemas.microsoft.com/office/powerpoint/2010/main" val="1919096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A8E08CC-38EE-45C4-8B53-E0EB226F838F}"/>
              </a:ext>
            </a:extLst>
          </p:cNvPr>
          <p:cNvSpPr>
            <a:spLocks noGrp="1" noChangeArrowheads="1"/>
          </p:cNvSpPr>
          <p:nvPr>
            <p:ph type="dt" sz="half" idx="10"/>
          </p:nvPr>
        </p:nvSpPr>
        <p:spPr>
          <a:ln/>
        </p:spPr>
        <p:txBody>
          <a:bodyPr/>
          <a:lstStyle>
            <a:lvl1pPr>
              <a:defRPr/>
            </a:lvl1pPr>
          </a:lstStyle>
          <a:p>
            <a:pPr>
              <a:defRPr/>
            </a:pPr>
            <a:fld id="{15138F18-2501-4BDB-9C12-9EFC3AC3358D}" type="datetime1">
              <a:rPr lang="zh-CN" altLang="en-US"/>
              <a:pPr>
                <a:defRPr/>
              </a:pPr>
              <a:t>2022/9/6</a:t>
            </a:fld>
            <a:endParaRPr lang="en-US"/>
          </a:p>
        </p:txBody>
      </p:sp>
      <p:sp>
        <p:nvSpPr>
          <p:cNvPr id="5" name="Rectangle 5">
            <a:extLst>
              <a:ext uri="{FF2B5EF4-FFF2-40B4-BE49-F238E27FC236}">
                <a16:creationId xmlns:a16="http://schemas.microsoft.com/office/drawing/2014/main" id="{75348712-FA5A-4B6E-A673-5BEC6933CE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B6275D7-588C-4315-A133-523D4AEE9FC8}"/>
              </a:ext>
            </a:extLst>
          </p:cNvPr>
          <p:cNvSpPr>
            <a:spLocks noGrp="1" noChangeArrowheads="1"/>
          </p:cNvSpPr>
          <p:nvPr>
            <p:ph type="sldNum" sz="quarter" idx="12"/>
          </p:nvPr>
        </p:nvSpPr>
        <p:spPr>
          <a:ln/>
        </p:spPr>
        <p:txBody>
          <a:bodyPr/>
          <a:lstStyle>
            <a:lvl1pPr>
              <a:defRPr/>
            </a:lvl1pPr>
          </a:lstStyle>
          <a:p>
            <a:pPr>
              <a:defRPr/>
            </a:pPr>
            <a:fld id="{7A80CDAB-76B4-409D-AEF3-7D574FF68AF2}" type="slidenum">
              <a:rPr lang="en-US" altLang="zh-CN"/>
              <a:pPr>
                <a:defRPr/>
              </a:pPr>
              <a:t>‹#›</a:t>
            </a:fld>
            <a:endParaRPr lang="en-US" altLang="zh-CN"/>
          </a:p>
        </p:txBody>
      </p:sp>
    </p:spTree>
    <p:extLst>
      <p:ext uri="{BB962C8B-B14F-4D97-AF65-F5344CB8AC3E}">
        <p14:creationId xmlns:p14="http://schemas.microsoft.com/office/powerpoint/2010/main" val="2685550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923310-04F1-4EDA-B1F0-705D5D3D3295}"/>
              </a:ext>
            </a:extLst>
          </p:cNvPr>
          <p:cNvSpPr>
            <a:spLocks noGrp="1" noChangeArrowheads="1"/>
          </p:cNvSpPr>
          <p:nvPr>
            <p:ph type="dt" sz="half" idx="10"/>
          </p:nvPr>
        </p:nvSpPr>
        <p:spPr>
          <a:ln/>
        </p:spPr>
        <p:txBody>
          <a:bodyPr/>
          <a:lstStyle>
            <a:lvl1pPr>
              <a:defRPr/>
            </a:lvl1pPr>
          </a:lstStyle>
          <a:p>
            <a:pPr>
              <a:defRPr/>
            </a:pPr>
            <a:fld id="{27B13522-BE67-4E3A-896F-4910539141A0}" type="datetime1">
              <a:rPr lang="zh-CN" altLang="en-US"/>
              <a:pPr>
                <a:defRPr/>
              </a:pPr>
              <a:t>2022/9/6</a:t>
            </a:fld>
            <a:endParaRPr lang="en-US"/>
          </a:p>
        </p:txBody>
      </p:sp>
      <p:sp>
        <p:nvSpPr>
          <p:cNvPr id="5" name="Rectangle 5">
            <a:extLst>
              <a:ext uri="{FF2B5EF4-FFF2-40B4-BE49-F238E27FC236}">
                <a16:creationId xmlns:a16="http://schemas.microsoft.com/office/drawing/2014/main" id="{20409995-0B56-458F-8DB6-C913E86B5B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4E29613-B9B0-46A7-85A8-B8FC2F2CCC52}"/>
              </a:ext>
            </a:extLst>
          </p:cNvPr>
          <p:cNvSpPr>
            <a:spLocks noGrp="1" noChangeArrowheads="1"/>
          </p:cNvSpPr>
          <p:nvPr>
            <p:ph type="sldNum" sz="quarter" idx="12"/>
          </p:nvPr>
        </p:nvSpPr>
        <p:spPr>
          <a:ln/>
        </p:spPr>
        <p:txBody>
          <a:bodyPr/>
          <a:lstStyle>
            <a:lvl1pPr>
              <a:defRPr/>
            </a:lvl1pPr>
          </a:lstStyle>
          <a:p>
            <a:pPr>
              <a:defRPr/>
            </a:pPr>
            <a:fld id="{0A0BA371-99DC-4FA7-B824-56D8DEF980CA}" type="slidenum">
              <a:rPr lang="en-US" altLang="zh-CN"/>
              <a:pPr>
                <a:defRPr/>
              </a:pPr>
              <a:t>‹#›</a:t>
            </a:fld>
            <a:endParaRPr lang="en-US" altLang="zh-CN"/>
          </a:p>
        </p:txBody>
      </p:sp>
    </p:spTree>
    <p:extLst>
      <p:ext uri="{BB962C8B-B14F-4D97-AF65-F5344CB8AC3E}">
        <p14:creationId xmlns:p14="http://schemas.microsoft.com/office/powerpoint/2010/main" val="323081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7068244-3B67-4751-B62C-04FC58F26B8B}"/>
              </a:ext>
            </a:extLst>
          </p:cNvPr>
          <p:cNvSpPr>
            <a:spLocks noGrp="1" noChangeArrowheads="1"/>
          </p:cNvSpPr>
          <p:nvPr>
            <p:ph type="dt" sz="half" idx="10"/>
          </p:nvPr>
        </p:nvSpPr>
        <p:spPr>
          <a:ln/>
        </p:spPr>
        <p:txBody>
          <a:bodyPr/>
          <a:lstStyle>
            <a:lvl1pPr>
              <a:defRPr/>
            </a:lvl1pPr>
          </a:lstStyle>
          <a:p>
            <a:pPr>
              <a:defRPr/>
            </a:pPr>
            <a:fld id="{24C9F8FF-0A86-476D-91D8-7309FC6889C5}" type="datetime1">
              <a:rPr lang="zh-CN" altLang="en-US"/>
              <a:pPr>
                <a:defRPr/>
              </a:pPr>
              <a:t>2022/9/6</a:t>
            </a:fld>
            <a:endParaRPr lang="en-US"/>
          </a:p>
        </p:txBody>
      </p:sp>
      <p:sp>
        <p:nvSpPr>
          <p:cNvPr id="5" name="Rectangle 5">
            <a:extLst>
              <a:ext uri="{FF2B5EF4-FFF2-40B4-BE49-F238E27FC236}">
                <a16:creationId xmlns:a16="http://schemas.microsoft.com/office/drawing/2014/main" id="{F3899391-767C-4143-9DF3-6C12096643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C260102-D4E1-49C0-ADC4-1A837D50777B}"/>
              </a:ext>
            </a:extLst>
          </p:cNvPr>
          <p:cNvSpPr>
            <a:spLocks noGrp="1" noChangeArrowheads="1"/>
          </p:cNvSpPr>
          <p:nvPr>
            <p:ph type="sldNum" sz="quarter" idx="12"/>
          </p:nvPr>
        </p:nvSpPr>
        <p:spPr>
          <a:ln/>
        </p:spPr>
        <p:txBody>
          <a:bodyPr/>
          <a:lstStyle>
            <a:lvl1pPr>
              <a:defRPr/>
            </a:lvl1pPr>
          </a:lstStyle>
          <a:p>
            <a:pPr>
              <a:defRPr/>
            </a:pPr>
            <a:fld id="{54B002AF-C249-43B5-B634-1165DE867A40}" type="slidenum">
              <a:rPr lang="en-US" altLang="zh-CN"/>
              <a:pPr>
                <a:defRPr/>
              </a:pPr>
              <a:t>‹#›</a:t>
            </a:fld>
            <a:endParaRPr lang="en-US" altLang="zh-CN"/>
          </a:p>
        </p:txBody>
      </p:sp>
    </p:spTree>
    <p:extLst>
      <p:ext uri="{BB962C8B-B14F-4D97-AF65-F5344CB8AC3E}">
        <p14:creationId xmlns:p14="http://schemas.microsoft.com/office/powerpoint/2010/main" val="384658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64AEB49-0911-4808-B833-97F71624FC33}"/>
              </a:ext>
            </a:extLst>
          </p:cNvPr>
          <p:cNvSpPr>
            <a:spLocks noGrp="1" noChangeArrowheads="1"/>
          </p:cNvSpPr>
          <p:nvPr>
            <p:ph type="dt" sz="half" idx="10"/>
          </p:nvPr>
        </p:nvSpPr>
        <p:spPr>
          <a:ln/>
        </p:spPr>
        <p:txBody>
          <a:bodyPr/>
          <a:lstStyle>
            <a:lvl1pPr>
              <a:defRPr/>
            </a:lvl1pPr>
          </a:lstStyle>
          <a:p>
            <a:pPr>
              <a:defRPr/>
            </a:pPr>
            <a:fld id="{F53C610E-0E55-4F5A-B884-25BB4F5E0649}" type="datetime1">
              <a:rPr lang="zh-CN" altLang="en-US"/>
              <a:pPr>
                <a:defRPr/>
              </a:pPr>
              <a:t>2022/9/6</a:t>
            </a:fld>
            <a:endParaRPr lang="en-US"/>
          </a:p>
        </p:txBody>
      </p:sp>
      <p:sp>
        <p:nvSpPr>
          <p:cNvPr id="6" name="Rectangle 5">
            <a:extLst>
              <a:ext uri="{FF2B5EF4-FFF2-40B4-BE49-F238E27FC236}">
                <a16:creationId xmlns:a16="http://schemas.microsoft.com/office/drawing/2014/main" id="{BC9B5444-D0B3-4FC7-87AA-12184FB8FA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3FD319D-27F1-441F-B70A-B08107A940B4}"/>
              </a:ext>
            </a:extLst>
          </p:cNvPr>
          <p:cNvSpPr>
            <a:spLocks noGrp="1" noChangeArrowheads="1"/>
          </p:cNvSpPr>
          <p:nvPr>
            <p:ph type="sldNum" sz="quarter" idx="12"/>
          </p:nvPr>
        </p:nvSpPr>
        <p:spPr>
          <a:ln/>
        </p:spPr>
        <p:txBody>
          <a:bodyPr/>
          <a:lstStyle>
            <a:lvl1pPr>
              <a:defRPr/>
            </a:lvl1pPr>
          </a:lstStyle>
          <a:p>
            <a:pPr>
              <a:defRPr/>
            </a:pPr>
            <a:fld id="{96C1277D-85B2-4D84-B58D-9B0EABB548D2}" type="slidenum">
              <a:rPr lang="en-US" altLang="zh-CN"/>
              <a:pPr>
                <a:defRPr/>
              </a:pPr>
              <a:t>‹#›</a:t>
            </a:fld>
            <a:endParaRPr lang="en-US" altLang="zh-CN"/>
          </a:p>
        </p:txBody>
      </p:sp>
    </p:spTree>
    <p:extLst>
      <p:ext uri="{BB962C8B-B14F-4D97-AF65-F5344CB8AC3E}">
        <p14:creationId xmlns:p14="http://schemas.microsoft.com/office/powerpoint/2010/main" val="418762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4DE2D98-F60D-4BEC-B727-04B50E511F2A}"/>
              </a:ext>
            </a:extLst>
          </p:cNvPr>
          <p:cNvSpPr>
            <a:spLocks noGrp="1" noChangeArrowheads="1"/>
          </p:cNvSpPr>
          <p:nvPr>
            <p:ph type="dt" sz="half" idx="10"/>
          </p:nvPr>
        </p:nvSpPr>
        <p:spPr>
          <a:ln/>
        </p:spPr>
        <p:txBody>
          <a:bodyPr/>
          <a:lstStyle>
            <a:lvl1pPr>
              <a:defRPr/>
            </a:lvl1pPr>
          </a:lstStyle>
          <a:p>
            <a:pPr>
              <a:defRPr/>
            </a:pPr>
            <a:fld id="{E0FFA536-4A01-4C21-93D9-0BB1A70B8D00}" type="datetime1">
              <a:rPr lang="zh-CN" altLang="en-US"/>
              <a:pPr>
                <a:defRPr/>
              </a:pPr>
              <a:t>2022/9/6</a:t>
            </a:fld>
            <a:endParaRPr lang="en-US"/>
          </a:p>
        </p:txBody>
      </p:sp>
      <p:sp>
        <p:nvSpPr>
          <p:cNvPr id="8" name="Rectangle 5">
            <a:extLst>
              <a:ext uri="{FF2B5EF4-FFF2-40B4-BE49-F238E27FC236}">
                <a16:creationId xmlns:a16="http://schemas.microsoft.com/office/drawing/2014/main" id="{CA8C5F86-DF69-4CCD-8B4E-CE9A4EAD27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026CDDC-F484-49B9-A167-084FC14333E2}"/>
              </a:ext>
            </a:extLst>
          </p:cNvPr>
          <p:cNvSpPr>
            <a:spLocks noGrp="1" noChangeArrowheads="1"/>
          </p:cNvSpPr>
          <p:nvPr>
            <p:ph type="sldNum" sz="quarter" idx="12"/>
          </p:nvPr>
        </p:nvSpPr>
        <p:spPr>
          <a:ln/>
        </p:spPr>
        <p:txBody>
          <a:bodyPr/>
          <a:lstStyle>
            <a:lvl1pPr>
              <a:defRPr/>
            </a:lvl1pPr>
          </a:lstStyle>
          <a:p>
            <a:pPr>
              <a:defRPr/>
            </a:pPr>
            <a:fld id="{2B5983B3-695E-479B-8E77-7BFBEE73275B}" type="slidenum">
              <a:rPr lang="en-US" altLang="zh-CN"/>
              <a:pPr>
                <a:defRPr/>
              </a:pPr>
              <a:t>‹#›</a:t>
            </a:fld>
            <a:endParaRPr lang="en-US" altLang="zh-CN"/>
          </a:p>
        </p:txBody>
      </p:sp>
    </p:spTree>
    <p:extLst>
      <p:ext uri="{BB962C8B-B14F-4D97-AF65-F5344CB8AC3E}">
        <p14:creationId xmlns:p14="http://schemas.microsoft.com/office/powerpoint/2010/main" val="211218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27535AE-9315-4765-A545-6A3D15FD70F1}"/>
              </a:ext>
            </a:extLst>
          </p:cNvPr>
          <p:cNvSpPr>
            <a:spLocks noGrp="1" noChangeArrowheads="1"/>
          </p:cNvSpPr>
          <p:nvPr>
            <p:ph type="dt" sz="half" idx="10"/>
          </p:nvPr>
        </p:nvSpPr>
        <p:spPr>
          <a:ln/>
        </p:spPr>
        <p:txBody>
          <a:bodyPr/>
          <a:lstStyle>
            <a:lvl1pPr>
              <a:defRPr/>
            </a:lvl1pPr>
          </a:lstStyle>
          <a:p>
            <a:pPr>
              <a:defRPr/>
            </a:pPr>
            <a:fld id="{5F9F8BAB-7A20-432A-A9BC-248686A280F2}" type="datetime1">
              <a:rPr lang="zh-CN" altLang="en-US"/>
              <a:pPr>
                <a:defRPr/>
              </a:pPr>
              <a:t>2022/9/6</a:t>
            </a:fld>
            <a:endParaRPr lang="en-US"/>
          </a:p>
        </p:txBody>
      </p:sp>
      <p:sp>
        <p:nvSpPr>
          <p:cNvPr id="4" name="Rectangle 5">
            <a:extLst>
              <a:ext uri="{FF2B5EF4-FFF2-40B4-BE49-F238E27FC236}">
                <a16:creationId xmlns:a16="http://schemas.microsoft.com/office/drawing/2014/main" id="{56AE1EE9-1F71-4424-8D62-6587BCF7CB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8139B27-F828-4377-BCCA-EC8893FA2A2E}"/>
              </a:ext>
            </a:extLst>
          </p:cNvPr>
          <p:cNvSpPr>
            <a:spLocks noGrp="1" noChangeArrowheads="1"/>
          </p:cNvSpPr>
          <p:nvPr>
            <p:ph type="sldNum" sz="quarter" idx="12"/>
          </p:nvPr>
        </p:nvSpPr>
        <p:spPr>
          <a:ln/>
        </p:spPr>
        <p:txBody>
          <a:bodyPr/>
          <a:lstStyle>
            <a:lvl1pPr>
              <a:defRPr/>
            </a:lvl1pPr>
          </a:lstStyle>
          <a:p>
            <a:pPr>
              <a:defRPr/>
            </a:pPr>
            <a:fld id="{6B5CAD3F-F168-47EE-B7CB-5D569B3D9D1B}" type="slidenum">
              <a:rPr lang="en-US" altLang="zh-CN"/>
              <a:pPr>
                <a:defRPr/>
              </a:pPr>
              <a:t>‹#›</a:t>
            </a:fld>
            <a:endParaRPr lang="en-US" altLang="zh-CN"/>
          </a:p>
        </p:txBody>
      </p:sp>
    </p:spTree>
    <p:extLst>
      <p:ext uri="{BB962C8B-B14F-4D97-AF65-F5344CB8AC3E}">
        <p14:creationId xmlns:p14="http://schemas.microsoft.com/office/powerpoint/2010/main" val="180680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9070D2A-0A56-4B3B-9CA5-4F11FA706A0C}"/>
              </a:ext>
            </a:extLst>
          </p:cNvPr>
          <p:cNvSpPr>
            <a:spLocks noGrp="1" noChangeArrowheads="1"/>
          </p:cNvSpPr>
          <p:nvPr>
            <p:ph type="dt" sz="half" idx="10"/>
          </p:nvPr>
        </p:nvSpPr>
        <p:spPr>
          <a:ln/>
        </p:spPr>
        <p:txBody>
          <a:bodyPr/>
          <a:lstStyle>
            <a:lvl1pPr>
              <a:defRPr/>
            </a:lvl1pPr>
          </a:lstStyle>
          <a:p>
            <a:pPr>
              <a:defRPr/>
            </a:pPr>
            <a:fld id="{A7E27BEA-3847-4B53-8C46-A37AA935EC77}" type="datetime1">
              <a:rPr lang="zh-CN" altLang="en-US"/>
              <a:pPr>
                <a:defRPr/>
              </a:pPr>
              <a:t>2022/9/6</a:t>
            </a:fld>
            <a:endParaRPr lang="en-US"/>
          </a:p>
        </p:txBody>
      </p:sp>
      <p:sp>
        <p:nvSpPr>
          <p:cNvPr id="3" name="Rectangle 5">
            <a:extLst>
              <a:ext uri="{FF2B5EF4-FFF2-40B4-BE49-F238E27FC236}">
                <a16:creationId xmlns:a16="http://schemas.microsoft.com/office/drawing/2014/main" id="{44FB16FC-283D-4EC2-8DA9-2CDAD152A1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429B0BA-7C12-42B8-B999-B1468048F86C}"/>
              </a:ext>
            </a:extLst>
          </p:cNvPr>
          <p:cNvSpPr>
            <a:spLocks noGrp="1" noChangeArrowheads="1"/>
          </p:cNvSpPr>
          <p:nvPr>
            <p:ph type="sldNum" sz="quarter" idx="12"/>
          </p:nvPr>
        </p:nvSpPr>
        <p:spPr>
          <a:ln/>
        </p:spPr>
        <p:txBody>
          <a:bodyPr/>
          <a:lstStyle>
            <a:lvl1pPr>
              <a:defRPr/>
            </a:lvl1pPr>
          </a:lstStyle>
          <a:p>
            <a:pPr>
              <a:defRPr/>
            </a:pPr>
            <a:fld id="{925790FA-5039-4523-A439-60C6D80A88F2}" type="slidenum">
              <a:rPr lang="en-US" altLang="zh-CN"/>
              <a:pPr>
                <a:defRPr/>
              </a:pPr>
              <a:t>‹#›</a:t>
            </a:fld>
            <a:endParaRPr lang="en-US" altLang="zh-CN"/>
          </a:p>
        </p:txBody>
      </p:sp>
    </p:spTree>
    <p:extLst>
      <p:ext uri="{BB962C8B-B14F-4D97-AF65-F5344CB8AC3E}">
        <p14:creationId xmlns:p14="http://schemas.microsoft.com/office/powerpoint/2010/main" val="161870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CDEC87B-EE18-4200-A8D3-E0B3212A3269}"/>
              </a:ext>
            </a:extLst>
          </p:cNvPr>
          <p:cNvSpPr>
            <a:spLocks noGrp="1" noChangeArrowheads="1"/>
          </p:cNvSpPr>
          <p:nvPr>
            <p:ph type="dt" sz="half" idx="10"/>
          </p:nvPr>
        </p:nvSpPr>
        <p:spPr>
          <a:ln/>
        </p:spPr>
        <p:txBody>
          <a:bodyPr/>
          <a:lstStyle>
            <a:lvl1pPr>
              <a:defRPr/>
            </a:lvl1pPr>
          </a:lstStyle>
          <a:p>
            <a:pPr>
              <a:defRPr/>
            </a:pPr>
            <a:fld id="{7D11D1D8-D7F8-41F8-AB72-EF51D15D7B91}" type="datetime1">
              <a:rPr lang="zh-CN" altLang="en-US"/>
              <a:pPr>
                <a:defRPr/>
              </a:pPr>
              <a:t>2022/9/6</a:t>
            </a:fld>
            <a:endParaRPr lang="en-US"/>
          </a:p>
        </p:txBody>
      </p:sp>
      <p:sp>
        <p:nvSpPr>
          <p:cNvPr id="6" name="Rectangle 5">
            <a:extLst>
              <a:ext uri="{FF2B5EF4-FFF2-40B4-BE49-F238E27FC236}">
                <a16:creationId xmlns:a16="http://schemas.microsoft.com/office/drawing/2014/main" id="{58DA5E0D-3576-4B14-A10F-4F2EAC3F4F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57F092-DE78-460F-B262-ADE9D635CF66}"/>
              </a:ext>
            </a:extLst>
          </p:cNvPr>
          <p:cNvSpPr>
            <a:spLocks noGrp="1" noChangeArrowheads="1"/>
          </p:cNvSpPr>
          <p:nvPr>
            <p:ph type="sldNum" sz="quarter" idx="12"/>
          </p:nvPr>
        </p:nvSpPr>
        <p:spPr>
          <a:ln/>
        </p:spPr>
        <p:txBody>
          <a:bodyPr/>
          <a:lstStyle>
            <a:lvl1pPr>
              <a:defRPr/>
            </a:lvl1pPr>
          </a:lstStyle>
          <a:p>
            <a:pPr>
              <a:defRPr/>
            </a:pPr>
            <a:fld id="{459E7D30-651A-4CCB-BD63-34C06893BC6D}" type="slidenum">
              <a:rPr lang="en-US" altLang="zh-CN"/>
              <a:pPr>
                <a:defRPr/>
              </a:pPr>
              <a:t>‹#›</a:t>
            </a:fld>
            <a:endParaRPr lang="en-US" altLang="zh-CN"/>
          </a:p>
        </p:txBody>
      </p:sp>
    </p:spTree>
    <p:extLst>
      <p:ext uri="{BB962C8B-B14F-4D97-AF65-F5344CB8AC3E}">
        <p14:creationId xmlns:p14="http://schemas.microsoft.com/office/powerpoint/2010/main" val="318472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6CF62D2-6995-4CB7-8B23-3BEE8B1BBDB4}"/>
              </a:ext>
            </a:extLst>
          </p:cNvPr>
          <p:cNvSpPr>
            <a:spLocks noGrp="1" noChangeArrowheads="1"/>
          </p:cNvSpPr>
          <p:nvPr>
            <p:ph type="dt" sz="half" idx="10"/>
          </p:nvPr>
        </p:nvSpPr>
        <p:spPr>
          <a:ln/>
        </p:spPr>
        <p:txBody>
          <a:bodyPr/>
          <a:lstStyle>
            <a:lvl1pPr>
              <a:defRPr/>
            </a:lvl1pPr>
          </a:lstStyle>
          <a:p>
            <a:pPr>
              <a:defRPr/>
            </a:pPr>
            <a:fld id="{B0934E85-EA70-483F-8C5B-B06A78B2520D}" type="datetime1">
              <a:rPr lang="zh-CN" altLang="en-US"/>
              <a:pPr>
                <a:defRPr/>
              </a:pPr>
              <a:t>2022/9/6</a:t>
            </a:fld>
            <a:endParaRPr lang="en-US"/>
          </a:p>
        </p:txBody>
      </p:sp>
      <p:sp>
        <p:nvSpPr>
          <p:cNvPr id="6" name="Rectangle 5">
            <a:extLst>
              <a:ext uri="{FF2B5EF4-FFF2-40B4-BE49-F238E27FC236}">
                <a16:creationId xmlns:a16="http://schemas.microsoft.com/office/drawing/2014/main" id="{06C78967-6232-431C-9D79-83C88BF569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7713E88-BECC-4F41-B7F2-9410AE14E544}"/>
              </a:ext>
            </a:extLst>
          </p:cNvPr>
          <p:cNvSpPr>
            <a:spLocks noGrp="1" noChangeArrowheads="1"/>
          </p:cNvSpPr>
          <p:nvPr>
            <p:ph type="sldNum" sz="quarter" idx="12"/>
          </p:nvPr>
        </p:nvSpPr>
        <p:spPr>
          <a:ln/>
        </p:spPr>
        <p:txBody>
          <a:bodyPr/>
          <a:lstStyle>
            <a:lvl1pPr>
              <a:defRPr/>
            </a:lvl1pPr>
          </a:lstStyle>
          <a:p>
            <a:pPr>
              <a:defRPr/>
            </a:pPr>
            <a:fld id="{6D1AF878-45D7-4094-A205-DD753E87DF89}" type="slidenum">
              <a:rPr lang="en-US" altLang="zh-CN"/>
              <a:pPr>
                <a:defRPr/>
              </a:pPr>
              <a:t>‹#›</a:t>
            </a:fld>
            <a:endParaRPr lang="en-US" altLang="zh-CN"/>
          </a:p>
        </p:txBody>
      </p:sp>
    </p:spTree>
    <p:extLst>
      <p:ext uri="{BB962C8B-B14F-4D97-AF65-F5344CB8AC3E}">
        <p14:creationId xmlns:p14="http://schemas.microsoft.com/office/powerpoint/2010/main" val="266392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464F1B-AFB3-4E2D-82F2-E5703D0B1085}"/>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6A663CB0-1A10-44FD-9890-0B2237FC56F3}"/>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8D966212-CE10-43B2-9269-F05F643D501C}"/>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b="0">
                <a:latin typeface="+mn-lt"/>
                <a:ea typeface="+mn-ea"/>
              </a:defRPr>
            </a:lvl1pPr>
          </a:lstStyle>
          <a:p>
            <a:pPr>
              <a:defRPr/>
            </a:pPr>
            <a:fld id="{3A6FA141-2EB4-4828-9C1F-56D808F86CC5}" type="datetime1">
              <a:rPr lang="zh-CN" altLang="en-US"/>
              <a:pPr>
                <a:defRPr/>
              </a:pPr>
              <a:t>2022/9/6</a:t>
            </a:fld>
            <a:endParaRPr lang="en-US"/>
          </a:p>
        </p:txBody>
      </p:sp>
      <p:sp>
        <p:nvSpPr>
          <p:cNvPr id="1029" name="Rectangle 5">
            <a:extLst>
              <a:ext uri="{FF2B5EF4-FFF2-40B4-BE49-F238E27FC236}">
                <a16:creationId xmlns:a16="http://schemas.microsoft.com/office/drawing/2014/main" id="{A96948FC-DDEA-4895-8823-D89EEDA1C8A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b="0">
                <a:latin typeface="+mn-lt"/>
                <a:ea typeface="+mn-ea"/>
              </a:defRPr>
            </a:lvl1pPr>
          </a:lstStyle>
          <a:p>
            <a:pPr>
              <a:defRPr/>
            </a:pPr>
            <a:endParaRPr lang="en-US"/>
          </a:p>
        </p:txBody>
      </p:sp>
      <p:sp>
        <p:nvSpPr>
          <p:cNvPr id="1030" name="Rectangle 6">
            <a:extLst>
              <a:ext uri="{FF2B5EF4-FFF2-40B4-BE49-F238E27FC236}">
                <a16:creationId xmlns:a16="http://schemas.microsoft.com/office/drawing/2014/main" id="{CDD96AA4-6286-4B5D-BB18-5421E9FA55B1}"/>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0">
                <a:latin typeface="Arial" panose="020B0604020202020204" pitchFamily="34" charset="0"/>
                <a:ea typeface="宋体" panose="02010600030101010101" pitchFamily="2" charset="-122"/>
              </a:defRPr>
            </a:lvl1pPr>
          </a:lstStyle>
          <a:p>
            <a:pPr>
              <a:defRPr/>
            </a:pPr>
            <a:fld id="{2323F5A5-0827-4E64-B2B9-AB383BAACA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AAF28A1-36C7-41AE-AB67-68F5A906330D}"/>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a:extLst>
              <a:ext uri="{FF2B5EF4-FFF2-40B4-BE49-F238E27FC236}">
                <a16:creationId xmlns:a16="http://schemas.microsoft.com/office/drawing/2014/main" id="{13E1D624-34FE-492E-84A9-632F3A53FB1E}"/>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2" name="Rectangle 4">
            <a:extLst>
              <a:ext uri="{FF2B5EF4-FFF2-40B4-BE49-F238E27FC236}">
                <a16:creationId xmlns:a16="http://schemas.microsoft.com/office/drawing/2014/main" id="{AF83AA0F-C7AF-4DA3-A46D-C18534C52AA2}"/>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b="0">
                <a:latin typeface="+mn-lt"/>
                <a:ea typeface="+mn-ea"/>
              </a:defRPr>
            </a:lvl1pPr>
          </a:lstStyle>
          <a:p>
            <a:pPr>
              <a:defRPr/>
            </a:pPr>
            <a:fld id="{71969D5B-23F6-40E2-B48D-528B7DF74051}" type="datetime1">
              <a:rPr lang="zh-CN" altLang="en-US"/>
              <a:pPr>
                <a:defRPr/>
              </a:pPr>
              <a:t>2022/9/6</a:t>
            </a:fld>
            <a:endParaRPr lang="en-US"/>
          </a:p>
        </p:txBody>
      </p:sp>
      <p:sp>
        <p:nvSpPr>
          <p:cNvPr id="2053" name="Rectangle 5">
            <a:extLst>
              <a:ext uri="{FF2B5EF4-FFF2-40B4-BE49-F238E27FC236}">
                <a16:creationId xmlns:a16="http://schemas.microsoft.com/office/drawing/2014/main" id="{6B6281AE-9029-4E99-82B2-CCC377E65BA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b="0">
                <a:latin typeface="+mn-lt"/>
                <a:ea typeface="+mn-ea"/>
              </a:defRPr>
            </a:lvl1pPr>
          </a:lstStyle>
          <a:p>
            <a:pPr>
              <a:defRPr/>
            </a:pPr>
            <a:endParaRPr lang="en-US"/>
          </a:p>
        </p:txBody>
      </p:sp>
      <p:sp>
        <p:nvSpPr>
          <p:cNvPr id="2054" name="Rectangle 6">
            <a:extLst>
              <a:ext uri="{FF2B5EF4-FFF2-40B4-BE49-F238E27FC236}">
                <a16:creationId xmlns:a16="http://schemas.microsoft.com/office/drawing/2014/main" id="{FF7E9E4D-8C94-497A-B031-4D2F93C7E974}"/>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0">
                <a:latin typeface="Arial" panose="020B0604020202020204" pitchFamily="34" charset="0"/>
                <a:ea typeface="宋体" panose="02010600030101010101" pitchFamily="2" charset="-122"/>
              </a:defRPr>
            </a:lvl1pPr>
          </a:lstStyle>
          <a:p>
            <a:pPr>
              <a:defRPr/>
            </a:pPr>
            <a:fld id="{79C81A22-C960-4627-A60D-FBC270B63F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jinz2002@163.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5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73AD2749-69A8-47D4-9E8A-105E375E8232}"/>
              </a:ext>
            </a:extLst>
          </p:cNvPr>
          <p:cNvSpPr>
            <a:spLocks noChangeArrowheads="1"/>
          </p:cNvSpPr>
          <p:nvPr/>
        </p:nvSpPr>
        <p:spPr bwMode="auto">
          <a:xfrm>
            <a:off x="1692275" y="1989138"/>
            <a:ext cx="698341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en-US" altLang="zh-CN" sz="5400">
              <a:solidFill>
                <a:schemeClr val="tx2"/>
              </a:solidFill>
              <a:latin typeface="楷体_GB2312" pitchFamily="49" charset="-122"/>
              <a:ea typeface="楷体_GB2312" pitchFamily="49" charset="-122"/>
            </a:endParaRPr>
          </a:p>
        </p:txBody>
      </p:sp>
      <p:sp>
        <p:nvSpPr>
          <p:cNvPr id="17411" name="Rectangle 3">
            <a:extLst>
              <a:ext uri="{FF2B5EF4-FFF2-40B4-BE49-F238E27FC236}">
                <a16:creationId xmlns:a16="http://schemas.microsoft.com/office/drawing/2014/main" id="{B68A102E-86BB-443B-AA66-020C8A9129B1}"/>
              </a:ext>
            </a:extLst>
          </p:cNvPr>
          <p:cNvSpPr>
            <a:spLocks noChangeArrowheads="1"/>
          </p:cNvSpPr>
          <p:nvPr/>
        </p:nvSpPr>
        <p:spPr bwMode="auto">
          <a:xfrm>
            <a:off x="1071563" y="2500313"/>
            <a:ext cx="7632700" cy="2862262"/>
          </a:xfrm>
          <a:prstGeom prst="rect">
            <a:avLst/>
          </a:prstGeom>
          <a:noFill/>
          <a:ln w="9525">
            <a:noFill/>
            <a:miter lim="800000"/>
            <a:headEnd/>
            <a:tailEnd/>
          </a:ln>
        </p:spPr>
        <p:txBody>
          <a:bodyPr>
            <a:spAutoFit/>
          </a:bodyPr>
          <a:lstStyle/>
          <a:p>
            <a:pPr algn="ctr" eaLnBrk="1" hangingPunct="1">
              <a:buFont typeface="Arial" charset="0"/>
              <a:buNone/>
              <a:defRPr/>
            </a:pPr>
            <a:r>
              <a:rPr lang="zh-CN" altLang="en-US" sz="6600" dirty="0">
                <a:solidFill>
                  <a:schemeClr val="accent2">
                    <a:lumMod val="75000"/>
                  </a:schemeClr>
                </a:solidFill>
                <a:ea typeface="楷体" pitchFamily="49" charset="-122"/>
              </a:rPr>
              <a:t>微 观 经 济 学</a:t>
            </a:r>
          </a:p>
          <a:p>
            <a:pPr algn="ctr" eaLnBrk="1" hangingPunct="1">
              <a:buFont typeface="Arial" charset="0"/>
              <a:buNone/>
              <a:defRPr/>
            </a:pPr>
            <a:endParaRPr lang="zh-CN" altLang="en-US" sz="6600" dirty="0">
              <a:solidFill>
                <a:schemeClr val="accent2">
                  <a:lumMod val="75000"/>
                </a:schemeClr>
              </a:solidFill>
              <a:ea typeface="楷体" pitchFamily="49" charset="-122"/>
            </a:endParaRPr>
          </a:p>
          <a:p>
            <a:pPr algn="ctr" eaLnBrk="1" hangingPunct="1">
              <a:buFont typeface="Arial" charset="0"/>
              <a:buNone/>
              <a:defRPr/>
            </a:pPr>
            <a:endParaRPr lang="zh-CN" altLang="en-US" sz="4800" dirty="0">
              <a:solidFill>
                <a:schemeClr val="accent2">
                  <a:lumMod val="75000"/>
                </a:schemeClr>
              </a:solidFill>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A0219002-B069-4645-BE4D-4AA4DE071260}"/>
              </a:ext>
            </a:extLst>
          </p:cNvPr>
          <p:cNvSpPr txBox="1">
            <a:spLocks noGrp="1" noChangeArrowheads="1"/>
          </p:cNvSpPr>
          <p:nvPr/>
        </p:nvSpPr>
        <p:spPr bwMode="auto">
          <a:xfrm>
            <a:off x="301625" y="6245225"/>
            <a:ext cx="2289175" cy="476250"/>
          </a:xfrm>
          <a:prstGeom prst="rect">
            <a:avLst/>
          </a:prstGeom>
          <a:noFill/>
          <a:ln w="9525">
            <a:noFill/>
            <a:miter lim="800000"/>
            <a:headEnd/>
            <a:tailEnd/>
          </a:ln>
        </p:spPr>
        <p:txBody>
          <a:bodyPr/>
          <a:lstStyle/>
          <a:p>
            <a:pPr eaLnBrk="1" hangingPunct="1">
              <a:buFont typeface="Arial" charset="0"/>
              <a:buNone/>
              <a:defRPr/>
            </a:pPr>
            <a:fld id="{9D7A49D1-C667-4540-BDAC-DA5D32FBCB17}" type="datetime1">
              <a:rPr lang="zh-CN" altLang="en-US" sz="1400" b="0">
                <a:solidFill>
                  <a:schemeClr val="accent2">
                    <a:lumMod val="75000"/>
                  </a:schemeClr>
                </a:solidFill>
                <a:ea typeface="楷体" pitchFamily="49" charset="-122"/>
              </a:rPr>
              <a:pPr eaLnBrk="1" hangingPunct="1">
                <a:buFont typeface="Arial" charset="0"/>
                <a:buNone/>
                <a:defRPr/>
              </a:pPr>
              <a:t>2022/9/6</a:t>
            </a:fld>
            <a:endParaRPr lang="en-US" altLang="zh-CN" sz="1400" b="0">
              <a:solidFill>
                <a:schemeClr val="accent2">
                  <a:lumMod val="75000"/>
                </a:schemeClr>
              </a:solidFill>
              <a:ea typeface="楷体" pitchFamily="49" charset="-122"/>
            </a:endParaRPr>
          </a:p>
        </p:txBody>
      </p:sp>
      <p:sp>
        <p:nvSpPr>
          <p:cNvPr id="35843" name="灯片编号占位符 5">
            <a:extLst>
              <a:ext uri="{FF2B5EF4-FFF2-40B4-BE49-F238E27FC236}">
                <a16:creationId xmlns:a16="http://schemas.microsoft.com/office/drawing/2014/main" id="{898B51F8-655A-4FCA-8684-00C27A3C90F9}"/>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F1F8645-010E-4EC3-874F-BA96BA9CF160}" type="slidenum">
              <a:rPr lang="en-US" altLang="zh-CN" sz="1400" b="0">
                <a:solidFill>
                  <a:srgbClr val="0039E5"/>
                </a:solidFill>
                <a:latin typeface="楷体" panose="02010609060101010101" pitchFamily="49" charset="-122"/>
                <a:ea typeface="楷体" panose="02010609060101010101" pitchFamily="49" charset="-122"/>
              </a:rPr>
              <a:pPr algn="r" eaLnBrk="1" hangingPunct="1">
                <a:spcBef>
                  <a:spcPct val="0"/>
                </a:spcBef>
                <a:buClrTx/>
                <a:buSzTx/>
                <a:buFont typeface="Arial" panose="020B0604020202020204" pitchFamily="34" charset="0"/>
                <a:buNone/>
              </a:pPr>
              <a:t>10</a:t>
            </a:fld>
            <a:endParaRPr lang="en-US" altLang="zh-CN" sz="1400" b="0">
              <a:solidFill>
                <a:srgbClr val="0039E5"/>
              </a:solidFill>
              <a:latin typeface="楷体" panose="02010609060101010101" pitchFamily="49" charset="-122"/>
              <a:ea typeface="楷体" panose="02010609060101010101" pitchFamily="49" charset="-122"/>
            </a:endParaRPr>
          </a:p>
        </p:txBody>
      </p:sp>
      <p:sp>
        <p:nvSpPr>
          <p:cNvPr id="25605" name="Rectangle 5">
            <a:extLst>
              <a:ext uri="{FF2B5EF4-FFF2-40B4-BE49-F238E27FC236}">
                <a16:creationId xmlns:a16="http://schemas.microsoft.com/office/drawing/2014/main" id="{67A0E4BF-D896-4A0C-BE80-77D1B96E7ABF}"/>
              </a:ext>
            </a:extLst>
          </p:cNvPr>
          <p:cNvSpPr>
            <a:spLocks noChangeArrowheads="1"/>
          </p:cNvSpPr>
          <p:nvPr/>
        </p:nvSpPr>
        <p:spPr bwMode="auto">
          <a:xfrm>
            <a:off x="3416300" y="2420938"/>
            <a:ext cx="2743200" cy="525462"/>
          </a:xfrm>
          <a:prstGeom prst="rect">
            <a:avLst/>
          </a:prstGeom>
          <a:noFill/>
          <a:ln w="9525">
            <a:solidFill>
              <a:schemeClr val="folHlink"/>
            </a:solidFill>
            <a:miter lim="800000"/>
            <a:headEnd/>
            <a:tailEnd/>
          </a:ln>
        </p:spPr>
        <p:txBody>
          <a:bodyPr/>
          <a:lstStyle/>
          <a:p>
            <a:pPr>
              <a:buFont typeface="Arial" charset="0"/>
              <a:buNone/>
              <a:defRPr/>
            </a:pPr>
            <a:r>
              <a:rPr lang="en-US" altLang="zh-CN" sz="2400">
                <a:solidFill>
                  <a:schemeClr val="accent2">
                    <a:lumMod val="75000"/>
                  </a:schemeClr>
                </a:solidFill>
                <a:ea typeface="楷体" pitchFamily="49" charset="-122"/>
              </a:rPr>
              <a:t>      </a:t>
            </a:r>
            <a:r>
              <a:rPr lang="zh-CN" altLang="en-US" sz="2400">
                <a:solidFill>
                  <a:schemeClr val="accent2">
                    <a:lumMod val="75000"/>
                  </a:schemeClr>
                </a:solidFill>
                <a:ea typeface="楷体" pitchFamily="49" charset="-122"/>
              </a:rPr>
              <a:t>稀缺性</a:t>
            </a:r>
          </a:p>
        </p:txBody>
      </p:sp>
      <p:sp>
        <p:nvSpPr>
          <p:cNvPr id="25606" name="Line 6">
            <a:extLst>
              <a:ext uri="{FF2B5EF4-FFF2-40B4-BE49-F238E27FC236}">
                <a16:creationId xmlns:a16="http://schemas.microsoft.com/office/drawing/2014/main" id="{5AB38E42-F9BF-4417-8264-3D178DFA4AF6}"/>
              </a:ext>
            </a:extLst>
          </p:cNvPr>
          <p:cNvSpPr>
            <a:spLocks noChangeShapeType="1"/>
          </p:cNvSpPr>
          <p:nvPr/>
        </p:nvSpPr>
        <p:spPr bwMode="auto">
          <a:xfrm flipH="1">
            <a:off x="4786313" y="2946400"/>
            <a:ext cx="1587" cy="266700"/>
          </a:xfrm>
          <a:prstGeom prst="line">
            <a:avLst/>
          </a:prstGeom>
          <a:noFill/>
          <a:ln w="9525">
            <a:solidFill>
              <a:schemeClr val="folHlink"/>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a typeface="楷体" pitchFamily="49" charset="-122"/>
            </a:endParaRPr>
          </a:p>
        </p:txBody>
      </p:sp>
      <p:sp>
        <p:nvSpPr>
          <p:cNvPr id="25607" name="Rectangle 7">
            <a:extLst>
              <a:ext uri="{FF2B5EF4-FFF2-40B4-BE49-F238E27FC236}">
                <a16:creationId xmlns:a16="http://schemas.microsoft.com/office/drawing/2014/main" id="{0A1494EE-AC81-4286-AEFA-8B1919E21D6B}"/>
              </a:ext>
            </a:extLst>
          </p:cNvPr>
          <p:cNvSpPr>
            <a:spLocks noChangeArrowheads="1"/>
          </p:cNvSpPr>
          <p:nvPr/>
        </p:nvSpPr>
        <p:spPr bwMode="auto">
          <a:xfrm>
            <a:off x="3417888" y="3213100"/>
            <a:ext cx="2736850" cy="527050"/>
          </a:xfrm>
          <a:prstGeom prst="rect">
            <a:avLst/>
          </a:prstGeom>
          <a:noFill/>
          <a:ln w="9525">
            <a:solidFill>
              <a:schemeClr val="folHlink"/>
            </a:solidFill>
            <a:miter lim="800000"/>
            <a:headEnd/>
            <a:tailEnd/>
          </a:ln>
        </p:spPr>
        <p:txBody>
          <a:bodyPr/>
          <a:lstStyle/>
          <a:p>
            <a:pPr algn="ctr">
              <a:buFont typeface="Arial" charset="0"/>
              <a:buNone/>
              <a:defRPr/>
            </a:pPr>
            <a:r>
              <a:rPr lang="zh-CN" altLang="en-US" sz="2400">
                <a:solidFill>
                  <a:schemeClr val="accent2">
                    <a:lumMod val="75000"/>
                  </a:schemeClr>
                </a:solidFill>
                <a:ea typeface="楷体" pitchFamily="49" charset="-122"/>
              </a:rPr>
              <a:t>选择（取舍）</a:t>
            </a:r>
          </a:p>
        </p:txBody>
      </p:sp>
      <p:sp>
        <p:nvSpPr>
          <p:cNvPr id="25608" name="Rectangle 8">
            <a:extLst>
              <a:ext uri="{FF2B5EF4-FFF2-40B4-BE49-F238E27FC236}">
                <a16:creationId xmlns:a16="http://schemas.microsoft.com/office/drawing/2014/main" id="{4854E942-ABF2-40AB-BF29-C9BD11DEB0F9}"/>
              </a:ext>
            </a:extLst>
          </p:cNvPr>
          <p:cNvSpPr>
            <a:spLocks noChangeArrowheads="1"/>
          </p:cNvSpPr>
          <p:nvPr/>
        </p:nvSpPr>
        <p:spPr bwMode="auto">
          <a:xfrm>
            <a:off x="3429000" y="4143375"/>
            <a:ext cx="2743200" cy="525463"/>
          </a:xfrm>
          <a:prstGeom prst="rect">
            <a:avLst/>
          </a:prstGeom>
          <a:noFill/>
          <a:ln w="9525">
            <a:solidFill>
              <a:schemeClr val="folHlink"/>
            </a:solidFill>
            <a:miter lim="800000"/>
            <a:headEnd/>
            <a:tailEnd/>
          </a:ln>
        </p:spPr>
        <p:txBody>
          <a:bodyPr/>
          <a:lstStyle/>
          <a:p>
            <a:pPr algn="just">
              <a:buFont typeface="Arial" charset="0"/>
              <a:buNone/>
              <a:defRPr/>
            </a:pPr>
            <a:r>
              <a:rPr lang="en-US" altLang="zh-CN" sz="2400" dirty="0">
                <a:solidFill>
                  <a:schemeClr val="accent2">
                    <a:lumMod val="75000"/>
                  </a:schemeClr>
                </a:solidFill>
                <a:ea typeface="楷体" pitchFamily="49" charset="-122"/>
              </a:rPr>
              <a:t>    </a:t>
            </a:r>
            <a:r>
              <a:rPr lang="zh-CN" altLang="en-US" sz="2400" dirty="0">
                <a:solidFill>
                  <a:schemeClr val="accent2">
                    <a:lumMod val="75000"/>
                  </a:schemeClr>
                </a:solidFill>
                <a:ea typeface="楷体" pitchFamily="49" charset="-122"/>
              </a:rPr>
              <a:t>机会成本</a:t>
            </a:r>
          </a:p>
        </p:txBody>
      </p:sp>
      <p:sp>
        <p:nvSpPr>
          <p:cNvPr id="25609" name="Line 9">
            <a:extLst>
              <a:ext uri="{FF2B5EF4-FFF2-40B4-BE49-F238E27FC236}">
                <a16:creationId xmlns:a16="http://schemas.microsoft.com/office/drawing/2014/main" id="{F04E6789-13E8-4B37-933A-B7DE04E3D58F}"/>
              </a:ext>
            </a:extLst>
          </p:cNvPr>
          <p:cNvSpPr>
            <a:spLocks noChangeShapeType="1"/>
          </p:cNvSpPr>
          <p:nvPr/>
        </p:nvSpPr>
        <p:spPr bwMode="auto">
          <a:xfrm flipH="1">
            <a:off x="4786313" y="3786188"/>
            <a:ext cx="1587" cy="334962"/>
          </a:xfrm>
          <a:prstGeom prst="line">
            <a:avLst/>
          </a:prstGeom>
          <a:noFill/>
          <a:ln w="9525">
            <a:solidFill>
              <a:schemeClr val="folHlink"/>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a typeface="楷体" pitchFamily="49" charset="-122"/>
            </a:endParaRPr>
          </a:p>
        </p:txBody>
      </p:sp>
      <p:sp>
        <p:nvSpPr>
          <p:cNvPr id="25610" name="Rectangle 18">
            <a:extLst>
              <a:ext uri="{FF2B5EF4-FFF2-40B4-BE49-F238E27FC236}">
                <a16:creationId xmlns:a16="http://schemas.microsoft.com/office/drawing/2014/main" id="{5291BEC1-AF0D-4778-BE16-4B971AA724B7}"/>
              </a:ext>
            </a:extLst>
          </p:cNvPr>
          <p:cNvSpPr>
            <a:spLocks noChangeArrowheads="1"/>
          </p:cNvSpPr>
          <p:nvPr/>
        </p:nvSpPr>
        <p:spPr bwMode="auto">
          <a:xfrm>
            <a:off x="7143750" y="3143250"/>
            <a:ext cx="1655763" cy="576263"/>
          </a:xfrm>
          <a:prstGeom prst="rect">
            <a:avLst/>
          </a:prstGeom>
          <a:noFill/>
          <a:ln w="9525">
            <a:solidFill>
              <a:schemeClr val="tx1"/>
            </a:solidFill>
            <a:miter lim="800000"/>
            <a:headEnd/>
            <a:tailEnd/>
          </a:ln>
        </p:spPr>
        <p:txBody>
          <a:bodyPr wrap="none" anchor="ctr"/>
          <a:lstStyle/>
          <a:p>
            <a:pPr algn="ctr">
              <a:buFont typeface="Arial" charset="0"/>
              <a:buNone/>
              <a:defRPr/>
            </a:pPr>
            <a:r>
              <a:rPr lang="zh-CN" altLang="en-US" sz="2400">
                <a:solidFill>
                  <a:schemeClr val="accent2">
                    <a:lumMod val="75000"/>
                  </a:schemeClr>
                </a:solidFill>
                <a:ea typeface="楷体" pitchFamily="49" charset="-122"/>
              </a:rPr>
              <a:t>激励</a:t>
            </a:r>
          </a:p>
        </p:txBody>
      </p:sp>
      <p:sp>
        <p:nvSpPr>
          <p:cNvPr id="25611" name="Line 19">
            <a:extLst>
              <a:ext uri="{FF2B5EF4-FFF2-40B4-BE49-F238E27FC236}">
                <a16:creationId xmlns:a16="http://schemas.microsoft.com/office/drawing/2014/main" id="{953C5CEB-CD6D-4B5E-8C12-65616E563328}"/>
              </a:ext>
            </a:extLst>
          </p:cNvPr>
          <p:cNvSpPr>
            <a:spLocks noChangeShapeType="1"/>
          </p:cNvSpPr>
          <p:nvPr/>
        </p:nvSpPr>
        <p:spPr bwMode="auto">
          <a:xfrm flipH="1">
            <a:off x="6224588" y="3429000"/>
            <a:ext cx="847725" cy="215900"/>
          </a:xfrm>
          <a:prstGeom prst="line">
            <a:avLst/>
          </a:prstGeom>
          <a:noFill/>
          <a:ln w="9525">
            <a:solidFill>
              <a:schemeClr val="tx1"/>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a typeface="楷体" pitchFamily="49" charset="-122"/>
            </a:endParaRPr>
          </a:p>
        </p:txBody>
      </p:sp>
      <p:sp>
        <p:nvSpPr>
          <p:cNvPr id="25612" name="Rectangle 21">
            <a:extLst>
              <a:ext uri="{FF2B5EF4-FFF2-40B4-BE49-F238E27FC236}">
                <a16:creationId xmlns:a16="http://schemas.microsoft.com/office/drawing/2014/main" id="{A32E4DDD-9795-4C43-829F-0A07DA6C8D38}"/>
              </a:ext>
            </a:extLst>
          </p:cNvPr>
          <p:cNvSpPr>
            <a:spLocks noChangeArrowheads="1"/>
          </p:cNvSpPr>
          <p:nvPr/>
        </p:nvSpPr>
        <p:spPr bwMode="auto">
          <a:xfrm>
            <a:off x="285750" y="3214688"/>
            <a:ext cx="2286000" cy="857250"/>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400" dirty="0">
                <a:solidFill>
                  <a:schemeClr val="accent2">
                    <a:lumMod val="75000"/>
                  </a:schemeClr>
                </a:solidFill>
                <a:ea typeface="楷体" pitchFamily="49" charset="-122"/>
              </a:rPr>
              <a:t>1.</a:t>
            </a:r>
            <a:r>
              <a:rPr lang="zh-CN" altLang="en-US" sz="2400" dirty="0">
                <a:solidFill>
                  <a:schemeClr val="accent2">
                    <a:lumMod val="75000"/>
                  </a:schemeClr>
                </a:solidFill>
                <a:ea typeface="楷体" pitchFamily="49" charset="-122"/>
              </a:rPr>
              <a:t>个人决策来看</a:t>
            </a:r>
          </a:p>
        </p:txBody>
      </p:sp>
      <p:sp>
        <p:nvSpPr>
          <p:cNvPr id="25613" name="AutoShape 22">
            <a:extLst>
              <a:ext uri="{FF2B5EF4-FFF2-40B4-BE49-F238E27FC236}">
                <a16:creationId xmlns:a16="http://schemas.microsoft.com/office/drawing/2014/main" id="{D7866714-948B-471B-A1DF-34D47F823DDC}"/>
              </a:ext>
            </a:extLst>
          </p:cNvPr>
          <p:cNvSpPr>
            <a:spLocks/>
          </p:cNvSpPr>
          <p:nvPr/>
        </p:nvSpPr>
        <p:spPr bwMode="auto">
          <a:xfrm>
            <a:off x="2571750" y="2643188"/>
            <a:ext cx="665163" cy="1714500"/>
          </a:xfrm>
          <a:prstGeom prst="leftBrace">
            <a:avLst>
              <a:gd name="adj1" fmla="val 14580"/>
              <a:gd name="adj2" fmla="val 50417"/>
            </a:avLst>
          </a:prstGeom>
          <a:noFill/>
          <a:ln w="9525">
            <a:solidFill>
              <a:schemeClr val="tx1"/>
            </a:solidFill>
            <a:round/>
            <a:headEnd/>
            <a:tailEnd/>
          </a:ln>
        </p:spPr>
        <p:txBody>
          <a:bodyPr wrap="none" anchor="ctr"/>
          <a:lstStyle/>
          <a:p>
            <a:pPr eaLnBrk="1" hangingPunct="1">
              <a:buFont typeface="Arial" charset="0"/>
              <a:buNone/>
              <a:defRPr/>
            </a:pPr>
            <a:endParaRPr lang="zh-CN" altLang="en-US">
              <a:solidFill>
                <a:schemeClr val="accent2">
                  <a:lumMod val="75000"/>
                </a:schemeClr>
              </a:solidFill>
              <a:ea typeface="楷体" pitchFamily="49" charset="-122"/>
            </a:endParaRPr>
          </a:p>
        </p:txBody>
      </p:sp>
      <p:sp>
        <p:nvSpPr>
          <p:cNvPr id="30734" name="Rectangle 24">
            <a:extLst>
              <a:ext uri="{FF2B5EF4-FFF2-40B4-BE49-F238E27FC236}">
                <a16:creationId xmlns:a16="http://schemas.microsoft.com/office/drawing/2014/main" id="{260D58FF-4543-4509-884F-1A552E5766B0}"/>
              </a:ext>
            </a:extLst>
          </p:cNvPr>
          <p:cNvSpPr>
            <a:spLocks noChangeArrowheads="1"/>
          </p:cNvSpPr>
          <p:nvPr/>
        </p:nvSpPr>
        <p:spPr bwMode="auto">
          <a:xfrm>
            <a:off x="179388" y="1628775"/>
            <a:ext cx="3241675" cy="64928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3200" dirty="0">
                <a:solidFill>
                  <a:schemeClr val="accent2">
                    <a:lumMod val="75000"/>
                  </a:schemeClr>
                </a:solidFill>
                <a:ea typeface="楷体" pitchFamily="49" charset="-122"/>
              </a:rPr>
              <a:t>（二）基本概念</a:t>
            </a:r>
          </a:p>
        </p:txBody>
      </p:sp>
      <p:sp>
        <p:nvSpPr>
          <p:cNvPr id="25615" name="Rectangle 26">
            <a:extLst>
              <a:ext uri="{FF2B5EF4-FFF2-40B4-BE49-F238E27FC236}">
                <a16:creationId xmlns:a16="http://schemas.microsoft.com/office/drawing/2014/main" id="{C59A6E56-472E-4EED-8B8E-F97A1E6DE364}"/>
              </a:ext>
            </a:extLst>
          </p:cNvPr>
          <p:cNvSpPr>
            <a:spLocks noChangeArrowheads="1"/>
          </p:cNvSpPr>
          <p:nvPr/>
        </p:nvSpPr>
        <p:spPr bwMode="auto">
          <a:xfrm>
            <a:off x="6442075" y="3141663"/>
            <a:ext cx="647700" cy="28733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ea typeface="楷体" pitchFamily="49" charset="-122"/>
              </a:rPr>
              <a:t>作用</a:t>
            </a:r>
          </a:p>
        </p:txBody>
      </p:sp>
      <p:sp>
        <p:nvSpPr>
          <p:cNvPr id="26640" name="Rectangle 7">
            <a:extLst>
              <a:ext uri="{FF2B5EF4-FFF2-40B4-BE49-F238E27FC236}">
                <a16:creationId xmlns:a16="http://schemas.microsoft.com/office/drawing/2014/main" id="{76577BFC-3227-43E2-84F4-E59DA318ADD5}"/>
              </a:ext>
            </a:extLst>
          </p:cNvPr>
          <p:cNvSpPr>
            <a:spLocks noChangeArrowheads="1"/>
          </p:cNvSpPr>
          <p:nvPr/>
        </p:nvSpPr>
        <p:spPr bwMode="auto">
          <a:xfrm>
            <a:off x="3357563" y="4929188"/>
            <a:ext cx="3097212" cy="506412"/>
          </a:xfrm>
          <a:prstGeom prst="rect">
            <a:avLst/>
          </a:prstGeom>
          <a:noFill/>
          <a:ln w="9525">
            <a:solidFill>
              <a:schemeClr val="tx1"/>
            </a:solidFill>
            <a:miter lim="800000"/>
            <a:headEnd/>
            <a:tailEnd/>
          </a:ln>
        </p:spPr>
        <p:txBody>
          <a:bodyPr wrap="none" anchor="ctr"/>
          <a:lstStyle/>
          <a:p>
            <a:pPr eaLnBrk="1" hangingPunct="1">
              <a:buFont typeface="Arial" charset="0"/>
              <a:buNone/>
              <a:defRPr/>
            </a:pPr>
            <a:r>
              <a:rPr lang="zh-CN" altLang="en-US" sz="2400">
                <a:solidFill>
                  <a:schemeClr val="accent2">
                    <a:lumMod val="75000"/>
                  </a:schemeClr>
                </a:solidFill>
                <a:ea typeface="楷体" pitchFamily="49" charset="-122"/>
              </a:rPr>
              <a:t>生产可能性曲线</a:t>
            </a:r>
          </a:p>
        </p:txBody>
      </p:sp>
      <p:sp>
        <p:nvSpPr>
          <p:cNvPr id="26641" name="Rectangle 5">
            <a:extLst>
              <a:ext uri="{FF2B5EF4-FFF2-40B4-BE49-F238E27FC236}">
                <a16:creationId xmlns:a16="http://schemas.microsoft.com/office/drawing/2014/main" id="{14598964-CDD2-4B3F-A1D7-1F379564CF54}"/>
              </a:ext>
            </a:extLst>
          </p:cNvPr>
          <p:cNvSpPr>
            <a:spLocks noChangeArrowheads="1"/>
          </p:cNvSpPr>
          <p:nvPr/>
        </p:nvSpPr>
        <p:spPr bwMode="auto">
          <a:xfrm>
            <a:off x="3357563" y="5572125"/>
            <a:ext cx="4752975" cy="576263"/>
          </a:xfrm>
          <a:prstGeom prst="rect">
            <a:avLst/>
          </a:prstGeom>
          <a:noFill/>
          <a:ln w="9525">
            <a:solidFill>
              <a:schemeClr val="tx1"/>
            </a:solidFill>
            <a:miter lim="800000"/>
            <a:headEnd/>
            <a:tailEnd/>
          </a:ln>
        </p:spPr>
        <p:txBody>
          <a:bodyPr wrap="none" anchor="ctr"/>
          <a:lstStyle/>
          <a:p>
            <a:pPr eaLnBrk="1" hangingPunct="1">
              <a:buFont typeface="Arial" charset="0"/>
              <a:buNone/>
              <a:defRPr/>
            </a:pPr>
            <a:r>
              <a:rPr lang="zh-CN" altLang="en-US" sz="2400">
                <a:solidFill>
                  <a:schemeClr val="accent2">
                    <a:lumMod val="75000"/>
                  </a:schemeClr>
                </a:solidFill>
                <a:ea typeface="楷体" pitchFamily="49" charset="-122"/>
              </a:rPr>
              <a:t>相互影响 相互交易</a:t>
            </a:r>
          </a:p>
        </p:txBody>
      </p:sp>
      <p:sp>
        <p:nvSpPr>
          <p:cNvPr id="26642" name="Rectangle 6">
            <a:extLst>
              <a:ext uri="{FF2B5EF4-FFF2-40B4-BE49-F238E27FC236}">
                <a16:creationId xmlns:a16="http://schemas.microsoft.com/office/drawing/2014/main" id="{85D5F6D0-CDCE-4DD9-BC68-69E794E79F1D}"/>
              </a:ext>
            </a:extLst>
          </p:cNvPr>
          <p:cNvSpPr>
            <a:spLocks noChangeArrowheads="1"/>
          </p:cNvSpPr>
          <p:nvPr/>
        </p:nvSpPr>
        <p:spPr bwMode="auto">
          <a:xfrm>
            <a:off x="393700" y="4941888"/>
            <a:ext cx="2952750" cy="444500"/>
          </a:xfrm>
          <a:prstGeom prst="rect">
            <a:avLst/>
          </a:prstGeom>
          <a:noFill/>
          <a:ln w="9525">
            <a:noFill/>
            <a:miter lim="800000"/>
            <a:headEnd/>
            <a:tailEnd/>
          </a:ln>
        </p:spPr>
        <p:txBody>
          <a:bodyPr/>
          <a:lstStyle/>
          <a:p>
            <a:pPr marL="342900" indent="-342900" eaLnBrk="1" hangingPunct="1">
              <a:lnSpc>
                <a:spcPct val="80000"/>
              </a:lnSpc>
              <a:buFont typeface="Arial" charset="0"/>
              <a:buNone/>
              <a:defRPr/>
            </a:pPr>
            <a:r>
              <a:rPr lang="en-US" altLang="zh-CN" sz="2800">
                <a:solidFill>
                  <a:schemeClr val="accent2">
                    <a:lumMod val="75000"/>
                  </a:schemeClr>
                </a:solidFill>
                <a:ea typeface="楷体" pitchFamily="49" charset="-122"/>
              </a:rPr>
              <a:t>2.</a:t>
            </a:r>
            <a:r>
              <a:rPr lang="zh-CN" altLang="en-US" sz="2400">
                <a:solidFill>
                  <a:schemeClr val="accent2">
                    <a:lumMod val="75000"/>
                  </a:schemeClr>
                </a:solidFill>
                <a:ea typeface="楷体" pitchFamily="49" charset="-122"/>
              </a:rPr>
              <a:t>经济体</a:t>
            </a:r>
            <a:r>
              <a:rPr lang="zh-CN" altLang="en-US" sz="2800">
                <a:solidFill>
                  <a:schemeClr val="accent2">
                    <a:lumMod val="75000"/>
                  </a:schemeClr>
                </a:solidFill>
                <a:ea typeface="楷体" pitchFamily="49" charset="-122"/>
              </a:rPr>
              <a:t>的选择</a:t>
            </a:r>
          </a:p>
        </p:txBody>
      </p:sp>
      <p:sp>
        <p:nvSpPr>
          <p:cNvPr id="19" name="标题 1">
            <a:extLst>
              <a:ext uri="{FF2B5EF4-FFF2-40B4-BE49-F238E27FC236}">
                <a16:creationId xmlns:a16="http://schemas.microsoft.com/office/drawing/2014/main" id="{A5E8C71C-1951-4163-B5B1-CDE91BEB79A1}"/>
              </a:ext>
            </a:extLst>
          </p:cNvPr>
          <p:cNvSpPr txBox="1">
            <a:spLocks/>
          </p:cNvSpPr>
          <p:nvPr/>
        </p:nvSpPr>
        <p:spPr>
          <a:xfrm>
            <a:off x="301625" y="609600"/>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4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4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autoUpdateAnimBg="0"/>
      <p:bldP spid="25607" grpId="0" bldLvl="0" animBg="1" autoUpdateAnimBg="0"/>
      <p:bldP spid="25608" grpId="0" bldLvl="0" animBg="1" autoUpdateAnimBg="0"/>
      <p:bldP spid="25610" grpId="0" animBg="1" autoUpdateAnimBg="0"/>
      <p:bldP spid="25612" grpId="0" bldLvl="0" animBg="1" autoUpdateAnimBg="0"/>
      <p:bldP spid="25613" grpId="0" bldLvl="0" animBg="1" autoUpdateAnimBg="0"/>
      <p:bldP spid="25615" grpId="0" autoUpdateAnimBg="0"/>
      <p:bldP spid="26640" grpId="0" animBg="1"/>
      <p:bldP spid="26641" grpId="0" animBg="1"/>
      <p:bldP spid="266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0E6B8-161F-4D84-BC0E-22587A6F10CC}"/>
              </a:ext>
            </a:extLst>
          </p:cNvPr>
          <p:cNvSpPr>
            <a:spLocks noGrp="1"/>
          </p:cNvSpPr>
          <p:nvPr>
            <p:ph type="title"/>
          </p:nvPr>
        </p:nvSpPr>
        <p:spPr>
          <a:xfrm>
            <a:off x="285750" y="1214438"/>
            <a:ext cx="8540750" cy="895350"/>
          </a:xfrm>
        </p:spPr>
        <p:txBody>
          <a:bodyPr/>
          <a:lstStyle/>
          <a:p>
            <a:pPr algn="l">
              <a:defRPr/>
            </a:pP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稀缺（</a:t>
            </a:r>
            <a:r>
              <a:rPr lang="en-US" altLang="zh-CN" sz="2800" b="1" dirty="0">
                <a:solidFill>
                  <a:schemeClr val="accent2">
                    <a:lumMod val="75000"/>
                  </a:schemeClr>
                </a:solidFill>
                <a:latin typeface="楷体" pitchFamily="49" charset="-122"/>
                <a:ea typeface="楷体" pitchFamily="49" charset="-122"/>
              </a:rPr>
              <a:t>scarcity</a:t>
            </a:r>
            <a:r>
              <a:rPr lang="zh-CN" altLang="en-US" sz="2800" b="1" dirty="0">
                <a:solidFill>
                  <a:schemeClr val="accent2">
                    <a:lumMod val="75000"/>
                  </a:schemeClr>
                </a:solidFill>
                <a:latin typeface="楷体" pitchFamily="49" charset="-122"/>
                <a:ea typeface="楷体" pitchFamily="49" charset="-122"/>
              </a:rPr>
              <a:t>）：</a:t>
            </a:r>
            <a:endParaRPr lang="zh-CN" altLang="en-US" sz="2800" dirty="0"/>
          </a:p>
        </p:txBody>
      </p:sp>
      <p:sp>
        <p:nvSpPr>
          <p:cNvPr id="3" name="内容占位符 2">
            <a:extLst>
              <a:ext uri="{FF2B5EF4-FFF2-40B4-BE49-F238E27FC236}">
                <a16:creationId xmlns:a16="http://schemas.microsoft.com/office/drawing/2014/main" id="{864B27D6-B3D6-49B8-B1DB-E52EE038AC17}"/>
              </a:ext>
            </a:extLst>
          </p:cNvPr>
          <p:cNvSpPr>
            <a:spLocks noGrp="1"/>
          </p:cNvSpPr>
          <p:nvPr>
            <p:ph idx="1"/>
          </p:nvPr>
        </p:nvSpPr>
        <p:spPr>
          <a:xfrm>
            <a:off x="301625" y="2214563"/>
            <a:ext cx="8540750" cy="3884612"/>
          </a:xfrm>
        </p:spPr>
        <p:txBody>
          <a:bodyPr/>
          <a:lstStyle/>
          <a:p>
            <a:pPr>
              <a:defRPr/>
            </a:pPr>
            <a:r>
              <a:rPr lang="zh-CN" altLang="en-US" b="1" dirty="0">
                <a:solidFill>
                  <a:schemeClr val="accent2">
                    <a:lumMod val="75000"/>
                  </a:schemeClr>
                </a:solidFill>
                <a:latin typeface="楷体" pitchFamily="49" charset="-122"/>
                <a:ea typeface="楷体" pitchFamily="49" charset="-122"/>
              </a:rPr>
              <a:t>对个人而言：时间是稀缺的。</a:t>
            </a:r>
          </a:p>
          <a:p>
            <a:pPr>
              <a:defRPr/>
            </a:pPr>
            <a:r>
              <a:rPr lang="zh-CN" altLang="en-US" b="1" dirty="0">
                <a:solidFill>
                  <a:schemeClr val="accent2">
                    <a:lumMod val="75000"/>
                  </a:schemeClr>
                </a:solidFill>
                <a:latin typeface="楷体" pitchFamily="49" charset="-122"/>
                <a:ea typeface="楷体" pitchFamily="49" charset="-122"/>
              </a:rPr>
              <a:t>对经济体而言：资源是有限性，社会提供的东西少于人们想拥有的。</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资源（生产要素）：  ①劳动  体力</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脑力  ②资本③土地（自然资源）④企业家才能</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暗含的基本假设：  ①人类的欲望是无穷的              </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②资源是有限的</a:t>
            </a:r>
          </a:p>
          <a:p>
            <a:pPr>
              <a:defRPr/>
            </a:pPr>
            <a:endParaRPr lang="zh-CN" altLang="en-US" dirty="0"/>
          </a:p>
        </p:txBody>
      </p:sp>
      <p:sp>
        <p:nvSpPr>
          <p:cNvPr id="4" name="标题 1">
            <a:extLst>
              <a:ext uri="{FF2B5EF4-FFF2-40B4-BE49-F238E27FC236}">
                <a16:creationId xmlns:a16="http://schemas.microsoft.com/office/drawing/2014/main" id="{DC8F9116-6BCC-4FEF-92B3-8B8206D69F3F}"/>
              </a:ext>
            </a:extLst>
          </p:cNvPr>
          <p:cNvSpPr txBox="1">
            <a:spLocks/>
          </p:cNvSpPr>
          <p:nvPr/>
        </p:nvSpPr>
        <p:spPr>
          <a:xfrm>
            <a:off x="285750" y="642938"/>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9D93E0DC-80E5-42DE-8BB6-749308E596E1}"/>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917FE0E9-9711-4D50-B036-EABCA5EA084C}"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37891" name="灯片编号占位符 5">
            <a:extLst>
              <a:ext uri="{FF2B5EF4-FFF2-40B4-BE49-F238E27FC236}">
                <a16:creationId xmlns:a16="http://schemas.microsoft.com/office/drawing/2014/main" id="{8208198E-61E1-4095-8DFD-FB07F7510AD9}"/>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73B9F47-A95D-4E96-A897-39B574483AEC}" type="slidenum">
              <a:rPr lang="en-US" altLang="zh-CN" sz="1400" b="0"/>
              <a:pPr algn="r" eaLnBrk="1" hangingPunct="1">
                <a:spcBef>
                  <a:spcPct val="0"/>
                </a:spcBef>
                <a:buClrTx/>
                <a:buSzTx/>
                <a:buFont typeface="Arial" panose="020B0604020202020204" pitchFamily="34" charset="0"/>
                <a:buNone/>
              </a:pPr>
              <a:t>12</a:t>
            </a:fld>
            <a:endParaRPr lang="en-US" altLang="zh-CN" sz="1400" b="0"/>
          </a:p>
        </p:txBody>
      </p:sp>
      <p:sp>
        <p:nvSpPr>
          <p:cNvPr id="32772" name="Rectangle 2">
            <a:extLst>
              <a:ext uri="{FF2B5EF4-FFF2-40B4-BE49-F238E27FC236}">
                <a16:creationId xmlns:a16="http://schemas.microsoft.com/office/drawing/2014/main" id="{393396BF-273B-4FB6-ABF2-C2D962968606}"/>
              </a:ext>
            </a:extLst>
          </p:cNvPr>
          <p:cNvSpPr>
            <a:spLocks noGrp="1" noRot="1" noChangeArrowheads="1"/>
          </p:cNvSpPr>
          <p:nvPr>
            <p:ph type="title" idx="4294967295"/>
          </p:nvPr>
        </p:nvSpPr>
        <p:spPr>
          <a:xfrm>
            <a:off x="323850" y="1700213"/>
            <a:ext cx="8540750" cy="1131887"/>
          </a:xfrm>
        </p:spPr>
        <p:txBody>
          <a:bodyPr/>
          <a:lstStyle/>
          <a:p>
            <a:pPr algn="l" eaLnBrk="1" hangingPunct="1">
              <a:defRPr/>
            </a:pPr>
            <a:r>
              <a:rPr lang="zh-CN" b="1" dirty="0">
                <a:solidFill>
                  <a:schemeClr val="accent2">
                    <a:lumMod val="75000"/>
                  </a:schemeClr>
                </a:solidFill>
                <a:latin typeface="楷体" pitchFamily="49" charset="-122"/>
                <a:ea typeface="楷体" pitchFamily="49" charset="-122"/>
              </a:rPr>
              <a:t>关于企业家才能</a:t>
            </a:r>
          </a:p>
        </p:txBody>
      </p:sp>
      <p:sp>
        <p:nvSpPr>
          <p:cNvPr id="32773" name="Rectangle 3">
            <a:extLst>
              <a:ext uri="{FF2B5EF4-FFF2-40B4-BE49-F238E27FC236}">
                <a16:creationId xmlns:a16="http://schemas.microsoft.com/office/drawing/2014/main" id="{0445C2B2-E97C-42F8-BE99-B448D21A5D6A}"/>
              </a:ext>
            </a:extLst>
          </p:cNvPr>
          <p:cNvSpPr>
            <a:spLocks noGrp="1" noRot="1" noChangeArrowheads="1"/>
          </p:cNvSpPr>
          <p:nvPr>
            <p:ph type="body" idx="4294967295"/>
          </p:nvPr>
        </p:nvSpPr>
        <p:spPr>
          <a:xfrm>
            <a:off x="301625" y="3213100"/>
            <a:ext cx="8540750" cy="2886075"/>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概括而言，富有创新精神和能力，有</a:t>
            </a:r>
            <a:r>
              <a:rPr lang="zh-CN" altLang="en-US" b="1" dirty="0">
                <a:solidFill>
                  <a:schemeClr val="accent2">
                    <a:lumMod val="75000"/>
                  </a:schemeClr>
                </a:solidFill>
                <a:latin typeface="楷体" pitchFamily="49" charset="-122"/>
                <a:ea typeface="楷体" pitchFamily="49" charset="-122"/>
              </a:rPr>
              <a:t>眼光</a:t>
            </a:r>
            <a:r>
              <a:rPr lang="zh-CN" b="1" dirty="0">
                <a:solidFill>
                  <a:schemeClr val="accent2">
                    <a:lumMod val="75000"/>
                  </a:schemeClr>
                </a:solidFill>
                <a:latin typeface="楷体" pitchFamily="49" charset="-122"/>
                <a:ea typeface="楷体" pitchFamily="49" charset="-122"/>
              </a:rPr>
              <a:t>和魄力。</a:t>
            </a:r>
          </a:p>
          <a:p>
            <a:pPr eaLnBrk="1" hangingPunct="1">
              <a:defRPr/>
            </a:pPr>
            <a:r>
              <a:rPr lang="zh-CN" b="1" dirty="0">
                <a:solidFill>
                  <a:schemeClr val="accent2">
                    <a:lumMod val="75000"/>
                  </a:schemeClr>
                </a:solidFill>
                <a:latin typeface="楷体" pitchFamily="49" charset="-122"/>
                <a:ea typeface="楷体" pitchFamily="49" charset="-122"/>
              </a:rPr>
              <a:t>一个现实事例</a:t>
            </a:r>
          </a:p>
        </p:txBody>
      </p:sp>
      <p:sp>
        <p:nvSpPr>
          <p:cNvPr id="9" name="标题 1">
            <a:extLst>
              <a:ext uri="{FF2B5EF4-FFF2-40B4-BE49-F238E27FC236}">
                <a16:creationId xmlns:a16="http://schemas.microsoft.com/office/drawing/2014/main" id="{D363D635-E7F9-4167-BA28-D19E7B61AAA4}"/>
              </a:ext>
            </a:extLst>
          </p:cNvPr>
          <p:cNvSpPr txBox="1">
            <a:spLocks/>
          </p:cNvSpPr>
          <p:nvPr/>
        </p:nvSpPr>
        <p:spPr>
          <a:xfrm>
            <a:off x="285750" y="642938"/>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667E377F-185B-48A1-AB28-F3607EC05164}"/>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511E171B-4003-4C1A-ABA3-D6BBF4E0EDCB}"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38915" name="灯片编号占位符 5">
            <a:extLst>
              <a:ext uri="{FF2B5EF4-FFF2-40B4-BE49-F238E27FC236}">
                <a16:creationId xmlns:a16="http://schemas.microsoft.com/office/drawing/2014/main" id="{D8454AAD-18F7-4497-BA52-6D50ED0BD591}"/>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5B893BA-E29E-4719-A443-7F58999F8906}" type="slidenum">
              <a:rPr lang="en-US" altLang="zh-CN" sz="1400" b="0"/>
              <a:pPr algn="r" eaLnBrk="1" hangingPunct="1">
                <a:spcBef>
                  <a:spcPct val="0"/>
                </a:spcBef>
                <a:buClrTx/>
                <a:buSzTx/>
                <a:buFont typeface="Arial" panose="020B0604020202020204" pitchFamily="34" charset="0"/>
                <a:buNone/>
              </a:pPr>
              <a:t>13</a:t>
            </a:fld>
            <a:endParaRPr lang="en-US" altLang="zh-CN" sz="1400" b="0"/>
          </a:p>
        </p:txBody>
      </p:sp>
      <p:sp>
        <p:nvSpPr>
          <p:cNvPr id="33796" name="Rectangle 3">
            <a:extLst>
              <a:ext uri="{FF2B5EF4-FFF2-40B4-BE49-F238E27FC236}">
                <a16:creationId xmlns:a16="http://schemas.microsoft.com/office/drawing/2014/main" id="{105742B2-3A2F-4A8C-BF2D-524969E85B6B}"/>
              </a:ext>
            </a:extLst>
          </p:cNvPr>
          <p:cNvSpPr>
            <a:spLocks noGrp="1" noRot="1" noChangeArrowheads="1"/>
          </p:cNvSpPr>
          <p:nvPr>
            <p:ph type="body" idx="4294967295"/>
          </p:nvPr>
        </p:nvSpPr>
        <p:spPr>
          <a:xfrm>
            <a:off x="301625" y="1357313"/>
            <a:ext cx="8540750" cy="4741862"/>
          </a:xfrm>
        </p:spPr>
        <p:txBody>
          <a:bodyPr/>
          <a:lstStyle/>
          <a:p>
            <a:pPr eaLnBrk="1" hangingPunct="1">
              <a:lnSpc>
                <a:spcPct val="80000"/>
              </a:lnSpc>
              <a:spcBef>
                <a:spcPct val="50000"/>
              </a:spcBef>
              <a:buClrTx/>
              <a:buSzTx/>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）选择（取舍）（</a:t>
            </a:r>
            <a:r>
              <a:rPr lang="en-US" altLang="zh-CN" b="1" dirty="0">
                <a:solidFill>
                  <a:schemeClr val="accent2">
                    <a:lumMod val="75000"/>
                  </a:schemeClr>
                </a:solidFill>
                <a:latin typeface="楷体" pitchFamily="49" charset="-122"/>
                <a:ea typeface="楷体" pitchFamily="49" charset="-122"/>
              </a:rPr>
              <a:t>trade-off)</a:t>
            </a:r>
            <a:r>
              <a:rPr lang="zh-CN" altLang="en-US" b="1" dirty="0">
                <a:solidFill>
                  <a:schemeClr val="accent2">
                    <a:lumMod val="75000"/>
                  </a:schemeClr>
                </a:solidFill>
                <a:latin typeface="楷体" pitchFamily="49" charset="-122"/>
                <a:ea typeface="楷体" pitchFamily="49" charset="-122"/>
              </a:rPr>
              <a:t>：因为稀缺，人们不能得到所有想要的东西</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不得不在有限的资源下作出取舍，选择。这是稀缺性的约束。</a:t>
            </a:r>
          </a:p>
          <a:p>
            <a:pPr algn="just" eaLnBrk="1" hangingPunct="1">
              <a:lnSpc>
                <a:spcPct val="80000"/>
              </a:lnSpc>
              <a:buFont typeface="Wingdings" panose="05000000000000000000" pitchFamily="2" charset="2"/>
              <a:buNone/>
              <a:defRPr/>
            </a:pPr>
            <a:endParaRPr lang="zh-CN" altLang="en-US" b="1" dirty="0">
              <a:solidFill>
                <a:schemeClr val="accent2">
                  <a:lumMod val="75000"/>
                </a:schemeClr>
              </a:solidFill>
              <a:latin typeface="楷体" pitchFamily="49" charset="-122"/>
              <a:ea typeface="楷体" pitchFamily="49" charset="-122"/>
            </a:endParaRPr>
          </a:p>
          <a:p>
            <a:pPr algn="just" eaLnBrk="1" hangingPunct="1">
              <a:lnSpc>
                <a:spcPct val="80000"/>
              </a:lnSpc>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）激励  人们会对激励作出反应。</a:t>
            </a:r>
          </a:p>
          <a:p>
            <a:pPr algn="just" eaLnBrk="1" hangingPunct="1">
              <a:lnSpc>
                <a:spcPct val="80000"/>
              </a:lnSpc>
              <a:buFont typeface="Wingdings" panose="05000000000000000000" pitchFamily="2" charset="2"/>
              <a:buNone/>
              <a:defRPr/>
            </a:pPr>
            <a:endParaRPr lang="zh-CN" altLang="en-US" b="1" dirty="0">
              <a:solidFill>
                <a:schemeClr val="accent2">
                  <a:lumMod val="75000"/>
                </a:schemeClr>
              </a:solidFill>
              <a:latin typeface="楷体" pitchFamily="49" charset="-122"/>
              <a:ea typeface="楷体" pitchFamily="49" charset="-122"/>
            </a:endParaRPr>
          </a:p>
          <a:p>
            <a:pPr algn="just" eaLnBrk="1" hangingPunct="1">
              <a:lnSpc>
                <a:spcPct val="80000"/>
              </a:lnSpc>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4</a:t>
            </a:r>
            <a:r>
              <a:rPr lang="zh-CN" altLang="en-US" b="1" dirty="0">
                <a:solidFill>
                  <a:schemeClr val="accent2">
                    <a:lumMod val="75000"/>
                  </a:schemeClr>
                </a:solidFill>
                <a:latin typeface="楷体" pitchFamily="49" charset="-122"/>
                <a:ea typeface="楷体" pitchFamily="49" charset="-122"/>
              </a:rPr>
              <a:t>）机会成本</a:t>
            </a:r>
            <a:r>
              <a:rPr lang="en-US" altLang="zh-CN" b="1" dirty="0">
                <a:solidFill>
                  <a:schemeClr val="accent2">
                    <a:lumMod val="75000"/>
                  </a:schemeClr>
                </a:solidFill>
                <a:latin typeface="楷体" pitchFamily="49" charset="-122"/>
                <a:ea typeface="楷体" pitchFamily="49" charset="-122"/>
              </a:rPr>
              <a:t>(Opportunity Cost)</a:t>
            </a:r>
            <a:r>
              <a:rPr lang="zh-CN" altLang="en-US" b="1" dirty="0">
                <a:solidFill>
                  <a:schemeClr val="accent2">
                    <a:lumMod val="75000"/>
                  </a:schemeClr>
                </a:solidFill>
                <a:latin typeface="楷体" pitchFamily="49" charset="-122"/>
                <a:ea typeface="楷体" pitchFamily="49" charset="-122"/>
              </a:rPr>
              <a:t>：为了得到某种东西所必须放弃的东西。这是选择的结果，与决策相关。</a:t>
            </a:r>
            <a:endParaRPr lang="zh-CN" altLang="en-US" dirty="0">
              <a:solidFill>
                <a:schemeClr val="accent2">
                  <a:lumMod val="75000"/>
                </a:schemeClr>
              </a:solidFill>
              <a:latin typeface="楷体" pitchFamily="49" charset="-122"/>
              <a:ea typeface="楷体" pitchFamily="49" charset="-122"/>
            </a:endParaRPr>
          </a:p>
        </p:txBody>
      </p:sp>
      <p:sp>
        <p:nvSpPr>
          <p:cNvPr id="5" name="标题 1">
            <a:extLst>
              <a:ext uri="{FF2B5EF4-FFF2-40B4-BE49-F238E27FC236}">
                <a16:creationId xmlns:a16="http://schemas.microsoft.com/office/drawing/2014/main" id="{7A55BF2E-1240-4D0F-B14B-40C0F0FC0751}"/>
              </a:ext>
            </a:extLst>
          </p:cNvPr>
          <p:cNvSpPr txBox="1">
            <a:spLocks/>
          </p:cNvSpPr>
          <p:nvPr/>
        </p:nvSpPr>
        <p:spPr>
          <a:xfrm>
            <a:off x="285750" y="642938"/>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49DD000-3541-43D3-A0A8-5AD7EB9CB628}"/>
              </a:ext>
            </a:extLst>
          </p:cNvPr>
          <p:cNvSpPr>
            <a:spLocks noGrp="1" noRot="1" noChangeArrowheads="1"/>
          </p:cNvSpPr>
          <p:nvPr>
            <p:ph type="body" idx="4294967295"/>
          </p:nvPr>
        </p:nvSpPr>
        <p:spPr>
          <a:xfrm>
            <a:off x="301625" y="1341438"/>
            <a:ext cx="8540750" cy="4757737"/>
          </a:xfrm>
        </p:spPr>
        <p:txBody>
          <a:bodyPr/>
          <a:lstStyle/>
          <a:p>
            <a:pPr>
              <a:defRPr/>
            </a:pPr>
            <a:r>
              <a:rPr lang="zh-CN" altLang="en-US" b="1" dirty="0">
                <a:solidFill>
                  <a:schemeClr val="accent2">
                    <a:lumMod val="75000"/>
                  </a:schemeClr>
                </a:solidFill>
                <a:latin typeface="华文楷体" pitchFamily="2" charset="-122"/>
                <a:ea typeface="华文楷体" pitchFamily="2" charset="-122"/>
              </a:rPr>
              <a:t>机会成本往往与决策有关，其成立的条件：</a:t>
            </a:r>
            <a:endParaRPr lang="en-US" altLang="zh-CN" b="1" dirty="0">
              <a:solidFill>
                <a:schemeClr val="accent2">
                  <a:lumMod val="75000"/>
                </a:schemeClr>
              </a:solidFill>
              <a:latin typeface="华文楷体" pitchFamily="2" charset="-122"/>
              <a:ea typeface="华文楷体" pitchFamily="2" charset="-122"/>
            </a:endParaRPr>
          </a:p>
          <a:p>
            <a:pPr lvl="1">
              <a:defRPr/>
            </a:pPr>
            <a:r>
              <a:rPr lang="zh-CN" altLang="en-US" b="1" dirty="0">
                <a:solidFill>
                  <a:schemeClr val="accent2">
                    <a:lumMod val="75000"/>
                  </a:schemeClr>
                </a:solidFill>
                <a:latin typeface="华文楷体" pitchFamily="2" charset="-122"/>
                <a:ea typeface="华文楷体" pitchFamily="2" charset="-122"/>
              </a:rPr>
              <a:t>①是存在资源的稀缺性，</a:t>
            </a:r>
            <a:endParaRPr lang="en-US" altLang="zh-CN" b="1" dirty="0">
              <a:solidFill>
                <a:schemeClr val="accent2">
                  <a:lumMod val="75000"/>
                </a:schemeClr>
              </a:solidFill>
              <a:latin typeface="华文楷体" pitchFamily="2" charset="-122"/>
              <a:ea typeface="华文楷体" pitchFamily="2" charset="-122"/>
            </a:endParaRPr>
          </a:p>
          <a:p>
            <a:pPr lvl="1">
              <a:defRPr/>
            </a:pPr>
            <a:r>
              <a:rPr lang="zh-CN" altLang="en-US" b="1" dirty="0">
                <a:solidFill>
                  <a:schemeClr val="accent2">
                    <a:lumMod val="75000"/>
                  </a:schemeClr>
                </a:solidFill>
                <a:latin typeface="华文楷体" pitchFamily="2" charset="-122"/>
                <a:ea typeface="华文楷体" pitchFamily="2" charset="-122"/>
              </a:rPr>
              <a:t>②是资源有多种用途，</a:t>
            </a:r>
            <a:endParaRPr lang="en-US" altLang="zh-CN" b="1" dirty="0">
              <a:solidFill>
                <a:schemeClr val="accent2">
                  <a:lumMod val="75000"/>
                </a:schemeClr>
              </a:solidFill>
              <a:latin typeface="华文楷体" pitchFamily="2" charset="-122"/>
              <a:ea typeface="华文楷体" pitchFamily="2" charset="-122"/>
            </a:endParaRPr>
          </a:p>
          <a:p>
            <a:pPr lvl="1">
              <a:defRPr/>
            </a:pPr>
            <a:r>
              <a:rPr lang="zh-CN" altLang="en-US" b="1" dirty="0">
                <a:solidFill>
                  <a:schemeClr val="accent2">
                    <a:lumMod val="75000"/>
                  </a:schemeClr>
                </a:solidFill>
                <a:latin typeface="华文楷体" pitchFamily="2" charset="-122"/>
                <a:ea typeface="华文楷体" pitchFamily="2" charset="-122"/>
              </a:rPr>
              <a:t>③是资源投入无障碍</a:t>
            </a:r>
          </a:p>
          <a:p>
            <a:pPr>
              <a:defRPr/>
            </a:pPr>
            <a:r>
              <a:rPr lang="zh-CN" altLang="en-US" b="1" dirty="0">
                <a:solidFill>
                  <a:srgbClr val="FF0000"/>
                </a:solidFill>
                <a:latin typeface="华文楷体" pitchFamily="2" charset="-122"/>
                <a:ea typeface="华文楷体" pitchFamily="2" charset="-122"/>
              </a:rPr>
              <a:t>机会成本的存在意味着“没有免费的午餐”</a:t>
            </a:r>
          </a:p>
        </p:txBody>
      </p:sp>
      <p:sp>
        <p:nvSpPr>
          <p:cNvPr id="3" name="标题 1">
            <a:extLst>
              <a:ext uri="{FF2B5EF4-FFF2-40B4-BE49-F238E27FC236}">
                <a16:creationId xmlns:a16="http://schemas.microsoft.com/office/drawing/2014/main" id="{F09E64E0-6440-4D6E-96E7-CE88296CE6D8}"/>
              </a:ext>
            </a:extLst>
          </p:cNvPr>
          <p:cNvSpPr txBox="1">
            <a:spLocks/>
          </p:cNvSpPr>
          <p:nvPr/>
        </p:nvSpPr>
        <p:spPr>
          <a:xfrm>
            <a:off x="285750" y="642938"/>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99BD6728-9DF4-458B-94A8-F1C7BE7DDE99}"/>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F6548029-BE8D-44FF-BA31-8F037B9CAC8C}"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40963" name="灯片编号占位符 5">
            <a:extLst>
              <a:ext uri="{FF2B5EF4-FFF2-40B4-BE49-F238E27FC236}">
                <a16:creationId xmlns:a16="http://schemas.microsoft.com/office/drawing/2014/main" id="{30215FB1-E2D9-498C-A923-18C627CD79E9}"/>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BABB3F1-6BB5-4FCE-A060-AFAA50912327}" type="slidenum">
              <a:rPr lang="en-US" altLang="zh-CN" sz="1400" b="0"/>
              <a:pPr algn="r" eaLnBrk="1" hangingPunct="1">
                <a:spcBef>
                  <a:spcPct val="0"/>
                </a:spcBef>
                <a:buClrTx/>
                <a:buSzTx/>
                <a:buFont typeface="Arial" panose="020B0604020202020204" pitchFamily="34" charset="0"/>
                <a:buNone/>
              </a:pPr>
              <a:t>15</a:t>
            </a:fld>
            <a:endParaRPr lang="en-US" altLang="zh-CN" sz="1400" b="0"/>
          </a:p>
        </p:txBody>
      </p:sp>
      <p:sp>
        <p:nvSpPr>
          <p:cNvPr id="35844" name="Rectangle 2">
            <a:extLst>
              <a:ext uri="{FF2B5EF4-FFF2-40B4-BE49-F238E27FC236}">
                <a16:creationId xmlns:a16="http://schemas.microsoft.com/office/drawing/2014/main" id="{5AA46FE8-2480-4A4D-9CFF-01E8619C5441}"/>
              </a:ext>
            </a:extLst>
          </p:cNvPr>
          <p:cNvSpPr>
            <a:spLocks noGrp="1" noRot="1" noChangeArrowheads="1"/>
          </p:cNvSpPr>
          <p:nvPr>
            <p:ph type="title" idx="4294967295"/>
          </p:nvPr>
        </p:nvSpPr>
        <p:spPr>
          <a:xfrm>
            <a:off x="285750" y="785813"/>
            <a:ext cx="8540750" cy="803275"/>
          </a:xfrm>
        </p:spPr>
        <p:txBody>
          <a:bodyPr/>
          <a:lstStyle/>
          <a:p>
            <a:pPr eaLnBrk="1" hangingPunct="1">
              <a:defRPr/>
            </a:pPr>
            <a:r>
              <a:rPr lang="en-US" altLang="zh-CN" sz="2800" b="1" dirty="0">
                <a:solidFill>
                  <a:schemeClr val="accent2">
                    <a:lumMod val="75000"/>
                  </a:schemeClr>
                </a:solidFill>
                <a:latin typeface="华文宋体" pitchFamily="2" charset="-122"/>
                <a:ea typeface="楷体_GB2312" pitchFamily="49" charset="-122"/>
              </a:rPr>
              <a:t>5</a:t>
            </a:r>
            <a:r>
              <a:rPr lang="zh-CN" altLang="en-US" sz="2800" b="1" dirty="0">
                <a:solidFill>
                  <a:schemeClr val="accent2">
                    <a:lumMod val="75000"/>
                  </a:schemeClr>
                </a:solidFill>
                <a:latin typeface="华文宋体" pitchFamily="2" charset="-122"/>
                <a:ea typeface="楷体_GB2312" pitchFamily="49" charset="-122"/>
              </a:rPr>
              <a:t>）生产可能性曲线</a:t>
            </a:r>
            <a:r>
              <a:rPr lang="zh-CN" altLang="en-US" sz="2800" b="1" dirty="0">
                <a:solidFill>
                  <a:schemeClr val="accent2">
                    <a:lumMod val="75000"/>
                  </a:schemeClr>
                </a:solidFill>
                <a:latin typeface="Times New Roman" pitchFamily="18" charset="0"/>
                <a:ea typeface="楷体_GB2312" pitchFamily="49" charset="-122"/>
              </a:rPr>
              <a:t>（</a:t>
            </a:r>
            <a:r>
              <a:rPr lang="en-US" altLang="zh-CN" sz="2800" b="1" dirty="0">
                <a:solidFill>
                  <a:schemeClr val="accent2">
                    <a:lumMod val="75000"/>
                  </a:schemeClr>
                </a:solidFill>
                <a:latin typeface="Times New Roman" pitchFamily="18" charset="0"/>
                <a:ea typeface="楷体_GB2312" pitchFamily="49" charset="-122"/>
              </a:rPr>
              <a:t>Production Possibility Curve</a:t>
            </a:r>
            <a:r>
              <a:rPr lang="zh-CN" altLang="en-US" sz="2800" b="1" dirty="0">
                <a:solidFill>
                  <a:schemeClr val="accent2">
                    <a:lumMod val="75000"/>
                  </a:schemeClr>
                </a:solidFill>
                <a:latin typeface="Times New Roman" pitchFamily="18" charset="0"/>
                <a:ea typeface="楷体_GB2312" pitchFamily="49" charset="-122"/>
              </a:rPr>
              <a:t>，</a:t>
            </a:r>
            <a:r>
              <a:rPr lang="en-US" altLang="zh-CN" sz="2800" b="1" dirty="0">
                <a:solidFill>
                  <a:schemeClr val="accent2">
                    <a:lumMod val="75000"/>
                  </a:schemeClr>
                </a:solidFill>
                <a:latin typeface="Times New Roman" pitchFamily="18" charset="0"/>
                <a:ea typeface="楷体_GB2312" pitchFamily="49" charset="-122"/>
              </a:rPr>
              <a:t>PPC</a:t>
            </a:r>
            <a:r>
              <a:rPr lang="zh-CN" altLang="en-US" sz="2800" b="1" dirty="0">
                <a:solidFill>
                  <a:schemeClr val="accent2">
                    <a:lumMod val="75000"/>
                  </a:schemeClr>
                </a:solidFill>
                <a:latin typeface="Times New Roman" pitchFamily="18" charset="0"/>
                <a:ea typeface="楷体_GB2312" pitchFamily="49" charset="-122"/>
              </a:rPr>
              <a:t>）</a:t>
            </a:r>
            <a:endParaRPr lang="zh-CN" altLang="en-US" sz="2800" b="1" dirty="0">
              <a:solidFill>
                <a:schemeClr val="accent2">
                  <a:lumMod val="75000"/>
                </a:schemeClr>
              </a:solidFill>
              <a:latin typeface="Times New Roman" pitchFamily="18" charset="0"/>
              <a:ea typeface="华文宋体" pitchFamily="2" charset="-122"/>
            </a:endParaRPr>
          </a:p>
        </p:txBody>
      </p:sp>
      <p:sp>
        <p:nvSpPr>
          <p:cNvPr id="35845" name="Rectangle 3">
            <a:extLst>
              <a:ext uri="{FF2B5EF4-FFF2-40B4-BE49-F238E27FC236}">
                <a16:creationId xmlns:a16="http://schemas.microsoft.com/office/drawing/2014/main" id="{51658719-E319-49CA-9AFA-7FBEA25D6FF9}"/>
              </a:ext>
            </a:extLst>
          </p:cNvPr>
          <p:cNvSpPr>
            <a:spLocks noGrp="1" noRot="1" noChangeArrowheads="1"/>
          </p:cNvSpPr>
          <p:nvPr>
            <p:ph type="body" idx="4294967295"/>
          </p:nvPr>
        </p:nvSpPr>
        <p:spPr>
          <a:xfrm>
            <a:off x="301625" y="1643063"/>
            <a:ext cx="8540750" cy="1214437"/>
          </a:xfrm>
        </p:spPr>
        <p:txBody>
          <a:bodyPr/>
          <a:lstStyle/>
          <a:p>
            <a:pPr eaLnBrk="1" hangingPunct="1">
              <a:buFont typeface="Wingdings" panose="05000000000000000000" pitchFamily="2" charset="2"/>
              <a:buNone/>
              <a:defRPr/>
            </a:pPr>
            <a:r>
              <a:rPr lang="zh-CN" altLang="en-US" sz="2400" b="1" dirty="0">
                <a:solidFill>
                  <a:schemeClr val="accent2">
                    <a:lumMod val="75000"/>
                  </a:schemeClr>
                </a:solidFill>
                <a:latin typeface="楷体_GB2312" pitchFamily="49" charset="-122"/>
                <a:ea typeface="楷体_GB2312" pitchFamily="49" charset="-122"/>
              </a:rPr>
              <a:t>假设一个经济体只生产两种商品</a:t>
            </a:r>
          </a:p>
          <a:p>
            <a:pPr eaLnBrk="1" hangingPunct="1">
              <a:buFont typeface="Wingdings" panose="05000000000000000000" pitchFamily="2" charset="2"/>
              <a:buNone/>
              <a:defRPr/>
            </a:pPr>
            <a:r>
              <a:rPr lang="zh-CN" altLang="en-US" sz="2400" b="1" dirty="0">
                <a:solidFill>
                  <a:schemeClr val="accent2">
                    <a:lumMod val="75000"/>
                  </a:schemeClr>
                </a:solidFill>
                <a:latin typeface="楷体_GB2312" pitchFamily="49" charset="-122"/>
                <a:ea typeface="楷体_GB2312" pitchFamily="49" charset="-122"/>
              </a:rPr>
              <a:t>（</a:t>
            </a:r>
            <a:r>
              <a:rPr lang="en-US" altLang="zh-CN" sz="2400" b="1" dirty="0">
                <a:solidFill>
                  <a:schemeClr val="accent2">
                    <a:lumMod val="75000"/>
                  </a:schemeClr>
                </a:solidFill>
                <a:latin typeface="楷体_GB2312" pitchFamily="49" charset="-122"/>
                <a:ea typeface="楷体_GB2312" pitchFamily="49" charset="-122"/>
              </a:rPr>
              <a:t>1</a:t>
            </a:r>
            <a:r>
              <a:rPr lang="zh-CN" altLang="en-US" sz="2400" b="1" dirty="0">
                <a:solidFill>
                  <a:schemeClr val="accent2">
                    <a:lumMod val="75000"/>
                  </a:schemeClr>
                </a:solidFill>
                <a:latin typeface="楷体_GB2312" pitchFamily="49" charset="-122"/>
                <a:ea typeface="楷体_GB2312" pitchFamily="49" charset="-122"/>
              </a:rPr>
              <a:t>）定义：表示一个经济体在生产要素与生产技术既定时所能生产的两种商品最大产量的组合的曲线。</a:t>
            </a:r>
          </a:p>
          <a:p>
            <a:pPr eaLnBrk="1" hangingPunct="1">
              <a:buFont typeface="Wingdings" panose="05000000000000000000" pitchFamily="2" charset="2"/>
              <a:buNone/>
              <a:defRPr/>
            </a:pPr>
            <a:r>
              <a:rPr lang="zh-CN" altLang="en-US" sz="2400" b="1" dirty="0">
                <a:solidFill>
                  <a:schemeClr val="accent2">
                    <a:lumMod val="75000"/>
                  </a:schemeClr>
                </a:solidFill>
                <a:latin typeface="华文宋体" pitchFamily="2" charset="-122"/>
                <a:ea typeface="华文宋体" pitchFamily="2" charset="-122"/>
              </a:rPr>
              <a:t>           </a:t>
            </a:r>
          </a:p>
        </p:txBody>
      </p:sp>
      <p:sp>
        <p:nvSpPr>
          <p:cNvPr id="40966" name="Line 194">
            <a:extLst>
              <a:ext uri="{FF2B5EF4-FFF2-40B4-BE49-F238E27FC236}">
                <a16:creationId xmlns:a16="http://schemas.microsoft.com/office/drawing/2014/main" id="{C9BD5B72-73A8-40D2-91D9-63A9F56C9C16}"/>
              </a:ext>
            </a:extLst>
          </p:cNvPr>
          <p:cNvSpPr>
            <a:spLocks noChangeShapeType="1"/>
          </p:cNvSpPr>
          <p:nvPr/>
        </p:nvSpPr>
        <p:spPr bwMode="auto">
          <a:xfrm>
            <a:off x="1863725" y="5715000"/>
            <a:ext cx="43418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7" name="Line 195">
            <a:extLst>
              <a:ext uri="{FF2B5EF4-FFF2-40B4-BE49-F238E27FC236}">
                <a16:creationId xmlns:a16="http://schemas.microsoft.com/office/drawing/2014/main" id="{0B04E990-0537-48A4-9F79-ED22F03B4609}"/>
              </a:ext>
            </a:extLst>
          </p:cNvPr>
          <p:cNvSpPr>
            <a:spLocks noChangeShapeType="1"/>
          </p:cNvSpPr>
          <p:nvPr/>
        </p:nvSpPr>
        <p:spPr bwMode="auto">
          <a:xfrm flipV="1">
            <a:off x="1863725" y="3176588"/>
            <a:ext cx="0" cy="2538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8" name="Freeform 197">
            <a:extLst>
              <a:ext uri="{FF2B5EF4-FFF2-40B4-BE49-F238E27FC236}">
                <a16:creationId xmlns:a16="http://schemas.microsoft.com/office/drawing/2014/main" id="{9AA006DC-C234-49BB-B576-74C7D65A96CB}"/>
              </a:ext>
            </a:extLst>
          </p:cNvPr>
          <p:cNvSpPr>
            <a:spLocks/>
          </p:cNvSpPr>
          <p:nvPr/>
        </p:nvSpPr>
        <p:spPr bwMode="auto">
          <a:xfrm>
            <a:off x="1795463" y="3609975"/>
            <a:ext cx="3408362" cy="2105025"/>
          </a:xfrm>
          <a:custGeom>
            <a:avLst/>
            <a:gdLst>
              <a:gd name="T0" fmla="*/ 2147483646 w 2533"/>
              <a:gd name="T1" fmla="*/ 2147483646 h 1535"/>
              <a:gd name="T2" fmla="*/ 2147483646 w 2533"/>
              <a:gd name="T3" fmla="*/ 2147483646 h 1535"/>
              <a:gd name="T4" fmla="*/ 2147483646 w 2533"/>
              <a:gd name="T5" fmla="*/ 2147483646 h 1535"/>
              <a:gd name="T6" fmla="*/ 2147483646 w 2533"/>
              <a:gd name="T7" fmla="*/ 2147483646 h 1535"/>
              <a:gd name="T8" fmla="*/ 2147483646 w 2533"/>
              <a:gd name="T9" fmla="*/ 2147483646 h 1535"/>
              <a:gd name="T10" fmla="*/ 0 60000 65536"/>
              <a:gd name="T11" fmla="*/ 0 60000 65536"/>
              <a:gd name="T12" fmla="*/ 0 60000 65536"/>
              <a:gd name="T13" fmla="*/ 0 60000 65536"/>
              <a:gd name="T14" fmla="*/ 0 60000 65536"/>
              <a:gd name="T15" fmla="*/ 0 w 2533"/>
              <a:gd name="T16" fmla="*/ 0 h 1535"/>
              <a:gd name="T17" fmla="*/ 2533 w 2533"/>
              <a:gd name="T18" fmla="*/ 1535 h 1535"/>
            </a:gdLst>
            <a:ahLst/>
            <a:cxnLst>
              <a:cxn ang="T10">
                <a:pos x="T0" y="T1"/>
              </a:cxn>
              <a:cxn ang="T11">
                <a:pos x="T2" y="T3"/>
              </a:cxn>
              <a:cxn ang="T12">
                <a:pos x="T4" y="T5"/>
              </a:cxn>
              <a:cxn ang="T13">
                <a:pos x="T6" y="T7"/>
              </a:cxn>
              <a:cxn ang="T14">
                <a:pos x="T8" y="T9"/>
              </a:cxn>
            </a:cxnLst>
            <a:rect l="T15" t="T16" r="T17" b="T18"/>
            <a:pathLst>
              <a:path w="2533" h="1535">
                <a:moveTo>
                  <a:pt x="129" y="38"/>
                </a:moveTo>
                <a:cubicBezTo>
                  <a:pt x="64" y="19"/>
                  <a:pt x="0" y="0"/>
                  <a:pt x="174" y="38"/>
                </a:cubicBezTo>
                <a:cubicBezTo>
                  <a:pt x="348" y="76"/>
                  <a:pt x="855" y="128"/>
                  <a:pt x="1172" y="264"/>
                </a:cubicBezTo>
                <a:cubicBezTo>
                  <a:pt x="1489" y="400"/>
                  <a:pt x="1852" y="642"/>
                  <a:pt x="2079" y="854"/>
                </a:cubicBezTo>
                <a:cubicBezTo>
                  <a:pt x="2306" y="1066"/>
                  <a:pt x="2419" y="1300"/>
                  <a:pt x="2533" y="1535"/>
                </a:cubicBez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Rectangle 198">
            <a:extLst>
              <a:ext uri="{FF2B5EF4-FFF2-40B4-BE49-F238E27FC236}">
                <a16:creationId xmlns:a16="http://schemas.microsoft.com/office/drawing/2014/main" id="{89BB5504-475F-41D6-B97E-832457534231}"/>
              </a:ext>
            </a:extLst>
          </p:cNvPr>
          <p:cNvSpPr>
            <a:spLocks noChangeArrowheads="1"/>
          </p:cNvSpPr>
          <p:nvPr/>
        </p:nvSpPr>
        <p:spPr bwMode="auto">
          <a:xfrm>
            <a:off x="5870575" y="5838825"/>
            <a:ext cx="15382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i="1"/>
              <a:t>衣服（百件）</a:t>
            </a:r>
          </a:p>
        </p:txBody>
      </p:sp>
      <p:sp>
        <p:nvSpPr>
          <p:cNvPr id="40970" name="Rectangle 200">
            <a:extLst>
              <a:ext uri="{FF2B5EF4-FFF2-40B4-BE49-F238E27FC236}">
                <a16:creationId xmlns:a16="http://schemas.microsoft.com/office/drawing/2014/main" id="{97407919-4C3F-49F6-BBCF-F7D9E5EF7882}"/>
              </a:ext>
            </a:extLst>
          </p:cNvPr>
          <p:cNvSpPr>
            <a:spLocks noChangeArrowheads="1"/>
          </p:cNvSpPr>
          <p:nvPr/>
        </p:nvSpPr>
        <p:spPr bwMode="auto">
          <a:xfrm>
            <a:off x="928688" y="2928938"/>
            <a:ext cx="803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i="1">
                <a:ea typeface="楷体_GB2312" pitchFamily="49" charset="-122"/>
              </a:rPr>
              <a:t>面包</a:t>
            </a:r>
          </a:p>
        </p:txBody>
      </p:sp>
      <p:sp>
        <p:nvSpPr>
          <p:cNvPr id="40971" name="Oval 201">
            <a:extLst>
              <a:ext uri="{FF2B5EF4-FFF2-40B4-BE49-F238E27FC236}">
                <a16:creationId xmlns:a16="http://schemas.microsoft.com/office/drawing/2014/main" id="{89AEF3EC-2291-4259-A6BB-C6B6EFB79F97}"/>
              </a:ext>
            </a:extLst>
          </p:cNvPr>
          <p:cNvSpPr>
            <a:spLocks noChangeArrowheads="1"/>
          </p:cNvSpPr>
          <p:nvPr/>
        </p:nvSpPr>
        <p:spPr bwMode="auto">
          <a:xfrm>
            <a:off x="1395413" y="5653088"/>
            <a:ext cx="400050"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0" i="1"/>
              <a:t>0</a:t>
            </a:r>
          </a:p>
        </p:txBody>
      </p:sp>
      <p:sp>
        <p:nvSpPr>
          <p:cNvPr id="40972" name="Rectangle 202">
            <a:extLst>
              <a:ext uri="{FF2B5EF4-FFF2-40B4-BE49-F238E27FC236}">
                <a16:creationId xmlns:a16="http://schemas.microsoft.com/office/drawing/2014/main" id="{A45299A6-EE42-4FDB-B296-7071C089D063}"/>
              </a:ext>
            </a:extLst>
          </p:cNvPr>
          <p:cNvSpPr>
            <a:spLocks noChangeArrowheads="1"/>
          </p:cNvSpPr>
          <p:nvPr/>
        </p:nvSpPr>
        <p:spPr bwMode="auto">
          <a:xfrm>
            <a:off x="2130425" y="5776913"/>
            <a:ext cx="5349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1</a:t>
            </a:r>
          </a:p>
        </p:txBody>
      </p:sp>
      <p:sp>
        <p:nvSpPr>
          <p:cNvPr id="40973" name="Line 203">
            <a:extLst>
              <a:ext uri="{FF2B5EF4-FFF2-40B4-BE49-F238E27FC236}">
                <a16:creationId xmlns:a16="http://schemas.microsoft.com/office/drawing/2014/main" id="{8D23ED5B-541C-440F-BD76-A4B75167E178}"/>
              </a:ext>
            </a:extLst>
          </p:cNvPr>
          <p:cNvSpPr>
            <a:spLocks noChangeShapeType="1"/>
          </p:cNvSpPr>
          <p:nvPr/>
        </p:nvSpPr>
        <p:spPr bwMode="auto">
          <a:xfrm>
            <a:off x="2330450" y="56530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Line 204">
            <a:extLst>
              <a:ext uri="{FF2B5EF4-FFF2-40B4-BE49-F238E27FC236}">
                <a16:creationId xmlns:a16="http://schemas.microsoft.com/office/drawing/2014/main" id="{F6171276-B243-4C97-92C1-8A45E112A957}"/>
              </a:ext>
            </a:extLst>
          </p:cNvPr>
          <p:cNvSpPr>
            <a:spLocks noChangeShapeType="1"/>
          </p:cNvSpPr>
          <p:nvPr/>
        </p:nvSpPr>
        <p:spPr bwMode="auto">
          <a:xfrm>
            <a:off x="2933700" y="56530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205">
            <a:extLst>
              <a:ext uri="{FF2B5EF4-FFF2-40B4-BE49-F238E27FC236}">
                <a16:creationId xmlns:a16="http://schemas.microsoft.com/office/drawing/2014/main" id="{A0BF7A00-0D80-4C52-A737-F109A85F52F8}"/>
              </a:ext>
            </a:extLst>
          </p:cNvPr>
          <p:cNvSpPr>
            <a:spLocks noChangeShapeType="1"/>
          </p:cNvSpPr>
          <p:nvPr/>
        </p:nvSpPr>
        <p:spPr bwMode="auto">
          <a:xfrm>
            <a:off x="3533775" y="56530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Line 206">
            <a:extLst>
              <a:ext uri="{FF2B5EF4-FFF2-40B4-BE49-F238E27FC236}">
                <a16:creationId xmlns:a16="http://schemas.microsoft.com/office/drawing/2014/main" id="{3EF65CE9-5F48-492D-8E1E-E17C495359A4}"/>
              </a:ext>
            </a:extLst>
          </p:cNvPr>
          <p:cNvSpPr>
            <a:spLocks noChangeShapeType="1"/>
          </p:cNvSpPr>
          <p:nvPr/>
        </p:nvSpPr>
        <p:spPr bwMode="auto">
          <a:xfrm>
            <a:off x="4068763" y="56530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207">
            <a:extLst>
              <a:ext uri="{FF2B5EF4-FFF2-40B4-BE49-F238E27FC236}">
                <a16:creationId xmlns:a16="http://schemas.microsoft.com/office/drawing/2014/main" id="{61653095-6C7B-4A91-858B-10559370B100}"/>
              </a:ext>
            </a:extLst>
          </p:cNvPr>
          <p:cNvSpPr>
            <a:spLocks noChangeShapeType="1"/>
          </p:cNvSpPr>
          <p:nvPr/>
        </p:nvSpPr>
        <p:spPr bwMode="auto">
          <a:xfrm>
            <a:off x="4668838" y="56530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209">
            <a:extLst>
              <a:ext uri="{FF2B5EF4-FFF2-40B4-BE49-F238E27FC236}">
                <a16:creationId xmlns:a16="http://schemas.microsoft.com/office/drawing/2014/main" id="{E4D78B7D-9709-490C-BC23-D45BA90EDE58}"/>
              </a:ext>
            </a:extLst>
          </p:cNvPr>
          <p:cNvSpPr>
            <a:spLocks noChangeShapeType="1"/>
          </p:cNvSpPr>
          <p:nvPr/>
        </p:nvSpPr>
        <p:spPr bwMode="auto">
          <a:xfrm>
            <a:off x="1863725" y="5281613"/>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Line 210">
            <a:extLst>
              <a:ext uri="{FF2B5EF4-FFF2-40B4-BE49-F238E27FC236}">
                <a16:creationId xmlns:a16="http://schemas.microsoft.com/office/drawing/2014/main" id="{29DF6B05-4409-443A-90E7-4ED316EA6DBC}"/>
              </a:ext>
            </a:extLst>
          </p:cNvPr>
          <p:cNvSpPr>
            <a:spLocks noChangeShapeType="1"/>
          </p:cNvSpPr>
          <p:nvPr/>
        </p:nvSpPr>
        <p:spPr bwMode="auto">
          <a:xfrm>
            <a:off x="1863725" y="4414838"/>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211">
            <a:extLst>
              <a:ext uri="{FF2B5EF4-FFF2-40B4-BE49-F238E27FC236}">
                <a16:creationId xmlns:a16="http://schemas.microsoft.com/office/drawing/2014/main" id="{BB5A7AC3-BB9A-4D5A-A7B1-82C4C03B5C36}"/>
              </a:ext>
            </a:extLst>
          </p:cNvPr>
          <p:cNvSpPr>
            <a:spLocks noChangeShapeType="1"/>
          </p:cNvSpPr>
          <p:nvPr/>
        </p:nvSpPr>
        <p:spPr bwMode="auto">
          <a:xfrm>
            <a:off x="1863725" y="4848225"/>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212">
            <a:extLst>
              <a:ext uri="{FF2B5EF4-FFF2-40B4-BE49-F238E27FC236}">
                <a16:creationId xmlns:a16="http://schemas.microsoft.com/office/drawing/2014/main" id="{58D428BB-DA3D-4FBE-8619-002634DE204D}"/>
              </a:ext>
            </a:extLst>
          </p:cNvPr>
          <p:cNvSpPr>
            <a:spLocks noChangeShapeType="1"/>
          </p:cNvSpPr>
          <p:nvPr/>
        </p:nvSpPr>
        <p:spPr bwMode="auto">
          <a:xfrm>
            <a:off x="1863725" y="4043363"/>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Rectangle 213">
            <a:extLst>
              <a:ext uri="{FF2B5EF4-FFF2-40B4-BE49-F238E27FC236}">
                <a16:creationId xmlns:a16="http://schemas.microsoft.com/office/drawing/2014/main" id="{89053B4C-38D6-42B7-AD3D-3A3BC4A3BD37}"/>
              </a:ext>
            </a:extLst>
          </p:cNvPr>
          <p:cNvSpPr>
            <a:spLocks noChangeArrowheads="1"/>
          </p:cNvSpPr>
          <p:nvPr/>
        </p:nvSpPr>
        <p:spPr bwMode="auto">
          <a:xfrm>
            <a:off x="2665413" y="5776913"/>
            <a:ext cx="5349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2</a:t>
            </a:r>
          </a:p>
        </p:txBody>
      </p:sp>
      <p:sp>
        <p:nvSpPr>
          <p:cNvPr id="40983" name="Rectangle 214">
            <a:extLst>
              <a:ext uri="{FF2B5EF4-FFF2-40B4-BE49-F238E27FC236}">
                <a16:creationId xmlns:a16="http://schemas.microsoft.com/office/drawing/2014/main" id="{7F07EC59-62C1-4509-BD8E-AB0BEF5A6B2A}"/>
              </a:ext>
            </a:extLst>
          </p:cNvPr>
          <p:cNvSpPr>
            <a:spLocks noChangeArrowheads="1"/>
          </p:cNvSpPr>
          <p:nvPr/>
        </p:nvSpPr>
        <p:spPr bwMode="auto">
          <a:xfrm>
            <a:off x="3265488" y="5776913"/>
            <a:ext cx="5349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3</a:t>
            </a:r>
          </a:p>
        </p:txBody>
      </p:sp>
      <p:sp>
        <p:nvSpPr>
          <p:cNvPr id="40984" name="Rectangle 215">
            <a:extLst>
              <a:ext uri="{FF2B5EF4-FFF2-40B4-BE49-F238E27FC236}">
                <a16:creationId xmlns:a16="http://schemas.microsoft.com/office/drawing/2014/main" id="{CBDDF52B-0C6E-4608-9DEE-727CEAAC6555}"/>
              </a:ext>
            </a:extLst>
          </p:cNvPr>
          <p:cNvSpPr>
            <a:spLocks noChangeArrowheads="1"/>
          </p:cNvSpPr>
          <p:nvPr/>
        </p:nvSpPr>
        <p:spPr bwMode="auto">
          <a:xfrm>
            <a:off x="3800475" y="5776913"/>
            <a:ext cx="5349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4</a:t>
            </a:r>
          </a:p>
        </p:txBody>
      </p:sp>
      <p:sp>
        <p:nvSpPr>
          <p:cNvPr id="40985" name="Rectangle 216">
            <a:extLst>
              <a:ext uri="{FF2B5EF4-FFF2-40B4-BE49-F238E27FC236}">
                <a16:creationId xmlns:a16="http://schemas.microsoft.com/office/drawing/2014/main" id="{08C28ADB-560C-49C1-9481-206D78BE6DC7}"/>
              </a:ext>
            </a:extLst>
          </p:cNvPr>
          <p:cNvSpPr>
            <a:spLocks noChangeArrowheads="1"/>
          </p:cNvSpPr>
          <p:nvPr/>
        </p:nvSpPr>
        <p:spPr bwMode="auto">
          <a:xfrm>
            <a:off x="4402138" y="5776913"/>
            <a:ext cx="5334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5</a:t>
            </a:r>
          </a:p>
        </p:txBody>
      </p:sp>
      <p:sp>
        <p:nvSpPr>
          <p:cNvPr id="40986" name="Oval 217">
            <a:extLst>
              <a:ext uri="{FF2B5EF4-FFF2-40B4-BE49-F238E27FC236}">
                <a16:creationId xmlns:a16="http://schemas.microsoft.com/office/drawing/2014/main" id="{05721734-27E3-4D39-9EF6-CFDF8D1A3A3C}"/>
              </a:ext>
            </a:extLst>
          </p:cNvPr>
          <p:cNvSpPr>
            <a:spLocks noChangeArrowheads="1"/>
          </p:cNvSpPr>
          <p:nvPr/>
        </p:nvSpPr>
        <p:spPr bwMode="auto">
          <a:xfrm>
            <a:off x="1463675" y="5157788"/>
            <a:ext cx="331788"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10</a:t>
            </a:r>
          </a:p>
        </p:txBody>
      </p:sp>
      <p:sp>
        <p:nvSpPr>
          <p:cNvPr id="40987" name="Oval 218">
            <a:extLst>
              <a:ext uri="{FF2B5EF4-FFF2-40B4-BE49-F238E27FC236}">
                <a16:creationId xmlns:a16="http://schemas.microsoft.com/office/drawing/2014/main" id="{AF46C84B-1A8B-4618-94EE-C300035980C4}"/>
              </a:ext>
            </a:extLst>
          </p:cNvPr>
          <p:cNvSpPr>
            <a:spLocks noChangeArrowheads="1"/>
          </p:cNvSpPr>
          <p:nvPr/>
        </p:nvSpPr>
        <p:spPr bwMode="auto">
          <a:xfrm>
            <a:off x="1463675" y="3919538"/>
            <a:ext cx="331788" cy="2492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40</a:t>
            </a:r>
          </a:p>
        </p:txBody>
      </p:sp>
      <p:sp>
        <p:nvSpPr>
          <p:cNvPr id="40988" name="Oval 219">
            <a:extLst>
              <a:ext uri="{FF2B5EF4-FFF2-40B4-BE49-F238E27FC236}">
                <a16:creationId xmlns:a16="http://schemas.microsoft.com/office/drawing/2014/main" id="{6EE6EDD9-52D2-4D5B-B501-32D5B87DB03E}"/>
              </a:ext>
            </a:extLst>
          </p:cNvPr>
          <p:cNvSpPr>
            <a:spLocks noChangeArrowheads="1"/>
          </p:cNvSpPr>
          <p:nvPr/>
        </p:nvSpPr>
        <p:spPr bwMode="auto">
          <a:xfrm>
            <a:off x="1463675" y="4291013"/>
            <a:ext cx="331788"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30</a:t>
            </a:r>
          </a:p>
        </p:txBody>
      </p:sp>
      <p:sp>
        <p:nvSpPr>
          <p:cNvPr id="40989" name="Oval 220">
            <a:extLst>
              <a:ext uri="{FF2B5EF4-FFF2-40B4-BE49-F238E27FC236}">
                <a16:creationId xmlns:a16="http://schemas.microsoft.com/office/drawing/2014/main" id="{480874F5-3BEA-455E-A9B0-13DDF52A057C}"/>
              </a:ext>
            </a:extLst>
          </p:cNvPr>
          <p:cNvSpPr>
            <a:spLocks noChangeArrowheads="1"/>
          </p:cNvSpPr>
          <p:nvPr/>
        </p:nvSpPr>
        <p:spPr bwMode="auto">
          <a:xfrm>
            <a:off x="1463675" y="4724400"/>
            <a:ext cx="331788" cy="249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20</a:t>
            </a:r>
          </a:p>
        </p:txBody>
      </p:sp>
      <p:sp>
        <p:nvSpPr>
          <p:cNvPr id="40990" name="Rectangle 221">
            <a:extLst>
              <a:ext uri="{FF2B5EF4-FFF2-40B4-BE49-F238E27FC236}">
                <a16:creationId xmlns:a16="http://schemas.microsoft.com/office/drawing/2014/main" id="{B76595E7-E27A-4EFC-A6DC-243ED2B66085}"/>
              </a:ext>
            </a:extLst>
          </p:cNvPr>
          <p:cNvSpPr>
            <a:spLocks noChangeArrowheads="1"/>
          </p:cNvSpPr>
          <p:nvPr/>
        </p:nvSpPr>
        <p:spPr bwMode="auto">
          <a:xfrm>
            <a:off x="1936750" y="3000375"/>
            <a:ext cx="6032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t>（吨）</a:t>
            </a:r>
          </a:p>
        </p:txBody>
      </p:sp>
      <p:sp>
        <p:nvSpPr>
          <p:cNvPr id="40991" name="Rectangle 222">
            <a:extLst>
              <a:ext uri="{FF2B5EF4-FFF2-40B4-BE49-F238E27FC236}">
                <a16:creationId xmlns:a16="http://schemas.microsoft.com/office/drawing/2014/main" id="{EA4BF3E2-2B5F-4FD8-B628-342603792348}"/>
              </a:ext>
            </a:extLst>
          </p:cNvPr>
          <p:cNvSpPr>
            <a:spLocks noChangeArrowheads="1"/>
          </p:cNvSpPr>
          <p:nvPr/>
        </p:nvSpPr>
        <p:spPr bwMode="auto">
          <a:xfrm>
            <a:off x="4870450" y="5776913"/>
            <a:ext cx="5334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6</a:t>
            </a:r>
          </a:p>
        </p:txBody>
      </p:sp>
      <p:sp>
        <p:nvSpPr>
          <p:cNvPr id="40992" name="Oval 224">
            <a:extLst>
              <a:ext uri="{FF2B5EF4-FFF2-40B4-BE49-F238E27FC236}">
                <a16:creationId xmlns:a16="http://schemas.microsoft.com/office/drawing/2014/main" id="{A0D30D1B-C04E-4679-A7B6-0AA98D39D209}"/>
              </a:ext>
            </a:extLst>
          </p:cNvPr>
          <p:cNvSpPr>
            <a:spLocks noChangeArrowheads="1"/>
          </p:cNvSpPr>
          <p:nvPr/>
        </p:nvSpPr>
        <p:spPr bwMode="auto">
          <a:xfrm>
            <a:off x="1431925" y="3505200"/>
            <a:ext cx="331788" cy="249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50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076EA7A0-CE70-482A-9AEF-F8CABB3D792C}"/>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BBA39F33-AAA4-496B-82DA-6D3A653164DB}"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41987" name="灯片编号占位符 5">
            <a:extLst>
              <a:ext uri="{FF2B5EF4-FFF2-40B4-BE49-F238E27FC236}">
                <a16:creationId xmlns:a16="http://schemas.microsoft.com/office/drawing/2014/main" id="{DB668777-EFDD-4F24-829E-D8C00875C0B5}"/>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8A1C5BA-97BC-4B9A-AAE9-0408B87C9674}" type="slidenum">
              <a:rPr lang="en-US" altLang="zh-CN" sz="1400" b="0"/>
              <a:pPr algn="r" eaLnBrk="1" hangingPunct="1">
                <a:spcBef>
                  <a:spcPct val="0"/>
                </a:spcBef>
                <a:buClrTx/>
                <a:buSzTx/>
                <a:buFont typeface="Arial" panose="020B0604020202020204" pitchFamily="34" charset="0"/>
                <a:buNone/>
              </a:pPr>
              <a:t>16</a:t>
            </a:fld>
            <a:endParaRPr lang="en-US" altLang="zh-CN" sz="1400" b="0"/>
          </a:p>
        </p:txBody>
      </p:sp>
      <p:sp>
        <p:nvSpPr>
          <p:cNvPr id="36868" name="Rectangle 2">
            <a:extLst>
              <a:ext uri="{FF2B5EF4-FFF2-40B4-BE49-F238E27FC236}">
                <a16:creationId xmlns:a16="http://schemas.microsoft.com/office/drawing/2014/main" id="{6483E520-B32C-40F1-ABFD-701AC30FAB2B}"/>
              </a:ext>
            </a:extLst>
          </p:cNvPr>
          <p:cNvSpPr>
            <a:spLocks noGrp="1" noRot="1" noChangeArrowheads="1"/>
          </p:cNvSpPr>
          <p:nvPr>
            <p:ph type="title" idx="4294967295"/>
          </p:nvPr>
        </p:nvSpPr>
        <p:spPr>
          <a:xfrm>
            <a:off x="301625" y="609600"/>
            <a:ext cx="8540750" cy="658813"/>
          </a:xfrm>
        </p:spPr>
        <p:txBody>
          <a:bodyPr/>
          <a:lstStyle/>
          <a:p>
            <a:pPr algn="l" eaLnBrk="1" hangingPunct="1">
              <a:defRPr/>
            </a:pPr>
            <a:r>
              <a:rPr lang="zh-CN" altLang="en-US" sz="3600" b="1" dirty="0">
                <a:solidFill>
                  <a:schemeClr val="accent2">
                    <a:lumMod val="75000"/>
                  </a:schemeClr>
                </a:solidFill>
                <a:latin typeface="楷体_GB2312" pitchFamily="49" charset="-122"/>
                <a:ea typeface="楷体_GB2312" pitchFamily="49" charset="-122"/>
              </a:rPr>
              <a:t>（</a:t>
            </a:r>
            <a:r>
              <a:rPr lang="en-US" altLang="zh-CN" sz="3600" b="1" dirty="0">
                <a:solidFill>
                  <a:schemeClr val="accent2">
                    <a:lumMod val="75000"/>
                  </a:schemeClr>
                </a:solidFill>
                <a:latin typeface="楷体_GB2312" pitchFamily="49" charset="-122"/>
                <a:ea typeface="楷体_GB2312" pitchFamily="49" charset="-122"/>
              </a:rPr>
              <a:t>2</a:t>
            </a:r>
            <a:r>
              <a:rPr lang="zh-CN" altLang="en-US" sz="3600" b="1" dirty="0">
                <a:solidFill>
                  <a:schemeClr val="accent2">
                    <a:lumMod val="75000"/>
                  </a:schemeClr>
                </a:solidFill>
                <a:latin typeface="楷体_GB2312" pitchFamily="49" charset="-122"/>
                <a:ea typeface="楷体_GB2312" pitchFamily="49" charset="-122"/>
              </a:rPr>
              <a:t>）生产可能性曲线解读</a:t>
            </a:r>
          </a:p>
        </p:txBody>
      </p:sp>
      <p:sp>
        <p:nvSpPr>
          <p:cNvPr id="41989" name="Line 5">
            <a:extLst>
              <a:ext uri="{FF2B5EF4-FFF2-40B4-BE49-F238E27FC236}">
                <a16:creationId xmlns:a16="http://schemas.microsoft.com/office/drawing/2014/main" id="{A0DA5015-C502-40F8-A706-8DAD7339BAD0}"/>
              </a:ext>
            </a:extLst>
          </p:cNvPr>
          <p:cNvSpPr>
            <a:spLocks noChangeShapeType="1"/>
          </p:cNvSpPr>
          <p:nvPr/>
        </p:nvSpPr>
        <p:spPr bwMode="auto">
          <a:xfrm>
            <a:off x="1466850" y="5354638"/>
            <a:ext cx="63484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0" name="Line 6">
            <a:extLst>
              <a:ext uri="{FF2B5EF4-FFF2-40B4-BE49-F238E27FC236}">
                <a16:creationId xmlns:a16="http://schemas.microsoft.com/office/drawing/2014/main" id="{2CC2E2D3-6DBC-4AEB-98AA-DBD195C5224A}"/>
              </a:ext>
            </a:extLst>
          </p:cNvPr>
          <p:cNvSpPr>
            <a:spLocks noChangeShapeType="1"/>
          </p:cNvSpPr>
          <p:nvPr/>
        </p:nvSpPr>
        <p:spPr bwMode="auto">
          <a:xfrm flipV="1">
            <a:off x="1466850" y="1341438"/>
            <a:ext cx="0" cy="4013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1" name="Freeform 7">
            <a:extLst>
              <a:ext uri="{FF2B5EF4-FFF2-40B4-BE49-F238E27FC236}">
                <a16:creationId xmlns:a16="http://schemas.microsoft.com/office/drawing/2014/main" id="{02D7470E-5286-440D-99A1-372A19763EAE}"/>
              </a:ext>
            </a:extLst>
          </p:cNvPr>
          <p:cNvSpPr>
            <a:spLocks/>
          </p:cNvSpPr>
          <p:nvPr/>
        </p:nvSpPr>
        <p:spPr bwMode="auto">
          <a:xfrm>
            <a:off x="1466850" y="2119313"/>
            <a:ext cx="5565775" cy="3235325"/>
          </a:xfrm>
          <a:custGeom>
            <a:avLst/>
            <a:gdLst>
              <a:gd name="T0" fmla="*/ 0 w 3539"/>
              <a:gd name="T1" fmla="*/ 0 h 2450"/>
              <a:gd name="T2" fmla="*/ 2147483646 w 3539"/>
              <a:gd name="T3" fmla="*/ 2147483646 h 2450"/>
              <a:gd name="T4" fmla="*/ 2147483646 w 3539"/>
              <a:gd name="T5" fmla="*/ 2147483646 h 2450"/>
              <a:gd name="T6" fmla="*/ 2147483646 w 3539"/>
              <a:gd name="T7" fmla="*/ 2147483646 h 2450"/>
              <a:gd name="T8" fmla="*/ 0 60000 65536"/>
              <a:gd name="T9" fmla="*/ 0 60000 65536"/>
              <a:gd name="T10" fmla="*/ 0 60000 65536"/>
              <a:gd name="T11" fmla="*/ 0 60000 65536"/>
              <a:gd name="T12" fmla="*/ 0 w 3539"/>
              <a:gd name="T13" fmla="*/ 0 h 2450"/>
              <a:gd name="T14" fmla="*/ 3539 w 3539"/>
              <a:gd name="T15" fmla="*/ 2450 h 2450"/>
            </a:gdLst>
            <a:ahLst/>
            <a:cxnLst>
              <a:cxn ang="T8">
                <a:pos x="T0" y="T1"/>
              </a:cxn>
              <a:cxn ang="T9">
                <a:pos x="T2" y="T3"/>
              </a:cxn>
              <a:cxn ang="T10">
                <a:pos x="T4" y="T5"/>
              </a:cxn>
              <a:cxn ang="T11">
                <a:pos x="T6" y="T7"/>
              </a:cxn>
            </a:cxnLst>
            <a:rect l="T12" t="T13" r="T14" b="T15"/>
            <a:pathLst>
              <a:path w="3539" h="2450">
                <a:moveTo>
                  <a:pt x="0" y="0"/>
                </a:moveTo>
                <a:cubicBezTo>
                  <a:pt x="646" y="159"/>
                  <a:pt x="1293" y="318"/>
                  <a:pt x="1815" y="590"/>
                </a:cubicBezTo>
                <a:cubicBezTo>
                  <a:pt x="2337" y="862"/>
                  <a:pt x="2843" y="1323"/>
                  <a:pt x="3130" y="1633"/>
                </a:cubicBezTo>
                <a:cubicBezTo>
                  <a:pt x="3417" y="1943"/>
                  <a:pt x="3471" y="2314"/>
                  <a:pt x="3539" y="2450"/>
                </a:cubicBez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2" name="Line 8">
            <a:extLst>
              <a:ext uri="{FF2B5EF4-FFF2-40B4-BE49-F238E27FC236}">
                <a16:creationId xmlns:a16="http://schemas.microsoft.com/office/drawing/2014/main" id="{BB8A7777-C0B4-4712-9C8E-0EF00E18A7AC}"/>
              </a:ext>
            </a:extLst>
          </p:cNvPr>
          <p:cNvSpPr>
            <a:spLocks noChangeShapeType="1"/>
          </p:cNvSpPr>
          <p:nvPr/>
        </p:nvSpPr>
        <p:spPr bwMode="auto">
          <a:xfrm>
            <a:off x="1476375" y="3141663"/>
            <a:ext cx="324008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Line 9">
            <a:extLst>
              <a:ext uri="{FF2B5EF4-FFF2-40B4-BE49-F238E27FC236}">
                <a16:creationId xmlns:a16="http://schemas.microsoft.com/office/drawing/2014/main" id="{05EE7181-3E0E-480D-BED3-A5C60D19393A}"/>
              </a:ext>
            </a:extLst>
          </p:cNvPr>
          <p:cNvSpPr>
            <a:spLocks noChangeShapeType="1"/>
          </p:cNvSpPr>
          <p:nvPr/>
        </p:nvSpPr>
        <p:spPr bwMode="auto">
          <a:xfrm>
            <a:off x="4787900" y="3068638"/>
            <a:ext cx="0" cy="23241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Rectangle 16">
            <a:extLst>
              <a:ext uri="{FF2B5EF4-FFF2-40B4-BE49-F238E27FC236}">
                <a16:creationId xmlns:a16="http://schemas.microsoft.com/office/drawing/2014/main" id="{FF38F69D-A727-447B-BE43-2F1BE3331191}"/>
              </a:ext>
            </a:extLst>
          </p:cNvPr>
          <p:cNvSpPr>
            <a:spLocks noChangeArrowheads="1"/>
          </p:cNvSpPr>
          <p:nvPr/>
        </p:nvSpPr>
        <p:spPr bwMode="auto">
          <a:xfrm>
            <a:off x="539750" y="1460500"/>
            <a:ext cx="641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ea typeface="楷体_GB2312" pitchFamily="49" charset="-122"/>
              </a:rPr>
              <a:t>面包</a:t>
            </a:r>
          </a:p>
        </p:txBody>
      </p:sp>
      <p:sp>
        <p:nvSpPr>
          <p:cNvPr id="41995" name="Rectangle 17">
            <a:extLst>
              <a:ext uri="{FF2B5EF4-FFF2-40B4-BE49-F238E27FC236}">
                <a16:creationId xmlns:a16="http://schemas.microsoft.com/office/drawing/2014/main" id="{83CB34C1-56C2-4D8F-B683-B909271E707A}"/>
              </a:ext>
            </a:extLst>
          </p:cNvPr>
          <p:cNvSpPr>
            <a:spLocks noChangeArrowheads="1"/>
          </p:cNvSpPr>
          <p:nvPr/>
        </p:nvSpPr>
        <p:spPr bwMode="auto">
          <a:xfrm>
            <a:off x="7600950" y="5473700"/>
            <a:ext cx="571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ea typeface="楷体_GB2312" pitchFamily="49" charset="-122"/>
              </a:rPr>
              <a:t>衣服</a:t>
            </a:r>
          </a:p>
        </p:txBody>
      </p:sp>
      <p:sp>
        <p:nvSpPr>
          <p:cNvPr id="31756" name="Oval 18">
            <a:extLst>
              <a:ext uri="{FF2B5EF4-FFF2-40B4-BE49-F238E27FC236}">
                <a16:creationId xmlns:a16="http://schemas.microsoft.com/office/drawing/2014/main" id="{AA1ED0B1-CEA7-47AD-B447-DD5D3F455923}"/>
              </a:ext>
            </a:extLst>
          </p:cNvPr>
          <p:cNvSpPr>
            <a:spLocks noChangeArrowheads="1"/>
          </p:cNvSpPr>
          <p:nvPr/>
        </p:nvSpPr>
        <p:spPr bwMode="auto">
          <a:xfrm>
            <a:off x="900113" y="2924175"/>
            <a:ext cx="357187" cy="3222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8</a:t>
            </a:r>
          </a:p>
        </p:txBody>
      </p:sp>
      <p:sp>
        <p:nvSpPr>
          <p:cNvPr id="31757" name="Oval 20">
            <a:extLst>
              <a:ext uri="{FF2B5EF4-FFF2-40B4-BE49-F238E27FC236}">
                <a16:creationId xmlns:a16="http://schemas.microsoft.com/office/drawing/2014/main" id="{25BD76BE-4CFA-42B4-B503-2231CB70BBB7}"/>
              </a:ext>
            </a:extLst>
          </p:cNvPr>
          <p:cNvSpPr>
            <a:spLocks noChangeArrowheads="1"/>
          </p:cNvSpPr>
          <p:nvPr/>
        </p:nvSpPr>
        <p:spPr bwMode="auto">
          <a:xfrm>
            <a:off x="4572000" y="5445125"/>
            <a:ext cx="384175" cy="2460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9</a:t>
            </a:r>
          </a:p>
        </p:txBody>
      </p:sp>
      <p:sp>
        <p:nvSpPr>
          <p:cNvPr id="31758" name="Oval 22">
            <a:extLst>
              <a:ext uri="{FF2B5EF4-FFF2-40B4-BE49-F238E27FC236}">
                <a16:creationId xmlns:a16="http://schemas.microsoft.com/office/drawing/2014/main" id="{7553DA39-7D4F-40DC-9C6D-F38922A04D9E}"/>
              </a:ext>
            </a:extLst>
          </p:cNvPr>
          <p:cNvSpPr>
            <a:spLocks noChangeArrowheads="1"/>
          </p:cNvSpPr>
          <p:nvPr/>
        </p:nvSpPr>
        <p:spPr bwMode="auto">
          <a:xfrm>
            <a:off x="4932363" y="2924175"/>
            <a:ext cx="430212" cy="3270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t>A</a:t>
            </a:r>
          </a:p>
        </p:txBody>
      </p:sp>
      <p:sp>
        <p:nvSpPr>
          <p:cNvPr id="31759" name="AutoShape 28">
            <a:extLst>
              <a:ext uri="{FF2B5EF4-FFF2-40B4-BE49-F238E27FC236}">
                <a16:creationId xmlns:a16="http://schemas.microsoft.com/office/drawing/2014/main" id="{F2C41815-2D87-4216-BFAD-AE45849D8E0B}"/>
              </a:ext>
            </a:extLst>
          </p:cNvPr>
          <p:cNvSpPr>
            <a:spLocks noChangeArrowheads="1"/>
          </p:cNvSpPr>
          <p:nvPr/>
        </p:nvSpPr>
        <p:spPr bwMode="auto">
          <a:xfrm>
            <a:off x="5508625" y="1916113"/>
            <a:ext cx="1500188" cy="539750"/>
          </a:xfrm>
          <a:prstGeom prst="wedgeRoundRectCallout">
            <a:avLst>
              <a:gd name="adj1" fmla="val -90954"/>
              <a:gd name="adj2" fmla="val 153528"/>
              <a:gd name="adj3" fmla="val 1666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ea typeface="楷体_GB2312" pitchFamily="49" charset="-122"/>
              </a:rPr>
              <a:t>有效生产点</a:t>
            </a:r>
          </a:p>
        </p:txBody>
      </p:sp>
      <p:sp>
        <p:nvSpPr>
          <p:cNvPr id="31760" name="AutoShape 29">
            <a:extLst>
              <a:ext uri="{FF2B5EF4-FFF2-40B4-BE49-F238E27FC236}">
                <a16:creationId xmlns:a16="http://schemas.microsoft.com/office/drawing/2014/main" id="{5CF1FE42-3889-4201-9B91-D44EFB354C34}"/>
              </a:ext>
            </a:extLst>
          </p:cNvPr>
          <p:cNvSpPr>
            <a:spLocks/>
          </p:cNvSpPr>
          <p:nvPr/>
        </p:nvSpPr>
        <p:spPr bwMode="auto">
          <a:xfrm>
            <a:off x="7667625" y="3860800"/>
            <a:ext cx="928688" cy="617538"/>
          </a:xfrm>
          <a:prstGeom prst="borderCallout1">
            <a:avLst>
              <a:gd name="adj1" fmla="val 18509"/>
              <a:gd name="adj2" fmla="val -8204"/>
              <a:gd name="adj3" fmla="val 104370"/>
              <a:gd name="adj4" fmla="val -222736"/>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FF0000"/>
                </a:solidFill>
                <a:ea typeface="楷体_GB2312" pitchFamily="49" charset="-122"/>
              </a:rPr>
              <a:t>无效生产点</a:t>
            </a:r>
          </a:p>
        </p:txBody>
      </p:sp>
      <p:sp>
        <p:nvSpPr>
          <p:cNvPr id="31761" name="Oval 30">
            <a:extLst>
              <a:ext uri="{FF2B5EF4-FFF2-40B4-BE49-F238E27FC236}">
                <a16:creationId xmlns:a16="http://schemas.microsoft.com/office/drawing/2014/main" id="{16E49AB3-7585-4B61-BBF3-F69A656DEC91}"/>
              </a:ext>
            </a:extLst>
          </p:cNvPr>
          <p:cNvSpPr>
            <a:spLocks noChangeArrowheads="1"/>
          </p:cNvSpPr>
          <p:nvPr/>
        </p:nvSpPr>
        <p:spPr bwMode="auto">
          <a:xfrm>
            <a:off x="5435600" y="4508500"/>
            <a:ext cx="144463" cy="139700"/>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1762" name="Oval 31">
            <a:extLst>
              <a:ext uri="{FF2B5EF4-FFF2-40B4-BE49-F238E27FC236}">
                <a16:creationId xmlns:a16="http://schemas.microsoft.com/office/drawing/2014/main" id="{731B1448-B214-41DF-B695-3B4D119DFE55}"/>
              </a:ext>
            </a:extLst>
          </p:cNvPr>
          <p:cNvSpPr>
            <a:spLocks noChangeArrowheads="1"/>
          </p:cNvSpPr>
          <p:nvPr/>
        </p:nvSpPr>
        <p:spPr bwMode="auto">
          <a:xfrm>
            <a:off x="5364163" y="4149725"/>
            <a:ext cx="215900" cy="2746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E</a:t>
            </a:r>
          </a:p>
        </p:txBody>
      </p:sp>
      <p:sp>
        <p:nvSpPr>
          <p:cNvPr id="31763" name="Oval 32">
            <a:extLst>
              <a:ext uri="{FF2B5EF4-FFF2-40B4-BE49-F238E27FC236}">
                <a16:creationId xmlns:a16="http://schemas.microsoft.com/office/drawing/2014/main" id="{16EFBB5B-7916-4A05-A3D2-7D249C38EB69}"/>
              </a:ext>
            </a:extLst>
          </p:cNvPr>
          <p:cNvSpPr>
            <a:spLocks noChangeArrowheads="1"/>
          </p:cNvSpPr>
          <p:nvPr/>
        </p:nvSpPr>
        <p:spPr bwMode="auto">
          <a:xfrm>
            <a:off x="6084888" y="3213100"/>
            <a:ext cx="109537" cy="106363"/>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1764" name="Oval 33">
            <a:extLst>
              <a:ext uri="{FF2B5EF4-FFF2-40B4-BE49-F238E27FC236}">
                <a16:creationId xmlns:a16="http://schemas.microsoft.com/office/drawing/2014/main" id="{2B002C25-98A8-4051-BB45-5C7F1E26A184}"/>
              </a:ext>
            </a:extLst>
          </p:cNvPr>
          <p:cNvSpPr>
            <a:spLocks noChangeArrowheads="1"/>
          </p:cNvSpPr>
          <p:nvPr/>
        </p:nvSpPr>
        <p:spPr bwMode="auto">
          <a:xfrm>
            <a:off x="6156325" y="3213100"/>
            <a:ext cx="284163" cy="3571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F</a:t>
            </a:r>
          </a:p>
        </p:txBody>
      </p:sp>
      <p:sp>
        <p:nvSpPr>
          <p:cNvPr id="42005" name="Oval 34">
            <a:extLst>
              <a:ext uri="{FF2B5EF4-FFF2-40B4-BE49-F238E27FC236}">
                <a16:creationId xmlns:a16="http://schemas.microsoft.com/office/drawing/2014/main" id="{EBC327B9-C84E-4392-834F-CF756C26B281}"/>
              </a:ext>
            </a:extLst>
          </p:cNvPr>
          <p:cNvSpPr>
            <a:spLocks noChangeArrowheads="1"/>
          </p:cNvSpPr>
          <p:nvPr/>
        </p:nvSpPr>
        <p:spPr bwMode="auto">
          <a:xfrm>
            <a:off x="971550" y="5300663"/>
            <a:ext cx="423863" cy="3540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t>O</a:t>
            </a:r>
          </a:p>
        </p:txBody>
      </p:sp>
      <p:sp>
        <p:nvSpPr>
          <p:cNvPr id="31766" name="AutoShape 35">
            <a:extLst>
              <a:ext uri="{FF2B5EF4-FFF2-40B4-BE49-F238E27FC236}">
                <a16:creationId xmlns:a16="http://schemas.microsoft.com/office/drawing/2014/main" id="{6883E7A3-CD76-4F31-8C2F-1D516995434D}"/>
              </a:ext>
            </a:extLst>
          </p:cNvPr>
          <p:cNvSpPr>
            <a:spLocks/>
          </p:cNvSpPr>
          <p:nvPr/>
        </p:nvSpPr>
        <p:spPr bwMode="auto">
          <a:xfrm>
            <a:off x="6948488" y="2708275"/>
            <a:ext cx="1069975" cy="684213"/>
          </a:xfrm>
          <a:prstGeom prst="borderCallout1">
            <a:avLst>
              <a:gd name="adj1" fmla="val 16704"/>
              <a:gd name="adj2" fmla="val -7120"/>
              <a:gd name="adj3" fmla="val 71694"/>
              <a:gd name="adj4" fmla="val -63204"/>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FF0000"/>
                </a:solidFill>
                <a:ea typeface="楷体_GB2312" pitchFamily="49" charset="-122"/>
              </a:rPr>
              <a:t>不可能生产点</a:t>
            </a:r>
          </a:p>
        </p:txBody>
      </p:sp>
      <p:sp>
        <p:nvSpPr>
          <p:cNvPr id="42007" name="Rectangle 36">
            <a:extLst>
              <a:ext uri="{FF2B5EF4-FFF2-40B4-BE49-F238E27FC236}">
                <a16:creationId xmlns:a16="http://schemas.microsoft.com/office/drawing/2014/main" id="{8430CA10-0F34-4C10-BD85-089F707E546D}"/>
              </a:ext>
            </a:extLst>
          </p:cNvPr>
          <p:cNvSpPr>
            <a:spLocks noChangeArrowheads="1"/>
          </p:cNvSpPr>
          <p:nvPr/>
        </p:nvSpPr>
        <p:spPr bwMode="auto">
          <a:xfrm>
            <a:off x="971550" y="1917700"/>
            <a:ext cx="3603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12</a:t>
            </a:r>
          </a:p>
        </p:txBody>
      </p:sp>
      <p:sp>
        <p:nvSpPr>
          <p:cNvPr id="42008" name="Rectangle 37">
            <a:extLst>
              <a:ext uri="{FF2B5EF4-FFF2-40B4-BE49-F238E27FC236}">
                <a16:creationId xmlns:a16="http://schemas.microsoft.com/office/drawing/2014/main" id="{97F5B735-C3CA-477B-95D8-994211F478AA}"/>
              </a:ext>
            </a:extLst>
          </p:cNvPr>
          <p:cNvSpPr>
            <a:spLocks noChangeArrowheads="1"/>
          </p:cNvSpPr>
          <p:nvPr/>
        </p:nvSpPr>
        <p:spPr bwMode="auto">
          <a:xfrm>
            <a:off x="6804025" y="5373688"/>
            <a:ext cx="360363"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14</a:t>
            </a:r>
          </a:p>
        </p:txBody>
      </p:sp>
      <p:sp>
        <p:nvSpPr>
          <p:cNvPr id="42009" name="Rectangle 38">
            <a:extLst>
              <a:ext uri="{FF2B5EF4-FFF2-40B4-BE49-F238E27FC236}">
                <a16:creationId xmlns:a16="http://schemas.microsoft.com/office/drawing/2014/main" id="{7695A7D7-E94B-48F6-85A8-0EA67E4469E4}"/>
              </a:ext>
            </a:extLst>
          </p:cNvPr>
          <p:cNvSpPr>
            <a:spLocks noChangeArrowheads="1"/>
          </p:cNvSpPr>
          <p:nvPr/>
        </p:nvSpPr>
        <p:spPr bwMode="auto">
          <a:xfrm>
            <a:off x="1474788" y="1701800"/>
            <a:ext cx="2873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0"/>
              <a:t>c</a:t>
            </a:r>
          </a:p>
        </p:txBody>
      </p:sp>
      <p:sp>
        <p:nvSpPr>
          <p:cNvPr id="42010" name="Rectangle 40">
            <a:extLst>
              <a:ext uri="{FF2B5EF4-FFF2-40B4-BE49-F238E27FC236}">
                <a16:creationId xmlns:a16="http://schemas.microsoft.com/office/drawing/2014/main" id="{C3094F93-D4F5-4AE5-B83A-9681D15B7C5E}"/>
              </a:ext>
            </a:extLst>
          </p:cNvPr>
          <p:cNvSpPr>
            <a:spLocks noChangeArrowheads="1"/>
          </p:cNvSpPr>
          <p:nvPr/>
        </p:nvSpPr>
        <p:spPr bwMode="auto">
          <a:xfrm>
            <a:off x="7091363" y="4941888"/>
            <a:ext cx="2873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0"/>
              <a:t>D</a:t>
            </a:r>
          </a:p>
        </p:txBody>
      </p:sp>
      <p:sp>
        <p:nvSpPr>
          <p:cNvPr id="36891" name="Rectangle 41">
            <a:extLst>
              <a:ext uri="{FF2B5EF4-FFF2-40B4-BE49-F238E27FC236}">
                <a16:creationId xmlns:a16="http://schemas.microsoft.com/office/drawing/2014/main" id="{89C0C5E4-63C4-4F61-8A9C-5F993B167ECF}"/>
              </a:ext>
            </a:extLst>
          </p:cNvPr>
          <p:cNvSpPr>
            <a:spLocks noChangeArrowheads="1"/>
          </p:cNvSpPr>
          <p:nvPr/>
        </p:nvSpPr>
        <p:spPr bwMode="auto">
          <a:xfrm>
            <a:off x="1835150" y="5734050"/>
            <a:ext cx="4032250" cy="503238"/>
          </a:xfrm>
          <a:prstGeom prst="rect">
            <a:avLst/>
          </a:prstGeom>
          <a:noFill/>
          <a:ln w="9525">
            <a:noFill/>
            <a:miter lim="800000"/>
            <a:headEnd/>
            <a:tailEnd/>
          </a:ln>
        </p:spPr>
        <p:txBody>
          <a:bodyPr wrap="none" anchor="ctr"/>
          <a:lstStyle/>
          <a:p>
            <a:pPr eaLnBrk="1" hangingPunct="1">
              <a:buFont typeface="Arial" charset="0"/>
              <a:buNone/>
              <a:defRPr/>
            </a:pPr>
            <a:r>
              <a:rPr lang="en-US" altLang="zh-CN" sz="2800" dirty="0">
                <a:solidFill>
                  <a:schemeClr val="accent2">
                    <a:lumMod val="75000"/>
                  </a:schemeClr>
                </a:solidFill>
                <a:latin typeface="楷体_GB2312" pitchFamily="49" charset="-122"/>
              </a:rPr>
              <a:t>OCD</a:t>
            </a:r>
            <a:r>
              <a:rPr lang="zh-CN" altLang="en-US" sz="2800" dirty="0">
                <a:solidFill>
                  <a:schemeClr val="accent2">
                    <a:lumMod val="75000"/>
                  </a:schemeClr>
                </a:solidFill>
                <a:latin typeface="楷体_GB2312" pitchFamily="49" charset="-122"/>
              </a:rPr>
              <a:t>围成的区域为生产可能性集合</a:t>
            </a:r>
          </a:p>
        </p:txBody>
      </p:sp>
      <p:sp>
        <p:nvSpPr>
          <p:cNvPr id="31772" name="Oval 44">
            <a:extLst>
              <a:ext uri="{FF2B5EF4-FFF2-40B4-BE49-F238E27FC236}">
                <a16:creationId xmlns:a16="http://schemas.microsoft.com/office/drawing/2014/main" id="{127D4DD1-E2D7-43AA-99BA-D8A143D3AA08}"/>
              </a:ext>
            </a:extLst>
          </p:cNvPr>
          <p:cNvSpPr>
            <a:spLocks noChangeArrowheads="1"/>
          </p:cNvSpPr>
          <p:nvPr/>
        </p:nvSpPr>
        <p:spPr bwMode="auto">
          <a:xfrm>
            <a:off x="4716463" y="3068638"/>
            <a:ext cx="142875" cy="144462"/>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1773" name="AutoShape 29">
            <a:extLst>
              <a:ext uri="{FF2B5EF4-FFF2-40B4-BE49-F238E27FC236}">
                <a16:creationId xmlns:a16="http://schemas.microsoft.com/office/drawing/2014/main" id="{C4E7A4D1-7AD2-4996-AF5E-567B02C1192B}"/>
              </a:ext>
            </a:extLst>
          </p:cNvPr>
          <p:cNvSpPr>
            <a:spLocks/>
          </p:cNvSpPr>
          <p:nvPr/>
        </p:nvSpPr>
        <p:spPr bwMode="auto">
          <a:xfrm>
            <a:off x="2771775" y="1341438"/>
            <a:ext cx="1871663" cy="935037"/>
          </a:xfrm>
          <a:prstGeom prst="borderCallout2">
            <a:avLst>
              <a:gd name="adj1" fmla="val 12222"/>
              <a:gd name="adj2" fmla="val -4069"/>
              <a:gd name="adj3" fmla="val 12222"/>
              <a:gd name="adj4" fmla="val -9671"/>
              <a:gd name="adj5" fmla="val 100000"/>
              <a:gd name="adj6" fmla="val -1543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FF0000"/>
                </a:solidFill>
                <a:latin typeface="楷体" panose="02010609060101010101" pitchFamily="49" charset="-122"/>
                <a:ea typeface="楷体_GB2312" pitchFamily="49" charset="-122"/>
              </a:rPr>
              <a:t>向下倾斜，？</a:t>
            </a:r>
          </a:p>
          <a:p>
            <a:pPr algn="ctr" eaLnBrk="1" hangingPunct="1">
              <a:spcBef>
                <a:spcPct val="0"/>
              </a:spcBef>
              <a:buClrTx/>
              <a:buSzTx/>
              <a:buFont typeface="Arial" panose="020B0604020202020204" pitchFamily="34" charset="0"/>
              <a:buNone/>
            </a:pPr>
            <a:endParaRPr lang="zh-CN" altLang="en-US" sz="1800">
              <a:solidFill>
                <a:srgbClr val="FF0000"/>
              </a:solidFill>
              <a:latin typeface="楷体" panose="02010609060101010101" pitchFamily="49" charset="-122"/>
              <a:ea typeface="楷体_GB2312" pitchFamily="49" charset="-122"/>
            </a:endParaRPr>
          </a:p>
        </p:txBody>
      </p:sp>
      <p:sp>
        <p:nvSpPr>
          <p:cNvPr id="31774" name="Rectangle 30">
            <a:extLst>
              <a:ext uri="{FF2B5EF4-FFF2-40B4-BE49-F238E27FC236}">
                <a16:creationId xmlns:a16="http://schemas.microsoft.com/office/drawing/2014/main" id="{E0DEA18D-0354-4A49-B7D1-9029F7A4D636}"/>
              </a:ext>
            </a:extLst>
          </p:cNvPr>
          <p:cNvSpPr>
            <a:spLocks noChangeArrowheads="1"/>
          </p:cNvSpPr>
          <p:nvPr/>
        </p:nvSpPr>
        <p:spPr bwMode="auto">
          <a:xfrm>
            <a:off x="2771775" y="1700213"/>
            <a:ext cx="18732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FF0000"/>
                </a:solidFill>
                <a:latin typeface="楷体" panose="02010609060101010101" pitchFamily="49" charset="-122"/>
                <a:ea typeface="楷体_GB2312" pitchFamily="49" charset="-122"/>
              </a:rPr>
              <a:t>因为资源稀缺，</a:t>
            </a:r>
          </a:p>
          <a:p>
            <a:pPr algn="ctr" eaLnBrk="1" hangingPunct="1">
              <a:spcBef>
                <a:spcPct val="0"/>
              </a:spcBef>
              <a:buClrTx/>
              <a:buSzTx/>
              <a:buFont typeface="Arial" panose="020B0604020202020204" pitchFamily="34" charset="0"/>
              <a:buNone/>
            </a:pPr>
            <a:r>
              <a:rPr lang="zh-CN" altLang="en-US" sz="1800">
                <a:solidFill>
                  <a:srgbClr val="FF0000"/>
                </a:solidFill>
                <a:latin typeface="楷体" panose="02010609060101010101" pitchFamily="49" charset="-122"/>
                <a:ea typeface="楷体_GB2312" pitchFamily="49" charset="-122"/>
              </a:rPr>
              <a:t>没有免费的午餐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7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6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76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7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utoUpdateAnimBg="0"/>
      <p:bldP spid="31757" grpId="0" autoUpdateAnimBg="0"/>
      <p:bldP spid="31758" grpId="0" autoUpdateAnimBg="0"/>
      <p:bldP spid="31759" grpId="0" animBg="1" autoUpdateAnimBg="0"/>
      <p:bldP spid="31760" grpId="0" animBg="1" autoUpdateAnimBg="0"/>
      <p:bldP spid="31761" grpId="0" animBg="1" autoUpdateAnimBg="0"/>
      <p:bldP spid="31762" grpId="0" autoUpdateAnimBg="0"/>
      <p:bldP spid="31763" grpId="0" animBg="1" autoUpdateAnimBg="0"/>
      <p:bldP spid="31764" grpId="0" autoUpdateAnimBg="0"/>
      <p:bldP spid="31766" grpId="0" animBg="1" autoUpdateAnimBg="0"/>
      <p:bldP spid="31772" grpId="0" animBg="1" autoUpdateAnimBg="0"/>
      <p:bldP spid="31773" grpId="0" animBg="1" autoUpdateAnimBg="0"/>
      <p:bldP spid="3177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E1FDB256-35BF-4F01-9BF1-C4B344148B77}"/>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25101144-92EC-459E-9AA1-E636D49F4C07}"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43011" name="灯片编号占位符 5">
            <a:extLst>
              <a:ext uri="{FF2B5EF4-FFF2-40B4-BE49-F238E27FC236}">
                <a16:creationId xmlns:a16="http://schemas.microsoft.com/office/drawing/2014/main" id="{8668DEA6-7D45-46A1-8822-65A60809D24E}"/>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3A5BFB0-74E0-46D9-B570-053230F8A4BE}" type="slidenum">
              <a:rPr lang="en-US" altLang="zh-CN" sz="1400" b="0"/>
              <a:pPr algn="r" eaLnBrk="1" hangingPunct="1">
                <a:spcBef>
                  <a:spcPct val="0"/>
                </a:spcBef>
                <a:buClrTx/>
                <a:buSzTx/>
                <a:buFont typeface="Arial" panose="020B0604020202020204" pitchFamily="34" charset="0"/>
                <a:buNone/>
              </a:pPr>
              <a:t>17</a:t>
            </a:fld>
            <a:endParaRPr lang="en-US" altLang="zh-CN" sz="1400" b="0"/>
          </a:p>
        </p:txBody>
      </p:sp>
      <p:sp>
        <p:nvSpPr>
          <p:cNvPr id="37892" name="Rectangle 28">
            <a:extLst>
              <a:ext uri="{FF2B5EF4-FFF2-40B4-BE49-F238E27FC236}">
                <a16:creationId xmlns:a16="http://schemas.microsoft.com/office/drawing/2014/main" id="{15F0EB66-318C-4076-96E8-01208AB2AC1C}"/>
              </a:ext>
            </a:extLst>
          </p:cNvPr>
          <p:cNvSpPr>
            <a:spLocks noChangeArrowheads="1"/>
          </p:cNvSpPr>
          <p:nvPr/>
        </p:nvSpPr>
        <p:spPr bwMode="auto">
          <a:xfrm>
            <a:off x="179388" y="5589588"/>
            <a:ext cx="7705725" cy="79216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800" dirty="0">
                <a:solidFill>
                  <a:schemeClr val="accent2">
                    <a:lumMod val="75000"/>
                  </a:schemeClr>
                </a:solidFill>
                <a:latin typeface="楷体_GB2312" pitchFamily="49" charset="-122"/>
              </a:rPr>
              <a:t>生产可能性曲线（</a:t>
            </a:r>
            <a:r>
              <a:rPr lang="zh-CN" altLang="en-US" sz="2800" dirty="0">
                <a:solidFill>
                  <a:srgbClr val="FF0000"/>
                </a:solidFill>
                <a:latin typeface="楷体_GB2312" pitchFamily="49" charset="-122"/>
              </a:rPr>
              <a:t>机会成本递增</a:t>
            </a:r>
            <a:r>
              <a:rPr lang="zh-CN" altLang="en-US" sz="2800" dirty="0">
                <a:solidFill>
                  <a:schemeClr val="accent2">
                    <a:lumMod val="75000"/>
                  </a:schemeClr>
                </a:solidFill>
                <a:latin typeface="楷体_GB2312" pitchFamily="49" charset="-122"/>
              </a:rPr>
              <a:t>）</a:t>
            </a:r>
            <a:r>
              <a:rPr lang="en-US" altLang="zh-CN" sz="2800" dirty="0">
                <a:solidFill>
                  <a:schemeClr val="accent2">
                    <a:lumMod val="75000"/>
                  </a:schemeClr>
                </a:solidFill>
                <a:latin typeface="楷体_GB2312" pitchFamily="49" charset="-122"/>
              </a:rPr>
              <a:t>——</a:t>
            </a:r>
            <a:r>
              <a:rPr lang="zh-CN" altLang="en-US" sz="2800" dirty="0">
                <a:solidFill>
                  <a:schemeClr val="accent2">
                    <a:lumMod val="75000"/>
                  </a:schemeClr>
                </a:solidFill>
                <a:latin typeface="楷体_GB2312" pitchFamily="49" charset="-122"/>
              </a:rPr>
              <a:t>常见形态</a:t>
            </a:r>
          </a:p>
          <a:p>
            <a:pPr algn="ctr" eaLnBrk="1" hangingPunct="1">
              <a:buFont typeface="Arial" charset="0"/>
              <a:buNone/>
              <a:defRPr/>
            </a:pPr>
            <a:r>
              <a:rPr lang="en-US" altLang="zh-CN" dirty="0">
                <a:solidFill>
                  <a:schemeClr val="accent2">
                    <a:lumMod val="75000"/>
                  </a:schemeClr>
                </a:solidFill>
                <a:latin typeface="楷体_GB2312" pitchFamily="49" charset="-122"/>
              </a:rPr>
              <a:t>B</a:t>
            </a:r>
            <a:r>
              <a:rPr lang="zh-CN" altLang="en-US" dirty="0">
                <a:solidFill>
                  <a:schemeClr val="accent2">
                    <a:lumMod val="75000"/>
                  </a:schemeClr>
                </a:solidFill>
                <a:latin typeface="楷体_GB2312" pitchFamily="49" charset="-122"/>
              </a:rPr>
              <a:t>点与</a:t>
            </a:r>
            <a:r>
              <a:rPr lang="en-US" altLang="zh-CN" dirty="0">
                <a:solidFill>
                  <a:schemeClr val="accent2">
                    <a:lumMod val="75000"/>
                  </a:schemeClr>
                </a:solidFill>
                <a:latin typeface="楷体_GB2312" pitchFamily="49" charset="-122"/>
              </a:rPr>
              <a:t>A</a:t>
            </a:r>
            <a:r>
              <a:rPr lang="zh-CN" altLang="en-US" dirty="0">
                <a:solidFill>
                  <a:schemeClr val="accent2">
                    <a:lumMod val="75000"/>
                  </a:schemeClr>
                </a:solidFill>
                <a:latin typeface="楷体_GB2312" pitchFamily="49" charset="-122"/>
              </a:rPr>
              <a:t>点比，增加</a:t>
            </a:r>
            <a:r>
              <a:rPr lang="en-US" altLang="zh-CN" dirty="0">
                <a:solidFill>
                  <a:schemeClr val="accent2">
                    <a:lumMod val="75000"/>
                  </a:schemeClr>
                </a:solidFill>
                <a:latin typeface="楷体_GB2312" pitchFamily="49" charset="-122"/>
              </a:rPr>
              <a:t>1</a:t>
            </a:r>
            <a:r>
              <a:rPr lang="zh-CN" altLang="en-US" dirty="0">
                <a:solidFill>
                  <a:schemeClr val="accent2">
                    <a:lumMod val="75000"/>
                  </a:schemeClr>
                </a:solidFill>
                <a:latin typeface="楷体_GB2312" pitchFamily="49" charset="-122"/>
              </a:rPr>
              <a:t>单位衣服生产要放弃更多面包的生产</a:t>
            </a:r>
          </a:p>
        </p:txBody>
      </p:sp>
      <p:sp>
        <p:nvSpPr>
          <p:cNvPr id="38917" name="Line 5">
            <a:extLst>
              <a:ext uri="{FF2B5EF4-FFF2-40B4-BE49-F238E27FC236}">
                <a16:creationId xmlns:a16="http://schemas.microsoft.com/office/drawing/2014/main" id="{BCDAC52A-2C50-4D6E-A3E2-F7386D78BEEA}"/>
              </a:ext>
            </a:extLst>
          </p:cNvPr>
          <p:cNvSpPr>
            <a:spLocks noChangeShapeType="1"/>
          </p:cNvSpPr>
          <p:nvPr/>
        </p:nvSpPr>
        <p:spPr bwMode="auto">
          <a:xfrm>
            <a:off x="1322388" y="5181600"/>
            <a:ext cx="63484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8" name="Line 6">
            <a:extLst>
              <a:ext uri="{FF2B5EF4-FFF2-40B4-BE49-F238E27FC236}">
                <a16:creationId xmlns:a16="http://schemas.microsoft.com/office/drawing/2014/main" id="{42EA3D5E-F5EE-4A01-A9B6-F4DB8DC6E902}"/>
              </a:ext>
            </a:extLst>
          </p:cNvPr>
          <p:cNvSpPr>
            <a:spLocks noChangeShapeType="1"/>
          </p:cNvSpPr>
          <p:nvPr/>
        </p:nvSpPr>
        <p:spPr bwMode="auto">
          <a:xfrm flipV="1">
            <a:off x="1322388" y="1168400"/>
            <a:ext cx="0" cy="4013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9" name="Freeform 7">
            <a:extLst>
              <a:ext uri="{FF2B5EF4-FFF2-40B4-BE49-F238E27FC236}">
                <a16:creationId xmlns:a16="http://schemas.microsoft.com/office/drawing/2014/main" id="{F087AB6D-D58D-46F7-9D16-E606E472BCB9}"/>
              </a:ext>
            </a:extLst>
          </p:cNvPr>
          <p:cNvSpPr>
            <a:spLocks/>
          </p:cNvSpPr>
          <p:nvPr/>
        </p:nvSpPr>
        <p:spPr bwMode="auto">
          <a:xfrm>
            <a:off x="1322388" y="1946275"/>
            <a:ext cx="5565775" cy="3235325"/>
          </a:xfrm>
          <a:custGeom>
            <a:avLst/>
            <a:gdLst>
              <a:gd name="T0" fmla="*/ 0 w 3539"/>
              <a:gd name="T1" fmla="*/ 0 h 2450"/>
              <a:gd name="T2" fmla="*/ 2147483646 w 3539"/>
              <a:gd name="T3" fmla="*/ 2147483646 h 2450"/>
              <a:gd name="T4" fmla="*/ 2147483646 w 3539"/>
              <a:gd name="T5" fmla="*/ 2147483646 h 2450"/>
              <a:gd name="T6" fmla="*/ 2147483646 w 3539"/>
              <a:gd name="T7" fmla="*/ 2147483646 h 2450"/>
              <a:gd name="T8" fmla="*/ 0 60000 65536"/>
              <a:gd name="T9" fmla="*/ 0 60000 65536"/>
              <a:gd name="T10" fmla="*/ 0 60000 65536"/>
              <a:gd name="T11" fmla="*/ 0 60000 65536"/>
              <a:gd name="T12" fmla="*/ 0 w 3539"/>
              <a:gd name="T13" fmla="*/ 0 h 2450"/>
              <a:gd name="T14" fmla="*/ 3539 w 3539"/>
              <a:gd name="T15" fmla="*/ 2450 h 2450"/>
            </a:gdLst>
            <a:ahLst/>
            <a:cxnLst>
              <a:cxn ang="T8">
                <a:pos x="T0" y="T1"/>
              </a:cxn>
              <a:cxn ang="T9">
                <a:pos x="T2" y="T3"/>
              </a:cxn>
              <a:cxn ang="T10">
                <a:pos x="T4" y="T5"/>
              </a:cxn>
              <a:cxn ang="T11">
                <a:pos x="T6" y="T7"/>
              </a:cxn>
            </a:cxnLst>
            <a:rect l="T12" t="T13" r="T14" b="T15"/>
            <a:pathLst>
              <a:path w="3539" h="2450">
                <a:moveTo>
                  <a:pt x="0" y="0"/>
                </a:moveTo>
                <a:cubicBezTo>
                  <a:pt x="646" y="159"/>
                  <a:pt x="1293" y="318"/>
                  <a:pt x="1815" y="590"/>
                </a:cubicBezTo>
                <a:cubicBezTo>
                  <a:pt x="2337" y="862"/>
                  <a:pt x="2843" y="1323"/>
                  <a:pt x="3130" y="1633"/>
                </a:cubicBezTo>
                <a:cubicBezTo>
                  <a:pt x="3417" y="1943"/>
                  <a:pt x="3471" y="2314"/>
                  <a:pt x="3539" y="2450"/>
                </a:cubicBezTo>
              </a:path>
            </a:pathLst>
          </a:cu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0" name="Line 8">
            <a:extLst>
              <a:ext uri="{FF2B5EF4-FFF2-40B4-BE49-F238E27FC236}">
                <a16:creationId xmlns:a16="http://schemas.microsoft.com/office/drawing/2014/main" id="{FD1AC0F7-00CB-4756-BF04-03E8AC31796E}"/>
              </a:ext>
            </a:extLst>
          </p:cNvPr>
          <p:cNvSpPr>
            <a:spLocks noChangeShapeType="1"/>
          </p:cNvSpPr>
          <p:nvPr/>
        </p:nvSpPr>
        <p:spPr bwMode="auto">
          <a:xfrm>
            <a:off x="1322388" y="2425700"/>
            <a:ext cx="185578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1" name="Line 9">
            <a:extLst>
              <a:ext uri="{FF2B5EF4-FFF2-40B4-BE49-F238E27FC236}">
                <a16:creationId xmlns:a16="http://schemas.microsoft.com/office/drawing/2014/main" id="{5E10F154-AA16-4750-893F-AE1ABFCC2469}"/>
              </a:ext>
            </a:extLst>
          </p:cNvPr>
          <p:cNvSpPr>
            <a:spLocks noChangeShapeType="1"/>
          </p:cNvSpPr>
          <p:nvPr/>
        </p:nvSpPr>
        <p:spPr bwMode="auto">
          <a:xfrm>
            <a:off x="3178175" y="2425700"/>
            <a:ext cx="0" cy="27559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Line 10">
            <a:extLst>
              <a:ext uri="{FF2B5EF4-FFF2-40B4-BE49-F238E27FC236}">
                <a16:creationId xmlns:a16="http://schemas.microsoft.com/office/drawing/2014/main" id="{16313E6D-09B2-4E31-BFD1-E4AC04591BE3}"/>
              </a:ext>
            </a:extLst>
          </p:cNvPr>
          <p:cNvSpPr>
            <a:spLocks noChangeShapeType="1"/>
          </p:cNvSpPr>
          <p:nvPr/>
        </p:nvSpPr>
        <p:spPr bwMode="auto">
          <a:xfrm>
            <a:off x="1322388" y="2546350"/>
            <a:ext cx="2282825"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11">
            <a:extLst>
              <a:ext uri="{FF2B5EF4-FFF2-40B4-BE49-F238E27FC236}">
                <a16:creationId xmlns:a16="http://schemas.microsoft.com/office/drawing/2014/main" id="{B8E43E89-77FB-448A-AEBC-A8E9F5849402}"/>
              </a:ext>
            </a:extLst>
          </p:cNvPr>
          <p:cNvSpPr>
            <a:spLocks noChangeShapeType="1"/>
          </p:cNvSpPr>
          <p:nvPr/>
        </p:nvSpPr>
        <p:spPr bwMode="auto">
          <a:xfrm>
            <a:off x="3605213" y="2546350"/>
            <a:ext cx="0" cy="263525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2">
            <a:extLst>
              <a:ext uri="{FF2B5EF4-FFF2-40B4-BE49-F238E27FC236}">
                <a16:creationId xmlns:a16="http://schemas.microsoft.com/office/drawing/2014/main" id="{90B64A1B-60B2-4055-BF3C-3A6C0657CF36}"/>
              </a:ext>
            </a:extLst>
          </p:cNvPr>
          <p:cNvSpPr>
            <a:spLocks noChangeShapeType="1"/>
          </p:cNvSpPr>
          <p:nvPr/>
        </p:nvSpPr>
        <p:spPr bwMode="auto">
          <a:xfrm flipV="1">
            <a:off x="6316663" y="4222750"/>
            <a:ext cx="0" cy="95885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3">
            <a:extLst>
              <a:ext uri="{FF2B5EF4-FFF2-40B4-BE49-F238E27FC236}">
                <a16:creationId xmlns:a16="http://schemas.microsoft.com/office/drawing/2014/main" id="{9C499BEA-1230-49BD-A20F-239A2CA18B35}"/>
              </a:ext>
            </a:extLst>
          </p:cNvPr>
          <p:cNvSpPr>
            <a:spLocks noChangeShapeType="1"/>
          </p:cNvSpPr>
          <p:nvPr/>
        </p:nvSpPr>
        <p:spPr bwMode="auto">
          <a:xfrm flipV="1">
            <a:off x="5888038" y="3803650"/>
            <a:ext cx="0" cy="13779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4">
            <a:extLst>
              <a:ext uri="{FF2B5EF4-FFF2-40B4-BE49-F238E27FC236}">
                <a16:creationId xmlns:a16="http://schemas.microsoft.com/office/drawing/2014/main" id="{F364BBAC-1D52-466A-B3BD-F15D7EDDDF8E}"/>
              </a:ext>
            </a:extLst>
          </p:cNvPr>
          <p:cNvSpPr>
            <a:spLocks noChangeShapeType="1"/>
          </p:cNvSpPr>
          <p:nvPr/>
        </p:nvSpPr>
        <p:spPr bwMode="auto">
          <a:xfrm flipH="1">
            <a:off x="1322388" y="3803650"/>
            <a:ext cx="456565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Line 15">
            <a:extLst>
              <a:ext uri="{FF2B5EF4-FFF2-40B4-BE49-F238E27FC236}">
                <a16:creationId xmlns:a16="http://schemas.microsoft.com/office/drawing/2014/main" id="{CD959F08-8A23-4F14-84B6-65625A76908A}"/>
              </a:ext>
            </a:extLst>
          </p:cNvPr>
          <p:cNvSpPr>
            <a:spLocks noChangeShapeType="1"/>
          </p:cNvSpPr>
          <p:nvPr/>
        </p:nvSpPr>
        <p:spPr bwMode="auto">
          <a:xfrm flipH="1">
            <a:off x="1322388" y="4222750"/>
            <a:ext cx="4994275"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Rectangle 16">
            <a:extLst>
              <a:ext uri="{FF2B5EF4-FFF2-40B4-BE49-F238E27FC236}">
                <a16:creationId xmlns:a16="http://schemas.microsoft.com/office/drawing/2014/main" id="{92F8B598-9018-4278-8A93-F0EA9A40B406}"/>
              </a:ext>
            </a:extLst>
          </p:cNvPr>
          <p:cNvSpPr>
            <a:spLocks noChangeArrowheads="1"/>
          </p:cNvSpPr>
          <p:nvPr/>
        </p:nvSpPr>
        <p:spPr bwMode="auto">
          <a:xfrm>
            <a:off x="395288" y="1287463"/>
            <a:ext cx="641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chemeClr val="tx2"/>
                </a:solidFill>
                <a:ea typeface="楷体_GB2312" pitchFamily="49" charset="-122"/>
              </a:rPr>
              <a:t>面包</a:t>
            </a:r>
          </a:p>
        </p:txBody>
      </p:sp>
      <p:sp>
        <p:nvSpPr>
          <p:cNvPr id="38929" name="Rectangle 17">
            <a:extLst>
              <a:ext uri="{FF2B5EF4-FFF2-40B4-BE49-F238E27FC236}">
                <a16:creationId xmlns:a16="http://schemas.microsoft.com/office/drawing/2014/main" id="{E85AAA05-CF35-471E-AB45-0F4998469EDF}"/>
              </a:ext>
            </a:extLst>
          </p:cNvPr>
          <p:cNvSpPr>
            <a:spLocks noChangeArrowheads="1"/>
          </p:cNvSpPr>
          <p:nvPr/>
        </p:nvSpPr>
        <p:spPr bwMode="auto">
          <a:xfrm>
            <a:off x="7456488" y="5300663"/>
            <a:ext cx="571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chemeClr val="tx2"/>
                </a:solidFill>
                <a:ea typeface="楷体_GB2312" pitchFamily="49" charset="-122"/>
              </a:rPr>
              <a:t>衣服</a:t>
            </a:r>
          </a:p>
        </p:txBody>
      </p:sp>
      <p:sp>
        <p:nvSpPr>
          <p:cNvPr id="38930" name="Oval 18">
            <a:extLst>
              <a:ext uri="{FF2B5EF4-FFF2-40B4-BE49-F238E27FC236}">
                <a16:creationId xmlns:a16="http://schemas.microsoft.com/office/drawing/2014/main" id="{1FF03A55-E39E-48DE-BF59-80597F887BD1}"/>
              </a:ext>
            </a:extLst>
          </p:cNvPr>
          <p:cNvSpPr>
            <a:spLocks noChangeArrowheads="1"/>
          </p:cNvSpPr>
          <p:nvPr/>
        </p:nvSpPr>
        <p:spPr bwMode="auto">
          <a:xfrm>
            <a:off x="822325" y="2185988"/>
            <a:ext cx="357188" cy="179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10</a:t>
            </a:r>
          </a:p>
        </p:txBody>
      </p:sp>
      <p:sp>
        <p:nvSpPr>
          <p:cNvPr id="32787" name="Oval 19">
            <a:extLst>
              <a:ext uri="{FF2B5EF4-FFF2-40B4-BE49-F238E27FC236}">
                <a16:creationId xmlns:a16="http://schemas.microsoft.com/office/drawing/2014/main" id="{220A8B07-CEF2-4874-93CC-E728759F47AA}"/>
              </a:ext>
            </a:extLst>
          </p:cNvPr>
          <p:cNvSpPr>
            <a:spLocks noChangeArrowheads="1"/>
          </p:cNvSpPr>
          <p:nvPr/>
        </p:nvSpPr>
        <p:spPr bwMode="auto">
          <a:xfrm>
            <a:off x="893763" y="2484438"/>
            <a:ext cx="285750" cy="1825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9.5</a:t>
            </a:r>
          </a:p>
        </p:txBody>
      </p:sp>
      <p:sp>
        <p:nvSpPr>
          <p:cNvPr id="38932" name="Oval 20">
            <a:extLst>
              <a:ext uri="{FF2B5EF4-FFF2-40B4-BE49-F238E27FC236}">
                <a16:creationId xmlns:a16="http://schemas.microsoft.com/office/drawing/2014/main" id="{C7BC886F-5BCE-4358-A665-136C44CE2D2C}"/>
              </a:ext>
            </a:extLst>
          </p:cNvPr>
          <p:cNvSpPr>
            <a:spLocks noChangeArrowheads="1"/>
          </p:cNvSpPr>
          <p:nvPr/>
        </p:nvSpPr>
        <p:spPr bwMode="auto">
          <a:xfrm>
            <a:off x="2963863" y="5241925"/>
            <a:ext cx="357187" cy="1793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3</a:t>
            </a:r>
          </a:p>
        </p:txBody>
      </p:sp>
      <p:sp>
        <p:nvSpPr>
          <p:cNvPr id="32789" name="Oval 21">
            <a:extLst>
              <a:ext uri="{FF2B5EF4-FFF2-40B4-BE49-F238E27FC236}">
                <a16:creationId xmlns:a16="http://schemas.microsoft.com/office/drawing/2014/main" id="{4467BF1E-C6EE-4B7D-ADA8-BD06127BA351}"/>
              </a:ext>
            </a:extLst>
          </p:cNvPr>
          <p:cNvSpPr>
            <a:spLocks noChangeArrowheads="1"/>
          </p:cNvSpPr>
          <p:nvPr/>
        </p:nvSpPr>
        <p:spPr bwMode="auto">
          <a:xfrm>
            <a:off x="3390900" y="5241925"/>
            <a:ext cx="357188" cy="1793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4</a:t>
            </a:r>
          </a:p>
        </p:txBody>
      </p:sp>
      <p:sp>
        <p:nvSpPr>
          <p:cNvPr id="38934" name="Oval 22">
            <a:extLst>
              <a:ext uri="{FF2B5EF4-FFF2-40B4-BE49-F238E27FC236}">
                <a16:creationId xmlns:a16="http://schemas.microsoft.com/office/drawing/2014/main" id="{DDA0E703-BF53-42F4-BFFD-ECC3803BA919}"/>
              </a:ext>
            </a:extLst>
          </p:cNvPr>
          <p:cNvSpPr>
            <a:spLocks noChangeArrowheads="1"/>
          </p:cNvSpPr>
          <p:nvPr/>
        </p:nvSpPr>
        <p:spPr bwMode="auto">
          <a:xfrm>
            <a:off x="3033713" y="2046288"/>
            <a:ext cx="1754187" cy="3270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rPr>
              <a:t>A</a:t>
            </a:r>
            <a:r>
              <a:rPr lang="zh-CN" altLang="en-US" sz="2400" b="0">
                <a:solidFill>
                  <a:schemeClr val="tx2"/>
                </a:solidFill>
              </a:rPr>
              <a:t>（</a:t>
            </a:r>
            <a:r>
              <a:rPr lang="en-US" altLang="zh-CN" sz="2400" b="0">
                <a:solidFill>
                  <a:schemeClr val="tx2"/>
                </a:solidFill>
              </a:rPr>
              <a:t>3</a:t>
            </a:r>
            <a:r>
              <a:rPr lang="zh-CN" altLang="en-US" sz="2400" b="0">
                <a:solidFill>
                  <a:schemeClr val="tx2"/>
                </a:solidFill>
              </a:rPr>
              <a:t>，</a:t>
            </a:r>
            <a:r>
              <a:rPr lang="en-US" altLang="zh-CN" sz="2400" b="0">
                <a:solidFill>
                  <a:schemeClr val="tx2"/>
                </a:solidFill>
              </a:rPr>
              <a:t>10</a:t>
            </a:r>
            <a:r>
              <a:rPr lang="zh-CN" altLang="en-US" sz="2400" b="0">
                <a:solidFill>
                  <a:schemeClr val="tx2"/>
                </a:solidFill>
              </a:rPr>
              <a:t>）</a:t>
            </a:r>
          </a:p>
        </p:txBody>
      </p:sp>
      <p:sp>
        <p:nvSpPr>
          <p:cNvPr id="32791" name="Oval 23">
            <a:extLst>
              <a:ext uri="{FF2B5EF4-FFF2-40B4-BE49-F238E27FC236}">
                <a16:creationId xmlns:a16="http://schemas.microsoft.com/office/drawing/2014/main" id="{DD40DD00-2255-4DFB-8CDE-36E503C81515}"/>
              </a:ext>
            </a:extLst>
          </p:cNvPr>
          <p:cNvSpPr>
            <a:spLocks noChangeArrowheads="1"/>
          </p:cNvSpPr>
          <p:nvPr/>
        </p:nvSpPr>
        <p:spPr bwMode="auto">
          <a:xfrm>
            <a:off x="5816600" y="3429000"/>
            <a:ext cx="339725" cy="3143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B</a:t>
            </a:r>
          </a:p>
        </p:txBody>
      </p:sp>
      <p:sp>
        <p:nvSpPr>
          <p:cNvPr id="32792" name="Oval 24">
            <a:extLst>
              <a:ext uri="{FF2B5EF4-FFF2-40B4-BE49-F238E27FC236}">
                <a16:creationId xmlns:a16="http://schemas.microsoft.com/office/drawing/2014/main" id="{A8D640C7-A4FA-4A0D-852C-096C3E82AC18}"/>
              </a:ext>
            </a:extLst>
          </p:cNvPr>
          <p:cNvSpPr>
            <a:spLocks noChangeArrowheads="1"/>
          </p:cNvSpPr>
          <p:nvPr/>
        </p:nvSpPr>
        <p:spPr bwMode="auto">
          <a:xfrm>
            <a:off x="966788" y="3743325"/>
            <a:ext cx="284162" cy="1793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4</a:t>
            </a:r>
          </a:p>
        </p:txBody>
      </p:sp>
      <p:sp>
        <p:nvSpPr>
          <p:cNvPr id="32793" name="Oval 25">
            <a:extLst>
              <a:ext uri="{FF2B5EF4-FFF2-40B4-BE49-F238E27FC236}">
                <a16:creationId xmlns:a16="http://schemas.microsoft.com/office/drawing/2014/main" id="{37C0852D-3D63-4F2B-87B1-CBDE138041B2}"/>
              </a:ext>
            </a:extLst>
          </p:cNvPr>
          <p:cNvSpPr>
            <a:spLocks noChangeArrowheads="1"/>
          </p:cNvSpPr>
          <p:nvPr/>
        </p:nvSpPr>
        <p:spPr bwMode="auto">
          <a:xfrm>
            <a:off x="966788" y="4103688"/>
            <a:ext cx="284162" cy="177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2</a:t>
            </a:r>
          </a:p>
        </p:txBody>
      </p:sp>
      <p:sp>
        <p:nvSpPr>
          <p:cNvPr id="32794" name="Oval 26">
            <a:extLst>
              <a:ext uri="{FF2B5EF4-FFF2-40B4-BE49-F238E27FC236}">
                <a16:creationId xmlns:a16="http://schemas.microsoft.com/office/drawing/2014/main" id="{0F20F694-395A-4790-8C3E-A3AE64D9D1EF}"/>
              </a:ext>
            </a:extLst>
          </p:cNvPr>
          <p:cNvSpPr>
            <a:spLocks noChangeArrowheads="1"/>
          </p:cNvSpPr>
          <p:nvPr/>
        </p:nvSpPr>
        <p:spPr bwMode="auto">
          <a:xfrm>
            <a:off x="5673725" y="5241925"/>
            <a:ext cx="284163" cy="1793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12</a:t>
            </a:r>
          </a:p>
        </p:txBody>
      </p:sp>
      <p:sp>
        <p:nvSpPr>
          <p:cNvPr id="32795" name="Oval 27">
            <a:extLst>
              <a:ext uri="{FF2B5EF4-FFF2-40B4-BE49-F238E27FC236}">
                <a16:creationId xmlns:a16="http://schemas.microsoft.com/office/drawing/2014/main" id="{D4A7D0E0-6757-4B41-8605-C30406D7796A}"/>
              </a:ext>
            </a:extLst>
          </p:cNvPr>
          <p:cNvSpPr>
            <a:spLocks noChangeArrowheads="1"/>
          </p:cNvSpPr>
          <p:nvPr/>
        </p:nvSpPr>
        <p:spPr bwMode="auto">
          <a:xfrm>
            <a:off x="6173788" y="5241925"/>
            <a:ext cx="284162" cy="1793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13</a:t>
            </a:r>
          </a:p>
        </p:txBody>
      </p:sp>
      <p:sp>
        <p:nvSpPr>
          <p:cNvPr id="38940" name="Oval 35">
            <a:extLst>
              <a:ext uri="{FF2B5EF4-FFF2-40B4-BE49-F238E27FC236}">
                <a16:creationId xmlns:a16="http://schemas.microsoft.com/office/drawing/2014/main" id="{718C81F9-1164-43CA-99D7-9F01BD1F1D87}"/>
              </a:ext>
            </a:extLst>
          </p:cNvPr>
          <p:cNvSpPr>
            <a:spLocks noChangeArrowheads="1"/>
          </p:cNvSpPr>
          <p:nvPr/>
        </p:nvSpPr>
        <p:spPr bwMode="auto">
          <a:xfrm>
            <a:off x="966788" y="5241925"/>
            <a:ext cx="284162" cy="2397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0</a:t>
            </a:r>
          </a:p>
        </p:txBody>
      </p:sp>
      <p:sp>
        <p:nvSpPr>
          <p:cNvPr id="37917" name="Rectangle 37">
            <a:extLst>
              <a:ext uri="{FF2B5EF4-FFF2-40B4-BE49-F238E27FC236}">
                <a16:creationId xmlns:a16="http://schemas.microsoft.com/office/drawing/2014/main" id="{49ACC3D6-BCAA-4D1F-A310-DF7BB398A2DD}"/>
              </a:ext>
            </a:extLst>
          </p:cNvPr>
          <p:cNvSpPr>
            <a:spLocks noChangeArrowheads="1"/>
          </p:cNvSpPr>
          <p:nvPr/>
        </p:nvSpPr>
        <p:spPr bwMode="auto">
          <a:xfrm>
            <a:off x="1187450" y="476250"/>
            <a:ext cx="5903913" cy="792163"/>
          </a:xfrm>
          <a:prstGeom prst="rect">
            <a:avLst/>
          </a:prstGeom>
          <a:noFill/>
          <a:ln w="9525">
            <a:noFill/>
            <a:miter lim="800000"/>
            <a:headEnd/>
            <a:tailEnd/>
          </a:ln>
        </p:spPr>
        <p:txBody>
          <a:bodyPr wrap="none" anchor="ctr"/>
          <a:lstStyle/>
          <a:p>
            <a:pPr eaLnBrk="1" hangingPunct="1">
              <a:buFont typeface="Arial" charset="0"/>
              <a:buNone/>
              <a:defRPr/>
            </a:pPr>
            <a:r>
              <a:rPr lang="zh-CN" altLang="en-US" sz="3200" dirty="0">
                <a:solidFill>
                  <a:schemeClr val="accent2">
                    <a:lumMod val="75000"/>
                  </a:schemeClr>
                </a:solidFill>
                <a:latin typeface="楷体_GB2312" pitchFamily="49" charset="-122"/>
              </a:rPr>
              <a:t>（</a:t>
            </a:r>
            <a:r>
              <a:rPr lang="en-US" altLang="zh-CN" sz="3200" dirty="0">
                <a:solidFill>
                  <a:schemeClr val="accent2">
                    <a:lumMod val="75000"/>
                  </a:schemeClr>
                </a:solidFill>
                <a:latin typeface="楷体_GB2312" pitchFamily="49" charset="-122"/>
              </a:rPr>
              <a:t>3</a:t>
            </a:r>
            <a:r>
              <a:rPr lang="zh-CN" altLang="en-US" sz="3200" dirty="0">
                <a:solidFill>
                  <a:schemeClr val="accent2">
                    <a:lumMod val="75000"/>
                  </a:schemeClr>
                </a:solidFill>
                <a:latin typeface="楷体_GB2312" pitchFamily="49" charset="-122"/>
              </a:rPr>
              <a:t>）生产可能性曲线形状</a:t>
            </a:r>
          </a:p>
        </p:txBody>
      </p:sp>
      <p:sp>
        <p:nvSpPr>
          <p:cNvPr id="32798" name="Rectangle 42">
            <a:extLst>
              <a:ext uri="{FF2B5EF4-FFF2-40B4-BE49-F238E27FC236}">
                <a16:creationId xmlns:a16="http://schemas.microsoft.com/office/drawing/2014/main" id="{6F851207-A648-47C6-9DF2-47AB257C9BC2}"/>
              </a:ext>
            </a:extLst>
          </p:cNvPr>
          <p:cNvSpPr>
            <a:spLocks noChangeArrowheads="1"/>
          </p:cNvSpPr>
          <p:nvPr/>
        </p:nvSpPr>
        <p:spPr bwMode="auto">
          <a:xfrm>
            <a:off x="3851275" y="2276475"/>
            <a:ext cx="1441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FF0000"/>
                </a:solidFill>
              </a:rPr>
              <a:t>A’</a:t>
            </a:r>
            <a:r>
              <a:rPr lang="zh-CN" altLang="en-US" sz="1800" b="0">
                <a:solidFill>
                  <a:srgbClr val="FF0000"/>
                </a:solidFill>
              </a:rPr>
              <a:t>（</a:t>
            </a:r>
            <a:r>
              <a:rPr lang="en-US" altLang="zh-CN" sz="1800" b="0">
                <a:solidFill>
                  <a:srgbClr val="FF0000"/>
                </a:solidFill>
              </a:rPr>
              <a:t>4</a:t>
            </a:r>
            <a:r>
              <a:rPr lang="zh-CN" altLang="en-US" sz="1800" b="0">
                <a:solidFill>
                  <a:srgbClr val="FF0000"/>
                </a:solidFill>
              </a:rPr>
              <a:t>，</a:t>
            </a:r>
            <a:r>
              <a:rPr lang="en-US" altLang="zh-CN" sz="1800" b="0">
                <a:solidFill>
                  <a:srgbClr val="FF0000"/>
                </a:solidFill>
              </a:rPr>
              <a:t>9.5</a:t>
            </a:r>
            <a:r>
              <a:rPr lang="zh-CN" altLang="en-US" sz="1800" b="0">
                <a:solidFill>
                  <a:srgbClr val="FF0000"/>
                </a:solidFill>
              </a:rPr>
              <a:t>）</a:t>
            </a:r>
          </a:p>
        </p:txBody>
      </p:sp>
      <p:sp>
        <p:nvSpPr>
          <p:cNvPr id="32799" name="Rectangle 43">
            <a:extLst>
              <a:ext uri="{FF2B5EF4-FFF2-40B4-BE49-F238E27FC236}">
                <a16:creationId xmlns:a16="http://schemas.microsoft.com/office/drawing/2014/main" id="{BB5C3163-1C39-4893-A5E3-D84EE6780924}"/>
              </a:ext>
            </a:extLst>
          </p:cNvPr>
          <p:cNvSpPr>
            <a:spLocks noChangeArrowheads="1"/>
          </p:cNvSpPr>
          <p:nvPr/>
        </p:nvSpPr>
        <p:spPr bwMode="auto">
          <a:xfrm>
            <a:off x="6516688" y="4005263"/>
            <a:ext cx="12954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rPr>
              <a:t>B’</a:t>
            </a:r>
            <a:r>
              <a:rPr lang="zh-CN" altLang="en-US" sz="1800" b="0">
                <a:solidFill>
                  <a:schemeClr val="tx2"/>
                </a:solidFill>
              </a:rPr>
              <a:t>（</a:t>
            </a:r>
            <a:r>
              <a:rPr lang="en-US" altLang="zh-CN" sz="1800" b="0">
                <a:solidFill>
                  <a:schemeClr val="tx2"/>
                </a:solidFill>
              </a:rPr>
              <a:t>13</a:t>
            </a:r>
            <a:r>
              <a:rPr lang="zh-CN" altLang="en-US" sz="1800" b="0">
                <a:solidFill>
                  <a:schemeClr val="tx2"/>
                </a:solidFill>
              </a:rPr>
              <a:t>，</a:t>
            </a:r>
            <a:r>
              <a:rPr lang="en-US" altLang="zh-CN" sz="1800" b="0">
                <a:solidFill>
                  <a:schemeClr val="tx2"/>
                </a:solidFill>
              </a:rPr>
              <a:t>2</a:t>
            </a:r>
            <a:r>
              <a:rPr lang="zh-CN" altLang="en-US" sz="1800" b="0">
                <a:solidFill>
                  <a:schemeClr val="tx2"/>
                </a:solidFill>
              </a:rPr>
              <a:t>）</a:t>
            </a:r>
          </a:p>
        </p:txBody>
      </p:sp>
      <p:sp>
        <p:nvSpPr>
          <p:cNvPr id="38944" name="Oval 44">
            <a:extLst>
              <a:ext uri="{FF2B5EF4-FFF2-40B4-BE49-F238E27FC236}">
                <a16:creationId xmlns:a16="http://schemas.microsoft.com/office/drawing/2014/main" id="{B5086E64-1280-4BFC-B1FE-B05F889BFDEC}"/>
              </a:ext>
            </a:extLst>
          </p:cNvPr>
          <p:cNvSpPr>
            <a:spLocks noChangeArrowheads="1"/>
          </p:cNvSpPr>
          <p:nvPr/>
        </p:nvSpPr>
        <p:spPr bwMode="auto">
          <a:xfrm>
            <a:off x="3132138" y="2349500"/>
            <a:ext cx="144462" cy="14287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2801" name="Oval 45">
            <a:extLst>
              <a:ext uri="{FF2B5EF4-FFF2-40B4-BE49-F238E27FC236}">
                <a16:creationId xmlns:a16="http://schemas.microsoft.com/office/drawing/2014/main" id="{92405E6D-E736-4286-9D06-D36C96C432FB}"/>
              </a:ext>
            </a:extLst>
          </p:cNvPr>
          <p:cNvSpPr>
            <a:spLocks noChangeArrowheads="1"/>
          </p:cNvSpPr>
          <p:nvPr/>
        </p:nvSpPr>
        <p:spPr bwMode="auto">
          <a:xfrm>
            <a:off x="5795963" y="3716338"/>
            <a:ext cx="144462" cy="1444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2802" name="Oval 46">
            <a:extLst>
              <a:ext uri="{FF2B5EF4-FFF2-40B4-BE49-F238E27FC236}">
                <a16:creationId xmlns:a16="http://schemas.microsoft.com/office/drawing/2014/main" id="{267FC7E0-96AE-4AB8-B99E-0006989A9CB1}"/>
              </a:ext>
            </a:extLst>
          </p:cNvPr>
          <p:cNvSpPr>
            <a:spLocks noChangeArrowheads="1"/>
          </p:cNvSpPr>
          <p:nvPr/>
        </p:nvSpPr>
        <p:spPr bwMode="auto">
          <a:xfrm>
            <a:off x="3538538" y="2446338"/>
            <a:ext cx="144462" cy="144462"/>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2803" name="Oval 47">
            <a:extLst>
              <a:ext uri="{FF2B5EF4-FFF2-40B4-BE49-F238E27FC236}">
                <a16:creationId xmlns:a16="http://schemas.microsoft.com/office/drawing/2014/main" id="{75A9917B-784E-4579-BB31-28004020B5A4}"/>
              </a:ext>
            </a:extLst>
          </p:cNvPr>
          <p:cNvSpPr>
            <a:spLocks noChangeArrowheads="1"/>
          </p:cNvSpPr>
          <p:nvPr/>
        </p:nvSpPr>
        <p:spPr bwMode="auto">
          <a:xfrm>
            <a:off x="6227763" y="4149725"/>
            <a:ext cx="144462" cy="142875"/>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32804" name="Oval 48">
            <a:extLst>
              <a:ext uri="{FF2B5EF4-FFF2-40B4-BE49-F238E27FC236}">
                <a16:creationId xmlns:a16="http://schemas.microsoft.com/office/drawing/2014/main" id="{A304035F-8FBA-4BA0-AC7D-66598EEA9695}"/>
              </a:ext>
            </a:extLst>
          </p:cNvPr>
          <p:cNvSpPr>
            <a:spLocks noChangeArrowheads="1"/>
          </p:cNvSpPr>
          <p:nvPr/>
        </p:nvSpPr>
        <p:spPr bwMode="auto">
          <a:xfrm>
            <a:off x="6084888" y="3429000"/>
            <a:ext cx="1201737" cy="3143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0">
                <a:solidFill>
                  <a:schemeClr val="tx2"/>
                </a:solidFill>
              </a:rPr>
              <a:t>（</a:t>
            </a:r>
            <a:r>
              <a:rPr lang="en-US" altLang="zh-CN" sz="1800" b="0">
                <a:solidFill>
                  <a:schemeClr val="tx2"/>
                </a:solidFill>
              </a:rPr>
              <a:t>12</a:t>
            </a:r>
            <a:r>
              <a:rPr lang="zh-CN" altLang="en-US" sz="1800" b="0">
                <a:solidFill>
                  <a:schemeClr val="tx2"/>
                </a:solidFill>
              </a:rPr>
              <a:t>，</a:t>
            </a:r>
            <a:r>
              <a:rPr lang="en-US" altLang="zh-CN" sz="1800" b="0">
                <a:solidFill>
                  <a:schemeClr val="tx2"/>
                </a:solidFill>
              </a:rPr>
              <a:t>4</a:t>
            </a:r>
            <a:r>
              <a:rPr lang="zh-CN" altLang="en-US" sz="1800" b="0">
                <a:solidFill>
                  <a:schemeClr val="tx2"/>
                </a:solidFill>
              </a:rPr>
              <a:t>）</a:t>
            </a:r>
          </a:p>
        </p:txBody>
      </p:sp>
      <p:sp>
        <p:nvSpPr>
          <p:cNvPr id="32805" name="AutoShape 37">
            <a:extLst>
              <a:ext uri="{FF2B5EF4-FFF2-40B4-BE49-F238E27FC236}">
                <a16:creationId xmlns:a16="http://schemas.microsoft.com/office/drawing/2014/main" id="{8FCBBD5C-0F5F-4489-98A4-C9BD1C1E906B}"/>
              </a:ext>
            </a:extLst>
          </p:cNvPr>
          <p:cNvSpPr>
            <a:spLocks/>
          </p:cNvSpPr>
          <p:nvPr/>
        </p:nvSpPr>
        <p:spPr bwMode="auto">
          <a:xfrm>
            <a:off x="6011863" y="1844675"/>
            <a:ext cx="2808287" cy="1296988"/>
          </a:xfrm>
          <a:prstGeom prst="borderCallout2">
            <a:avLst>
              <a:gd name="adj1" fmla="val 8815"/>
              <a:gd name="adj2" fmla="val -2713"/>
              <a:gd name="adj3" fmla="val 8815"/>
              <a:gd name="adj4" fmla="val -18370"/>
              <a:gd name="adj5" fmla="val 97676"/>
              <a:gd name="adj6" fmla="val -3470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solidFill>
                  <a:srgbClr val="FF0000"/>
                </a:solidFill>
                <a:latin typeface="楷体" panose="02010609060101010101" pitchFamily="49" charset="-122"/>
                <a:ea typeface="楷体" panose="02010609060101010101" pitchFamily="49" charset="-122"/>
              </a:rPr>
              <a:t>原因：某些资源更适合被配置到其中一种商品的生产中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9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27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7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277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78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8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7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7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78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80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7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80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7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7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7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79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79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78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80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79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78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79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8" grpId="0"/>
      <p:bldP spid="38929" grpId="0"/>
      <p:bldP spid="38930" grpId="0"/>
      <p:bldP spid="32787" grpId="0" autoUpdateAnimBg="0"/>
      <p:bldP spid="32787" grpId="1" autoUpdateAnimBg="0"/>
      <p:bldP spid="38932" grpId="0"/>
      <p:bldP spid="32789" grpId="0" autoUpdateAnimBg="0"/>
      <p:bldP spid="38934" grpId="0"/>
      <p:bldP spid="32791" grpId="0" autoUpdateAnimBg="0"/>
      <p:bldP spid="32792" grpId="0" autoUpdateAnimBg="0"/>
      <p:bldP spid="32793" grpId="0" autoUpdateAnimBg="0"/>
      <p:bldP spid="32794" grpId="0" autoUpdateAnimBg="0"/>
      <p:bldP spid="32795" grpId="0" autoUpdateAnimBg="0"/>
      <p:bldP spid="38940" grpId="0"/>
      <p:bldP spid="32798" grpId="0" autoUpdateAnimBg="0"/>
      <p:bldP spid="32799" grpId="0" autoUpdateAnimBg="0"/>
      <p:bldP spid="38944" grpId="0" animBg="1"/>
      <p:bldP spid="32801" grpId="0" animBg="1" autoUpdateAnimBg="0"/>
      <p:bldP spid="32802" grpId="0" animBg="1" autoUpdateAnimBg="0"/>
      <p:bldP spid="32803" grpId="0" animBg="1" autoUpdateAnimBg="0"/>
      <p:bldP spid="32804" grpId="0" autoUpdateAnimBg="0"/>
      <p:bldP spid="3280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A1139386-DBBE-4247-84A8-F062EA6CBF45}"/>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B44348FB-DEE7-422E-B027-CC620C7346E6}"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47107" name="灯片编号占位符 5">
            <a:extLst>
              <a:ext uri="{FF2B5EF4-FFF2-40B4-BE49-F238E27FC236}">
                <a16:creationId xmlns:a16="http://schemas.microsoft.com/office/drawing/2014/main" id="{CD357ED1-4FBF-45D7-ACCC-10B67E9549E7}"/>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9F4C5D4-A43F-478F-853B-E4E6C94E3E8B}" type="slidenum">
              <a:rPr lang="en-US" altLang="zh-CN" sz="1400" b="0"/>
              <a:pPr algn="r" eaLnBrk="1" hangingPunct="1">
                <a:spcBef>
                  <a:spcPct val="0"/>
                </a:spcBef>
                <a:buClrTx/>
                <a:buSzTx/>
                <a:buFont typeface="Arial" panose="020B0604020202020204" pitchFamily="34" charset="0"/>
                <a:buNone/>
              </a:pPr>
              <a:t>18</a:t>
            </a:fld>
            <a:endParaRPr lang="en-US" altLang="zh-CN" sz="1400" b="0"/>
          </a:p>
        </p:txBody>
      </p:sp>
      <p:sp>
        <p:nvSpPr>
          <p:cNvPr id="41988" name="Rectangle 2">
            <a:extLst>
              <a:ext uri="{FF2B5EF4-FFF2-40B4-BE49-F238E27FC236}">
                <a16:creationId xmlns:a16="http://schemas.microsoft.com/office/drawing/2014/main" id="{23D67C34-463F-4BCF-A45B-404357EE604D}"/>
              </a:ext>
            </a:extLst>
          </p:cNvPr>
          <p:cNvSpPr>
            <a:spLocks noGrp="1" noRot="1" noChangeArrowheads="1"/>
          </p:cNvSpPr>
          <p:nvPr>
            <p:ph type="title" idx="4294967295"/>
          </p:nvPr>
        </p:nvSpPr>
        <p:spPr/>
        <p:txBody>
          <a:bodyPr/>
          <a:lstStyle/>
          <a:p>
            <a:pPr eaLnBrk="1" hangingPunct="1">
              <a:defRPr/>
            </a:pPr>
            <a:r>
              <a:rPr lang="en-US" altLang="zh-CN" b="1">
                <a:solidFill>
                  <a:schemeClr val="accent2">
                    <a:lumMod val="75000"/>
                  </a:schemeClr>
                </a:solidFill>
                <a:latin typeface="楷体_GB2312" pitchFamily="49" charset="-122"/>
                <a:ea typeface="楷体_GB2312" pitchFamily="49" charset="-122"/>
              </a:rPr>
              <a:t>(4)  </a:t>
            </a:r>
            <a:r>
              <a:rPr lang="zh-CN" altLang="en-US" b="1">
                <a:solidFill>
                  <a:schemeClr val="accent2">
                    <a:lumMod val="75000"/>
                  </a:schemeClr>
                </a:solidFill>
                <a:latin typeface="楷体_GB2312" pitchFamily="49" charset="-122"/>
                <a:ea typeface="楷体_GB2312" pitchFamily="49" charset="-122"/>
              </a:rPr>
              <a:t>生产可能性曲线的移动</a:t>
            </a:r>
          </a:p>
        </p:txBody>
      </p:sp>
      <p:sp>
        <p:nvSpPr>
          <p:cNvPr id="41989" name="Rectangle 3">
            <a:extLst>
              <a:ext uri="{FF2B5EF4-FFF2-40B4-BE49-F238E27FC236}">
                <a16:creationId xmlns:a16="http://schemas.microsoft.com/office/drawing/2014/main" id="{9AC6C0F4-28E7-4E76-A205-C49A57CEFB26}"/>
              </a:ext>
            </a:extLst>
          </p:cNvPr>
          <p:cNvSpPr>
            <a:spLocks noGrp="1" noRot="1" noChangeArrowheads="1"/>
          </p:cNvSpPr>
          <p:nvPr>
            <p:ph type="body" idx="4294967295"/>
          </p:nvPr>
        </p:nvSpPr>
        <p:spPr/>
        <p:txBody>
          <a:bodyPr/>
          <a:lstStyle/>
          <a:p>
            <a:pPr algn="just" eaLnBrk="1" fontAlgn="ctr" hangingPunct="1">
              <a:buFont typeface="Wingdings" panose="05000000000000000000" pitchFamily="2" charset="2"/>
              <a:buNone/>
              <a:defRPr/>
            </a:pPr>
            <a:r>
              <a:rPr lang="zh-CN" altLang="en-US" sz="2000" b="1" dirty="0">
                <a:solidFill>
                  <a:schemeClr val="accent2">
                    <a:lumMod val="75000"/>
                  </a:schemeClr>
                </a:solidFill>
                <a:latin typeface="楷体_GB2312" pitchFamily="49" charset="-122"/>
                <a:ea typeface="楷体_GB2312" pitchFamily="49" charset="-122"/>
              </a:rPr>
              <a:t>原因：要素的增加，技术进步等（生产可能性曲线外移）</a:t>
            </a:r>
          </a:p>
          <a:p>
            <a:pPr algn="just" eaLnBrk="1" fontAlgn="ctr" hangingPunct="1">
              <a:buFont typeface="Wingdings" panose="05000000000000000000" pitchFamily="2" charset="2"/>
              <a:buNone/>
              <a:defRPr/>
            </a:pPr>
            <a:r>
              <a:rPr lang="zh-CN" altLang="en-US" sz="2000" b="1" dirty="0">
                <a:solidFill>
                  <a:schemeClr val="accent2">
                    <a:lumMod val="75000"/>
                  </a:schemeClr>
                </a:solidFill>
                <a:latin typeface="楷体_GB2312" pitchFamily="49" charset="-122"/>
                <a:ea typeface="楷体_GB2312" pitchFamily="49" charset="-122"/>
              </a:rPr>
              <a:t>      战争、自然灾害等（生产可能性曲线内移）</a:t>
            </a:r>
          </a:p>
        </p:txBody>
      </p:sp>
      <p:sp>
        <p:nvSpPr>
          <p:cNvPr id="47110" name="Line 4">
            <a:extLst>
              <a:ext uri="{FF2B5EF4-FFF2-40B4-BE49-F238E27FC236}">
                <a16:creationId xmlns:a16="http://schemas.microsoft.com/office/drawing/2014/main" id="{45615AD4-ED46-4547-ADE2-C1168922B6EA}"/>
              </a:ext>
            </a:extLst>
          </p:cNvPr>
          <p:cNvSpPr>
            <a:spLocks noChangeShapeType="1"/>
          </p:cNvSpPr>
          <p:nvPr/>
        </p:nvSpPr>
        <p:spPr bwMode="auto">
          <a:xfrm>
            <a:off x="1600200" y="5383213"/>
            <a:ext cx="266700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1" name="Line 5">
            <a:extLst>
              <a:ext uri="{FF2B5EF4-FFF2-40B4-BE49-F238E27FC236}">
                <a16:creationId xmlns:a16="http://schemas.microsoft.com/office/drawing/2014/main" id="{B24570D9-938C-442B-AD90-DD79AE334E2A}"/>
              </a:ext>
            </a:extLst>
          </p:cNvPr>
          <p:cNvSpPr>
            <a:spLocks noChangeShapeType="1"/>
          </p:cNvSpPr>
          <p:nvPr/>
        </p:nvSpPr>
        <p:spPr bwMode="auto">
          <a:xfrm>
            <a:off x="2855913" y="5114925"/>
            <a:ext cx="312737" cy="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1993" name="Text Box 8">
            <a:extLst>
              <a:ext uri="{FF2B5EF4-FFF2-40B4-BE49-F238E27FC236}">
                <a16:creationId xmlns:a16="http://schemas.microsoft.com/office/drawing/2014/main" id="{176DA5DF-3AA4-4BEE-93EA-1A72C24577E0}"/>
              </a:ext>
            </a:extLst>
          </p:cNvPr>
          <p:cNvSpPr txBox="1">
            <a:spLocks noChangeArrowheads="1"/>
          </p:cNvSpPr>
          <p:nvPr/>
        </p:nvSpPr>
        <p:spPr bwMode="auto">
          <a:xfrm>
            <a:off x="2209800" y="5562600"/>
            <a:ext cx="1752600" cy="457200"/>
          </a:xfrm>
          <a:prstGeom prst="rect">
            <a:avLst/>
          </a:prstGeom>
          <a:noFill/>
          <a:ln w="9525">
            <a:noFill/>
            <a:miter lim="800000"/>
            <a:headEnd/>
            <a:tailEnd/>
          </a:ln>
        </p:spPr>
        <p:txBody>
          <a:bodyPr>
            <a:spAutoFit/>
          </a:bodyPr>
          <a:lstStyle/>
          <a:p>
            <a:pPr eaLnBrk="1" hangingPunct="1">
              <a:spcBef>
                <a:spcPct val="50000"/>
              </a:spcBef>
              <a:buFont typeface="Arial" charset="0"/>
              <a:buNone/>
              <a:defRPr/>
            </a:pPr>
            <a:r>
              <a:rPr lang="zh-CN" altLang="en-US" sz="2400" dirty="0">
                <a:solidFill>
                  <a:schemeClr val="accent2">
                    <a:lumMod val="75000"/>
                  </a:schemeClr>
                </a:solidFill>
                <a:latin typeface="Times New Roman" pitchFamily="18" charset="0"/>
              </a:rPr>
              <a:t>要素增加</a:t>
            </a:r>
          </a:p>
        </p:txBody>
      </p:sp>
      <p:sp>
        <p:nvSpPr>
          <p:cNvPr id="41994" name="Text Box 9">
            <a:extLst>
              <a:ext uri="{FF2B5EF4-FFF2-40B4-BE49-F238E27FC236}">
                <a16:creationId xmlns:a16="http://schemas.microsoft.com/office/drawing/2014/main" id="{1A24D8F3-F129-4AD7-B6BE-0DD2CC902794}"/>
              </a:ext>
            </a:extLst>
          </p:cNvPr>
          <p:cNvSpPr txBox="1">
            <a:spLocks noChangeArrowheads="1"/>
          </p:cNvSpPr>
          <p:nvPr/>
        </p:nvSpPr>
        <p:spPr bwMode="auto">
          <a:xfrm>
            <a:off x="4929188" y="5572125"/>
            <a:ext cx="2663825" cy="466725"/>
          </a:xfrm>
          <a:prstGeom prst="rect">
            <a:avLst/>
          </a:prstGeom>
          <a:noFill/>
          <a:ln w="9525">
            <a:noFill/>
            <a:miter lim="800000"/>
            <a:headEnd/>
            <a:tailEnd/>
          </a:ln>
        </p:spPr>
        <p:txBody>
          <a:bodyPr>
            <a:spAutoFit/>
          </a:bodyPr>
          <a:lstStyle/>
          <a:p>
            <a:pPr eaLnBrk="1" hangingPunct="1">
              <a:spcBef>
                <a:spcPct val="50000"/>
              </a:spcBef>
              <a:buFont typeface="Arial" charset="0"/>
              <a:buNone/>
              <a:defRPr/>
            </a:pPr>
            <a:r>
              <a:rPr lang="zh-CN" altLang="en-US" sz="2400">
                <a:solidFill>
                  <a:schemeClr val="accent2">
                    <a:lumMod val="75000"/>
                  </a:schemeClr>
                </a:solidFill>
                <a:latin typeface="Times New Roman" pitchFamily="18" charset="0"/>
              </a:rPr>
              <a:t>生产食品技术进步</a:t>
            </a:r>
          </a:p>
        </p:txBody>
      </p:sp>
      <p:grpSp>
        <p:nvGrpSpPr>
          <p:cNvPr id="47114" name="Group 11">
            <a:extLst>
              <a:ext uri="{FF2B5EF4-FFF2-40B4-BE49-F238E27FC236}">
                <a16:creationId xmlns:a16="http://schemas.microsoft.com/office/drawing/2014/main" id="{162C9FEF-1416-46EA-84B3-643F3FCA3A20}"/>
              </a:ext>
            </a:extLst>
          </p:cNvPr>
          <p:cNvGrpSpPr>
            <a:grpSpLocks/>
          </p:cNvGrpSpPr>
          <p:nvPr/>
        </p:nvGrpSpPr>
        <p:grpSpPr bwMode="auto">
          <a:xfrm>
            <a:off x="1600200" y="3097213"/>
            <a:ext cx="1600200" cy="2286000"/>
            <a:chOff x="0" y="0"/>
            <a:chExt cx="1008" cy="1440"/>
          </a:xfrm>
        </p:grpSpPr>
        <p:sp>
          <p:nvSpPr>
            <p:cNvPr id="47124" name="Line 11">
              <a:extLst>
                <a:ext uri="{FF2B5EF4-FFF2-40B4-BE49-F238E27FC236}">
                  <a16:creationId xmlns:a16="http://schemas.microsoft.com/office/drawing/2014/main" id="{5661518D-7E68-4270-B25C-A85D054C3375}"/>
                </a:ext>
              </a:extLst>
            </p:cNvPr>
            <p:cNvSpPr>
              <a:spLocks noChangeShapeType="1"/>
            </p:cNvSpPr>
            <p:nvPr/>
          </p:nvSpPr>
          <p:spPr bwMode="auto">
            <a:xfrm flipV="1">
              <a:off x="0" y="0"/>
              <a:ext cx="0" cy="14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5" name="Arc 12">
              <a:extLst>
                <a:ext uri="{FF2B5EF4-FFF2-40B4-BE49-F238E27FC236}">
                  <a16:creationId xmlns:a16="http://schemas.microsoft.com/office/drawing/2014/main" id="{785DD8FC-EE08-40DA-82F1-8FE6D3F548B8}"/>
                </a:ext>
              </a:extLst>
            </p:cNvPr>
            <p:cNvSpPr>
              <a:spLocks/>
            </p:cNvSpPr>
            <p:nvPr/>
          </p:nvSpPr>
          <p:spPr bwMode="auto">
            <a:xfrm>
              <a:off x="0" y="593"/>
              <a:ext cx="692" cy="84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6" name="Freeform 13">
              <a:extLst>
                <a:ext uri="{FF2B5EF4-FFF2-40B4-BE49-F238E27FC236}">
                  <a16:creationId xmlns:a16="http://schemas.microsoft.com/office/drawing/2014/main" id="{8054EB10-C3A8-41C7-BB0A-A896EBC37B75}"/>
                </a:ext>
              </a:extLst>
            </p:cNvPr>
            <p:cNvSpPr>
              <a:spLocks/>
            </p:cNvSpPr>
            <p:nvPr/>
          </p:nvSpPr>
          <p:spPr bwMode="auto">
            <a:xfrm>
              <a:off x="0" y="305"/>
              <a:ext cx="1008" cy="1104"/>
            </a:xfrm>
            <a:custGeom>
              <a:avLst/>
              <a:gdLst>
                <a:gd name="T0" fmla="*/ 0 w 1008"/>
                <a:gd name="T1" fmla="*/ 0 h 1104"/>
                <a:gd name="T2" fmla="*/ 480 w 1008"/>
                <a:gd name="T3" fmla="*/ 144 h 1104"/>
                <a:gd name="T4" fmla="*/ 912 w 1008"/>
                <a:gd name="T5" fmla="*/ 624 h 1104"/>
                <a:gd name="T6" fmla="*/ 1008 w 1008"/>
                <a:gd name="T7" fmla="*/ 1104 h 1104"/>
                <a:gd name="T8" fmla="*/ 0 60000 65536"/>
                <a:gd name="T9" fmla="*/ 0 60000 65536"/>
                <a:gd name="T10" fmla="*/ 0 60000 65536"/>
                <a:gd name="T11" fmla="*/ 0 60000 65536"/>
                <a:gd name="T12" fmla="*/ 0 w 1008"/>
                <a:gd name="T13" fmla="*/ 0 h 1104"/>
                <a:gd name="T14" fmla="*/ 1008 w 1008"/>
                <a:gd name="T15" fmla="*/ 1104 h 1104"/>
              </a:gdLst>
              <a:ahLst/>
              <a:cxnLst>
                <a:cxn ang="T8">
                  <a:pos x="T0" y="T1"/>
                </a:cxn>
                <a:cxn ang="T9">
                  <a:pos x="T2" y="T3"/>
                </a:cxn>
                <a:cxn ang="T10">
                  <a:pos x="T4" y="T5"/>
                </a:cxn>
                <a:cxn ang="T11">
                  <a:pos x="T6" y="T7"/>
                </a:cxn>
              </a:cxnLst>
              <a:rect l="T12" t="T13" r="T14" b="T15"/>
              <a:pathLst>
                <a:path w="1008" h="1104">
                  <a:moveTo>
                    <a:pt x="0" y="0"/>
                  </a:moveTo>
                  <a:cubicBezTo>
                    <a:pt x="164" y="20"/>
                    <a:pt x="328" y="40"/>
                    <a:pt x="480" y="144"/>
                  </a:cubicBezTo>
                  <a:cubicBezTo>
                    <a:pt x="632" y="248"/>
                    <a:pt x="824" y="464"/>
                    <a:pt x="912" y="624"/>
                  </a:cubicBezTo>
                  <a:cubicBezTo>
                    <a:pt x="1000" y="784"/>
                    <a:pt x="1004" y="944"/>
                    <a:pt x="1008" y="1104"/>
                  </a:cubicBezTo>
                </a:path>
              </a:pathLst>
            </a:cu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47115" name="Line 14">
            <a:extLst>
              <a:ext uri="{FF2B5EF4-FFF2-40B4-BE49-F238E27FC236}">
                <a16:creationId xmlns:a16="http://schemas.microsoft.com/office/drawing/2014/main" id="{2CD2F23C-4162-4208-9552-2F97C8CB688F}"/>
              </a:ext>
            </a:extLst>
          </p:cNvPr>
          <p:cNvSpPr>
            <a:spLocks noChangeShapeType="1"/>
          </p:cNvSpPr>
          <p:nvPr/>
        </p:nvSpPr>
        <p:spPr bwMode="auto">
          <a:xfrm flipV="1">
            <a:off x="4876800" y="3124200"/>
            <a:ext cx="0" cy="2286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6" name="Arc 15">
            <a:extLst>
              <a:ext uri="{FF2B5EF4-FFF2-40B4-BE49-F238E27FC236}">
                <a16:creationId xmlns:a16="http://schemas.microsoft.com/office/drawing/2014/main" id="{9C98C993-11C7-4CBA-A59A-EDBD14C49E3D}"/>
              </a:ext>
            </a:extLst>
          </p:cNvPr>
          <p:cNvSpPr>
            <a:spLocks/>
          </p:cNvSpPr>
          <p:nvPr/>
        </p:nvSpPr>
        <p:spPr bwMode="auto">
          <a:xfrm>
            <a:off x="4876800" y="4065588"/>
            <a:ext cx="1098550" cy="13446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7" name="Line 16">
            <a:extLst>
              <a:ext uri="{FF2B5EF4-FFF2-40B4-BE49-F238E27FC236}">
                <a16:creationId xmlns:a16="http://schemas.microsoft.com/office/drawing/2014/main" id="{D0FCD278-41AC-42C0-A963-E9EEC5B1DFB1}"/>
              </a:ext>
            </a:extLst>
          </p:cNvPr>
          <p:cNvSpPr>
            <a:spLocks noChangeShapeType="1"/>
          </p:cNvSpPr>
          <p:nvPr/>
        </p:nvSpPr>
        <p:spPr bwMode="auto">
          <a:xfrm>
            <a:off x="4876800" y="5410200"/>
            <a:ext cx="266700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Freeform 17">
            <a:extLst>
              <a:ext uri="{FF2B5EF4-FFF2-40B4-BE49-F238E27FC236}">
                <a16:creationId xmlns:a16="http://schemas.microsoft.com/office/drawing/2014/main" id="{5ABAE8AA-88E6-4FED-8FFA-61537440BA50}"/>
              </a:ext>
            </a:extLst>
          </p:cNvPr>
          <p:cNvSpPr>
            <a:spLocks/>
          </p:cNvSpPr>
          <p:nvPr/>
        </p:nvSpPr>
        <p:spPr bwMode="auto">
          <a:xfrm>
            <a:off x="4876800" y="4038600"/>
            <a:ext cx="1600200" cy="1371600"/>
          </a:xfrm>
          <a:custGeom>
            <a:avLst/>
            <a:gdLst>
              <a:gd name="T0" fmla="*/ 0 w 1008"/>
              <a:gd name="T1" fmla="*/ 2147483646 h 880"/>
              <a:gd name="T2" fmla="*/ 2147483646 w 1008"/>
              <a:gd name="T3" fmla="*/ 2147483646 h 880"/>
              <a:gd name="T4" fmla="*/ 2147483646 w 1008"/>
              <a:gd name="T5" fmla="*/ 2147483646 h 880"/>
              <a:gd name="T6" fmla="*/ 2147483646 w 1008"/>
              <a:gd name="T7" fmla="*/ 2147483646 h 880"/>
              <a:gd name="T8" fmla="*/ 2147483646 w 1008"/>
              <a:gd name="T9" fmla="*/ 2147483646 h 880"/>
              <a:gd name="T10" fmla="*/ 0 60000 65536"/>
              <a:gd name="T11" fmla="*/ 0 60000 65536"/>
              <a:gd name="T12" fmla="*/ 0 60000 65536"/>
              <a:gd name="T13" fmla="*/ 0 60000 65536"/>
              <a:gd name="T14" fmla="*/ 0 60000 65536"/>
              <a:gd name="T15" fmla="*/ 0 w 1008"/>
              <a:gd name="T16" fmla="*/ 0 h 880"/>
              <a:gd name="T17" fmla="*/ 1008 w 1008"/>
              <a:gd name="T18" fmla="*/ 880 h 880"/>
            </a:gdLst>
            <a:ahLst/>
            <a:cxnLst>
              <a:cxn ang="T10">
                <a:pos x="T0" y="T1"/>
              </a:cxn>
              <a:cxn ang="T11">
                <a:pos x="T2" y="T3"/>
              </a:cxn>
              <a:cxn ang="T12">
                <a:pos x="T4" y="T5"/>
              </a:cxn>
              <a:cxn ang="T13">
                <a:pos x="T6" y="T7"/>
              </a:cxn>
              <a:cxn ang="T14">
                <a:pos x="T8" y="T9"/>
              </a:cxn>
            </a:cxnLst>
            <a:rect l="T15" t="T16" r="T17" b="T18"/>
            <a:pathLst>
              <a:path w="1008" h="880">
                <a:moveTo>
                  <a:pt x="0" y="16"/>
                </a:moveTo>
                <a:cubicBezTo>
                  <a:pt x="48" y="8"/>
                  <a:pt x="96" y="0"/>
                  <a:pt x="192" y="16"/>
                </a:cubicBezTo>
                <a:cubicBezTo>
                  <a:pt x="288" y="32"/>
                  <a:pt x="464" y="32"/>
                  <a:pt x="576" y="112"/>
                </a:cubicBezTo>
                <a:cubicBezTo>
                  <a:pt x="688" y="192"/>
                  <a:pt x="792" y="368"/>
                  <a:pt x="864" y="496"/>
                </a:cubicBezTo>
                <a:cubicBezTo>
                  <a:pt x="936" y="624"/>
                  <a:pt x="972" y="752"/>
                  <a:pt x="1008" y="880"/>
                </a:cubicBezTo>
              </a:path>
            </a:pathLst>
          </a:cu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9" name="Line 18">
            <a:extLst>
              <a:ext uri="{FF2B5EF4-FFF2-40B4-BE49-F238E27FC236}">
                <a16:creationId xmlns:a16="http://schemas.microsoft.com/office/drawing/2014/main" id="{FE638F74-4D3A-482B-A2E3-2960DBC94925}"/>
              </a:ext>
            </a:extLst>
          </p:cNvPr>
          <p:cNvSpPr>
            <a:spLocks noChangeShapeType="1"/>
          </p:cNvSpPr>
          <p:nvPr/>
        </p:nvSpPr>
        <p:spPr bwMode="auto">
          <a:xfrm>
            <a:off x="6019800" y="4953000"/>
            <a:ext cx="22860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1" name="Oval 19">
            <a:extLst>
              <a:ext uri="{FF2B5EF4-FFF2-40B4-BE49-F238E27FC236}">
                <a16:creationId xmlns:a16="http://schemas.microsoft.com/office/drawing/2014/main" id="{95DC59D1-1636-4E49-BC03-7B62D41D5111}"/>
              </a:ext>
            </a:extLst>
          </p:cNvPr>
          <p:cNvSpPr>
            <a:spLocks noChangeArrowheads="1"/>
          </p:cNvSpPr>
          <p:nvPr/>
        </p:nvSpPr>
        <p:spPr bwMode="auto">
          <a:xfrm>
            <a:off x="900113" y="2781300"/>
            <a:ext cx="503237" cy="503238"/>
          </a:xfrm>
          <a:prstGeom prst="ellipse">
            <a:avLst/>
          </a:prstGeom>
          <a:noFill/>
          <a:ln w="9525">
            <a:noFill/>
            <a:round/>
            <a:headEnd/>
            <a:tailEnd/>
          </a:ln>
        </p:spPr>
        <p:txBody>
          <a:bodyPr wrap="none" anchor="ctr"/>
          <a:lstStyle/>
          <a:p>
            <a:pPr algn="ctr" eaLnBrk="1" hangingPunct="1">
              <a:buFont typeface="Arial" charset="0"/>
              <a:buNone/>
              <a:defRPr/>
            </a:pPr>
            <a:r>
              <a:rPr lang="zh-CN" altLang="en-US" b="0" dirty="0">
                <a:solidFill>
                  <a:schemeClr val="accent2">
                    <a:lumMod val="75000"/>
                  </a:schemeClr>
                </a:solidFill>
                <a:latin typeface="Arial" charset="0"/>
                <a:ea typeface="宋体" pitchFamily="2" charset="-122"/>
              </a:rPr>
              <a:t>衣服</a:t>
            </a:r>
          </a:p>
        </p:txBody>
      </p:sp>
      <p:sp>
        <p:nvSpPr>
          <p:cNvPr id="42002" name="Oval 20">
            <a:extLst>
              <a:ext uri="{FF2B5EF4-FFF2-40B4-BE49-F238E27FC236}">
                <a16:creationId xmlns:a16="http://schemas.microsoft.com/office/drawing/2014/main" id="{F5A97F46-A8AD-4A6C-A9EA-9157FF431510}"/>
              </a:ext>
            </a:extLst>
          </p:cNvPr>
          <p:cNvSpPr>
            <a:spLocks noChangeArrowheads="1"/>
          </p:cNvSpPr>
          <p:nvPr/>
        </p:nvSpPr>
        <p:spPr bwMode="auto">
          <a:xfrm>
            <a:off x="4140200" y="2852738"/>
            <a:ext cx="503238" cy="503237"/>
          </a:xfrm>
          <a:prstGeom prst="ellipse">
            <a:avLst/>
          </a:prstGeom>
          <a:noFill/>
          <a:ln w="9525">
            <a:noFill/>
            <a:round/>
            <a:headEnd/>
            <a:tailEnd/>
          </a:ln>
        </p:spPr>
        <p:txBody>
          <a:bodyPr wrap="none" anchor="ctr"/>
          <a:lstStyle/>
          <a:p>
            <a:pPr algn="ctr" eaLnBrk="1" hangingPunct="1">
              <a:buFont typeface="Arial" charset="0"/>
              <a:buNone/>
              <a:defRPr/>
            </a:pPr>
            <a:r>
              <a:rPr lang="zh-CN" altLang="en-US" b="0" dirty="0">
                <a:solidFill>
                  <a:schemeClr val="accent2">
                    <a:lumMod val="75000"/>
                  </a:schemeClr>
                </a:solidFill>
                <a:latin typeface="Arial" charset="0"/>
                <a:ea typeface="宋体" pitchFamily="2" charset="-122"/>
              </a:rPr>
              <a:t>衣服</a:t>
            </a:r>
          </a:p>
        </p:txBody>
      </p:sp>
      <p:sp>
        <p:nvSpPr>
          <p:cNvPr id="42003" name="Oval 21">
            <a:extLst>
              <a:ext uri="{FF2B5EF4-FFF2-40B4-BE49-F238E27FC236}">
                <a16:creationId xmlns:a16="http://schemas.microsoft.com/office/drawing/2014/main" id="{7B4A59B9-546A-42F9-BE3B-A61DFD7D5374}"/>
              </a:ext>
            </a:extLst>
          </p:cNvPr>
          <p:cNvSpPr>
            <a:spLocks noChangeArrowheads="1"/>
          </p:cNvSpPr>
          <p:nvPr/>
        </p:nvSpPr>
        <p:spPr bwMode="auto">
          <a:xfrm>
            <a:off x="7596188" y="5229225"/>
            <a:ext cx="503237" cy="503238"/>
          </a:xfrm>
          <a:prstGeom prst="ellipse">
            <a:avLst/>
          </a:prstGeom>
          <a:noFill/>
          <a:ln w="9525">
            <a:noFill/>
            <a:round/>
            <a:headEnd/>
            <a:tailEnd/>
          </a:ln>
        </p:spPr>
        <p:txBody>
          <a:bodyPr wrap="none" anchor="ctr"/>
          <a:lstStyle/>
          <a:p>
            <a:pPr algn="ctr" eaLnBrk="1" hangingPunct="1">
              <a:buFont typeface="Arial" charset="0"/>
              <a:buNone/>
              <a:defRPr/>
            </a:pPr>
            <a:r>
              <a:rPr lang="zh-CN" altLang="en-US" b="0" dirty="0">
                <a:solidFill>
                  <a:schemeClr val="accent2">
                    <a:lumMod val="75000"/>
                  </a:schemeClr>
                </a:solidFill>
                <a:latin typeface="Arial" charset="0"/>
                <a:ea typeface="宋体" pitchFamily="2" charset="-122"/>
              </a:rPr>
              <a:t>食品</a:t>
            </a:r>
          </a:p>
        </p:txBody>
      </p:sp>
      <p:sp>
        <p:nvSpPr>
          <p:cNvPr id="42004" name="Oval 22">
            <a:extLst>
              <a:ext uri="{FF2B5EF4-FFF2-40B4-BE49-F238E27FC236}">
                <a16:creationId xmlns:a16="http://schemas.microsoft.com/office/drawing/2014/main" id="{CA498209-F275-48FC-A1AE-4C6E49AF4807}"/>
              </a:ext>
            </a:extLst>
          </p:cNvPr>
          <p:cNvSpPr>
            <a:spLocks noChangeArrowheads="1"/>
          </p:cNvSpPr>
          <p:nvPr/>
        </p:nvSpPr>
        <p:spPr bwMode="auto">
          <a:xfrm>
            <a:off x="4140200" y="5445125"/>
            <a:ext cx="503238" cy="503238"/>
          </a:xfrm>
          <a:prstGeom prst="ellipse">
            <a:avLst/>
          </a:prstGeom>
          <a:noFill/>
          <a:ln w="9525">
            <a:noFill/>
            <a:round/>
            <a:headEnd/>
            <a:tailEnd/>
          </a:ln>
        </p:spPr>
        <p:txBody>
          <a:bodyPr wrap="none" anchor="ctr"/>
          <a:lstStyle/>
          <a:p>
            <a:pPr algn="ctr" eaLnBrk="1" hangingPunct="1">
              <a:buFont typeface="Arial" charset="0"/>
              <a:buNone/>
              <a:defRPr/>
            </a:pPr>
            <a:r>
              <a:rPr lang="zh-CN" altLang="en-US" b="0" dirty="0">
                <a:solidFill>
                  <a:schemeClr val="accent2">
                    <a:lumMod val="75000"/>
                  </a:schemeClr>
                </a:solidFill>
                <a:latin typeface="Arial" charset="0"/>
                <a:ea typeface="宋体" pitchFamily="2" charset="-122"/>
              </a:rPr>
              <a:t>食品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2EA94409-D4E4-42F7-882A-20A53ED21F88}"/>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D1D2BA7C-B25E-4620-999B-D2D4CEA5E818}"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48131" name="灯片编号占位符 5">
            <a:extLst>
              <a:ext uri="{FF2B5EF4-FFF2-40B4-BE49-F238E27FC236}">
                <a16:creationId xmlns:a16="http://schemas.microsoft.com/office/drawing/2014/main" id="{0B37D25D-22B6-4BF5-BF27-2A78FEDC8E7A}"/>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9127141C-9E36-4C2C-B103-34E6C7FC8B32}" type="slidenum">
              <a:rPr lang="en-US" altLang="zh-CN" sz="1400" b="0"/>
              <a:pPr algn="r" eaLnBrk="1" hangingPunct="1">
                <a:spcBef>
                  <a:spcPct val="0"/>
                </a:spcBef>
                <a:buClrTx/>
                <a:buSzTx/>
                <a:buFont typeface="Arial" panose="020B0604020202020204" pitchFamily="34" charset="0"/>
                <a:buNone/>
              </a:pPr>
              <a:t>19</a:t>
            </a:fld>
            <a:endParaRPr lang="en-US" altLang="zh-CN" sz="1400" b="0"/>
          </a:p>
        </p:txBody>
      </p:sp>
      <p:sp>
        <p:nvSpPr>
          <p:cNvPr id="43012" name="Rectangle 3">
            <a:extLst>
              <a:ext uri="{FF2B5EF4-FFF2-40B4-BE49-F238E27FC236}">
                <a16:creationId xmlns:a16="http://schemas.microsoft.com/office/drawing/2014/main" id="{A1AB5DCE-8D7F-44F7-A521-29CB79BB8468}"/>
              </a:ext>
            </a:extLst>
          </p:cNvPr>
          <p:cNvSpPr>
            <a:spLocks noGrp="1" noRot="1" noChangeArrowheads="1"/>
          </p:cNvSpPr>
          <p:nvPr>
            <p:ph type="body" idx="4294967295"/>
          </p:nvPr>
        </p:nvSpPr>
        <p:spPr>
          <a:xfrm>
            <a:off x="301625" y="1571625"/>
            <a:ext cx="8540750" cy="4527550"/>
          </a:xfrm>
        </p:spPr>
        <p:txBody>
          <a:bodyPr/>
          <a:lstStyle/>
          <a:p>
            <a:pPr eaLnBrk="1" hangingPunct="1">
              <a:defRPr/>
            </a:pPr>
            <a:r>
              <a:rPr lang="en-US" altLang="zh-CN" sz="4000" b="1" dirty="0">
                <a:solidFill>
                  <a:schemeClr val="accent2">
                    <a:lumMod val="75000"/>
                  </a:schemeClr>
                </a:solidFill>
                <a:latin typeface="楷体_GB2312" pitchFamily="49" charset="-122"/>
                <a:ea typeface="楷体_GB2312" pitchFamily="49" charset="-122"/>
              </a:rPr>
              <a:t>6)</a:t>
            </a:r>
            <a:r>
              <a:rPr lang="zh-CN" altLang="en-US" sz="4000" b="1" dirty="0">
                <a:solidFill>
                  <a:schemeClr val="accent2">
                    <a:lumMod val="75000"/>
                  </a:schemeClr>
                </a:solidFill>
                <a:ea typeface="楷体_GB2312" pitchFamily="49" charset="-122"/>
              </a:rPr>
              <a:t>相互影响、相互交易</a:t>
            </a:r>
          </a:p>
          <a:p>
            <a:pPr eaLnBrk="1" hangingPunct="1">
              <a:defRPr/>
            </a:pPr>
            <a:endParaRPr lang="zh-CN" altLang="en-US" b="1" dirty="0">
              <a:solidFill>
                <a:schemeClr val="accent2">
                  <a:lumMod val="75000"/>
                </a:schemeClr>
              </a:solidFill>
              <a:ea typeface="楷体_GB2312" pitchFamily="49" charset="-122"/>
            </a:endParaRPr>
          </a:p>
          <a:p>
            <a:pPr lvl="1" eaLnBrk="1" hangingPunct="1">
              <a:defRPr/>
            </a:pPr>
            <a:r>
              <a:rPr lang="zh-CN" altLang="en-US" b="1" dirty="0">
                <a:solidFill>
                  <a:schemeClr val="accent2">
                    <a:lumMod val="75000"/>
                  </a:schemeClr>
                </a:solidFill>
                <a:ea typeface="楷体_GB2312" pitchFamily="49" charset="-122"/>
              </a:rPr>
              <a:t>贸易可以使每个人状况更好，贸易使每个人可以专门从事自己最擅长的活动。通过与他人交易，人们可以按较低的价格买到各种各样的物品与劳务。</a:t>
            </a:r>
          </a:p>
        </p:txBody>
      </p:sp>
      <p:sp>
        <p:nvSpPr>
          <p:cNvPr id="5" name="标题 1">
            <a:extLst>
              <a:ext uri="{FF2B5EF4-FFF2-40B4-BE49-F238E27FC236}">
                <a16:creationId xmlns:a16="http://schemas.microsoft.com/office/drawing/2014/main" id="{65833290-94A0-497F-BE7F-36E260AD9D49}"/>
              </a:ext>
            </a:extLst>
          </p:cNvPr>
          <p:cNvSpPr txBox="1">
            <a:spLocks/>
          </p:cNvSpPr>
          <p:nvPr/>
        </p:nvSpPr>
        <p:spPr>
          <a:xfrm>
            <a:off x="285750" y="642938"/>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a:extLst>
              <a:ext uri="{FF2B5EF4-FFF2-40B4-BE49-F238E27FC236}">
                <a16:creationId xmlns:a16="http://schemas.microsoft.com/office/drawing/2014/main" id="{E395D3EC-432D-498C-902F-DFF058EC1A70}"/>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72F5F71C-CE7B-4969-AD95-447898EFB91B}"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123" name="灯片编号占位符 5">
            <a:extLst>
              <a:ext uri="{FF2B5EF4-FFF2-40B4-BE49-F238E27FC236}">
                <a16:creationId xmlns:a16="http://schemas.microsoft.com/office/drawing/2014/main" id="{3C9DF493-581F-4BB3-9DCD-4C1254662D10}"/>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019C0AD8-7010-4508-A816-DC46983DF157}" type="slidenum">
              <a:rPr lang="en-US" altLang="zh-CN" sz="1400" b="0"/>
              <a:pPr algn="r" eaLnBrk="1" hangingPunct="1">
                <a:spcBef>
                  <a:spcPct val="0"/>
                </a:spcBef>
                <a:buClrTx/>
                <a:buSzTx/>
                <a:buFont typeface="Arial" panose="020B0604020202020204" pitchFamily="34" charset="0"/>
                <a:buNone/>
              </a:pPr>
              <a:t>2</a:t>
            </a:fld>
            <a:endParaRPr lang="en-US" altLang="zh-CN" sz="1400" b="0"/>
          </a:p>
        </p:txBody>
      </p:sp>
      <p:sp>
        <p:nvSpPr>
          <p:cNvPr id="16388" name="Rectangle 3">
            <a:extLst>
              <a:ext uri="{FF2B5EF4-FFF2-40B4-BE49-F238E27FC236}">
                <a16:creationId xmlns:a16="http://schemas.microsoft.com/office/drawing/2014/main" id="{63B6A181-CB07-476B-97B3-0BA8031253F2}"/>
              </a:ext>
            </a:extLst>
          </p:cNvPr>
          <p:cNvSpPr>
            <a:spLocks noGrp="1" noRot="1" noChangeArrowheads="1"/>
          </p:cNvSpPr>
          <p:nvPr>
            <p:ph type="body" idx="4294967295"/>
          </p:nvPr>
        </p:nvSpPr>
        <p:spPr>
          <a:xfrm>
            <a:off x="685800" y="714375"/>
            <a:ext cx="7772400" cy="5381625"/>
          </a:xfrm>
        </p:spPr>
        <p:txBody>
          <a:bodyPr/>
          <a:lstStyle/>
          <a:p>
            <a:pPr algn="ctr" eaLnBrk="1" hangingPunct="1">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自我介绍</a:t>
            </a:r>
          </a:p>
          <a:p>
            <a:pPr eaLnBrk="1" hangingPunct="1">
              <a:defRPr/>
            </a:pPr>
            <a:endParaRPr lang="zh-CN" altLang="en-US" sz="11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任课教师：金 铸</a:t>
            </a:r>
            <a:endParaRPr lang="en-US" sz="36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zh-CN" altLang="en-US" sz="12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单     位：经济学院</a:t>
            </a:r>
            <a:endParaRPr lang="en-US" altLang="zh-CN"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zh-CN" altLang="en-US" sz="12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联系方式：</a:t>
            </a:r>
            <a:r>
              <a:rPr lang="zh-CN" altLang="en-US" dirty="0">
                <a:solidFill>
                  <a:schemeClr val="accent2">
                    <a:lumMod val="75000"/>
                  </a:schemeClr>
                </a:solidFill>
                <a:latin typeface="楷体" pitchFamily="49" charset="-122"/>
                <a:ea typeface="楷体" pitchFamily="49" charset="-122"/>
              </a:rPr>
              <a:t> </a:t>
            </a:r>
            <a:r>
              <a:rPr lang="en-US" altLang="zh-CN" dirty="0">
                <a:solidFill>
                  <a:schemeClr val="accent2">
                    <a:lumMod val="75000"/>
                  </a:schemeClr>
                </a:solidFill>
                <a:latin typeface="楷体" pitchFamily="49" charset="-122"/>
                <a:ea typeface="楷体" pitchFamily="49" charset="-122"/>
                <a:hlinkClick r:id="rId2"/>
              </a:rPr>
              <a:t>jinz2002@163.com</a:t>
            </a:r>
            <a:endParaRPr lang="en-US" altLang="zh-CN"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en-US" altLang="zh-CN" sz="1200"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B17952F-151D-4EEE-A772-A02B9FDC1C85}"/>
              </a:ext>
            </a:extLst>
          </p:cNvPr>
          <p:cNvSpPr>
            <a:spLocks noGrp="1" noRot="1" noChangeArrowheads="1"/>
          </p:cNvSpPr>
          <p:nvPr/>
        </p:nvSpPr>
        <p:spPr bwMode="auto">
          <a:xfrm>
            <a:off x="303213" y="622300"/>
            <a:ext cx="4630737" cy="5476875"/>
          </a:xfrm>
          <a:prstGeom prst="rect">
            <a:avLst/>
          </a:prstGeom>
          <a:noFill/>
          <a:ln w="9525">
            <a:noFill/>
            <a:miter lim="800000"/>
            <a:headEnd/>
            <a:tailEnd/>
          </a:ln>
        </p:spPr>
        <p:txBody>
          <a:bodyPr/>
          <a:lstStyle/>
          <a:p>
            <a:pPr marL="342900" indent="-342900">
              <a:spcBef>
                <a:spcPct val="20000"/>
              </a:spcBef>
              <a:buClr>
                <a:schemeClr val="hlink"/>
              </a:buClr>
              <a:buSzPct val="75000"/>
              <a:buFont typeface="Wingdings" pitchFamily="2" charset="2"/>
              <a:buChar char="v"/>
              <a:defRPr/>
            </a:pPr>
            <a:r>
              <a:rPr lang="zh-CN" altLang="en-US" sz="2400" dirty="0">
                <a:solidFill>
                  <a:schemeClr val="accent2">
                    <a:lumMod val="75000"/>
                  </a:schemeClr>
                </a:solidFill>
                <a:ea typeface="楷体" pitchFamily="49" charset="-122"/>
              </a:rPr>
              <a:t>设甲乙两国面包、衣服无差异甲国</a:t>
            </a:r>
          </a:p>
          <a:p>
            <a:pPr marL="742950" lvl="1" indent="-285750">
              <a:spcBef>
                <a:spcPct val="20000"/>
              </a:spcBef>
              <a:buClr>
                <a:schemeClr val="hlink"/>
              </a:buClr>
              <a:buSzPct val="75000"/>
              <a:buFont typeface="Wingdings" pitchFamily="2" charset="2"/>
              <a:buChar char=""/>
              <a:defRPr/>
            </a:pPr>
            <a:r>
              <a:rPr lang="zh-CN" altLang="en-US" sz="2000" dirty="0">
                <a:solidFill>
                  <a:schemeClr val="accent2">
                    <a:lumMod val="75000"/>
                  </a:schemeClr>
                </a:solidFill>
                <a:ea typeface="楷体" pitchFamily="49" charset="-122"/>
              </a:rPr>
              <a:t>2个面包=1件衣服</a:t>
            </a:r>
          </a:p>
          <a:p>
            <a:pPr marL="342900" indent="-342900">
              <a:spcBef>
                <a:spcPct val="20000"/>
              </a:spcBef>
              <a:buClr>
                <a:schemeClr val="hlink"/>
              </a:buClr>
              <a:buSzPct val="75000"/>
              <a:buFont typeface="Wingdings" pitchFamily="2" charset="2"/>
              <a:buChar char="v"/>
              <a:defRPr/>
            </a:pPr>
            <a:r>
              <a:rPr lang="zh-CN" altLang="en-US" sz="2400" dirty="0">
                <a:solidFill>
                  <a:schemeClr val="accent2">
                    <a:lumMod val="75000"/>
                  </a:schemeClr>
                </a:solidFill>
                <a:ea typeface="楷体" pitchFamily="49" charset="-122"/>
              </a:rPr>
              <a:t>乙国</a:t>
            </a:r>
          </a:p>
          <a:p>
            <a:pPr marL="742950" lvl="1" indent="-285750">
              <a:spcBef>
                <a:spcPct val="20000"/>
              </a:spcBef>
              <a:buClr>
                <a:schemeClr val="hlink"/>
              </a:buClr>
              <a:buSzPct val="75000"/>
              <a:buFont typeface="Wingdings" pitchFamily="2" charset="2"/>
              <a:buChar char=""/>
              <a:defRPr/>
            </a:pPr>
            <a:r>
              <a:rPr lang="zh-CN" altLang="en-US" sz="2000" dirty="0">
                <a:solidFill>
                  <a:schemeClr val="accent2">
                    <a:lumMod val="75000"/>
                  </a:schemeClr>
                </a:solidFill>
                <a:ea typeface="楷体" pitchFamily="49" charset="-122"/>
              </a:rPr>
              <a:t>1个面包=2件衣服</a:t>
            </a:r>
          </a:p>
          <a:p>
            <a:pPr marL="342900" indent="-342900">
              <a:spcBef>
                <a:spcPct val="20000"/>
              </a:spcBef>
              <a:buClr>
                <a:schemeClr val="hlink"/>
              </a:buClr>
              <a:buSzPct val="75000"/>
              <a:buFont typeface="Wingdings" pitchFamily="2" charset="2"/>
              <a:buChar char="v"/>
              <a:defRPr/>
            </a:pPr>
            <a:r>
              <a:rPr lang="zh-CN" altLang="en-US" sz="2200" dirty="0">
                <a:solidFill>
                  <a:schemeClr val="accent2">
                    <a:lumMod val="75000"/>
                  </a:schemeClr>
                </a:solidFill>
                <a:ea typeface="楷体" pitchFamily="49" charset="-122"/>
              </a:rPr>
              <a:t>结论：</a:t>
            </a:r>
            <a:r>
              <a:rPr lang="zh-CN" altLang="en-US" sz="2000" dirty="0">
                <a:solidFill>
                  <a:srgbClr val="FF0000"/>
                </a:solidFill>
                <a:latin typeface="楷体_GB2312" pitchFamily="49" charset="-122"/>
              </a:rPr>
              <a:t>甲面包便宜，乙衣服便宜</a:t>
            </a:r>
          </a:p>
          <a:p>
            <a:pPr marL="342900" indent="-342900">
              <a:spcBef>
                <a:spcPct val="20000"/>
              </a:spcBef>
              <a:buClr>
                <a:schemeClr val="hlink"/>
              </a:buClr>
              <a:buSzPct val="75000"/>
              <a:buFont typeface="Wingdings" pitchFamily="2" charset="2"/>
              <a:buChar char="v"/>
              <a:defRPr/>
            </a:pPr>
            <a:r>
              <a:rPr lang="zh-CN" altLang="en-US" sz="2000" dirty="0">
                <a:solidFill>
                  <a:schemeClr val="accent2">
                    <a:lumMod val="75000"/>
                  </a:schemeClr>
                </a:solidFill>
                <a:ea typeface="楷体" pitchFamily="49" charset="-122"/>
              </a:rPr>
              <a:t>设未分工前，依现有资源甲只能生产1件衣服和2个面包，乙生产2件衣服，一个面包；分工后，甲全生产面包，可生产4单位，乙只生产衣服可生产4单位，</a:t>
            </a:r>
          </a:p>
          <a:p>
            <a:pPr marL="342900" indent="-342900">
              <a:spcBef>
                <a:spcPct val="20000"/>
              </a:spcBef>
              <a:buClr>
                <a:schemeClr val="hlink"/>
              </a:buClr>
              <a:buSzPct val="75000"/>
              <a:buFont typeface="Wingdings" pitchFamily="2" charset="2"/>
              <a:buChar char="v"/>
              <a:defRPr/>
            </a:pPr>
            <a:r>
              <a:rPr lang="zh-CN" altLang="en-US" sz="2000" dirty="0">
                <a:solidFill>
                  <a:schemeClr val="accent2">
                    <a:lumMod val="75000"/>
                  </a:schemeClr>
                </a:solidFill>
                <a:ea typeface="楷体" pitchFamily="49" charset="-122"/>
              </a:rPr>
              <a:t>假设按1:1交换，甲拿出2单位面包，乙出2单位衣服</a:t>
            </a:r>
          </a:p>
          <a:p>
            <a:pPr marL="342900" indent="-342900">
              <a:spcBef>
                <a:spcPct val="20000"/>
              </a:spcBef>
              <a:buClr>
                <a:schemeClr val="hlink"/>
              </a:buClr>
              <a:buSzPct val="75000"/>
              <a:buFont typeface="Wingdings" pitchFamily="2" charset="2"/>
              <a:buChar char="v"/>
              <a:defRPr/>
            </a:pPr>
            <a:r>
              <a:rPr lang="zh-CN" altLang="en-US" sz="2000" dirty="0">
                <a:solidFill>
                  <a:schemeClr val="accent2">
                    <a:lumMod val="75000"/>
                  </a:schemeClr>
                </a:solidFill>
                <a:ea typeface="楷体" pitchFamily="49" charset="-122"/>
              </a:rPr>
              <a:t>甲乙可各获2单位面包2单位衣服</a:t>
            </a:r>
            <a:r>
              <a:rPr lang="zh-CN" altLang="en-US" sz="2000" dirty="0">
                <a:solidFill>
                  <a:schemeClr val="accent2">
                    <a:lumMod val="75000"/>
                  </a:schemeClr>
                </a:solidFill>
                <a:latin typeface="楷体_GB2312" pitchFamily="49" charset="-122"/>
              </a:rPr>
              <a:t>。</a:t>
            </a:r>
          </a:p>
          <a:p>
            <a:pPr marL="342900" indent="-342900">
              <a:spcBef>
                <a:spcPct val="20000"/>
              </a:spcBef>
              <a:buClr>
                <a:schemeClr val="hlink"/>
              </a:buClr>
              <a:buSzPct val="75000"/>
              <a:buFont typeface="Wingdings" pitchFamily="2" charset="2"/>
              <a:buChar char="v"/>
              <a:defRPr/>
            </a:pPr>
            <a:r>
              <a:rPr lang="zh-CN" altLang="en-US" sz="2000" dirty="0">
                <a:solidFill>
                  <a:srgbClr val="FF0000"/>
                </a:solidFill>
                <a:latin typeface="楷体_GB2312" pitchFamily="49" charset="-122"/>
              </a:rPr>
              <a:t>福利水平比贸易前提高了</a:t>
            </a:r>
          </a:p>
        </p:txBody>
      </p:sp>
      <p:sp>
        <p:nvSpPr>
          <p:cNvPr id="45059" name="箭头 28">
            <a:extLst>
              <a:ext uri="{FF2B5EF4-FFF2-40B4-BE49-F238E27FC236}">
                <a16:creationId xmlns:a16="http://schemas.microsoft.com/office/drawing/2014/main" id="{B2C0CC9F-B891-470D-812A-8FC41E939F4B}"/>
              </a:ext>
            </a:extLst>
          </p:cNvPr>
          <p:cNvSpPr>
            <a:spLocks noChangeShapeType="1"/>
          </p:cNvSpPr>
          <p:nvPr/>
        </p:nvSpPr>
        <p:spPr bwMode="auto">
          <a:xfrm>
            <a:off x="5795963" y="4652963"/>
            <a:ext cx="2665412" cy="0"/>
          </a:xfrm>
          <a:prstGeom prst="line">
            <a:avLst/>
          </a:prstGeom>
          <a:noFill/>
          <a:ln w="28575">
            <a:solidFill>
              <a:srgbClr val="0000FF"/>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45060" name="箭头 29">
            <a:extLst>
              <a:ext uri="{FF2B5EF4-FFF2-40B4-BE49-F238E27FC236}">
                <a16:creationId xmlns:a16="http://schemas.microsoft.com/office/drawing/2014/main" id="{365CEA49-8ED5-4F6E-90EC-96A24B959812}"/>
              </a:ext>
            </a:extLst>
          </p:cNvPr>
          <p:cNvSpPr>
            <a:spLocks noChangeShapeType="1"/>
          </p:cNvSpPr>
          <p:nvPr/>
        </p:nvSpPr>
        <p:spPr bwMode="auto">
          <a:xfrm flipV="1">
            <a:off x="5795963" y="2565400"/>
            <a:ext cx="1587" cy="2087563"/>
          </a:xfrm>
          <a:prstGeom prst="line">
            <a:avLst/>
          </a:prstGeom>
          <a:noFill/>
          <a:ln w="28575">
            <a:solidFill>
              <a:srgbClr val="0000FF"/>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17" name="Line 5">
            <a:extLst>
              <a:ext uri="{FF2B5EF4-FFF2-40B4-BE49-F238E27FC236}">
                <a16:creationId xmlns:a16="http://schemas.microsoft.com/office/drawing/2014/main" id="{58BDB3C4-76ED-4D5F-8E99-3D422963E956}"/>
              </a:ext>
            </a:extLst>
          </p:cNvPr>
          <p:cNvSpPr>
            <a:spLocks noChangeShapeType="1"/>
          </p:cNvSpPr>
          <p:nvPr/>
        </p:nvSpPr>
        <p:spPr bwMode="auto">
          <a:xfrm flipV="1">
            <a:off x="5797550" y="2852738"/>
            <a:ext cx="790575" cy="1800225"/>
          </a:xfrm>
          <a:prstGeom prst="line">
            <a:avLst/>
          </a:prstGeom>
          <a:noFill/>
          <a:ln w="28575">
            <a:solidFill>
              <a:srgbClr val="0000FF"/>
            </a:solidFill>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18" name="Line 6">
            <a:extLst>
              <a:ext uri="{FF2B5EF4-FFF2-40B4-BE49-F238E27FC236}">
                <a16:creationId xmlns:a16="http://schemas.microsoft.com/office/drawing/2014/main" id="{C38741CB-8078-43EF-91DD-BDE37EBF17C3}"/>
              </a:ext>
            </a:extLst>
          </p:cNvPr>
          <p:cNvSpPr>
            <a:spLocks noChangeShapeType="1"/>
          </p:cNvSpPr>
          <p:nvPr/>
        </p:nvSpPr>
        <p:spPr bwMode="auto">
          <a:xfrm flipV="1">
            <a:off x="5795963" y="3717925"/>
            <a:ext cx="1728787" cy="935038"/>
          </a:xfrm>
          <a:prstGeom prst="line">
            <a:avLst/>
          </a:prstGeom>
          <a:noFill/>
          <a:ln w="28575">
            <a:solidFill>
              <a:srgbClr val="0000FF"/>
            </a:solidFill>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45063" name="Rectangle 7">
            <a:extLst>
              <a:ext uri="{FF2B5EF4-FFF2-40B4-BE49-F238E27FC236}">
                <a16:creationId xmlns:a16="http://schemas.microsoft.com/office/drawing/2014/main" id="{8B7BDB76-BC4D-4922-946B-D40F57205AFB}"/>
              </a:ext>
            </a:extLst>
          </p:cNvPr>
          <p:cNvSpPr>
            <a:spLocks noChangeArrowheads="1"/>
          </p:cNvSpPr>
          <p:nvPr/>
        </p:nvSpPr>
        <p:spPr bwMode="auto">
          <a:xfrm>
            <a:off x="5148263" y="2276475"/>
            <a:ext cx="504825" cy="28892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面包</a:t>
            </a:r>
          </a:p>
        </p:txBody>
      </p:sp>
      <p:sp>
        <p:nvSpPr>
          <p:cNvPr id="45064" name="Rectangle 8">
            <a:extLst>
              <a:ext uri="{FF2B5EF4-FFF2-40B4-BE49-F238E27FC236}">
                <a16:creationId xmlns:a16="http://schemas.microsoft.com/office/drawing/2014/main" id="{E0A876E8-6542-400E-9C54-E7EDE1E7F219}"/>
              </a:ext>
            </a:extLst>
          </p:cNvPr>
          <p:cNvSpPr>
            <a:spLocks noChangeArrowheads="1"/>
          </p:cNvSpPr>
          <p:nvPr/>
        </p:nvSpPr>
        <p:spPr bwMode="auto">
          <a:xfrm>
            <a:off x="8461375" y="4652963"/>
            <a:ext cx="503238" cy="28892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衣服</a:t>
            </a:r>
          </a:p>
        </p:txBody>
      </p:sp>
      <p:sp>
        <p:nvSpPr>
          <p:cNvPr id="38921" name="Rectangle 9">
            <a:extLst>
              <a:ext uri="{FF2B5EF4-FFF2-40B4-BE49-F238E27FC236}">
                <a16:creationId xmlns:a16="http://schemas.microsoft.com/office/drawing/2014/main" id="{8DB5C091-48BC-4FCC-926A-ECB02185741D}"/>
              </a:ext>
            </a:extLst>
          </p:cNvPr>
          <p:cNvSpPr>
            <a:spLocks noChangeArrowheads="1"/>
          </p:cNvSpPr>
          <p:nvPr/>
        </p:nvSpPr>
        <p:spPr bwMode="auto">
          <a:xfrm>
            <a:off x="6300788" y="2403475"/>
            <a:ext cx="1295400" cy="28892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甲：y=2x</a:t>
            </a:r>
          </a:p>
        </p:txBody>
      </p:sp>
      <p:sp>
        <p:nvSpPr>
          <p:cNvPr id="38922" name="Rectangle 10">
            <a:extLst>
              <a:ext uri="{FF2B5EF4-FFF2-40B4-BE49-F238E27FC236}">
                <a16:creationId xmlns:a16="http://schemas.microsoft.com/office/drawing/2014/main" id="{5DDBD1A8-231B-4CFA-979B-2B4DFF77A71C}"/>
              </a:ext>
            </a:extLst>
          </p:cNvPr>
          <p:cNvSpPr>
            <a:spLocks noChangeArrowheads="1"/>
          </p:cNvSpPr>
          <p:nvPr/>
        </p:nvSpPr>
        <p:spPr bwMode="auto">
          <a:xfrm>
            <a:off x="7596188" y="3644900"/>
            <a:ext cx="1008062" cy="28733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乙：y=x/2</a:t>
            </a:r>
          </a:p>
        </p:txBody>
      </p:sp>
      <p:sp>
        <p:nvSpPr>
          <p:cNvPr id="38923" name="Line 11">
            <a:extLst>
              <a:ext uri="{FF2B5EF4-FFF2-40B4-BE49-F238E27FC236}">
                <a16:creationId xmlns:a16="http://schemas.microsoft.com/office/drawing/2014/main" id="{9DB0EAE9-E90E-40BD-A0FB-D816C8584790}"/>
              </a:ext>
            </a:extLst>
          </p:cNvPr>
          <p:cNvSpPr>
            <a:spLocks noChangeShapeType="1"/>
          </p:cNvSpPr>
          <p:nvPr/>
        </p:nvSpPr>
        <p:spPr bwMode="auto">
          <a:xfrm flipV="1">
            <a:off x="5797550" y="3213100"/>
            <a:ext cx="1295400" cy="1439863"/>
          </a:xfrm>
          <a:prstGeom prst="line">
            <a:avLst/>
          </a:prstGeom>
          <a:noFill/>
          <a:ln w="28575">
            <a:solidFill>
              <a:srgbClr val="0000FF"/>
            </a:solidFill>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24" name="Rectangle 12">
            <a:extLst>
              <a:ext uri="{FF2B5EF4-FFF2-40B4-BE49-F238E27FC236}">
                <a16:creationId xmlns:a16="http://schemas.microsoft.com/office/drawing/2014/main" id="{6A69D8F6-3218-419C-B937-4EF2F0EF78A8}"/>
              </a:ext>
            </a:extLst>
          </p:cNvPr>
          <p:cNvSpPr>
            <a:spLocks noChangeArrowheads="1"/>
          </p:cNvSpPr>
          <p:nvPr/>
        </p:nvSpPr>
        <p:spPr bwMode="auto">
          <a:xfrm>
            <a:off x="6804025" y="2997200"/>
            <a:ext cx="1296988" cy="28892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y=x</a:t>
            </a:r>
          </a:p>
        </p:txBody>
      </p:sp>
      <p:sp>
        <p:nvSpPr>
          <p:cNvPr id="38925" name="Line 13">
            <a:extLst>
              <a:ext uri="{FF2B5EF4-FFF2-40B4-BE49-F238E27FC236}">
                <a16:creationId xmlns:a16="http://schemas.microsoft.com/office/drawing/2014/main" id="{FCBBE9AE-CB41-492D-864E-186CEB5CC11F}"/>
              </a:ext>
            </a:extLst>
          </p:cNvPr>
          <p:cNvSpPr>
            <a:spLocks noChangeShapeType="1"/>
          </p:cNvSpPr>
          <p:nvPr/>
        </p:nvSpPr>
        <p:spPr bwMode="auto">
          <a:xfrm>
            <a:off x="6300788" y="3502025"/>
            <a:ext cx="0" cy="1150938"/>
          </a:xfrm>
          <a:prstGeom prst="line">
            <a:avLst/>
          </a:prstGeom>
          <a:noFill/>
          <a:ln w="28575">
            <a:solidFill>
              <a:srgbClr val="FF0000"/>
            </a:solidFill>
            <a:prstDash val="dash"/>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26" name="Line 14">
            <a:extLst>
              <a:ext uri="{FF2B5EF4-FFF2-40B4-BE49-F238E27FC236}">
                <a16:creationId xmlns:a16="http://schemas.microsoft.com/office/drawing/2014/main" id="{925B39CB-1D17-4B38-AA93-890261071207}"/>
              </a:ext>
            </a:extLst>
          </p:cNvPr>
          <p:cNvSpPr>
            <a:spLocks noChangeShapeType="1"/>
          </p:cNvSpPr>
          <p:nvPr/>
        </p:nvSpPr>
        <p:spPr bwMode="auto">
          <a:xfrm flipH="1">
            <a:off x="5795963" y="3502025"/>
            <a:ext cx="504825" cy="0"/>
          </a:xfrm>
          <a:prstGeom prst="line">
            <a:avLst/>
          </a:prstGeom>
          <a:noFill/>
          <a:ln w="28575">
            <a:solidFill>
              <a:srgbClr val="FF0000"/>
            </a:solidFill>
            <a:prstDash val="dash"/>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27" name="Oval 15">
            <a:extLst>
              <a:ext uri="{FF2B5EF4-FFF2-40B4-BE49-F238E27FC236}">
                <a16:creationId xmlns:a16="http://schemas.microsoft.com/office/drawing/2014/main" id="{B29A3BFB-943A-4452-96F7-906207370D8E}"/>
              </a:ext>
            </a:extLst>
          </p:cNvPr>
          <p:cNvSpPr>
            <a:spLocks noChangeArrowheads="1"/>
          </p:cNvSpPr>
          <p:nvPr/>
        </p:nvSpPr>
        <p:spPr bwMode="auto">
          <a:xfrm>
            <a:off x="6229350" y="3429000"/>
            <a:ext cx="142875" cy="144463"/>
          </a:xfrm>
          <a:prstGeom prst="ellipse">
            <a:avLst/>
          </a:prstGeom>
          <a:solidFill>
            <a:srgbClr val="FF0000"/>
          </a:solidFill>
          <a:ln w="9525">
            <a:solidFill>
              <a:srgbClr val="FF0000"/>
            </a:solidFill>
            <a:round/>
            <a:headEnd/>
            <a:tailEnd/>
          </a:ln>
        </p:spPr>
        <p:txBody>
          <a:bodyPr anchor="ct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28" name="Rectangle 16">
            <a:extLst>
              <a:ext uri="{FF2B5EF4-FFF2-40B4-BE49-F238E27FC236}">
                <a16:creationId xmlns:a16="http://schemas.microsoft.com/office/drawing/2014/main" id="{7CBBA44B-3027-44A2-8847-62CAE6BC3E4A}"/>
              </a:ext>
            </a:extLst>
          </p:cNvPr>
          <p:cNvSpPr>
            <a:spLocks noChangeArrowheads="1"/>
          </p:cNvSpPr>
          <p:nvPr/>
        </p:nvSpPr>
        <p:spPr bwMode="auto">
          <a:xfrm>
            <a:off x="6084888" y="4725988"/>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0039E5"/>
                </a:solidFill>
                <a:latin typeface="仿宋" panose="02010609060101010101" pitchFamily="49" charset="-122"/>
                <a:ea typeface="仿宋" panose="02010609060101010101" pitchFamily="49" charset="-122"/>
              </a:rPr>
              <a:t>1</a:t>
            </a:r>
          </a:p>
        </p:txBody>
      </p:sp>
      <p:sp>
        <p:nvSpPr>
          <p:cNvPr id="38929" name="Rectangle 17">
            <a:extLst>
              <a:ext uri="{FF2B5EF4-FFF2-40B4-BE49-F238E27FC236}">
                <a16:creationId xmlns:a16="http://schemas.microsoft.com/office/drawing/2014/main" id="{B7228F9B-0CE3-464F-A89C-A168359BD222}"/>
              </a:ext>
            </a:extLst>
          </p:cNvPr>
          <p:cNvSpPr>
            <a:spLocks noChangeArrowheads="1"/>
          </p:cNvSpPr>
          <p:nvPr/>
        </p:nvSpPr>
        <p:spPr bwMode="auto">
          <a:xfrm>
            <a:off x="5292725" y="3357563"/>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0039E5"/>
                </a:solidFill>
                <a:latin typeface="仿宋" panose="02010609060101010101" pitchFamily="49" charset="-122"/>
                <a:ea typeface="仿宋" panose="02010609060101010101" pitchFamily="49" charset="-122"/>
              </a:rPr>
              <a:t>2</a:t>
            </a:r>
          </a:p>
        </p:txBody>
      </p:sp>
      <p:sp>
        <p:nvSpPr>
          <p:cNvPr id="38930" name="Line 18">
            <a:extLst>
              <a:ext uri="{FF2B5EF4-FFF2-40B4-BE49-F238E27FC236}">
                <a16:creationId xmlns:a16="http://schemas.microsoft.com/office/drawing/2014/main" id="{CC667EC3-6300-4F10-B33A-FBA8A123AC16}"/>
              </a:ext>
            </a:extLst>
          </p:cNvPr>
          <p:cNvSpPr>
            <a:spLocks noChangeShapeType="1"/>
          </p:cNvSpPr>
          <p:nvPr/>
        </p:nvSpPr>
        <p:spPr bwMode="auto">
          <a:xfrm flipH="1">
            <a:off x="5795963" y="4078288"/>
            <a:ext cx="1081087" cy="0"/>
          </a:xfrm>
          <a:prstGeom prst="line">
            <a:avLst/>
          </a:prstGeom>
          <a:noFill/>
          <a:ln w="28575">
            <a:solidFill>
              <a:srgbClr val="000000"/>
            </a:solidFill>
            <a:prstDash val="dash"/>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31" name="Line 19">
            <a:extLst>
              <a:ext uri="{FF2B5EF4-FFF2-40B4-BE49-F238E27FC236}">
                <a16:creationId xmlns:a16="http://schemas.microsoft.com/office/drawing/2014/main" id="{E2F62854-625E-49E1-8632-73374B9C2CD8}"/>
              </a:ext>
            </a:extLst>
          </p:cNvPr>
          <p:cNvSpPr>
            <a:spLocks noChangeShapeType="1"/>
          </p:cNvSpPr>
          <p:nvPr/>
        </p:nvSpPr>
        <p:spPr bwMode="auto">
          <a:xfrm>
            <a:off x="6877050" y="4078288"/>
            <a:ext cx="0" cy="576262"/>
          </a:xfrm>
          <a:prstGeom prst="line">
            <a:avLst/>
          </a:prstGeom>
          <a:noFill/>
          <a:ln w="28575">
            <a:solidFill>
              <a:srgbClr val="000000"/>
            </a:solidFill>
            <a:prstDash val="dash"/>
            <a:round/>
            <a:headEnd/>
            <a:tailEnd/>
          </a:ln>
        </p:spPr>
        <p:txBody>
          <a:bodyP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32" name="Oval 20">
            <a:extLst>
              <a:ext uri="{FF2B5EF4-FFF2-40B4-BE49-F238E27FC236}">
                <a16:creationId xmlns:a16="http://schemas.microsoft.com/office/drawing/2014/main" id="{690DAA30-B278-4CB1-B789-E2CA0DD69749}"/>
              </a:ext>
            </a:extLst>
          </p:cNvPr>
          <p:cNvSpPr>
            <a:spLocks noChangeArrowheads="1"/>
          </p:cNvSpPr>
          <p:nvPr/>
        </p:nvSpPr>
        <p:spPr bwMode="auto">
          <a:xfrm>
            <a:off x="6804025" y="4005263"/>
            <a:ext cx="144463" cy="144462"/>
          </a:xfrm>
          <a:prstGeom prst="ellipse">
            <a:avLst/>
          </a:prstGeom>
          <a:solidFill>
            <a:srgbClr val="000000"/>
          </a:solidFill>
          <a:ln w="9525">
            <a:solidFill>
              <a:srgbClr val="000000"/>
            </a:solidFill>
            <a:round/>
            <a:headEnd/>
            <a:tailEnd/>
          </a:ln>
        </p:spPr>
        <p:txBody>
          <a:bodyPr anchor="ctr"/>
          <a:lstStyle/>
          <a:p>
            <a:pP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38933" name="Rectangle 21">
            <a:extLst>
              <a:ext uri="{FF2B5EF4-FFF2-40B4-BE49-F238E27FC236}">
                <a16:creationId xmlns:a16="http://schemas.microsoft.com/office/drawing/2014/main" id="{AE5010C2-4A3A-438C-8671-3B8DF1F824A1}"/>
              </a:ext>
            </a:extLst>
          </p:cNvPr>
          <p:cNvSpPr>
            <a:spLocks noChangeArrowheads="1"/>
          </p:cNvSpPr>
          <p:nvPr/>
        </p:nvSpPr>
        <p:spPr bwMode="auto">
          <a:xfrm>
            <a:off x="6661150" y="4725988"/>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0039E5"/>
                </a:solidFill>
                <a:latin typeface="仿宋" panose="02010609060101010101" pitchFamily="49" charset="-122"/>
                <a:ea typeface="仿宋" panose="02010609060101010101" pitchFamily="49" charset="-122"/>
              </a:rPr>
              <a:t>2</a:t>
            </a:r>
          </a:p>
        </p:txBody>
      </p:sp>
      <p:sp>
        <p:nvSpPr>
          <p:cNvPr id="38934" name="Rectangle 22">
            <a:extLst>
              <a:ext uri="{FF2B5EF4-FFF2-40B4-BE49-F238E27FC236}">
                <a16:creationId xmlns:a16="http://schemas.microsoft.com/office/drawing/2014/main" id="{DCAB4B40-CAE8-4FF9-BD0B-993EE1D6D3D9}"/>
              </a:ext>
            </a:extLst>
          </p:cNvPr>
          <p:cNvSpPr>
            <a:spLocks noChangeArrowheads="1"/>
          </p:cNvSpPr>
          <p:nvPr/>
        </p:nvSpPr>
        <p:spPr bwMode="auto">
          <a:xfrm>
            <a:off x="5292725" y="3933825"/>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rgbClr val="0039E5"/>
                </a:solidFill>
                <a:latin typeface="仿宋" panose="02010609060101010101" pitchFamily="49" charset="-122"/>
                <a:ea typeface="仿宋" panose="02010609060101010101"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389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2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91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9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92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9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9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9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9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9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9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92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bldLvl="0" autoUpdateAnimBg="0"/>
      <p:bldP spid="38921" grpId="1" bldLvl="0" autoUpdateAnimBg="0"/>
      <p:bldP spid="38921" grpId="2" bldLvl="0" autoUpdateAnimBg="0"/>
      <p:bldP spid="38922" grpId="0" bldLvl="0" autoUpdateAnimBg="0"/>
      <p:bldP spid="38924" grpId="0" bldLvl="0" autoUpdateAnimBg="0"/>
      <p:bldP spid="38927" grpId="0" animBg="1" autoUpdateAnimBg="0"/>
      <p:bldP spid="38928" grpId="0" bldLvl="0" autoUpdateAnimBg="0"/>
      <p:bldP spid="38929" grpId="0" bldLvl="0" autoUpdateAnimBg="0"/>
      <p:bldP spid="38932" grpId="0" animBg="1" autoUpdateAnimBg="0"/>
      <p:bldP spid="38933" grpId="0" bldLvl="0" autoUpdateAnimBg="0"/>
      <p:bldP spid="38934"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B1F3CD78-F480-4D96-BFEF-4CC34CE95F15}"/>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C3A5DD40-7EC4-4B8D-999D-07086B37A5AB}"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0179" name="灯片编号占位符 5">
            <a:extLst>
              <a:ext uri="{FF2B5EF4-FFF2-40B4-BE49-F238E27FC236}">
                <a16:creationId xmlns:a16="http://schemas.microsoft.com/office/drawing/2014/main" id="{EAB32215-4882-40F5-ABEA-B4C6B84AB7B1}"/>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2367E60-CA13-4A5C-9E91-C9EA2577BE68}" type="slidenum">
              <a:rPr lang="en-US" altLang="zh-CN" sz="1400" b="0"/>
              <a:pPr algn="r" eaLnBrk="1" hangingPunct="1">
                <a:spcBef>
                  <a:spcPct val="0"/>
                </a:spcBef>
                <a:buClrTx/>
                <a:buSzTx/>
                <a:buFont typeface="Arial" panose="020B0604020202020204" pitchFamily="34" charset="0"/>
                <a:buNone/>
              </a:pPr>
              <a:t>21</a:t>
            </a:fld>
            <a:endParaRPr lang="en-US" altLang="zh-CN" sz="1400" b="0"/>
          </a:p>
        </p:txBody>
      </p:sp>
      <p:sp>
        <p:nvSpPr>
          <p:cNvPr id="45060" name="Rectangle 3">
            <a:extLst>
              <a:ext uri="{FF2B5EF4-FFF2-40B4-BE49-F238E27FC236}">
                <a16:creationId xmlns:a16="http://schemas.microsoft.com/office/drawing/2014/main" id="{30F172C9-18D7-42B0-BE06-47139A089AED}"/>
              </a:ext>
            </a:extLst>
          </p:cNvPr>
          <p:cNvSpPr>
            <a:spLocks noGrp="1" noRot="1" noChangeArrowheads="1"/>
          </p:cNvSpPr>
          <p:nvPr>
            <p:ph type="body" idx="4294967295"/>
          </p:nvPr>
        </p:nvSpPr>
        <p:spPr>
          <a:xfrm>
            <a:off x="755650" y="1714500"/>
            <a:ext cx="7959725" cy="4162425"/>
          </a:xfrm>
        </p:spPr>
        <p:txBody>
          <a:bodyPr/>
          <a:lstStyle/>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_GB2312" pitchFamily="49" charset="-122"/>
                <a:ea typeface="楷体_GB2312" pitchFamily="49" charset="-122"/>
              </a:rPr>
              <a:t>考察完个人和社会经济体的行为所引申的概念后我们定义</a:t>
            </a:r>
          </a:p>
          <a:p>
            <a:pPr eaLnBrk="1" hangingPunct="1">
              <a:lnSpc>
                <a:spcPct val="80000"/>
              </a:lnSpc>
              <a:buFont typeface="Wingdings" panose="05000000000000000000" pitchFamily="2" charset="2"/>
              <a:buNone/>
              <a:defRPr/>
            </a:pPr>
            <a:endParaRPr lang="zh-CN" altLang="en-US" sz="2400" b="1" dirty="0">
              <a:solidFill>
                <a:schemeClr val="accent2">
                  <a:lumMod val="75000"/>
                </a:schemeClr>
              </a:solidFill>
              <a:latin typeface="楷体_GB2312" pitchFamily="49" charset="-122"/>
              <a:ea typeface="楷体_GB2312" pitchFamily="49" charset="-122"/>
            </a:endParaRPr>
          </a:p>
          <a:p>
            <a:pPr eaLnBrk="1" hangingPunct="1">
              <a:lnSpc>
                <a:spcPct val="80000"/>
              </a:lnSpc>
              <a:buFont typeface="Wingdings" panose="05000000000000000000" pitchFamily="2" charset="2"/>
              <a:buNone/>
              <a:defRPr/>
            </a:pPr>
            <a:r>
              <a:rPr lang="zh-CN" altLang="en-US" sz="3600" b="1" dirty="0">
                <a:solidFill>
                  <a:schemeClr val="accent2">
                    <a:lumMod val="75000"/>
                  </a:schemeClr>
                </a:solidFill>
                <a:latin typeface="楷体_GB2312" pitchFamily="49" charset="-122"/>
                <a:ea typeface="楷体_GB2312" pitchFamily="49" charset="-122"/>
              </a:rPr>
              <a:t>（三）经济学的定义</a:t>
            </a:r>
          </a:p>
          <a:p>
            <a:pPr eaLnBrk="1" hangingPunct="1">
              <a:lnSpc>
                <a:spcPct val="80000"/>
              </a:lnSpc>
              <a:buFont typeface="Wingdings" panose="05000000000000000000" pitchFamily="2" charset="2"/>
              <a:buNone/>
              <a:defRPr/>
            </a:pPr>
            <a:endParaRPr lang="zh-CN" altLang="en-US" b="1" dirty="0">
              <a:solidFill>
                <a:schemeClr val="accent2">
                  <a:lumMod val="75000"/>
                </a:schemeClr>
              </a:solidFill>
              <a:latin typeface="楷体_GB2312" pitchFamily="49" charset="-122"/>
              <a:ea typeface="楷体_GB2312" pitchFamily="49" charset="-122"/>
            </a:endParaRPr>
          </a:p>
          <a:p>
            <a:pPr eaLnBrk="1" hangingPunct="1">
              <a:lnSpc>
                <a:spcPct val="80000"/>
              </a:lnSpc>
              <a:buFont typeface="Wingdings" panose="05000000000000000000" pitchFamily="2" charset="2"/>
              <a:buNone/>
              <a:defRPr/>
            </a:pPr>
            <a:r>
              <a:rPr lang="en-US" altLang="zh-CN" b="1" dirty="0">
                <a:solidFill>
                  <a:schemeClr val="accent2">
                    <a:lumMod val="75000"/>
                  </a:schemeClr>
                </a:solidFill>
                <a:latin typeface="楷体_GB2312" pitchFamily="49" charset="-122"/>
                <a:ea typeface="楷体_GB2312" pitchFamily="49" charset="-122"/>
              </a:rPr>
              <a:t>1</a:t>
            </a:r>
            <a:r>
              <a:rPr lang="zh-CN" altLang="en-US" b="1" dirty="0">
                <a:solidFill>
                  <a:schemeClr val="accent2">
                    <a:lumMod val="75000"/>
                  </a:schemeClr>
                </a:solidFill>
                <a:latin typeface="楷体_GB2312" pitchFamily="49" charset="-122"/>
                <a:ea typeface="楷体_GB2312" pitchFamily="49" charset="-122"/>
              </a:rPr>
              <a:t>、经济学定义：</a:t>
            </a:r>
          </a:p>
          <a:p>
            <a:pPr eaLnBrk="1" hangingPunct="1">
              <a:lnSpc>
                <a:spcPct val="80000"/>
              </a:lnSpc>
              <a:buFont typeface="Wingdings" panose="05000000000000000000" pitchFamily="2" charset="2"/>
              <a:buNone/>
              <a:defRPr/>
            </a:pPr>
            <a:r>
              <a:rPr lang="zh-CN" altLang="en-US" b="1" dirty="0">
                <a:solidFill>
                  <a:schemeClr val="accent2">
                    <a:lumMod val="75000"/>
                  </a:schemeClr>
                </a:solidFill>
                <a:latin typeface="楷体_GB2312" pitchFamily="49" charset="-122"/>
                <a:ea typeface="楷体_GB2312" pitchFamily="49" charset="-122"/>
              </a:rPr>
              <a:t>经济学就是研究社会如何管理自己的稀缺资源（曼昆，</a:t>
            </a:r>
            <a:r>
              <a:rPr lang="en-US" altLang="zh-CN" b="1" dirty="0">
                <a:solidFill>
                  <a:schemeClr val="accent2">
                    <a:lumMod val="75000"/>
                  </a:schemeClr>
                </a:solidFill>
                <a:latin typeface="楷体_GB2312" pitchFamily="49" charset="-122"/>
                <a:ea typeface="楷体_GB2312" pitchFamily="49" charset="-122"/>
              </a:rPr>
              <a:t>1999</a:t>
            </a:r>
            <a:r>
              <a:rPr lang="zh-CN" altLang="en-US" b="1" dirty="0">
                <a:solidFill>
                  <a:schemeClr val="accent2">
                    <a:lumMod val="75000"/>
                  </a:schemeClr>
                </a:solidFill>
                <a:latin typeface="楷体_GB2312" pitchFamily="49" charset="-122"/>
                <a:ea typeface="楷体_GB2312" pitchFamily="49" charset="-122"/>
              </a:rPr>
              <a:t>）， 或者说在有关稀缺性的约束下，人们如何进行有效选择的问题。</a:t>
            </a:r>
          </a:p>
        </p:txBody>
      </p:sp>
      <p:sp>
        <p:nvSpPr>
          <p:cNvPr id="5" name="标题 1">
            <a:extLst>
              <a:ext uri="{FF2B5EF4-FFF2-40B4-BE49-F238E27FC236}">
                <a16:creationId xmlns:a16="http://schemas.microsoft.com/office/drawing/2014/main" id="{12C7A973-104B-4E34-8103-9BCE4166F564}"/>
              </a:ext>
            </a:extLst>
          </p:cNvPr>
          <p:cNvSpPr txBox="1">
            <a:spLocks/>
          </p:cNvSpPr>
          <p:nvPr/>
        </p:nvSpPr>
        <p:spPr>
          <a:xfrm>
            <a:off x="285750" y="642938"/>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C8F63010-0911-4EE1-BC8C-181A23280717}"/>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5B934476-48AA-40A9-A48E-561FFE31EF48}"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1203" name="灯片编号占位符 5">
            <a:extLst>
              <a:ext uri="{FF2B5EF4-FFF2-40B4-BE49-F238E27FC236}">
                <a16:creationId xmlns:a16="http://schemas.microsoft.com/office/drawing/2014/main" id="{3AE17433-A186-4E2A-B8A9-6724EBBFBD75}"/>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039E4340-424E-4B81-A0BE-9614811BAE4C}" type="slidenum">
              <a:rPr lang="en-US" altLang="zh-CN" sz="1400" b="0"/>
              <a:pPr algn="r" eaLnBrk="1" hangingPunct="1">
                <a:spcBef>
                  <a:spcPct val="0"/>
                </a:spcBef>
                <a:buClrTx/>
                <a:buSzTx/>
                <a:buFont typeface="Arial" panose="020B0604020202020204" pitchFamily="34" charset="0"/>
                <a:buNone/>
              </a:pPr>
              <a:t>22</a:t>
            </a:fld>
            <a:endParaRPr lang="en-US" altLang="zh-CN" sz="1400" b="0"/>
          </a:p>
        </p:txBody>
      </p:sp>
      <p:sp>
        <p:nvSpPr>
          <p:cNvPr id="46084" name="Rectangle 3">
            <a:extLst>
              <a:ext uri="{FF2B5EF4-FFF2-40B4-BE49-F238E27FC236}">
                <a16:creationId xmlns:a16="http://schemas.microsoft.com/office/drawing/2014/main" id="{3C2C0900-03BE-4FF9-81E3-02B06D194944}"/>
              </a:ext>
            </a:extLst>
          </p:cNvPr>
          <p:cNvSpPr>
            <a:spLocks noGrp="1" noRot="1" noChangeArrowheads="1"/>
          </p:cNvSpPr>
          <p:nvPr>
            <p:ph type="body" idx="4294967295"/>
          </p:nvPr>
        </p:nvSpPr>
        <p:spPr>
          <a:xfrm>
            <a:off x="457200" y="549275"/>
            <a:ext cx="8229600" cy="5880100"/>
          </a:xfrm>
        </p:spPr>
        <p:txBody>
          <a:bodyPr/>
          <a:lstStyle/>
          <a:p>
            <a:pPr eaLnBrk="1" hangingPunct="1">
              <a:lnSpc>
                <a:spcPct val="80000"/>
              </a:lnSpc>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、经济学定义的理解：</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具体而言经济学研究</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三个主要问题）：</a:t>
            </a:r>
          </a:p>
          <a:p>
            <a:pPr eaLnBrk="1" hangingPunct="1">
              <a:lnSpc>
                <a:spcPct val="80000"/>
              </a:lnSpc>
              <a:defRPr/>
            </a:pPr>
            <a:r>
              <a:rPr lang="zh-CN" altLang="en-US" sz="2800" b="1" dirty="0">
                <a:solidFill>
                  <a:schemeClr val="accent2">
                    <a:lumMod val="75000"/>
                  </a:schemeClr>
                </a:solidFill>
                <a:latin typeface="楷体" pitchFamily="49" charset="-122"/>
                <a:ea typeface="楷体" pitchFamily="49" charset="-122"/>
              </a:rPr>
              <a:t>生产什么</a:t>
            </a:r>
            <a:r>
              <a:rPr lang="en-US" altLang="zh-CN" sz="2800" b="1" dirty="0">
                <a:solidFill>
                  <a:schemeClr val="accent2">
                    <a:lumMod val="75000"/>
                  </a:schemeClr>
                </a:solidFill>
                <a:latin typeface="楷体" pitchFamily="49" charset="-122"/>
                <a:ea typeface="楷体" pitchFamily="49" charset="-122"/>
              </a:rPr>
              <a:t>(what)</a:t>
            </a:r>
          </a:p>
          <a:p>
            <a:pPr lvl="1" eaLnBrk="1" hangingPunct="1">
              <a:lnSpc>
                <a:spcPct val="80000"/>
              </a:lnSpc>
              <a:defRPr/>
            </a:pPr>
            <a:r>
              <a:rPr lang="zh-CN" altLang="en-US" sz="2400" b="1" dirty="0">
                <a:solidFill>
                  <a:schemeClr val="accent2">
                    <a:lumMod val="75000"/>
                  </a:schemeClr>
                </a:solidFill>
                <a:latin typeface="楷体" pitchFamily="49" charset="-122"/>
                <a:ea typeface="楷体" pitchFamily="49" charset="-122"/>
              </a:rPr>
              <a:t>生产什么品种、生产多少</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即，在生产可能性曲线哪个点生产）</a:t>
            </a:r>
          </a:p>
          <a:p>
            <a:pPr eaLnBrk="1" hangingPunct="1">
              <a:lnSpc>
                <a:spcPct val="80000"/>
              </a:lnSpc>
              <a:defRPr/>
            </a:pPr>
            <a:r>
              <a:rPr lang="zh-CN" altLang="en-US" sz="2800" b="1" dirty="0">
                <a:solidFill>
                  <a:schemeClr val="accent2">
                    <a:lumMod val="75000"/>
                  </a:schemeClr>
                </a:solidFill>
                <a:latin typeface="楷体" pitchFamily="49" charset="-122"/>
                <a:ea typeface="楷体" pitchFamily="49" charset="-122"/>
              </a:rPr>
              <a:t>如何生产</a:t>
            </a:r>
            <a:r>
              <a:rPr lang="en-US" altLang="zh-CN" sz="2800" b="1" dirty="0">
                <a:solidFill>
                  <a:schemeClr val="accent2">
                    <a:lumMod val="75000"/>
                  </a:schemeClr>
                </a:solidFill>
                <a:latin typeface="楷体" pitchFamily="49" charset="-122"/>
                <a:ea typeface="楷体" pitchFamily="49" charset="-122"/>
              </a:rPr>
              <a:t>(how)</a:t>
            </a:r>
          </a:p>
          <a:p>
            <a:pPr lvl="1" eaLnBrk="1" hangingPunct="1">
              <a:lnSpc>
                <a:spcPct val="80000"/>
              </a:lnSpc>
              <a:defRPr/>
            </a:pPr>
            <a:r>
              <a:rPr lang="zh-CN" altLang="en-US" sz="2400" b="1" dirty="0">
                <a:solidFill>
                  <a:schemeClr val="accent2">
                    <a:lumMod val="75000"/>
                  </a:schemeClr>
                </a:solidFill>
                <a:latin typeface="楷体" pitchFamily="49" charset="-122"/>
                <a:ea typeface="楷体" pitchFamily="49" charset="-122"/>
              </a:rPr>
              <a:t>用什么技术生产、用什么组织形式生产（即，避免在生产可能性曲线内部的低效率点上生产）</a:t>
            </a:r>
          </a:p>
          <a:p>
            <a:pPr eaLnBrk="1" hangingPunct="1">
              <a:lnSpc>
                <a:spcPct val="80000"/>
              </a:lnSpc>
              <a:defRPr/>
            </a:pPr>
            <a:r>
              <a:rPr lang="zh-CN" altLang="en-US" sz="2800" b="1" dirty="0">
                <a:solidFill>
                  <a:schemeClr val="accent2">
                    <a:lumMod val="75000"/>
                  </a:schemeClr>
                </a:solidFill>
                <a:latin typeface="楷体" pitchFamily="49" charset="-122"/>
                <a:ea typeface="楷体" pitchFamily="49" charset="-122"/>
              </a:rPr>
              <a:t>为谁生产</a:t>
            </a:r>
            <a:r>
              <a:rPr lang="en-US" altLang="zh-CN" sz="2800" b="1" dirty="0">
                <a:solidFill>
                  <a:schemeClr val="accent2">
                    <a:lumMod val="75000"/>
                  </a:schemeClr>
                </a:solidFill>
                <a:latin typeface="楷体" pitchFamily="49" charset="-122"/>
                <a:ea typeface="楷体" pitchFamily="49" charset="-122"/>
              </a:rPr>
              <a:t>(for whom)</a:t>
            </a:r>
            <a:r>
              <a:rPr lang="zh-CN" altLang="en-US" sz="2800" b="1" dirty="0">
                <a:solidFill>
                  <a:schemeClr val="accent2">
                    <a:lumMod val="75000"/>
                  </a:schemeClr>
                </a:solidFill>
                <a:latin typeface="楷体" pitchFamily="49" charset="-122"/>
                <a:ea typeface="楷体" pitchFamily="49" charset="-122"/>
              </a:rPr>
              <a:t>；</a:t>
            </a:r>
            <a:r>
              <a:rPr lang="zh-CN" altLang="en-US" sz="2800" b="1" i="1" dirty="0">
                <a:solidFill>
                  <a:schemeClr val="accent2">
                    <a:lumMod val="75000"/>
                  </a:schemeClr>
                </a:solidFill>
                <a:latin typeface="楷体" pitchFamily="49" charset="-122"/>
                <a:ea typeface="楷体" pitchFamily="49" charset="-122"/>
              </a:rPr>
              <a:t>何时生产（</a:t>
            </a:r>
            <a:r>
              <a:rPr lang="en-US" altLang="zh-CN" sz="2800" b="1" i="1" dirty="0">
                <a:solidFill>
                  <a:schemeClr val="accent2">
                    <a:lumMod val="75000"/>
                  </a:schemeClr>
                </a:solidFill>
                <a:latin typeface="楷体" pitchFamily="49" charset="-122"/>
                <a:ea typeface="楷体" pitchFamily="49" charset="-122"/>
              </a:rPr>
              <a:t>when</a:t>
            </a:r>
            <a:r>
              <a:rPr lang="zh-CN" altLang="en-US" sz="2800" b="1" i="1" dirty="0">
                <a:solidFill>
                  <a:schemeClr val="accent2">
                    <a:lumMod val="75000"/>
                  </a:schemeClr>
                </a:solidFill>
                <a:latin typeface="楷体" pitchFamily="49" charset="-122"/>
                <a:ea typeface="楷体" pitchFamily="49" charset="-122"/>
              </a:rPr>
              <a:t>）</a:t>
            </a:r>
            <a:endParaRPr lang="en-US" altLang="zh-CN" sz="2800" b="1" i="1" dirty="0">
              <a:solidFill>
                <a:schemeClr val="accent2">
                  <a:lumMod val="75000"/>
                </a:schemeClr>
              </a:solidFill>
              <a:latin typeface="楷体" pitchFamily="49" charset="-122"/>
              <a:ea typeface="楷体" pitchFamily="49" charset="-122"/>
            </a:endParaRPr>
          </a:p>
          <a:p>
            <a:pPr lvl="1" eaLnBrk="1" hangingPunct="1">
              <a:lnSpc>
                <a:spcPct val="80000"/>
              </a:lnSpc>
              <a:defRPr/>
            </a:pPr>
            <a:r>
              <a:rPr lang="zh-CN" altLang="en-US" sz="2400" b="1" dirty="0">
                <a:solidFill>
                  <a:schemeClr val="accent2">
                    <a:lumMod val="75000"/>
                  </a:schemeClr>
                </a:solidFill>
                <a:latin typeface="楷体" pitchFamily="49" charset="-122"/>
                <a:ea typeface="楷体" pitchFamily="49" charset="-122"/>
              </a:rPr>
              <a:t>产品的分配</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这几个问题实质是</a:t>
            </a:r>
            <a:r>
              <a:rPr lang="zh-CN" altLang="en-US" sz="2800" b="1" dirty="0">
                <a:solidFill>
                  <a:srgbClr val="FF0000"/>
                </a:solidFill>
                <a:latin typeface="楷体" pitchFamily="49" charset="-122"/>
                <a:ea typeface="楷体" pitchFamily="49" charset="-122"/>
              </a:rPr>
              <a:t>资源配置问题</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那么资源如何配置呢？即谁做决策</a:t>
            </a:r>
            <a:r>
              <a:rPr lang="en-US" altLang="zh-CN" sz="2400" b="1" dirty="0">
                <a:solidFill>
                  <a:schemeClr val="accent2">
                    <a:lumMod val="75000"/>
                  </a:schemeClr>
                </a:solidFill>
                <a:latin typeface="楷体" pitchFamily="49" charset="-122"/>
                <a:ea typeface="楷体" pitchFamily="49" charset="-122"/>
              </a:rPr>
              <a:t>(who)</a:t>
            </a:r>
            <a:r>
              <a:rPr lang="zh-CN" altLang="en-US" sz="2400" b="1" dirty="0">
                <a:solidFill>
                  <a:schemeClr val="accent2">
                    <a:lumMod val="75000"/>
                  </a:schemeClr>
                </a:solidFill>
                <a:latin typeface="楷体" pitchFamily="49" charset="-122"/>
                <a:ea typeface="楷体" pitchFamily="49" charset="-122"/>
              </a:rPr>
              <a:t>？这涉及经济体制问题。</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当前世界上解决资源配置问题的经济体制基本有两种，即：市场经济、计划经济。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608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6084">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608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08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199201F4-0F51-4E07-93E9-D1B7A8D8E90A}"/>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BCC6E4DA-64AC-4342-BDA2-AE46748A5BCD}"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2227" name="灯片编号占位符 5">
            <a:extLst>
              <a:ext uri="{FF2B5EF4-FFF2-40B4-BE49-F238E27FC236}">
                <a16:creationId xmlns:a16="http://schemas.microsoft.com/office/drawing/2014/main" id="{15E598D0-5326-4386-8DC1-4947788C8F92}"/>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1D1E6D3-190F-45E8-961A-6D00199C731C}" type="slidenum">
              <a:rPr lang="en-US" altLang="zh-CN" sz="1400" b="0"/>
              <a:pPr algn="r" eaLnBrk="1" hangingPunct="1">
                <a:spcBef>
                  <a:spcPct val="0"/>
                </a:spcBef>
                <a:buClrTx/>
                <a:buSzTx/>
                <a:buFont typeface="Arial" panose="020B0604020202020204" pitchFamily="34" charset="0"/>
                <a:buNone/>
              </a:pPr>
              <a:t>23</a:t>
            </a:fld>
            <a:endParaRPr lang="en-US" altLang="zh-CN" sz="1400" b="0"/>
          </a:p>
        </p:txBody>
      </p:sp>
      <p:sp>
        <p:nvSpPr>
          <p:cNvPr id="47108" name="Rectangle 2">
            <a:extLst>
              <a:ext uri="{FF2B5EF4-FFF2-40B4-BE49-F238E27FC236}">
                <a16:creationId xmlns:a16="http://schemas.microsoft.com/office/drawing/2014/main" id="{52BC4899-19F8-4105-8F66-D4B112B6FDC7}"/>
              </a:ext>
            </a:extLst>
          </p:cNvPr>
          <p:cNvSpPr>
            <a:spLocks noGrp="1" noRot="1" noChangeArrowheads="1"/>
          </p:cNvSpPr>
          <p:nvPr>
            <p:ph type="title" idx="4294967295"/>
          </p:nvPr>
        </p:nvSpPr>
        <p:spPr>
          <a:xfrm>
            <a:off x="301625" y="609600"/>
            <a:ext cx="8540750" cy="731838"/>
          </a:xfrm>
        </p:spPr>
        <p:txBody>
          <a:bodyPr/>
          <a:lstStyle/>
          <a:p>
            <a:pPr algn="l" eaLnBrk="1" hangingPunct="1">
              <a:defRPr/>
            </a:pPr>
            <a:r>
              <a:rPr lang="en-US" altLang="zh-CN" sz="4000" b="1" dirty="0">
                <a:solidFill>
                  <a:schemeClr val="accent2">
                    <a:lumMod val="75000"/>
                  </a:schemeClr>
                </a:solidFill>
                <a:latin typeface="楷体_GB2312" pitchFamily="49" charset="-122"/>
                <a:ea typeface="楷体_GB2312" pitchFamily="49" charset="-122"/>
              </a:rPr>
              <a:t>3</a:t>
            </a:r>
            <a:r>
              <a:rPr lang="zh-CN" altLang="en-US" sz="4000" b="1" dirty="0">
                <a:solidFill>
                  <a:schemeClr val="accent2">
                    <a:lumMod val="75000"/>
                  </a:schemeClr>
                </a:solidFill>
                <a:latin typeface="楷体_GB2312" pitchFamily="49" charset="-122"/>
                <a:ea typeface="楷体_GB2312" pitchFamily="49" charset="-122"/>
              </a:rPr>
              <a:t>、市场经济、计划经济</a:t>
            </a:r>
          </a:p>
        </p:txBody>
      </p:sp>
      <p:sp>
        <p:nvSpPr>
          <p:cNvPr id="47109" name="Rectangle 3">
            <a:extLst>
              <a:ext uri="{FF2B5EF4-FFF2-40B4-BE49-F238E27FC236}">
                <a16:creationId xmlns:a16="http://schemas.microsoft.com/office/drawing/2014/main" id="{D74265D0-8666-4E07-88FB-00699F2A45A7}"/>
              </a:ext>
            </a:extLst>
          </p:cNvPr>
          <p:cNvSpPr>
            <a:spLocks noGrp="1" noRot="1" noChangeArrowheads="1"/>
          </p:cNvSpPr>
          <p:nvPr>
            <p:ph type="body" idx="4294967295"/>
          </p:nvPr>
        </p:nvSpPr>
        <p:spPr>
          <a:xfrm>
            <a:off x="301625" y="1484313"/>
            <a:ext cx="8540750" cy="4614862"/>
          </a:xfrm>
        </p:spPr>
        <p:txBody>
          <a:bodyPr/>
          <a:lstStyle/>
          <a:p>
            <a:pPr eaLnBrk="1" hangingPunct="1">
              <a:lnSpc>
                <a:spcPct val="80000"/>
              </a:lnSpc>
              <a:buFont typeface="Wingdings" panose="05000000000000000000" pitchFamily="2" charset="2"/>
              <a:buNone/>
              <a:defRPr/>
            </a:pPr>
            <a:r>
              <a:rPr lang="zh-CN" b="1" dirty="0">
                <a:solidFill>
                  <a:srgbClr val="FF0000"/>
                </a:solidFill>
                <a:latin typeface="楷体" pitchFamily="49" charset="-122"/>
                <a:ea typeface="楷体" pitchFamily="49" charset="-122"/>
              </a:rPr>
              <a:t>市场经济体制</a:t>
            </a:r>
            <a:r>
              <a:rPr lang="zh-CN" sz="2800" b="1" dirty="0">
                <a:solidFill>
                  <a:srgbClr val="FF0000"/>
                </a:solidFill>
                <a:latin typeface="楷体" pitchFamily="49" charset="-122"/>
                <a:ea typeface="楷体" pitchFamily="49" charset="-122"/>
              </a:rPr>
              <a:t>，</a:t>
            </a:r>
            <a:r>
              <a:rPr lang="zh-CN" sz="2800" b="1" dirty="0">
                <a:solidFill>
                  <a:schemeClr val="accent2">
                    <a:lumMod val="75000"/>
                  </a:schemeClr>
                </a:solidFill>
                <a:latin typeface="楷体" pitchFamily="49" charset="-122"/>
                <a:ea typeface="楷体" pitchFamily="49" charset="-122"/>
              </a:rPr>
              <a:t>即通过市场上价格的调节来决定生产什么，如何生产与为谁生产，资源的优化配置和充分利用依靠价格的调节与刺激来实现。具有分散、灵敏的特点。</a:t>
            </a:r>
          </a:p>
          <a:p>
            <a:pPr eaLnBrk="1" hangingPunct="1">
              <a:lnSpc>
                <a:spcPct val="80000"/>
              </a:lnSpc>
              <a:buFont typeface="Wingdings" panose="05000000000000000000" pitchFamily="2" charset="2"/>
              <a:buNone/>
              <a:defRPr/>
            </a:pPr>
            <a:r>
              <a:rPr lang="zh-CN" b="1" dirty="0">
                <a:solidFill>
                  <a:srgbClr val="FF0000"/>
                </a:solidFill>
                <a:latin typeface="楷体" pitchFamily="49" charset="-122"/>
                <a:ea typeface="楷体" pitchFamily="49" charset="-122"/>
              </a:rPr>
              <a:t>计划经济体制</a:t>
            </a:r>
            <a:r>
              <a:rPr lang="zh-CN" sz="2800" b="1" dirty="0">
                <a:solidFill>
                  <a:srgbClr val="FF0000"/>
                </a:solidFill>
                <a:latin typeface="楷体" pitchFamily="49" charset="-122"/>
                <a:ea typeface="楷体" pitchFamily="49" charset="-122"/>
              </a:rPr>
              <a:t>。</a:t>
            </a:r>
            <a:r>
              <a:rPr lang="zh-CN" sz="2800" b="1" dirty="0">
                <a:solidFill>
                  <a:schemeClr val="accent2">
                    <a:lumMod val="75000"/>
                  </a:schemeClr>
                </a:solidFill>
                <a:latin typeface="楷体" pitchFamily="49" charset="-122"/>
                <a:ea typeface="楷体" pitchFamily="49" charset="-122"/>
              </a:rPr>
              <a:t>即通过中央计划（政府）来决定生产什么，如何生产和为谁生产。资源的优化配置和充分利用依靠计划来实现。</a:t>
            </a:r>
          </a:p>
          <a:p>
            <a:pPr eaLnBrk="1" hangingPunct="1">
              <a:lnSpc>
                <a:spcPct val="80000"/>
              </a:lnSpc>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在现实中，许多国家的经济制度都是市场与计划不同程度的结合，但这种结合并不是一半对一半，总是以一种经济制度为主，以另一种为辅的。</a:t>
            </a:r>
          </a:p>
          <a:p>
            <a:pPr eaLnBrk="1" hangingPunct="1">
              <a:lnSpc>
                <a:spcPct val="80000"/>
              </a:lnSpc>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越来越多的人认识到，</a:t>
            </a:r>
            <a:r>
              <a:rPr lang="zh-CN" sz="2800" b="1" dirty="0">
                <a:solidFill>
                  <a:srgbClr val="FF0000"/>
                </a:solidFill>
                <a:latin typeface="楷体" pitchFamily="49" charset="-122"/>
                <a:ea typeface="楷体" pitchFamily="49" charset="-122"/>
              </a:rPr>
              <a:t>市场经济从总体上看比计划经济效率高，更有利于经济的发展。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F99FEB9F-4277-4D4A-80B7-5F7FC73AA6E9}"/>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E7E98EEE-5CE4-457B-A288-B751070B7CCB}"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3251" name="灯片编号占位符 5">
            <a:extLst>
              <a:ext uri="{FF2B5EF4-FFF2-40B4-BE49-F238E27FC236}">
                <a16:creationId xmlns:a16="http://schemas.microsoft.com/office/drawing/2014/main" id="{E7D9B47D-AEB7-4405-9A05-8C2083AE0635}"/>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D559430-ECD9-4769-8E64-F00FC8E49496}" type="slidenum">
              <a:rPr lang="en-US" altLang="zh-CN" sz="1400" b="0"/>
              <a:pPr algn="r" eaLnBrk="1" hangingPunct="1">
                <a:spcBef>
                  <a:spcPct val="0"/>
                </a:spcBef>
                <a:buClrTx/>
                <a:buSzTx/>
                <a:buFont typeface="Arial" panose="020B0604020202020204" pitchFamily="34" charset="0"/>
                <a:buNone/>
              </a:pPr>
              <a:t>24</a:t>
            </a:fld>
            <a:endParaRPr lang="en-US" altLang="zh-CN" sz="1400" b="0"/>
          </a:p>
        </p:txBody>
      </p:sp>
      <p:sp>
        <p:nvSpPr>
          <p:cNvPr id="48132" name="Rectangle 2">
            <a:extLst>
              <a:ext uri="{FF2B5EF4-FFF2-40B4-BE49-F238E27FC236}">
                <a16:creationId xmlns:a16="http://schemas.microsoft.com/office/drawing/2014/main" id="{EF7F9DD6-0A30-49E7-9756-8EC2AA72CD34}"/>
              </a:ext>
            </a:extLst>
          </p:cNvPr>
          <p:cNvSpPr>
            <a:spLocks noGrp="1" noRot="1" noChangeArrowheads="1"/>
          </p:cNvSpPr>
          <p:nvPr>
            <p:ph type="title" idx="4294967295"/>
          </p:nvPr>
        </p:nvSpPr>
        <p:spPr>
          <a:xfrm>
            <a:off x="323850" y="476250"/>
            <a:ext cx="8540750" cy="874713"/>
          </a:xfrm>
        </p:spPr>
        <p:txBody>
          <a:bodyPr/>
          <a:lstStyle/>
          <a:p>
            <a:pPr algn="l" eaLnBrk="1" hangingPunct="1">
              <a:defRPr/>
            </a:pPr>
            <a:r>
              <a:rPr lang="zh-CN" sz="4000" b="1" dirty="0">
                <a:solidFill>
                  <a:schemeClr val="accent2">
                    <a:lumMod val="75000"/>
                  </a:schemeClr>
                </a:solidFill>
                <a:ea typeface="楷体_GB2312" pitchFamily="49" charset="-122"/>
              </a:rPr>
              <a:t>资料：我国经济体制沿革</a:t>
            </a:r>
          </a:p>
        </p:txBody>
      </p:sp>
      <p:sp>
        <p:nvSpPr>
          <p:cNvPr id="43013" name="Rectangle 3">
            <a:extLst>
              <a:ext uri="{FF2B5EF4-FFF2-40B4-BE49-F238E27FC236}">
                <a16:creationId xmlns:a16="http://schemas.microsoft.com/office/drawing/2014/main" id="{C9C34496-8BD9-4200-AB74-9DF171ECD37D}"/>
              </a:ext>
            </a:extLst>
          </p:cNvPr>
          <p:cNvSpPr>
            <a:spLocks noGrp="1" noRot="1" noChangeArrowheads="1"/>
          </p:cNvSpPr>
          <p:nvPr>
            <p:ph type="body" idx="4294967295"/>
          </p:nvPr>
        </p:nvSpPr>
        <p:spPr>
          <a:xfrm>
            <a:off x="301625" y="1412875"/>
            <a:ext cx="8540750" cy="5040313"/>
          </a:xfrm>
        </p:spPr>
        <p:txBody>
          <a:bodyPr/>
          <a:lstStyle/>
          <a:p>
            <a:pPr eaLnBrk="1" hangingPunct="1">
              <a:defRPr/>
            </a:pPr>
            <a:r>
              <a:rPr lang="en-US" altLang="zh-CN" sz="2800" b="1" dirty="0">
                <a:solidFill>
                  <a:schemeClr val="accent2">
                    <a:lumMod val="75000"/>
                  </a:schemeClr>
                </a:solidFill>
                <a:latin typeface="楷体" pitchFamily="49" charset="-122"/>
                <a:ea typeface="楷体" pitchFamily="49" charset="-122"/>
              </a:rPr>
              <a:t>1956</a:t>
            </a:r>
            <a:r>
              <a:rPr lang="zh-CN" altLang="en-US" sz="2800" b="1" dirty="0">
                <a:solidFill>
                  <a:schemeClr val="accent2">
                    <a:lumMod val="75000"/>
                  </a:schemeClr>
                </a:solidFill>
                <a:latin typeface="楷体" pitchFamily="49" charset="-122"/>
                <a:ea typeface="楷体" pitchFamily="49" charset="-122"/>
              </a:rPr>
              <a:t>年，中共</a:t>
            </a:r>
            <a:r>
              <a:rPr lang="en-US" altLang="zh-CN" sz="2800" b="1" dirty="0">
                <a:solidFill>
                  <a:schemeClr val="accent2">
                    <a:lumMod val="75000"/>
                  </a:schemeClr>
                </a:solidFill>
                <a:latin typeface="楷体" pitchFamily="49" charset="-122"/>
                <a:ea typeface="楷体" pitchFamily="49" charset="-122"/>
              </a:rPr>
              <a:t>8</a:t>
            </a:r>
            <a:r>
              <a:rPr lang="zh-CN" altLang="en-US" sz="2800" b="1" dirty="0">
                <a:solidFill>
                  <a:schemeClr val="accent2">
                    <a:lumMod val="75000"/>
                  </a:schemeClr>
                </a:solidFill>
                <a:latin typeface="楷体" pitchFamily="49" charset="-122"/>
                <a:ea typeface="楷体" pitchFamily="49" charset="-122"/>
              </a:rPr>
              <a:t>大提出我国计划经济体制已建立。</a:t>
            </a:r>
            <a:endParaRPr lang="en-US" altLang="zh-CN" sz="2800" b="1" dirty="0">
              <a:solidFill>
                <a:schemeClr val="accent2">
                  <a:lumMod val="75000"/>
                </a:schemeClr>
              </a:solidFill>
              <a:latin typeface="楷体" pitchFamily="49" charset="-122"/>
              <a:ea typeface="楷体" pitchFamily="49" charset="-122"/>
            </a:endParaRPr>
          </a:p>
          <a:p>
            <a:pPr eaLnBrk="1" hangingPunct="1">
              <a:defRPr/>
            </a:pPr>
            <a:endParaRPr lang="zh-CN" altLang="en-US" sz="1200" b="1" dirty="0">
              <a:solidFill>
                <a:schemeClr val="accent2">
                  <a:lumMod val="75000"/>
                </a:schemeClr>
              </a:solidFill>
              <a:latin typeface="楷体" pitchFamily="49" charset="-122"/>
              <a:ea typeface="楷体" pitchFamily="49" charset="-122"/>
            </a:endParaRPr>
          </a:p>
          <a:p>
            <a:pPr eaLnBrk="1" hangingPunct="1">
              <a:defRPr/>
            </a:pPr>
            <a:r>
              <a:rPr lang="en-US" altLang="zh-CN" sz="2800" b="1" dirty="0">
                <a:solidFill>
                  <a:schemeClr val="accent2">
                    <a:lumMod val="75000"/>
                  </a:schemeClr>
                </a:solidFill>
                <a:latin typeface="楷体" pitchFamily="49" charset="-122"/>
                <a:ea typeface="楷体" pitchFamily="49" charset="-122"/>
              </a:rPr>
              <a:t>1978</a:t>
            </a:r>
            <a:r>
              <a:rPr lang="zh-CN" altLang="en-US" sz="2800" b="1" dirty="0">
                <a:solidFill>
                  <a:schemeClr val="accent2">
                    <a:lumMod val="75000"/>
                  </a:schemeClr>
                </a:solidFill>
                <a:latin typeface="楷体" pitchFamily="49" charset="-122"/>
                <a:ea typeface="楷体" pitchFamily="49" charset="-122"/>
              </a:rPr>
              <a:t>年，中共</a:t>
            </a:r>
            <a:r>
              <a:rPr lang="en-US" altLang="zh-CN" sz="2800" b="1" dirty="0">
                <a:solidFill>
                  <a:schemeClr val="accent2">
                    <a:lumMod val="75000"/>
                  </a:schemeClr>
                </a:solidFill>
                <a:latin typeface="楷体" pitchFamily="49" charset="-122"/>
                <a:ea typeface="楷体" pitchFamily="49" charset="-122"/>
              </a:rPr>
              <a:t>11</a:t>
            </a:r>
            <a:r>
              <a:rPr lang="zh-CN" altLang="en-US" sz="2800" b="1" dirty="0">
                <a:solidFill>
                  <a:schemeClr val="accent2">
                    <a:lumMod val="75000"/>
                  </a:schemeClr>
                </a:solidFill>
                <a:latin typeface="楷体" pitchFamily="49" charset="-122"/>
                <a:ea typeface="楷体" pitchFamily="49" charset="-122"/>
              </a:rPr>
              <a:t>届</a:t>
            </a: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chemeClr val="accent2">
                    <a:lumMod val="75000"/>
                  </a:schemeClr>
                </a:solidFill>
                <a:latin typeface="楷体" pitchFamily="49" charset="-122"/>
                <a:ea typeface="楷体" pitchFamily="49" charset="-122"/>
              </a:rPr>
              <a:t>中全会提出进行经济体制改革。</a:t>
            </a:r>
            <a:endParaRPr lang="en-US" altLang="zh-CN" sz="2800" b="1" dirty="0">
              <a:solidFill>
                <a:schemeClr val="accent2">
                  <a:lumMod val="75000"/>
                </a:schemeClr>
              </a:solidFill>
              <a:latin typeface="楷体" pitchFamily="49" charset="-122"/>
              <a:ea typeface="楷体" pitchFamily="49" charset="-122"/>
            </a:endParaRPr>
          </a:p>
          <a:p>
            <a:pPr eaLnBrk="1" hangingPunct="1">
              <a:defRPr/>
            </a:pPr>
            <a:endParaRPr lang="zh-CN" altLang="en-US" sz="1200" b="1" dirty="0">
              <a:solidFill>
                <a:schemeClr val="accent2">
                  <a:lumMod val="75000"/>
                </a:schemeClr>
              </a:solidFill>
              <a:latin typeface="楷体" pitchFamily="49" charset="-122"/>
              <a:ea typeface="楷体" pitchFamily="49" charset="-122"/>
            </a:endParaRPr>
          </a:p>
          <a:p>
            <a:pPr eaLnBrk="1" hangingPunct="1">
              <a:defRPr/>
            </a:pPr>
            <a:r>
              <a:rPr lang="en-US" altLang="zh-CN" sz="2800" b="1" dirty="0">
                <a:solidFill>
                  <a:schemeClr val="accent2">
                    <a:lumMod val="75000"/>
                  </a:schemeClr>
                </a:solidFill>
                <a:latin typeface="楷体" pitchFamily="49" charset="-122"/>
                <a:ea typeface="楷体" pitchFamily="49" charset="-122"/>
              </a:rPr>
              <a:t>1987</a:t>
            </a:r>
            <a:r>
              <a:rPr lang="zh-CN" altLang="en-US" sz="2800" b="1" dirty="0">
                <a:solidFill>
                  <a:schemeClr val="accent2">
                    <a:lumMod val="75000"/>
                  </a:schemeClr>
                </a:solidFill>
                <a:latin typeface="楷体" pitchFamily="49" charset="-122"/>
                <a:ea typeface="楷体" pitchFamily="49" charset="-122"/>
              </a:rPr>
              <a:t>年中共</a:t>
            </a:r>
            <a:r>
              <a:rPr lang="en-US" altLang="zh-CN" sz="2800" b="1" dirty="0">
                <a:solidFill>
                  <a:schemeClr val="accent2">
                    <a:lumMod val="75000"/>
                  </a:schemeClr>
                </a:solidFill>
                <a:latin typeface="楷体" pitchFamily="49" charset="-122"/>
                <a:ea typeface="楷体" pitchFamily="49" charset="-122"/>
              </a:rPr>
              <a:t>13</a:t>
            </a:r>
            <a:r>
              <a:rPr lang="zh-CN" altLang="en-US" sz="2800" b="1" dirty="0">
                <a:solidFill>
                  <a:schemeClr val="accent2">
                    <a:lumMod val="75000"/>
                  </a:schemeClr>
                </a:solidFill>
                <a:latin typeface="楷体" pitchFamily="49" charset="-122"/>
                <a:ea typeface="楷体" pitchFamily="49" charset="-122"/>
              </a:rPr>
              <a:t>大提出建立有计划的商品经济，</a:t>
            </a:r>
            <a:endParaRPr lang="en-US" altLang="zh-CN" sz="2800" b="1" dirty="0">
              <a:solidFill>
                <a:schemeClr val="accent2">
                  <a:lumMod val="75000"/>
                </a:schemeClr>
              </a:solidFill>
              <a:latin typeface="楷体" pitchFamily="49" charset="-122"/>
              <a:ea typeface="楷体" pitchFamily="49" charset="-122"/>
            </a:endParaRPr>
          </a:p>
          <a:p>
            <a:pPr eaLnBrk="1" hangingPunct="1">
              <a:defRPr/>
            </a:pPr>
            <a:endParaRPr lang="zh-CN" altLang="en-US" sz="1200" b="1" dirty="0">
              <a:solidFill>
                <a:schemeClr val="accent2">
                  <a:lumMod val="75000"/>
                </a:schemeClr>
              </a:solidFill>
              <a:latin typeface="楷体" pitchFamily="49" charset="-122"/>
              <a:ea typeface="楷体" pitchFamily="49" charset="-122"/>
            </a:endParaRPr>
          </a:p>
          <a:p>
            <a:pPr eaLnBrk="1" hangingPunct="1">
              <a:defRPr/>
            </a:pPr>
            <a:r>
              <a:rPr lang="en-US" altLang="zh-CN" sz="2800" b="1" dirty="0">
                <a:solidFill>
                  <a:schemeClr val="accent2">
                    <a:lumMod val="75000"/>
                  </a:schemeClr>
                </a:solidFill>
                <a:latin typeface="楷体" pitchFamily="49" charset="-122"/>
                <a:ea typeface="楷体" pitchFamily="49" charset="-122"/>
              </a:rPr>
              <a:t>1992</a:t>
            </a:r>
            <a:r>
              <a:rPr lang="zh-CN" altLang="en-US" sz="2800" b="1" dirty="0">
                <a:solidFill>
                  <a:schemeClr val="accent2">
                    <a:lumMod val="75000"/>
                  </a:schemeClr>
                </a:solidFill>
                <a:latin typeface="楷体" pitchFamily="49" charset="-122"/>
                <a:ea typeface="楷体" pitchFamily="49" charset="-122"/>
              </a:rPr>
              <a:t>年中共</a:t>
            </a:r>
            <a:r>
              <a:rPr lang="en-US" altLang="zh-CN" sz="2800" b="1" dirty="0">
                <a:solidFill>
                  <a:schemeClr val="accent2">
                    <a:lumMod val="75000"/>
                  </a:schemeClr>
                </a:solidFill>
                <a:latin typeface="楷体" pitchFamily="49" charset="-122"/>
                <a:ea typeface="楷体" pitchFamily="49" charset="-122"/>
              </a:rPr>
              <a:t>14</a:t>
            </a:r>
            <a:r>
              <a:rPr lang="zh-CN" altLang="en-US" sz="2800" b="1" dirty="0">
                <a:solidFill>
                  <a:schemeClr val="accent2">
                    <a:lumMod val="75000"/>
                  </a:schemeClr>
                </a:solidFill>
                <a:latin typeface="楷体" pitchFamily="49" charset="-122"/>
                <a:ea typeface="楷体" pitchFamily="49" charset="-122"/>
              </a:rPr>
              <a:t>大提出建立社会主义市场经济体制，</a:t>
            </a:r>
            <a:endParaRPr lang="en-US" altLang="zh-CN" sz="2800" b="1" dirty="0">
              <a:solidFill>
                <a:schemeClr val="accent2">
                  <a:lumMod val="75000"/>
                </a:schemeClr>
              </a:solidFill>
              <a:latin typeface="楷体" pitchFamily="49" charset="-122"/>
              <a:ea typeface="楷体" pitchFamily="49" charset="-122"/>
            </a:endParaRPr>
          </a:p>
          <a:p>
            <a:pPr eaLnBrk="1" hangingPunct="1">
              <a:defRPr/>
            </a:pPr>
            <a:endParaRPr lang="zh-CN" altLang="en-US" sz="1200" b="1" dirty="0">
              <a:solidFill>
                <a:schemeClr val="accent2">
                  <a:lumMod val="75000"/>
                </a:schemeClr>
              </a:solidFill>
              <a:latin typeface="楷体" pitchFamily="49" charset="-122"/>
              <a:ea typeface="楷体" pitchFamily="49" charset="-122"/>
            </a:endParaRPr>
          </a:p>
          <a:p>
            <a:pPr eaLnBrk="1" hangingPunct="1">
              <a:defRPr/>
            </a:pPr>
            <a:r>
              <a:rPr lang="zh-CN" altLang="en-US" sz="2800" b="1" dirty="0">
                <a:solidFill>
                  <a:srgbClr val="FF0000"/>
                </a:solidFill>
                <a:latin typeface="楷体" pitchFamily="49" charset="-122"/>
                <a:ea typeface="楷体" pitchFamily="49" charset="-122"/>
              </a:rPr>
              <a:t>为什么会出现这种变化？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1B8D198D-C762-4BE9-BA9B-E70138D463C8}"/>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83C300A2-553B-4A81-BC0F-B0BE488C2CA8}"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4275" name="灯片编号占位符 5">
            <a:extLst>
              <a:ext uri="{FF2B5EF4-FFF2-40B4-BE49-F238E27FC236}">
                <a16:creationId xmlns:a16="http://schemas.microsoft.com/office/drawing/2014/main" id="{C23730DD-3480-43F7-8495-0C2397CBBB13}"/>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01059B4-3D12-47C6-A62B-33A45194E12D}" type="slidenum">
              <a:rPr lang="en-US" altLang="zh-CN" sz="1400" b="0"/>
              <a:pPr algn="r" eaLnBrk="1" hangingPunct="1">
                <a:spcBef>
                  <a:spcPct val="0"/>
                </a:spcBef>
                <a:buClrTx/>
                <a:buSzTx/>
                <a:buFont typeface="Arial" panose="020B0604020202020204" pitchFamily="34" charset="0"/>
                <a:buNone/>
              </a:pPr>
              <a:t>25</a:t>
            </a:fld>
            <a:endParaRPr lang="en-US" altLang="zh-CN" sz="1400" b="0"/>
          </a:p>
        </p:txBody>
      </p:sp>
      <p:sp>
        <p:nvSpPr>
          <p:cNvPr id="49156" name="Rectangle 3">
            <a:extLst>
              <a:ext uri="{FF2B5EF4-FFF2-40B4-BE49-F238E27FC236}">
                <a16:creationId xmlns:a16="http://schemas.microsoft.com/office/drawing/2014/main" id="{C3A3F224-1B90-4259-86C5-BEAD09930BD3}"/>
              </a:ext>
            </a:extLst>
          </p:cNvPr>
          <p:cNvSpPr>
            <a:spLocks noGrp="1" noRot="1" noChangeArrowheads="1"/>
          </p:cNvSpPr>
          <p:nvPr>
            <p:ph type="body" idx="4294967295"/>
          </p:nvPr>
        </p:nvSpPr>
        <p:spPr>
          <a:xfrm>
            <a:off x="301625" y="765175"/>
            <a:ext cx="8540750" cy="5334000"/>
          </a:xfrm>
        </p:spPr>
        <p:txBody>
          <a:bodyPr/>
          <a:lstStyle/>
          <a:p>
            <a:pPr eaLnBrk="1" hangingPunct="1">
              <a:lnSpc>
                <a:spcPct val="130000"/>
              </a:lnSpc>
              <a:defRPr/>
            </a:pPr>
            <a:r>
              <a:rPr lang="zh-CN" altLang="en-US" b="1" dirty="0">
                <a:solidFill>
                  <a:schemeClr val="accent2">
                    <a:lumMod val="75000"/>
                  </a:schemeClr>
                </a:solidFill>
                <a:latin typeface="楷体" pitchFamily="49" charset="-122"/>
                <a:ea typeface="楷体" pitchFamily="49" charset="-122"/>
              </a:rPr>
              <a:t>既然稀缺性问题的解决离不开具体的经济体制，所以经济学的定义就应该是，</a:t>
            </a:r>
            <a:r>
              <a:rPr lang="zh-CN" altLang="en-US" b="1" dirty="0">
                <a:solidFill>
                  <a:srgbClr val="FF0000"/>
                </a:solidFill>
                <a:latin typeface="楷体" pitchFamily="49" charset="-122"/>
                <a:ea typeface="楷体" pitchFamily="49" charset="-122"/>
              </a:rPr>
              <a:t>研究一定经济体制下稀缺资源配置和利用的科学</a:t>
            </a:r>
            <a:r>
              <a:rPr lang="zh-CN" altLang="en-US" b="1" dirty="0">
                <a:solidFill>
                  <a:schemeClr val="accent2">
                    <a:lumMod val="75000"/>
                  </a:schemeClr>
                </a:solidFill>
                <a:latin typeface="楷体" pitchFamily="49" charset="-122"/>
                <a:ea typeface="楷体" pitchFamily="49" charset="-122"/>
              </a:rPr>
              <a:t>。我们现在所讲的经济学是研究在市场经济体制下，稀缺资源配置与利用的科学。</a:t>
            </a:r>
          </a:p>
          <a:p>
            <a:pPr eaLnBrk="1" hangingPunct="1">
              <a:lnSpc>
                <a:spcPct val="130000"/>
              </a:lnSpc>
              <a:defRPr/>
            </a:pPr>
            <a:endParaRPr lang="en-US"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BE234-BCD9-4410-BCAF-0B871AF268F3}"/>
              </a:ext>
            </a:extLst>
          </p:cNvPr>
          <p:cNvSpPr>
            <a:spLocks noGrp="1"/>
          </p:cNvSpPr>
          <p:nvPr>
            <p:ph type="title"/>
          </p:nvPr>
        </p:nvSpPr>
        <p:spPr>
          <a:xfrm>
            <a:off x="301625" y="609600"/>
            <a:ext cx="8540750" cy="819150"/>
          </a:xfrm>
        </p:spPr>
        <p:txBody>
          <a:bodyPr/>
          <a:lstStyle/>
          <a:p>
            <a:pPr algn="l">
              <a:defRPr/>
            </a:pPr>
            <a:r>
              <a:rPr lang="en-US" altLang="zh-CN" sz="3200" b="1" dirty="0">
                <a:solidFill>
                  <a:schemeClr val="accent2">
                    <a:lumMod val="75000"/>
                  </a:schemeClr>
                </a:solidFill>
                <a:latin typeface="楷体" pitchFamily="49" charset="-122"/>
                <a:ea typeface="楷体" pitchFamily="49" charset="-122"/>
              </a:rPr>
              <a:t>4.</a:t>
            </a:r>
            <a:r>
              <a:rPr lang="zh-CN" altLang="en-US" sz="3200" b="1" dirty="0">
                <a:solidFill>
                  <a:schemeClr val="accent2">
                    <a:lumMod val="75000"/>
                  </a:schemeClr>
                </a:solidFill>
                <a:latin typeface="楷体" pitchFamily="49" charset="-122"/>
                <a:ea typeface="楷体" pitchFamily="49" charset="-122"/>
              </a:rPr>
              <a:t>微观经济学的定义</a:t>
            </a:r>
          </a:p>
        </p:txBody>
      </p:sp>
      <p:sp>
        <p:nvSpPr>
          <p:cNvPr id="3" name="内容占位符 2">
            <a:extLst>
              <a:ext uri="{FF2B5EF4-FFF2-40B4-BE49-F238E27FC236}">
                <a16:creationId xmlns:a16="http://schemas.microsoft.com/office/drawing/2014/main" id="{36A0D2FD-7400-468F-83CB-96A795A65F63}"/>
              </a:ext>
            </a:extLst>
          </p:cNvPr>
          <p:cNvSpPr>
            <a:spLocks noGrp="1"/>
          </p:cNvSpPr>
          <p:nvPr>
            <p:ph idx="1"/>
          </p:nvPr>
        </p:nvSpPr>
        <p:spPr>
          <a:xfrm>
            <a:off x="301625" y="1428750"/>
            <a:ext cx="8540750" cy="4670425"/>
          </a:xfrm>
        </p:spPr>
        <p:txBody>
          <a:bodyPr/>
          <a:lstStyle/>
          <a:p>
            <a:pPr>
              <a:defRPr/>
            </a:pPr>
            <a:r>
              <a:rPr lang="zh-CN" altLang="en-US" sz="2800" b="1" dirty="0">
                <a:solidFill>
                  <a:schemeClr val="accent2">
                    <a:lumMod val="75000"/>
                  </a:schemeClr>
                </a:solidFill>
                <a:latin typeface="楷体" pitchFamily="49" charset="-122"/>
                <a:ea typeface="楷体" pitchFamily="49" charset="-122"/>
              </a:rPr>
              <a:t>现代经济学把经济理论区分为两大组成部分或两大分支学科：</a:t>
            </a:r>
            <a:r>
              <a:rPr lang="zh-CN" altLang="en-US" sz="2800" b="1" dirty="0">
                <a:solidFill>
                  <a:srgbClr val="FF0000"/>
                </a:solidFill>
                <a:latin typeface="楷体" pitchFamily="49" charset="-122"/>
                <a:ea typeface="楷体" pitchFamily="49" charset="-122"/>
              </a:rPr>
              <a:t>微观经济学</a:t>
            </a:r>
            <a:r>
              <a:rPr lang="en-US" altLang="zh-CN" sz="2800" b="1" dirty="0">
                <a:solidFill>
                  <a:srgbClr val="FF0000"/>
                </a:solidFill>
                <a:latin typeface="楷体" pitchFamily="49" charset="-122"/>
                <a:ea typeface="楷体" pitchFamily="49" charset="-122"/>
              </a:rPr>
              <a:t>(micro-economics)</a:t>
            </a:r>
            <a:r>
              <a:rPr lang="zh-CN" altLang="en-US" sz="2800" b="1" dirty="0">
                <a:solidFill>
                  <a:srgbClr val="FF0000"/>
                </a:solidFill>
                <a:latin typeface="楷体" pitchFamily="49" charset="-122"/>
                <a:ea typeface="楷体" pitchFamily="49" charset="-122"/>
              </a:rPr>
              <a:t>和宏观经济学</a:t>
            </a:r>
            <a:r>
              <a:rPr lang="en-US" altLang="zh-CN" sz="2800" b="1" dirty="0">
                <a:solidFill>
                  <a:srgbClr val="FF0000"/>
                </a:solidFill>
                <a:latin typeface="楷体" pitchFamily="49" charset="-122"/>
                <a:ea typeface="楷体" pitchFamily="49" charset="-122"/>
              </a:rPr>
              <a:t>(macro-economics)</a:t>
            </a:r>
            <a:r>
              <a:rPr lang="zh-CN" altLang="en-US" sz="2800" b="1" dirty="0">
                <a:latin typeface="楷体" pitchFamily="49" charset="-122"/>
                <a:ea typeface="楷体" pitchFamily="49" charset="-122"/>
              </a:rPr>
              <a:t>。</a:t>
            </a:r>
            <a:endParaRPr lang="en-US" altLang="zh-CN" sz="2800" b="1" dirty="0">
              <a:latin typeface="楷体" pitchFamily="49" charset="-122"/>
              <a:ea typeface="楷体" pitchFamily="49" charset="-122"/>
            </a:endParaRPr>
          </a:p>
          <a:p>
            <a:pPr>
              <a:defRPr/>
            </a:pPr>
            <a:r>
              <a:rPr lang="zh-CN" altLang="en-US" sz="2800" b="1" dirty="0">
                <a:latin typeface="楷体" pitchFamily="49" charset="-122"/>
                <a:ea typeface="楷体" pitchFamily="49" charset="-122"/>
              </a:rPr>
              <a:t>微观经济学</a:t>
            </a:r>
            <a:r>
              <a:rPr lang="zh-CN" altLang="en-US" sz="2800" b="1" dirty="0">
                <a:solidFill>
                  <a:schemeClr val="accent2">
                    <a:lumMod val="75000"/>
                  </a:schemeClr>
                </a:solidFill>
                <a:latin typeface="楷体" pitchFamily="49" charset="-122"/>
                <a:ea typeface="楷体" pitchFamily="49" charset="-122"/>
              </a:rPr>
              <a:t>以单个经济体</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作为消费者的单个家庭，单个厂商或企业，以及单个产品市场</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的经济行为作为研究对象</a:t>
            </a:r>
            <a:r>
              <a:rPr lang="zh-CN" altLang="en-US" sz="2800" b="1" dirty="0">
                <a:solidFill>
                  <a:schemeClr val="tx2"/>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考察既定的生产资源如何被分配使用于各种不同用途的问题即前面所说的资源配置问题</a:t>
            </a:r>
            <a:r>
              <a:rPr lang="zh-CN" altLang="en-US" sz="2800" b="1" dirty="0">
                <a:solidFill>
                  <a:schemeClr val="tx2"/>
                </a:solidFill>
                <a:latin typeface="楷体" pitchFamily="49" charset="-122"/>
                <a:ea typeface="楷体" pitchFamily="49" charset="-122"/>
              </a:rPr>
              <a:t>。</a:t>
            </a:r>
            <a:r>
              <a:rPr lang="zh-CN" altLang="en-US" sz="2800" b="1" dirty="0">
                <a:solidFill>
                  <a:srgbClr val="FF0000"/>
                </a:solidFill>
                <a:latin typeface="楷体" pitchFamily="49" charset="-122"/>
                <a:ea typeface="楷体" pitchFamily="49" charset="-122"/>
              </a:rPr>
              <a:t>鉴于市场经济的资源配置，归根到底涉及价格问题，</a:t>
            </a:r>
            <a:r>
              <a:rPr lang="zh-CN" altLang="en-US" sz="2800" b="1" dirty="0">
                <a:solidFill>
                  <a:schemeClr val="accent2">
                    <a:lumMod val="75000"/>
                  </a:schemeClr>
                </a:solidFill>
                <a:latin typeface="楷体" pitchFamily="49" charset="-122"/>
                <a:ea typeface="楷体" pitchFamily="49" charset="-122"/>
              </a:rPr>
              <a:t>因而</a:t>
            </a:r>
            <a:r>
              <a:rPr lang="zh-CN" altLang="en-US" sz="2800" b="1" dirty="0">
                <a:solidFill>
                  <a:srgbClr val="FF0000"/>
                </a:solidFill>
                <a:latin typeface="楷体" pitchFamily="49" charset="-122"/>
                <a:ea typeface="楷体" pitchFamily="49" charset="-122"/>
              </a:rPr>
              <a:t>微观经济理论</a:t>
            </a:r>
            <a:r>
              <a:rPr lang="zh-CN" altLang="en-US" sz="2800" b="1" dirty="0">
                <a:solidFill>
                  <a:schemeClr val="accent2">
                    <a:lumMod val="75000"/>
                  </a:schemeClr>
                </a:solidFill>
                <a:latin typeface="楷体" pitchFamily="49" charset="-122"/>
                <a:ea typeface="楷体" pitchFamily="49" charset="-122"/>
              </a:rPr>
              <a:t>可以统称为</a:t>
            </a:r>
            <a:r>
              <a:rPr lang="zh-CN" altLang="en-US" sz="2800" b="1" dirty="0">
                <a:solidFill>
                  <a:srgbClr val="FF0000"/>
                </a:solidFill>
                <a:latin typeface="楷体" pitchFamily="49" charset="-122"/>
                <a:ea typeface="楷体" pitchFamily="49" charset="-122"/>
              </a:rPr>
              <a:t>价格理论。</a:t>
            </a:r>
            <a:endParaRPr lang="zh-CN" altLang="en-US" sz="2800" b="1" dirty="0">
              <a:solidFill>
                <a:schemeClr val="tx2"/>
              </a:solidFill>
              <a:latin typeface="楷体" pitchFamily="49" charset="-122"/>
              <a:ea typeface="楷体" pitchFamily="49" charset="-122"/>
            </a:endParaRPr>
          </a:p>
          <a:p>
            <a:pPr>
              <a:defRPr/>
            </a:pPr>
            <a:br>
              <a:rPr lang="en-US" altLang="zh-CN" sz="2800" b="1" dirty="0">
                <a:latin typeface="楷体" pitchFamily="49" charset="-122"/>
                <a:ea typeface="楷体" pitchFamily="49" charset="-122"/>
              </a:rPr>
            </a:b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13D9AC-0192-4CB4-94DA-412A5AE69373}"/>
              </a:ext>
            </a:extLst>
          </p:cNvPr>
          <p:cNvSpPr txBox="1">
            <a:spLocks noRot="1" noChangeArrowheads="1"/>
          </p:cNvSpPr>
          <p:nvPr/>
        </p:nvSpPr>
        <p:spPr bwMode="auto">
          <a:xfrm>
            <a:off x="1000125" y="2143125"/>
            <a:ext cx="5786438" cy="3956050"/>
          </a:xfrm>
          <a:prstGeom prst="rect">
            <a:avLst/>
          </a:prstGeom>
          <a:noFill/>
          <a:ln w="9525">
            <a:noFill/>
            <a:miter lim="800000"/>
            <a:headEnd/>
            <a:tailEnd/>
          </a:ln>
        </p:spPr>
        <p:txBody>
          <a:bodyPr/>
          <a:lstStyle/>
          <a:p>
            <a:pPr marL="342900" indent="-342900">
              <a:lnSpc>
                <a:spcPct val="80000"/>
              </a:lnSpc>
              <a:spcBef>
                <a:spcPct val="20000"/>
              </a:spcBef>
              <a:buClr>
                <a:schemeClr val="hlink"/>
              </a:buClr>
              <a:buSzPct val="75000"/>
              <a:buFont typeface="Wingdings" pitchFamily="2" charset="2"/>
              <a:buChar char="v"/>
              <a:defRPr/>
            </a:pPr>
            <a:r>
              <a:rPr lang="zh-CN" altLang="en-US" sz="2800" kern="0" dirty="0">
                <a:solidFill>
                  <a:schemeClr val="accent2">
                    <a:lumMod val="75000"/>
                  </a:schemeClr>
                </a:solidFill>
                <a:latin typeface="+mn-lt"/>
                <a:ea typeface="楷体" pitchFamily="49" charset="-122"/>
              </a:rPr>
              <a:t>一、</a:t>
            </a:r>
            <a:r>
              <a:rPr lang="zh-CN" altLang="en-US" sz="2400" kern="0" dirty="0">
                <a:solidFill>
                  <a:schemeClr val="accent2">
                    <a:lumMod val="75000"/>
                  </a:schemeClr>
                </a:solidFill>
                <a:latin typeface="+mn-lt"/>
                <a:ea typeface="楷体" pitchFamily="49" charset="-122"/>
              </a:rPr>
              <a:t>经济学的基本概念与定义</a:t>
            </a:r>
          </a:p>
          <a:p>
            <a:pPr marL="342900" indent="-342900">
              <a:lnSpc>
                <a:spcPct val="80000"/>
              </a:lnSpc>
              <a:spcBef>
                <a:spcPct val="20000"/>
              </a:spcBef>
              <a:buClr>
                <a:schemeClr val="hlink"/>
              </a:buClr>
              <a:buSzPct val="75000"/>
              <a:buFont typeface="Wingdings" pitchFamily="2" charset="2"/>
              <a:buChar char="v"/>
              <a:defRPr/>
            </a:pPr>
            <a:endParaRPr lang="zh-CN" altLang="en-US" sz="2400" kern="0" dirty="0">
              <a:solidFill>
                <a:schemeClr val="accent2">
                  <a:lumMod val="75000"/>
                </a:schemeClr>
              </a:solidFill>
              <a:latin typeface="+mn-lt"/>
              <a:ea typeface="楷体" pitchFamily="49" charset="-122"/>
            </a:endParaRPr>
          </a:p>
          <a:p>
            <a:pPr marL="342900" indent="-342900">
              <a:lnSpc>
                <a:spcPct val="80000"/>
              </a:lnSpc>
              <a:spcBef>
                <a:spcPct val="20000"/>
              </a:spcBef>
              <a:buClr>
                <a:schemeClr val="hlink"/>
              </a:buClr>
              <a:buSzPct val="75000"/>
              <a:buFont typeface="Wingdings" pitchFamily="2" charset="2"/>
              <a:buChar char="v"/>
              <a:defRPr/>
            </a:pPr>
            <a:r>
              <a:rPr lang="zh-CN" altLang="en-US" sz="2400" kern="0" dirty="0">
                <a:solidFill>
                  <a:schemeClr val="accent2">
                    <a:lumMod val="75000"/>
                  </a:schemeClr>
                </a:solidFill>
                <a:latin typeface="+mn-lt"/>
                <a:ea typeface="楷体" pitchFamily="49" charset="-122"/>
              </a:rPr>
              <a:t>二、经济学的研究方法</a:t>
            </a:r>
          </a:p>
          <a:p>
            <a:pPr marL="342900" indent="-342900">
              <a:lnSpc>
                <a:spcPct val="80000"/>
              </a:lnSpc>
              <a:spcBef>
                <a:spcPct val="20000"/>
              </a:spcBef>
              <a:buClr>
                <a:schemeClr val="hlink"/>
              </a:buClr>
              <a:buSzPct val="75000"/>
              <a:buFont typeface="Wingdings" pitchFamily="2" charset="2"/>
              <a:buChar char="v"/>
              <a:defRPr/>
            </a:pPr>
            <a:endParaRPr lang="zh-CN" altLang="en-US" sz="2400" kern="0" dirty="0">
              <a:solidFill>
                <a:schemeClr val="accent2">
                  <a:lumMod val="75000"/>
                </a:schemeClr>
              </a:solidFill>
              <a:ea typeface="楷体" pitchFamily="49" charset="-122"/>
            </a:endParaRPr>
          </a:p>
        </p:txBody>
      </p:sp>
      <p:sp>
        <p:nvSpPr>
          <p:cNvPr id="3" name="Rectangle 2">
            <a:extLst>
              <a:ext uri="{FF2B5EF4-FFF2-40B4-BE49-F238E27FC236}">
                <a16:creationId xmlns:a16="http://schemas.microsoft.com/office/drawing/2014/main" id="{57350F2A-1BC5-4650-BDF8-A236FC3D6AD1}"/>
              </a:ext>
            </a:extLst>
          </p:cNvPr>
          <p:cNvSpPr txBox="1">
            <a:spLocks noRot="1" noChangeArrowheads="1"/>
          </p:cNvSpPr>
          <p:nvPr/>
        </p:nvSpPr>
        <p:spPr bwMode="auto">
          <a:xfrm>
            <a:off x="1571625" y="857250"/>
            <a:ext cx="5715000" cy="928688"/>
          </a:xfrm>
          <a:prstGeom prst="rect">
            <a:avLst/>
          </a:prstGeom>
          <a:noFill/>
          <a:ln w="9525">
            <a:noFill/>
            <a:miter lim="800000"/>
            <a:headEnd/>
            <a:tailEnd/>
          </a:ln>
        </p:spPr>
        <p:txBody>
          <a:bodyPr anchor="ctr"/>
          <a:lstStyle/>
          <a:p>
            <a:pPr algn="ctr">
              <a:defRPr/>
            </a:pPr>
            <a:r>
              <a:rPr lang="zh-CN" altLang="en-US" sz="4400" kern="0" dirty="0">
                <a:solidFill>
                  <a:schemeClr val="accent2">
                    <a:lumMod val="75000"/>
                  </a:schemeClr>
                </a:solidFill>
                <a:latin typeface="+mj-lt"/>
                <a:ea typeface="楷体" pitchFamily="49" charset="-122"/>
                <a:cs typeface="+mj-cs"/>
              </a:rPr>
              <a:t>本章主讲内容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3EBFF-2A23-4765-9C7F-9DD878C89924}"/>
              </a:ext>
            </a:extLst>
          </p:cNvPr>
          <p:cNvSpPr>
            <a:spLocks noGrp="1"/>
          </p:cNvSpPr>
          <p:nvPr>
            <p:ph type="title"/>
          </p:nvPr>
        </p:nvSpPr>
        <p:spPr/>
        <p:txBody>
          <a:bodyPr/>
          <a:lstStyle/>
          <a:p>
            <a:pPr algn="l">
              <a:defRPr/>
            </a:pPr>
            <a:r>
              <a:rPr lang="zh-CN" altLang="en-US" sz="3200" b="1" dirty="0">
                <a:solidFill>
                  <a:schemeClr val="accent2">
                    <a:lumMod val="75000"/>
                  </a:schemeClr>
                </a:solidFill>
                <a:ea typeface="楷体" pitchFamily="49" charset="-122"/>
              </a:rPr>
              <a:t>二、经济学的研究方法</a:t>
            </a:r>
            <a:endParaRPr lang="zh-CN" altLang="en-US" sz="3200" b="1" dirty="0"/>
          </a:p>
        </p:txBody>
      </p:sp>
      <p:sp>
        <p:nvSpPr>
          <p:cNvPr id="3" name="内容占位符 2">
            <a:extLst>
              <a:ext uri="{FF2B5EF4-FFF2-40B4-BE49-F238E27FC236}">
                <a16:creationId xmlns:a16="http://schemas.microsoft.com/office/drawing/2014/main" id="{5C33ABC4-0A1C-461F-BD58-C9669666BC6D}"/>
              </a:ext>
            </a:extLst>
          </p:cNvPr>
          <p:cNvSpPr>
            <a:spLocks noGrp="1"/>
          </p:cNvSpPr>
          <p:nvPr>
            <p:ph idx="1"/>
          </p:nvPr>
        </p:nvSpPr>
        <p:spPr/>
        <p:txBody>
          <a:bodyPr/>
          <a:lstStyle/>
          <a:p>
            <a:pPr>
              <a:defRPr/>
            </a:pP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建立经济模型</a:t>
            </a:r>
            <a:endParaRPr lang="en-US" altLang="zh-CN" b="1" dirty="0">
              <a:solidFill>
                <a:schemeClr val="accent2">
                  <a:lumMod val="75000"/>
                </a:schemeClr>
              </a:solidFill>
              <a:latin typeface="楷体" pitchFamily="49" charset="-122"/>
              <a:ea typeface="楷体" pitchFamily="49" charset="-122"/>
            </a:endParaRPr>
          </a:p>
          <a:p>
            <a:pPr lvl="1">
              <a:defRPr/>
            </a:pPr>
            <a:r>
              <a:rPr lang="en-US" altLang="zh-CN" b="1" dirty="0">
                <a:solidFill>
                  <a:schemeClr val="accent2">
                    <a:lumMod val="75000"/>
                  </a:schemeClr>
                </a:solidFill>
                <a:latin typeface="楷体" pitchFamily="49" charset="-122"/>
                <a:ea typeface="楷体" pitchFamily="49" charset="-122"/>
              </a:rPr>
              <a:t>1.1.</a:t>
            </a:r>
            <a:r>
              <a:rPr lang="zh-CN" altLang="en-US" b="1" dirty="0">
                <a:solidFill>
                  <a:schemeClr val="accent2">
                    <a:lumMod val="75000"/>
                  </a:schemeClr>
                </a:solidFill>
                <a:latin typeface="楷体" pitchFamily="49" charset="-122"/>
                <a:ea typeface="楷体" pitchFamily="49" charset="-122"/>
              </a:rPr>
              <a:t>经济模型的一般特征</a:t>
            </a:r>
            <a:endParaRPr lang="en-US" altLang="zh-CN" b="1" dirty="0">
              <a:solidFill>
                <a:schemeClr val="accent2">
                  <a:lumMod val="75000"/>
                </a:schemeClr>
              </a:solidFill>
              <a:latin typeface="楷体" pitchFamily="49" charset="-122"/>
              <a:ea typeface="楷体" pitchFamily="49" charset="-122"/>
            </a:endParaRPr>
          </a:p>
          <a:p>
            <a:pPr lvl="1">
              <a:defRPr/>
            </a:pPr>
            <a:r>
              <a:rPr lang="en-US" altLang="zh-CN" b="1" dirty="0">
                <a:solidFill>
                  <a:schemeClr val="accent2">
                    <a:lumMod val="75000"/>
                  </a:schemeClr>
                </a:solidFill>
                <a:latin typeface="楷体" pitchFamily="49" charset="-122"/>
                <a:ea typeface="楷体" pitchFamily="49" charset="-122"/>
              </a:rPr>
              <a:t>1.2.</a:t>
            </a:r>
            <a:r>
              <a:rPr lang="zh-CN" altLang="en-US" b="1" dirty="0">
                <a:solidFill>
                  <a:schemeClr val="accent2">
                    <a:lumMod val="75000"/>
                  </a:schemeClr>
                </a:solidFill>
                <a:latin typeface="楷体" pitchFamily="49" charset="-122"/>
                <a:ea typeface="楷体" pitchFamily="49" charset="-122"/>
              </a:rPr>
              <a:t>经济模型的检验</a:t>
            </a:r>
            <a:endParaRPr lang="en-US" altLang="zh-CN" b="1" dirty="0">
              <a:solidFill>
                <a:schemeClr val="accent2">
                  <a:lumMod val="75000"/>
                </a:schemeClr>
              </a:solidFill>
              <a:latin typeface="楷体" pitchFamily="49" charset="-122"/>
              <a:ea typeface="楷体" pitchFamily="49" charset="-122"/>
            </a:endParaRPr>
          </a:p>
          <a:p>
            <a:pPr>
              <a:defRPr/>
            </a:pP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微观经济学的分析方法</a:t>
            </a:r>
            <a:endParaRPr lang="en-US" altLang="zh-CN" b="1" dirty="0">
              <a:solidFill>
                <a:schemeClr val="accent2">
                  <a:lumMod val="75000"/>
                </a:schemeClr>
              </a:solidFill>
              <a:latin typeface="楷体" pitchFamily="49" charset="-122"/>
              <a:ea typeface="楷体" pitchFamily="49" charset="-122"/>
            </a:endParaRPr>
          </a:p>
          <a:p>
            <a:pPr>
              <a:defRPr/>
            </a:pPr>
            <a:r>
              <a:rPr lang="en-US" altLang="zh-CN" b="1" dirty="0">
                <a:solidFill>
                  <a:schemeClr val="accent2">
                    <a:lumMod val="75000"/>
                  </a:schemeClr>
                </a:solidFill>
                <a:latin typeface="楷体" pitchFamily="49" charset="-122"/>
                <a:ea typeface="楷体" pitchFamily="49" charset="-122"/>
              </a:rPr>
              <a:t>3.</a:t>
            </a:r>
            <a:r>
              <a:rPr lang="zh-CN" b="1" dirty="0">
                <a:solidFill>
                  <a:schemeClr val="accent2">
                    <a:lumMod val="75000"/>
                  </a:schemeClr>
                </a:solidFill>
                <a:latin typeface="楷体" pitchFamily="49" charset="-122"/>
                <a:ea typeface="楷体" pitchFamily="49" charset="-122"/>
              </a:rPr>
              <a:t>经济学的基本假设前提</a:t>
            </a:r>
            <a:endParaRPr lang="zh-CN" altLang="en-US" b="1"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43F01881-18D3-4BB4-AC4D-8916B07A43F0}"/>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638B64FA-09B8-4DE5-AE02-9BC708365828}"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58371" name="灯片编号占位符 5">
            <a:extLst>
              <a:ext uri="{FF2B5EF4-FFF2-40B4-BE49-F238E27FC236}">
                <a16:creationId xmlns:a16="http://schemas.microsoft.com/office/drawing/2014/main" id="{6CB79D84-7D0B-4A1B-9CAA-AEC894750BFA}"/>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113BFBA-D0DF-402E-BF50-7A45AF04A23E}" type="slidenum">
              <a:rPr lang="en-US" altLang="zh-CN" sz="1400" b="0"/>
              <a:pPr algn="r" eaLnBrk="1" hangingPunct="1">
                <a:spcBef>
                  <a:spcPct val="0"/>
                </a:spcBef>
                <a:buClrTx/>
                <a:buSzTx/>
                <a:buFont typeface="Arial" panose="020B0604020202020204" pitchFamily="34" charset="0"/>
                <a:buNone/>
              </a:pPr>
              <a:t>29</a:t>
            </a:fld>
            <a:endParaRPr lang="en-US" altLang="zh-CN" sz="1400" b="0"/>
          </a:p>
        </p:txBody>
      </p:sp>
      <p:sp>
        <p:nvSpPr>
          <p:cNvPr id="52228" name="Rectangle 2">
            <a:extLst>
              <a:ext uri="{FF2B5EF4-FFF2-40B4-BE49-F238E27FC236}">
                <a16:creationId xmlns:a16="http://schemas.microsoft.com/office/drawing/2014/main" id="{F3E1424F-AAD0-43AE-A69A-DB01DD4FB4CD}"/>
              </a:ext>
            </a:extLst>
          </p:cNvPr>
          <p:cNvSpPr>
            <a:spLocks noGrp="1" noRot="1" noChangeArrowheads="1"/>
          </p:cNvSpPr>
          <p:nvPr>
            <p:ph type="title" idx="4294967295"/>
          </p:nvPr>
        </p:nvSpPr>
        <p:spPr>
          <a:xfrm>
            <a:off x="214313" y="1214438"/>
            <a:ext cx="8540750" cy="803275"/>
          </a:xfrm>
        </p:spPr>
        <p:txBody>
          <a:bodyPr/>
          <a:lstStyle/>
          <a:p>
            <a:pPr algn="l" eaLnBrk="1" hangingPunct="1">
              <a:defRPr/>
            </a:pPr>
            <a:r>
              <a:rPr lang="en-US" altLang="zh-CN" sz="3600" b="1" dirty="0">
                <a:solidFill>
                  <a:schemeClr val="accent2">
                    <a:lumMod val="75000"/>
                  </a:schemeClr>
                </a:solidFill>
                <a:latin typeface="楷体" pitchFamily="49" charset="-122"/>
                <a:ea typeface="楷体" pitchFamily="49" charset="-122"/>
              </a:rPr>
              <a:t>1.</a:t>
            </a:r>
            <a:r>
              <a:rPr lang="zh-CN" altLang="en-US" sz="3600" b="1" dirty="0">
                <a:solidFill>
                  <a:schemeClr val="accent2">
                    <a:lumMod val="75000"/>
                  </a:schemeClr>
                </a:solidFill>
                <a:latin typeface="楷体" pitchFamily="49" charset="-122"/>
                <a:ea typeface="楷体" pitchFamily="49" charset="-122"/>
              </a:rPr>
              <a:t>建立经济模型</a:t>
            </a:r>
            <a:endParaRPr lang="zh-CN" sz="3600" b="1" dirty="0">
              <a:solidFill>
                <a:schemeClr val="accent2">
                  <a:lumMod val="75000"/>
                </a:schemeClr>
              </a:solidFill>
              <a:latin typeface="楷体" pitchFamily="49" charset="-122"/>
              <a:ea typeface="楷体" pitchFamily="49" charset="-122"/>
            </a:endParaRPr>
          </a:p>
        </p:txBody>
      </p:sp>
      <p:sp>
        <p:nvSpPr>
          <p:cNvPr id="45061" name="Rectangle 3">
            <a:extLst>
              <a:ext uri="{FF2B5EF4-FFF2-40B4-BE49-F238E27FC236}">
                <a16:creationId xmlns:a16="http://schemas.microsoft.com/office/drawing/2014/main" id="{102005FC-1D2A-4B04-9D94-286B3837FCE7}"/>
              </a:ext>
            </a:extLst>
          </p:cNvPr>
          <p:cNvSpPr>
            <a:spLocks noGrp="1" noRot="1" noChangeArrowheads="1"/>
          </p:cNvSpPr>
          <p:nvPr>
            <p:ph type="body" idx="4294967295"/>
          </p:nvPr>
        </p:nvSpPr>
        <p:spPr>
          <a:xfrm>
            <a:off x="250825" y="2214563"/>
            <a:ext cx="8893175" cy="3741737"/>
          </a:xfrm>
        </p:spPr>
        <p:txBody>
          <a:bodyPr/>
          <a:lstStyle/>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经济学的研究是通过对社会各种现象建立</a:t>
            </a:r>
            <a:r>
              <a:rPr lang="zh-CN" altLang="en-US" b="1" dirty="0">
                <a:solidFill>
                  <a:srgbClr val="FF0000"/>
                </a:solidFill>
                <a:latin typeface="楷体" pitchFamily="49" charset="-122"/>
                <a:ea typeface="楷体" pitchFamily="49" charset="-122"/>
              </a:rPr>
              <a:t>模型</a:t>
            </a:r>
            <a:r>
              <a:rPr lang="zh-CN" altLang="en-US" b="1" dirty="0">
                <a:solidFill>
                  <a:schemeClr val="accent2">
                    <a:lumMod val="75000"/>
                  </a:schemeClr>
                </a:solidFill>
                <a:latin typeface="楷体" pitchFamily="49" charset="-122"/>
                <a:ea typeface="楷体" pitchFamily="49" charset="-122"/>
              </a:rPr>
              <a:t>来进行的。</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经济模型通常是对真实世界的抽象或简化，</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主要运用语言、数字表格、图形或代数来描述。经济模型不同于物理学模型在于它要尽力对社会</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对人们的行为进行解释，而行为是非常复杂的。</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经济研究中始终进行着</a:t>
            </a:r>
            <a:r>
              <a:rPr lang="zh-CN" altLang="en-US" b="1" dirty="0">
                <a:solidFill>
                  <a:srgbClr val="FF0000"/>
                </a:solidFill>
                <a:latin typeface="楷体" pitchFamily="49" charset="-122"/>
                <a:ea typeface="楷体" pitchFamily="49" charset="-122"/>
              </a:rPr>
              <a:t>创造和检验模型</a:t>
            </a:r>
            <a:r>
              <a:rPr lang="zh-CN" altLang="en-US" b="1" dirty="0">
                <a:solidFill>
                  <a:schemeClr val="accent2">
                    <a:lumMod val="75000"/>
                  </a:schemeClr>
                </a:solidFill>
                <a:latin typeface="楷体" pitchFamily="49" charset="-122"/>
                <a:ea typeface="楷体" pitchFamily="49" charset="-122"/>
              </a:rPr>
              <a:t>的工作。</a:t>
            </a:r>
          </a:p>
        </p:txBody>
      </p:sp>
      <p:sp>
        <p:nvSpPr>
          <p:cNvPr id="6" name="Rectangle 2">
            <a:extLst>
              <a:ext uri="{FF2B5EF4-FFF2-40B4-BE49-F238E27FC236}">
                <a16:creationId xmlns:a16="http://schemas.microsoft.com/office/drawing/2014/main" id="{BCAB4F32-C1E4-4DEF-9AD6-664216DB4297}"/>
              </a:ext>
            </a:extLst>
          </p:cNvPr>
          <p:cNvSpPr txBox="1">
            <a:spLocks noRot="1" noChangeArrowheads="1"/>
          </p:cNvSpPr>
          <p:nvPr/>
        </p:nvSpPr>
        <p:spPr bwMode="auto">
          <a:xfrm>
            <a:off x="301625" y="609600"/>
            <a:ext cx="8540750" cy="461963"/>
          </a:xfrm>
          <a:prstGeom prst="rect">
            <a:avLst/>
          </a:prstGeom>
          <a:noFill/>
          <a:ln w="9525">
            <a:noFill/>
            <a:miter lim="800000"/>
            <a:headEnd/>
            <a:tailEnd/>
          </a:ln>
        </p:spPr>
        <p:txBody>
          <a:bodyPr anchor="ctr"/>
          <a:lstStyle/>
          <a:p>
            <a:pPr algn="ctr" eaLnBrk="1" hangingPunct="1">
              <a:defRPr/>
            </a:pPr>
            <a:r>
              <a:rPr lang="zh-CN" altLang="en-US" kern="0" dirty="0">
                <a:solidFill>
                  <a:schemeClr val="accent2">
                    <a:lumMod val="75000"/>
                  </a:schemeClr>
                </a:solidFill>
                <a:ea typeface="楷体" pitchFamily="49" charset="-122"/>
                <a:cs typeface="+mj-cs"/>
              </a:rPr>
              <a:t>三</a:t>
            </a:r>
            <a:r>
              <a:rPr lang="zh-CN" kern="0" dirty="0">
                <a:solidFill>
                  <a:schemeClr val="accent2">
                    <a:lumMod val="75000"/>
                  </a:schemeClr>
                </a:solidFill>
                <a:ea typeface="楷体" pitchFamily="49" charset="-122"/>
                <a:cs typeface="+mj-cs"/>
              </a:rPr>
              <a:t>、经济学的研究方法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69D045-02B4-40C7-BA1A-11757B5C14D3}"/>
              </a:ext>
            </a:extLst>
          </p:cNvPr>
          <p:cNvSpPr>
            <a:spLocks noGrp="1"/>
          </p:cNvSpPr>
          <p:nvPr>
            <p:ph idx="1"/>
          </p:nvPr>
        </p:nvSpPr>
        <p:spPr>
          <a:xfrm>
            <a:off x="179512" y="1196752"/>
            <a:ext cx="8784975" cy="4902423"/>
          </a:xfrm>
        </p:spPr>
        <p:txBody>
          <a:bodyPr/>
          <a:lstStyle/>
          <a:p>
            <a:pPr>
              <a:defRPr/>
            </a:pPr>
            <a:r>
              <a:rPr lang="zh-CN" altLang="en-US" sz="2800" b="1" dirty="0"/>
              <a:t>教材：</a:t>
            </a:r>
            <a:endParaRPr lang="en-US" altLang="zh-CN" sz="2800" b="1" dirty="0"/>
          </a:p>
          <a:p>
            <a:pPr lvl="1">
              <a:defRPr/>
            </a:pPr>
            <a:r>
              <a:rPr lang="zh-CN" altLang="en-US" sz="2400" b="1" dirty="0">
                <a:solidFill>
                  <a:srgbClr val="FF0000"/>
                </a:solidFill>
                <a:latin typeface="楷体" pitchFamily="49" charset="-122"/>
                <a:ea typeface="楷体" pitchFamily="49" charset="-122"/>
              </a:rPr>
              <a:t>曼昆．经济学原理</a:t>
            </a:r>
            <a:r>
              <a:rPr lang="en-US" altLang="zh-CN" sz="2400" b="1" dirty="0">
                <a:solidFill>
                  <a:srgbClr val="FF0000"/>
                </a:solidFill>
                <a:latin typeface="楷体" pitchFamily="49" charset="-122"/>
                <a:ea typeface="楷体" pitchFamily="49" charset="-122"/>
              </a:rPr>
              <a:t>[M]</a:t>
            </a:r>
            <a:r>
              <a:rPr lang="zh-CN" altLang="en-US" sz="2400" b="1" dirty="0">
                <a:solidFill>
                  <a:srgbClr val="FF0000"/>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北京：北京大学出版社．最新版</a:t>
            </a:r>
            <a:endParaRPr lang="en-US" altLang="zh-CN" sz="2400" b="1" dirty="0">
              <a:solidFill>
                <a:schemeClr val="accent2">
                  <a:lumMod val="75000"/>
                </a:schemeClr>
              </a:solidFill>
              <a:latin typeface="楷体" pitchFamily="49" charset="-122"/>
              <a:ea typeface="楷体" pitchFamily="49" charset="-122"/>
            </a:endParaRPr>
          </a:p>
          <a:p>
            <a:pPr>
              <a:defRPr/>
            </a:pPr>
            <a:r>
              <a:rPr lang="zh-CN" altLang="en-US" sz="2800" b="1" dirty="0"/>
              <a:t>参考书目：</a:t>
            </a:r>
            <a:endParaRPr lang="en-US" altLang="zh-CN" sz="2800" b="1" dirty="0"/>
          </a:p>
          <a:p>
            <a:pPr lvl="1">
              <a:defRPr/>
            </a:pPr>
            <a:r>
              <a:rPr lang="zh-CN" altLang="en-US" sz="2400" b="1" dirty="0"/>
              <a:t>入门级</a:t>
            </a:r>
            <a:r>
              <a:rPr lang="zh-CN" altLang="en-US" sz="2400" dirty="0"/>
              <a:t>：</a:t>
            </a:r>
            <a:endParaRPr lang="en-US" altLang="zh-CN" sz="2400" dirty="0"/>
          </a:p>
          <a:p>
            <a:pPr lvl="2">
              <a:defRPr/>
            </a:pPr>
            <a:r>
              <a:rPr lang="zh-CN" altLang="en-US" sz="2000" b="1" dirty="0">
                <a:solidFill>
                  <a:schemeClr val="accent2">
                    <a:lumMod val="75000"/>
                  </a:schemeClr>
                </a:solidFill>
                <a:latin typeface="楷体" pitchFamily="49" charset="-122"/>
                <a:ea typeface="楷体" pitchFamily="49" charset="-122"/>
              </a:rPr>
              <a:t>萨缪尔森，经济学（</a:t>
            </a:r>
            <a:r>
              <a:rPr lang="en-US" altLang="zh-CN" sz="2000" b="1" dirty="0">
                <a:solidFill>
                  <a:schemeClr val="accent2">
                    <a:lumMod val="75000"/>
                  </a:schemeClr>
                </a:solidFill>
                <a:latin typeface="楷体" pitchFamily="49" charset="-122"/>
                <a:ea typeface="楷体" pitchFamily="49" charset="-122"/>
              </a:rPr>
              <a:t>19</a:t>
            </a:r>
            <a:r>
              <a:rPr lang="zh-CN" altLang="en-US" sz="2000" b="1" dirty="0">
                <a:solidFill>
                  <a:schemeClr val="accent2">
                    <a:lumMod val="75000"/>
                  </a:schemeClr>
                </a:solidFill>
                <a:latin typeface="楷体" pitchFamily="49" charset="-122"/>
                <a:ea typeface="楷体" pitchFamily="49" charset="-122"/>
              </a:rPr>
              <a:t>版）</a:t>
            </a:r>
            <a:r>
              <a:rPr lang="en-US" altLang="zh-CN" sz="2000" b="1" dirty="0">
                <a:solidFill>
                  <a:schemeClr val="accent2">
                    <a:lumMod val="75000"/>
                  </a:schemeClr>
                </a:solidFill>
                <a:latin typeface="楷体" pitchFamily="49" charset="-122"/>
                <a:ea typeface="楷体" pitchFamily="49" charset="-122"/>
              </a:rPr>
              <a:t> [M]</a:t>
            </a:r>
            <a:r>
              <a:rPr lang="zh-CN" altLang="en-US" sz="2000" b="1" dirty="0">
                <a:solidFill>
                  <a:schemeClr val="accent2">
                    <a:lumMod val="75000"/>
                  </a:schemeClr>
                </a:solidFill>
                <a:latin typeface="楷体" pitchFamily="49" charset="-122"/>
                <a:ea typeface="楷体" pitchFamily="49" charset="-122"/>
              </a:rPr>
              <a:t>，北京：商务印书馆。</a:t>
            </a:r>
            <a:endParaRPr lang="en-US" altLang="zh-CN" sz="2000" b="1" dirty="0">
              <a:solidFill>
                <a:schemeClr val="accent2">
                  <a:lumMod val="75000"/>
                </a:schemeClr>
              </a:solidFill>
              <a:latin typeface="楷体" pitchFamily="49" charset="-122"/>
              <a:ea typeface="楷体" pitchFamily="49" charset="-122"/>
            </a:endParaRPr>
          </a:p>
          <a:p>
            <a:pPr lvl="2">
              <a:defRPr/>
            </a:pPr>
            <a:r>
              <a:rPr lang="zh-CN" altLang="en-US" sz="2000" b="1" dirty="0">
                <a:solidFill>
                  <a:schemeClr val="accent2">
                    <a:lumMod val="75000"/>
                  </a:schemeClr>
                </a:solidFill>
                <a:latin typeface="楷体" pitchFamily="49" charset="-122"/>
                <a:ea typeface="楷体" pitchFamily="49" charset="-122"/>
              </a:rPr>
              <a:t>高鸿业，西方经济学</a:t>
            </a:r>
            <a:r>
              <a:rPr lang="en-US" altLang="zh-CN" sz="2000" b="1" dirty="0">
                <a:solidFill>
                  <a:schemeClr val="accent2">
                    <a:lumMod val="75000"/>
                  </a:schemeClr>
                </a:solidFill>
                <a:latin typeface="楷体" pitchFamily="49" charset="-122"/>
                <a:ea typeface="楷体" pitchFamily="49" charset="-122"/>
              </a:rPr>
              <a:t>[M]</a:t>
            </a:r>
            <a:r>
              <a:rPr lang="zh-CN" altLang="en-US" sz="2000" b="1" dirty="0">
                <a:solidFill>
                  <a:schemeClr val="accent2">
                    <a:lumMod val="75000"/>
                  </a:schemeClr>
                </a:solidFill>
                <a:latin typeface="楷体" pitchFamily="49" charset="-122"/>
                <a:ea typeface="楷体" pitchFamily="49" charset="-122"/>
              </a:rPr>
              <a:t>，北京：中国人民大学出版社,最新版。</a:t>
            </a:r>
            <a:endParaRPr lang="en-US" altLang="zh-CN" sz="2000" dirty="0"/>
          </a:p>
          <a:p>
            <a:pPr lvl="1">
              <a:defRPr/>
            </a:pPr>
            <a:r>
              <a:rPr lang="zh-CN" altLang="en-US" sz="2400" b="1" dirty="0"/>
              <a:t>中级</a:t>
            </a:r>
            <a:r>
              <a:rPr lang="zh-CN" altLang="en-US" sz="2400" dirty="0"/>
              <a:t>：</a:t>
            </a:r>
            <a:endParaRPr lang="en-US" altLang="zh-CN" sz="2400" dirty="0"/>
          </a:p>
          <a:p>
            <a:pPr lvl="2">
              <a:defRPr/>
            </a:pPr>
            <a:r>
              <a:rPr lang="zh-CN" altLang="zh-CN" sz="2000" b="1" dirty="0">
                <a:solidFill>
                  <a:schemeClr val="accent2">
                    <a:lumMod val="75000"/>
                  </a:schemeClr>
                </a:solidFill>
                <a:latin typeface="楷体" pitchFamily="49" charset="-122"/>
                <a:ea typeface="楷体" pitchFamily="49" charset="-122"/>
              </a:rPr>
              <a:t>平狄克</a:t>
            </a:r>
            <a:r>
              <a:rPr lang="zh-CN" altLang="en-US" sz="2000" b="1" dirty="0">
                <a:solidFill>
                  <a:schemeClr val="accent2">
                    <a:lumMod val="75000"/>
                  </a:schemeClr>
                </a:solidFill>
                <a:latin typeface="楷体" pitchFamily="49" charset="-122"/>
                <a:ea typeface="楷体" pitchFamily="49" charset="-122"/>
              </a:rPr>
              <a:t>，</a:t>
            </a:r>
            <a:r>
              <a:rPr lang="zh-CN" altLang="zh-CN" sz="2000" b="1" dirty="0">
                <a:solidFill>
                  <a:schemeClr val="accent2">
                    <a:lumMod val="75000"/>
                  </a:schemeClr>
                </a:solidFill>
                <a:latin typeface="楷体" pitchFamily="49" charset="-122"/>
                <a:ea typeface="楷体" pitchFamily="49" charset="-122"/>
              </a:rPr>
              <a:t>微观经济学</a:t>
            </a:r>
            <a:r>
              <a:rPr lang="en-US" altLang="zh-CN" sz="2000" b="1" dirty="0">
                <a:solidFill>
                  <a:schemeClr val="accent2">
                    <a:lumMod val="75000"/>
                  </a:schemeClr>
                </a:solidFill>
                <a:latin typeface="楷体" pitchFamily="49" charset="-122"/>
                <a:ea typeface="楷体" pitchFamily="49" charset="-122"/>
              </a:rPr>
              <a:t>[M]</a:t>
            </a:r>
            <a:r>
              <a:rPr lang="zh-CN" altLang="zh-CN" sz="2000" b="1" dirty="0">
                <a:solidFill>
                  <a:schemeClr val="accent2">
                    <a:lumMod val="75000"/>
                  </a:schemeClr>
                </a:solidFill>
                <a:latin typeface="楷体" pitchFamily="49" charset="-122"/>
                <a:ea typeface="楷体" pitchFamily="49" charset="-122"/>
              </a:rPr>
              <a:t>．北京：中国人民大学出版社．最新版</a:t>
            </a:r>
            <a:r>
              <a:rPr lang="zh-CN" altLang="en-US" sz="2000" b="1" dirty="0">
                <a:solidFill>
                  <a:schemeClr val="accent2">
                    <a:lumMod val="75000"/>
                  </a:schemeClr>
                </a:solidFill>
                <a:latin typeface="楷体" pitchFamily="49" charset="-122"/>
                <a:ea typeface="楷体" pitchFamily="49" charset="-122"/>
              </a:rPr>
              <a:t>。</a:t>
            </a:r>
            <a:endParaRPr lang="en-US" altLang="zh-CN" sz="2000" b="1" dirty="0">
              <a:solidFill>
                <a:schemeClr val="accent2">
                  <a:lumMod val="75000"/>
                </a:schemeClr>
              </a:solidFill>
              <a:latin typeface="楷体" pitchFamily="49" charset="-122"/>
              <a:ea typeface="楷体" pitchFamily="49" charset="-122"/>
            </a:endParaRPr>
          </a:p>
          <a:p>
            <a:pPr lvl="2">
              <a:defRPr/>
            </a:pPr>
            <a:r>
              <a:rPr lang="zh-CN" altLang="zh-CN" sz="2000" b="1" dirty="0">
                <a:solidFill>
                  <a:schemeClr val="accent2">
                    <a:lumMod val="75000"/>
                  </a:schemeClr>
                </a:solidFill>
                <a:latin typeface="楷体" pitchFamily="49" charset="-122"/>
                <a:ea typeface="楷体" pitchFamily="49" charset="-122"/>
              </a:rPr>
              <a:t>范里安．微观经济学：现代观点</a:t>
            </a:r>
            <a:r>
              <a:rPr lang="en-US" altLang="zh-CN" sz="2000" b="1" dirty="0">
                <a:solidFill>
                  <a:schemeClr val="accent2">
                    <a:lumMod val="75000"/>
                  </a:schemeClr>
                </a:solidFill>
                <a:latin typeface="楷体" pitchFamily="49" charset="-122"/>
                <a:ea typeface="楷体" pitchFamily="49" charset="-122"/>
              </a:rPr>
              <a:t>[M]</a:t>
            </a:r>
            <a:r>
              <a:rPr lang="zh-CN" altLang="zh-CN" sz="2000" b="1" dirty="0">
                <a:solidFill>
                  <a:schemeClr val="accent2">
                    <a:lumMod val="75000"/>
                  </a:schemeClr>
                </a:solidFill>
                <a:latin typeface="楷体" pitchFamily="49" charset="-122"/>
                <a:ea typeface="楷体" pitchFamily="49" charset="-122"/>
              </a:rPr>
              <a:t>．上海：三联出版社．最新版</a:t>
            </a: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1C87E2EF-96CC-4B1F-87D0-B51C6C268C50}"/>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09EC22A4-3FE0-47ED-AB37-425A70EB56FA}" type="datetime1">
              <a:rPr lang="zh-CN" altLang="en-US" sz="1400" b="0">
                <a:latin typeface="楷体" panose="02010609060101010101" pitchFamily="49" charset="-122"/>
                <a:ea typeface="楷体" panose="02010609060101010101" pitchFamily="49" charset="-122"/>
              </a:rPr>
              <a:pPr eaLnBrk="1" hangingPunct="1">
                <a:spcBef>
                  <a:spcPct val="0"/>
                </a:spcBef>
                <a:buClrTx/>
                <a:buSzTx/>
                <a:buFont typeface="Arial" panose="020B0604020202020204" pitchFamily="34" charset="0"/>
                <a:buNone/>
              </a:pPr>
              <a:t>2022/9/6</a:t>
            </a:fld>
            <a:endParaRPr lang="en-US" altLang="zh-CN" sz="1400" b="0">
              <a:latin typeface="楷体" panose="02010609060101010101" pitchFamily="49" charset="-122"/>
              <a:ea typeface="楷体" panose="02010609060101010101" pitchFamily="49" charset="-122"/>
            </a:endParaRPr>
          </a:p>
        </p:txBody>
      </p:sp>
      <p:sp>
        <p:nvSpPr>
          <p:cNvPr id="59395" name="灯片编号占位符 5">
            <a:extLst>
              <a:ext uri="{FF2B5EF4-FFF2-40B4-BE49-F238E27FC236}">
                <a16:creationId xmlns:a16="http://schemas.microsoft.com/office/drawing/2014/main" id="{31D134B1-A961-478F-B7B5-00EC653F96F8}"/>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C045453-39AF-4249-840F-F0C85C96F6EF}" type="slidenum">
              <a:rPr lang="en-US" altLang="zh-CN" sz="1400" b="0">
                <a:latin typeface="楷体" panose="02010609060101010101" pitchFamily="49" charset="-122"/>
                <a:ea typeface="楷体" panose="02010609060101010101" pitchFamily="49" charset="-122"/>
              </a:rPr>
              <a:pPr algn="r" eaLnBrk="1" hangingPunct="1">
                <a:spcBef>
                  <a:spcPct val="0"/>
                </a:spcBef>
                <a:buClrTx/>
                <a:buSzTx/>
                <a:buFont typeface="Arial" panose="020B0604020202020204" pitchFamily="34" charset="0"/>
                <a:buNone/>
              </a:pPr>
              <a:t>30</a:t>
            </a:fld>
            <a:endParaRPr lang="en-US" altLang="zh-CN" sz="1400" b="0">
              <a:latin typeface="楷体" panose="02010609060101010101" pitchFamily="49" charset="-122"/>
              <a:ea typeface="楷体" panose="02010609060101010101" pitchFamily="49" charset="-122"/>
            </a:endParaRPr>
          </a:p>
        </p:txBody>
      </p:sp>
      <p:sp>
        <p:nvSpPr>
          <p:cNvPr id="52228" name="Rectangle 2">
            <a:extLst>
              <a:ext uri="{FF2B5EF4-FFF2-40B4-BE49-F238E27FC236}">
                <a16:creationId xmlns:a16="http://schemas.microsoft.com/office/drawing/2014/main" id="{AF40963D-E8D8-450B-96F9-438369A68466}"/>
              </a:ext>
            </a:extLst>
          </p:cNvPr>
          <p:cNvSpPr>
            <a:spLocks noGrp="1" noRot="1" noChangeArrowheads="1"/>
          </p:cNvSpPr>
          <p:nvPr>
            <p:ph type="title" idx="4294967295"/>
          </p:nvPr>
        </p:nvSpPr>
        <p:spPr>
          <a:xfrm>
            <a:off x="142875" y="928688"/>
            <a:ext cx="8540750" cy="774700"/>
          </a:xfrm>
        </p:spPr>
        <p:txBody>
          <a:bodyPr/>
          <a:lstStyle/>
          <a:p>
            <a:pPr algn="l" eaLnBrk="1" hangingPunct="1">
              <a:defRPr/>
            </a:pPr>
            <a:r>
              <a:rPr lang="en-US" altLang="zh-CN" sz="3600" b="1" dirty="0">
                <a:solidFill>
                  <a:schemeClr val="accent2">
                    <a:lumMod val="75000"/>
                  </a:schemeClr>
                </a:solidFill>
                <a:latin typeface="楷体" pitchFamily="49" charset="-122"/>
                <a:ea typeface="楷体" pitchFamily="49" charset="-122"/>
              </a:rPr>
              <a:t>1.1.</a:t>
            </a:r>
            <a:r>
              <a:rPr lang="zh-CN" altLang="en-US" sz="3600" b="1" dirty="0">
                <a:solidFill>
                  <a:schemeClr val="accent2">
                    <a:lumMod val="75000"/>
                  </a:schemeClr>
                </a:solidFill>
                <a:latin typeface="楷体" pitchFamily="49" charset="-122"/>
                <a:ea typeface="楷体" pitchFamily="49" charset="-122"/>
              </a:rPr>
              <a:t>经济模型的一般特征</a:t>
            </a:r>
          </a:p>
        </p:txBody>
      </p:sp>
      <p:sp>
        <p:nvSpPr>
          <p:cNvPr id="46085" name="Rectangle 3">
            <a:extLst>
              <a:ext uri="{FF2B5EF4-FFF2-40B4-BE49-F238E27FC236}">
                <a16:creationId xmlns:a16="http://schemas.microsoft.com/office/drawing/2014/main" id="{E5153CCA-1A2A-473C-8702-1F69E8995051}"/>
              </a:ext>
            </a:extLst>
          </p:cNvPr>
          <p:cNvSpPr>
            <a:spLocks noGrp="1" noRot="1" noChangeArrowheads="1"/>
          </p:cNvSpPr>
          <p:nvPr>
            <p:ph type="body" idx="4294967295"/>
          </p:nvPr>
        </p:nvSpPr>
        <p:spPr>
          <a:xfrm>
            <a:off x="457200" y="1785938"/>
            <a:ext cx="8229600" cy="4522787"/>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所有经济模型都包含着三个共同的因素</a:t>
            </a:r>
          </a:p>
          <a:p>
            <a:pPr eaLnBrk="1" hangingPunct="1">
              <a:buFont typeface="Wingdings" panose="05000000000000000000" pitchFamily="2" charset="2"/>
              <a:buNone/>
              <a:defRPr/>
            </a:pPr>
            <a:r>
              <a:rPr lang="en-US" altLang="zh-CN" sz="2800" b="1" dirty="0">
                <a:solidFill>
                  <a:srgbClr val="FF0000"/>
                </a:solidFill>
                <a:latin typeface="楷体" pitchFamily="49" charset="-122"/>
                <a:ea typeface="楷体" pitchFamily="49" charset="-122"/>
              </a:rPr>
              <a:t>1</a:t>
            </a:r>
            <a:r>
              <a:rPr lang="zh-CN" altLang="en-US" sz="2800" b="1" dirty="0">
                <a:solidFill>
                  <a:srgbClr val="FF0000"/>
                </a:solidFill>
                <a:latin typeface="楷体" pitchFamily="49" charset="-122"/>
                <a:ea typeface="楷体" pitchFamily="49" charset="-122"/>
              </a:rPr>
              <a:t>）“其他条件不变”的假设</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zh-CN" altLang="en-US" sz="2400" b="1" dirty="0">
                <a:solidFill>
                  <a:schemeClr val="accent2">
                    <a:lumMod val="75000"/>
                  </a:schemeClr>
                </a:solidFill>
                <a:latin typeface="楷体" pitchFamily="49" charset="-122"/>
                <a:ea typeface="楷体" pitchFamily="49" charset="-122"/>
              </a:rPr>
              <a:t>例如研究小麦市场模型，用较少的变量如农场工人工资、降水量、肥料、消费者收入解释小麦的价格，不考虑诸如小麦疾病、拖拉机价格、消费者偏好等因素，这些假设为不变。</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此假设的局限是会带来实证检验的困难。</a:t>
            </a:r>
          </a:p>
          <a:p>
            <a:pPr eaLnBrk="1" hangingPunct="1">
              <a:buFont typeface="Wingdings" panose="05000000000000000000" pitchFamily="2" charset="2"/>
              <a:buNone/>
              <a:defRPr/>
            </a:pPr>
            <a:r>
              <a:rPr lang="en-US" altLang="zh-CN" sz="2800" b="1" dirty="0">
                <a:solidFill>
                  <a:srgbClr val="FF0000"/>
                </a:solidFill>
                <a:latin typeface="楷体" pitchFamily="49" charset="-122"/>
                <a:ea typeface="楷体" pitchFamily="49" charset="-122"/>
              </a:rPr>
              <a:t>2</a:t>
            </a:r>
            <a:r>
              <a:rPr lang="zh-CN" altLang="en-US" sz="2800" b="1" dirty="0">
                <a:solidFill>
                  <a:srgbClr val="FF0000"/>
                </a:solidFill>
                <a:latin typeface="楷体" pitchFamily="49" charset="-122"/>
                <a:ea typeface="楷体" pitchFamily="49" charset="-122"/>
              </a:rPr>
              <a:t>）寻找某项目标的最优化假设</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易用数学极值问题来描述，来获得准确可解的模型；有明显实证有效性，即在解释现实问题相当有效。</a:t>
            </a:r>
          </a:p>
        </p:txBody>
      </p:sp>
      <p:sp>
        <p:nvSpPr>
          <p:cNvPr id="6" name="Rectangle 2">
            <a:extLst>
              <a:ext uri="{FF2B5EF4-FFF2-40B4-BE49-F238E27FC236}">
                <a16:creationId xmlns:a16="http://schemas.microsoft.com/office/drawing/2014/main" id="{E81D183B-6EF8-4FA4-8E88-2C1F4F7AE696}"/>
              </a:ext>
            </a:extLst>
          </p:cNvPr>
          <p:cNvSpPr txBox="1">
            <a:spLocks noRot="1" noChangeArrowheads="1"/>
          </p:cNvSpPr>
          <p:nvPr/>
        </p:nvSpPr>
        <p:spPr bwMode="auto">
          <a:xfrm>
            <a:off x="301625" y="609600"/>
            <a:ext cx="8540750" cy="461963"/>
          </a:xfrm>
          <a:prstGeom prst="rect">
            <a:avLst/>
          </a:prstGeom>
          <a:noFill/>
          <a:ln w="9525">
            <a:noFill/>
            <a:miter lim="800000"/>
            <a:headEnd/>
            <a:tailEnd/>
          </a:ln>
        </p:spPr>
        <p:txBody>
          <a:bodyPr anchor="ctr"/>
          <a:lstStyle/>
          <a:p>
            <a:pPr algn="ctr" eaLnBrk="1" hangingPunct="1">
              <a:defRPr/>
            </a:pPr>
            <a:r>
              <a:rPr lang="zh-CN" altLang="en-US" kern="0" dirty="0">
                <a:solidFill>
                  <a:schemeClr val="accent2">
                    <a:lumMod val="75000"/>
                  </a:schemeClr>
                </a:solidFill>
                <a:ea typeface="楷体" pitchFamily="49" charset="-122"/>
                <a:cs typeface="+mj-cs"/>
              </a:rPr>
              <a:t>三</a:t>
            </a:r>
            <a:r>
              <a:rPr lang="zh-CN" kern="0" dirty="0">
                <a:solidFill>
                  <a:schemeClr val="accent2">
                    <a:lumMod val="75000"/>
                  </a:schemeClr>
                </a:solidFill>
                <a:ea typeface="楷体" pitchFamily="49" charset="-122"/>
                <a:cs typeface="+mj-cs"/>
              </a:rPr>
              <a:t>、经济学的研究方法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6E194A-ACF3-438B-8186-E0DC8D782719}"/>
              </a:ext>
            </a:extLst>
          </p:cNvPr>
          <p:cNvSpPr>
            <a:spLocks noGrp="1"/>
          </p:cNvSpPr>
          <p:nvPr>
            <p:ph idx="1"/>
          </p:nvPr>
        </p:nvSpPr>
        <p:spPr>
          <a:xfrm>
            <a:off x="285750" y="1428750"/>
            <a:ext cx="8540750" cy="4384675"/>
          </a:xfrm>
        </p:spPr>
        <p:txBody>
          <a:bodyPr/>
          <a:lstStyle/>
          <a:p>
            <a:pPr>
              <a:defRPr/>
            </a:pPr>
            <a:r>
              <a:rPr lang="en-US" altLang="zh-CN" b="1" dirty="0">
                <a:solidFill>
                  <a:srgbClr val="FF0000"/>
                </a:solidFill>
                <a:latin typeface="楷体" pitchFamily="49" charset="-122"/>
                <a:ea typeface="楷体" pitchFamily="49" charset="-122"/>
              </a:rPr>
              <a:t>3</a:t>
            </a:r>
            <a:r>
              <a:rPr lang="zh-CN" altLang="en-US" b="1" dirty="0">
                <a:solidFill>
                  <a:srgbClr val="FF0000"/>
                </a:solidFill>
                <a:latin typeface="楷体" pitchFamily="49" charset="-122"/>
                <a:ea typeface="楷体" pitchFamily="49" charset="-122"/>
              </a:rPr>
              <a:t>）准确地区分实证性和规范性的问题</a:t>
            </a:r>
            <a:endParaRPr lang="en-US" altLang="zh-CN" b="1" dirty="0">
              <a:solidFill>
                <a:srgbClr val="FF0000"/>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实证经济学把现实世界当作一个客观存在来研究，试图确定经济中的资源事实上是如何配置的，其表述是描述性的；</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而规范性的经济学持有一定的道德观点，研究资源应当如何配置，其表述是命令式。</a:t>
            </a:r>
            <a:endParaRPr lang="en-US" altLang="zh-CN" b="1" dirty="0">
              <a:solidFill>
                <a:schemeClr val="accent2">
                  <a:lumMod val="75000"/>
                </a:schemeClr>
              </a:solidFill>
              <a:latin typeface="楷体" pitchFamily="49" charset="-122"/>
              <a:ea typeface="楷体" pitchFamily="49" charset="-122"/>
            </a:endParaRPr>
          </a:p>
          <a:p>
            <a:pPr lvl="2">
              <a:defRPr/>
            </a:pPr>
            <a:r>
              <a:rPr lang="zh-CN" altLang="en-US" b="1" dirty="0">
                <a:solidFill>
                  <a:schemeClr val="accent2">
                    <a:lumMod val="75000"/>
                  </a:schemeClr>
                </a:solidFill>
                <a:latin typeface="楷体" pitchFamily="49" charset="-122"/>
                <a:ea typeface="楷体" pitchFamily="49" charset="-122"/>
              </a:rPr>
              <a:t>例如对房地产定价研究。</a:t>
            </a:r>
            <a:endParaRPr lang="en-US" altLang="zh-CN" b="1" dirty="0">
              <a:solidFill>
                <a:schemeClr val="accent2">
                  <a:lumMod val="75000"/>
                </a:schemeClr>
              </a:solidFill>
              <a:latin typeface="楷体" pitchFamily="49" charset="-122"/>
              <a:ea typeface="楷体" pitchFamily="49" charset="-122"/>
            </a:endParaRPr>
          </a:p>
          <a:p>
            <a:pPr lvl="3">
              <a:defRPr/>
            </a:pPr>
            <a:r>
              <a:rPr lang="zh-CN" altLang="en-US" b="1" dirty="0">
                <a:solidFill>
                  <a:schemeClr val="accent2">
                    <a:lumMod val="75000"/>
                  </a:schemeClr>
                </a:solidFill>
                <a:latin typeface="楷体" pitchFamily="49" charset="-122"/>
                <a:ea typeface="楷体" pitchFamily="49" charset="-122"/>
              </a:rPr>
              <a:t>上海高房价受政府、刚性需求、开发商追求利润、建材成本等影响</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实证研究</a:t>
            </a:r>
            <a:endParaRPr lang="en-US" altLang="zh-CN" b="1" dirty="0">
              <a:solidFill>
                <a:schemeClr val="accent2">
                  <a:lumMod val="75000"/>
                </a:schemeClr>
              </a:solidFill>
              <a:latin typeface="楷体" pitchFamily="49" charset="-122"/>
              <a:ea typeface="楷体" pitchFamily="49" charset="-122"/>
            </a:endParaRPr>
          </a:p>
          <a:p>
            <a:pPr lvl="3">
              <a:defRPr/>
            </a:pPr>
            <a:r>
              <a:rPr lang="zh-CN" altLang="en-US" b="1" dirty="0">
                <a:solidFill>
                  <a:schemeClr val="accent2">
                    <a:lumMod val="75000"/>
                  </a:schemeClr>
                </a:solidFill>
                <a:latin typeface="楷体" pitchFamily="49" charset="-122"/>
                <a:ea typeface="楷体" pitchFamily="49" charset="-122"/>
              </a:rPr>
              <a:t>上海房价不应受政府影响</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规范研究</a:t>
            </a:r>
          </a:p>
          <a:p>
            <a:pPr eaLnBrk="1" hangingPunct="1">
              <a:lnSpc>
                <a:spcPct val="90000"/>
              </a:lnSpc>
              <a:buFont typeface="Wingdings" panose="05000000000000000000" pitchFamily="2" charset="2"/>
              <a:buNone/>
              <a:defRPr/>
            </a:pPr>
            <a:endParaRPr lang="zh-CN" altLang="en-US" b="1" dirty="0">
              <a:solidFill>
                <a:schemeClr val="accent2">
                  <a:lumMod val="75000"/>
                </a:schemeClr>
              </a:solidFill>
              <a:latin typeface="楷体" pitchFamily="49" charset="-122"/>
              <a:ea typeface="楷体" pitchFamily="49" charset="-122"/>
            </a:endParaRPr>
          </a:p>
          <a:p>
            <a:pPr>
              <a:defRPr/>
            </a:pPr>
            <a:endParaRPr lang="zh-CN" altLang="en-US" dirty="0">
              <a:latin typeface="楷体" pitchFamily="49" charset="-122"/>
              <a:ea typeface="楷体" pitchFamily="49" charset="-122"/>
            </a:endParaRPr>
          </a:p>
        </p:txBody>
      </p:sp>
      <p:sp>
        <p:nvSpPr>
          <p:cNvPr id="6" name="Rectangle 2">
            <a:extLst>
              <a:ext uri="{FF2B5EF4-FFF2-40B4-BE49-F238E27FC236}">
                <a16:creationId xmlns:a16="http://schemas.microsoft.com/office/drawing/2014/main" id="{A8C0E779-AD9B-4810-9551-9F267B24BCD1}"/>
              </a:ext>
            </a:extLst>
          </p:cNvPr>
          <p:cNvSpPr>
            <a:spLocks noGrp="1" noRot="1" noChangeArrowheads="1"/>
          </p:cNvSpPr>
          <p:nvPr>
            <p:ph type="title" idx="4294967295"/>
          </p:nvPr>
        </p:nvSpPr>
        <p:spPr>
          <a:xfrm>
            <a:off x="142875" y="642938"/>
            <a:ext cx="8540750" cy="571500"/>
          </a:xfrm>
        </p:spPr>
        <p:txBody>
          <a:bodyPr/>
          <a:lstStyle/>
          <a:p>
            <a:pPr algn="l" eaLnBrk="1" hangingPunct="1">
              <a:defRPr/>
            </a:pPr>
            <a:r>
              <a:rPr lang="en-US" altLang="zh-CN" sz="2400" b="1" dirty="0">
                <a:solidFill>
                  <a:schemeClr val="accent2">
                    <a:lumMod val="75000"/>
                  </a:schemeClr>
                </a:solidFill>
                <a:latin typeface="楷体" pitchFamily="49" charset="-122"/>
                <a:ea typeface="楷体" pitchFamily="49" charset="-122"/>
              </a:rPr>
              <a:t>1.1.</a:t>
            </a:r>
            <a:r>
              <a:rPr lang="zh-CN" altLang="en-US" sz="2400" b="1" dirty="0">
                <a:solidFill>
                  <a:schemeClr val="accent2">
                    <a:lumMod val="75000"/>
                  </a:schemeClr>
                </a:solidFill>
                <a:latin typeface="楷体" pitchFamily="49" charset="-122"/>
                <a:ea typeface="楷体" pitchFamily="49" charset="-122"/>
              </a:rPr>
              <a:t>经济模型的一般特征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6108D-C2B3-42BC-A874-6A62A6122AD9}"/>
              </a:ext>
            </a:extLst>
          </p:cNvPr>
          <p:cNvSpPr>
            <a:spLocks noGrp="1"/>
          </p:cNvSpPr>
          <p:nvPr>
            <p:ph type="title"/>
          </p:nvPr>
        </p:nvSpPr>
        <p:spPr/>
        <p:txBody>
          <a:bodyPr/>
          <a:lstStyle/>
          <a:p>
            <a:pPr algn="l">
              <a:defRPr/>
            </a:pPr>
            <a:r>
              <a:rPr lang="en-US" altLang="zh-CN" sz="3600" b="1" dirty="0">
                <a:solidFill>
                  <a:schemeClr val="accent2">
                    <a:lumMod val="75000"/>
                  </a:schemeClr>
                </a:solidFill>
                <a:latin typeface="楷体" pitchFamily="49" charset="-122"/>
                <a:ea typeface="楷体" pitchFamily="49" charset="-122"/>
              </a:rPr>
              <a:t>1.2.</a:t>
            </a:r>
            <a:r>
              <a:rPr lang="zh-CN" altLang="en-US" sz="3600" b="1" dirty="0">
                <a:solidFill>
                  <a:schemeClr val="accent2">
                    <a:lumMod val="75000"/>
                  </a:schemeClr>
                </a:solidFill>
                <a:latin typeface="楷体" pitchFamily="49" charset="-122"/>
                <a:ea typeface="楷体" pitchFamily="49" charset="-122"/>
              </a:rPr>
              <a:t>经济模型的验证</a:t>
            </a:r>
            <a:endParaRPr lang="zh-CN" altLang="en-US" sz="3600" dirty="0"/>
          </a:p>
        </p:txBody>
      </p:sp>
      <p:sp>
        <p:nvSpPr>
          <p:cNvPr id="3" name="内容占位符 2">
            <a:extLst>
              <a:ext uri="{FF2B5EF4-FFF2-40B4-BE49-F238E27FC236}">
                <a16:creationId xmlns:a16="http://schemas.microsoft.com/office/drawing/2014/main" id="{2442029F-C1B7-4BE3-9C5C-3401F566B341}"/>
              </a:ext>
            </a:extLst>
          </p:cNvPr>
          <p:cNvSpPr>
            <a:spLocks noGrp="1"/>
          </p:cNvSpPr>
          <p:nvPr>
            <p:ph idx="1"/>
          </p:nvPr>
        </p:nvSpPr>
        <p:spPr>
          <a:xfrm>
            <a:off x="214313" y="1643063"/>
            <a:ext cx="8786812" cy="4456112"/>
          </a:xfrm>
        </p:spPr>
        <p:txBody>
          <a:bodyPr/>
          <a:lstStyle/>
          <a:p>
            <a:pPr>
              <a:defRPr/>
            </a:pP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）直接法 即检验作为模型基础的基本假设是否成立</a:t>
            </a:r>
            <a:endParaRPr lang="en-US" altLang="zh-CN" sz="2800" b="1" dirty="0">
              <a:solidFill>
                <a:schemeClr val="accent2">
                  <a:lumMod val="75000"/>
                </a:schemeClr>
              </a:solidFill>
              <a:latin typeface="楷体" pitchFamily="49" charset="-122"/>
              <a:ea typeface="楷体" pitchFamily="49" charset="-122"/>
            </a:endParaRPr>
          </a:p>
          <a:p>
            <a:pPr>
              <a:defRPr/>
            </a:pP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）间接法 看所抽象的模型对现实预测的有效性。</a:t>
            </a:r>
            <a:endParaRPr lang="en-US" altLang="zh-CN" sz="2800" b="1" dirty="0">
              <a:solidFill>
                <a:schemeClr val="accent2">
                  <a:lumMod val="75000"/>
                </a:schemeClr>
              </a:solidFill>
              <a:latin typeface="楷体" pitchFamily="49" charset="-122"/>
              <a:ea typeface="楷体" pitchFamily="49" charset="-122"/>
            </a:endParaRPr>
          </a:p>
          <a:p>
            <a:pPr>
              <a:defRPr/>
            </a:pPr>
            <a:endParaRPr lang="en-US" altLang="zh-CN" sz="1100" b="1" dirty="0">
              <a:solidFill>
                <a:schemeClr val="accent2">
                  <a:lumMod val="75000"/>
                </a:schemeClr>
              </a:solidFill>
              <a:latin typeface="楷体" pitchFamily="49" charset="-122"/>
              <a:ea typeface="楷体" pitchFamily="49" charset="-122"/>
            </a:endParaRPr>
          </a:p>
          <a:p>
            <a:pPr>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我们以追求最大化的厂商模型为例说明这两种检验方法</a:t>
            </a:r>
            <a:endParaRPr lang="en-US" altLang="zh-CN" sz="2800" b="1" dirty="0">
              <a:solidFill>
                <a:schemeClr val="accent2">
                  <a:lumMod val="75000"/>
                </a:schemeClr>
              </a:solidFill>
              <a:latin typeface="楷体" pitchFamily="49" charset="-122"/>
              <a:ea typeface="楷体" pitchFamily="49" charset="-122"/>
            </a:endParaRPr>
          </a:p>
          <a:p>
            <a:pPr lvl="1">
              <a:defRPr/>
            </a:pPr>
            <a:r>
              <a:rPr lang="en-US" altLang="zh-CN" sz="2400" b="1" dirty="0">
                <a:solidFill>
                  <a:schemeClr val="accent2">
                    <a:lumMod val="75000"/>
                  </a:schemeClr>
                </a:solidFill>
                <a:latin typeface="楷体" pitchFamily="49" charset="-122"/>
                <a:ea typeface="楷体" pitchFamily="49" charset="-122"/>
              </a:rPr>
              <a:t>A</a:t>
            </a:r>
            <a:r>
              <a:rPr lang="zh-CN" altLang="en-US" sz="2400" b="1" dirty="0">
                <a:solidFill>
                  <a:schemeClr val="accent2">
                    <a:lumMod val="75000"/>
                  </a:schemeClr>
                </a:solidFill>
                <a:latin typeface="楷体" pitchFamily="49" charset="-122"/>
                <a:ea typeface="楷体" pitchFamily="49" charset="-122"/>
              </a:rPr>
              <a:t>、对假设检验：厂商真的追求最大化吗？可以给企业高管发调查问卷方式来检验，请他们说明其追求的目标</a:t>
            </a:r>
            <a:endParaRPr lang="en-US" altLang="zh-CN" sz="2400" b="1" dirty="0">
              <a:solidFill>
                <a:schemeClr val="accent2">
                  <a:lumMod val="75000"/>
                </a:schemeClr>
              </a:solidFill>
              <a:latin typeface="楷体" pitchFamily="49" charset="-122"/>
              <a:ea typeface="楷体" pitchFamily="49" charset="-122"/>
            </a:endParaRPr>
          </a:p>
          <a:p>
            <a:pPr lvl="1">
              <a:defRPr/>
            </a:pPr>
            <a:r>
              <a:rPr lang="en-US" altLang="zh-CN" sz="2400" b="1" dirty="0">
                <a:solidFill>
                  <a:schemeClr val="accent2">
                    <a:lumMod val="75000"/>
                  </a:schemeClr>
                </a:solidFill>
                <a:latin typeface="楷体" pitchFamily="49" charset="-122"/>
                <a:ea typeface="楷体" pitchFamily="49" charset="-122"/>
              </a:rPr>
              <a:t>B</a:t>
            </a:r>
            <a:r>
              <a:rPr lang="zh-CN" altLang="en-US" sz="2400" b="1" dirty="0">
                <a:solidFill>
                  <a:schemeClr val="accent2">
                    <a:lumMod val="75000"/>
                  </a:schemeClr>
                </a:solidFill>
                <a:latin typeface="楷体" pitchFamily="49" charset="-122"/>
                <a:ea typeface="楷体" pitchFamily="49" charset="-122"/>
              </a:rPr>
              <a:t>、对预测的检验：看能否依此预测厂商的行为</a:t>
            </a:r>
            <a:endParaRPr lang="en-US" altLang="zh-CN" sz="2400" b="1" dirty="0">
              <a:solidFill>
                <a:schemeClr val="accent2">
                  <a:lumMod val="75000"/>
                </a:schemeClr>
              </a:solidFill>
              <a:latin typeface="楷体" pitchFamily="49" charset="-122"/>
              <a:ea typeface="楷体" pitchFamily="49" charset="-122"/>
            </a:endParaRPr>
          </a:p>
          <a:p>
            <a:pPr>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争论：有学者反对对经济模型的假设真实性进行检验，检验模型有效性的唯一方法是能否解释和预测现实世界（米尔顿</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弗里德曼）</a:t>
            </a:r>
          </a:p>
          <a:p>
            <a:pPr>
              <a:defRPr/>
            </a:pP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615F3B94-8840-44B3-8D38-262072138A99}"/>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A767DD15-8F83-40B1-865C-4FE83FE8F50B}"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62467" name="灯片编号占位符 5">
            <a:extLst>
              <a:ext uri="{FF2B5EF4-FFF2-40B4-BE49-F238E27FC236}">
                <a16:creationId xmlns:a16="http://schemas.microsoft.com/office/drawing/2014/main" id="{48A98BF2-6C0E-440E-9552-4D8AAC1DF39E}"/>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9EC18F9-048B-4570-BF6A-09C243B9A80A}" type="slidenum">
              <a:rPr lang="en-US" altLang="zh-CN" sz="1400" b="0"/>
              <a:pPr algn="r" eaLnBrk="1" hangingPunct="1">
                <a:spcBef>
                  <a:spcPct val="0"/>
                </a:spcBef>
                <a:buClrTx/>
                <a:buSzTx/>
                <a:buFont typeface="Arial" panose="020B0604020202020204" pitchFamily="34" charset="0"/>
                <a:buNone/>
              </a:pPr>
              <a:t>33</a:t>
            </a:fld>
            <a:endParaRPr lang="en-US" altLang="zh-CN" sz="1400" b="0"/>
          </a:p>
        </p:txBody>
      </p:sp>
      <p:sp>
        <p:nvSpPr>
          <p:cNvPr id="55300" name="Rectangle 2">
            <a:extLst>
              <a:ext uri="{FF2B5EF4-FFF2-40B4-BE49-F238E27FC236}">
                <a16:creationId xmlns:a16="http://schemas.microsoft.com/office/drawing/2014/main" id="{67D9415C-4EE3-4559-868A-2663649C4E78}"/>
              </a:ext>
            </a:extLst>
          </p:cNvPr>
          <p:cNvSpPr>
            <a:spLocks noGrp="1" noRot="1" noChangeArrowheads="1"/>
          </p:cNvSpPr>
          <p:nvPr>
            <p:ph type="title" idx="4294967295"/>
          </p:nvPr>
        </p:nvSpPr>
        <p:spPr>
          <a:xfrm>
            <a:off x="395288" y="404813"/>
            <a:ext cx="8540750" cy="720725"/>
          </a:xfrm>
        </p:spPr>
        <p:txBody>
          <a:bodyPr/>
          <a:lstStyle/>
          <a:p>
            <a:pPr eaLnBrk="1" hangingPunct="1">
              <a:defRPr/>
            </a:pPr>
            <a:r>
              <a:rPr lang="zh-CN" sz="4000" b="1">
                <a:solidFill>
                  <a:schemeClr val="accent2">
                    <a:lumMod val="75000"/>
                  </a:schemeClr>
                </a:solidFill>
                <a:ea typeface="楷体_GB2312" pitchFamily="49" charset="-122"/>
              </a:rPr>
              <a:t>第一个经济模型</a:t>
            </a:r>
          </a:p>
        </p:txBody>
      </p:sp>
      <p:grpSp>
        <p:nvGrpSpPr>
          <p:cNvPr id="62469" name="Group 5">
            <a:extLst>
              <a:ext uri="{FF2B5EF4-FFF2-40B4-BE49-F238E27FC236}">
                <a16:creationId xmlns:a16="http://schemas.microsoft.com/office/drawing/2014/main" id="{E3A75EB6-CCC8-43C7-B35A-4FF946D53BFC}"/>
              </a:ext>
            </a:extLst>
          </p:cNvPr>
          <p:cNvGrpSpPr>
            <a:grpSpLocks/>
          </p:cNvGrpSpPr>
          <p:nvPr/>
        </p:nvGrpSpPr>
        <p:grpSpPr bwMode="auto">
          <a:xfrm>
            <a:off x="395288" y="836613"/>
            <a:ext cx="8210550" cy="5400675"/>
            <a:chOff x="0" y="0"/>
            <a:chExt cx="5172" cy="3402"/>
          </a:xfrm>
        </p:grpSpPr>
        <p:sp>
          <p:nvSpPr>
            <p:cNvPr id="55302" name="Oval 4">
              <a:extLst>
                <a:ext uri="{FF2B5EF4-FFF2-40B4-BE49-F238E27FC236}">
                  <a16:creationId xmlns:a16="http://schemas.microsoft.com/office/drawing/2014/main" id="{36107B64-1DE3-4576-A85B-2DB45DE62126}"/>
                </a:ext>
              </a:extLst>
            </p:cNvPr>
            <p:cNvSpPr>
              <a:spLocks noChangeArrowheads="1"/>
            </p:cNvSpPr>
            <p:nvPr/>
          </p:nvSpPr>
          <p:spPr bwMode="auto">
            <a:xfrm>
              <a:off x="1731" y="1768"/>
              <a:ext cx="1845" cy="1135"/>
            </a:xfrm>
            <a:prstGeom prst="ellipse">
              <a:avLst/>
            </a:prstGeom>
            <a:solidFill>
              <a:schemeClr val="accent1"/>
            </a:solidFill>
            <a:ln w="9525">
              <a:solidFill>
                <a:schemeClr val="tx1"/>
              </a:solidFill>
              <a:round/>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生产要素市场</a:t>
              </a:r>
            </a:p>
            <a:p>
              <a:pPr algn="ctr" eaLnBrk="1" hangingPunct="1">
                <a:buFont typeface="Arial" charset="0"/>
                <a:buNone/>
                <a:defRPr/>
              </a:pPr>
              <a:r>
                <a:rPr lang="zh-CN" altLang="en-US" sz="2000" b="0" dirty="0">
                  <a:solidFill>
                    <a:schemeClr val="accent2">
                      <a:lumMod val="75000"/>
                    </a:schemeClr>
                  </a:solidFill>
                  <a:latin typeface="Arial" charset="0"/>
                  <a:ea typeface="黑体" pitchFamily="49" charset="-122"/>
                </a:rPr>
                <a:t>（家庭出售</a:t>
              </a:r>
            </a:p>
            <a:p>
              <a:pPr algn="ctr" eaLnBrk="1" hangingPunct="1">
                <a:buFont typeface="Arial" charset="0"/>
                <a:buNone/>
                <a:defRPr/>
              </a:pPr>
              <a:r>
                <a:rPr lang="zh-CN" altLang="en-US" sz="2000" b="0" dirty="0">
                  <a:solidFill>
                    <a:schemeClr val="accent2">
                      <a:lumMod val="75000"/>
                    </a:schemeClr>
                  </a:solidFill>
                  <a:latin typeface="Arial" charset="0"/>
                  <a:ea typeface="黑体" pitchFamily="49" charset="-122"/>
                </a:rPr>
                <a:t>企业购买，</a:t>
              </a:r>
              <a:endParaRPr lang="en-US" altLang="zh-CN" sz="2000"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sz="2000" b="0" dirty="0">
                  <a:solidFill>
                    <a:srgbClr val="FF0000"/>
                  </a:solidFill>
                  <a:latin typeface="Arial" charset="0"/>
                  <a:ea typeface="黑体" pitchFamily="49" charset="-122"/>
                </a:rPr>
                <a:t>分配理论</a:t>
              </a:r>
              <a:r>
                <a:rPr lang="zh-CN" altLang="en-US" sz="2000" b="0" dirty="0">
                  <a:solidFill>
                    <a:schemeClr val="accent2">
                      <a:lumMod val="75000"/>
                    </a:schemeClr>
                  </a:solidFill>
                  <a:latin typeface="Arial" charset="0"/>
                  <a:ea typeface="黑体" pitchFamily="49" charset="-122"/>
                </a:rPr>
                <a:t>）</a:t>
              </a:r>
            </a:p>
          </p:txBody>
        </p:sp>
        <p:sp>
          <p:nvSpPr>
            <p:cNvPr id="55303" name="Oval 5">
              <a:extLst>
                <a:ext uri="{FF2B5EF4-FFF2-40B4-BE49-F238E27FC236}">
                  <a16:creationId xmlns:a16="http://schemas.microsoft.com/office/drawing/2014/main" id="{87784BF4-9CF3-4F5F-AC54-144C4CD15D4F}"/>
                </a:ext>
              </a:extLst>
            </p:cNvPr>
            <p:cNvSpPr>
              <a:spLocks noChangeArrowheads="1"/>
            </p:cNvSpPr>
            <p:nvPr/>
          </p:nvSpPr>
          <p:spPr bwMode="auto">
            <a:xfrm>
              <a:off x="1641" y="238"/>
              <a:ext cx="1806" cy="990"/>
            </a:xfrm>
            <a:prstGeom prst="ellipse">
              <a:avLst/>
            </a:prstGeom>
            <a:solidFill>
              <a:schemeClr val="accent1"/>
            </a:solidFill>
            <a:ln w="9525">
              <a:solidFill>
                <a:schemeClr val="tx1"/>
              </a:solidFill>
              <a:round/>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产品市场</a:t>
              </a:r>
            </a:p>
            <a:p>
              <a:pPr algn="ctr" eaLnBrk="1" hangingPunct="1">
                <a:buFont typeface="Arial" charset="0"/>
                <a:buNone/>
                <a:defRPr/>
              </a:pPr>
              <a:r>
                <a:rPr lang="zh-CN" altLang="en-US" b="0" dirty="0">
                  <a:solidFill>
                    <a:schemeClr val="accent2">
                      <a:lumMod val="75000"/>
                    </a:schemeClr>
                  </a:solidFill>
                  <a:latin typeface="Arial" charset="0"/>
                  <a:ea typeface="黑体" pitchFamily="49" charset="-122"/>
                </a:rPr>
                <a:t>（企业出售</a:t>
              </a:r>
            </a:p>
            <a:p>
              <a:pPr algn="ctr" eaLnBrk="1" hangingPunct="1">
                <a:buFont typeface="Arial" charset="0"/>
                <a:buNone/>
                <a:defRPr/>
              </a:pPr>
              <a:r>
                <a:rPr lang="zh-CN" altLang="en-US" b="0" dirty="0">
                  <a:solidFill>
                    <a:schemeClr val="accent2">
                      <a:lumMod val="75000"/>
                    </a:schemeClr>
                  </a:solidFill>
                  <a:latin typeface="Arial" charset="0"/>
                  <a:ea typeface="黑体" pitchFamily="49" charset="-122"/>
                </a:rPr>
                <a:t>消费者购买，</a:t>
              </a:r>
              <a:endParaRPr lang="en-US" altLang="zh-CN"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b="0" dirty="0">
                  <a:solidFill>
                    <a:srgbClr val="FF0000"/>
                  </a:solidFill>
                  <a:latin typeface="Arial" charset="0"/>
                  <a:ea typeface="黑体" pitchFamily="49" charset="-122"/>
                </a:rPr>
                <a:t>供求理论</a:t>
              </a:r>
              <a:r>
                <a:rPr lang="zh-CN" altLang="en-US" b="0" dirty="0">
                  <a:solidFill>
                    <a:schemeClr val="accent2">
                      <a:lumMod val="75000"/>
                    </a:schemeClr>
                  </a:solidFill>
                  <a:latin typeface="Arial" charset="0"/>
                  <a:ea typeface="黑体" pitchFamily="49" charset="-122"/>
                </a:rPr>
                <a:t>）</a:t>
              </a:r>
            </a:p>
          </p:txBody>
        </p:sp>
        <p:sp>
          <p:nvSpPr>
            <p:cNvPr id="55304" name="Rectangle 6">
              <a:extLst>
                <a:ext uri="{FF2B5EF4-FFF2-40B4-BE49-F238E27FC236}">
                  <a16:creationId xmlns:a16="http://schemas.microsoft.com/office/drawing/2014/main" id="{FEE4AC6D-C000-4BC2-AA1A-2115FDB1F912}"/>
                </a:ext>
              </a:extLst>
            </p:cNvPr>
            <p:cNvSpPr>
              <a:spLocks noChangeArrowheads="1"/>
            </p:cNvSpPr>
            <p:nvPr/>
          </p:nvSpPr>
          <p:spPr bwMode="auto">
            <a:xfrm>
              <a:off x="0" y="1044"/>
              <a:ext cx="1316" cy="998"/>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企业</a:t>
              </a:r>
              <a:endParaRPr lang="en-US" altLang="zh-CN" sz="2800"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a:t>
              </a:r>
              <a:r>
                <a:rPr lang="zh-CN" altLang="en-US" sz="2400" b="0" dirty="0">
                  <a:solidFill>
                    <a:srgbClr val="FF0000"/>
                  </a:solidFill>
                  <a:latin typeface="Arial" charset="0"/>
                  <a:ea typeface="黑体" pitchFamily="49" charset="-122"/>
                </a:rPr>
                <a:t>生产理论、</a:t>
              </a:r>
              <a:endParaRPr lang="en-US" altLang="zh-CN" sz="2400" b="0" dirty="0">
                <a:solidFill>
                  <a:srgbClr val="FF0000"/>
                </a:solidFill>
                <a:latin typeface="Arial" charset="0"/>
                <a:ea typeface="黑体" pitchFamily="49" charset="-122"/>
              </a:endParaRPr>
            </a:p>
            <a:p>
              <a:pPr algn="ctr" eaLnBrk="1" hangingPunct="1">
                <a:buFont typeface="Arial" charset="0"/>
                <a:buNone/>
                <a:defRPr/>
              </a:pPr>
              <a:r>
                <a:rPr lang="zh-CN" altLang="en-US" sz="2400" b="0" dirty="0">
                  <a:solidFill>
                    <a:srgbClr val="FF0000"/>
                  </a:solidFill>
                  <a:latin typeface="Arial" charset="0"/>
                  <a:ea typeface="黑体" pitchFamily="49" charset="-122"/>
                </a:rPr>
                <a:t>成本理论</a:t>
              </a:r>
              <a:r>
                <a:rPr lang="zh-CN" altLang="en-US" sz="2800" b="0" dirty="0">
                  <a:solidFill>
                    <a:schemeClr val="accent2">
                      <a:lumMod val="75000"/>
                    </a:schemeClr>
                  </a:solidFill>
                  <a:latin typeface="Arial" charset="0"/>
                  <a:ea typeface="黑体" pitchFamily="49" charset="-122"/>
                </a:rPr>
                <a:t>）</a:t>
              </a:r>
            </a:p>
          </p:txBody>
        </p:sp>
        <p:sp>
          <p:nvSpPr>
            <p:cNvPr id="55305" name="Rectangle 7">
              <a:extLst>
                <a:ext uri="{FF2B5EF4-FFF2-40B4-BE49-F238E27FC236}">
                  <a16:creationId xmlns:a16="http://schemas.microsoft.com/office/drawing/2014/main" id="{28699D7C-423E-444F-8D45-7C79CCD53859}"/>
                </a:ext>
              </a:extLst>
            </p:cNvPr>
            <p:cNvSpPr>
              <a:spLocks noChangeArrowheads="1"/>
            </p:cNvSpPr>
            <p:nvPr/>
          </p:nvSpPr>
          <p:spPr bwMode="auto">
            <a:xfrm>
              <a:off x="3711" y="998"/>
              <a:ext cx="1461" cy="998"/>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消费者</a:t>
              </a:r>
              <a:r>
                <a:rPr lang="en-US" altLang="zh-CN" sz="2800" b="0" dirty="0">
                  <a:solidFill>
                    <a:schemeClr val="accent2">
                      <a:lumMod val="75000"/>
                    </a:schemeClr>
                  </a:solidFill>
                  <a:latin typeface="Arial" charset="0"/>
                  <a:ea typeface="黑体" pitchFamily="49" charset="-122"/>
                </a:rPr>
                <a:t>/</a:t>
              </a:r>
              <a:r>
                <a:rPr lang="zh-CN" altLang="en-US" sz="2800" b="0" dirty="0">
                  <a:solidFill>
                    <a:schemeClr val="accent2">
                      <a:lumMod val="75000"/>
                    </a:schemeClr>
                  </a:solidFill>
                  <a:latin typeface="Arial" charset="0"/>
                  <a:ea typeface="黑体" pitchFamily="49" charset="-122"/>
                </a:rPr>
                <a:t>家庭</a:t>
              </a:r>
              <a:endParaRPr lang="en-US" altLang="zh-CN" sz="2800"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a:t>
              </a:r>
              <a:r>
                <a:rPr lang="zh-CN" altLang="en-US" sz="2400" b="0" dirty="0">
                  <a:solidFill>
                    <a:srgbClr val="FF0000"/>
                  </a:solidFill>
                  <a:latin typeface="Arial" charset="0"/>
                  <a:ea typeface="黑体" pitchFamily="49" charset="-122"/>
                </a:rPr>
                <a:t>消费者理论</a:t>
              </a:r>
              <a:r>
                <a:rPr lang="zh-CN" altLang="en-US" sz="2800" b="0" dirty="0">
                  <a:solidFill>
                    <a:schemeClr val="accent2">
                      <a:lumMod val="75000"/>
                    </a:schemeClr>
                  </a:solidFill>
                  <a:latin typeface="Arial" charset="0"/>
                  <a:ea typeface="黑体" pitchFamily="49" charset="-122"/>
                </a:rPr>
                <a:t>）</a:t>
              </a:r>
            </a:p>
          </p:txBody>
        </p:sp>
        <p:sp>
          <p:nvSpPr>
            <p:cNvPr id="55306" name="Line 8">
              <a:extLst>
                <a:ext uri="{FF2B5EF4-FFF2-40B4-BE49-F238E27FC236}">
                  <a16:creationId xmlns:a16="http://schemas.microsoft.com/office/drawing/2014/main" id="{0880F247-3D7B-4687-817A-657AFEB4E704}"/>
                </a:ext>
              </a:extLst>
            </p:cNvPr>
            <p:cNvSpPr>
              <a:spLocks noChangeShapeType="1"/>
            </p:cNvSpPr>
            <p:nvPr/>
          </p:nvSpPr>
          <p:spPr bwMode="auto">
            <a:xfrm flipV="1">
              <a:off x="4854" y="318"/>
              <a:ext cx="0" cy="680"/>
            </a:xfrm>
            <a:prstGeom prst="line">
              <a:avLst/>
            </a:prstGeom>
            <a:noFill/>
            <a:ln w="9525">
              <a:solidFill>
                <a:schemeClr val="tx1"/>
              </a:solidFill>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07" name="Line 9">
              <a:extLst>
                <a:ext uri="{FF2B5EF4-FFF2-40B4-BE49-F238E27FC236}">
                  <a16:creationId xmlns:a16="http://schemas.microsoft.com/office/drawing/2014/main" id="{F7816558-F3EA-46BE-96FC-4A27460EC60D}"/>
                </a:ext>
              </a:extLst>
            </p:cNvPr>
            <p:cNvSpPr>
              <a:spLocks noChangeShapeType="1"/>
            </p:cNvSpPr>
            <p:nvPr/>
          </p:nvSpPr>
          <p:spPr bwMode="auto">
            <a:xfrm flipH="1">
              <a:off x="3266" y="318"/>
              <a:ext cx="1588" cy="0"/>
            </a:xfrm>
            <a:prstGeom prst="line">
              <a:avLst/>
            </a:prstGeom>
            <a:noFill/>
            <a:ln w="9525">
              <a:solidFill>
                <a:schemeClr val="tx1"/>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08" name="Line 10">
              <a:extLst>
                <a:ext uri="{FF2B5EF4-FFF2-40B4-BE49-F238E27FC236}">
                  <a16:creationId xmlns:a16="http://schemas.microsoft.com/office/drawing/2014/main" id="{72359D54-5A81-4E68-9549-F37F5AA6A590}"/>
                </a:ext>
              </a:extLst>
            </p:cNvPr>
            <p:cNvSpPr>
              <a:spLocks noChangeShapeType="1"/>
            </p:cNvSpPr>
            <p:nvPr/>
          </p:nvSpPr>
          <p:spPr bwMode="auto">
            <a:xfrm>
              <a:off x="3448" y="499"/>
              <a:ext cx="1043" cy="0"/>
            </a:xfrm>
            <a:prstGeom prst="line">
              <a:avLst/>
            </a:prstGeom>
            <a:noFill/>
            <a:ln w="9525">
              <a:solidFill>
                <a:schemeClr val="tx1"/>
              </a:solidFill>
              <a:prstDash val="lgDash"/>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09" name="Line 11">
              <a:extLst>
                <a:ext uri="{FF2B5EF4-FFF2-40B4-BE49-F238E27FC236}">
                  <a16:creationId xmlns:a16="http://schemas.microsoft.com/office/drawing/2014/main" id="{BF339263-24F3-4E6F-B5A5-2374D54FDA09}"/>
                </a:ext>
              </a:extLst>
            </p:cNvPr>
            <p:cNvSpPr>
              <a:spLocks noChangeShapeType="1"/>
            </p:cNvSpPr>
            <p:nvPr/>
          </p:nvSpPr>
          <p:spPr bwMode="auto">
            <a:xfrm>
              <a:off x="4491" y="499"/>
              <a:ext cx="0" cy="454"/>
            </a:xfrm>
            <a:prstGeom prst="line">
              <a:avLst/>
            </a:prstGeom>
            <a:noFill/>
            <a:ln w="9525">
              <a:solidFill>
                <a:schemeClr val="tx1"/>
              </a:solidFill>
              <a:prstDash val="lgDash"/>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10" name="Rectangle 12">
              <a:extLst>
                <a:ext uri="{FF2B5EF4-FFF2-40B4-BE49-F238E27FC236}">
                  <a16:creationId xmlns:a16="http://schemas.microsoft.com/office/drawing/2014/main" id="{AF164030-2AE5-420E-8CDD-071F9E2669FE}"/>
                </a:ext>
              </a:extLst>
            </p:cNvPr>
            <p:cNvSpPr>
              <a:spLocks noChangeArrowheads="1"/>
            </p:cNvSpPr>
            <p:nvPr/>
          </p:nvSpPr>
          <p:spPr bwMode="auto">
            <a:xfrm>
              <a:off x="3947" y="0"/>
              <a:ext cx="635"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支出</a:t>
              </a:r>
            </a:p>
          </p:txBody>
        </p:sp>
        <p:sp>
          <p:nvSpPr>
            <p:cNvPr id="55311" name="Line 13">
              <a:extLst>
                <a:ext uri="{FF2B5EF4-FFF2-40B4-BE49-F238E27FC236}">
                  <a16:creationId xmlns:a16="http://schemas.microsoft.com/office/drawing/2014/main" id="{C1A5E408-013E-4DB4-A762-56D89F60E526}"/>
                </a:ext>
              </a:extLst>
            </p:cNvPr>
            <p:cNvSpPr>
              <a:spLocks noChangeShapeType="1"/>
            </p:cNvSpPr>
            <p:nvPr/>
          </p:nvSpPr>
          <p:spPr bwMode="auto">
            <a:xfrm>
              <a:off x="3357" y="2767"/>
              <a:ext cx="1497" cy="0"/>
            </a:xfrm>
            <a:prstGeom prst="line">
              <a:avLst/>
            </a:prstGeom>
            <a:noFill/>
            <a:ln w="9525">
              <a:solidFill>
                <a:schemeClr val="tx1"/>
              </a:solidFill>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12" name="Line 14">
              <a:extLst>
                <a:ext uri="{FF2B5EF4-FFF2-40B4-BE49-F238E27FC236}">
                  <a16:creationId xmlns:a16="http://schemas.microsoft.com/office/drawing/2014/main" id="{F4B28A99-E0F5-44CD-A9DA-73B2947B498E}"/>
                </a:ext>
              </a:extLst>
            </p:cNvPr>
            <p:cNvSpPr>
              <a:spLocks noChangeShapeType="1"/>
            </p:cNvSpPr>
            <p:nvPr/>
          </p:nvSpPr>
          <p:spPr bwMode="auto">
            <a:xfrm flipV="1">
              <a:off x="4854" y="2042"/>
              <a:ext cx="0" cy="725"/>
            </a:xfrm>
            <a:prstGeom prst="line">
              <a:avLst/>
            </a:prstGeom>
            <a:noFill/>
            <a:ln w="9525">
              <a:solidFill>
                <a:schemeClr val="tx1"/>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13" name="Rectangle 15">
              <a:extLst>
                <a:ext uri="{FF2B5EF4-FFF2-40B4-BE49-F238E27FC236}">
                  <a16:creationId xmlns:a16="http://schemas.microsoft.com/office/drawing/2014/main" id="{1BDFA2AD-02D1-45FA-8DCE-9992AF6E39AC}"/>
                </a:ext>
              </a:extLst>
            </p:cNvPr>
            <p:cNvSpPr>
              <a:spLocks noChangeArrowheads="1"/>
            </p:cNvSpPr>
            <p:nvPr/>
          </p:nvSpPr>
          <p:spPr bwMode="auto">
            <a:xfrm>
              <a:off x="4899" y="2268"/>
              <a:ext cx="227" cy="409"/>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收</a:t>
              </a:r>
            </a:p>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入</a:t>
              </a:r>
            </a:p>
          </p:txBody>
        </p:sp>
        <p:sp>
          <p:nvSpPr>
            <p:cNvPr id="55315" name="Line 17">
              <a:extLst>
                <a:ext uri="{FF2B5EF4-FFF2-40B4-BE49-F238E27FC236}">
                  <a16:creationId xmlns:a16="http://schemas.microsoft.com/office/drawing/2014/main" id="{59222B98-045E-4FCD-B427-CC7C65059E0C}"/>
                </a:ext>
              </a:extLst>
            </p:cNvPr>
            <p:cNvSpPr>
              <a:spLocks noChangeShapeType="1"/>
            </p:cNvSpPr>
            <p:nvPr/>
          </p:nvSpPr>
          <p:spPr bwMode="auto">
            <a:xfrm>
              <a:off x="409" y="318"/>
              <a:ext cx="0" cy="680"/>
            </a:xfrm>
            <a:prstGeom prst="line">
              <a:avLst/>
            </a:prstGeom>
            <a:noFill/>
            <a:ln w="9525">
              <a:solidFill>
                <a:schemeClr val="tx1"/>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16" name="Rectangle 18">
              <a:extLst>
                <a:ext uri="{FF2B5EF4-FFF2-40B4-BE49-F238E27FC236}">
                  <a16:creationId xmlns:a16="http://schemas.microsoft.com/office/drawing/2014/main" id="{9A0A0AA3-2144-4EE1-B1ED-6E85007A17D2}"/>
                </a:ext>
              </a:extLst>
            </p:cNvPr>
            <p:cNvSpPr>
              <a:spLocks noChangeArrowheads="1"/>
            </p:cNvSpPr>
            <p:nvPr/>
          </p:nvSpPr>
          <p:spPr bwMode="auto">
            <a:xfrm>
              <a:off x="681" y="91"/>
              <a:ext cx="499"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收益</a:t>
              </a:r>
            </a:p>
          </p:txBody>
        </p:sp>
        <p:sp>
          <p:nvSpPr>
            <p:cNvPr id="55317" name="Line 19">
              <a:extLst>
                <a:ext uri="{FF2B5EF4-FFF2-40B4-BE49-F238E27FC236}">
                  <a16:creationId xmlns:a16="http://schemas.microsoft.com/office/drawing/2014/main" id="{17D895EF-584F-4869-ACF9-1CC24852D379}"/>
                </a:ext>
              </a:extLst>
            </p:cNvPr>
            <p:cNvSpPr>
              <a:spLocks noChangeShapeType="1"/>
            </p:cNvSpPr>
            <p:nvPr/>
          </p:nvSpPr>
          <p:spPr bwMode="auto">
            <a:xfrm>
              <a:off x="273" y="2042"/>
              <a:ext cx="0" cy="725"/>
            </a:xfrm>
            <a:prstGeom prst="line">
              <a:avLst/>
            </a:prstGeom>
            <a:noFill/>
            <a:ln w="9525">
              <a:solidFill>
                <a:schemeClr val="tx1"/>
              </a:solidFill>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18" name="Line 20">
              <a:extLst>
                <a:ext uri="{FF2B5EF4-FFF2-40B4-BE49-F238E27FC236}">
                  <a16:creationId xmlns:a16="http://schemas.microsoft.com/office/drawing/2014/main" id="{3A0C8DA9-96EC-4290-9A76-0F6E4C649727}"/>
                </a:ext>
              </a:extLst>
            </p:cNvPr>
            <p:cNvSpPr>
              <a:spLocks noChangeShapeType="1"/>
            </p:cNvSpPr>
            <p:nvPr/>
          </p:nvSpPr>
          <p:spPr bwMode="auto">
            <a:xfrm>
              <a:off x="273" y="2767"/>
              <a:ext cx="1723" cy="0"/>
            </a:xfrm>
            <a:prstGeom prst="line">
              <a:avLst/>
            </a:prstGeom>
            <a:noFill/>
            <a:ln w="9525">
              <a:solidFill>
                <a:schemeClr val="tx1"/>
              </a:solidFill>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19" name="Rectangle 21">
              <a:extLst>
                <a:ext uri="{FF2B5EF4-FFF2-40B4-BE49-F238E27FC236}">
                  <a16:creationId xmlns:a16="http://schemas.microsoft.com/office/drawing/2014/main" id="{BFB856CB-805A-4C80-85F5-793CA3B78B53}"/>
                </a:ext>
              </a:extLst>
            </p:cNvPr>
            <p:cNvSpPr>
              <a:spLocks noChangeArrowheads="1"/>
            </p:cNvSpPr>
            <p:nvPr/>
          </p:nvSpPr>
          <p:spPr bwMode="auto">
            <a:xfrm>
              <a:off x="590" y="2813"/>
              <a:ext cx="1044"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工资、租金、利润</a:t>
              </a:r>
            </a:p>
          </p:txBody>
        </p:sp>
        <p:sp>
          <p:nvSpPr>
            <p:cNvPr id="55320" name="Line 22">
              <a:extLst>
                <a:ext uri="{FF2B5EF4-FFF2-40B4-BE49-F238E27FC236}">
                  <a16:creationId xmlns:a16="http://schemas.microsoft.com/office/drawing/2014/main" id="{DABB7B2B-B1E9-4284-B71A-819A13BF93F0}"/>
                </a:ext>
              </a:extLst>
            </p:cNvPr>
            <p:cNvSpPr>
              <a:spLocks noChangeShapeType="1"/>
            </p:cNvSpPr>
            <p:nvPr/>
          </p:nvSpPr>
          <p:spPr bwMode="auto">
            <a:xfrm flipH="1">
              <a:off x="635" y="2586"/>
              <a:ext cx="1180" cy="0"/>
            </a:xfrm>
            <a:prstGeom prst="line">
              <a:avLst/>
            </a:prstGeom>
            <a:noFill/>
            <a:ln w="9525">
              <a:solidFill>
                <a:schemeClr val="tx1"/>
              </a:solidFill>
              <a:prstDash val="lgDash"/>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21" name="Line 23">
              <a:extLst>
                <a:ext uri="{FF2B5EF4-FFF2-40B4-BE49-F238E27FC236}">
                  <a16:creationId xmlns:a16="http://schemas.microsoft.com/office/drawing/2014/main" id="{B0A9C5C0-EFB8-425C-B20D-AE8C4E2DAC2E}"/>
                </a:ext>
              </a:extLst>
            </p:cNvPr>
            <p:cNvSpPr>
              <a:spLocks noChangeShapeType="1"/>
            </p:cNvSpPr>
            <p:nvPr/>
          </p:nvSpPr>
          <p:spPr bwMode="auto">
            <a:xfrm flipV="1">
              <a:off x="635" y="2087"/>
              <a:ext cx="0" cy="499"/>
            </a:xfrm>
            <a:prstGeom prst="line">
              <a:avLst/>
            </a:prstGeom>
            <a:noFill/>
            <a:ln w="9525">
              <a:solidFill>
                <a:schemeClr val="tx1"/>
              </a:solidFill>
              <a:prstDash val="lgDash"/>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22" name="Rectangle 24">
              <a:extLst>
                <a:ext uri="{FF2B5EF4-FFF2-40B4-BE49-F238E27FC236}">
                  <a16:creationId xmlns:a16="http://schemas.microsoft.com/office/drawing/2014/main" id="{8FE5BE35-18EA-4430-ADBA-29A27777B8EE}"/>
                </a:ext>
              </a:extLst>
            </p:cNvPr>
            <p:cNvSpPr>
              <a:spLocks noChangeArrowheads="1"/>
            </p:cNvSpPr>
            <p:nvPr/>
          </p:nvSpPr>
          <p:spPr bwMode="auto">
            <a:xfrm>
              <a:off x="772" y="2314"/>
              <a:ext cx="771"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生产投入</a:t>
              </a:r>
            </a:p>
          </p:txBody>
        </p:sp>
        <p:sp>
          <p:nvSpPr>
            <p:cNvPr id="55323" name="Line 25">
              <a:extLst>
                <a:ext uri="{FF2B5EF4-FFF2-40B4-BE49-F238E27FC236}">
                  <a16:creationId xmlns:a16="http://schemas.microsoft.com/office/drawing/2014/main" id="{27340EC3-4987-41A7-8A7C-809B09DFB7A4}"/>
                </a:ext>
              </a:extLst>
            </p:cNvPr>
            <p:cNvSpPr>
              <a:spLocks noChangeShapeType="1"/>
            </p:cNvSpPr>
            <p:nvPr/>
          </p:nvSpPr>
          <p:spPr bwMode="auto">
            <a:xfrm>
              <a:off x="4627" y="1996"/>
              <a:ext cx="0" cy="590"/>
            </a:xfrm>
            <a:prstGeom prst="line">
              <a:avLst/>
            </a:prstGeom>
            <a:noFill/>
            <a:ln w="9525">
              <a:solidFill>
                <a:schemeClr val="tx1"/>
              </a:solidFill>
              <a:prstDash val="lgDash"/>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24" name="Line 26">
              <a:extLst>
                <a:ext uri="{FF2B5EF4-FFF2-40B4-BE49-F238E27FC236}">
                  <a16:creationId xmlns:a16="http://schemas.microsoft.com/office/drawing/2014/main" id="{FEB502D9-0645-4177-AC51-69C0DE21838E}"/>
                </a:ext>
              </a:extLst>
            </p:cNvPr>
            <p:cNvSpPr>
              <a:spLocks noChangeShapeType="1"/>
            </p:cNvSpPr>
            <p:nvPr/>
          </p:nvSpPr>
          <p:spPr bwMode="auto">
            <a:xfrm flipH="1">
              <a:off x="3538" y="2586"/>
              <a:ext cx="1089" cy="0"/>
            </a:xfrm>
            <a:prstGeom prst="line">
              <a:avLst/>
            </a:prstGeom>
            <a:noFill/>
            <a:ln w="9525">
              <a:solidFill>
                <a:schemeClr val="tx1"/>
              </a:solidFill>
              <a:prstDash val="lgDash"/>
              <a:round/>
              <a:headEnd/>
              <a:tailEnd type="triangle" w="med" len="med"/>
            </a:ln>
          </p:spPr>
          <p:txBody>
            <a:bodyPr/>
            <a:lstStyle/>
            <a:p>
              <a:pPr eaLnBrk="1" hangingPunct="1">
                <a:buFont typeface="Arial" charset="0"/>
                <a:buNone/>
                <a:defRPr/>
              </a:pPr>
              <a:endParaRPr lang="zh-CN" altLang="en-US">
                <a:solidFill>
                  <a:schemeClr val="accent2">
                    <a:lumMod val="75000"/>
                  </a:schemeClr>
                </a:solidFill>
              </a:endParaRPr>
            </a:p>
          </p:txBody>
        </p:sp>
        <p:sp>
          <p:nvSpPr>
            <p:cNvPr id="55325" name="Rectangle 27">
              <a:extLst>
                <a:ext uri="{FF2B5EF4-FFF2-40B4-BE49-F238E27FC236}">
                  <a16:creationId xmlns:a16="http://schemas.microsoft.com/office/drawing/2014/main" id="{7D803D22-1698-42F2-8512-473C1A4C64AF}"/>
                </a:ext>
              </a:extLst>
            </p:cNvPr>
            <p:cNvSpPr>
              <a:spLocks noChangeArrowheads="1"/>
            </p:cNvSpPr>
            <p:nvPr/>
          </p:nvSpPr>
          <p:spPr bwMode="auto">
            <a:xfrm>
              <a:off x="3856" y="2223"/>
              <a:ext cx="544" cy="22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000" b="0">
                  <a:solidFill>
                    <a:schemeClr val="accent2">
                      <a:lumMod val="75000"/>
                    </a:schemeClr>
                  </a:solidFill>
                  <a:latin typeface="Arial" charset="0"/>
                  <a:ea typeface="黑体" pitchFamily="49" charset="-122"/>
                </a:rPr>
                <a:t>劳动、土地</a:t>
              </a:r>
            </a:p>
            <a:p>
              <a:pPr algn="ctr" eaLnBrk="1" hangingPunct="1">
                <a:buFont typeface="Arial" charset="0"/>
                <a:buNone/>
                <a:defRPr/>
              </a:pPr>
              <a:r>
                <a:rPr lang="zh-CN" altLang="en-US" sz="2000" b="0">
                  <a:solidFill>
                    <a:schemeClr val="accent2">
                      <a:lumMod val="75000"/>
                    </a:schemeClr>
                  </a:solidFill>
                  <a:latin typeface="Arial" charset="0"/>
                  <a:ea typeface="黑体" pitchFamily="49" charset="-122"/>
                </a:rPr>
                <a:t>和资本</a:t>
              </a:r>
            </a:p>
          </p:txBody>
        </p:sp>
        <p:sp>
          <p:nvSpPr>
            <p:cNvPr id="55326" name="Rectangle 28">
              <a:extLst>
                <a:ext uri="{FF2B5EF4-FFF2-40B4-BE49-F238E27FC236}">
                  <a16:creationId xmlns:a16="http://schemas.microsoft.com/office/drawing/2014/main" id="{9FF57412-A3C5-49A1-B941-2A1C07CC0260}"/>
                </a:ext>
              </a:extLst>
            </p:cNvPr>
            <p:cNvSpPr>
              <a:spLocks noChangeArrowheads="1"/>
            </p:cNvSpPr>
            <p:nvPr/>
          </p:nvSpPr>
          <p:spPr bwMode="auto">
            <a:xfrm>
              <a:off x="3584" y="545"/>
              <a:ext cx="772"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0">
                  <a:solidFill>
                    <a:schemeClr val="accent2">
                      <a:lumMod val="75000"/>
                    </a:schemeClr>
                  </a:solidFill>
                  <a:latin typeface="Arial" charset="0"/>
                  <a:ea typeface="黑体" pitchFamily="49" charset="-122"/>
                </a:rPr>
                <a:t>物品与</a:t>
              </a:r>
            </a:p>
            <a:p>
              <a:pPr algn="ctr" eaLnBrk="1" hangingPunct="1">
                <a:buFont typeface="Arial" charset="0"/>
                <a:buNone/>
                <a:defRPr/>
              </a:pPr>
              <a:r>
                <a:rPr lang="zh-CN" altLang="en-US" b="0">
                  <a:solidFill>
                    <a:schemeClr val="accent2">
                      <a:lumMod val="75000"/>
                    </a:schemeClr>
                  </a:solidFill>
                  <a:latin typeface="Arial" charset="0"/>
                  <a:ea typeface="黑体" pitchFamily="49" charset="-122"/>
                </a:rPr>
                <a:t>劳务购买</a:t>
              </a:r>
            </a:p>
          </p:txBody>
        </p:sp>
        <p:sp>
          <p:nvSpPr>
            <p:cNvPr id="55327" name="Line 30">
              <a:extLst>
                <a:ext uri="{FF2B5EF4-FFF2-40B4-BE49-F238E27FC236}">
                  <a16:creationId xmlns:a16="http://schemas.microsoft.com/office/drawing/2014/main" id="{B587C7C7-6233-47E5-A2E8-8B18BA3892A2}"/>
                </a:ext>
              </a:extLst>
            </p:cNvPr>
            <p:cNvSpPr>
              <a:spLocks noChangeShapeType="1"/>
            </p:cNvSpPr>
            <p:nvPr/>
          </p:nvSpPr>
          <p:spPr bwMode="auto">
            <a:xfrm flipV="1">
              <a:off x="590" y="454"/>
              <a:ext cx="0" cy="590"/>
            </a:xfrm>
            <a:prstGeom prst="line">
              <a:avLst/>
            </a:prstGeom>
            <a:noFill/>
            <a:ln w="9525">
              <a:solidFill>
                <a:schemeClr val="tx1"/>
              </a:solidFill>
              <a:prstDash val="lgDash"/>
              <a:round/>
              <a:headEnd/>
              <a:tailEnd/>
            </a:ln>
          </p:spPr>
          <p:txBody>
            <a:bodyPr/>
            <a:lstStyle/>
            <a:p>
              <a:pPr eaLnBrk="1" hangingPunct="1">
                <a:buFont typeface="Arial" charset="0"/>
                <a:buNone/>
                <a:defRPr/>
              </a:pPr>
              <a:endParaRPr lang="zh-CN" altLang="en-US">
                <a:solidFill>
                  <a:schemeClr val="accent2">
                    <a:lumMod val="75000"/>
                  </a:schemeClr>
                </a:solidFill>
              </a:endParaRPr>
            </a:p>
          </p:txBody>
        </p:sp>
        <p:sp>
          <p:nvSpPr>
            <p:cNvPr id="55329" name="Rectangle 32">
              <a:extLst>
                <a:ext uri="{FF2B5EF4-FFF2-40B4-BE49-F238E27FC236}">
                  <a16:creationId xmlns:a16="http://schemas.microsoft.com/office/drawing/2014/main" id="{FF57E437-4083-4287-A7AE-1ECC46B0D2D7}"/>
                </a:ext>
              </a:extLst>
            </p:cNvPr>
            <p:cNvSpPr>
              <a:spLocks noChangeArrowheads="1"/>
            </p:cNvSpPr>
            <p:nvPr/>
          </p:nvSpPr>
          <p:spPr bwMode="auto">
            <a:xfrm>
              <a:off x="726" y="499"/>
              <a:ext cx="825" cy="324"/>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0">
                  <a:solidFill>
                    <a:schemeClr val="accent2">
                      <a:lumMod val="75000"/>
                    </a:schemeClr>
                  </a:solidFill>
                  <a:latin typeface="Arial" charset="0"/>
                  <a:ea typeface="黑体" pitchFamily="49" charset="-122"/>
                </a:rPr>
                <a:t>物品与</a:t>
              </a:r>
            </a:p>
            <a:p>
              <a:pPr algn="ctr" eaLnBrk="1" hangingPunct="1">
                <a:buFont typeface="Arial" charset="0"/>
                <a:buNone/>
                <a:defRPr/>
              </a:pPr>
              <a:r>
                <a:rPr lang="zh-CN" altLang="en-US" b="0">
                  <a:solidFill>
                    <a:schemeClr val="accent2">
                      <a:lumMod val="75000"/>
                    </a:schemeClr>
                  </a:solidFill>
                  <a:latin typeface="Arial" charset="0"/>
                  <a:ea typeface="黑体" pitchFamily="49" charset="-122"/>
                </a:rPr>
                <a:t>劳务出售</a:t>
              </a:r>
            </a:p>
          </p:txBody>
        </p:sp>
        <p:sp>
          <p:nvSpPr>
            <p:cNvPr id="55330" name="Rectangle 34">
              <a:extLst>
                <a:ext uri="{FF2B5EF4-FFF2-40B4-BE49-F238E27FC236}">
                  <a16:creationId xmlns:a16="http://schemas.microsoft.com/office/drawing/2014/main" id="{B4BC8870-1D90-40FF-8B51-41527A347C8D}"/>
                </a:ext>
              </a:extLst>
            </p:cNvPr>
            <p:cNvSpPr>
              <a:spLocks noChangeArrowheads="1"/>
            </p:cNvSpPr>
            <p:nvPr/>
          </p:nvSpPr>
          <p:spPr bwMode="auto">
            <a:xfrm>
              <a:off x="499" y="3085"/>
              <a:ext cx="4536" cy="317"/>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以 市 场 为 基 础（</a:t>
              </a:r>
              <a:r>
                <a:rPr lang="zh-CN" altLang="en-US" sz="2400" b="0" dirty="0">
                  <a:solidFill>
                    <a:srgbClr val="FF0000"/>
                  </a:solidFill>
                  <a:latin typeface="Arial" charset="0"/>
                  <a:ea typeface="黑体" pitchFamily="49" charset="-122"/>
                </a:rPr>
                <a:t>市场结构理论</a:t>
              </a:r>
              <a:r>
                <a:rPr lang="zh-CN" altLang="en-US" sz="2800" b="0" dirty="0">
                  <a:solidFill>
                    <a:schemeClr val="accent2">
                      <a:lumMod val="75000"/>
                    </a:schemeClr>
                  </a:solidFill>
                  <a:latin typeface="Arial" charset="0"/>
                  <a:ea typeface="黑体" pitchFamily="49" charset="-122"/>
                </a:rPr>
                <a:t>）</a:t>
              </a:r>
            </a:p>
          </p:txBody>
        </p:sp>
      </p:grpSp>
      <p:cxnSp>
        <p:nvCxnSpPr>
          <p:cNvPr id="62470" name="直接连接符 35">
            <a:extLst>
              <a:ext uri="{FF2B5EF4-FFF2-40B4-BE49-F238E27FC236}">
                <a16:creationId xmlns:a16="http://schemas.microsoft.com/office/drawing/2014/main" id="{356DD722-6E46-48DA-A30E-E7497D9152B9}"/>
              </a:ext>
            </a:extLst>
          </p:cNvPr>
          <p:cNvCxnSpPr>
            <a:cxnSpLocks noChangeShapeType="1"/>
          </p:cNvCxnSpPr>
          <p:nvPr/>
        </p:nvCxnSpPr>
        <p:spPr bwMode="auto">
          <a:xfrm rot="10800000">
            <a:off x="1071563" y="1357313"/>
            <a:ext cx="20716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2471" name="直接箭头连接符 37">
            <a:extLst>
              <a:ext uri="{FF2B5EF4-FFF2-40B4-BE49-F238E27FC236}">
                <a16:creationId xmlns:a16="http://schemas.microsoft.com/office/drawing/2014/main" id="{DCEB2A19-EF4B-4FBB-AD22-2FBEC761E047}"/>
              </a:ext>
            </a:extLst>
          </p:cNvPr>
          <p:cNvCxnSpPr>
            <a:cxnSpLocks noChangeShapeType="1"/>
          </p:cNvCxnSpPr>
          <p:nvPr/>
        </p:nvCxnSpPr>
        <p:spPr bwMode="auto">
          <a:xfrm>
            <a:off x="1357313" y="1571625"/>
            <a:ext cx="1571625" cy="1588"/>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A6B54A4-10FE-45B1-BB94-6FCC51FF5C3C}"/>
              </a:ext>
            </a:extLst>
          </p:cNvPr>
          <p:cNvSpPr>
            <a:spLocks noGrp="1" noRot="1" noChangeArrowheads="1"/>
          </p:cNvSpPr>
          <p:nvPr>
            <p:ph type="title" idx="4294967295"/>
          </p:nvPr>
        </p:nvSpPr>
        <p:spPr>
          <a:xfrm>
            <a:off x="285750" y="928688"/>
            <a:ext cx="8540750" cy="823912"/>
          </a:xfrm>
        </p:spPr>
        <p:txBody>
          <a:bodyPr/>
          <a:lstStyle/>
          <a:p>
            <a:pPr algn="l">
              <a:defRPr/>
            </a:pPr>
            <a:r>
              <a:rPr lang="en-US" altLang="zh-CN" sz="3600" b="1" dirty="0">
                <a:solidFill>
                  <a:schemeClr val="accent2">
                    <a:lumMod val="75000"/>
                  </a:schemeClr>
                </a:solidFill>
                <a:latin typeface="楷体" pitchFamily="49" charset="-122"/>
                <a:ea typeface="楷体" pitchFamily="49" charset="-122"/>
              </a:rPr>
              <a:t>2.</a:t>
            </a:r>
            <a:r>
              <a:rPr lang="zh-CN" altLang="en-US" sz="3600" b="1" dirty="0">
                <a:solidFill>
                  <a:schemeClr val="accent2">
                    <a:lumMod val="75000"/>
                  </a:schemeClr>
                </a:solidFill>
                <a:latin typeface="楷体" pitchFamily="49" charset="-122"/>
                <a:ea typeface="楷体" pitchFamily="49" charset="-122"/>
              </a:rPr>
              <a:t>微观经济学的分析方法</a:t>
            </a:r>
          </a:p>
        </p:txBody>
      </p:sp>
      <p:sp>
        <p:nvSpPr>
          <p:cNvPr id="52227" name="Rectangle 3">
            <a:extLst>
              <a:ext uri="{FF2B5EF4-FFF2-40B4-BE49-F238E27FC236}">
                <a16:creationId xmlns:a16="http://schemas.microsoft.com/office/drawing/2014/main" id="{A9E57F12-287D-4493-9FFB-30B71E7AE3BE}"/>
              </a:ext>
            </a:extLst>
          </p:cNvPr>
          <p:cNvSpPr>
            <a:spLocks noGrp="1" noRot="1" noChangeArrowheads="1"/>
          </p:cNvSpPr>
          <p:nvPr>
            <p:ph type="body" idx="4294967295"/>
          </p:nvPr>
        </p:nvSpPr>
        <p:spPr>
          <a:xfrm>
            <a:off x="301625" y="2071688"/>
            <a:ext cx="8540750" cy="4027487"/>
          </a:xfrm>
        </p:spPr>
        <p:txBody>
          <a:bodyPr/>
          <a:lstStyle/>
          <a:p>
            <a:pPr>
              <a:lnSpc>
                <a:spcPct val="80000"/>
              </a:lnSpc>
              <a:defRPr/>
            </a:pP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以个量分析为基本方法：着眼于微观主体和微观变量的分析</a:t>
            </a:r>
            <a:endParaRPr lang="en-US" sz="2800" b="1" dirty="0">
              <a:solidFill>
                <a:schemeClr val="accent2">
                  <a:lumMod val="75000"/>
                </a:schemeClr>
              </a:solidFill>
              <a:latin typeface="楷体" pitchFamily="49" charset="-122"/>
              <a:ea typeface="楷体" pitchFamily="49" charset="-122"/>
            </a:endParaRPr>
          </a:p>
          <a:p>
            <a:pPr lvl="1">
              <a:lnSpc>
                <a:spcPct val="80000"/>
              </a:lnSpc>
              <a:defRPr/>
            </a:pP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关注单个厂商、单个消费者</a:t>
            </a:r>
          </a:p>
          <a:p>
            <a:pPr>
              <a:lnSpc>
                <a:spcPct val="80000"/>
              </a:lnSpc>
              <a:defRPr/>
            </a:pP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以边际分析为主要工具：来源于数学中的增量分析 。</a:t>
            </a:r>
            <a:endParaRPr lang="en-US" sz="2800" b="1" dirty="0">
              <a:solidFill>
                <a:schemeClr val="accent2">
                  <a:lumMod val="75000"/>
                </a:schemeClr>
              </a:solidFill>
              <a:latin typeface="楷体" pitchFamily="49" charset="-122"/>
              <a:ea typeface="楷体" pitchFamily="49" charset="-122"/>
            </a:endParaRPr>
          </a:p>
          <a:p>
            <a:pPr lvl="1">
              <a:lnSpc>
                <a:spcPct val="80000"/>
              </a:lnSpc>
              <a:defRPr/>
            </a:pPr>
            <a:r>
              <a:rPr lang="zh-CN" altLang="en-US" sz="2400" b="1" dirty="0">
                <a:solidFill>
                  <a:schemeClr val="accent2">
                    <a:lumMod val="75000"/>
                  </a:schemeClr>
                </a:solidFill>
                <a:latin typeface="楷体" pitchFamily="49" charset="-122"/>
                <a:ea typeface="楷体" pitchFamily="49" charset="-122"/>
              </a:rPr>
              <a:t>边际分析指自变量每增加一单位如何影响因变量</a:t>
            </a:r>
          </a:p>
          <a:p>
            <a:pPr>
              <a:lnSpc>
                <a:spcPct val="80000"/>
              </a:lnSpc>
              <a:defRPr/>
            </a:pP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chemeClr val="accent2">
                    <a:lumMod val="75000"/>
                  </a:schemeClr>
                </a:solidFill>
                <a:latin typeface="楷体" pitchFamily="49" charset="-122"/>
                <a:ea typeface="楷体" pitchFamily="49" charset="-122"/>
              </a:rPr>
              <a:t>、 以均衡状态为分析依托：包括了局部均衡分析和一般均衡分析 </a:t>
            </a:r>
            <a:endParaRPr lang="en-US" sz="2800" b="1" dirty="0">
              <a:solidFill>
                <a:schemeClr val="accent2">
                  <a:lumMod val="75000"/>
                </a:schemeClr>
              </a:solidFill>
              <a:latin typeface="楷体" pitchFamily="49" charset="-122"/>
              <a:ea typeface="楷体" pitchFamily="49" charset="-122"/>
            </a:endParaRPr>
          </a:p>
          <a:p>
            <a:pPr lvl="1">
              <a:lnSpc>
                <a:spcPct val="80000"/>
              </a:lnSpc>
              <a:defRPr/>
            </a:pPr>
            <a:r>
              <a:rPr lang="en-US" sz="2400" b="1" dirty="0" err="1">
                <a:solidFill>
                  <a:schemeClr val="accent2">
                    <a:lumMod val="75000"/>
                  </a:schemeClr>
                </a:solidFill>
                <a:latin typeface="楷体" pitchFamily="49" charset="-122"/>
                <a:ea typeface="楷体" pitchFamily="49" charset="-122"/>
              </a:rPr>
              <a:t>经济</a:t>
            </a:r>
            <a:r>
              <a:rPr lang="zh-CN" altLang="en-US" sz="2400" b="1" dirty="0">
                <a:solidFill>
                  <a:schemeClr val="accent2">
                    <a:lumMod val="75000"/>
                  </a:schemeClr>
                </a:solidFill>
                <a:latin typeface="楷体" pitchFamily="49" charset="-122"/>
                <a:ea typeface="楷体" pitchFamily="49" charset="-122"/>
              </a:rPr>
              <a:t>均衡一般指经济事物中有关变量在一定的条件下达到一种相对静止的状态。源于各方面的力量能相互制约、相互抵消。</a:t>
            </a:r>
          </a:p>
        </p:txBody>
      </p:sp>
      <p:sp>
        <p:nvSpPr>
          <p:cNvPr id="5" name="Rectangle 2">
            <a:extLst>
              <a:ext uri="{FF2B5EF4-FFF2-40B4-BE49-F238E27FC236}">
                <a16:creationId xmlns:a16="http://schemas.microsoft.com/office/drawing/2014/main" id="{1F9849A5-1B31-4998-ACD5-26D19946D500}"/>
              </a:ext>
            </a:extLst>
          </p:cNvPr>
          <p:cNvSpPr txBox="1">
            <a:spLocks noRot="1" noChangeArrowheads="1"/>
          </p:cNvSpPr>
          <p:nvPr/>
        </p:nvSpPr>
        <p:spPr bwMode="auto">
          <a:xfrm>
            <a:off x="428625" y="571500"/>
            <a:ext cx="8540750" cy="428625"/>
          </a:xfrm>
          <a:prstGeom prst="rect">
            <a:avLst/>
          </a:prstGeom>
          <a:noFill/>
          <a:ln w="9525">
            <a:noFill/>
            <a:miter lim="800000"/>
            <a:headEnd/>
            <a:tailEnd/>
          </a:ln>
        </p:spPr>
        <p:txBody>
          <a:bodyPr anchor="ctr"/>
          <a:lstStyle/>
          <a:p>
            <a:pPr algn="ctr" eaLnBrk="1" hangingPunct="1">
              <a:defRPr/>
            </a:pPr>
            <a:r>
              <a:rPr lang="en-US" altLang="zh-CN" kern="0" dirty="0">
                <a:solidFill>
                  <a:schemeClr val="accent2">
                    <a:lumMod val="75000"/>
                  </a:schemeClr>
                </a:solidFill>
                <a:latin typeface="+mj-lt"/>
                <a:cs typeface="+mj-cs"/>
              </a:rPr>
              <a:t>2</a:t>
            </a:r>
            <a:r>
              <a:rPr lang="en-US" altLang="zh-CN" kern="0" dirty="0">
                <a:solidFill>
                  <a:schemeClr val="accent2">
                    <a:lumMod val="75000"/>
                  </a:schemeClr>
                </a:solidFill>
                <a:latin typeface="楷体_GB2312" pitchFamily="49" charset="-122"/>
                <a:cs typeface="+mj-cs"/>
              </a:rPr>
              <a:t>.</a:t>
            </a:r>
            <a:r>
              <a:rPr lang="zh-CN" altLang="en-US" kern="0" dirty="0">
                <a:solidFill>
                  <a:schemeClr val="accent2">
                    <a:lumMod val="75000"/>
                  </a:schemeClr>
                </a:solidFill>
                <a:latin typeface="楷体_GB2312" pitchFamily="49" charset="-122"/>
                <a:cs typeface="+mj-cs"/>
              </a:rPr>
              <a:t>微观经济学及分析方法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5F3168D-A31A-4A39-BD98-F3C0D4FCC6F2}"/>
              </a:ext>
            </a:extLst>
          </p:cNvPr>
          <p:cNvSpPr>
            <a:spLocks noGrp="1" noRot="1" noChangeArrowheads="1"/>
          </p:cNvSpPr>
          <p:nvPr>
            <p:ph type="body" idx="4294967295"/>
          </p:nvPr>
        </p:nvSpPr>
        <p:spPr>
          <a:xfrm>
            <a:off x="301625" y="1412875"/>
            <a:ext cx="8540750" cy="4686300"/>
          </a:xfrm>
        </p:spPr>
        <p:txBody>
          <a:bodyPr/>
          <a:lstStyle/>
          <a:p>
            <a:pPr lvl="1">
              <a:defRPr/>
            </a:pPr>
            <a:r>
              <a:rPr lang="zh-CN" altLang="en-US" b="1" dirty="0">
                <a:solidFill>
                  <a:schemeClr val="accent2">
                    <a:lumMod val="75000"/>
                  </a:schemeClr>
                </a:solidFill>
                <a:ea typeface="华文楷体" pitchFamily="2" charset="-122"/>
              </a:rPr>
              <a:t>局部均衡分析：指单个市场或部分市场的供求与价格之间的关系和均衡状态进行分析</a:t>
            </a:r>
          </a:p>
          <a:p>
            <a:pPr lvl="1">
              <a:defRPr/>
            </a:pPr>
            <a:r>
              <a:rPr lang="zh-CN" altLang="en-US" b="1" dirty="0">
                <a:solidFill>
                  <a:schemeClr val="accent2">
                    <a:lumMod val="75000"/>
                  </a:schemeClr>
                </a:solidFill>
                <a:ea typeface="华文楷体" pitchFamily="2" charset="-122"/>
              </a:rPr>
              <a:t>一般均衡（总体均衡）：指对所有市场的供求与价格之间的关系和均衡状态进行分析，一般均衡假定各种商品供求和价格是相互影响的，一个市场的均衡只有在其它所有市场都达到均衡时才能实现。</a:t>
            </a:r>
          </a:p>
        </p:txBody>
      </p:sp>
      <p:sp>
        <p:nvSpPr>
          <p:cNvPr id="4" name="Rectangle 2">
            <a:extLst>
              <a:ext uri="{FF2B5EF4-FFF2-40B4-BE49-F238E27FC236}">
                <a16:creationId xmlns:a16="http://schemas.microsoft.com/office/drawing/2014/main" id="{55F66988-0575-41F0-9519-7DBF57136221}"/>
              </a:ext>
            </a:extLst>
          </p:cNvPr>
          <p:cNvSpPr txBox="1">
            <a:spLocks noRot="1" noChangeArrowheads="1"/>
          </p:cNvSpPr>
          <p:nvPr/>
        </p:nvSpPr>
        <p:spPr bwMode="auto">
          <a:xfrm>
            <a:off x="301625" y="714375"/>
            <a:ext cx="8540750" cy="571500"/>
          </a:xfrm>
          <a:prstGeom prst="rect">
            <a:avLst/>
          </a:prstGeom>
          <a:noFill/>
          <a:ln w="9525">
            <a:noFill/>
            <a:miter lim="800000"/>
            <a:headEnd/>
            <a:tailEnd/>
          </a:ln>
        </p:spPr>
        <p:txBody>
          <a:bodyPr anchor="ctr"/>
          <a:lstStyle/>
          <a:p>
            <a:pPr>
              <a:defRPr/>
            </a:pPr>
            <a:r>
              <a:rPr lang="en-US" altLang="zh-CN" sz="2400" kern="0" dirty="0">
                <a:solidFill>
                  <a:schemeClr val="accent2">
                    <a:lumMod val="75000"/>
                  </a:schemeClr>
                </a:solidFill>
                <a:ea typeface="楷体" pitchFamily="49" charset="-122"/>
                <a:cs typeface="+mj-cs"/>
              </a:rPr>
              <a:t>2.</a:t>
            </a:r>
            <a:r>
              <a:rPr lang="zh-CN" altLang="en-US" sz="2400" kern="0" dirty="0">
                <a:solidFill>
                  <a:schemeClr val="accent2">
                    <a:lumMod val="75000"/>
                  </a:schemeClr>
                </a:solidFill>
                <a:ea typeface="楷体" pitchFamily="49" charset="-122"/>
                <a:cs typeface="+mj-cs"/>
              </a:rPr>
              <a:t>微观经济学分析方法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98DC5035-E75F-4C22-9F02-64E131E1F5D6}"/>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9AE218F7-CFDA-47F0-AB6C-C98C8581C7AC}"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65539" name="灯片编号占位符 5">
            <a:extLst>
              <a:ext uri="{FF2B5EF4-FFF2-40B4-BE49-F238E27FC236}">
                <a16:creationId xmlns:a16="http://schemas.microsoft.com/office/drawing/2014/main" id="{0F0B2FCB-03F8-4108-8248-9104713351D4}"/>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004CEBB-D85A-4D00-8E9C-58351A4FDA9F}" type="slidenum">
              <a:rPr lang="en-US" altLang="zh-CN" sz="1400" b="0"/>
              <a:pPr algn="r" eaLnBrk="1" hangingPunct="1">
                <a:spcBef>
                  <a:spcPct val="0"/>
                </a:spcBef>
                <a:buClrTx/>
                <a:buSzTx/>
                <a:buFont typeface="Arial" panose="020B0604020202020204" pitchFamily="34" charset="0"/>
                <a:buNone/>
              </a:pPr>
              <a:t>36</a:t>
            </a:fld>
            <a:endParaRPr lang="en-US" altLang="zh-CN" sz="1400" b="0"/>
          </a:p>
        </p:txBody>
      </p:sp>
      <p:sp>
        <p:nvSpPr>
          <p:cNvPr id="60420" name="Rectangle 2">
            <a:extLst>
              <a:ext uri="{FF2B5EF4-FFF2-40B4-BE49-F238E27FC236}">
                <a16:creationId xmlns:a16="http://schemas.microsoft.com/office/drawing/2014/main" id="{C8CA0B72-D347-4337-9166-4D5E5C3EAEBF}"/>
              </a:ext>
            </a:extLst>
          </p:cNvPr>
          <p:cNvSpPr>
            <a:spLocks noGrp="1" noRot="1" noChangeArrowheads="1"/>
          </p:cNvSpPr>
          <p:nvPr>
            <p:ph type="title" idx="4294967295"/>
          </p:nvPr>
        </p:nvSpPr>
        <p:spPr>
          <a:xfrm>
            <a:off x="285750" y="1500188"/>
            <a:ext cx="8540750" cy="1143000"/>
          </a:xfrm>
        </p:spPr>
        <p:txBody>
          <a:bodyPr/>
          <a:lstStyle/>
          <a:p>
            <a:pPr algn="l" eaLnBrk="1" hangingPunct="1">
              <a:defRPr/>
            </a:pPr>
            <a:r>
              <a:rPr lang="zh-CN" b="1" dirty="0">
                <a:solidFill>
                  <a:schemeClr val="accent2">
                    <a:lumMod val="75000"/>
                  </a:schemeClr>
                </a:solidFill>
                <a:ea typeface="楷体_GB2312" pitchFamily="49" charset="-122"/>
              </a:rPr>
              <a:t>概括而言</a:t>
            </a:r>
          </a:p>
        </p:txBody>
      </p:sp>
      <p:sp>
        <p:nvSpPr>
          <p:cNvPr id="60421" name="Rectangle 3">
            <a:extLst>
              <a:ext uri="{FF2B5EF4-FFF2-40B4-BE49-F238E27FC236}">
                <a16:creationId xmlns:a16="http://schemas.microsoft.com/office/drawing/2014/main" id="{C1FF8106-2C81-4D6C-8308-2A8357C708A5}"/>
              </a:ext>
            </a:extLst>
          </p:cNvPr>
          <p:cNvSpPr>
            <a:spLocks noGrp="1" noRot="1" noChangeArrowheads="1"/>
          </p:cNvSpPr>
          <p:nvPr>
            <p:ph type="body" idx="4294967295"/>
          </p:nvPr>
        </p:nvSpPr>
        <p:spPr>
          <a:xfrm>
            <a:off x="301625" y="2786063"/>
            <a:ext cx="8540750" cy="3313112"/>
          </a:xfrm>
        </p:spPr>
        <p:txBody>
          <a:bodyPr/>
          <a:lstStyle/>
          <a:p>
            <a:pPr eaLnBrk="1" hangingPunct="1">
              <a:defRPr/>
            </a:pPr>
            <a:r>
              <a:rPr lang="zh-CN" altLang="en-US" b="1" dirty="0">
                <a:solidFill>
                  <a:schemeClr val="accent2">
                    <a:lumMod val="75000"/>
                  </a:schemeClr>
                </a:solidFill>
                <a:latin typeface="楷体_GB2312" pitchFamily="49" charset="-122"/>
                <a:ea typeface="楷体_GB2312" pitchFamily="49" charset="-122"/>
              </a:rPr>
              <a:t>微观经济学（</a:t>
            </a:r>
            <a:r>
              <a:rPr lang="en-US" altLang="zh-CN" b="1" dirty="0">
                <a:solidFill>
                  <a:schemeClr val="accent2">
                    <a:lumMod val="75000"/>
                  </a:schemeClr>
                </a:solidFill>
                <a:latin typeface="楷体_GB2312" pitchFamily="49" charset="-122"/>
                <a:ea typeface="楷体_GB2312" pitchFamily="49" charset="-122"/>
              </a:rPr>
              <a:t>1</a:t>
            </a:r>
            <a:r>
              <a:rPr lang="zh-CN" altLang="en-US" b="1" dirty="0">
                <a:solidFill>
                  <a:schemeClr val="accent2">
                    <a:lumMod val="75000"/>
                  </a:schemeClr>
                </a:solidFill>
                <a:latin typeface="楷体_GB2312" pitchFamily="49" charset="-122"/>
                <a:ea typeface="楷体_GB2312" pitchFamily="49" charset="-122"/>
              </a:rPr>
              <a:t>）研究对象是单个经济单位的经济行为；（</a:t>
            </a:r>
            <a:r>
              <a:rPr lang="en-US" altLang="zh-CN" b="1" dirty="0">
                <a:solidFill>
                  <a:schemeClr val="accent2">
                    <a:lumMod val="75000"/>
                  </a:schemeClr>
                </a:solidFill>
                <a:latin typeface="楷体_GB2312" pitchFamily="49" charset="-122"/>
                <a:ea typeface="楷体_GB2312" pitchFamily="49" charset="-122"/>
              </a:rPr>
              <a:t>2</a:t>
            </a:r>
            <a:r>
              <a:rPr lang="zh-CN" altLang="en-US" b="1" dirty="0">
                <a:solidFill>
                  <a:schemeClr val="accent2">
                    <a:lumMod val="75000"/>
                  </a:schemeClr>
                </a:solidFill>
                <a:latin typeface="楷体_GB2312" pitchFamily="49" charset="-122"/>
                <a:ea typeface="楷体_GB2312" pitchFamily="49" charset="-122"/>
              </a:rPr>
              <a:t>）解决的问题是资源配置；（</a:t>
            </a:r>
            <a:r>
              <a:rPr lang="en-US" altLang="zh-CN" b="1" dirty="0">
                <a:solidFill>
                  <a:schemeClr val="accent2">
                    <a:lumMod val="75000"/>
                  </a:schemeClr>
                </a:solidFill>
                <a:latin typeface="楷体_GB2312" pitchFamily="49" charset="-122"/>
                <a:ea typeface="楷体_GB2312" pitchFamily="49" charset="-122"/>
              </a:rPr>
              <a:t>3</a:t>
            </a:r>
            <a:r>
              <a:rPr lang="zh-CN" altLang="en-US" b="1" dirty="0">
                <a:solidFill>
                  <a:schemeClr val="accent2">
                    <a:lumMod val="75000"/>
                  </a:schemeClr>
                </a:solidFill>
                <a:latin typeface="楷体_GB2312" pitchFamily="49" charset="-122"/>
                <a:ea typeface="楷体_GB2312" pitchFamily="49" charset="-122"/>
              </a:rPr>
              <a:t>）中心理论是价格理论；（</a:t>
            </a:r>
            <a:r>
              <a:rPr lang="en-US" altLang="zh-CN" b="1" dirty="0">
                <a:solidFill>
                  <a:schemeClr val="accent2">
                    <a:lumMod val="75000"/>
                  </a:schemeClr>
                </a:solidFill>
                <a:latin typeface="楷体_GB2312" pitchFamily="49" charset="-122"/>
                <a:ea typeface="楷体_GB2312" pitchFamily="49" charset="-122"/>
              </a:rPr>
              <a:t>4</a:t>
            </a:r>
            <a:r>
              <a:rPr lang="zh-CN" altLang="en-US" b="1" dirty="0">
                <a:solidFill>
                  <a:schemeClr val="accent2">
                    <a:lumMod val="75000"/>
                  </a:schemeClr>
                </a:solidFill>
                <a:latin typeface="楷体_GB2312" pitchFamily="49" charset="-122"/>
                <a:ea typeface="楷体_GB2312" pitchFamily="49" charset="-122"/>
              </a:rPr>
              <a:t>）研究方法是个量、均衡、边际分析。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3D9E3FC-0D49-1523-0DE0-0AD015ABCF1E}"/>
              </a:ext>
            </a:extLst>
          </p:cNvPr>
          <p:cNvSpPr txBox="1">
            <a:spLocks noRot="1" noChangeArrowheads="1"/>
          </p:cNvSpPr>
          <p:nvPr/>
        </p:nvSpPr>
        <p:spPr bwMode="auto">
          <a:xfrm>
            <a:off x="683568" y="1484784"/>
            <a:ext cx="8158807" cy="461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a:lstStyle>
          <a:p>
            <a:pPr eaLnBrk="1" hangingPunct="1">
              <a:defRPr/>
            </a:pPr>
            <a:r>
              <a:rPr lang="zh-CN" altLang="en-US" sz="4000" kern="0" dirty="0">
                <a:solidFill>
                  <a:schemeClr val="accent2">
                    <a:lumMod val="75000"/>
                  </a:schemeClr>
                </a:solidFill>
                <a:latin typeface="楷体_GB2312" pitchFamily="49" charset="-122"/>
                <a:ea typeface="楷体_GB2312" pitchFamily="49" charset="-122"/>
              </a:rPr>
              <a:t>补充资料：</a:t>
            </a:r>
            <a:endParaRPr lang="en-US" altLang="zh-CN" sz="4000" kern="0" dirty="0">
              <a:solidFill>
                <a:schemeClr val="accent2">
                  <a:lumMod val="75000"/>
                </a:schemeClr>
              </a:solidFill>
              <a:latin typeface="楷体_GB2312" pitchFamily="49" charset="-122"/>
              <a:ea typeface="楷体_GB2312" pitchFamily="49" charset="-122"/>
            </a:endParaRPr>
          </a:p>
          <a:p>
            <a:pPr lvl="1" eaLnBrk="1" hangingPunct="1">
              <a:defRPr/>
            </a:pPr>
            <a:endParaRPr lang="en-US" altLang="zh-CN" sz="3600" kern="0" dirty="0">
              <a:solidFill>
                <a:schemeClr val="accent2">
                  <a:lumMod val="75000"/>
                </a:schemeClr>
              </a:solidFill>
              <a:latin typeface="楷体_GB2312" pitchFamily="49" charset="-122"/>
              <a:ea typeface="楷体_GB2312" pitchFamily="49" charset="-122"/>
            </a:endParaRPr>
          </a:p>
          <a:p>
            <a:pPr lvl="1" eaLnBrk="1" hangingPunct="1">
              <a:defRPr/>
            </a:pPr>
            <a:r>
              <a:rPr lang="zh-CN" altLang="en-US" sz="3600" kern="0" dirty="0">
                <a:solidFill>
                  <a:schemeClr val="accent2">
                    <a:lumMod val="75000"/>
                  </a:schemeClr>
                </a:solidFill>
                <a:latin typeface="楷体_GB2312" pitchFamily="49" charset="-122"/>
                <a:ea typeface="楷体_GB2312" pitchFamily="49" charset="-122"/>
              </a:rPr>
              <a:t>经济学入门对数学的要求</a:t>
            </a:r>
            <a:endParaRPr lang="zh-CN" altLang="en-US" sz="3600" b="1" kern="0" dirty="0">
              <a:solidFill>
                <a:schemeClr val="accent2">
                  <a:lumMod val="75000"/>
                </a:schemeClr>
              </a:solidFill>
              <a:latin typeface="楷体_GB2312" pitchFamily="49" charset="-122"/>
              <a:ea typeface="楷体_GB2312" pitchFamily="49" charset="-122"/>
            </a:endParaRPr>
          </a:p>
        </p:txBody>
      </p:sp>
    </p:spTree>
    <p:extLst>
      <p:ext uri="{BB962C8B-B14F-4D97-AF65-F5344CB8AC3E}">
        <p14:creationId xmlns:p14="http://schemas.microsoft.com/office/powerpoint/2010/main" val="209163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C48A05A-8F0D-4736-9FE5-AEF47607920F}"/>
              </a:ext>
            </a:extLst>
          </p:cNvPr>
          <p:cNvSpPr>
            <a:spLocks noGrp="1" noRot="1" noChangeArrowheads="1"/>
          </p:cNvSpPr>
          <p:nvPr>
            <p:ph type="title" idx="4294967295"/>
          </p:nvPr>
        </p:nvSpPr>
        <p:spPr>
          <a:xfrm>
            <a:off x="323850" y="620713"/>
            <a:ext cx="8540750" cy="808037"/>
          </a:xfrm>
        </p:spPr>
        <p:txBody>
          <a:bodyPr/>
          <a:lstStyle/>
          <a:p>
            <a:pPr>
              <a:defRPr/>
            </a:pPr>
            <a:r>
              <a:rPr lang="zh-CN" altLang="en-US" sz="3200" b="1" dirty="0">
                <a:solidFill>
                  <a:schemeClr val="accent2">
                    <a:lumMod val="75000"/>
                  </a:schemeClr>
                </a:solidFill>
                <a:ea typeface="楷体" pitchFamily="49" charset="-122"/>
              </a:rPr>
              <a:t>一、经济学入门对数学要求</a:t>
            </a:r>
          </a:p>
        </p:txBody>
      </p:sp>
      <p:sp>
        <p:nvSpPr>
          <p:cNvPr id="21507" name="Rectangle 3">
            <a:extLst>
              <a:ext uri="{FF2B5EF4-FFF2-40B4-BE49-F238E27FC236}">
                <a16:creationId xmlns:a16="http://schemas.microsoft.com/office/drawing/2014/main" id="{23035DA4-29EF-4CDC-81D8-CE5118EC04C7}"/>
              </a:ext>
            </a:extLst>
          </p:cNvPr>
          <p:cNvSpPr>
            <a:spLocks noGrp="1" noRot="1" noChangeArrowheads="1"/>
          </p:cNvSpPr>
          <p:nvPr>
            <p:ph type="body" idx="4294967295"/>
          </p:nvPr>
        </p:nvSpPr>
        <p:spPr>
          <a:xfrm>
            <a:off x="301625" y="1341438"/>
            <a:ext cx="8540750" cy="5111750"/>
          </a:xfrm>
        </p:spPr>
        <p:txBody>
          <a:bodyPr/>
          <a:lstStyle/>
          <a:p>
            <a:pPr>
              <a:lnSpc>
                <a:spcPct val="80000"/>
              </a:lnSpc>
              <a:defRPr/>
            </a:pPr>
            <a:r>
              <a:rPr lang="zh-CN" altLang="en-US" sz="2400" b="1" dirty="0">
                <a:solidFill>
                  <a:schemeClr val="accent2">
                    <a:lumMod val="75000"/>
                  </a:schemeClr>
                </a:solidFill>
                <a:ea typeface="楷体" pitchFamily="49" charset="-122"/>
              </a:rPr>
              <a:t>1、明白</a:t>
            </a:r>
            <a:r>
              <a:rPr lang="zh-CN" altLang="en-US" sz="2400" b="1" dirty="0">
                <a:solidFill>
                  <a:srgbClr val="FF0000"/>
                </a:solidFill>
                <a:ea typeface="楷体" pitchFamily="49" charset="-122"/>
              </a:rPr>
              <a:t>导数</a:t>
            </a:r>
            <a:r>
              <a:rPr lang="zh-CN" altLang="en-US" sz="2400" b="1" dirty="0">
                <a:solidFill>
                  <a:schemeClr val="accent2">
                    <a:lumMod val="75000"/>
                  </a:schemeClr>
                </a:solidFill>
                <a:ea typeface="楷体" pitchFamily="49" charset="-122"/>
              </a:rPr>
              <a:t>的概念</a:t>
            </a:r>
          </a:p>
          <a:p>
            <a:pPr>
              <a:lnSpc>
                <a:spcPct val="80000"/>
              </a:lnSpc>
              <a:defRPr/>
            </a:pPr>
            <a:endParaRPr lang="zh-CN" altLang="en-US" sz="2400" b="1" dirty="0">
              <a:solidFill>
                <a:schemeClr val="accent2">
                  <a:lumMod val="75000"/>
                </a:schemeClr>
              </a:solidFill>
              <a:ea typeface="楷体" pitchFamily="49" charset="-122"/>
            </a:endParaRPr>
          </a:p>
          <a:p>
            <a:pPr>
              <a:lnSpc>
                <a:spcPct val="80000"/>
              </a:lnSpc>
              <a:defRPr/>
            </a:pPr>
            <a:r>
              <a:rPr lang="zh-CN" altLang="en-US" sz="2400" b="1" dirty="0">
                <a:solidFill>
                  <a:schemeClr val="accent2">
                    <a:lumMod val="75000"/>
                  </a:schemeClr>
                </a:solidFill>
                <a:ea typeface="楷体" pitchFamily="49" charset="-122"/>
              </a:rPr>
              <a:t>2、记住常见函数的</a:t>
            </a:r>
            <a:r>
              <a:rPr lang="zh-CN" altLang="en-US" sz="2400" b="1" dirty="0">
                <a:solidFill>
                  <a:srgbClr val="FF0000"/>
                </a:solidFill>
                <a:ea typeface="楷体" pitchFamily="49" charset="-122"/>
              </a:rPr>
              <a:t>求导公式</a:t>
            </a:r>
            <a:r>
              <a:rPr lang="zh-CN" altLang="en-US" sz="2400" b="1" dirty="0">
                <a:solidFill>
                  <a:schemeClr val="accent2">
                    <a:lumMod val="75000"/>
                  </a:schemeClr>
                </a:solidFill>
                <a:ea typeface="楷体" pitchFamily="49" charset="-122"/>
              </a:rPr>
              <a:t>，如：幂函数、指数函数、对数函数求导，及</a:t>
            </a:r>
            <a:r>
              <a:rPr lang="zh-CN" altLang="en-US" sz="2400" b="1" dirty="0">
                <a:solidFill>
                  <a:srgbClr val="FF0000"/>
                </a:solidFill>
                <a:ea typeface="楷体" pitchFamily="49" charset="-122"/>
              </a:rPr>
              <a:t>导数的四则运算</a:t>
            </a:r>
          </a:p>
          <a:p>
            <a:pPr>
              <a:lnSpc>
                <a:spcPct val="80000"/>
              </a:lnSpc>
              <a:defRPr/>
            </a:pPr>
            <a:endParaRPr lang="zh-CN" altLang="en-US" sz="2400" b="1" dirty="0">
              <a:solidFill>
                <a:schemeClr val="accent2">
                  <a:lumMod val="75000"/>
                </a:schemeClr>
              </a:solidFill>
              <a:ea typeface="楷体" pitchFamily="49" charset="-122"/>
            </a:endParaRPr>
          </a:p>
          <a:p>
            <a:pPr>
              <a:lnSpc>
                <a:spcPct val="80000"/>
              </a:lnSpc>
              <a:defRPr/>
            </a:pPr>
            <a:r>
              <a:rPr lang="zh-CN" altLang="en-US" sz="2400" b="1" dirty="0">
                <a:solidFill>
                  <a:schemeClr val="accent2">
                    <a:lumMod val="75000"/>
                  </a:schemeClr>
                </a:solidFill>
                <a:ea typeface="楷体" pitchFamily="49" charset="-122"/>
              </a:rPr>
              <a:t>3、掌握函数</a:t>
            </a:r>
            <a:r>
              <a:rPr lang="zh-CN" altLang="en-US" sz="2400" b="1" dirty="0">
                <a:solidFill>
                  <a:srgbClr val="FF0000"/>
                </a:solidFill>
                <a:ea typeface="楷体" pitchFamily="49" charset="-122"/>
              </a:rPr>
              <a:t>极值</a:t>
            </a:r>
            <a:r>
              <a:rPr lang="zh-CN" altLang="en-US" sz="2400" b="1" dirty="0">
                <a:solidFill>
                  <a:schemeClr val="accent2">
                    <a:lumMod val="75000"/>
                  </a:schemeClr>
                </a:solidFill>
                <a:ea typeface="楷体" pitchFamily="49" charset="-122"/>
              </a:rPr>
              <a:t>的概念和求法</a:t>
            </a:r>
          </a:p>
          <a:p>
            <a:pPr>
              <a:lnSpc>
                <a:spcPct val="80000"/>
              </a:lnSpc>
              <a:defRPr/>
            </a:pPr>
            <a:endParaRPr lang="zh-CN" altLang="en-US" sz="2400" b="1" dirty="0">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3869C941-CDC9-41C6-A0FD-64541EA4CE26}"/>
              </a:ext>
            </a:extLst>
          </p:cNvPr>
          <p:cNvSpPr>
            <a:spLocks noGrp="1" noRot="1" noChangeArrowheads="1"/>
          </p:cNvSpPr>
          <p:nvPr>
            <p:ph type="title" idx="4294967295"/>
          </p:nvPr>
        </p:nvSpPr>
        <p:spPr/>
        <p:txBody>
          <a:bodyPr/>
          <a:lstStyle/>
          <a:p>
            <a:pPr algn="l">
              <a:defRPr/>
            </a:pPr>
            <a:r>
              <a:rPr lang="en-US" altLang="zh-CN" sz="3600" b="1" dirty="0">
                <a:solidFill>
                  <a:schemeClr val="accent2">
                    <a:lumMod val="75000"/>
                  </a:schemeClr>
                </a:solidFill>
                <a:ea typeface="楷体" pitchFamily="49" charset="-122"/>
              </a:rPr>
              <a:t>1</a:t>
            </a:r>
            <a:r>
              <a:rPr lang="zh-CN" altLang="en-US" sz="3600" b="1" dirty="0">
                <a:solidFill>
                  <a:schemeClr val="accent2">
                    <a:lumMod val="75000"/>
                  </a:schemeClr>
                </a:solidFill>
                <a:ea typeface="楷体" pitchFamily="49" charset="-122"/>
              </a:rPr>
              <a:t>、</a:t>
            </a:r>
            <a:r>
              <a:rPr lang="zh-CN" altLang="en-US" sz="3600" b="1" dirty="0">
                <a:solidFill>
                  <a:srgbClr val="FF0000"/>
                </a:solidFill>
                <a:ea typeface="楷体" pitchFamily="49" charset="-122"/>
              </a:rPr>
              <a:t>导数</a:t>
            </a:r>
            <a:r>
              <a:rPr lang="zh-CN" altLang="en-US" sz="3600" b="1" dirty="0">
                <a:solidFill>
                  <a:schemeClr val="accent2">
                    <a:lumMod val="75000"/>
                  </a:schemeClr>
                </a:solidFill>
                <a:ea typeface="楷体" pitchFamily="49" charset="-122"/>
              </a:rPr>
              <a:t>的概念</a:t>
            </a:r>
          </a:p>
        </p:txBody>
      </p:sp>
      <p:graphicFrame>
        <p:nvGraphicFramePr>
          <p:cNvPr id="2" name="Object 3">
            <a:extLst>
              <a:ext uri="{FF2B5EF4-FFF2-40B4-BE49-F238E27FC236}">
                <a16:creationId xmlns:a16="http://schemas.microsoft.com/office/drawing/2014/main" id="{10367E47-1D77-4A19-94A0-A1E6D76A647C}"/>
              </a:ext>
            </a:extLst>
          </p:cNvPr>
          <p:cNvGraphicFramePr>
            <a:graphicFrameLocks noGrp="1" noChangeAspect="1"/>
          </p:cNvGraphicFramePr>
          <p:nvPr>
            <p:ph idx="4294967295"/>
          </p:nvPr>
        </p:nvGraphicFramePr>
        <p:xfrm>
          <a:off x="285750" y="1714500"/>
          <a:ext cx="8540750" cy="2565400"/>
        </p:xfrm>
        <a:graphic>
          <a:graphicData uri="http://schemas.openxmlformats.org/presentationml/2006/ole">
            <mc:AlternateContent xmlns:mc="http://schemas.openxmlformats.org/markup-compatibility/2006">
              <mc:Choice xmlns:v="urn:schemas-microsoft-com:vml" Requires="v">
                <p:oleObj name="Equation" r:id="rId2" imgW="2959100" imgH="889000" progId="Equation.DSMT4">
                  <p:embed/>
                </p:oleObj>
              </mc:Choice>
              <mc:Fallback>
                <p:oleObj name="Equation" r:id="rId2" imgW="2959100" imgH="889000" progId="Equation.DSMT4">
                  <p:embed/>
                  <p:pic>
                    <p:nvPicPr>
                      <p:cNvPr id="2" name="Object 3">
                        <a:extLst>
                          <a:ext uri="{FF2B5EF4-FFF2-40B4-BE49-F238E27FC236}">
                            <a16:creationId xmlns:a16="http://schemas.microsoft.com/office/drawing/2014/main" id="{10367E47-1D77-4A19-94A0-A1E6D76A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14500"/>
                        <a:ext cx="85407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Object 5">
            <a:extLst>
              <a:ext uri="{FF2B5EF4-FFF2-40B4-BE49-F238E27FC236}">
                <a16:creationId xmlns:a16="http://schemas.microsoft.com/office/drawing/2014/main" id="{B92BF785-C582-4C45-AE6A-CD5137185FDD}"/>
              </a:ext>
            </a:extLst>
          </p:cNvPr>
          <p:cNvGraphicFramePr>
            <a:graphicFrameLocks noChangeAspect="1"/>
          </p:cNvGraphicFramePr>
          <p:nvPr/>
        </p:nvGraphicFramePr>
        <p:xfrm>
          <a:off x="357188" y="4500563"/>
          <a:ext cx="6572250" cy="1292225"/>
        </p:xfrm>
        <a:graphic>
          <a:graphicData uri="http://schemas.openxmlformats.org/presentationml/2006/ole">
            <mc:AlternateContent xmlns:mc="http://schemas.openxmlformats.org/markup-compatibility/2006">
              <mc:Choice xmlns:v="urn:schemas-microsoft-com:vml" Requires="v">
                <p:oleObj name="Equation" r:id="rId4" imgW="1968500" imgH="457200" progId="Equation.DSMT4">
                  <p:embed/>
                </p:oleObj>
              </mc:Choice>
              <mc:Fallback>
                <p:oleObj name="Equation" r:id="rId4" imgW="1968500" imgH="457200" progId="Equation.DSMT4">
                  <p:embed/>
                  <p:pic>
                    <p:nvPicPr>
                      <p:cNvPr id="1029" name="Object 5">
                        <a:extLst>
                          <a:ext uri="{FF2B5EF4-FFF2-40B4-BE49-F238E27FC236}">
                            <a16:creationId xmlns:a16="http://schemas.microsoft.com/office/drawing/2014/main" id="{B92BF785-C582-4C45-AE6A-CD5137185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4500563"/>
                        <a:ext cx="65722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a:extLst>
              <a:ext uri="{FF2B5EF4-FFF2-40B4-BE49-F238E27FC236}">
                <a16:creationId xmlns:a16="http://schemas.microsoft.com/office/drawing/2014/main" id="{CAA31496-935A-42E2-8B7D-493DA83FDA43}"/>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accent2">
                    <a:lumMod val="75000"/>
                  </a:schemeClr>
                </a:solidFill>
                <a:latin typeface="+mj-lt"/>
                <a:ea typeface="楷体" pitchFamily="49" charset="-122"/>
                <a:cs typeface="+mj-cs"/>
              </a:rPr>
              <a:t>一、经济学入门对数学要求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a:extLst>
              <a:ext uri="{FF2B5EF4-FFF2-40B4-BE49-F238E27FC236}">
                <a16:creationId xmlns:a16="http://schemas.microsoft.com/office/drawing/2014/main" id="{6AE76E5B-CD6E-471B-891E-8A65353D044E}"/>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B5AFEB23-FCE1-4637-B42D-542EA3A23008}"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8195" name="灯片编号占位符 5">
            <a:extLst>
              <a:ext uri="{FF2B5EF4-FFF2-40B4-BE49-F238E27FC236}">
                <a16:creationId xmlns:a16="http://schemas.microsoft.com/office/drawing/2014/main" id="{53AB2C17-85C6-4F03-8852-6BB6DBDE157B}"/>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2FD7B74-A84B-4877-B1FC-9F7DE85EB8AF}" type="slidenum">
              <a:rPr lang="en-US" altLang="zh-CN" sz="1400" b="0"/>
              <a:pPr algn="r" eaLnBrk="1" hangingPunct="1">
                <a:spcBef>
                  <a:spcPct val="0"/>
                </a:spcBef>
                <a:buClrTx/>
                <a:buSzTx/>
                <a:buFont typeface="Arial" panose="020B0604020202020204" pitchFamily="34" charset="0"/>
                <a:buNone/>
              </a:pPr>
              <a:t>4</a:t>
            </a:fld>
            <a:endParaRPr lang="en-US" altLang="zh-CN" sz="1400" b="0"/>
          </a:p>
        </p:txBody>
      </p:sp>
      <p:sp>
        <p:nvSpPr>
          <p:cNvPr id="21508" name="Rectangle 3">
            <a:extLst>
              <a:ext uri="{FF2B5EF4-FFF2-40B4-BE49-F238E27FC236}">
                <a16:creationId xmlns:a16="http://schemas.microsoft.com/office/drawing/2014/main" id="{B66BEA18-F657-40D2-AF8B-CF611DEE1C39}"/>
              </a:ext>
            </a:extLst>
          </p:cNvPr>
          <p:cNvSpPr>
            <a:spLocks noGrp="1" noRot="1" noChangeArrowheads="1"/>
          </p:cNvSpPr>
          <p:nvPr>
            <p:ph type="body" idx="4294967295"/>
          </p:nvPr>
        </p:nvSpPr>
        <p:spPr>
          <a:xfrm>
            <a:off x="457200" y="1285875"/>
            <a:ext cx="8229600" cy="4845050"/>
          </a:xfrm>
        </p:spPr>
        <p:txBody>
          <a:bodyPr/>
          <a:lstStyle/>
          <a:p>
            <a:pPr eaLnBrk="1" hangingPunct="1">
              <a:defRPr/>
            </a:pPr>
            <a:r>
              <a:rPr lang="zh-CN" altLang="en-US" b="1" dirty="0">
                <a:solidFill>
                  <a:schemeClr val="accent2">
                    <a:lumMod val="75000"/>
                  </a:schemeClr>
                </a:solidFill>
                <a:latin typeface="楷体" pitchFamily="49" charset="-122"/>
                <a:ea typeface="楷体" pitchFamily="49" charset="-122"/>
              </a:rPr>
              <a:t>课程考核：</a:t>
            </a:r>
            <a:endParaRPr lang="en-US" altLang="zh-CN" b="1" dirty="0">
              <a:solidFill>
                <a:schemeClr val="accent2">
                  <a:lumMod val="75000"/>
                </a:schemeClr>
              </a:solidFill>
              <a:latin typeface="楷体" pitchFamily="49" charset="-122"/>
              <a:ea typeface="楷体" pitchFamily="49" charset="-122"/>
            </a:endParaRPr>
          </a:p>
          <a:p>
            <a:pPr lvl="1" eaLnBrk="1" hangingPunct="1">
              <a:defRPr/>
            </a:pPr>
            <a:endParaRPr lang="en-US" altLang="zh-CN" b="1" dirty="0">
              <a:solidFill>
                <a:schemeClr val="accent2">
                  <a:lumMod val="75000"/>
                </a:schemeClr>
              </a:solidFill>
              <a:latin typeface="楷体" pitchFamily="49" charset="-122"/>
              <a:ea typeface="楷体" pitchFamily="49" charset="-122"/>
            </a:endParaRPr>
          </a:p>
          <a:p>
            <a:pPr lvl="1" eaLnBrk="1" hangingPunct="1">
              <a:defRPr/>
            </a:pPr>
            <a:r>
              <a:rPr lang="en-US" altLang="zh-CN" b="1" dirty="0">
                <a:solidFill>
                  <a:schemeClr val="accent2">
                    <a:lumMod val="75000"/>
                  </a:schemeClr>
                </a:solidFill>
                <a:latin typeface="楷体" pitchFamily="49" charset="-122"/>
                <a:ea typeface="楷体" pitchFamily="49" charset="-122"/>
              </a:rPr>
              <a:t>40</a:t>
            </a:r>
            <a:r>
              <a:rPr lang="zh-CN" altLang="en-US" b="1" dirty="0">
                <a:solidFill>
                  <a:schemeClr val="accent2">
                    <a:lumMod val="75000"/>
                  </a:schemeClr>
                </a:solidFill>
                <a:latin typeface="楷体" pitchFamily="49" charset="-122"/>
                <a:ea typeface="楷体" pitchFamily="49" charset="-122"/>
              </a:rPr>
              <a:t>％平时成绩</a:t>
            </a:r>
          </a:p>
          <a:p>
            <a:pPr eaLnBrk="1" hangingPunct="1">
              <a:defRPr/>
            </a:pPr>
            <a:endParaRPr lang="en-US" altLang="zh-CN" b="1" dirty="0">
              <a:solidFill>
                <a:schemeClr val="accent2">
                  <a:lumMod val="75000"/>
                </a:schemeClr>
              </a:solidFill>
              <a:latin typeface="楷体" pitchFamily="49" charset="-122"/>
              <a:ea typeface="楷体" pitchFamily="49" charset="-122"/>
            </a:endParaRPr>
          </a:p>
          <a:p>
            <a:pPr lvl="1" eaLnBrk="1" hangingPunct="1">
              <a:defRPr/>
            </a:pPr>
            <a:r>
              <a:rPr lang="en-US" altLang="zh-CN" b="1" dirty="0">
                <a:solidFill>
                  <a:schemeClr val="accent2">
                    <a:lumMod val="75000"/>
                  </a:schemeClr>
                </a:solidFill>
                <a:latin typeface="楷体" pitchFamily="49" charset="-122"/>
                <a:ea typeface="楷体" pitchFamily="49" charset="-122"/>
              </a:rPr>
              <a:t>60</a:t>
            </a:r>
            <a:r>
              <a:rPr lang="zh-CN" altLang="en-US" b="1" dirty="0">
                <a:solidFill>
                  <a:schemeClr val="accent2">
                    <a:lumMod val="75000"/>
                  </a:schemeClr>
                </a:solidFill>
                <a:latin typeface="楷体" pitchFamily="49" charset="-122"/>
                <a:ea typeface="楷体" pitchFamily="49" charset="-122"/>
              </a:rPr>
              <a:t>％ 期末考试成绩</a:t>
            </a:r>
            <a:endParaRPr lang="en-US" altLang="zh-CN" b="1" dirty="0">
              <a:solidFill>
                <a:schemeClr val="accent2">
                  <a:lumMod val="75000"/>
                </a:schemeClr>
              </a:solidFill>
              <a:latin typeface="楷体" pitchFamily="49" charset="-122"/>
              <a:ea typeface="楷体" pitchFamily="49" charset="-122"/>
            </a:endParaRPr>
          </a:p>
          <a:p>
            <a:pPr eaLnBrk="1" hangingPunct="1">
              <a:defRPr/>
            </a:pPr>
            <a:endParaRPr lang="en-US" altLang="zh-CN"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上课请</a:t>
            </a:r>
            <a:r>
              <a:rPr lang="zh-CN" altLang="en-US" sz="4000" b="1" dirty="0">
                <a:solidFill>
                  <a:srgbClr val="FF0000"/>
                </a:solidFill>
                <a:latin typeface="楷体" pitchFamily="49" charset="-122"/>
                <a:ea typeface="楷体" pitchFamily="49" charset="-122"/>
              </a:rPr>
              <a:t>关手机</a:t>
            </a:r>
            <a:r>
              <a:rPr lang="zh-CN" altLang="en-US" b="1" dirty="0">
                <a:solidFill>
                  <a:srgbClr val="FF0000"/>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以免影响教学。</a:t>
            </a:r>
            <a:endParaRPr lang="en-US"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en-US"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zh-CN" altLang="en-US" b="1"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E67E234B-2FD2-4D6F-5D5B-BD838F08A8C2}"/>
              </a:ext>
            </a:extLst>
          </p:cNvPr>
          <p:cNvGraphicFramePr>
            <a:graphicFrameLocks noChangeAspect="1"/>
          </p:cNvGraphicFramePr>
          <p:nvPr>
            <p:extLst>
              <p:ext uri="{D42A27DB-BD31-4B8C-83A1-F6EECF244321}">
                <p14:modId xmlns:p14="http://schemas.microsoft.com/office/powerpoint/2010/main" val="741800701"/>
              </p:ext>
            </p:extLst>
          </p:nvPr>
        </p:nvGraphicFramePr>
        <p:xfrm>
          <a:off x="344488" y="1511300"/>
          <a:ext cx="8455025" cy="2770188"/>
        </p:xfrm>
        <a:graphic>
          <a:graphicData uri="http://schemas.openxmlformats.org/presentationml/2006/ole">
            <mc:AlternateContent xmlns:mc="http://schemas.openxmlformats.org/markup-compatibility/2006">
              <mc:Choice xmlns:v="urn:schemas-microsoft-com:vml" Requires="v">
                <p:oleObj name="Equation" r:id="rId2" imgW="2133360" imgH="698400" progId="Equation.DSMT4">
                  <p:embed/>
                </p:oleObj>
              </mc:Choice>
              <mc:Fallback>
                <p:oleObj name="Equation" r:id="rId2" imgW="2133360" imgH="698400" progId="Equation.DSMT4">
                  <p:embed/>
                  <p:pic>
                    <p:nvPicPr>
                      <p:cNvPr id="2" name="Object 3">
                        <a:extLst>
                          <a:ext uri="{FF2B5EF4-FFF2-40B4-BE49-F238E27FC236}">
                            <a16:creationId xmlns:a16="http://schemas.microsoft.com/office/drawing/2014/main" id="{10367E47-1D77-4A19-94A0-A1E6D76A647C}"/>
                          </a:ext>
                        </a:extLst>
                      </p:cNvPr>
                      <p:cNvPicPr>
                        <a:picLocks noChangeAspect="1" noChangeArrowheads="1"/>
                      </p:cNvPicPr>
                      <p:nvPr/>
                    </p:nvPicPr>
                    <p:blipFill>
                      <a:blip r:embed="rId3"/>
                      <a:srcRect/>
                      <a:stretch>
                        <a:fillRect/>
                      </a:stretch>
                    </p:blipFill>
                    <p:spPr bwMode="auto">
                      <a:xfrm>
                        <a:off x="344488" y="1511300"/>
                        <a:ext cx="8455025" cy="27701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2961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EBF72286-2944-4105-BF86-C2CFDF61C1B0}"/>
              </a:ext>
            </a:extLst>
          </p:cNvPr>
          <p:cNvSpPr>
            <a:spLocks noGrp="1" noRot="1" noChangeArrowheads="1"/>
          </p:cNvSpPr>
          <p:nvPr>
            <p:ph type="title" idx="4294967295"/>
          </p:nvPr>
        </p:nvSpPr>
        <p:spPr>
          <a:xfrm>
            <a:off x="285750" y="1000125"/>
            <a:ext cx="8540750" cy="1143000"/>
          </a:xfrm>
        </p:spPr>
        <p:txBody>
          <a:bodyPr/>
          <a:lstStyle/>
          <a:p>
            <a:pPr>
              <a:defRPr/>
            </a:pPr>
            <a:r>
              <a:rPr lang="zh-CN" altLang="en-US" b="1" dirty="0">
                <a:solidFill>
                  <a:schemeClr val="accent2">
                    <a:lumMod val="75000"/>
                  </a:schemeClr>
                </a:solidFill>
                <a:ea typeface="楷体" pitchFamily="49" charset="-122"/>
              </a:rPr>
              <a:t>一阶导数的几何意义</a:t>
            </a:r>
          </a:p>
        </p:txBody>
      </p:sp>
      <p:sp>
        <p:nvSpPr>
          <p:cNvPr id="12291" name="箭头 617">
            <a:extLst>
              <a:ext uri="{FF2B5EF4-FFF2-40B4-BE49-F238E27FC236}">
                <a16:creationId xmlns:a16="http://schemas.microsoft.com/office/drawing/2014/main" id="{3CD3AB9A-5D47-476D-B94B-199143908341}"/>
              </a:ext>
            </a:extLst>
          </p:cNvPr>
          <p:cNvSpPr>
            <a:spLocks noChangeShapeType="1"/>
          </p:cNvSpPr>
          <p:nvPr/>
        </p:nvSpPr>
        <p:spPr bwMode="auto">
          <a:xfrm>
            <a:off x="4579938" y="5732463"/>
            <a:ext cx="3240087" cy="158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2" name="箭头 618">
            <a:extLst>
              <a:ext uri="{FF2B5EF4-FFF2-40B4-BE49-F238E27FC236}">
                <a16:creationId xmlns:a16="http://schemas.microsoft.com/office/drawing/2014/main" id="{089ED1AB-F99C-4DFE-90F7-2F05CC632422}"/>
              </a:ext>
            </a:extLst>
          </p:cNvPr>
          <p:cNvSpPr>
            <a:spLocks noChangeShapeType="1"/>
          </p:cNvSpPr>
          <p:nvPr/>
        </p:nvSpPr>
        <p:spPr bwMode="auto">
          <a:xfrm flipV="1">
            <a:off x="4579938" y="3573463"/>
            <a:ext cx="0" cy="2159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3" name="曲线 622">
            <a:extLst>
              <a:ext uri="{FF2B5EF4-FFF2-40B4-BE49-F238E27FC236}">
                <a16:creationId xmlns:a16="http://schemas.microsoft.com/office/drawing/2014/main" id="{C13B1C2D-0C46-45AA-BF08-8274E7669DA7}"/>
              </a:ext>
            </a:extLst>
          </p:cNvPr>
          <p:cNvSpPr>
            <a:spLocks/>
          </p:cNvSpPr>
          <p:nvPr/>
        </p:nvSpPr>
        <p:spPr bwMode="auto">
          <a:xfrm>
            <a:off x="4938713" y="3933825"/>
            <a:ext cx="2232025" cy="1579563"/>
          </a:xfrm>
          <a:custGeom>
            <a:avLst/>
            <a:gdLst>
              <a:gd name="T0" fmla="*/ 0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21600"/>
                </a:moveTo>
                <a:cubicBezTo>
                  <a:pt x="805" y="19645"/>
                  <a:pt x="2305" y="12246"/>
                  <a:pt x="4832" y="9848"/>
                </a:cubicBezTo>
                <a:cubicBezTo>
                  <a:pt x="7359" y="7451"/>
                  <a:pt x="12370" y="8841"/>
                  <a:pt x="15162" y="7200"/>
                </a:cubicBezTo>
                <a:cubicBezTo>
                  <a:pt x="17953" y="5558"/>
                  <a:pt x="20530" y="1198"/>
                  <a:pt x="21600" y="0"/>
                </a:cubicBezTo>
              </a:path>
            </a:pathLst>
          </a:cu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Line 6">
            <a:extLst>
              <a:ext uri="{FF2B5EF4-FFF2-40B4-BE49-F238E27FC236}">
                <a16:creationId xmlns:a16="http://schemas.microsoft.com/office/drawing/2014/main" id="{4C0EF72F-2643-4E91-A456-8267E68EFBCF}"/>
              </a:ext>
            </a:extLst>
          </p:cNvPr>
          <p:cNvSpPr>
            <a:spLocks noChangeShapeType="1"/>
          </p:cNvSpPr>
          <p:nvPr/>
        </p:nvSpPr>
        <p:spPr bwMode="auto">
          <a:xfrm flipV="1">
            <a:off x="4722813" y="3933825"/>
            <a:ext cx="1657350" cy="12239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1" name="Object 7">
            <a:extLst>
              <a:ext uri="{FF2B5EF4-FFF2-40B4-BE49-F238E27FC236}">
                <a16:creationId xmlns:a16="http://schemas.microsoft.com/office/drawing/2014/main" id="{B9EF3FBF-85F9-4824-B3CD-750392EDE6D4}"/>
              </a:ext>
            </a:extLst>
          </p:cNvPr>
          <p:cNvGraphicFramePr>
            <a:graphicFrameLocks noGrp="1" noChangeAspect="1"/>
          </p:cNvGraphicFramePr>
          <p:nvPr>
            <p:ph sz="half" idx="4294967295"/>
          </p:nvPr>
        </p:nvGraphicFramePr>
        <p:xfrm>
          <a:off x="357188" y="2071688"/>
          <a:ext cx="8137525" cy="1223962"/>
        </p:xfrm>
        <a:graphic>
          <a:graphicData uri="http://schemas.openxmlformats.org/presentationml/2006/ole">
            <mc:AlternateContent xmlns:mc="http://schemas.openxmlformats.org/markup-compatibility/2006">
              <mc:Choice xmlns:v="urn:schemas-microsoft-com:vml" Requires="v">
                <p:oleObj r:id="rId2" imgW="2743200" imgH="482400" progId="Equation.DSMT4">
                  <p:embed/>
                </p:oleObj>
              </mc:Choice>
              <mc:Fallback>
                <p:oleObj r:id="rId2" imgW="2743200" imgH="482400" progId="Equation.DSMT4">
                  <p:embed/>
                  <p:pic>
                    <p:nvPicPr>
                      <p:cNvPr id="11271" name="Object 7">
                        <a:extLst>
                          <a:ext uri="{FF2B5EF4-FFF2-40B4-BE49-F238E27FC236}">
                            <a16:creationId xmlns:a16="http://schemas.microsoft.com/office/drawing/2014/main" id="{B9EF3FBF-85F9-4824-B3CD-750392EDE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071688"/>
                        <a:ext cx="8137525"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Oval 8">
            <a:extLst>
              <a:ext uri="{FF2B5EF4-FFF2-40B4-BE49-F238E27FC236}">
                <a16:creationId xmlns:a16="http://schemas.microsoft.com/office/drawing/2014/main" id="{D2A53A0F-C6DC-42EC-AFAD-677A1A8D964B}"/>
              </a:ext>
            </a:extLst>
          </p:cNvPr>
          <p:cNvSpPr>
            <a:spLocks noChangeArrowheads="1"/>
          </p:cNvSpPr>
          <p:nvPr/>
        </p:nvSpPr>
        <p:spPr bwMode="auto">
          <a:xfrm>
            <a:off x="5299075" y="4581525"/>
            <a:ext cx="215900" cy="215900"/>
          </a:xfrm>
          <a:prstGeom prst="ellipse">
            <a:avLst/>
          </a:prstGeom>
          <a:solidFill>
            <a:schemeClr val="tx2"/>
          </a:solidFill>
          <a:ln w="28575">
            <a:solidFill>
              <a:srgbClr val="0000FF"/>
            </a:solidFill>
            <a:round/>
            <a:headEnd/>
            <a:tailEnd/>
          </a:ln>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楷体" panose="02010609060101010101" pitchFamily="49" charset="-122"/>
              <a:ea typeface="楷体_GB2312" pitchFamily="49" charset="-122"/>
            </a:endParaRPr>
          </a:p>
        </p:txBody>
      </p:sp>
      <p:sp>
        <p:nvSpPr>
          <p:cNvPr id="11273" name="Line 9">
            <a:extLst>
              <a:ext uri="{FF2B5EF4-FFF2-40B4-BE49-F238E27FC236}">
                <a16:creationId xmlns:a16="http://schemas.microsoft.com/office/drawing/2014/main" id="{A0AD8329-8DA4-4BF6-AE41-DC0D20849C92}"/>
              </a:ext>
            </a:extLst>
          </p:cNvPr>
          <p:cNvSpPr>
            <a:spLocks noChangeShapeType="1"/>
          </p:cNvSpPr>
          <p:nvPr/>
        </p:nvSpPr>
        <p:spPr bwMode="auto">
          <a:xfrm>
            <a:off x="5443538" y="4725988"/>
            <a:ext cx="0" cy="10080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10">
            <a:extLst>
              <a:ext uri="{FF2B5EF4-FFF2-40B4-BE49-F238E27FC236}">
                <a16:creationId xmlns:a16="http://schemas.microsoft.com/office/drawing/2014/main" id="{1EEEF075-F696-4562-9104-F4840866A975}"/>
              </a:ext>
            </a:extLst>
          </p:cNvPr>
          <p:cNvSpPr>
            <a:spLocks noChangeShapeType="1"/>
          </p:cNvSpPr>
          <p:nvPr/>
        </p:nvSpPr>
        <p:spPr bwMode="auto">
          <a:xfrm flipH="1">
            <a:off x="4579938" y="4652963"/>
            <a:ext cx="863600" cy="158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Rectangle 12">
            <a:extLst>
              <a:ext uri="{FF2B5EF4-FFF2-40B4-BE49-F238E27FC236}">
                <a16:creationId xmlns:a16="http://schemas.microsoft.com/office/drawing/2014/main" id="{CED62C39-3A3B-4B7C-ADC6-A4E83BBE1E12}"/>
              </a:ext>
            </a:extLst>
          </p:cNvPr>
          <p:cNvSpPr>
            <a:spLocks noChangeArrowheads="1"/>
          </p:cNvSpPr>
          <p:nvPr/>
        </p:nvSpPr>
        <p:spPr bwMode="auto">
          <a:xfrm>
            <a:off x="7154863" y="3700463"/>
            <a:ext cx="10080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f(x)</a:t>
            </a:r>
          </a:p>
        </p:txBody>
      </p:sp>
      <p:sp>
        <p:nvSpPr>
          <p:cNvPr id="11277" name="Rectangle 13">
            <a:extLst>
              <a:ext uri="{FF2B5EF4-FFF2-40B4-BE49-F238E27FC236}">
                <a16:creationId xmlns:a16="http://schemas.microsoft.com/office/drawing/2014/main" id="{A6AA6316-709A-4161-BD0F-C9BDC04E727F}"/>
              </a:ext>
            </a:extLst>
          </p:cNvPr>
          <p:cNvSpPr>
            <a:spLocks noChangeArrowheads="1"/>
          </p:cNvSpPr>
          <p:nvPr/>
        </p:nvSpPr>
        <p:spPr bwMode="auto">
          <a:xfrm>
            <a:off x="5011738" y="5589588"/>
            <a:ext cx="100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x</a:t>
            </a:r>
            <a:r>
              <a:rPr lang="zh-CN" altLang="en-US" sz="2400" baseline="-25000">
                <a:latin typeface="楷体" panose="02010609060101010101" pitchFamily="49" charset="-122"/>
                <a:ea typeface="楷体_GB2312" pitchFamily="49" charset="-122"/>
              </a:rPr>
              <a:t>0</a:t>
            </a:r>
          </a:p>
        </p:txBody>
      </p:sp>
      <p:sp>
        <p:nvSpPr>
          <p:cNvPr id="11279" name="Rectangle 15">
            <a:extLst>
              <a:ext uri="{FF2B5EF4-FFF2-40B4-BE49-F238E27FC236}">
                <a16:creationId xmlns:a16="http://schemas.microsoft.com/office/drawing/2014/main" id="{9DE61761-D8E3-4386-B3CF-8AB5E66B6C68}"/>
              </a:ext>
            </a:extLst>
          </p:cNvPr>
          <p:cNvSpPr>
            <a:spLocks noChangeArrowheads="1"/>
          </p:cNvSpPr>
          <p:nvPr/>
        </p:nvSpPr>
        <p:spPr bwMode="auto">
          <a:xfrm>
            <a:off x="4867275" y="4005263"/>
            <a:ext cx="10080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A</a:t>
            </a:r>
          </a:p>
        </p:txBody>
      </p:sp>
      <p:sp>
        <p:nvSpPr>
          <p:cNvPr id="12302" name="Rectangle 16">
            <a:extLst>
              <a:ext uri="{FF2B5EF4-FFF2-40B4-BE49-F238E27FC236}">
                <a16:creationId xmlns:a16="http://schemas.microsoft.com/office/drawing/2014/main" id="{9B53723A-344D-49EE-8294-5B2564897E8B}"/>
              </a:ext>
            </a:extLst>
          </p:cNvPr>
          <p:cNvSpPr>
            <a:spLocks noChangeArrowheads="1"/>
          </p:cNvSpPr>
          <p:nvPr/>
        </p:nvSpPr>
        <p:spPr bwMode="auto">
          <a:xfrm>
            <a:off x="3786188" y="3357563"/>
            <a:ext cx="10080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y</a:t>
            </a:r>
          </a:p>
        </p:txBody>
      </p:sp>
      <p:sp>
        <p:nvSpPr>
          <p:cNvPr id="12303" name="Rectangle 17">
            <a:extLst>
              <a:ext uri="{FF2B5EF4-FFF2-40B4-BE49-F238E27FC236}">
                <a16:creationId xmlns:a16="http://schemas.microsoft.com/office/drawing/2014/main" id="{7B22CBAB-683F-46C0-B020-76517FAEAB31}"/>
              </a:ext>
            </a:extLst>
          </p:cNvPr>
          <p:cNvSpPr>
            <a:spLocks noChangeArrowheads="1"/>
          </p:cNvSpPr>
          <p:nvPr/>
        </p:nvSpPr>
        <p:spPr bwMode="auto">
          <a:xfrm>
            <a:off x="7602538" y="5445125"/>
            <a:ext cx="10080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x</a:t>
            </a:r>
          </a:p>
        </p:txBody>
      </p:sp>
      <p:sp>
        <p:nvSpPr>
          <p:cNvPr id="19" name="Rectangle 2">
            <a:extLst>
              <a:ext uri="{FF2B5EF4-FFF2-40B4-BE49-F238E27FC236}">
                <a16:creationId xmlns:a16="http://schemas.microsoft.com/office/drawing/2014/main" id="{43E9BE48-2AAF-435D-A189-A032DA4CCB41}"/>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P spid="11277" grpId="0" bldLvl="0" autoUpdateAnimBg="0"/>
      <p:bldP spid="11279"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17718FAD-B5CA-443D-8BB3-0E178DCA1116}"/>
              </a:ext>
            </a:extLst>
          </p:cNvPr>
          <p:cNvSpPr>
            <a:spLocks noChangeArrowheads="1"/>
          </p:cNvSpPr>
          <p:nvPr/>
        </p:nvSpPr>
        <p:spPr bwMode="auto">
          <a:xfrm>
            <a:off x="3643313" y="2643188"/>
            <a:ext cx="1643062" cy="647700"/>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400" dirty="0">
                <a:solidFill>
                  <a:schemeClr val="accent2">
                    <a:lumMod val="75000"/>
                  </a:schemeClr>
                </a:solidFill>
              </a:rPr>
              <a:t>(X</a:t>
            </a:r>
            <a:r>
              <a:rPr lang="zh-CN" altLang="en-US" sz="2400" baseline="-25000" dirty="0">
                <a:solidFill>
                  <a:schemeClr val="accent2">
                    <a:lumMod val="75000"/>
                  </a:schemeClr>
                </a:solidFill>
              </a:rPr>
              <a:t>0</a:t>
            </a:r>
            <a:r>
              <a:rPr lang="en-US" altLang="zh-CN" sz="2400" dirty="0">
                <a:solidFill>
                  <a:schemeClr val="accent2">
                    <a:lumMod val="75000"/>
                  </a:schemeClr>
                </a:solidFill>
              </a:rPr>
              <a:t>,</a:t>
            </a:r>
            <a:r>
              <a:rPr lang="zh-CN" altLang="en-US" sz="2400" dirty="0">
                <a:solidFill>
                  <a:schemeClr val="accent2">
                    <a:lumMod val="75000"/>
                  </a:schemeClr>
                </a:solidFill>
              </a:rPr>
              <a:t>f(x</a:t>
            </a:r>
            <a:r>
              <a:rPr lang="zh-CN" altLang="en-US" sz="2400" baseline="-25000" dirty="0">
                <a:solidFill>
                  <a:schemeClr val="accent2">
                    <a:lumMod val="75000"/>
                  </a:schemeClr>
                </a:solidFill>
              </a:rPr>
              <a:t>0</a:t>
            </a:r>
            <a:r>
              <a:rPr lang="zh-CN" altLang="en-US" sz="2400" dirty="0">
                <a:solidFill>
                  <a:schemeClr val="accent2">
                    <a:lumMod val="75000"/>
                  </a:schemeClr>
                </a:solidFill>
              </a:rPr>
              <a:t>)</a:t>
            </a:r>
            <a:r>
              <a:rPr lang="en-US" altLang="zh-CN" sz="2400" dirty="0">
                <a:solidFill>
                  <a:schemeClr val="accent2">
                    <a:lumMod val="75000"/>
                  </a:schemeClr>
                </a:solidFill>
              </a:rPr>
              <a:t>)</a:t>
            </a:r>
            <a:endParaRPr lang="zh-CN" altLang="en-US" sz="2400" dirty="0">
              <a:solidFill>
                <a:schemeClr val="accent2">
                  <a:lumMod val="75000"/>
                </a:schemeClr>
              </a:solidFill>
            </a:endParaRPr>
          </a:p>
        </p:txBody>
      </p:sp>
      <p:sp>
        <p:nvSpPr>
          <p:cNvPr id="4" name="Rectangle 14">
            <a:extLst>
              <a:ext uri="{FF2B5EF4-FFF2-40B4-BE49-F238E27FC236}">
                <a16:creationId xmlns:a16="http://schemas.microsoft.com/office/drawing/2014/main" id="{C0528948-96B1-47A1-84D1-275419B12728}"/>
              </a:ext>
            </a:extLst>
          </p:cNvPr>
          <p:cNvSpPr>
            <a:spLocks noChangeArrowheads="1"/>
          </p:cNvSpPr>
          <p:nvPr/>
        </p:nvSpPr>
        <p:spPr bwMode="auto">
          <a:xfrm>
            <a:off x="2643188" y="1714500"/>
            <a:ext cx="10080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rgbClr val="FF0000"/>
                </a:solidFill>
                <a:latin typeface="楷体" panose="02010609060101010101" pitchFamily="49" charset="-122"/>
                <a:ea typeface="楷体_GB2312" pitchFamily="49" charset="-122"/>
              </a:rPr>
              <a:t>f'(x)</a:t>
            </a:r>
          </a:p>
        </p:txBody>
      </p:sp>
      <p:cxnSp>
        <p:nvCxnSpPr>
          <p:cNvPr id="5" name="直接箭头连接符 4">
            <a:extLst>
              <a:ext uri="{FF2B5EF4-FFF2-40B4-BE49-F238E27FC236}">
                <a16:creationId xmlns:a16="http://schemas.microsoft.com/office/drawing/2014/main" id="{436CB25F-6292-4F67-9B5E-88397D5698BC}"/>
              </a:ext>
            </a:extLst>
          </p:cNvPr>
          <p:cNvCxnSpPr/>
          <p:nvPr/>
        </p:nvCxnSpPr>
        <p:spPr bwMode="auto">
          <a:xfrm>
            <a:off x="2643188" y="4572000"/>
            <a:ext cx="3357562" cy="1588"/>
          </a:xfrm>
          <a:prstGeom prst="straightConnector1">
            <a:avLst/>
          </a:prstGeom>
          <a:solidFill>
            <a:schemeClr val="accent1"/>
          </a:solidFill>
          <a:ln w="28575" cap="flat" cmpd="sng" algn="ctr">
            <a:solidFill>
              <a:schemeClr val="accent2">
                <a:lumMod val="75000"/>
              </a:schemeClr>
            </a:solidFill>
            <a:prstDash val="solid"/>
            <a:round/>
            <a:headEnd type="none" w="med" len="med"/>
            <a:tailEnd type="arrow"/>
          </a:ln>
          <a:effectLst/>
        </p:spPr>
      </p:cxnSp>
      <p:cxnSp>
        <p:nvCxnSpPr>
          <p:cNvPr id="6" name="直接箭头连接符 5">
            <a:extLst>
              <a:ext uri="{FF2B5EF4-FFF2-40B4-BE49-F238E27FC236}">
                <a16:creationId xmlns:a16="http://schemas.microsoft.com/office/drawing/2014/main" id="{184A4AA6-0865-42D2-B8B9-DB1ACF5A1C9C}"/>
              </a:ext>
            </a:extLst>
          </p:cNvPr>
          <p:cNvCxnSpPr/>
          <p:nvPr/>
        </p:nvCxnSpPr>
        <p:spPr bwMode="auto">
          <a:xfrm rot="5400000" flipH="1" flipV="1">
            <a:off x="1355725" y="3286125"/>
            <a:ext cx="2573338" cy="1588"/>
          </a:xfrm>
          <a:prstGeom prst="straightConnector1">
            <a:avLst/>
          </a:prstGeom>
          <a:solidFill>
            <a:schemeClr val="accent1"/>
          </a:solidFill>
          <a:ln w="28575" cap="flat" cmpd="sng" algn="ctr">
            <a:solidFill>
              <a:schemeClr val="accent2">
                <a:lumMod val="75000"/>
              </a:schemeClr>
            </a:solidFill>
            <a:prstDash val="solid"/>
            <a:round/>
            <a:headEnd type="none" w="med" len="med"/>
            <a:tailEnd type="arrow"/>
          </a:ln>
          <a:effectLst/>
        </p:spPr>
      </p:cxnSp>
      <p:sp>
        <p:nvSpPr>
          <p:cNvPr id="7" name="任意多边形 6">
            <a:extLst>
              <a:ext uri="{FF2B5EF4-FFF2-40B4-BE49-F238E27FC236}">
                <a16:creationId xmlns:a16="http://schemas.microsoft.com/office/drawing/2014/main" id="{3CE24065-D91A-497C-97DE-BF1C04468332}"/>
              </a:ext>
            </a:extLst>
          </p:cNvPr>
          <p:cNvSpPr/>
          <p:nvPr/>
        </p:nvSpPr>
        <p:spPr bwMode="auto">
          <a:xfrm>
            <a:off x="3071813" y="2500313"/>
            <a:ext cx="2062162" cy="1571625"/>
          </a:xfrm>
          <a:custGeom>
            <a:avLst/>
            <a:gdLst>
              <a:gd name="connsiteX0" fmla="*/ 0 w 2057400"/>
              <a:gd name="connsiteY0" fmla="*/ 0 h 1562100"/>
              <a:gd name="connsiteX1" fmla="*/ 180975 w 2057400"/>
              <a:gd name="connsiteY1" fmla="*/ 942975 h 1562100"/>
              <a:gd name="connsiteX2" fmla="*/ 933450 w 2057400"/>
              <a:gd name="connsiteY2" fmla="*/ 1428750 h 1562100"/>
              <a:gd name="connsiteX3" fmla="*/ 2057400 w 2057400"/>
              <a:gd name="connsiteY3" fmla="*/ 1562100 h 1562100"/>
            </a:gdLst>
            <a:ahLst/>
            <a:cxnLst>
              <a:cxn ang="0">
                <a:pos x="connsiteX0" y="connsiteY0"/>
              </a:cxn>
              <a:cxn ang="0">
                <a:pos x="connsiteX1" y="connsiteY1"/>
              </a:cxn>
              <a:cxn ang="0">
                <a:pos x="connsiteX2" y="connsiteY2"/>
              </a:cxn>
              <a:cxn ang="0">
                <a:pos x="connsiteX3" y="connsiteY3"/>
              </a:cxn>
            </a:cxnLst>
            <a:rect l="l" t="t" r="r" b="b"/>
            <a:pathLst>
              <a:path w="2057400" h="1562100">
                <a:moveTo>
                  <a:pt x="0" y="0"/>
                </a:moveTo>
                <a:cubicBezTo>
                  <a:pt x="12700" y="352425"/>
                  <a:pt x="25400" y="704850"/>
                  <a:pt x="180975" y="942975"/>
                </a:cubicBezTo>
                <a:cubicBezTo>
                  <a:pt x="336550" y="1181100"/>
                  <a:pt x="620713" y="1325563"/>
                  <a:pt x="933450" y="1428750"/>
                </a:cubicBezTo>
                <a:cubicBezTo>
                  <a:pt x="1246187" y="1531937"/>
                  <a:pt x="1651793" y="1547018"/>
                  <a:pt x="2057400" y="1562100"/>
                </a:cubicBezTo>
              </a:path>
            </a:pathLst>
          </a:custGeom>
          <a:noFill/>
          <a:ln w="28575" cap="flat" cmpd="sng" algn="ctr">
            <a:solidFill>
              <a:schemeClr val="accent2">
                <a:lumMod val="75000"/>
              </a:schemeClr>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ea typeface="楷体_GB2312" pitchFamily="1" charset="-122"/>
            </a:endParaRPr>
          </a:p>
        </p:txBody>
      </p:sp>
      <p:cxnSp>
        <p:nvCxnSpPr>
          <p:cNvPr id="8" name="直接连接符 7">
            <a:extLst>
              <a:ext uri="{FF2B5EF4-FFF2-40B4-BE49-F238E27FC236}">
                <a16:creationId xmlns:a16="http://schemas.microsoft.com/office/drawing/2014/main" id="{6BCABF9B-F450-4C53-BA21-9507799DB7EB}"/>
              </a:ext>
            </a:extLst>
          </p:cNvPr>
          <p:cNvCxnSpPr>
            <a:cxnSpLocks noChangeShapeType="1"/>
          </p:cNvCxnSpPr>
          <p:nvPr/>
        </p:nvCxnSpPr>
        <p:spPr bwMode="auto">
          <a:xfrm>
            <a:off x="3143250" y="3143250"/>
            <a:ext cx="1143000" cy="85725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4B315D41-EFEE-4799-8C53-1B9F787DC2F1}"/>
              </a:ext>
            </a:extLst>
          </p:cNvPr>
          <p:cNvCxnSpPr/>
          <p:nvPr/>
        </p:nvCxnSpPr>
        <p:spPr bwMode="auto">
          <a:xfrm rot="16200000" flipH="1">
            <a:off x="3071813" y="3214687"/>
            <a:ext cx="642938" cy="500063"/>
          </a:xfrm>
          <a:prstGeom prst="line">
            <a:avLst/>
          </a:prstGeom>
          <a:solidFill>
            <a:schemeClr val="accent1"/>
          </a:solidFill>
          <a:ln w="28575" cap="flat" cmpd="sng" algn="ctr">
            <a:solidFill>
              <a:schemeClr val="accent2">
                <a:lumMod val="75000"/>
              </a:schemeClr>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BDCF1B81-423C-41C1-A8A2-A9AB3E797319}"/>
              </a:ext>
            </a:extLst>
          </p:cNvPr>
          <p:cNvCxnSpPr>
            <a:cxnSpLocks noChangeShapeType="1"/>
          </p:cNvCxnSpPr>
          <p:nvPr/>
        </p:nvCxnSpPr>
        <p:spPr bwMode="auto">
          <a:xfrm rot="16200000" flipH="1">
            <a:off x="2143125" y="3143251"/>
            <a:ext cx="2071687" cy="500062"/>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11" name="椭圆 10">
            <a:extLst>
              <a:ext uri="{FF2B5EF4-FFF2-40B4-BE49-F238E27FC236}">
                <a16:creationId xmlns:a16="http://schemas.microsoft.com/office/drawing/2014/main" id="{04843B40-DFD3-4E93-B608-55AEC37C9DF0}"/>
              </a:ext>
            </a:extLst>
          </p:cNvPr>
          <p:cNvSpPr/>
          <p:nvPr/>
        </p:nvSpPr>
        <p:spPr bwMode="auto">
          <a:xfrm>
            <a:off x="3071813" y="3071813"/>
            <a:ext cx="142875" cy="142875"/>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ea typeface="楷体_GB2312" pitchFamily="1" charset="-122"/>
            </a:endParaRPr>
          </a:p>
        </p:txBody>
      </p:sp>
      <p:sp>
        <p:nvSpPr>
          <p:cNvPr id="13323" name="Rectangle 12">
            <a:extLst>
              <a:ext uri="{FF2B5EF4-FFF2-40B4-BE49-F238E27FC236}">
                <a16:creationId xmlns:a16="http://schemas.microsoft.com/office/drawing/2014/main" id="{845B962C-5345-4B99-9886-14DA16615173}"/>
              </a:ext>
            </a:extLst>
          </p:cNvPr>
          <p:cNvSpPr>
            <a:spLocks noChangeArrowheads="1"/>
          </p:cNvSpPr>
          <p:nvPr/>
        </p:nvSpPr>
        <p:spPr bwMode="auto">
          <a:xfrm>
            <a:off x="5214938" y="3714750"/>
            <a:ext cx="10080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f(x)</a:t>
            </a:r>
          </a:p>
        </p:txBody>
      </p:sp>
      <p:sp>
        <p:nvSpPr>
          <p:cNvPr id="13324" name="Rectangle 16">
            <a:extLst>
              <a:ext uri="{FF2B5EF4-FFF2-40B4-BE49-F238E27FC236}">
                <a16:creationId xmlns:a16="http://schemas.microsoft.com/office/drawing/2014/main" id="{9C6FF17F-BEAC-478E-852F-17437161E9A1}"/>
              </a:ext>
            </a:extLst>
          </p:cNvPr>
          <p:cNvSpPr>
            <a:spLocks noChangeArrowheads="1"/>
          </p:cNvSpPr>
          <p:nvPr/>
        </p:nvSpPr>
        <p:spPr bwMode="auto">
          <a:xfrm>
            <a:off x="2143125" y="1785938"/>
            <a:ext cx="50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楷体" panose="02010609060101010101" pitchFamily="49" charset="-122"/>
                <a:ea typeface="楷体_GB2312" pitchFamily="49" charset="-122"/>
              </a:rPr>
              <a:t>y</a:t>
            </a:r>
          </a:p>
        </p:txBody>
      </p:sp>
      <p:sp>
        <p:nvSpPr>
          <p:cNvPr id="13325" name="Rectangle 15">
            <a:extLst>
              <a:ext uri="{FF2B5EF4-FFF2-40B4-BE49-F238E27FC236}">
                <a16:creationId xmlns:a16="http://schemas.microsoft.com/office/drawing/2014/main" id="{E3B0CBEE-E214-4A5B-BE8B-972BF21BFD52}"/>
              </a:ext>
            </a:extLst>
          </p:cNvPr>
          <p:cNvSpPr>
            <a:spLocks noChangeArrowheads="1"/>
          </p:cNvSpPr>
          <p:nvPr/>
        </p:nvSpPr>
        <p:spPr bwMode="auto">
          <a:xfrm>
            <a:off x="3214688" y="2786063"/>
            <a:ext cx="4460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chemeClr val="accent2"/>
                </a:solidFill>
                <a:latin typeface="楷体" panose="02010609060101010101" pitchFamily="49" charset="-122"/>
                <a:ea typeface="楷体_GB2312" pitchFamily="49" charset="-122"/>
              </a:rPr>
              <a:t>A</a:t>
            </a:r>
          </a:p>
        </p:txBody>
      </p:sp>
      <p:sp>
        <p:nvSpPr>
          <p:cNvPr id="15" name="Rectangle 15">
            <a:extLst>
              <a:ext uri="{FF2B5EF4-FFF2-40B4-BE49-F238E27FC236}">
                <a16:creationId xmlns:a16="http://schemas.microsoft.com/office/drawing/2014/main" id="{B404989B-8DB0-43F6-8622-B514218FD751}"/>
              </a:ext>
            </a:extLst>
          </p:cNvPr>
          <p:cNvSpPr>
            <a:spLocks noChangeArrowheads="1"/>
          </p:cNvSpPr>
          <p:nvPr/>
        </p:nvSpPr>
        <p:spPr bwMode="auto">
          <a:xfrm>
            <a:off x="4286250" y="3714750"/>
            <a:ext cx="4460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accent2"/>
                </a:solidFill>
                <a:latin typeface="楷体" panose="02010609060101010101" pitchFamily="49" charset="-122"/>
                <a:ea typeface="楷体_GB2312" pitchFamily="49" charset="-122"/>
              </a:rPr>
              <a:t>B</a:t>
            </a:r>
            <a:endParaRPr lang="zh-CN" altLang="en-US" sz="2400">
              <a:solidFill>
                <a:schemeClr val="accent2"/>
              </a:solidFill>
              <a:latin typeface="楷体" panose="02010609060101010101" pitchFamily="49" charset="-122"/>
              <a:ea typeface="楷体_GB2312" pitchFamily="49" charset="-122"/>
            </a:endParaRPr>
          </a:p>
        </p:txBody>
      </p:sp>
      <p:sp>
        <p:nvSpPr>
          <p:cNvPr id="16" name="Rectangle 15">
            <a:extLst>
              <a:ext uri="{FF2B5EF4-FFF2-40B4-BE49-F238E27FC236}">
                <a16:creationId xmlns:a16="http://schemas.microsoft.com/office/drawing/2014/main" id="{87F008DE-C488-47DA-BAC0-42C71C0542DD}"/>
              </a:ext>
            </a:extLst>
          </p:cNvPr>
          <p:cNvSpPr>
            <a:spLocks noChangeArrowheads="1"/>
          </p:cNvSpPr>
          <p:nvPr/>
        </p:nvSpPr>
        <p:spPr bwMode="auto">
          <a:xfrm>
            <a:off x="3571875" y="3571875"/>
            <a:ext cx="3571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accent2"/>
                </a:solidFill>
                <a:latin typeface="楷体" panose="02010609060101010101" pitchFamily="49" charset="-122"/>
                <a:ea typeface="楷体_GB2312" pitchFamily="49" charset="-122"/>
              </a:rPr>
              <a:t>C</a:t>
            </a:r>
            <a:endParaRPr lang="zh-CN" altLang="en-US" sz="1800">
              <a:solidFill>
                <a:schemeClr val="accent2"/>
              </a:solidFill>
              <a:latin typeface="楷体" panose="02010609060101010101" pitchFamily="49" charset="-122"/>
              <a:ea typeface="楷体_GB2312" pitchFamily="49" charset="-122"/>
            </a:endParaRPr>
          </a:p>
        </p:txBody>
      </p:sp>
      <p:cxnSp>
        <p:nvCxnSpPr>
          <p:cNvPr id="17" name="直接连接符 16">
            <a:extLst>
              <a:ext uri="{FF2B5EF4-FFF2-40B4-BE49-F238E27FC236}">
                <a16:creationId xmlns:a16="http://schemas.microsoft.com/office/drawing/2014/main" id="{F8852592-894F-4B4B-99B1-B3B7AF1199A0}"/>
              </a:ext>
            </a:extLst>
          </p:cNvPr>
          <p:cNvCxnSpPr>
            <a:cxnSpLocks noChangeShapeType="1"/>
            <a:stCxn id="11" idx="4"/>
          </p:cNvCxnSpPr>
          <p:nvPr/>
        </p:nvCxnSpPr>
        <p:spPr bwMode="auto">
          <a:xfrm rot="5400000">
            <a:off x="2748757" y="3607594"/>
            <a:ext cx="787400" cy="1587"/>
          </a:xfrm>
          <a:prstGeom prst="line">
            <a:avLst/>
          </a:prstGeom>
          <a:noFill/>
          <a:ln w="19050" algn="ctr">
            <a:solidFill>
              <a:schemeClr val="tx1"/>
            </a:solidFill>
            <a:prstDash val="dashDot"/>
            <a:round/>
            <a:headEnd/>
            <a:tailEnd/>
          </a:ln>
          <a:extLst>
            <a:ext uri="{909E8E84-426E-40DD-AFC4-6F175D3DCCD1}">
              <a14:hiddenFill xmlns:a14="http://schemas.microsoft.com/office/drawing/2010/main">
                <a:noFill/>
              </a14:hiddenFill>
            </a:ext>
          </a:extLst>
        </p:spPr>
      </p:cxnSp>
      <p:cxnSp>
        <p:nvCxnSpPr>
          <p:cNvPr id="18" name="直接连接符 17">
            <a:extLst>
              <a:ext uri="{FF2B5EF4-FFF2-40B4-BE49-F238E27FC236}">
                <a16:creationId xmlns:a16="http://schemas.microsoft.com/office/drawing/2014/main" id="{A316BD0B-E4E0-4E83-B996-65A3C1F0C5A5}"/>
              </a:ext>
            </a:extLst>
          </p:cNvPr>
          <p:cNvCxnSpPr>
            <a:cxnSpLocks noChangeShapeType="1"/>
          </p:cNvCxnSpPr>
          <p:nvPr/>
        </p:nvCxnSpPr>
        <p:spPr bwMode="auto">
          <a:xfrm>
            <a:off x="3143250" y="4000500"/>
            <a:ext cx="1071563" cy="1588"/>
          </a:xfrm>
          <a:prstGeom prst="line">
            <a:avLst/>
          </a:prstGeom>
          <a:noFill/>
          <a:ln w="19050" algn="ctr">
            <a:solidFill>
              <a:schemeClr val="tx1"/>
            </a:solidFill>
            <a:prstDash val="dashDot"/>
            <a:round/>
            <a:headEnd/>
            <a:tailEnd/>
          </a:ln>
          <a:extLst>
            <a:ext uri="{909E8E84-426E-40DD-AFC4-6F175D3DCCD1}">
              <a14:hiddenFill xmlns:a14="http://schemas.microsoft.com/office/drawing/2010/main">
                <a:noFill/>
              </a14:hiddenFill>
            </a:ext>
          </a:extLst>
        </p:spPr>
      </p:cxnSp>
      <p:cxnSp>
        <p:nvCxnSpPr>
          <p:cNvPr id="19" name="直接连接符 18">
            <a:extLst>
              <a:ext uri="{FF2B5EF4-FFF2-40B4-BE49-F238E27FC236}">
                <a16:creationId xmlns:a16="http://schemas.microsoft.com/office/drawing/2014/main" id="{A1D2B625-919A-4940-997D-367F9985F14C}"/>
              </a:ext>
            </a:extLst>
          </p:cNvPr>
          <p:cNvCxnSpPr>
            <a:cxnSpLocks noChangeShapeType="1"/>
          </p:cNvCxnSpPr>
          <p:nvPr/>
        </p:nvCxnSpPr>
        <p:spPr bwMode="auto">
          <a:xfrm rot="10800000">
            <a:off x="3143250" y="3786188"/>
            <a:ext cx="500063" cy="1587"/>
          </a:xfrm>
          <a:prstGeom prst="line">
            <a:avLst/>
          </a:prstGeom>
          <a:noFill/>
          <a:ln w="19050" algn="ctr">
            <a:solidFill>
              <a:schemeClr val="tx1"/>
            </a:solidFill>
            <a:prstDash val="dashDot"/>
            <a:round/>
            <a:headEnd/>
            <a:tailEnd/>
          </a:ln>
          <a:extLst>
            <a:ext uri="{909E8E84-426E-40DD-AFC4-6F175D3DCCD1}">
              <a14:hiddenFill xmlns:a14="http://schemas.microsoft.com/office/drawing/2010/main">
                <a:noFill/>
              </a14:hiddenFill>
            </a:ext>
          </a:extLst>
        </p:spPr>
      </p:cxnSp>
      <p:sp>
        <p:nvSpPr>
          <p:cNvPr id="20" name="任意多边形 19">
            <a:extLst>
              <a:ext uri="{FF2B5EF4-FFF2-40B4-BE49-F238E27FC236}">
                <a16:creationId xmlns:a16="http://schemas.microsoft.com/office/drawing/2014/main" id="{2A52FD57-7D54-4D02-918E-C992D0BE7CB4}"/>
              </a:ext>
            </a:extLst>
          </p:cNvPr>
          <p:cNvSpPr>
            <a:spLocks noChangeArrowheads="1"/>
          </p:cNvSpPr>
          <p:nvPr/>
        </p:nvSpPr>
        <p:spPr bwMode="auto">
          <a:xfrm>
            <a:off x="3914775" y="3795713"/>
            <a:ext cx="85725" cy="209550"/>
          </a:xfrm>
          <a:custGeom>
            <a:avLst/>
            <a:gdLst>
              <a:gd name="T0" fmla="*/ 85725 w 85725"/>
              <a:gd name="T1" fmla="*/ 0 h 209550"/>
              <a:gd name="T2" fmla="*/ 9525 w 85725"/>
              <a:gd name="T3" fmla="*/ 76200 h 209550"/>
              <a:gd name="T4" fmla="*/ 28575 w 85725"/>
              <a:gd name="T5" fmla="*/ 209550 h 209550"/>
              <a:gd name="T6" fmla="*/ 0 60000 65536"/>
              <a:gd name="T7" fmla="*/ 0 60000 65536"/>
              <a:gd name="T8" fmla="*/ 0 60000 65536"/>
              <a:gd name="T9" fmla="*/ 0 w 85725"/>
              <a:gd name="T10" fmla="*/ 0 h 209550"/>
              <a:gd name="T11" fmla="*/ 85725 w 85725"/>
              <a:gd name="T12" fmla="*/ 209550 h 209550"/>
            </a:gdLst>
            <a:ahLst/>
            <a:cxnLst>
              <a:cxn ang="T6">
                <a:pos x="T0" y="T1"/>
              </a:cxn>
              <a:cxn ang="T7">
                <a:pos x="T2" y="T3"/>
              </a:cxn>
              <a:cxn ang="T8">
                <a:pos x="T4" y="T5"/>
              </a:cxn>
            </a:cxnLst>
            <a:rect l="T9" t="T10" r="T11" b="T12"/>
            <a:pathLst>
              <a:path w="85725" h="209550">
                <a:moveTo>
                  <a:pt x="85725" y="0"/>
                </a:moveTo>
                <a:cubicBezTo>
                  <a:pt x="52387" y="20637"/>
                  <a:pt x="19050" y="41275"/>
                  <a:pt x="9525" y="76200"/>
                </a:cubicBezTo>
                <a:cubicBezTo>
                  <a:pt x="0" y="111125"/>
                  <a:pt x="14287" y="160337"/>
                  <a:pt x="28575" y="209550"/>
                </a:cubicBez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任意多边形 20">
            <a:extLst>
              <a:ext uri="{FF2B5EF4-FFF2-40B4-BE49-F238E27FC236}">
                <a16:creationId xmlns:a16="http://schemas.microsoft.com/office/drawing/2014/main" id="{02204C5C-92E4-45CC-927D-0213C34A08C2}"/>
              </a:ext>
            </a:extLst>
          </p:cNvPr>
          <p:cNvSpPr>
            <a:spLocks noChangeArrowheads="1"/>
          </p:cNvSpPr>
          <p:nvPr/>
        </p:nvSpPr>
        <p:spPr bwMode="auto">
          <a:xfrm>
            <a:off x="3429000" y="3571875"/>
            <a:ext cx="71438" cy="209550"/>
          </a:xfrm>
          <a:custGeom>
            <a:avLst/>
            <a:gdLst>
              <a:gd name="T0" fmla="*/ 623 w 85725"/>
              <a:gd name="T1" fmla="*/ 0 h 209550"/>
              <a:gd name="T2" fmla="*/ 69 w 85725"/>
              <a:gd name="T3" fmla="*/ 76200 h 209550"/>
              <a:gd name="T4" fmla="*/ 208 w 85725"/>
              <a:gd name="T5" fmla="*/ 209550 h 209550"/>
              <a:gd name="T6" fmla="*/ 0 60000 65536"/>
              <a:gd name="T7" fmla="*/ 0 60000 65536"/>
              <a:gd name="T8" fmla="*/ 0 60000 65536"/>
              <a:gd name="T9" fmla="*/ 0 w 85725"/>
              <a:gd name="T10" fmla="*/ 0 h 209550"/>
              <a:gd name="T11" fmla="*/ 85725 w 85725"/>
              <a:gd name="T12" fmla="*/ 209550 h 209550"/>
            </a:gdLst>
            <a:ahLst/>
            <a:cxnLst>
              <a:cxn ang="T6">
                <a:pos x="T0" y="T1"/>
              </a:cxn>
              <a:cxn ang="T7">
                <a:pos x="T2" y="T3"/>
              </a:cxn>
              <a:cxn ang="T8">
                <a:pos x="T4" y="T5"/>
              </a:cxn>
            </a:cxnLst>
            <a:rect l="T9" t="T10" r="T11" b="T12"/>
            <a:pathLst>
              <a:path w="85725" h="209550">
                <a:moveTo>
                  <a:pt x="85725" y="0"/>
                </a:moveTo>
                <a:cubicBezTo>
                  <a:pt x="52387" y="20637"/>
                  <a:pt x="19050" y="41275"/>
                  <a:pt x="9525" y="76200"/>
                </a:cubicBezTo>
                <a:cubicBezTo>
                  <a:pt x="0" y="111125"/>
                  <a:pt x="14287" y="160337"/>
                  <a:pt x="28575" y="209550"/>
                </a:cubicBez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2">
            <a:extLst>
              <a:ext uri="{FF2B5EF4-FFF2-40B4-BE49-F238E27FC236}">
                <a16:creationId xmlns:a16="http://schemas.microsoft.com/office/drawing/2014/main" id="{4D2C1246-DC1B-47BF-8FD7-E53B1A63CFBF}"/>
              </a:ext>
            </a:extLst>
          </p:cNvPr>
          <p:cNvSpPr txBox="1">
            <a:spLocks noRot="1" noChangeArrowheads="1"/>
          </p:cNvSpPr>
          <p:nvPr/>
        </p:nvSpPr>
        <p:spPr bwMode="auto">
          <a:xfrm>
            <a:off x="285750" y="714375"/>
            <a:ext cx="8540750" cy="1071563"/>
          </a:xfrm>
          <a:prstGeom prst="rect">
            <a:avLst/>
          </a:prstGeom>
          <a:noFill/>
          <a:ln w="9525">
            <a:noFill/>
            <a:miter lim="800000"/>
            <a:headEnd/>
            <a:tailEnd/>
          </a:ln>
        </p:spPr>
        <p:txBody>
          <a:bodyPr anchor="ctr"/>
          <a:lstStyle/>
          <a:p>
            <a:pPr algn="ctr">
              <a:defRPr/>
            </a:pPr>
            <a:r>
              <a:rPr lang="zh-CN" altLang="en-US" sz="4400" kern="0">
                <a:solidFill>
                  <a:schemeClr val="accent2">
                    <a:lumMod val="75000"/>
                  </a:schemeClr>
                </a:solidFill>
                <a:latin typeface="+mj-lt"/>
                <a:ea typeface="楷体" pitchFamily="49" charset="-122"/>
                <a:cs typeface="+mj-cs"/>
              </a:rPr>
              <a:t>一阶导数的几何意义</a:t>
            </a:r>
            <a:endParaRPr lang="zh-CN" altLang="en-US" sz="4400" kern="0" dirty="0">
              <a:solidFill>
                <a:schemeClr val="accent2">
                  <a:lumMod val="75000"/>
                </a:schemeClr>
              </a:solidFill>
              <a:latin typeface="+mj-lt"/>
              <a:ea typeface="楷体"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2F89F256-3A0C-4B46-BF9A-BABAC8288BEC}"/>
              </a:ext>
            </a:extLst>
          </p:cNvPr>
          <p:cNvSpPr>
            <a:spLocks noGrp="1" noRot="1" noChangeArrowheads="1"/>
          </p:cNvSpPr>
          <p:nvPr>
            <p:ph type="title" idx="4294967295"/>
          </p:nvPr>
        </p:nvSpPr>
        <p:spPr>
          <a:xfrm>
            <a:off x="285750" y="1571625"/>
            <a:ext cx="8540750" cy="642938"/>
          </a:xfrm>
        </p:spPr>
        <p:txBody>
          <a:bodyPr/>
          <a:lstStyle/>
          <a:p>
            <a:pPr algn="l">
              <a:defRPr/>
            </a:pPr>
            <a:r>
              <a:rPr lang="en-US" altLang="zh-CN" sz="2800" b="1" dirty="0">
                <a:solidFill>
                  <a:schemeClr val="accent2">
                    <a:lumMod val="75000"/>
                  </a:schemeClr>
                </a:solidFill>
                <a:latin typeface="楷体" pitchFamily="49" charset="-122"/>
                <a:ea typeface="楷体" pitchFamily="49" charset="-122"/>
              </a:rPr>
              <a:t>2.1.</a:t>
            </a:r>
            <a:r>
              <a:rPr lang="zh-CN" altLang="en-US" sz="2800" b="1" dirty="0">
                <a:solidFill>
                  <a:schemeClr val="accent2">
                    <a:lumMod val="75000"/>
                  </a:schemeClr>
                </a:solidFill>
                <a:latin typeface="楷体" pitchFamily="49" charset="-122"/>
                <a:ea typeface="楷体" pitchFamily="49" charset="-122"/>
              </a:rPr>
              <a:t>常见函数的求导公式（求一阶导数）</a:t>
            </a:r>
          </a:p>
        </p:txBody>
      </p:sp>
      <p:graphicFrame>
        <p:nvGraphicFramePr>
          <p:cNvPr id="12291" name="Object 3">
            <a:extLst>
              <a:ext uri="{FF2B5EF4-FFF2-40B4-BE49-F238E27FC236}">
                <a16:creationId xmlns:a16="http://schemas.microsoft.com/office/drawing/2014/main" id="{E4011065-C1E7-41D7-B1B1-7A5B70BEA132}"/>
              </a:ext>
            </a:extLst>
          </p:cNvPr>
          <p:cNvGraphicFramePr>
            <a:graphicFrameLocks noGrp="1" noChangeAspect="1"/>
          </p:cNvGraphicFramePr>
          <p:nvPr>
            <p:ph sz="half" idx="4294967295"/>
          </p:nvPr>
        </p:nvGraphicFramePr>
        <p:xfrm>
          <a:off x="500063" y="2357438"/>
          <a:ext cx="8424862" cy="785812"/>
        </p:xfrm>
        <a:graphic>
          <a:graphicData uri="http://schemas.openxmlformats.org/presentationml/2006/ole">
            <mc:AlternateContent xmlns:mc="http://schemas.openxmlformats.org/markup-compatibility/2006">
              <mc:Choice xmlns:v="urn:schemas-microsoft-com:vml" Requires="v">
                <p:oleObj name="Equation" r:id="rId2" imgW="1485255" imgH="215806" progId="Equation.DSMT4">
                  <p:embed/>
                </p:oleObj>
              </mc:Choice>
              <mc:Fallback>
                <p:oleObj name="Equation" r:id="rId2" imgW="1485255" imgH="215806" progId="Equation.DSMT4">
                  <p:embed/>
                  <p:pic>
                    <p:nvPicPr>
                      <p:cNvPr id="12291" name="Object 3">
                        <a:extLst>
                          <a:ext uri="{FF2B5EF4-FFF2-40B4-BE49-F238E27FC236}">
                            <a16:creationId xmlns:a16="http://schemas.microsoft.com/office/drawing/2014/main" id="{E4011065-C1E7-41D7-B1B1-7A5B70BEA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357438"/>
                        <a:ext cx="8424862"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a:extLst>
              <a:ext uri="{FF2B5EF4-FFF2-40B4-BE49-F238E27FC236}">
                <a16:creationId xmlns:a16="http://schemas.microsoft.com/office/drawing/2014/main" id="{4B85F6DC-AF8F-4877-B142-A27C9285F66A}"/>
              </a:ext>
            </a:extLst>
          </p:cNvPr>
          <p:cNvGraphicFramePr>
            <a:graphicFrameLocks noChangeAspect="1"/>
          </p:cNvGraphicFramePr>
          <p:nvPr/>
        </p:nvGraphicFramePr>
        <p:xfrm>
          <a:off x="1143000" y="3500438"/>
          <a:ext cx="5805488" cy="1031875"/>
        </p:xfrm>
        <a:graphic>
          <a:graphicData uri="http://schemas.openxmlformats.org/presentationml/2006/ole">
            <mc:AlternateContent xmlns:mc="http://schemas.openxmlformats.org/markup-compatibility/2006">
              <mc:Choice xmlns:v="urn:schemas-microsoft-com:vml" Requires="v">
                <p:oleObj name="Equation" r:id="rId4" imgW="660113" imgH="215806" progId="Equation.DSMT4">
                  <p:embed/>
                </p:oleObj>
              </mc:Choice>
              <mc:Fallback>
                <p:oleObj name="Equation" r:id="rId4" imgW="660113" imgH="215806" progId="Equation.DSMT4">
                  <p:embed/>
                  <p:pic>
                    <p:nvPicPr>
                      <p:cNvPr id="2" name="Object 4">
                        <a:extLst>
                          <a:ext uri="{FF2B5EF4-FFF2-40B4-BE49-F238E27FC236}">
                            <a16:creationId xmlns:a16="http://schemas.microsoft.com/office/drawing/2014/main" id="{4B85F6DC-AF8F-4877-B142-A27C9285F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500438"/>
                        <a:ext cx="58054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B0C24977-912A-46B8-AF99-DC31CD28F550}"/>
              </a:ext>
            </a:extLst>
          </p:cNvPr>
          <p:cNvGraphicFramePr>
            <a:graphicFrameLocks noChangeAspect="1"/>
          </p:cNvGraphicFramePr>
          <p:nvPr/>
        </p:nvGraphicFramePr>
        <p:xfrm>
          <a:off x="1071563" y="5072063"/>
          <a:ext cx="6056312" cy="612775"/>
        </p:xfrm>
        <a:graphic>
          <a:graphicData uri="http://schemas.openxmlformats.org/presentationml/2006/ole">
            <mc:AlternateContent xmlns:mc="http://schemas.openxmlformats.org/markup-compatibility/2006">
              <mc:Choice xmlns:v="urn:schemas-microsoft-com:vml" Requires="v">
                <p:oleObj name="Equation" r:id="rId6" imgW="1091726" imgH="203112" progId="Equation.DSMT4">
                  <p:embed/>
                </p:oleObj>
              </mc:Choice>
              <mc:Fallback>
                <p:oleObj name="Equation" r:id="rId6" imgW="1091726" imgH="203112" progId="Equation.DSMT4">
                  <p:embed/>
                  <p:pic>
                    <p:nvPicPr>
                      <p:cNvPr id="5" name="Object 7">
                        <a:extLst>
                          <a:ext uri="{FF2B5EF4-FFF2-40B4-BE49-F238E27FC236}">
                            <a16:creationId xmlns:a16="http://schemas.microsoft.com/office/drawing/2014/main" id="{B0C24977-912A-46B8-AF99-DC31CD28F5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5072063"/>
                        <a:ext cx="60563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a:extLst>
              <a:ext uri="{FF2B5EF4-FFF2-40B4-BE49-F238E27FC236}">
                <a16:creationId xmlns:a16="http://schemas.microsoft.com/office/drawing/2014/main" id="{FB4EDE05-072A-4E06-AFF8-4D6A6674F9A3}"/>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
        <p:nvSpPr>
          <p:cNvPr id="9" name="Rectangle 2">
            <a:extLst>
              <a:ext uri="{FF2B5EF4-FFF2-40B4-BE49-F238E27FC236}">
                <a16:creationId xmlns:a16="http://schemas.microsoft.com/office/drawing/2014/main" id="{D4C03353-78A8-4352-A2D5-80C59DE5FEAB}"/>
              </a:ext>
            </a:extLst>
          </p:cNvPr>
          <p:cNvSpPr txBox="1">
            <a:spLocks noRot="1" noChangeArrowheads="1"/>
          </p:cNvSpPr>
          <p:nvPr/>
        </p:nvSpPr>
        <p:spPr bwMode="auto">
          <a:xfrm>
            <a:off x="285750" y="857250"/>
            <a:ext cx="8540750" cy="642938"/>
          </a:xfrm>
          <a:prstGeom prst="rect">
            <a:avLst/>
          </a:prstGeom>
          <a:noFill/>
          <a:ln w="9525">
            <a:noFill/>
            <a:miter lim="800000"/>
            <a:headEnd/>
            <a:tailEnd/>
          </a:ln>
        </p:spPr>
        <p:txBody>
          <a:bodyPr anchor="ctr"/>
          <a:lstStyle/>
          <a:p>
            <a:pPr>
              <a:defRPr/>
            </a:pPr>
            <a:r>
              <a:rPr lang="en-US" altLang="zh-CN" sz="3600" kern="0" dirty="0">
                <a:solidFill>
                  <a:schemeClr val="accent2">
                    <a:lumMod val="75000"/>
                  </a:schemeClr>
                </a:solidFill>
                <a:ea typeface="楷体" pitchFamily="49" charset="-122"/>
                <a:cs typeface="+mj-cs"/>
              </a:rPr>
              <a:t>2.</a:t>
            </a:r>
            <a:r>
              <a:rPr lang="zh-CN" altLang="en-US" sz="3600" kern="0" dirty="0">
                <a:solidFill>
                  <a:schemeClr val="accent2">
                    <a:lumMod val="75000"/>
                  </a:schemeClr>
                </a:solidFill>
                <a:ea typeface="楷体" pitchFamily="49" charset="-122"/>
                <a:cs typeface="+mj-cs"/>
              </a:rPr>
              <a:t>常见函数的求导公式及四则运算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extLst>
              <a:ext uri="{FF2B5EF4-FFF2-40B4-BE49-F238E27FC236}">
                <a16:creationId xmlns:a16="http://schemas.microsoft.com/office/drawing/2014/main" id="{E6A17CAB-BBD7-455A-9CC8-D356C2ADCBD0}"/>
              </a:ext>
            </a:extLst>
          </p:cNvPr>
          <p:cNvGraphicFramePr>
            <a:graphicFrameLocks noChangeAspect="1"/>
          </p:cNvGraphicFramePr>
          <p:nvPr/>
        </p:nvGraphicFramePr>
        <p:xfrm>
          <a:off x="357188" y="1857375"/>
          <a:ext cx="8451850" cy="690563"/>
        </p:xfrm>
        <a:graphic>
          <a:graphicData uri="http://schemas.openxmlformats.org/presentationml/2006/ole">
            <mc:AlternateContent xmlns:mc="http://schemas.openxmlformats.org/markup-compatibility/2006">
              <mc:Choice xmlns:v="urn:schemas-microsoft-com:vml" Requires="v">
                <p:oleObj name="Equation" r:id="rId2" imgW="1524000" imgH="228600" progId="Equation.DSMT4">
                  <p:embed/>
                </p:oleObj>
              </mc:Choice>
              <mc:Fallback>
                <p:oleObj name="Equation" r:id="rId2" imgW="1524000" imgH="228600" progId="Equation.DSMT4">
                  <p:embed/>
                  <p:pic>
                    <p:nvPicPr>
                      <p:cNvPr id="15362" name="Object 2">
                        <a:extLst>
                          <a:ext uri="{FF2B5EF4-FFF2-40B4-BE49-F238E27FC236}">
                            <a16:creationId xmlns:a16="http://schemas.microsoft.com/office/drawing/2014/main" id="{E6A17CAB-BBD7-455A-9CC8-D356C2ADC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857375"/>
                        <a:ext cx="845185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a:extLst>
              <a:ext uri="{FF2B5EF4-FFF2-40B4-BE49-F238E27FC236}">
                <a16:creationId xmlns:a16="http://schemas.microsoft.com/office/drawing/2014/main" id="{982BEA9B-E592-4592-B295-779437865798}"/>
              </a:ext>
            </a:extLst>
          </p:cNvPr>
          <p:cNvGraphicFramePr>
            <a:graphicFrameLocks noChangeAspect="1"/>
          </p:cNvGraphicFramePr>
          <p:nvPr/>
        </p:nvGraphicFramePr>
        <p:xfrm>
          <a:off x="733425" y="2928938"/>
          <a:ext cx="6527800" cy="820737"/>
        </p:xfrm>
        <a:graphic>
          <a:graphicData uri="http://schemas.openxmlformats.org/presentationml/2006/ole">
            <mc:AlternateContent xmlns:mc="http://schemas.openxmlformats.org/markup-compatibility/2006">
              <mc:Choice xmlns:v="urn:schemas-microsoft-com:vml" Requires="v">
                <p:oleObj name="Equation" r:id="rId4" imgW="990600" imgH="228600" progId="Equation.DSMT4">
                  <p:embed/>
                </p:oleObj>
              </mc:Choice>
              <mc:Fallback>
                <p:oleObj name="Equation" r:id="rId4" imgW="990600" imgH="228600" progId="Equation.DSMT4">
                  <p:embed/>
                  <p:pic>
                    <p:nvPicPr>
                      <p:cNvPr id="2" name="Object 3">
                        <a:extLst>
                          <a:ext uri="{FF2B5EF4-FFF2-40B4-BE49-F238E27FC236}">
                            <a16:creationId xmlns:a16="http://schemas.microsoft.com/office/drawing/2014/main" id="{982BEA9B-E592-4592-B295-7794378657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425" y="2928938"/>
                        <a:ext cx="6527800" cy="82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a:extLst>
              <a:ext uri="{FF2B5EF4-FFF2-40B4-BE49-F238E27FC236}">
                <a16:creationId xmlns:a16="http://schemas.microsoft.com/office/drawing/2014/main" id="{DBA98855-ED6C-4E89-9C97-6A301EFD14C8}"/>
              </a:ext>
            </a:extLst>
          </p:cNvPr>
          <p:cNvGraphicFramePr>
            <a:graphicFrameLocks noChangeAspect="1"/>
          </p:cNvGraphicFramePr>
          <p:nvPr/>
        </p:nvGraphicFramePr>
        <p:xfrm>
          <a:off x="642938" y="4286250"/>
          <a:ext cx="7888287" cy="652463"/>
        </p:xfrm>
        <a:graphic>
          <a:graphicData uri="http://schemas.openxmlformats.org/presentationml/2006/ole">
            <mc:AlternateContent xmlns:mc="http://schemas.openxmlformats.org/markup-compatibility/2006">
              <mc:Choice xmlns:v="urn:schemas-microsoft-com:vml" Requires="v">
                <p:oleObj name="Equation" r:id="rId6" imgW="1422400" imgH="215900" progId="Equation.DSMT4">
                  <p:embed/>
                </p:oleObj>
              </mc:Choice>
              <mc:Fallback>
                <p:oleObj name="Equation" r:id="rId6" imgW="1422400" imgH="215900" progId="Equation.DSMT4">
                  <p:embed/>
                  <p:pic>
                    <p:nvPicPr>
                      <p:cNvPr id="3" name="Object 4">
                        <a:extLst>
                          <a:ext uri="{FF2B5EF4-FFF2-40B4-BE49-F238E27FC236}">
                            <a16:creationId xmlns:a16="http://schemas.microsoft.com/office/drawing/2014/main" id="{DBA98855-ED6C-4E89-9C97-6A301EFD14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4286250"/>
                        <a:ext cx="7888287"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a:extLst>
              <a:ext uri="{FF2B5EF4-FFF2-40B4-BE49-F238E27FC236}">
                <a16:creationId xmlns:a16="http://schemas.microsoft.com/office/drawing/2014/main" id="{D2EA8BC0-5F6C-44CC-88FF-DB2B721B9C45}"/>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
        <p:nvSpPr>
          <p:cNvPr id="6" name="Rectangle 2">
            <a:extLst>
              <a:ext uri="{FF2B5EF4-FFF2-40B4-BE49-F238E27FC236}">
                <a16:creationId xmlns:a16="http://schemas.microsoft.com/office/drawing/2014/main" id="{9D63776E-11BF-4993-B8B8-BB1A7C087C2E}"/>
              </a:ext>
            </a:extLst>
          </p:cNvPr>
          <p:cNvSpPr txBox="1">
            <a:spLocks noRot="1" noChangeArrowheads="1"/>
          </p:cNvSpPr>
          <p:nvPr/>
        </p:nvSpPr>
        <p:spPr bwMode="auto">
          <a:xfrm>
            <a:off x="214313" y="1000125"/>
            <a:ext cx="8540750" cy="642938"/>
          </a:xfrm>
          <a:prstGeom prst="rect">
            <a:avLst/>
          </a:prstGeom>
          <a:noFill/>
          <a:ln w="9525">
            <a:noFill/>
            <a:miter lim="800000"/>
            <a:headEnd/>
            <a:tailEnd/>
          </a:ln>
        </p:spPr>
        <p:txBody>
          <a:bodyPr anchor="ctr"/>
          <a:lstStyle/>
          <a:p>
            <a:pPr>
              <a:defRPr/>
            </a:pPr>
            <a:r>
              <a:rPr lang="en-US" altLang="zh-CN" sz="2800" kern="0" dirty="0">
                <a:solidFill>
                  <a:schemeClr val="accent2">
                    <a:lumMod val="75000"/>
                  </a:schemeClr>
                </a:solidFill>
                <a:ea typeface="楷体" pitchFamily="49" charset="-122"/>
                <a:cs typeface="+mj-cs"/>
              </a:rPr>
              <a:t>2.1.</a:t>
            </a:r>
            <a:r>
              <a:rPr lang="zh-CN" altLang="en-US" sz="2800" kern="0" dirty="0">
                <a:solidFill>
                  <a:schemeClr val="accent2">
                    <a:lumMod val="75000"/>
                  </a:schemeClr>
                </a:solidFill>
                <a:ea typeface="楷体" pitchFamily="49" charset="-122"/>
                <a:cs typeface="+mj-cs"/>
              </a:rPr>
              <a:t>常见函数的求导公式（求一阶导数）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6F9544EF-5128-4EE1-9761-2F9040994CA5}"/>
              </a:ext>
            </a:extLst>
          </p:cNvPr>
          <p:cNvGraphicFramePr>
            <a:graphicFrameLocks noGrp="1" noChangeAspect="1"/>
          </p:cNvGraphicFramePr>
          <p:nvPr>
            <p:ph idx="4294967295"/>
          </p:nvPr>
        </p:nvGraphicFramePr>
        <p:xfrm>
          <a:off x="214313" y="1785938"/>
          <a:ext cx="8713787" cy="642937"/>
        </p:xfrm>
        <a:graphic>
          <a:graphicData uri="http://schemas.openxmlformats.org/presentationml/2006/ole">
            <mc:AlternateContent xmlns:mc="http://schemas.openxmlformats.org/markup-compatibility/2006">
              <mc:Choice xmlns:v="urn:schemas-microsoft-com:vml" Requires="v">
                <p:oleObj name="Equation" r:id="rId2" imgW="2374900" imgH="228600" progId="Equation.DSMT4">
                  <p:embed/>
                </p:oleObj>
              </mc:Choice>
              <mc:Fallback>
                <p:oleObj name="Equation" r:id="rId2" imgW="2374900" imgH="228600" progId="Equation.DSMT4">
                  <p:embed/>
                  <p:pic>
                    <p:nvPicPr>
                      <p:cNvPr id="16386" name="Object 2">
                        <a:extLst>
                          <a:ext uri="{FF2B5EF4-FFF2-40B4-BE49-F238E27FC236}">
                            <a16:creationId xmlns:a16="http://schemas.microsoft.com/office/drawing/2014/main" id="{6F9544EF-5128-4EE1-9761-2F9040994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785938"/>
                        <a:ext cx="871378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a:extLst>
              <a:ext uri="{FF2B5EF4-FFF2-40B4-BE49-F238E27FC236}">
                <a16:creationId xmlns:a16="http://schemas.microsoft.com/office/drawing/2014/main" id="{A5D68BCE-B294-4668-A978-8972DE56D3CC}"/>
              </a:ext>
            </a:extLst>
          </p:cNvPr>
          <p:cNvGraphicFramePr>
            <a:graphicFrameLocks noChangeAspect="1"/>
          </p:cNvGraphicFramePr>
          <p:nvPr/>
        </p:nvGraphicFramePr>
        <p:xfrm>
          <a:off x="500063" y="2643188"/>
          <a:ext cx="7292975" cy="990600"/>
        </p:xfrm>
        <a:graphic>
          <a:graphicData uri="http://schemas.openxmlformats.org/presentationml/2006/ole">
            <mc:AlternateContent xmlns:mc="http://schemas.openxmlformats.org/markup-compatibility/2006">
              <mc:Choice xmlns:v="urn:schemas-microsoft-com:vml" Requires="v">
                <p:oleObj name="Equation" r:id="rId4" imgW="1054100" imgH="228600" progId="Equation.DSMT4">
                  <p:embed/>
                </p:oleObj>
              </mc:Choice>
              <mc:Fallback>
                <p:oleObj name="Equation" r:id="rId4" imgW="1054100" imgH="228600" progId="Equation.DSMT4">
                  <p:embed/>
                  <p:pic>
                    <p:nvPicPr>
                      <p:cNvPr id="3" name="Object 4">
                        <a:extLst>
                          <a:ext uri="{FF2B5EF4-FFF2-40B4-BE49-F238E27FC236}">
                            <a16:creationId xmlns:a16="http://schemas.microsoft.com/office/drawing/2014/main" id="{A5D68BCE-B294-4668-A978-8972DE56D3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2643188"/>
                        <a:ext cx="72929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a:extLst>
              <a:ext uri="{FF2B5EF4-FFF2-40B4-BE49-F238E27FC236}">
                <a16:creationId xmlns:a16="http://schemas.microsoft.com/office/drawing/2014/main" id="{3811F1D5-0F7B-4A10-83D6-532F4BE52A53}"/>
              </a:ext>
            </a:extLst>
          </p:cNvPr>
          <p:cNvGraphicFramePr>
            <a:graphicFrameLocks noChangeAspect="1"/>
          </p:cNvGraphicFramePr>
          <p:nvPr/>
        </p:nvGraphicFramePr>
        <p:xfrm>
          <a:off x="428625" y="4214813"/>
          <a:ext cx="8461375" cy="1571625"/>
        </p:xfrm>
        <a:graphic>
          <a:graphicData uri="http://schemas.openxmlformats.org/presentationml/2006/ole">
            <mc:AlternateContent xmlns:mc="http://schemas.openxmlformats.org/markup-compatibility/2006">
              <mc:Choice xmlns:v="urn:schemas-microsoft-com:vml" Requires="v">
                <p:oleObj name="Equation" r:id="rId6" imgW="1625600" imgH="482600" progId="Equation.DSMT4">
                  <p:embed/>
                </p:oleObj>
              </mc:Choice>
              <mc:Fallback>
                <p:oleObj name="Equation" r:id="rId6" imgW="1625600" imgH="482600" progId="Equation.DSMT4">
                  <p:embed/>
                  <p:pic>
                    <p:nvPicPr>
                      <p:cNvPr id="4" name="Object 5">
                        <a:extLst>
                          <a:ext uri="{FF2B5EF4-FFF2-40B4-BE49-F238E27FC236}">
                            <a16:creationId xmlns:a16="http://schemas.microsoft.com/office/drawing/2014/main" id="{3811F1D5-0F7B-4A10-83D6-532F4BE52A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5" y="4214813"/>
                        <a:ext cx="8461375"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CB6B21F4-41EF-4DF9-A4F2-C0CC3202E612}"/>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
        <p:nvSpPr>
          <p:cNvPr id="7" name="Rectangle 2">
            <a:extLst>
              <a:ext uri="{FF2B5EF4-FFF2-40B4-BE49-F238E27FC236}">
                <a16:creationId xmlns:a16="http://schemas.microsoft.com/office/drawing/2014/main" id="{5C304E85-7BB9-4C8E-A553-09CC54AF9142}"/>
              </a:ext>
            </a:extLst>
          </p:cNvPr>
          <p:cNvSpPr txBox="1">
            <a:spLocks noRot="1" noChangeArrowheads="1"/>
          </p:cNvSpPr>
          <p:nvPr/>
        </p:nvSpPr>
        <p:spPr bwMode="auto">
          <a:xfrm>
            <a:off x="214313" y="785813"/>
            <a:ext cx="8540750" cy="642937"/>
          </a:xfrm>
          <a:prstGeom prst="rect">
            <a:avLst/>
          </a:prstGeom>
          <a:noFill/>
          <a:ln w="9525">
            <a:noFill/>
            <a:miter lim="800000"/>
            <a:headEnd/>
            <a:tailEnd/>
          </a:ln>
        </p:spPr>
        <p:txBody>
          <a:bodyPr anchor="ctr"/>
          <a:lstStyle/>
          <a:p>
            <a:pPr>
              <a:defRPr/>
            </a:pPr>
            <a:r>
              <a:rPr lang="en-US" altLang="zh-CN" sz="2800" kern="0" dirty="0">
                <a:solidFill>
                  <a:schemeClr val="accent2">
                    <a:lumMod val="75000"/>
                  </a:schemeClr>
                </a:solidFill>
                <a:ea typeface="楷体" pitchFamily="49" charset="-122"/>
                <a:cs typeface="+mj-cs"/>
              </a:rPr>
              <a:t>2.1.</a:t>
            </a:r>
            <a:r>
              <a:rPr lang="zh-CN" altLang="en-US" sz="2800" kern="0" dirty="0">
                <a:solidFill>
                  <a:schemeClr val="accent2">
                    <a:lumMod val="75000"/>
                  </a:schemeClr>
                </a:solidFill>
                <a:ea typeface="楷体" pitchFamily="49" charset="-122"/>
                <a:cs typeface="+mj-cs"/>
              </a:rPr>
              <a:t>常见函数的求导公式（求一阶导数）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EA14138A-8E4A-4FBB-9071-2E9DBD36C626}"/>
              </a:ext>
            </a:extLst>
          </p:cNvPr>
          <p:cNvGraphicFramePr>
            <a:graphicFrameLocks noChangeAspect="1"/>
          </p:cNvGraphicFramePr>
          <p:nvPr/>
        </p:nvGraphicFramePr>
        <p:xfrm>
          <a:off x="428625" y="1500188"/>
          <a:ext cx="8358188" cy="804862"/>
        </p:xfrm>
        <a:graphic>
          <a:graphicData uri="http://schemas.openxmlformats.org/presentationml/2006/ole">
            <mc:AlternateContent xmlns:mc="http://schemas.openxmlformats.org/markup-compatibility/2006">
              <mc:Choice xmlns:v="urn:schemas-microsoft-com:vml" Requires="v">
                <p:oleObj name="Equation" r:id="rId2" imgW="1905000" imgH="228600" progId="Equation.DSMT4">
                  <p:embed/>
                </p:oleObj>
              </mc:Choice>
              <mc:Fallback>
                <p:oleObj name="Equation" r:id="rId2" imgW="1905000" imgH="228600" progId="Equation.DSMT4">
                  <p:embed/>
                  <p:pic>
                    <p:nvPicPr>
                      <p:cNvPr id="17410" name="Object 2">
                        <a:extLst>
                          <a:ext uri="{FF2B5EF4-FFF2-40B4-BE49-F238E27FC236}">
                            <a16:creationId xmlns:a16="http://schemas.microsoft.com/office/drawing/2014/main" id="{EA14138A-8E4A-4FBB-9071-2E9DBD36C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500188"/>
                        <a:ext cx="8358188"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a:extLst>
              <a:ext uri="{FF2B5EF4-FFF2-40B4-BE49-F238E27FC236}">
                <a16:creationId xmlns:a16="http://schemas.microsoft.com/office/drawing/2014/main" id="{6702906D-9CDA-4B35-844A-0ED0F278B660}"/>
              </a:ext>
            </a:extLst>
          </p:cNvPr>
          <p:cNvGraphicFramePr>
            <a:graphicFrameLocks noChangeAspect="1"/>
          </p:cNvGraphicFramePr>
          <p:nvPr/>
        </p:nvGraphicFramePr>
        <p:xfrm>
          <a:off x="785813" y="2571750"/>
          <a:ext cx="7104062" cy="1214438"/>
        </p:xfrm>
        <a:graphic>
          <a:graphicData uri="http://schemas.openxmlformats.org/presentationml/2006/ole">
            <mc:AlternateContent xmlns:mc="http://schemas.openxmlformats.org/markup-compatibility/2006">
              <mc:Choice xmlns:v="urn:schemas-microsoft-com:vml" Requires="v">
                <p:oleObj name="Equation" r:id="rId4" imgW="1256755" imgH="393529" progId="Equation.DSMT4">
                  <p:embed/>
                </p:oleObj>
              </mc:Choice>
              <mc:Fallback>
                <p:oleObj name="Equation" r:id="rId4" imgW="1256755" imgH="393529" progId="Equation.DSMT4">
                  <p:embed/>
                  <p:pic>
                    <p:nvPicPr>
                      <p:cNvPr id="2" name="Object 3">
                        <a:extLst>
                          <a:ext uri="{FF2B5EF4-FFF2-40B4-BE49-F238E27FC236}">
                            <a16:creationId xmlns:a16="http://schemas.microsoft.com/office/drawing/2014/main" id="{6702906D-9CDA-4B35-844A-0ED0F278B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2571750"/>
                        <a:ext cx="7104062"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a:extLst>
              <a:ext uri="{FF2B5EF4-FFF2-40B4-BE49-F238E27FC236}">
                <a16:creationId xmlns:a16="http://schemas.microsoft.com/office/drawing/2014/main" id="{5F85B69A-FD71-4E08-9E97-72C027453949}"/>
              </a:ext>
            </a:extLst>
          </p:cNvPr>
          <p:cNvGraphicFramePr>
            <a:graphicFrameLocks noChangeAspect="1"/>
          </p:cNvGraphicFramePr>
          <p:nvPr/>
        </p:nvGraphicFramePr>
        <p:xfrm>
          <a:off x="928688" y="3857625"/>
          <a:ext cx="7724775" cy="2000250"/>
        </p:xfrm>
        <a:graphic>
          <a:graphicData uri="http://schemas.openxmlformats.org/presentationml/2006/ole">
            <mc:AlternateContent xmlns:mc="http://schemas.openxmlformats.org/markup-compatibility/2006">
              <mc:Choice xmlns:v="urn:schemas-microsoft-com:vml" Requires="v">
                <p:oleObj name="Equation" r:id="rId6" imgW="1714500" imgH="812800" progId="Equation.DSMT4">
                  <p:embed/>
                </p:oleObj>
              </mc:Choice>
              <mc:Fallback>
                <p:oleObj name="Equation" r:id="rId6" imgW="1714500" imgH="812800" progId="Equation.DSMT4">
                  <p:embed/>
                  <p:pic>
                    <p:nvPicPr>
                      <p:cNvPr id="3" name="Object 4">
                        <a:extLst>
                          <a:ext uri="{FF2B5EF4-FFF2-40B4-BE49-F238E27FC236}">
                            <a16:creationId xmlns:a16="http://schemas.microsoft.com/office/drawing/2014/main" id="{5F85B69A-FD71-4E08-9E97-72C0274539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88" y="3857625"/>
                        <a:ext cx="7724775" cy="200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a:extLst>
              <a:ext uri="{FF2B5EF4-FFF2-40B4-BE49-F238E27FC236}">
                <a16:creationId xmlns:a16="http://schemas.microsoft.com/office/drawing/2014/main" id="{CEF58CEA-AEA3-46D8-AEDA-379D497E23EB}"/>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
        <p:nvSpPr>
          <p:cNvPr id="6" name="Rectangle 2">
            <a:extLst>
              <a:ext uri="{FF2B5EF4-FFF2-40B4-BE49-F238E27FC236}">
                <a16:creationId xmlns:a16="http://schemas.microsoft.com/office/drawing/2014/main" id="{B67A968F-74A6-4262-AD2D-77AC384D54DF}"/>
              </a:ext>
            </a:extLst>
          </p:cNvPr>
          <p:cNvSpPr txBox="1">
            <a:spLocks noRot="1" noChangeArrowheads="1"/>
          </p:cNvSpPr>
          <p:nvPr/>
        </p:nvSpPr>
        <p:spPr bwMode="auto">
          <a:xfrm>
            <a:off x="357188" y="785813"/>
            <a:ext cx="8540750" cy="642937"/>
          </a:xfrm>
          <a:prstGeom prst="rect">
            <a:avLst/>
          </a:prstGeom>
          <a:noFill/>
          <a:ln w="9525">
            <a:noFill/>
            <a:miter lim="800000"/>
            <a:headEnd/>
            <a:tailEnd/>
          </a:ln>
        </p:spPr>
        <p:txBody>
          <a:bodyPr anchor="ctr"/>
          <a:lstStyle/>
          <a:p>
            <a:pPr>
              <a:defRPr/>
            </a:pPr>
            <a:r>
              <a:rPr lang="en-US" altLang="zh-CN" sz="2800" kern="0" dirty="0">
                <a:solidFill>
                  <a:schemeClr val="accent2">
                    <a:lumMod val="75000"/>
                  </a:schemeClr>
                </a:solidFill>
                <a:ea typeface="楷体" pitchFamily="49" charset="-122"/>
                <a:cs typeface="+mj-cs"/>
              </a:rPr>
              <a:t>2.1.</a:t>
            </a:r>
            <a:r>
              <a:rPr lang="zh-CN" altLang="en-US" sz="2800" kern="0" dirty="0">
                <a:solidFill>
                  <a:schemeClr val="accent2">
                    <a:lumMod val="75000"/>
                  </a:schemeClr>
                </a:solidFill>
                <a:ea typeface="楷体" pitchFamily="49" charset="-122"/>
                <a:cs typeface="+mj-cs"/>
              </a:rPr>
              <a:t>常见函数的求导公式（求一阶导数）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83ADCC-5DD0-4444-B8E5-7A411856CD12}"/>
              </a:ext>
            </a:extLst>
          </p:cNvPr>
          <p:cNvSpPr>
            <a:spLocks noGrp="1" noRot="1" noChangeArrowheads="1"/>
          </p:cNvSpPr>
          <p:nvPr>
            <p:ph type="body" idx="4294967295"/>
          </p:nvPr>
        </p:nvSpPr>
        <p:spPr>
          <a:xfrm>
            <a:off x="36513" y="1905000"/>
            <a:ext cx="8805862" cy="4194175"/>
          </a:xfrm>
        </p:spPr>
        <p:txBody>
          <a:bodyPr/>
          <a:lstStyle/>
          <a:p>
            <a:pPr>
              <a:defRPr/>
            </a:pPr>
            <a:r>
              <a:rPr lang="zh-CN" altLang="en-US" b="1" dirty="0">
                <a:solidFill>
                  <a:schemeClr val="accent2">
                    <a:lumMod val="75000"/>
                  </a:schemeClr>
                </a:solidFill>
                <a:ea typeface="楷体" pitchFamily="49" charset="-122"/>
              </a:rPr>
              <a:t>以上均为对原函数f(x)求一次导数，所得的函数称为原函数的</a:t>
            </a:r>
            <a:r>
              <a:rPr lang="zh-CN" altLang="en-US" sz="3600" b="1" dirty="0">
                <a:solidFill>
                  <a:srgbClr val="FF0000"/>
                </a:solidFill>
                <a:ea typeface="楷体" pitchFamily="49" charset="-122"/>
              </a:rPr>
              <a:t>一阶导数</a:t>
            </a:r>
            <a:r>
              <a:rPr lang="zh-CN" altLang="en-US" sz="3600" b="1" dirty="0">
                <a:solidFill>
                  <a:schemeClr val="accent2">
                    <a:lumMod val="75000"/>
                  </a:schemeClr>
                </a:solidFill>
                <a:ea typeface="楷体" pitchFamily="49" charset="-122"/>
              </a:rPr>
              <a:t>，</a:t>
            </a:r>
            <a:r>
              <a:rPr lang="zh-CN" altLang="en-US" sz="3600" b="1" dirty="0">
                <a:solidFill>
                  <a:srgbClr val="FF0000"/>
                </a:solidFill>
                <a:ea typeface="楷体" pitchFamily="49" charset="-122"/>
              </a:rPr>
              <a:t>记作f'(x)</a:t>
            </a:r>
            <a:r>
              <a:rPr lang="zh-CN" altLang="en-US" sz="3600" b="1" dirty="0">
                <a:solidFill>
                  <a:schemeClr val="accent2">
                    <a:lumMod val="75000"/>
                  </a:schemeClr>
                </a:solidFill>
                <a:ea typeface="楷体" pitchFamily="49" charset="-122"/>
              </a:rPr>
              <a:t>,对一阶导数再求一次导数，所得函数为原函数的</a:t>
            </a:r>
            <a:r>
              <a:rPr lang="zh-CN" altLang="en-US" sz="3600" b="1" dirty="0">
                <a:solidFill>
                  <a:srgbClr val="FF0000"/>
                </a:solidFill>
                <a:ea typeface="楷体" pitchFamily="49" charset="-122"/>
              </a:rPr>
              <a:t>二阶导数,记作f"(x)</a:t>
            </a:r>
            <a:r>
              <a:rPr lang="zh-CN" altLang="en-US" sz="3600" b="1" dirty="0">
                <a:solidFill>
                  <a:schemeClr val="accent2">
                    <a:lumMod val="75000"/>
                  </a:schemeClr>
                </a:solidFill>
                <a:ea typeface="楷体" pitchFamily="49" charset="-122"/>
              </a:rPr>
              <a:t>，对原函数求n次导数记：</a:t>
            </a:r>
            <a:r>
              <a:rPr lang="zh-CN" altLang="en-US" sz="3600" b="1" dirty="0">
                <a:solidFill>
                  <a:srgbClr val="FF0000"/>
                </a:solidFill>
                <a:ea typeface="楷体" pitchFamily="49" charset="-122"/>
              </a:rPr>
              <a:t>f</a:t>
            </a:r>
            <a:r>
              <a:rPr lang="zh-CN" altLang="en-US" sz="3600" b="1" baseline="30000" dirty="0">
                <a:solidFill>
                  <a:srgbClr val="FF0000"/>
                </a:solidFill>
                <a:ea typeface="楷体" pitchFamily="49" charset="-122"/>
              </a:rPr>
              <a:t>n</a:t>
            </a:r>
            <a:r>
              <a:rPr lang="zh-CN" altLang="en-US" sz="3600" b="1" dirty="0">
                <a:solidFill>
                  <a:srgbClr val="FF0000"/>
                </a:solidFill>
                <a:ea typeface="楷体" pitchFamily="49" charset="-122"/>
              </a:rPr>
              <a:t>(x)——为原函数的n阶导数</a:t>
            </a:r>
            <a:r>
              <a:rPr lang="zh-CN" altLang="en-US" sz="3600" b="1" dirty="0">
                <a:solidFill>
                  <a:schemeClr val="accent2">
                    <a:lumMod val="75000"/>
                  </a:schemeClr>
                </a:solidFill>
                <a:ea typeface="楷体" pitchFamily="49" charset="-122"/>
              </a:rPr>
              <a:t>。</a:t>
            </a:r>
          </a:p>
        </p:txBody>
      </p:sp>
      <p:sp>
        <p:nvSpPr>
          <p:cNvPr id="3" name="Rectangle 2">
            <a:extLst>
              <a:ext uri="{FF2B5EF4-FFF2-40B4-BE49-F238E27FC236}">
                <a16:creationId xmlns:a16="http://schemas.microsoft.com/office/drawing/2014/main" id="{92B87B6F-E98D-4A66-A5BE-EC55108FCBD0}"/>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ED9AB16C-9AD0-4536-A7E4-64943F61C6C1}"/>
              </a:ext>
            </a:extLst>
          </p:cNvPr>
          <p:cNvSpPr>
            <a:spLocks noGrp="1" noRot="1" noChangeArrowheads="1"/>
          </p:cNvSpPr>
          <p:nvPr>
            <p:ph type="title" idx="4294967295"/>
          </p:nvPr>
        </p:nvSpPr>
        <p:spPr>
          <a:xfrm>
            <a:off x="301625" y="928688"/>
            <a:ext cx="8540750" cy="823912"/>
          </a:xfrm>
        </p:spPr>
        <p:txBody>
          <a:bodyPr/>
          <a:lstStyle/>
          <a:p>
            <a:pPr algn="l">
              <a:defRPr/>
            </a:pPr>
            <a:r>
              <a:rPr lang="en-US" altLang="zh-CN" sz="3600" b="1" dirty="0">
                <a:solidFill>
                  <a:schemeClr val="accent2">
                    <a:lumMod val="75000"/>
                  </a:schemeClr>
                </a:solidFill>
                <a:latin typeface="楷体" pitchFamily="49" charset="-122"/>
                <a:ea typeface="楷体" pitchFamily="49" charset="-122"/>
              </a:rPr>
              <a:t>2.2.</a:t>
            </a:r>
            <a:r>
              <a:rPr lang="zh-CN" altLang="en-US" sz="3600" b="1" dirty="0">
                <a:solidFill>
                  <a:schemeClr val="accent2">
                    <a:lumMod val="75000"/>
                  </a:schemeClr>
                </a:solidFill>
                <a:latin typeface="楷体" pitchFamily="49" charset="-122"/>
                <a:ea typeface="楷体" pitchFamily="49" charset="-122"/>
              </a:rPr>
              <a:t>一阶导数的四则运算</a:t>
            </a:r>
          </a:p>
        </p:txBody>
      </p:sp>
      <p:graphicFrame>
        <p:nvGraphicFramePr>
          <p:cNvPr id="19459" name="Object 3">
            <a:extLst>
              <a:ext uri="{FF2B5EF4-FFF2-40B4-BE49-F238E27FC236}">
                <a16:creationId xmlns:a16="http://schemas.microsoft.com/office/drawing/2014/main" id="{09C01596-2A8C-4E7D-82B4-26B23F9722FE}"/>
              </a:ext>
            </a:extLst>
          </p:cNvPr>
          <p:cNvGraphicFramePr>
            <a:graphicFrameLocks noGrp="1" noChangeAspect="1"/>
          </p:cNvGraphicFramePr>
          <p:nvPr>
            <p:ph idx="4294967295"/>
          </p:nvPr>
        </p:nvGraphicFramePr>
        <p:xfrm>
          <a:off x="214313" y="1714500"/>
          <a:ext cx="8383587" cy="1643063"/>
        </p:xfrm>
        <a:graphic>
          <a:graphicData uri="http://schemas.openxmlformats.org/presentationml/2006/ole">
            <mc:AlternateContent xmlns:mc="http://schemas.openxmlformats.org/markup-compatibility/2006">
              <mc:Choice xmlns:v="urn:schemas-microsoft-com:vml" Requires="v">
                <p:oleObj name="Equation" r:id="rId2" imgW="1955800" imgH="457200" progId="Equation.DSMT4">
                  <p:embed/>
                </p:oleObj>
              </mc:Choice>
              <mc:Fallback>
                <p:oleObj name="Equation" r:id="rId2" imgW="1955800" imgH="457200" progId="Equation.DSMT4">
                  <p:embed/>
                  <p:pic>
                    <p:nvPicPr>
                      <p:cNvPr id="19459" name="Object 3">
                        <a:extLst>
                          <a:ext uri="{FF2B5EF4-FFF2-40B4-BE49-F238E27FC236}">
                            <a16:creationId xmlns:a16="http://schemas.microsoft.com/office/drawing/2014/main" id="{09C01596-2A8C-4E7D-82B4-26B23F97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714500"/>
                        <a:ext cx="8383587"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a:extLst>
              <a:ext uri="{FF2B5EF4-FFF2-40B4-BE49-F238E27FC236}">
                <a16:creationId xmlns:a16="http://schemas.microsoft.com/office/drawing/2014/main" id="{FFCF6203-3A22-4C34-9490-D7D3C5157D5F}"/>
              </a:ext>
            </a:extLst>
          </p:cNvPr>
          <p:cNvGraphicFramePr>
            <a:graphicFrameLocks noChangeAspect="1"/>
          </p:cNvGraphicFramePr>
          <p:nvPr/>
        </p:nvGraphicFramePr>
        <p:xfrm>
          <a:off x="357188" y="3571875"/>
          <a:ext cx="8261350" cy="773113"/>
        </p:xfrm>
        <a:graphic>
          <a:graphicData uri="http://schemas.openxmlformats.org/presentationml/2006/ole">
            <mc:AlternateContent xmlns:mc="http://schemas.openxmlformats.org/markup-compatibility/2006">
              <mc:Choice xmlns:v="urn:schemas-microsoft-com:vml" Requires="v">
                <p:oleObj name="Equation" r:id="rId4" imgW="2260600" imgH="203200" progId="Equation.DSMT4">
                  <p:embed/>
                </p:oleObj>
              </mc:Choice>
              <mc:Fallback>
                <p:oleObj name="Equation" r:id="rId4" imgW="2260600" imgH="203200" progId="Equation.DSMT4">
                  <p:embed/>
                  <p:pic>
                    <p:nvPicPr>
                      <p:cNvPr id="2" name="Object 4">
                        <a:extLst>
                          <a:ext uri="{FF2B5EF4-FFF2-40B4-BE49-F238E27FC236}">
                            <a16:creationId xmlns:a16="http://schemas.microsoft.com/office/drawing/2014/main" id="{FFCF6203-3A22-4C34-9490-D7D3C5157D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3571875"/>
                        <a:ext cx="826135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a:extLst>
              <a:ext uri="{FF2B5EF4-FFF2-40B4-BE49-F238E27FC236}">
                <a16:creationId xmlns:a16="http://schemas.microsoft.com/office/drawing/2014/main" id="{16853FD5-F25D-4A44-84B5-551DB772B610}"/>
              </a:ext>
            </a:extLst>
          </p:cNvPr>
          <p:cNvGraphicFramePr>
            <a:graphicFrameLocks noChangeAspect="1"/>
          </p:cNvGraphicFramePr>
          <p:nvPr/>
        </p:nvGraphicFramePr>
        <p:xfrm>
          <a:off x="428625" y="4643438"/>
          <a:ext cx="7472363" cy="1339850"/>
        </p:xfrm>
        <a:graphic>
          <a:graphicData uri="http://schemas.openxmlformats.org/presentationml/2006/ole">
            <mc:AlternateContent xmlns:mc="http://schemas.openxmlformats.org/markup-compatibility/2006">
              <mc:Choice xmlns:v="urn:schemas-microsoft-com:vml" Requires="v">
                <p:oleObj name="Equation" r:id="rId6" imgW="2044700" imgH="431800" progId="Equation.DSMT4">
                  <p:embed/>
                </p:oleObj>
              </mc:Choice>
              <mc:Fallback>
                <p:oleObj name="Equation" r:id="rId6" imgW="2044700" imgH="431800" progId="Equation.DSMT4">
                  <p:embed/>
                  <p:pic>
                    <p:nvPicPr>
                      <p:cNvPr id="3" name="Object 5">
                        <a:extLst>
                          <a:ext uri="{FF2B5EF4-FFF2-40B4-BE49-F238E27FC236}">
                            <a16:creationId xmlns:a16="http://schemas.microsoft.com/office/drawing/2014/main" id="{16853FD5-F25D-4A44-84B5-551DB772B6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5" y="4643438"/>
                        <a:ext cx="7472363"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16995F86-026B-4F9E-A382-358458CB9CBF}"/>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4BBACDF4-B3BB-41CD-86DF-5134410D5BC9}"/>
              </a:ext>
            </a:extLst>
          </p:cNvPr>
          <p:cNvSpPr>
            <a:spLocks noGrp="1" noRot="1" noChangeArrowheads="1"/>
          </p:cNvSpPr>
          <p:nvPr>
            <p:ph type="title" idx="4294967295"/>
          </p:nvPr>
        </p:nvSpPr>
        <p:spPr/>
        <p:txBody>
          <a:bodyPr/>
          <a:lstStyle/>
          <a:p>
            <a:pPr algn="l">
              <a:defRPr/>
            </a:pPr>
            <a:r>
              <a:rPr lang="zh-CN" altLang="en-US" b="1" dirty="0">
                <a:solidFill>
                  <a:schemeClr val="accent2">
                    <a:lumMod val="75000"/>
                  </a:schemeClr>
                </a:solidFill>
                <a:ea typeface="楷体" pitchFamily="49" charset="-122"/>
              </a:rPr>
              <a:t>例</a:t>
            </a:r>
            <a:r>
              <a:rPr lang="zh-CN" altLang="en-US" dirty="0">
                <a:solidFill>
                  <a:schemeClr val="accent2">
                    <a:lumMod val="75000"/>
                  </a:schemeClr>
                </a:solidFill>
              </a:rPr>
              <a:t>：</a:t>
            </a:r>
          </a:p>
        </p:txBody>
      </p:sp>
      <p:graphicFrame>
        <p:nvGraphicFramePr>
          <p:cNvPr id="20483" name="Object 3">
            <a:extLst>
              <a:ext uri="{FF2B5EF4-FFF2-40B4-BE49-F238E27FC236}">
                <a16:creationId xmlns:a16="http://schemas.microsoft.com/office/drawing/2014/main" id="{C21A050B-4D18-485C-BC96-F7D6A0608F65}"/>
              </a:ext>
            </a:extLst>
          </p:cNvPr>
          <p:cNvGraphicFramePr>
            <a:graphicFrameLocks noGrp="1" noChangeAspect="1"/>
          </p:cNvGraphicFramePr>
          <p:nvPr>
            <p:ph idx="4294967295"/>
          </p:nvPr>
        </p:nvGraphicFramePr>
        <p:xfrm>
          <a:off x="285750" y="1714500"/>
          <a:ext cx="8540750" cy="1122363"/>
        </p:xfrm>
        <a:graphic>
          <a:graphicData uri="http://schemas.openxmlformats.org/presentationml/2006/ole">
            <mc:AlternateContent xmlns:mc="http://schemas.openxmlformats.org/markup-compatibility/2006">
              <mc:Choice xmlns:v="urn:schemas-microsoft-com:vml" Requires="v">
                <p:oleObj name="Equation" r:id="rId2" imgW="1739900" imgH="228600" progId="Equation.DSMT4">
                  <p:embed/>
                </p:oleObj>
              </mc:Choice>
              <mc:Fallback>
                <p:oleObj name="Equation" r:id="rId2" imgW="1739900" imgH="228600" progId="Equation.DSMT4">
                  <p:embed/>
                  <p:pic>
                    <p:nvPicPr>
                      <p:cNvPr id="20483" name="Object 3">
                        <a:extLst>
                          <a:ext uri="{FF2B5EF4-FFF2-40B4-BE49-F238E27FC236}">
                            <a16:creationId xmlns:a16="http://schemas.microsoft.com/office/drawing/2014/main" id="{C21A050B-4D18-485C-BC96-F7D6A0608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14500"/>
                        <a:ext cx="85407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 name="Object 4">
            <a:extLst>
              <a:ext uri="{FF2B5EF4-FFF2-40B4-BE49-F238E27FC236}">
                <a16:creationId xmlns:a16="http://schemas.microsoft.com/office/drawing/2014/main" id="{66F6FF4B-1924-4977-94CF-794A20C0D5C7}"/>
              </a:ext>
            </a:extLst>
          </p:cNvPr>
          <p:cNvGraphicFramePr>
            <a:graphicFrameLocks noChangeAspect="1"/>
          </p:cNvGraphicFramePr>
          <p:nvPr/>
        </p:nvGraphicFramePr>
        <p:xfrm>
          <a:off x="312738" y="3071813"/>
          <a:ext cx="8648700" cy="1000125"/>
        </p:xfrm>
        <a:graphic>
          <a:graphicData uri="http://schemas.openxmlformats.org/presentationml/2006/ole">
            <mc:AlternateContent xmlns:mc="http://schemas.openxmlformats.org/markup-compatibility/2006">
              <mc:Choice xmlns:v="urn:schemas-microsoft-com:vml" Requires="v">
                <p:oleObj name="Equation" r:id="rId4" imgW="2336800" imgH="228600" progId="Equation.DSMT4">
                  <p:embed/>
                </p:oleObj>
              </mc:Choice>
              <mc:Fallback>
                <p:oleObj name="Equation" r:id="rId4" imgW="2336800" imgH="228600" progId="Equation.DSMT4">
                  <p:embed/>
                  <p:pic>
                    <p:nvPicPr>
                      <p:cNvPr id="6148" name="Object 4">
                        <a:extLst>
                          <a:ext uri="{FF2B5EF4-FFF2-40B4-BE49-F238E27FC236}">
                            <a16:creationId xmlns:a16="http://schemas.microsoft.com/office/drawing/2014/main" id="{66F6FF4B-1924-4977-94CF-794A20C0D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738" y="3071813"/>
                        <a:ext cx="86487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Object 5">
            <a:extLst>
              <a:ext uri="{FF2B5EF4-FFF2-40B4-BE49-F238E27FC236}">
                <a16:creationId xmlns:a16="http://schemas.microsoft.com/office/drawing/2014/main" id="{39587FFE-142D-4A05-93E1-F549456C2AB7}"/>
              </a:ext>
            </a:extLst>
          </p:cNvPr>
          <p:cNvGraphicFramePr>
            <a:graphicFrameLocks noChangeAspect="1"/>
          </p:cNvGraphicFramePr>
          <p:nvPr/>
        </p:nvGraphicFramePr>
        <p:xfrm>
          <a:off x="217488" y="4357688"/>
          <a:ext cx="8780462" cy="1779587"/>
        </p:xfrm>
        <a:graphic>
          <a:graphicData uri="http://schemas.openxmlformats.org/presentationml/2006/ole">
            <mc:AlternateContent xmlns:mc="http://schemas.openxmlformats.org/markup-compatibility/2006">
              <mc:Choice xmlns:v="urn:schemas-microsoft-com:vml" Requires="v">
                <p:oleObj name="Equation" r:id="rId6" imgW="2108200" imgH="457200" progId="Equation.DSMT4">
                  <p:embed/>
                </p:oleObj>
              </mc:Choice>
              <mc:Fallback>
                <p:oleObj name="Equation" r:id="rId6" imgW="2108200" imgH="457200" progId="Equation.DSMT4">
                  <p:embed/>
                  <p:pic>
                    <p:nvPicPr>
                      <p:cNvPr id="6149" name="Object 5">
                        <a:extLst>
                          <a:ext uri="{FF2B5EF4-FFF2-40B4-BE49-F238E27FC236}">
                            <a16:creationId xmlns:a16="http://schemas.microsoft.com/office/drawing/2014/main" id="{39587FFE-142D-4A05-93E1-F549456C2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8" y="4357688"/>
                        <a:ext cx="8780462"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1E6CC48-A9C0-4142-8D42-2C992AB109BE}"/>
              </a:ext>
            </a:extLst>
          </p:cNvPr>
          <p:cNvSpPr txBox="1">
            <a:spLocks noRot="1" noChangeArrowheads="1"/>
          </p:cNvSpPr>
          <p:nvPr/>
        </p:nvSpPr>
        <p:spPr bwMode="auto">
          <a:xfrm>
            <a:off x="1000125" y="3214688"/>
            <a:ext cx="6884243" cy="1654472"/>
          </a:xfrm>
          <a:prstGeom prst="rect">
            <a:avLst/>
          </a:prstGeom>
          <a:noFill/>
          <a:ln w="9525">
            <a:noFill/>
            <a:miter lim="800000"/>
            <a:headEnd/>
            <a:tailEnd/>
          </a:ln>
        </p:spPr>
        <p:txBody>
          <a:bodyPr/>
          <a:lstStyle/>
          <a:p>
            <a:pPr marL="342900" indent="-342900">
              <a:lnSpc>
                <a:spcPct val="80000"/>
              </a:lnSpc>
              <a:spcBef>
                <a:spcPct val="20000"/>
              </a:spcBef>
              <a:buClr>
                <a:schemeClr val="hlink"/>
              </a:buClr>
              <a:buSzPct val="75000"/>
              <a:buFont typeface="Wingdings" pitchFamily="2" charset="2"/>
              <a:buChar char="v"/>
              <a:defRPr/>
            </a:pPr>
            <a:r>
              <a:rPr lang="zh-CN" altLang="en-US" sz="2800" kern="0" dirty="0">
                <a:solidFill>
                  <a:schemeClr val="accent2">
                    <a:lumMod val="75000"/>
                  </a:schemeClr>
                </a:solidFill>
                <a:latin typeface="+mn-lt"/>
                <a:ea typeface="楷体" pitchFamily="49" charset="-122"/>
              </a:rPr>
              <a:t>一、经济学的基本概念与定义（重点）</a:t>
            </a:r>
          </a:p>
          <a:p>
            <a:pPr marL="342900" indent="-342900">
              <a:lnSpc>
                <a:spcPct val="80000"/>
              </a:lnSpc>
              <a:spcBef>
                <a:spcPct val="20000"/>
              </a:spcBef>
              <a:buClr>
                <a:schemeClr val="hlink"/>
              </a:buClr>
              <a:buSzPct val="75000"/>
              <a:buFont typeface="Wingdings" pitchFamily="2" charset="2"/>
              <a:buChar char="v"/>
              <a:defRPr/>
            </a:pPr>
            <a:endParaRPr lang="zh-CN" altLang="en-US" sz="2800" kern="0" dirty="0">
              <a:solidFill>
                <a:schemeClr val="accent2">
                  <a:lumMod val="75000"/>
                </a:schemeClr>
              </a:solidFill>
              <a:latin typeface="+mn-lt"/>
              <a:ea typeface="楷体" pitchFamily="49" charset="-122"/>
            </a:endParaRPr>
          </a:p>
          <a:p>
            <a:pPr marL="342900" indent="-342900">
              <a:lnSpc>
                <a:spcPct val="80000"/>
              </a:lnSpc>
              <a:spcBef>
                <a:spcPct val="20000"/>
              </a:spcBef>
              <a:buClr>
                <a:schemeClr val="hlink"/>
              </a:buClr>
              <a:buSzPct val="75000"/>
              <a:buFont typeface="Wingdings" pitchFamily="2" charset="2"/>
              <a:buChar char="v"/>
              <a:defRPr/>
            </a:pPr>
            <a:r>
              <a:rPr lang="zh-CN" altLang="en-US" sz="2800" kern="0" dirty="0">
                <a:solidFill>
                  <a:schemeClr val="accent2">
                    <a:lumMod val="75000"/>
                  </a:schemeClr>
                </a:solidFill>
                <a:latin typeface="+mn-lt"/>
                <a:ea typeface="楷体" pitchFamily="49" charset="-122"/>
              </a:rPr>
              <a:t>二、经济学的研究方法（难点）</a:t>
            </a:r>
            <a:endParaRPr lang="en-US" altLang="zh-CN" sz="2800" kern="0" dirty="0">
              <a:solidFill>
                <a:schemeClr val="accent2">
                  <a:lumMod val="75000"/>
                </a:schemeClr>
              </a:solidFill>
              <a:latin typeface="+mn-lt"/>
              <a:ea typeface="楷体" pitchFamily="49" charset="-122"/>
            </a:endParaRPr>
          </a:p>
          <a:p>
            <a:pPr marL="342900" indent="-342900">
              <a:lnSpc>
                <a:spcPct val="80000"/>
              </a:lnSpc>
              <a:spcBef>
                <a:spcPct val="20000"/>
              </a:spcBef>
              <a:buClr>
                <a:schemeClr val="hlink"/>
              </a:buClr>
              <a:buSzPct val="75000"/>
              <a:buFont typeface="Wingdings" pitchFamily="2" charset="2"/>
              <a:buChar char="v"/>
              <a:defRPr/>
            </a:pPr>
            <a:endParaRPr lang="en-US" altLang="zh-CN" sz="2800" kern="0" dirty="0">
              <a:solidFill>
                <a:schemeClr val="accent2">
                  <a:lumMod val="75000"/>
                </a:schemeClr>
              </a:solidFill>
              <a:latin typeface="+mn-lt"/>
              <a:ea typeface="楷体" pitchFamily="49" charset="-122"/>
            </a:endParaRPr>
          </a:p>
          <a:p>
            <a:pPr marL="342900" indent="-342900">
              <a:lnSpc>
                <a:spcPct val="80000"/>
              </a:lnSpc>
              <a:spcBef>
                <a:spcPct val="20000"/>
              </a:spcBef>
              <a:buClr>
                <a:schemeClr val="hlink"/>
              </a:buClr>
              <a:buSzPct val="75000"/>
              <a:buFont typeface="Wingdings" pitchFamily="2" charset="2"/>
              <a:buChar char="v"/>
              <a:defRPr/>
            </a:pPr>
            <a:r>
              <a:rPr lang="zh-CN" altLang="en-US" sz="2800" kern="0" dirty="0">
                <a:solidFill>
                  <a:schemeClr val="accent2">
                    <a:lumMod val="75000"/>
                  </a:schemeClr>
                </a:solidFill>
                <a:latin typeface="+mn-lt"/>
                <a:ea typeface="楷体" pitchFamily="49" charset="-122"/>
              </a:rPr>
              <a:t>课后请阅读</a:t>
            </a:r>
            <a:r>
              <a:rPr lang="en-US" altLang="zh-CN" sz="2800" kern="0" dirty="0">
                <a:solidFill>
                  <a:schemeClr val="accent2">
                    <a:lumMod val="75000"/>
                  </a:schemeClr>
                </a:solidFill>
                <a:latin typeface="+mn-lt"/>
                <a:ea typeface="楷体" pitchFamily="49" charset="-122"/>
              </a:rPr>
              <a:t>1</a:t>
            </a:r>
            <a:r>
              <a:rPr lang="zh-CN" altLang="en-US" sz="2800" kern="0" dirty="0">
                <a:solidFill>
                  <a:schemeClr val="accent2">
                    <a:lumMod val="75000"/>
                  </a:schemeClr>
                </a:solidFill>
                <a:latin typeface="+mn-lt"/>
                <a:ea typeface="楷体" pitchFamily="49" charset="-122"/>
              </a:rPr>
              <a:t>、</a:t>
            </a:r>
            <a:r>
              <a:rPr lang="en-US" altLang="zh-CN" sz="2800" kern="0" dirty="0">
                <a:solidFill>
                  <a:schemeClr val="accent2">
                    <a:lumMod val="75000"/>
                  </a:schemeClr>
                </a:solidFill>
                <a:latin typeface="+mn-lt"/>
                <a:ea typeface="楷体" pitchFamily="49" charset="-122"/>
              </a:rPr>
              <a:t>2</a:t>
            </a:r>
            <a:r>
              <a:rPr lang="zh-CN" altLang="en-US" sz="2800" kern="0" dirty="0">
                <a:solidFill>
                  <a:schemeClr val="accent2">
                    <a:lumMod val="75000"/>
                  </a:schemeClr>
                </a:solidFill>
                <a:latin typeface="+mn-lt"/>
                <a:ea typeface="楷体" pitchFamily="49" charset="-122"/>
              </a:rPr>
              <a:t>、</a:t>
            </a:r>
            <a:r>
              <a:rPr lang="en-US" altLang="zh-CN" sz="2800" kern="0" dirty="0">
                <a:solidFill>
                  <a:schemeClr val="accent2">
                    <a:lumMod val="75000"/>
                  </a:schemeClr>
                </a:solidFill>
                <a:latin typeface="+mn-lt"/>
                <a:ea typeface="楷体" pitchFamily="49" charset="-122"/>
              </a:rPr>
              <a:t>3</a:t>
            </a:r>
            <a:r>
              <a:rPr lang="zh-CN" altLang="en-US" sz="2800" kern="0" dirty="0">
                <a:solidFill>
                  <a:schemeClr val="accent2">
                    <a:lumMod val="75000"/>
                  </a:schemeClr>
                </a:solidFill>
                <a:latin typeface="+mn-lt"/>
                <a:ea typeface="楷体" pitchFamily="49" charset="-122"/>
              </a:rPr>
              <a:t>章。</a:t>
            </a:r>
          </a:p>
          <a:p>
            <a:pPr marL="342900" indent="-342900">
              <a:lnSpc>
                <a:spcPct val="80000"/>
              </a:lnSpc>
              <a:spcBef>
                <a:spcPct val="20000"/>
              </a:spcBef>
              <a:buClr>
                <a:schemeClr val="hlink"/>
              </a:buClr>
              <a:buSzPct val="75000"/>
              <a:buFont typeface="Wingdings" pitchFamily="2" charset="2"/>
              <a:buChar char="v"/>
              <a:defRPr/>
            </a:pPr>
            <a:endParaRPr lang="zh-CN" altLang="en-US" sz="2800" kern="0" dirty="0">
              <a:solidFill>
                <a:schemeClr val="accent2">
                  <a:lumMod val="75000"/>
                </a:schemeClr>
              </a:solidFill>
              <a:ea typeface="楷体" pitchFamily="49" charset="-122"/>
            </a:endParaRPr>
          </a:p>
        </p:txBody>
      </p:sp>
      <p:sp>
        <p:nvSpPr>
          <p:cNvPr id="3" name="Rectangle 2">
            <a:extLst>
              <a:ext uri="{FF2B5EF4-FFF2-40B4-BE49-F238E27FC236}">
                <a16:creationId xmlns:a16="http://schemas.microsoft.com/office/drawing/2014/main" id="{C807000A-25BD-495F-B22E-BAB27ABD96C7}"/>
              </a:ext>
            </a:extLst>
          </p:cNvPr>
          <p:cNvSpPr txBox="1">
            <a:spLocks noRot="1" noChangeArrowheads="1"/>
          </p:cNvSpPr>
          <p:nvPr/>
        </p:nvSpPr>
        <p:spPr bwMode="auto">
          <a:xfrm>
            <a:off x="1500188" y="857250"/>
            <a:ext cx="5715000" cy="928688"/>
          </a:xfrm>
          <a:prstGeom prst="rect">
            <a:avLst/>
          </a:prstGeom>
          <a:noFill/>
          <a:ln w="9525">
            <a:noFill/>
            <a:miter lim="800000"/>
            <a:headEnd/>
            <a:tailEnd/>
          </a:ln>
        </p:spPr>
        <p:txBody>
          <a:bodyPr anchor="ctr"/>
          <a:lstStyle/>
          <a:p>
            <a:pPr algn="ctr">
              <a:defRPr/>
            </a:pPr>
            <a:r>
              <a:rPr lang="zh-CN" altLang="en-US" sz="4400" kern="0" dirty="0">
                <a:solidFill>
                  <a:schemeClr val="accent2">
                    <a:lumMod val="75000"/>
                  </a:schemeClr>
                </a:solidFill>
                <a:latin typeface="+mj-lt"/>
                <a:ea typeface="楷体" pitchFamily="49" charset="-122"/>
                <a:cs typeface="+mj-cs"/>
              </a:rPr>
              <a:t>第一章导论</a:t>
            </a:r>
            <a:endParaRPr lang="en-US" altLang="zh-CN" sz="4400" kern="0" dirty="0">
              <a:solidFill>
                <a:schemeClr val="accent2">
                  <a:lumMod val="75000"/>
                </a:schemeClr>
              </a:solidFill>
              <a:latin typeface="+mj-lt"/>
              <a:ea typeface="楷体" pitchFamily="49" charset="-122"/>
              <a:cs typeface="+mj-cs"/>
            </a:endParaRPr>
          </a:p>
        </p:txBody>
      </p:sp>
      <p:sp>
        <p:nvSpPr>
          <p:cNvPr id="4" name="矩形 3">
            <a:extLst>
              <a:ext uri="{FF2B5EF4-FFF2-40B4-BE49-F238E27FC236}">
                <a16:creationId xmlns:a16="http://schemas.microsoft.com/office/drawing/2014/main" id="{016AF75B-7EAF-4ABA-BB1F-888911664927}"/>
              </a:ext>
            </a:extLst>
          </p:cNvPr>
          <p:cNvSpPr/>
          <p:nvPr/>
        </p:nvSpPr>
        <p:spPr>
          <a:xfrm>
            <a:off x="928688" y="2071688"/>
            <a:ext cx="2963862" cy="646112"/>
          </a:xfrm>
          <a:prstGeom prst="rect">
            <a:avLst/>
          </a:prstGeom>
        </p:spPr>
        <p:txBody>
          <a:bodyPr wrap="none">
            <a:spAutoFit/>
          </a:bodyPr>
          <a:lstStyle/>
          <a:p>
            <a:pPr algn="ctr">
              <a:defRPr/>
            </a:pPr>
            <a:r>
              <a:rPr lang="zh-CN" altLang="en-US" sz="3600" kern="0" dirty="0">
                <a:solidFill>
                  <a:schemeClr val="accent2">
                    <a:lumMod val="75000"/>
                  </a:schemeClr>
                </a:solidFill>
                <a:ea typeface="楷体" pitchFamily="49" charset="-122"/>
              </a:rPr>
              <a:t>本章主讲内容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200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365466E3-D76B-488E-AB99-EA7EA28D99FC}"/>
              </a:ext>
            </a:extLst>
          </p:cNvPr>
          <p:cNvSpPr>
            <a:spLocks noGrp="1" noRot="1" noChangeArrowheads="1"/>
          </p:cNvSpPr>
          <p:nvPr>
            <p:ph type="title" idx="4294967295"/>
          </p:nvPr>
        </p:nvSpPr>
        <p:spPr/>
        <p:txBody>
          <a:bodyPr/>
          <a:lstStyle/>
          <a:p>
            <a:pPr algn="l">
              <a:defRPr/>
            </a:pPr>
            <a:r>
              <a:rPr lang="zh-CN" altLang="en-US" sz="3600" b="1" dirty="0">
                <a:solidFill>
                  <a:schemeClr val="accent2">
                    <a:lumMod val="75000"/>
                  </a:schemeClr>
                </a:solidFill>
                <a:latin typeface="楷体" pitchFamily="49" charset="-122"/>
                <a:ea typeface="楷体" pitchFamily="49" charset="-122"/>
              </a:rPr>
              <a:t>3.极值</a:t>
            </a:r>
          </a:p>
        </p:txBody>
      </p:sp>
      <p:graphicFrame>
        <p:nvGraphicFramePr>
          <p:cNvPr id="21507" name="Object 3">
            <a:extLst>
              <a:ext uri="{FF2B5EF4-FFF2-40B4-BE49-F238E27FC236}">
                <a16:creationId xmlns:a16="http://schemas.microsoft.com/office/drawing/2014/main" id="{1CD4C70A-AFD0-4548-8358-1B46ABBC4078}"/>
              </a:ext>
            </a:extLst>
          </p:cNvPr>
          <p:cNvGraphicFramePr>
            <a:graphicFrameLocks noGrp="1" noChangeAspect="1"/>
          </p:cNvGraphicFramePr>
          <p:nvPr>
            <p:ph idx="4294967295"/>
          </p:nvPr>
        </p:nvGraphicFramePr>
        <p:xfrm>
          <a:off x="500063" y="1890713"/>
          <a:ext cx="8215312" cy="2109787"/>
        </p:xfrm>
        <a:graphic>
          <a:graphicData uri="http://schemas.openxmlformats.org/presentationml/2006/ole">
            <mc:AlternateContent xmlns:mc="http://schemas.openxmlformats.org/markup-compatibility/2006">
              <mc:Choice xmlns:v="urn:schemas-microsoft-com:vml" Requires="v">
                <p:oleObj name="Equation" r:id="rId2" imgW="2387600" imgH="711200" progId="Equation.DSMT4">
                  <p:embed/>
                </p:oleObj>
              </mc:Choice>
              <mc:Fallback>
                <p:oleObj name="Equation" r:id="rId2" imgW="2387600" imgH="711200" progId="Equation.DSMT4">
                  <p:embed/>
                  <p:pic>
                    <p:nvPicPr>
                      <p:cNvPr id="21507" name="Object 3">
                        <a:extLst>
                          <a:ext uri="{FF2B5EF4-FFF2-40B4-BE49-F238E27FC236}">
                            <a16:creationId xmlns:a16="http://schemas.microsoft.com/office/drawing/2014/main" id="{1CD4C70A-AFD0-4548-8358-1B46ABBC4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890713"/>
                        <a:ext cx="8215312"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
            <a:extLst>
              <a:ext uri="{FF2B5EF4-FFF2-40B4-BE49-F238E27FC236}">
                <a16:creationId xmlns:a16="http://schemas.microsoft.com/office/drawing/2014/main" id="{79CA062A-4803-45C6-ABF7-DDC990B1BB1B}"/>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graphicFrame>
        <p:nvGraphicFramePr>
          <p:cNvPr id="2" name="Object 4">
            <a:extLst>
              <a:ext uri="{FF2B5EF4-FFF2-40B4-BE49-F238E27FC236}">
                <a16:creationId xmlns:a16="http://schemas.microsoft.com/office/drawing/2014/main" id="{0F75E4E4-4D63-27A4-92A8-218A8EB483B4}"/>
              </a:ext>
            </a:extLst>
          </p:cNvPr>
          <p:cNvGraphicFramePr>
            <a:graphicFrameLocks noChangeAspect="1"/>
          </p:cNvGraphicFramePr>
          <p:nvPr/>
        </p:nvGraphicFramePr>
        <p:xfrm>
          <a:off x="571500" y="4643438"/>
          <a:ext cx="7786688" cy="1285875"/>
        </p:xfrm>
        <a:graphic>
          <a:graphicData uri="http://schemas.openxmlformats.org/presentationml/2006/ole">
            <mc:AlternateContent xmlns:mc="http://schemas.openxmlformats.org/markup-compatibility/2006">
              <mc:Choice xmlns:v="urn:schemas-microsoft-com:vml" Requires="v">
                <p:oleObj name="Equation" r:id="rId4" imgW="2298700" imgH="482600" progId="Equation.DSMT4">
                  <p:embed/>
                </p:oleObj>
              </mc:Choice>
              <mc:Fallback>
                <p:oleObj name="Equation" r:id="rId4" imgW="2298700" imgH="482600" progId="Equation.DSMT4">
                  <p:embed/>
                  <p:pic>
                    <p:nvPicPr>
                      <p:cNvPr id="7172" name="Object 4">
                        <a:extLst>
                          <a:ext uri="{FF2B5EF4-FFF2-40B4-BE49-F238E27FC236}">
                            <a16:creationId xmlns:a16="http://schemas.microsoft.com/office/drawing/2014/main" id="{D06A4851-6D9C-4B57-ABD5-34C550BF2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4643438"/>
                        <a:ext cx="778668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254E326F-106C-4E37-BC57-40D6AAD13D8D}"/>
              </a:ext>
            </a:extLst>
          </p:cNvPr>
          <p:cNvGraphicFramePr>
            <a:graphicFrameLocks noGrp="1" noChangeAspect="1"/>
          </p:cNvGraphicFramePr>
          <p:nvPr>
            <p:ph idx="4294967295"/>
            <p:extLst>
              <p:ext uri="{D42A27DB-BD31-4B8C-83A1-F6EECF244321}">
                <p14:modId xmlns:p14="http://schemas.microsoft.com/office/powerpoint/2010/main" val="1341414817"/>
              </p:ext>
            </p:extLst>
          </p:nvPr>
        </p:nvGraphicFramePr>
        <p:xfrm>
          <a:off x="320675" y="1905000"/>
          <a:ext cx="8501063" cy="4194175"/>
        </p:xfrm>
        <a:graphic>
          <a:graphicData uri="http://schemas.openxmlformats.org/presentationml/2006/ole">
            <mc:AlternateContent xmlns:mc="http://schemas.openxmlformats.org/markup-compatibility/2006">
              <mc:Choice xmlns:v="urn:schemas-microsoft-com:vml" Requires="v">
                <p:oleObj name="Equation" r:id="rId2" imgW="69189600" imgH="34137600" progId="Equation.DSMT4">
                  <p:embed/>
                </p:oleObj>
              </mc:Choice>
              <mc:Fallback>
                <p:oleObj name="Equation" r:id="rId2" imgW="69189600" imgH="34137600" progId="Equation.DSMT4">
                  <p:embed/>
                  <p:pic>
                    <p:nvPicPr>
                      <p:cNvPr id="22530" name="Object 2">
                        <a:extLst>
                          <a:ext uri="{FF2B5EF4-FFF2-40B4-BE49-F238E27FC236}">
                            <a16:creationId xmlns:a16="http://schemas.microsoft.com/office/drawing/2014/main" id="{254E326F-106C-4E37-BC57-40D6AAD13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1905000"/>
                        <a:ext cx="8501063"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80A43DA2-E338-4541-8D1B-5FCBFB87EFA6}"/>
              </a:ext>
            </a:extLst>
          </p:cNvPr>
          <p:cNvSpPr txBox="1">
            <a:spLocks noRot="1" noChangeArrowheads="1"/>
          </p:cNvSpPr>
          <p:nvPr/>
        </p:nvSpPr>
        <p:spPr bwMode="auto">
          <a:xfrm>
            <a:off x="285750" y="500063"/>
            <a:ext cx="8540750" cy="307975"/>
          </a:xfrm>
          <a:prstGeom prst="rect">
            <a:avLst/>
          </a:prstGeom>
          <a:noFill/>
          <a:ln w="9525">
            <a:noFill/>
            <a:miter lim="800000"/>
            <a:headEnd/>
            <a:tailEnd/>
          </a:ln>
        </p:spPr>
        <p:txBody>
          <a:bodyPr anchor="ctr"/>
          <a:lstStyle/>
          <a:p>
            <a:pPr algn="ctr">
              <a:defRPr/>
            </a:pPr>
            <a:r>
              <a:rPr lang="zh-CN" altLang="en-US" kern="0" dirty="0">
                <a:solidFill>
                  <a:schemeClr val="tx2"/>
                </a:solidFill>
                <a:latin typeface="+mj-lt"/>
                <a:ea typeface="楷体" pitchFamily="49" charset="-122"/>
                <a:cs typeface="+mj-cs"/>
              </a:rPr>
              <a:t>一、经济学入门对数学要求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DD14F-C80E-441F-977C-B157199E3E8C}"/>
              </a:ext>
            </a:extLst>
          </p:cNvPr>
          <p:cNvSpPr>
            <a:spLocks noGrp="1"/>
          </p:cNvSpPr>
          <p:nvPr>
            <p:ph type="title"/>
          </p:nvPr>
        </p:nvSpPr>
        <p:spPr/>
        <p:txBody>
          <a:bodyPr/>
          <a:lstStyle/>
          <a:p>
            <a:pPr>
              <a:defRPr/>
            </a:pPr>
            <a:r>
              <a:rPr lang="zh-CN" altLang="en-US" b="1" dirty="0">
                <a:solidFill>
                  <a:schemeClr val="accent2">
                    <a:lumMod val="75000"/>
                  </a:schemeClr>
                </a:solidFill>
                <a:latin typeface="楷体_GB2312" pitchFamily="49" charset="-122"/>
                <a:ea typeface="楷体_GB2312" pitchFamily="49" charset="-122"/>
              </a:rPr>
              <a:t>一、经济学的基本概念与定义</a:t>
            </a:r>
            <a:endParaRPr lang="zh-CN" altLang="en-US" dirty="0"/>
          </a:p>
        </p:txBody>
      </p:sp>
      <p:sp>
        <p:nvSpPr>
          <p:cNvPr id="3" name="内容占位符 2">
            <a:extLst>
              <a:ext uri="{FF2B5EF4-FFF2-40B4-BE49-F238E27FC236}">
                <a16:creationId xmlns:a16="http://schemas.microsoft.com/office/drawing/2014/main" id="{1BA9E47E-C07B-4983-ADD2-84174ED8F413}"/>
              </a:ext>
            </a:extLst>
          </p:cNvPr>
          <p:cNvSpPr>
            <a:spLocks noGrp="1"/>
          </p:cNvSpPr>
          <p:nvPr>
            <p:ph idx="1"/>
          </p:nvPr>
        </p:nvSpPr>
        <p:spPr>
          <a:xfrm>
            <a:off x="301625" y="1905000"/>
            <a:ext cx="8540750" cy="2881313"/>
          </a:xfrm>
        </p:spPr>
        <p:txBody>
          <a:bodyPr/>
          <a:lstStyle/>
          <a:p>
            <a:pPr>
              <a:defRPr/>
            </a:pPr>
            <a:r>
              <a:rPr lang="zh-CN" altLang="en-US" b="1" dirty="0">
                <a:solidFill>
                  <a:schemeClr val="accent2">
                    <a:lumMod val="75000"/>
                  </a:schemeClr>
                </a:solidFill>
                <a:latin typeface="楷体" pitchFamily="49" charset="-122"/>
                <a:ea typeface="楷体" pitchFamily="49" charset="-122"/>
              </a:rPr>
              <a:t>（一）关于取舍（</a:t>
            </a:r>
            <a:r>
              <a:rPr lang="en-US" altLang="zh-CN" b="1" dirty="0">
                <a:solidFill>
                  <a:schemeClr val="accent2">
                    <a:lumMod val="75000"/>
                  </a:schemeClr>
                </a:solidFill>
                <a:latin typeface="楷体" pitchFamily="49" charset="-122"/>
                <a:ea typeface="楷体" pitchFamily="49" charset="-122"/>
              </a:rPr>
              <a:t>trade-off</a:t>
            </a:r>
            <a:r>
              <a:rPr lang="zh-CN" altLang="en-US" b="1" dirty="0">
                <a:solidFill>
                  <a:schemeClr val="accent2">
                    <a:lumMod val="75000"/>
                  </a:schemeClr>
                </a:solidFill>
                <a:latin typeface="楷体" pitchFamily="49" charset="-122"/>
                <a:ea typeface="楷体" pitchFamily="49" charset="-122"/>
              </a:rPr>
              <a:t>）的例子</a:t>
            </a:r>
            <a:endParaRPr lang="en-US" altLang="zh-CN" b="1" dirty="0">
              <a:solidFill>
                <a:schemeClr val="accent2">
                  <a:lumMod val="75000"/>
                </a:schemeClr>
              </a:solidFill>
              <a:latin typeface="楷体" pitchFamily="49" charset="-122"/>
              <a:ea typeface="楷体" pitchFamily="49" charset="-122"/>
            </a:endParaRPr>
          </a:p>
          <a:p>
            <a:pPr lvl="1">
              <a:defRPr/>
            </a:pP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个人取舍：</a:t>
            </a:r>
            <a:endParaRPr lang="en-US" altLang="zh-CN" b="1" dirty="0">
              <a:solidFill>
                <a:schemeClr val="accent2">
                  <a:lumMod val="75000"/>
                </a:schemeClr>
              </a:solidFill>
              <a:latin typeface="楷体" pitchFamily="49" charset="-122"/>
              <a:ea typeface="楷体" pitchFamily="49" charset="-122"/>
            </a:endParaRPr>
          </a:p>
          <a:p>
            <a:pPr lvl="1">
              <a:defRPr/>
            </a:pP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简单经济体的取舍</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B483E7-CB3A-4EFB-8A72-C025C8F8BCAB}"/>
              </a:ext>
            </a:extLst>
          </p:cNvPr>
          <p:cNvSpPr/>
          <p:nvPr/>
        </p:nvSpPr>
        <p:spPr>
          <a:xfrm>
            <a:off x="928688" y="1582738"/>
            <a:ext cx="7358062" cy="4154487"/>
          </a:xfrm>
          <a:prstGeom prst="rect">
            <a:avLst/>
          </a:prstGeom>
        </p:spPr>
        <p:txBody>
          <a:bodyPr>
            <a:spAutoFit/>
          </a:bodyPr>
          <a:lstStyle/>
          <a:p>
            <a:pPr eaLnBrk="1" hangingPunct="1">
              <a:buFont typeface="Wingdings" pitchFamily="2" charset="2"/>
              <a:buNone/>
              <a:defRPr/>
            </a:pPr>
            <a:r>
              <a:rPr lang="en-US" altLang="zh-CN" sz="2400" dirty="0">
                <a:solidFill>
                  <a:schemeClr val="accent2">
                    <a:lumMod val="75000"/>
                  </a:schemeClr>
                </a:solidFill>
                <a:ea typeface="楷体" pitchFamily="49" charset="-122"/>
              </a:rPr>
              <a:t>    1996</a:t>
            </a:r>
            <a:r>
              <a:rPr lang="zh-CN" altLang="en-US" sz="2400" dirty="0">
                <a:solidFill>
                  <a:schemeClr val="accent2">
                    <a:lumMod val="75000"/>
                  </a:schemeClr>
                </a:solidFill>
                <a:ea typeface="楷体" pitchFamily="49" charset="-122"/>
              </a:rPr>
              <a:t>年春天，老虎</a:t>
            </a:r>
            <a:r>
              <a:rPr lang="en-US" altLang="zh-CN" sz="2400" dirty="0">
                <a:solidFill>
                  <a:schemeClr val="accent2">
                    <a:lumMod val="75000"/>
                  </a:schemeClr>
                </a:solidFill>
                <a:ea typeface="楷体" pitchFamily="49" charset="-122"/>
              </a:rPr>
              <a:t>·</a:t>
            </a:r>
            <a:r>
              <a:rPr lang="zh-CN" altLang="en-US" sz="2400" dirty="0">
                <a:solidFill>
                  <a:schemeClr val="accent2">
                    <a:lumMod val="75000"/>
                  </a:schemeClr>
                </a:solidFill>
                <a:ea typeface="楷体" pitchFamily="49" charset="-122"/>
              </a:rPr>
              <a:t>伍兹 因时间的稀缺，同时受高薪的吸引放弃大学学业，转而成为一名职业高尔夫选手，他先后于</a:t>
            </a:r>
            <a:r>
              <a:rPr lang="en-US" altLang="zh-CN" sz="2400" dirty="0">
                <a:solidFill>
                  <a:schemeClr val="accent2">
                    <a:lumMod val="75000"/>
                  </a:schemeClr>
                </a:solidFill>
                <a:ea typeface="楷体" pitchFamily="49" charset="-122"/>
              </a:rPr>
              <a:t>1995</a:t>
            </a:r>
            <a:r>
              <a:rPr lang="zh-CN" altLang="en-US" sz="2400" dirty="0">
                <a:solidFill>
                  <a:schemeClr val="accent2">
                    <a:lumMod val="75000"/>
                  </a:schemeClr>
                </a:solidFill>
                <a:ea typeface="楷体" pitchFamily="49" charset="-122"/>
              </a:rPr>
              <a:t>年、</a:t>
            </a:r>
            <a:r>
              <a:rPr lang="en-US" altLang="zh-CN" sz="2400" dirty="0">
                <a:solidFill>
                  <a:schemeClr val="accent2">
                    <a:lumMod val="75000"/>
                  </a:schemeClr>
                </a:solidFill>
                <a:ea typeface="楷体" pitchFamily="49" charset="-122"/>
              </a:rPr>
              <a:t>2001</a:t>
            </a:r>
            <a:r>
              <a:rPr lang="zh-CN" altLang="en-US" sz="2400" dirty="0">
                <a:solidFill>
                  <a:schemeClr val="accent2">
                    <a:lumMod val="75000"/>
                  </a:schemeClr>
                </a:solidFill>
                <a:ea typeface="楷体" pitchFamily="49" charset="-122"/>
              </a:rPr>
              <a:t>年和</a:t>
            </a:r>
            <a:r>
              <a:rPr lang="en-US" altLang="zh-CN" sz="2400" dirty="0">
                <a:solidFill>
                  <a:schemeClr val="accent2">
                    <a:lumMod val="75000"/>
                  </a:schemeClr>
                </a:solidFill>
                <a:ea typeface="楷体" pitchFamily="49" charset="-122"/>
              </a:rPr>
              <a:t>2005</a:t>
            </a:r>
            <a:r>
              <a:rPr lang="zh-CN" altLang="en-US" sz="2400" dirty="0">
                <a:solidFill>
                  <a:schemeClr val="accent2">
                    <a:lumMod val="75000"/>
                  </a:schemeClr>
                </a:solidFill>
                <a:ea typeface="楷体" pitchFamily="49" charset="-122"/>
              </a:rPr>
              <a:t>年三度获得美国高尔夫球名人赛的冠军，</a:t>
            </a:r>
            <a:r>
              <a:rPr lang="en-US" altLang="zh-CN" sz="2400" dirty="0">
                <a:solidFill>
                  <a:schemeClr val="accent2">
                    <a:lumMod val="75000"/>
                  </a:schemeClr>
                </a:solidFill>
                <a:ea typeface="楷体" pitchFamily="49" charset="-122"/>
              </a:rPr>
              <a:t>2008</a:t>
            </a:r>
            <a:r>
              <a:rPr lang="zh-CN" altLang="en-US" sz="2400" dirty="0">
                <a:solidFill>
                  <a:schemeClr val="accent2">
                    <a:lumMod val="75000"/>
                  </a:schemeClr>
                </a:solidFill>
                <a:ea typeface="楷体" pitchFamily="49" charset="-122"/>
              </a:rPr>
              <a:t>年年收入近</a:t>
            </a:r>
            <a:r>
              <a:rPr lang="en-US" altLang="zh-CN" sz="2400" dirty="0">
                <a:solidFill>
                  <a:schemeClr val="accent2">
                    <a:lumMod val="75000"/>
                  </a:schemeClr>
                </a:solidFill>
                <a:ea typeface="楷体" pitchFamily="49" charset="-122"/>
              </a:rPr>
              <a:t>1.2</a:t>
            </a:r>
            <a:r>
              <a:rPr lang="zh-CN" altLang="en-US" sz="2400" dirty="0">
                <a:solidFill>
                  <a:schemeClr val="accent2">
                    <a:lumMod val="75000"/>
                  </a:schemeClr>
                </a:solidFill>
                <a:ea typeface="楷体" pitchFamily="49" charset="-122"/>
              </a:rPr>
              <a:t>亿美元，</a:t>
            </a:r>
            <a:r>
              <a:rPr lang="en-US" altLang="zh-CN" sz="2400" dirty="0">
                <a:solidFill>
                  <a:schemeClr val="accent2">
                    <a:lumMod val="75000"/>
                  </a:schemeClr>
                </a:solidFill>
                <a:ea typeface="楷体" pitchFamily="49" charset="-122"/>
              </a:rPr>
              <a:t>2011</a:t>
            </a:r>
            <a:r>
              <a:rPr lang="zh-CN" altLang="en-US" sz="2400" dirty="0">
                <a:solidFill>
                  <a:schemeClr val="accent2">
                    <a:lumMod val="75000"/>
                  </a:schemeClr>
                </a:solidFill>
                <a:ea typeface="楷体" pitchFamily="49" charset="-122"/>
              </a:rPr>
              <a:t>年近</a:t>
            </a:r>
            <a:r>
              <a:rPr lang="en-US" altLang="zh-CN" sz="2400" dirty="0">
                <a:solidFill>
                  <a:schemeClr val="accent2">
                    <a:lumMod val="75000"/>
                  </a:schemeClr>
                </a:solidFill>
                <a:ea typeface="楷体" pitchFamily="49" charset="-122"/>
              </a:rPr>
              <a:t>6</a:t>
            </a:r>
            <a:r>
              <a:rPr lang="zh-CN" altLang="en-US" sz="2400" dirty="0">
                <a:solidFill>
                  <a:schemeClr val="accent2">
                    <a:lumMod val="75000"/>
                  </a:schemeClr>
                </a:solidFill>
                <a:ea typeface="楷体" pitchFamily="49" charset="-122"/>
              </a:rPr>
              <a:t>千万美元。</a:t>
            </a:r>
          </a:p>
          <a:p>
            <a:pPr eaLnBrk="1" hangingPunct="1">
              <a:buFont typeface="Wingdings" pitchFamily="2" charset="2"/>
              <a:buNone/>
              <a:defRPr/>
            </a:pPr>
            <a:r>
              <a:rPr lang="en-US" altLang="zh-CN" sz="2400" dirty="0">
                <a:solidFill>
                  <a:schemeClr val="accent2">
                    <a:lumMod val="75000"/>
                  </a:schemeClr>
                </a:solidFill>
                <a:ea typeface="楷体" pitchFamily="49" charset="-122"/>
              </a:rPr>
              <a:t>    1996</a:t>
            </a:r>
            <a:r>
              <a:rPr lang="zh-CN" altLang="en-US" sz="2400" dirty="0">
                <a:solidFill>
                  <a:schemeClr val="accent2">
                    <a:lumMod val="75000"/>
                  </a:schemeClr>
                </a:solidFill>
                <a:ea typeface="楷体" pitchFamily="49" charset="-122"/>
              </a:rPr>
              <a:t>年科比</a:t>
            </a:r>
            <a:r>
              <a:rPr lang="en-US" altLang="zh-CN" sz="2400" dirty="0">
                <a:solidFill>
                  <a:schemeClr val="accent2">
                    <a:lumMod val="75000"/>
                  </a:schemeClr>
                </a:solidFill>
                <a:ea typeface="楷体" pitchFamily="49" charset="-122"/>
              </a:rPr>
              <a:t>·</a:t>
            </a:r>
            <a:r>
              <a:rPr lang="zh-CN" altLang="en-US" sz="2400" dirty="0">
                <a:solidFill>
                  <a:schemeClr val="accent2">
                    <a:lumMod val="75000"/>
                  </a:schemeClr>
                </a:solidFill>
                <a:ea typeface="楷体" pitchFamily="49" charset="-122"/>
              </a:rPr>
              <a:t>布赖恩特同样的原因放弃上大学的机会，受高薪的吸引，以</a:t>
            </a:r>
            <a:r>
              <a:rPr lang="en-US" altLang="zh-CN" sz="2400" dirty="0">
                <a:solidFill>
                  <a:schemeClr val="accent2">
                    <a:lumMod val="75000"/>
                  </a:schemeClr>
                </a:solidFill>
                <a:ea typeface="楷体" pitchFamily="49" charset="-122"/>
              </a:rPr>
              <a:t>13</a:t>
            </a:r>
            <a:r>
              <a:rPr lang="zh-CN" altLang="en-US" sz="2400" dirty="0">
                <a:solidFill>
                  <a:schemeClr val="accent2">
                    <a:lumMod val="75000"/>
                  </a:schemeClr>
                </a:solidFill>
                <a:ea typeface="楷体" pitchFamily="49" charset="-122"/>
              </a:rPr>
              <a:t>顺位成为美国</a:t>
            </a:r>
            <a:r>
              <a:rPr lang="en-US" altLang="zh-CN" sz="2400" dirty="0">
                <a:solidFill>
                  <a:schemeClr val="accent2">
                    <a:lumMod val="75000"/>
                  </a:schemeClr>
                </a:solidFill>
                <a:ea typeface="楷体" pitchFamily="49" charset="-122"/>
              </a:rPr>
              <a:t>NBA</a:t>
            </a:r>
            <a:r>
              <a:rPr lang="zh-CN" altLang="en-US" sz="2400" dirty="0">
                <a:solidFill>
                  <a:schemeClr val="accent2">
                    <a:lumMod val="75000"/>
                  </a:schemeClr>
                </a:solidFill>
                <a:ea typeface="楷体" pitchFamily="49" charset="-122"/>
              </a:rPr>
              <a:t>职业球员。曾称为</a:t>
            </a:r>
            <a:r>
              <a:rPr lang="en-US" altLang="zh-CN" sz="2400" dirty="0">
                <a:solidFill>
                  <a:schemeClr val="accent2">
                    <a:lumMod val="75000"/>
                  </a:schemeClr>
                </a:solidFill>
                <a:ea typeface="楷体" pitchFamily="49" charset="-122"/>
              </a:rPr>
              <a:t>NBA</a:t>
            </a:r>
            <a:r>
              <a:rPr lang="zh-CN" altLang="en-US" sz="2400" dirty="0">
                <a:solidFill>
                  <a:schemeClr val="accent2">
                    <a:lumMod val="75000"/>
                  </a:schemeClr>
                </a:solidFill>
                <a:ea typeface="楷体" pitchFamily="49" charset="-122"/>
              </a:rPr>
              <a:t>最有价值球员，</a:t>
            </a:r>
            <a:r>
              <a:rPr lang="en-US" altLang="zh-CN" sz="2400" dirty="0">
                <a:solidFill>
                  <a:schemeClr val="accent2">
                    <a:lumMod val="75000"/>
                  </a:schemeClr>
                </a:solidFill>
                <a:ea typeface="楷体" pitchFamily="49" charset="-122"/>
              </a:rPr>
              <a:t>2008</a:t>
            </a:r>
            <a:r>
              <a:rPr lang="zh-CN" altLang="en-US" sz="2400" dirty="0">
                <a:solidFill>
                  <a:schemeClr val="accent2">
                    <a:lumMod val="75000"/>
                  </a:schemeClr>
                </a:solidFill>
                <a:ea typeface="楷体" pitchFamily="49" charset="-122"/>
              </a:rPr>
              <a:t>年年收入超过</a:t>
            </a:r>
            <a:r>
              <a:rPr lang="en-US" altLang="zh-CN" sz="2400" dirty="0">
                <a:solidFill>
                  <a:schemeClr val="accent2">
                    <a:lumMod val="75000"/>
                  </a:schemeClr>
                </a:solidFill>
                <a:ea typeface="楷体" pitchFamily="49" charset="-122"/>
              </a:rPr>
              <a:t>4000</a:t>
            </a:r>
            <a:r>
              <a:rPr lang="zh-CN" altLang="en-US" sz="2400" dirty="0">
                <a:solidFill>
                  <a:schemeClr val="accent2">
                    <a:lumMod val="75000"/>
                  </a:schemeClr>
                </a:solidFill>
                <a:ea typeface="楷体" pitchFamily="49" charset="-122"/>
              </a:rPr>
              <a:t>万美元，</a:t>
            </a:r>
            <a:r>
              <a:rPr lang="en-US" altLang="zh-CN" sz="2400" dirty="0">
                <a:solidFill>
                  <a:schemeClr val="accent2">
                    <a:lumMod val="75000"/>
                  </a:schemeClr>
                </a:solidFill>
                <a:ea typeface="楷体" pitchFamily="49" charset="-122"/>
              </a:rPr>
              <a:t>2011</a:t>
            </a:r>
            <a:r>
              <a:rPr lang="zh-CN" altLang="en-US" sz="2400" dirty="0">
                <a:solidFill>
                  <a:schemeClr val="accent2">
                    <a:lumMod val="75000"/>
                  </a:schemeClr>
                </a:solidFill>
                <a:ea typeface="楷体" pitchFamily="49" charset="-122"/>
              </a:rPr>
              <a:t>年</a:t>
            </a:r>
            <a:r>
              <a:rPr lang="en-US" altLang="zh-CN" sz="2400" dirty="0">
                <a:solidFill>
                  <a:schemeClr val="accent2">
                    <a:lumMod val="75000"/>
                  </a:schemeClr>
                </a:solidFill>
                <a:ea typeface="楷体" pitchFamily="49" charset="-122"/>
              </a:rPr>
              <a:t>5</a:t>
            </a:r>
            <a:r>
              <a:rPr lang="zh-CN" altLang="en-US" sz="2400" dirty="0">
                <a:solidFill>
                  <a:schemeClr val="accent2">
                    <a:lumMod val="75000"/>
                  </a:schemeClr>
                </a:solidFill>
                <a:ea typeface="楷体" pitchFamily="49" charset="-122"/>
              </a:rPr>
              <a:t>千多万美元。</a:t>
            </a:r>
          </a:p>
          <a:p>
            <a:pPr eaLnBrk="1" hangingPunct="1">
              <a:buFont typeface="Wingdings" pitchFamily="2" charset="2"/>
              <a:buNone/>
              <a:defRPr/>
            </a:pPr>
            <a:r>
              <a:rPr lang="zh-CN" altLang="en-US" sz="2400" dirty="0">
                <a:solidFill>
                  <a:schemeClr val="accent2">
                    <a:lumMod val="75000"/>
                  </a:schemeClr>
                </a:solidFill>
                <a:ea typeface="楷体" pitchFamily="49" charset="-122"/>
              </a:rPr>
              <a:t>    在座的各位同学同样在高中毕业后，放弃工作挣钱，选择在此读书</a:t>
            </a:r>
            <a:r>
              <a:rPr lang="en-US" altLang="zh-CN" sz="2400" dirty="0">
                <a:solidFill>
                  <a:schemeClr val="accent2">
                    <a:lumMod val="75000"/>
                  </a:schemeClr>
                </a:solidFill>
                <a:ea typeface="楷体" pitchFamily="49" charset="-122"/>
              </a:rPr>
              <a:t>,</a:t>
            </a:r>
            <a:r>
              <a:rPr lang="zh-CN" altLang="en-US" sz="2400" dirty="0">
                <a:solidFill>
                  <a:schemeClr val="accent2">
                    <a:lumMod val="75000"/>
                  </a:schemeClr>
                </a:solidFill>
                <a:ea typeface="楷体" pitchFamily="49" charset="-122"/>
              </a:rPr>
              <a:t>也是一种取舍。</a:t>
            </a:r>
          </a:p>
        </p:txBody>
      </p:sp>
      <p:sp>
        <p:nvSpPr>
          <p:cNvPr id="3" name="矩形 2">
            <a:extLst>
              <a:ext uri="{FF2B5EF4-FFF2-40B4-BE49-F238E27FC236}">
                <a16:creationId xmlns:a16="http://schemas.microsoft.com/office/drawing/2014/main" id="{1213BF58-C521-40D2-A766-FD88EECADE98}"/>
              </a:ext>
            </a:extLst>
          </p:cNvPr>
          <p:cNvSpPr/>
          <p:nvPr/>
        </p:nvSpPr>
        <p:spPr>
          <a:xfrm>
            <a:off x="142875" y="785813"/>
            <a:ext cx="3071813" cy="584200"/>
          </a:xfrm>
          <a:prstGeom prst="rect">
            <a:avLst/>
          </a:prstGeom>
        </p:spPr>
        <p:txBody>
          <a:bodyPr lIns="0" rIns="0">
            <a:spAutoFit/>
          </a:bodyPr>
          <a:lstStyle/>
          <a:p>
            <a:pPr lvl="1" eaLnBrk="1" hangingPunct="1">
              <a:buFont typeface="Arial" charset="0"/>
              <a:buNone/>
              <a:defRPr/>
            </a:pPr>
            <a:r>
              <a:rPr lang="en-US" altLang="zh-CN" sz="3200" dirty="0">
                <a:solidFill>
                  <a:schemeClr val="accent2">
                    <a:lumMod val="75000"/>
                  </a:schemeClr>
                </a:solidFill>
                <a:ea typeface="楷体" pitchFamily="49" charset="-122"/>
              </a:rPr>
              <a:t>1.</a:t>
            </a:r>
            <a:r>
              <a:rPr lang="zh-CN" altLang="en-US" sz="3200" dirty="0">
                <a:solidFill>
                  <a:schemeClr val="accent2">
                    <a:lumMod val="75000"/>
                  </a:schemeClr>
                </a:solidFill>
                <a:ea typeface="楷体" pitchFamily="49" charset="-122"/>
              </a:rPr>
              <a:t>个人取舍：</a:t>
            </a:r>
            <a:endParaRPr lang="en-US" altLang="zh-CN" sz="3200" dirty="0">
              <a:solidFill>
                <a:schemeClr val="accent2">
                  <a:lumMod val="75000"/>
                </a:schemeClr>
              </a:solidFill>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a:extLst>
              <a:ext uri="{FF2B5EF4-FFF2-40B4-BE49-F238E27FC236}">
                <a16:creationId xmlns:a16="http://schemas.microsoft.com/office/drawing/2014/main" id="{77581B14-0A01-4B22-A07A-F3E15BB93E64}"/>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4BF31531-DC08-41CE-A09E-FDF9F60EDC8F}"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33795" name="灯片编号占位符 5">
            <a:extLst>
              <a:ext uri="{FF2B5EF4-FFF2-40B4-BE49-F238E27FC236}">
                <a16:creationId xmlns:a16="http://schemas.microsoft.com/office/drawing/2014/main" id="{7CADE91E-F496-460C-A57F-9D2225DF4C64}"/>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DAB94EC-EE47-46EC-94A8-B5CB01D38446}" type="slidenum">
              <a:rPr lang="en-US" altLang="zh-CN" sz="1400" b="0"/>
              <a:pPr algn="r" eaLnBrk="1" hangingPunct="1">
                <a:spcBef>
                  <a:spcPct val="0"/>
                </a:spcBef>
                <a:buClrTx/>
                <a:buSzTx/>
                <a:buFont typeface="Arial" panose="020B0604020202020204" pitchFamily="34" charset="0"/>
                <a:buNone/>
              </a:pPr>
              <a:t>8</a:t>
            </a:fld>
            <a:endParaRPr lang="en-US" altLang="zh-CN" sz="1400" b="0"/>
          </a:p>
        </p:txBody>
      </p:sp>
      <p:sp>
        <p:nvSpPr>
          <p:cNvPr id="33796" name="Line 8">
            <a:extLst>
              <a:ext uri="{FF2B5EF4-FFF2-40B4-BE49-F238E27FC236}">
                <a16:creationId xmlns:a16="http://schemas.microsoft.com/office/drawing/2014/main" id="{FFD14532-B039-4EA5-9E3A-8DE97EC1B44F}"/>
              </a:ext>
            </a:extLst>
          </p:cNvPr>
          <p:cNvSpPr>
            <a:spLocks noChangeShapeType="1"/>
          </p:cNvSpPr>
          <p:nvPr/>
        </p:nvSpPr>
        <p:spPr bwMode="auto">
          <a:xfrm>
            <a:off x="2193925" y="5638800"/>
            <a:ext cx="43418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7" name="Line 9">
            <a:extLst>
              <a:ext uri="{FF2B5EF4-FFF2-40B4-BE49-F238E27FC236}">
                <a16:creationId xmlns:a16="http://schemas.microsoft.com/office/drawing/2014/main" id="{942B7338-9200-4FD4-A48F-69B58D6CDB18}"/>
              </a:ext>
            </a:extLst>
          </p:cNvPr>
          <p:cNvSpPr>
            <a:spLocks noChangeShapeType="1"/>
          </p:cNvSpPr>
          <p:nvPr/>
        </p:nvSpPr>
        <p:spPr bwMode="auto">
          <a:xfrm flipV="1">
            <a:off x="2193925" y="3100388"/>
            <a:ext cx="0" cy="2538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8" name="Freeform 10">
            <a:extLst>
              <a:ext uri="{FF2B5EF4-FFF2-40B4-BE49-F238E27FC236}">
                <a16:creationId xmlns:a16="http://schemas.microsoft.com/office/drawing/2014/main" id="{A289A62C-1E8D-497C-B074-66B3AC4108B4}"/>
              </a:ext>
            </a:extLst>
          </p:cNvPr>
          <p:cNvSpPr>
            <a:spLocks/>
          </p:cNvSpPr>
          <p:nvPr/>
        </p:nvSpPr>
        <p:spPr bwMode="auto">
          <a:xfrm>
            <a:off x="2124075" y="3500438"/>
            <a:ext cx="3455988" cy="2160587"/>
          </a:xfrm>
          <a:custGeom>
            <a:avLst/>
            <a:gdLst>
              <a:gd name="T0" fmla="*/ 2147483646 w 2533"/>
              <a:gd name="T1" fmla="*/ 2147483646 h 1535"/>
              <a:gd name="T2" fmla="*/ 2147483646 w 2533"/>
              <a:gd name="T3" fmla="*/ 2147483646 h 1535"/>
              <a:gd name="T4" fmla="*/ 2147483646 w 2533"/>
              <a:gd name="T5" fmla="*/ 2147483646 h 1535"/>
              <a:gd name="T6" fmla="*/ 2147483646 w 2533"/>
              <a:gd name="T7" fmla="*/ 2147483646 h 1535"/>
              <a:gd name="T8" fmla="*/ 2147483646 w 2533"/>
              <a:gd name="T9" fmla="*/ 2147483646 h 1535"/>
              <a:gd name="T10" fmla="*/ 0 60000 65536"/>
              <a:gd name="T11" fmla="*/ 0 60000 65536"/>
              <a:gd name="T12" fmla="*/ 0 60000 65536"/>
              <a:gd name="T13" fmla="*/ 0 60000 65536"/>
              <a:gd name="T14" fmla="*/ 0 60000 65536"/>
              <a:gd name="T15" fmla="*/ 0 w 2533"/>
              <a:gd name="T16" fmla="*/ 0 h 1535"/>
              <a:gd name="T17" fmla="*/ 2533 w 2533"/>
              <a:gd name="T18" fmla="*/ 1535 h 1535"/>
            </a:gdLst>
            <a:ahLst/>
            <a:cxnLst>
              <a:cxn ang="T10">
                <a:pos x="T0" y="T1"/>
              </a:cxn>
              <a:cxn ang="T11">
                <a:pos x="T2" y="T3"/>
              </a:cxn>
              <a:cxn ang="T12">
                <a:pos x="T4" y="T5"/>
              </a:cxn>
              <a:cxn ang="T13">
                <a:pos x="T6" y="T7"/>
              </a:cxn>
              <a:cxn ang="T14">
                <a:pos x="T8" y="T9"/>
              </a:cxn>
            </a:cxnLst>
            <a:rect l="T15" t="T16" r="T17" b="T18"/>
            <a:pathLst>
              <a:path w="2533" h="1535">
                <a:moveTo>
                  <a:pt x="129" y="38"/>
                </a:moveTo>
                <a:cubicBezTo>
                  <a:pt x="64" y="19"/>
                  <a:pt x="0" y="0"/>
                  <a:pt x="174" y="38"/>
                </a:cubicBezTo>
                <a:cubicBezTo>
                  <a:pt x="348" y="76"/>
                  <a:pt x="855" y="128"/>
                  <a:pt x="1172" y="264"/>
                </a:cubicBezTo>
                <a:cubicBezTo>
                  <a:pt x="1489" y="400"/>
                  <a:pt x="1852" y="642"/>
                  <a:pt x="2079" y="854"/>
                </a:cubicBezTo>
                <a:cubicBezTo>
                  <a:pt x="2306" y="1066"/>
                  <a:pt x="2419" y="1300"/>
                  <a:pt x="2533" y="1535"/>
                </a:cubicBez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799" name="Rectangle 11">
            <a:extLst>
              <a:ext uri="{FF2B5EF4-FFF2-40B4-BE49-F238E27FC236}">
                <a16:creationId xmlns:a16="http://schemas.microsoft.com/office/drawing/2014/main" id="{1EC43163-75B4-47A6-94CA-205D3E996CF1}"/>
              </a:ext>
            </a:extLst>
          </p:cNvPr>
          <p:cNvSpPr>
            <a:spLocks noChangeArrowheads="1"/>
          </p:cNvSpPr>
          <p:nvPr/>
        </p:nvSpPr>
        <p:spPr bwMode="auto">
          <a:xfrm>
            <a:off x="6156325" y="5589588"/>
            <a:ext cx="17287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rgbClr val="FF0000"/>
                </a:solidFill>
              </a:rPr>
              <a:t>衣服（件）</a:t>
            </a:r>
          </a:p>
        </p:txBody>
      </p:sp>
      <p:sp>
        <p:nvSpPr>
          <p:cNvPr id="33800" name="Rectangle 12">
            <a:extLst>
              <a:ext uri="{FF2B5EF4-FFF2-40B4-BE49-F238E27FC236}">
                <a16:creationId xmlns:a16="http://schemas.microsoft.com/office/drawing/2014/main" id="{AB988B70-E9F2-470E-A981-2EAC3F2D8678}"/>
              </a:ext>
            </a:extLst>
          </p:cNvPr>
          <p:cNvSpPr>
            <a:spLocks noChangeArrowheads="1"/>
          </p:cNvSpPr>
          <p:nvPr/>
        </p:nvSpPr>
        <p:spPr bwMode="auto">
          <a:xfrm>
            <a:off x="1331913" y="2852738"/>
            <a:ext cx="803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rgbClr val="FF0000"/>
                </a:solidFill>
                <a:ea typeface="楷体_GB2312" pitchFamily="49" charset="-122"/>
              </a:rPr>
              <a:t>面包</a:t>
            </a:r>
          </a:p>
        </p:txBody>
      </p:sp>
      <p:sp>
        <p:nvSpPr>
          <p:cNvPr id="33801" name="Oval 13">
            <a:extLst>
              <a:ext uri="{FF2B5EF4-FFF2-40B4-BE49-F238E27FC236}">
                <a16:creationId xmlns:a16="http://schemas.microsoft.com/office/drawing/2014/main" id="{6E7CF170-CE02-4235-B1B3-00CF583B7451}"/>
              </a:ext>
            </a:extLst>
          </p:cNvPr>
          <p:cNvSpPr>
            <a:spLocks noChangeArrowheads="1"/>
          </p:cNvSpPr>
          <p:nvPr/>
        </p:nvSpPr>
        <p:spPr bwMode="auto">
          <a:xfrm>
            <a:off x="1725613" y="5576888"/>
            <a:ext cx="400050"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0" i="1"/>
              <a:t>0</a:t>
            </a:r>
          </a:p>
        </p:txBody>
      </p:sp>
      <p:sp>
        <p:nvSpPr>
          <p:cNvPr id="33802" name="Rectangle 14">
            <a:extLst>
              <a:ext uri="{FF2B5EF4-FFF2-40B4-BE49-F238E27FC236}">
                <a16:creationId xmlns:a16="http://schemas.microsoft.com/office/drawing/2014/main" id="{650001F5-E2BE-43A1-BDDC-363A34C1B810}"/>
              </a:ext>
            </a:extLst>
          </p:cNvPr>
          <p:cNvSpPr>
            <a:spLocks noChangeArrowheads="1"/>
          </p:cNvSpPr>
          <p:nvPr/>
        </p:nvSpPr>
        <p:spPr bwMode="auto">
          <a:xfrm>
            <a:off x="2460625" y="5700713"/>
            <a:ext cx="5349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100</a:t>
            </a:r>
          </a:p>
        </p:txBody>
      </p:sp>
      <p:sp>
        <p:nvSpPr>
          <p:cNvPr id="33803" name="Line 15">
            <a:extLst>
              <a:ext uri="{FF2B5EF4-FFF2-40B4-BE49-F238E27FC236}">
                <a16:creationId xmlns:a16="http://schemas.microsoft.com/office/drawing/2014/main" id="{3C99429F-0D94-4409-B730-1E5125E1A750}"/>
              </a:ext>
            </a:extLst>
          </p:cNvPr>
          <p:cNvSpPr>
            <a:spLocks noChangeShapeType="1"/>
          </p:cNvSpPr>
          <p:nvPr/>
        </p:nvSpPr>
        <p:spPr bwMode="auto">
          <a:xfrm>
            <a:off x="2660650" y="55768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6">
            <a:extLst>
              <a:ext uri="{FF2B5EF4-FFF2-40B4-BE49-F238E27FC236}">
                <a16:creationId xmlns:a16="http://schemas.microsoft.com/office/drawing/2014/main" id="{9D624041-E159-4754-A6B2-4B9FCDEA57B1}"/>
              </a:ext>
            </a:extLst>
          </p:cNvPr>
          <p:cNvSpPr>
            <a:spLocks noChangeShapeType="1"/>
          </p:cNvSpPr>
          <p:nvPr/>
        </p:nvSpPr>
        <p:spPr bwMode="auto">
          <a:xfrm>
            <a:off x="3263900" y="55768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7">
            <a:extLst>
              <a:ext uri="{FF2B5EF4-FFF2-40B4-BE49-F238E27FC236}">
                <a16:creationId xmlns:a16="http://schemas.microsoft.com/office/drawing/2014/main" id="{76119262-D4E8-4510-B443-E354E0C2A53C}"/>
              </a:ext>
            </a:extLst>
          </p:cNvPr>
          <p:cNvSpPr>
            <a:spLocks noChangeShapeType="1"/>
          </p:cNvSpPr>
          <p:nvPr/>
        </p:nvSpPr>
        <p:spPr bwMode="auto">
          <a:xfrm>
            <a:off x="3863975" y="55768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8">
            <a:extLst>
              <a:ext uri="{FF2B5EF4-FFF2-40B4-BE49-F238E27FC236}">
                <a16:creationId xmlns:a16="http://schemas.microsoft.com/office/drawing/2014/main" id="{6CD3E77B-A38E-4689-B8E5-C7DED547B778}"/>
              </a:ext>
            </a:extLst>
          </p:cNvPr>
          <p:cNvSpPr>
            <a:spLocks noChangeShapeType="1"/>
          </p:cNvSpPr>
          <p:nvPr/>
        </p:nvSpPr>
        <p:spPr bwMode="auto">
          <a:xfrm>
            <a:off x="4398963" y="55768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9">
            <a:extLst>
              <a:ext uri="{FF2B5EF4-FFF2-40B4-BE49-F238E27FC236}">
                <a16:creationId xmlns:a16="http://schemas.microsoft.com/office/drawing/2014/main" id="{A921804B-185F-4D88-9D2F-2FAF886B4974}"/>
              </a:ext>
            </a:extLst>
          </p:cNvPr>
          <p:cNvSpPr>
            <a:spLocks noChangeShapeType="1"/>
          </p:cNvSpPr>
          <p:nvPr/>
        </p:nvSpPr>
        <p:spPr bwMode="auto">
          <a:xfrm>
            <a:off x="4999038" y="5576888"/>
            <a:ext cx="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20">
            <a:extLst>
              <a:ext uri="{FF2B5EF4-FFF2-40B4-BE49-F238E27FC236}">
                <a16:creationId xmlns:a16="http://schemas.microsoft.com/office/drawing/2014/main" id="{F2FDE784-2F0C-40D2-B1D1-55AD87D9F00C}"/>
              </a:ext>
            </a:extLst>
          </p:cNvPr>
          <p:cNvSpPr>
            <a:spLocks noChangeShapeType="1"/>
          </p:cNvSpPr>
          <p:nvPr/>
        </p:nvSpPr>
        <p:spPr bwMode="auto">
          <a:xfrm>
            <a:off x="2193925" y="5205413"/>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21">
            <a:extLst>
              <a:ext uri="{FF2B5EF4-FFF2-40B4-BE49-F238E27FC236}">
                <a16:creationId xmlns:a16="http://schemas.microsoft.com/office/drawing/2014/main" id="{5ED53FD4-50CE-45BA-98EE-21AB766903EE}"/>
              </a:ext>
            </a:extLst>
          </p:cNvPr>
          <p:cNvSpPr>
            <a:spLocks noChangeShapeType="1"/>
          </p:cNvSpPr>
          <p:nvPr/>
        </p:nvSpPr>
        <p:spPr bwMode="auto">
          <a:xfrm>
            <a:off x="2193925" y="4338638"/>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22">
            <a:extLst>
              <a:ext uri="{FF2B5EF4-FFF2-40B4-BE49-F238E27FC236}">
                <a16:creationId xmlns:a16="http://schemas.microsoft.com/office/drawing/2014/main" id="{87537A4D-49AF-44CC-B83F-066FCA1CBEA8}"/>
              </a:ext>
            </a:extLst>
          </p:cNvPr>
          <p:cNvSpPr>
            <a:spLocks noChangeShapeType="1"/>
          </p:cNvSpPr>
          <p:nvPr/>
        </p:nvSpPr>
        <p:spPr bwMode="auto">
          <a:xfrm>
            <a:off x="2193925" y="4772025"/>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23">
            <a:extLst>
              <a:ext uri="{FF2B5EF4-FFF2-40B4-BE49-F238E27FC236}">
                <a16:creationId xmlns:a16="http://schemas.microsoft.com/office/drawing/2014/main" id="{3819160A-AA8F-4036-8931-2AE5854D1D3C}"/>
              </a:ext>
            </a:extLst>
          </p:cNvPr>
          <p:cNvSpPr>
            <a:spLocks noChangeShapeType="1"/>
          </p:cNvSpPr>
          <p:nvPr/>
        </p:nvSpPr>
        <p:spPr bwMode="auto">
          <a:xfrm>
            <a:off x="2193925" y="3967163"/>
            <a:ext cx="66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Rectangle 24">
            <a:extLst>
              <a:ext uri="{FF2B5EF4-FFF2-40B4-BE49-F238E27FC236}">
                <a16:creationId xmlns:a16="http://schemas.microsoft.com/office/drawing/2014/main" id="{BD9EA82D-EA75-4F84-AA35-336D1120EB21}"/>
              </a:ext>
            </a:extLst>
          </p:cNvPr>
          <p:cNvSpPr>
            <a:spLocks noChangeArrowheads="1"/>
          </p:cNvSpPr>
          <p:nvPr/>
        </p:nvSpPr>
        <p:spPr bwMode="auto">
          <a:xfrm>
            <a:off x="2995613" y="5700713"/>
            <a:ext cx="5349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200</a:t>
            </a:r>
          </a:p>
        </p:txBody>
      </p:sp>
      <p:sp>
        <p:nvSpPr>
          <p:cNvPr id="33813" name="Rectangle 25">
            <a:extLst>
              <a:ext uri="{FF2B5EF4-FFF2-40B4-BE49-F238E27FC236}">
                <a16:creationId xmlns:a16="http://schemas.microsoft.com/office/drawing/2014/main" id="{3435B56F-A327-4B90-9C58-1936BD549935}"/>
              </a:ext>
            </a:extLst>
          </p:cNvPr>
          <p:cNvSpPr>
            <a:spLocks noChangeArrowheads="1"/>
          </p:cNvSpPr>
          <p:nvPr/>
        </p:nvSpPr>
        <p:spPr bwMode="auto">
          <a:xfrm>
            <a:off x="3595688" y="5700713"/>
            <a:ext cx="5349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300</a:t>
            </a:r>
          </a:p>
        </p:txBody>
      </p:sp>
      <p:sp>
        <p:nvSpPr>
          <p:cNvPr id="33814" name="Rectangle 26">
            <a:extLst>
              <a:ext uri="{FF2B5EF4-FFF2-40B4-BE49-F238E27FC236}">
                <a16:creationId xmlns:a16="http://schemas.microsoft.com/office/drawing/2014/main" id="{A416A92C-15D5-41D7-8BEC-AD4858BAF986}"/>
              </a:ext>
            </a:extLst>
          </p:cNvPr>
          <p:cNvSpPr>
            <a:spLocks noChangeArrowheads="1"/>
          </p:cNvSpPr>
          <p:nvPr/>
        </p:nvSpPr>
        <p:spPr bwMode="auto">
          <a:xfrm>
            <a:off x="4130675" y="5700713"/>
            <a:ext cx="5349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400</a:t>
            </a:r>
          </a:p>
        </p:txBody>
      </p:sp>
      <p:sp>
        <p:nvSpPr>
          <p:cNvPr id="33815" name="Rectangle 27">
            <a:extLst>
              <a:ext uri="{FF2B5EF4-FFF2-40B4-BE49-F238E27FC236}">
                <a16:creationId xmlns:a16="http://schemas.microsoft.com/office/drawing/2014/main" id="{5C783467-0AEF-47EB-8CFC-8A5E40068237}"/>
              </a:ext>
            </a:extLst>
          </p:cNvPr>
          <p:cNvSpPr>
            <a:spLocks noChangeArrowheads="1"/>
          </p:cNvSpPr>
          <p:nvPr/>
        </p:nvSpPr>
        <p:spPr bwMode="auto">
          <a:xfrm>
            <a:off x="4732338" y="5700713"/>
            <a:ext cx="5334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500</a:t>
            </a:r>
          </a:p>
        </p:txBody>
      </p:sp>
      <p:sp>
        <p:nvSpPr>
          <p:cNvPr id="33816" name="Oval 28">
            <a:extLst>
              <a:ext uri="{FF2B5EF4-FFF2-40B4-BE49-F238E27FC236}">
                <a16:creationId xmlns:a16="http://schemas.microsoft.com/office/drawing/2014/main" id="{12EC31F8-283D-435E-BEB3-7715C102EB32}"/>
              </a:ext>
            </a:extLst>
          </p:cNvPr>
          <p:cNvSpPr>
            <a:spLocks noChangeArrowheads="1"/>
          </p:cNvSpPr>
          <p:nvPr/>
        </p:nvSpPr>
        <p:spPr bwMode="auto">
          <a:xfrm>
            <a:off x="1793875" y="5081588"/>
            <a:ext cx="331788"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10</a:t>
            </a:r>
          </a:p>
        </p:txBody>
      </p:sp>
      <p:sp>
        <p:nvSpPr>
          <p:cNvPr id="33817" name="Oval 29">
            <a:extLst>
              <a:ext uri="{FF2B5EF4-FFF2-40B4-BE49-F238E27FC236}">
                <a16:creationId xmlns:a16="http://schemas.microsoft.com/office/drawing/2014/main" id="{F3B173F9-C6C1-403C-B737-3E8AF55660FD}"/>
              </a:ext>
            </a:extLst>
          </p:cNvPr>
          <p:cNvSpPr>
            <a:spLocks noChangeArrowheads="1"/>
          </p:cNvSpPr>
          <p:nvPr/>
        </p:nvSpPr>
        <p:spPr bwMode="auto">
          <a:xfrm>
            <a:off x="1793875" y="3843338"/>
            <a:ext cx="331788" cy="2492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40</a:t>
            </a:r>
          </a:p>
        </p:txBody>
      </p:sp>
      <p:sp>
        <p:nvSpPr>
          <p:cNvPr id="33818" name="Oval 30">
            <a:extLst>
              <a:ext uri="{FF2B5EF4-FFF2-40B4-BE49-F238E27FC236}">
                <a16:creationId xmlns:a16="http://schemas.microsoft.com/office/drawing/2014/main" id="{49A040D0-8BF2-4B58-A12B-4A8354ADFA5A}"/>
              </a:ext>
            </a:extLst>
          </p:cNvPr>
          <p:cNvSpPr>
            <a:spLocks noChangeArrowheads="1"/>
          </p:cNvSpPr>
          <p:nvPr/>
        </p:nvSpPr>
        <p:spPr bwMode="auto">
          <a:xfrm>
            <a:off x="1793875" y="4214813"/>
            <a:ext cx="331788"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30</a:t>
            </a:r>
          </a:p>
        </p:txBody>
      </p:sp>
      <p:sp>
        <p:nvSpPr>
          <p:cNvPr id="33819" name="Oval 31">
            <a:extLst>
              <a:ext uri="{FF2B5EF4-FFF2-40B4-BE49-F238E27FC236}">
                <a16:creationId xmlns:a16="http://schemas.microsoft.com/office/drawing/2014/main" id="{2D82774E-38FE-4637-B4BB-B1D8E6901B3D}"/>
              </a:ext>
            </a:extLst>
          </p:cNvPr>
          <p:cNvSpPr>
            <a:spLocks noChangeArrowheads="1"/>
          </p:cNvSpPr>
          <p:nvPr/>
        </p:nvSpPr>
        <p:spPr bwMode="auto">
          <a:xfrm>
            <a:off x="1793875" y="4648200"/>
            <a:ext cx="331788" cy="249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t>20</a:t>
            </a:r>
          </a:p>
        </p:txBody>
      </p:sp>
      <p:sp>
        <p:nvSpPr>
          <p:cNvPr id="33820" name="Rectangle 32">
            <a:extLst>
              <a:ext uri="{FF2B5EF4-FFF2-40B4-BE49-F238E27FC236}">
                <a16:creationId xmlns:a16="http://schemas.microsoft.com/office/drawing/2014/main" id="{54A56982-6A0C-47B1-9982-9080387C4B62}"/>
              </a:ext>
            </a:extLst>
          </p:cNvPr>
          <p:cNvSpPr>
            <a:spLocks noChangeArrowheads="1"/>
          </p:cNvSpPr>
          <p:nvPr/>
        </p:nvSpPr>
        <p:spPr bwMode="auto">
          <a:xfrm>
            <a:off x="2268538" y="2997200"/>
            <a:ext cx="6032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t>（吨）</a:t>
            </a:r>
          </a:p>
        </p:txBody>
      </p:sp>
      <p:sp>
        <p:nvSpPr>
          <p:cNvPr id="23582" name="Rectangle 33">
            <a:extLst>
              <a:ext uri="{FF2B5EF4-FFF2-40B4-BE49-F238E27FC236}">
                <a16:creationId xmlns:a16="http://schemas.microsoft.com/office/drawing/2014/main" id="{A3061D72-1A45-4AFD-A360-9A26850F9FC1}"/>
              </a:ext>
            </a:extLst>
          </p:cNvPr>
          <p:cNvSpPr>
            <a:spLocks noChangeArrowheads="1"/>
          </p:cNvSpPr>
          <p:nvPr/>
        </p:nvSpPr>
        <p:spPr bwMode="auto">
          <a:xfrm>
            <a:off x="5292725" y="5661025"/>
            <a:ext cx="533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FF0000"/>
                </a:solidFill>
              </a:rPr>
              <a:t>600</a:t>
            </a:r>
          </a:p>
        </p:txBody>
      </p:sp>
      <p:sp>
        <p:nvSpPr>
          <p:cNvPr id="23583" name="Oval 34">
            <a:extLst>
              <a:ext uri="{FF2B5EF4-FFF2-40B4-BE49-F238E27FC236}">
                <a16:creationId xmlns:a16="http://schemas.microsoft.com/office/drawing/2014/main" id="{245F9151-B7E6-489C-80F1-A9F0EAEB26FF}"/>
              </a:ext>
            </a:extLst>
          </p:cNvPr>
          <p:cNvSpPr>
            <a:spLocks noChangeArrowheads="1"/>
          </p:cNvSpPr>
          <p:nvPr/>
        </p:nvSpPr>
        <p:spPr bwMode="auto">
          <a:xfrm>
            <a:off x="3779838" y="3860800"/>
            <a:ext cx="142875" cy="14446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23584" name="Oval 35">
            <a:extLst>
              <a:ext uri="{FF2B5EF4-FFF2-40B4-BE49-F238E27FC236}">
                <a16:creationId xmlns:a16="http://schemas.microsoft.com/office/drawing/2014/main" id="{25D3EC96-50B3-413E-88A9-8BEDCF82D9FC}"/>
              </a:ext>
            </a:extLst>
          </p:cNvPr>
          <p:cNvSpPr>
            <a:spLocks noChangeArrowheads="1"/>
          </p:cNvSpPr>
          <p:nvPr/>
        </p:nvSpPr>
        <p:spPr bwMode="auto">
          <a:xfrm>
            <a:off x="4932363" y="4652963"/>
            <a:ext cx="142875" cy="144462"/>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ea typeface="楷体_GB2312" pitchFamily="49" charset="-122"/>
            </a:endParaRPr>
          </a:p>
        </p:txBody>
      </p:sp>
      <p:sp>
        <p:nvSpPr>
          <p:cNvPr id="23585" name="Rectangle 36">
            <a:extLst>
              <a:ext uri="{FF2B5EF4-FFF2-40B4-BE49-F238E27FC236}">
                <a16:creationId xmlns:a16="http://schemas.microsoft.com/office/drawing/2014/main" id="{896BF1AD-43A1-47ED-BF30-254718D5F26F}"/>
              </a:ext>
            </a:extLst>
          </p:cNvPr>
          <p:cNvSpPr>
            <a:spLocks noChangeArrowheads="1"/>
          </p:cNvSpPr>
          <p:nvPr/>
        </p:nvSpPr>
        <p:spPr bwMode="auto">
          <a:xfrm>
            <a:off x="3708400" y="350043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FF0000"/>
                </a:solidFill>
              </a:rPr>
              <a:t>A</a:t>
            </a:r>
          </a:p>
        </p:txBody>
      </p:sp>
      <p:sp>
        <p:nvSpPr>
          <p:cNvPr id="23586" name="Rectangle 38">
            <a:extLst>
              <a:ext uri="{FF2B5EF4-FFF2-40B4-BE49-F238E27FC236}">
                <a16:creationId xmlns:a16="http://schemas.microsoft.com/office/drawing/2014/main" id="{3E7FC28D-88AA-43FF-9A88-4F64E18B1159}"/>
              </a:ext>
            </a:extLst>
          </p:cNvPr>
          <p:cNvSpPr>
            <a:spLocks noChangeArrowheads="1"/>
          </p:cNvSpPr>
          <p:nvPr/>
        </p:nvSpPr>
        <p:spPr bwMode="auto">
          <a:xfrm>
            <a:off x="4932363" y="4292600"/>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FF0000"/>
                </a:solidFill>
              </a:rPr>
              <a:t>B</a:t>
            </a:r>
          </a:p>
        </p:txBody>
      </p:sp>
      <p:sp>
        <p:nvSpPr>
          <p:cNvPr id="23587" name="Line 39">
            <a:extLst>
              <a:ext uri="{FF2B5EF4-FFF2-40B4-BE49-F238E27FC236}">
                <a16:creationId xmlns:a16="http://schemas.microsoft.com/office/drawing/2014/main" id="{CDC4B826-E814-4478-A8C0-3DF7009D3314}"/>
              </a:ext>
            </a:extLst>
          </p:cNvPr>
          <p:cNvSpPr>
            <a:spLocks noChangeShapeType="1"/>
          </p:cNvSpPr>
          <p:nvPr/>
        </p:nvSpPr>
        <p:spPr bwMode="auto">
          <a:xfrm flipH="1">
            <a:off x="2227263" y="3946525"/>
            <a:ext cx="1576387" cy="635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Line 40">
            <a:extLst>
              <a:ext uri="{FF2B5EF4-FFF2-40B4-BE49-F238E27FC236}">
                <a16:creationId xmlns:a16="http://schemas.microsoft.com/office/drawing/2014/main" id="{5A8FACDB-4E83-4C1B-AD73-96C2B1DCBB4A}"/>
              </a:ext>
            </a:extLst>
          </p:cNvPr>
          <p:cNvSpPr>
            <a:spLocks noChangeShapeType="1"/>
          </p:cNvSpPr>
          <p:nvPr/>
        </p:nvSpPr>
        <p:spPr bwMode="auto">
          <a:xfrm>
            <a:off x="3851275" y="3933825"/>
            <a:ext cx="0" cy="1655763"/>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41">
            <a:extLst>
              <a:ext uri="{FF2B5EF4-FFF2-40B4-BE49-F238E27FC236}">
                <a16:creationId xmlns:a16="http://schemas.microsoft.com/office/drawing/2014/main" id="{7ED63D05-FCD5-4E13-8A61-E5EC5EEE6F35}"/>
              </a:ext>
            </a:extLst>
          </p:cNvPr>
          <p:cNvSpPr>
            <a:spLocks noChangeShapeType="1"/>
          </p:cNvSpPr>
          <p:nvPr/>
        </p:nvSpPr>
        <p:spPr bwMode="auto">
          <a:xfrm flipV="1">
            <a:off x="2260600" y="4757738"/>
            <a:ext cx="2695575" cy="635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Line 42">
            <a:extLst>
              <a:ext uri="{FF2B5EF4-FFF2-40B4-BE49-F238E27FC236}">
                <a16:creationId xmlns:a16="http://schemas.microsoft.com/office/drawing/2014/main" id="{132BC7DF-1C71-4939-8982-28851A007CC6}"/>
              </a:ext>
            </a:extLst>
          </p:cNvPr>
          <p:cNvSpPr>
            <a:spLocks noChangeShapeType="1"/>
          </p:cNvSpPr>
          <p:nvPr/>
        </p:nvSpPr>
        <p:spPr bwMode="auto">
          <a:xfrm flipH="1">
            <a:off x="5003800" y="4724400"/>
            <a:ext cx="0" cy="792163"/>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Oval 43">
            <a:extLst>
              <a:ext uri="{FF2B5EF4-FFF2-40B4-BE49-F238E27FC236}">
                <a16:creationId xmlns:a16="http://schemas.microsoft.com/office/drawing/2014/main" id="{C1882EE1-3F5F-418B-891A-69722F4A1164}"/>
              </a:ext>
            </a:extLst>
          </p:cNvPr>
          <p:cNvSpPr>
            <a:spLocks noChangeArrowheads="1"/>
          </p:cNvSpPr>
          <p:nvPr/>
        </p:nvSpPr>
        <p:spPr bwMode="auto">
          <a:xfrm>
            <a:off x="1835150" y="3357563"/>
            <a:ext cx="331788" cy="2492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FF0000"/>
                </a:solidFill>
              </a:rPr>
              <a:t>50</a:t>
            </a:r>
          </a:p>
        </p:txBody>
      </p:sp>
      <p:sp>
        <p:nvSpPr>
          <p:cNvPr id="23592" name="Oval 44">
            <a:extLst>
              <a:ext uri="{FF2B5EF4-FFF2-40B4-BE49-F238E27FC236}">
                <a16:creationId xmlns:a16="http://schemas.microsoft.com/office/drawing/2014/main" id="{4B288B88-2AF1-4278-89F1-CA3EE0D9D27F}"/>
              </a:ext>
            </a:extLst>
          </p:cNvPr>
          <p:cNvSpPr>
            <a:spLocks noChangeArrowheads="1"/>
          </p:cNvSpPr>
          <p:nvPr/>
        </p:nvSpPr>
        <p:spPr bwMode="auto">
          <a:xfrm>
            <a:off x="3995738" y="3500438"/>
            <a:ext cx="15843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0" i="1">
                <a:solidFill>
                  <a:srgbClr val="FF0000"/>
                </a:solidFill>
              </a:rPr>
              <a:t>（</a:t>
            </a:r>
            <a:r>
              <a:rPr lang="en-US" altLang="zh-CN" sz="1800" b="0" i="1">
                <a:solidFill>
                  <a:srgbClr val="FF0000"/>
                </a:solidFill>
              </a:rPr>
              <a:t>40</a:t>
            </a:r>
            <a:r>
              <a:rPr lang="zh-CN" altLang="en-US" sz="1800" b="0" i="1">
                <a:solidFill>
                  <a:srgbClr val="FF0000"/>
                </a:solidFill>
              </a:rPr>
              <a:t>； </a:t>
            </a:r>
            <a:r>
              <a:rPr lang="en-US" altLang="zh-CN" sz="1800" b="0" i="1">
                <a:solidFill>
                  <a:srgbClr val="FF0000"/>
                </a:solidFill>
              </a:rPr>
              <a:t>300</a:t>
            </a:r>
            <a:r>
              <a:rPr lang="zh-CN" altLang="en-US" sz="1800" b="0" i="1">
                <a:solidFill>
                  <a:srgbClr val="FF0000"/>
                </a:solidFill>
              </a:rPr>
              <a:t>）</a:t>
            </a:r>
          </a:p>
        </p:txBody>
      </p:sp>
      <p:sp>
        <p:nvSpPr>
          <p:cNvPr id="23593" name="Oval 45">
            <a:extLst>
              <a:ext uri="{FF2B5EF4-FFF2-40B4-BE49-F238E27FC236}">
                <a16:creationId xmlns:a16="http://schemas.microsoft.com/office/drawing/2014/main" id="{9AC73CA8-6AAB-42C9-A166-354EDA739A5B}"/>
              </a:ext>
            </a:extLst>
          </p:cNvPr>
          <p:cNvSpPr>
            <a:spLocks noChangeArrowheads="1"/>
          </p:cNvSpPr>
          <p:nvPr/>
        </p:nvSpPr>
        <p:spPr bwMode="auto">
          <a:xfrm>
            <a:off x="5364163" y="4292600"/>
            <a:ext cx="1439862"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0" i="1">
                <a:solidFill>
                  <a:srgbClr val="FF0000"/>
                </a:solidFill>
              </a:rPr>
              <a:t>（</a:t>
            </a:r>
            <a:r>
              <a:rPr lang="en-US" altLang="zh-CN" sz="1800" b="0" i="1">
                <a:solidFill>
                  <a:srgbClr val="FF0000"/>
                </a:solidFill>
              </a:rPr>
              <a:t>20</a:t>
            </a:r>
            <a:r>
              <a:rPr lang="zh-CN" altLang="en-US" sz="1800" b="0" i="1">
                <a:solidFill>
                  <a:srgbClr val="FF0000"/>
                </a:solidFill>
              </a:rPr>
              <a:t>；</a:t>
            </a:r>
            <a:r>
              <a:rPr lang="en-US" altLang="zh-CN" sz="1800" b="0" i="1">
                <a:solidFill>
                  <a:srgbClr val="FF0000"/>
                </a:solidFill>
              </a:rPr>
              <a:t>500</a:t>
            </a:r>
            <a:r>
              <a:rPr lang="zh-CN" altLang="en-US" sz="1800" b="0" i="1">
                <a:solidFill>
                  <a:srgbClr val="FF0000"/>
                </a:solidFill>
              </a:rPr>
              <a:t>）</a:t>
            </a:r>
          </a:p>
        </p:txBody>
      </p:sp>
      <p:sp>
        <p:nvSpPr>
          <p:cNvPr id="42" name="内容占位符 2">
            <a:extLst>
              <a:ext uri="{FF2B5EF4-FFF2-40B4-BE49-F238E27FC236}">
                <a16:creationId xmlns:a16="http://schemas.microsoft.com/office/drawing/2014/main" id="{F86165FA-58A5-44DC-A009-64DFB5402525}"/>
              </a:ext>
            </a:extLst>
          </p:cNvPr>
          <p:cNvSpPr txBox="1">
            <a:spLocks/>
          </p:cNvSpPr>
          <p:nvPr/>
        </p:nvSpPr>
        <p:spPr>
          <a:xfrm>
            <a:off x="285750" y="1214438"/>
            <a:ext cx="8540750" cy="1500187"/>
          </a:xfrm>
          <a:prstGeom prst="rect">
            <a:avLst/>
          </a:prstGeom>
        </p:spPr>
        <p:txBody>
          <a:bodyPr/>
          <a:lstStyle/>
          <a:p>
            <a:pPr marL="342900" indent="-342900">
              <a:spcBef>
                <a:spcPct val="20000"/>
              </a:spcBef>
              <a:buClr>
                <a:schemeClr val="hlink"/>
              </a:buClr>
              <a:buSzPct val="75000"/>
              <a:buFont typeface="Wingdings" pitchFamily="2" charset="2"/>
              <a:buChar char="v"/>
              <a:defRPr/>
            </a:pPr>
            <a:r>
              <a:rPr lang="en-US" altLang="zh-CN" sz="3200" dirty="0">
                <a:solidFill>
                  <a:schemeClr val="accent2">
                    <a:lumMod val="75000"/>
                  </a:schemeClr>
                </a:solidFill>
                <a:ea typeface="楷体" pitchFamily="49" charset="-122"/>
              </a:rPr>
              <a:t>2.</a:t>
            </a:r>
            <a:r>
              <a:rPr lang="zh-CN" altLang="en-US" sz="3200" dirty="0">
                <a:solidFill>
                  <a:schemeClr val="accent2">
                    <a:lumMod val="75000"/>
                  </a:schemeClr>
                </a:solidFill>
                <a:ea typeface="楷体" pitchFamily="49" charset="-122"/>
              </a:rPr>
              <a:t>一个简单经济体的取舍</a:t>
            </a:r>
            <a:r>
              <a:rPr lang="zh-CN" altLang="en-US" sz="2800" kern="0" dirty="0">
                <a:solidFill>
                  <a:schemeClr val="accent2">
                    <a:lumMod val="75000"/>
                  </a:schemeClr>
                </a:solidFill>
                <a:ea typeface="楷体" pitchFamily="49" charset="-122"/>
              </a:rPr>
              <a:t>：</a:t>
            </a:r>
            <a:endParaRPr lang="en-US" altLang="zh-CN" sz="2800" kern="0" dirty="0">
              <a:solidFill>
                <a:schemeClr val="accent2">
                  <a:lumMod val="75000"/>
                </a:schemeClr>
              </a:solidFill>
              <a:ea typeface="楷体" pitchFamily="49" charset="-122"/>
            </a:endParaRPr>
          </a:p>
          <a:p>
            <a:pPr marL="742950" lvl="1" indent="-285750">
              <a:spcBef>
                <a:spcPct val="20000"/>
              </a:spcBef>
              <a:buClr>
                <a:schemeClr val="hlink"/>
              </a:buClr>
              <a:buSzPct val="75000"/>
              <a:buFont typeface="Wingdings" pitchFamily="2" charset="2"/>
              <a:buChar char=""/>
              <a:defRPr/>
            </a:pPr>
            <a:r>
              <a:rPr lang="zh-CN" altLang="en-US" sz="2800" dirty="0">
                <a:solidFill>
                  <a:schemeClr val="accent2">
                    <a:lumMod val="75000"/>
                  </a:schemeClr>
                </a:solidFill>
                <a:ea typeface="楷体" pitchFamily="49" charset="-122"/>
              </a:rPr>
              <a:t>假设只有两种资源：  劳动和资本</a:t>
            </a:r>
            <a:endParaRPr lang="en-US" altLang="zh-CN" sz="2800" dirty="0">
              <a:solidFill>
                <a:schemeClr val="accent2">
                  <a:lumMod val="75000"/>
                </a:schemeClr>
              </a:solidFill>
              <a:ea typeface="楷体" pitchFamily="49" charset="-122"/>
            </a:endParaRPr>
          </a:p>
          <a:p>
            <a:pPr marL="742950" lvl="1" indent="-285750">
              <a:spcBef>
                <a:spcPct val="20000"/>
              </a:spcBef>
              <a:buClr>
                <a:schemeClr val="hlink"/>
              </a:buClr>
              <a:buSzPct val="75000"/>
              <a:buFont typeface="Wingdings" pitchFamily="2" charset="2"/>
              <a:buChar char=""/>
              <a:defRPr/>
            </a:pPr>
            <a:r>
              <a:rPr lang="zh-CN" altLang="en-US" sz="2800" dirty="0">
                <a:solidFill>
                  <a:schemeClr val="accent2">
                    <a:lumMod val="75000"/>
                  </a:schemeClr>
                </a:solidFill>
                <a:ea typeface="楷体" pitchFamily="49" charset="-122"/>
              </a:rPr>
              <a:t>假设只生产两种商品：面包和衣服</a:t>
            </a:r>
            <a:endParaRPr lang="zh-CN" altLang="en-US" sz="2800" kern="0" dirty="0">
              <a:solidFill>
                <a:schemeClr val="accent2">
                  <a:lumMod val="75000"/>
                </a:schemeClr>
              </a:solidFill>
              <a:ea typeface="楷体" pitchFamily="49" charset="-122"/>
            </a:endParaRPr>
          </a:p>
        </p:txBody>
      </p:sp>
      <p:sp>
        <p:nvSpPr>
          <p:cNvPr id="43" name="标题 1">
            <a:extLst>
              <a:ext uri="{FF2B5EF4-FFF2-40B4-BE49-F238E27FC236}">
                <a16:creationId xmlns:a16="http://schemas.microsoft.com/office/drawing/2014/main" id="{E4F194A9-C331-43C0-B922-1478B626E696}"/>
              </a:ext>
            </a:extLst>
          </p:cNvPr>
          <p:cNvSpPr txBox="1">
            <a:spLocks/>
          </p:cNvSpPr>
          <p:nvPr/>
        </p:nvSpPr>
        <p:spPr>
          <a:xfrm>
            <a:off x="301625" y="609600"/>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58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9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5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5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359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2" grpId="0" autoUpdateAnimBg="0"/>
      <p:bldP spid="23583" grpId="0" animBg="1" autoUpdateAnimBg="0"/>
      <p:bldP spid="23584" grpId="0" animBg="1" autoUpdateAnimBg="0"/>
      <p:bldP spid="23585" grpId="0" autoUpdateAnimBg="0"/>
      <p:bldP spid="23586" grpId="0" autoUpdateAnimBg="0"/>
      <p:bldP spid="23591" grpId="0" autoUpdateAnimBg="0"/>
      <p:bldP spid="23592" grpId="0" autoUpdateAnimBg="0"/>
      <p:bldP spid="2359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84CDFE47-51BF-4A75-8DF2-71BAAC8FCE48}"/>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214CC313-F0CE-4A76-B395-638AF3781EDE}" type="datetime1">
              <a:rPr lang="zh-CN" altLang="en-US" sz="1400" b="0"/>
              <a:pPr eaLnBrk="1" hangingPunct="1">
                <a:spcBef>
                  <a:spcPct val="0"/>
                </a:spcBef>
                <a:buClrTx/>
                <a:buSzTx/>
                <a:buFont typeface="Arial" panose="020B0604020202020204" pitchFamily="34" charset="0"/>
                <a:buNone/>
              </a:pPr>
              <a:t>2022/9/6</a:t>
            </a:fld>
            <a:endParaRPr lang="en-US" altLang="zh-CN" sz="1400" b="0"/>
          </a:p>
        </p:txBody>
      </p:sp>
      <p:sp>
        <p:nvSpPr>
          <p:cNvPr id="34819" name="灯片编号占位符 5">
            <a:extLst>
              <a:ext uri="{FF2B5EF4-FFF2-40B4-BE49-F238E27FC236}">
                <a16:creationId xmlns:a16="http://schemas.microsoft.com/office/drawing/2014/main" id="{C98E83A5-818F-4C4D-BB88-9096D9F5A2DB}"/>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8EB3069-3979-4011-A539-B85DB3F85D33}" type="slidenum">
              <a:rPr lang="en-US" altLang="zh-CN" sz="1400" b="0"/>
              <a:pPr algn="r" eaLnBrk="1" hangingPunct="1">
                <a:spcBef>
                  <a:spcPct val="0"/>
                </a:spcBef>
                <a:buClrTx/>
                <a:buSzTx/>
                <a:buFont typeface="Arial" panose="020B0604020202020204" pitchFamily="34" charset="0"/>
                <a:buNone/>
              </a:pPr>
              <a:t>9</a:t>
            </a:fld>
            <a:endParaRPr lang="en-US" altLang="zh-CN" sz="1400" b="0"/>
          </a:p>
        </p:txBody>
      </p:sp>
      <p:sp>
        <p:nvSpPr>
          <p:cNvPr id="29700" name="Rectangle 2">
            <a:extLst>
              <a:ext uri="{FF2B5EF4-FFF2-40B4-BE49-F238E27FC236}">
                <a16:creationId xmlns:a16="http://schemas.microsoft.com/office/drawing/2014/main" id="{B0426732-FE9F-41DA-9B45-A034884760DA}"/>
              </a:ext>
            </a:extLst>
          </p:cNvPr>
          <p:cNvSpPr>
            <a:spLocks noGrp="1" noRot="1" noChangeArrowheads="1"/>
          </p:cNvSpPr>
          <p:nvPr>
            <p:ph type="title" idx="4294967295"/>
          </p:nvPr>
        </p:nvSpPr>
        <p:spPr>
          <a:xfrm>
            <a:off x="285750" y="928688"/>
            <a:ext cx="8540750" cy="1143000"/>
          </a:xfrm>
        </p:spPr>
        <p:txBody>
          <a:bodyPr/>
          <a:lstStyle/>
          <a:p>
            <a:pPr algn="l" eaLnBrk="1" hangingPunct="1">
              <a:defRPr/>
            </a:pPr>
            <a:r>
              <a:rPr lang="zh-CN" sz="3600" b="1" dirty="0">
                <a:solidFill>
                  <a:schemeClr val="accent2">
                    <a:lumMod val="75000"/>
                  </a:schemeClr>
                </a:solidFill>
                <a:latin typeface="楷体" pitchFamily="49" charset="-122"/>
                <a:ea typeface="楷体" pitchFamily="49" charset="-122"/>
              </a:rPr>
              <a:t>一个</a:t>
            </a:r>
            <a:r>
              <a:rPr lang="zh-CN" altLang="en-US" sz="3600" b="1" dirty="0">
                <a:solidFill>
                  <a:schemeClr val="accent2">
                    <a:lumMod val="75000"/>
                  </a:schemeClr>
                </a:solidFill>
                <a:latin typeface="楷体" pitchFamily="49" charset="-122"/>
                <a:ea typeface="楷体" pitchFamily="49" charset="-122"/>
              </a:rPr>
              <a:t>简单</a:t>
            </a:r>
            <a:r>
              <a:rPr lang="zh-CN" sz="3600" b="1" dirty="0">
                <a:solidFill>
                  <a:schemeClr val="accent2">
                    <a:lumMod val="75000"/>
                  </a:schemeClr>
                </a:solidFill>
                <a:latin typeface="楷体" pitchFamily="49" charset="-122"/>
                <a:ea typeface="楷体" pitchFamily="49" charset="-122"/>
              </a:rPr>
              <a:t>经济体的取舍</a:t>
            </a:r>
          </a:p>
        </p:txBody>
      </p:sp>
      <p:sp>
        <p:nvSpPr>
          <p:cNvPr id="29701" name="Rectangle 3">
            <a:extLst>
              <a:ext uri="{FF2B5EF4-FFF2-40B4-BE49-F238E27FC236}">
                <a16:creationId xmlns:a16="http://schemas.microsoft.com/office/drawing/2014/main" id="{93D50C1C-2E62-42EF-A443-1847E487F911}"/>
              </a:ext>
            </a:extLst>
          </p:cNvPr>
          <p:cNvSpPr>
            <a:spLocks noGrp="1" noRot="1" noChangeArrowheads="1"/>
          </p:cNvSpPr>
          <p:nvPr>
            <p:ph type="body" idx="4294967295"/>
          </p:nvPr>
        </p:nvSpPr>
        <p:spPr>
          <a:xfrm>
            <a:off x="301625" y="2357438"/>
            <a:ext cx="8540750" cy="3741737"/>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结论：一个简化的社会经济体因资源的稀缺性限制，不可能生产它想要的任何数量的商品，它同样面临着取舍和选择。</a:t>
            </a:r>
          </a:p>
          <a:p>
            <a:pPr eaLnBrk="1" hangingPunct="1">
              <a:buFont typeface="Wingdings" panose="05000000000000000000" pitchFamily="2" charset="2"/>
              <a:buNone/>
              <a:defRPr/>
            </a:pPr>
            <a:endParaRPr lang="zh-CN" altLang="en-US"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由此我们引申出经济学的核心概念和思想。</a:t>
            </a:r>
          </a:p>
          <a:p>
            <a:pPr eaLnBrk="1" hangingPunct="1">
              <a:defRPr/>
            </a:pPr>
            <a:endParaRPr lang="en-US" altLang="zh-CN" dirty="0">
              <a:solidFill>
                <a:schemeClr val="accent2">
                  <a:lumMod val="75000"/>
                </a:schemeClr>
              </a:solidFill>
              <a:latin typeface="楷体" pitchFamily="49" charset="-122"/>
              <a:ea typeface="楷体" pitchFamily="49" charset="-122"/>
            </a:endParaRPr>
          </a:p>
        </p:txBody>
      </p:sp>
      <p:sp>
        <p:nvSpPr>
          <p:cNvPr id="6" name="标题 1">
            <a:extLst>
              <a:ext uri="{FF2B5EF4-FFF2-40B4-BE49-F238E27FC236}">
                <a16:creationId xmlns:a16="http://schemas.microsoft.com/office/drawing/2014/main" id="{6400FDFD-013A-4E01-B9D4-51FB8E318F18}"/>
              </a:ext>
            </a:extLst>
          </p:cNvPr>
          <p:cNvSpPr txBox="1">
            <a:spLocks/>
          </p:cNvSpPr>
          <p:nvPr/>
        </p:nvSpPr>
        <p:spPr>
          <a:xfrm>
            <a:off x="301625" y="609600"/>
            <a:ext cx="8540750" cy="533400"/>
          </a:xfrm>
          <a:prstGeom prst="rect">
            <a:avLst/>
          </a:prstGeom>
        </p:spPr>
        <p:txBody>
          <a:bodyPr/>
          <a:lstStyle/>
          <a:p>
            <a:pPr algn="ctr">
              <a:defRPr/>
            </a:pPr>
            <a:r>
              <a:rPr lang="zh-CN" altLang="en-US" kern="0" dirty="0">
                <a:solidFill>
                  <a:schemeClr val="accent2">
                    <a:lumMod val="75000"/>
                  </a:schemeClr>
                </a:solidFill>
                <a:latin typeface="楷体_GB2312" pitchFamily="49" charset="-122"/>
                <a:cs typeface="+mj-cs"/>
              </a:rPr>
              <a:t>二、经济学的基本概念与定义</a:t>
            </a:r>
            <a:endParaRPr lang="zh-CN" altLang="en-US" b="0" kern="0" dirty="0">
              <a:solidFill>
                <a:schemeClr val="tx2"/>
              </a:solidFill>
              <a:latin typeface="+mj-lt"/>
              <a:ea typeface="+mj-ea"/>
              <a:cs typeface="+mj-cs"/>
            </a:endParaRP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rIns="0">
        <a:spAutoFit/>
      </a:bodyPr>
      <a:lstStyle>
        <a:defPPr algn="ctr">
          <a:defRPr sz="3200" dirty="0">
            <a:solidFill>
              <a:schemeClr val="accent2">
                <a:lumMod val="75000"/>
              </a:schemeClr>
            </a:solidFill>
            <a:ea typeface="楷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0" u="none" strike="noStrike" cap="none" normalizeH="0" baseline="0" smtClean="0">
            <a:ln>
              <a:noFill/>
            </a:ln>
            <a:solidFill>
              <a:schemeClr val="tx1"/>
            </a:solidFill>
            <a:effectLst/>
            <a:latin typeface="楷体" pitchFamily="49" charset="-122"/>
            <a:ea typeface="楷体_GB2312" pitchFamily="1"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诗情画意">
  <a:themeElements>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0" u="none" strike="noStrike" cap="none" normalizeH="0" baseline="0" smtClean="0">
            <a:ln>
              <a:noFill/>
            </a:ln>
            <a:solidFill>
              <a:schemeClr val="tx1"/>
            </a:solidFill>
            <a:effectLst/>
            <a:latin typeface="楷体" pitchFamily="49" charset="-122"/>
            <a:ea typeface="楷体_GB2312" pitchFamily="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0" u="none" strike="noStrike" cap="none" normalizeH="0" baseline="0" smtClean="0">
            <a:ln>
              <a:noFill/>
            </a:ln>
            <a:solidFill>
              <a:schemeClr val="tx1"/>
            </a:solidFill>
            <a:effectLst/>
            <a:latin typeface="楷体" pitchFamily="49" charset="-122"/>
            <a:ea typeface="楷体_GB2312" pitchFamily="1" charset="-122"/>
          </a:defRPr>
        </a:defPPr>
      </a:lstStyle>
    </a:lnDef>
  </a:objectDefaults>
  <a:extraClrSchemeLst>
    <a:extraClrScheme>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1053</TotalTime>
  <Pages>0</Pages>
  <Words>2942</Words>
  <Characters>0</Characters>
  <Application>Microsoft Office PowerPoint</Application>
  <DocSecurity>0</DocSecurity>
  <PresentationFormat>全屏显示(4:3)</PresentationFormat>
  <Lines>0</Lines>
  <Paragraphs>393</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63" baseType="lpstr">
      <vt:lpstr>仿宋</vt:lpstr>
      <vt:lpstr>华文楷体</vt:lpstr>
      <vt:lpstr>华文宋体</vt:lpstr>
      <vt:lpstr>楷体</vt:lpstr>
      <vt:lpstr>楷体_GB2312</vt:lpstr>
      <vt:lpstr>Arial</vt:lpstr>
      <vt:lpstr>Times New Roman</vt:lpstr>
      <vt:lpstr>Wingdings</vt:lpstr>
      <vt:lpstr>诗情画意</vt:lpstr>
      <vt:lpstr>1_诗情画意</vt:lpstr>
      <vt:lpstr>Equation</vt:lpstr>
      <vt:lpstr>MathType 6.0 Equation</vt:lpstr>
      <vt:lpstr>PowerPoint 演示文稿</vt:lpstr>
      <vt:lpstr>PowerPoint 演示文稿</vt:lpstr>
      <vt:lpstr>PowerPoint 演示文稿</vt:lpstr>
      <vt:lpstr>PowerPoint 演示文稿</vt:lpstr>
      <vt:lpstr>PowerPoint 演示文稿</vt:lpstr>
      <vt:lpstr>一、经济学的基本概念与定义</vt:lpstr>
      <vt:lpstr>PowerPoint 演示文稿</vt:lpstr>
      <vt:lpstr>PowerPoint 演示文稿</vt:lpstr>
      <vt:lpstr>一个简单经济体的取舍</vt:lpstr>
      <vt:lpstr>PowerPoint 演示文稿</vt:lpstr>
      <vt:lpstr>1)稀缺（scarcity）：</vt:lpstr>
      <vt:lpstr>关于企业家才能</vt:lpstr>
      <vt:lpstr>PowerPoint 演示文稿</vt:lpstr>
      <vt:lpstr>PowerPoint 演示文稿</vt:lpstr>
      <vt:lpstr>5）生产可能性曲线（Production Possibility Curve，PPC）</vt:lpstr>
      <vt:lpstr>（2）生产可能性曲线解读</vt:lpstr>
      <vt:lpstr>PowerPoint 演示文稿</vt:lpstr>
      <vt:lpstr>(4)  生产可能性曲线的移动</vt:lpstr>
      <vt:lpstr>PowerPoint 演示文稿</vt:lpstr>
      <vt:lpstr>PowerPoint 演示文稿</vt:lpstr>
      <vt:lpstr>PowerPoint 演示文稿</vt:lpstr>
      <vt:lpstr>PowerPoint 演示文稿</vt:lpstr>
      <vt:lpstr>3、市场经济、计划经济</vt:lpstr>
      <vt:lpstr>资料：我国经济体制沿革</vt:lpstr>
      <vt:lpstr>PowerPoint 演示文稿</vt:lpstr>
      <vt:lpstr>4.微观经济学的定义</vt:lpstr>
      <vt:lpstr>PowerPoint 演示文稿</vt:lpstr>
      <vt:lpstr>二、经济学的研究方法</vt:lpstr>
      <vt:lpstr>1.建立经济模型</vt:lpstr>
      <vt:lpstr>1.1.经济模型的一般特征</vt:lpstr>
      <vt:lpstr>1.1.经济模型的一般特征</vt:lpstr>
      <vt:lpstr>1.2.经济模型的验证</vt:lpstr>
      <vt:lpstr>第一个经济模型</vt:lpstr>
      <vt:lpstr>2.微观经济学的分析方法</vt:lpstr>
      <vt:lpstr>PowerPoint 演示文稿</vt:lpstr>
      <vt:lpstr>概括而言</vt:lpstr>
      <vt:lpstr>PowerPoint 演示文稿</vt:lpstr>
      <vt:lpstr>一、经济学入门对数学要求</vt:lpstr>
      <vt:lpstr>1、导数的概念</vt:lpstr>
      <vt:lpstr>PowerPoint 演示文稿</vt:lpstr>
      <vt:lpstr>一阶导数的几何意义</vt:lpstr>
      <vt:lpstr>PowerPoint 演示文稿</vt:lpstr>
      <vt:lpstr>2.1.常见函数的求导公式（求一阶导数）</vt:lpstr>
      <vt:lpstr>PowerPoint 演示文稿</vt:lpstr>
      <vt:lpstr>PowerPoint 演示文稿</vt:lpstr>
      <vt:lpstr>PowerPoint 演示文稿</vt:lpstr>
      <vt:lpstr>PowerPoint 演示文稿</vt:lpstr>
      <vt:lpstr>2.2.一阶导数的四则运算</vt:lpstr>
      <vt:lpstr>例：</vt:lpstr>
      <vt:lpstr>3.极值</vt:lpstr>
      <vt:lpstr>PowerPoint 演示文稿</vt:lpstr>
    </vt:vector>
  </TitlesOfParts>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kin willian</cp:lastModifiedBy>
  <cp:revision>489</cp:revision>
  <cp:lastPrinted>1899-12-30T00:00:00Z</cp:lastPrinted>
  <dcterms:created xsi:type="dcterms:W3CDTF">2006-07-10T04:26:19Z</dcterms:created>
  <dcterms:modified xsi:type="dcterms:W3CDTF">2022-09-06T03:35:59Z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