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2FF4-74D5-44CC-A76F-5F10994E1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5D49-CFA4-4FAE-B649-CDA9968162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现在介绍一下本课程的实验环节，</a:t>
            </a:r>
            <a:r>
              <a:rPr lang="en-US" altLang="zh-CN" dirty="0" smtClean="0"/>
              <a:t>1-17</a:t>
            </a:r>
            <a:r>
              <a:rPr lang="zh-CN" altLang="en-US" dirty="0" smtClean="0"/>
              <a:t>周的周四上午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r>
              <a:rPr lang="en-US" altLang="zh-CN" dirty="0" smtClean="0"/>
              <a:t>-9</a:t>
            </a:r>
            <a:r>
              <a:rPr lang="zh-CN" altLang="en-US" dirty="0" smtClean="0"/>
              <a:t>点半作为实验课程时间，希望同学在此期间自学犀牛书，或进行实验项目的开发，助教将在微信群提供在线的答疑协助。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同学们需要在一学期内完成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个实验项目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2-4</a:t>
            </a:r>
            <a:r>
              <a:rPr lang="zh-CN" altLang="en-US" dirty="0" smtClean="0"/>
              <a:t>周完成第一个实验项目，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5-10</a:t>
            </a:r>
            <a:r>
              <a:rPr lang="zh-CN" altLang="en-US" dirty="0" smtClean="0"/>
              <a:t>周完成第二个实验项目，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11-17</a:t>
            </a:r>
            <a:r>
              <a:rPr lang="zh-CN" altLang="en-US" dirty="0" smtClean="0"/>
              <a:t>周完成第三个实验项目，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前两个实验项目作为平时成绩，第三个实验项目作为考试成绩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总体要求：开设个人的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账号，在个人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博客中完整描述每一个实验项目的开发过程，展示开发结果，总结学习体会。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现在就布置一下第一个实验项目的要求：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要求实现一个新闻爬虫及爬取结果的查询网站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核心需求：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、选取</a:t>
            </a:r>
            <a:r>
              <a:rPr lang="en-US" altLang="zh-CN" sz="1800" dirty="0" smtClean="0"/>
              <a:t>3-5</a:t>
            </a:r>
            <a:r>
              <a:rPr lang="zh-CN" altLang="en-US" sz="1800" dirty="0" smtClean="0"/>
              <a:t>个代表性的新闻网站（比如新浪新闻、网易新闻等，或者某个垂直领域权威性的网站比如经济领域的雪球财经、东方财富等，或者体育领域的腾讯体育、虎扑体育等等）建立爬虫，针对不同网站的新闻页面进行分析，爬取出编码、标题、作者、时间、关键词、摘要、内容、来源等结构化信息，存储在数据库中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、建立网站提供对爬取内容的分项全文搜索，给出所查关键词的时间热度分析。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技术要求：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、必须采用</a:t>
            </a:r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实现网络爬虫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、必须采用</a:t>
            </a:r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实现查询网站（不要使用任何前端框架）</a:t>
            </a:r>
            <a:endParaRPr lang="zh-CN" altLang="en-US" sz="1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159BC-7566-964E-A174-5EB0FB7EDE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4D25-838A-42ED-861C-E62A1DF86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64C7-9703-48BB-8C5E-6B63FE61D9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ecnu.edu.cn/e5/bc/c1950a255420/page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课程实验环节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完成</a:t>
            </a:r>
            <a:r>
              <a:rPr lang="en-US" altLang="zh-CN" sz="2400" dirty="0"/>
              <a:t>1</a:t>
            </a:r>
            <a:r>
              <a:rPr lang="zh-CN" altLang="en-US" sz="2400" dirty="0"/>
              <a:t>个实验项目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每位同学展示个人完成的项目，作为考试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总体要求：开设个人的</a:t>
            </a:r>
            <a:r>
              <a:rPr lang="en-US" altLang="zh-CN" sz="2000" dirty="0"/>
              <a:t>CSDN</a:t>
            </a:r>
            <a:r>
              <a:rPr lang="zh-CN" altLang="en-US" sz="2000" dirty="0"/>
              <a:t>账号（或者其他公共平台），在个人</a:t>
            </a:r>
            <a:r>
              <a:rPr lang="en-US" altLang="zh-CN" sz="2000" dirty="0"/>
              <a:t>CSDN</a:t>
            </a:r>
            <a:r>
              <a:rPr lang="zh-CN" altLang="en-US" sz="2000"/>
              <a:t>博客中完整描述实验项目的开发过程，展示开发结果，总结学习体会。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65583"/>
            <a:ext cx="9807787" cy="46566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新闻爬虫及爬取结果的查询网站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核心需求：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、选取</a:t>
            </a:r>
            <a:r>
              <a:rPr lang="en-US" altLang="zh-CN" sz="1800" dirty="0" smtClean="0"/>
              <a:t>3-5</a:t>
            </a:r>
            <a:r>
              <a:rPr lang="zh-CN" altLang="en-US" sz="1800" dirty="0" smtClean="0"/>
              <a:t>个代表性的新闻网站（比如新浪新闻、网易新闻等，或者某个垂直领域权威性的网站比如经济领域的雪球财经、东方财富等，或者体育领域的腾讯体育、虎扑体育等等）建立爬虫，针对不同网站的新闻页面进行分析，爬取出编码、标题、作者、时间、关键词、摘要、内容、来源等结构化信息，存储在数据库中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、建立网站提供对爬取内容的分项全文搜索，给出所查关键词的时间热度分析。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技术要求：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、必须采用</a:t>
            </a:r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实现网络爬虫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、必须采用</a:t>
            </a:r>
            <a:r>
              <a:rPr lang="en-US" altLang="zh-CN" sz="1800" dirty="0" smtClean="0"/>
              <a:t>Node.JS</a:t>
            </a:r>
            <a:r>
              <a:rPr lang="zh-CN" altLang="en-US" sz="1800" dirty="0" smtClean="0"/>
              <a:t>实现查询网站后端，</a:t>
            </a:r>
            <a:r>
              <a:rPr lang="en-US" altLang="zh-CN" sz="1800" dirty="0" smtClean="0"/>
              <a:t>HTML+JS</a:t>
            </a:r>
            <a:r>
              <a:rPr lang="zh-CN" altLang="en-US" sz="1800" dirty="0" smtClean="0"/>
              <a:t>实现前端（尽量不要使用任何前后端框架）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我们基于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开始</a:t>
            </a:r>
            <a:r>
              <a:rPr lang="zh-CN" altLang="en-US" dirty="0"/>
              <a:t>用</a:t>
            </a:r>
            <a:r>
              <a:rPr lang="en-US" altLang="zh-CN" dirty="0"/>
              <a:t>Cheerio</a:t>
            </a:r>
            <a:r>
              <a:rPr lang="zh-CN" altLang="en-US" dirty="0"/>
              <a:t>和</a:t>
            </a:r>
            <a:r>
              <a:rPr lang="en-US" altLang="zh-CN" dirty="0"/>
              <a:t>Request</a:t>
            </a:r>
            <a:r>
              <a:rPr lang="zh-CN" altLang="en-US" dirty="0"/>
              <a:t>做一个最简单的</a:t>
            </a:r>
            <a:r>
              <a:rPr lang="zh-CN" altLang="en-US" dirty="0" smtClean="0"/>
              <a:t>爬虫代码示例。</a:t>
            </a:r>
            <a:r>
              <a:rPr lang="zh-CN" altLang="en-US" dirty="0"/>
              <a:t>我们</a:t>
            </a:r>
            <a:r>
              <a:rPr lang="zh-CN" altLang="en-US" dirty="0" smtClean="0"/>
              <a:t>以华师大网站</a:t>
            </a:r>
            <a:r>
              <a:rPr lang="zh-CN" altLang="en-US" dirty="0"/>
              <a:t>为例，爬这样一篇文章：</a:t>
            </a:r>
            <a:endParaRPr lang="zh-CN" altLang="en-US" dirty="0"/>
          </a:p>
          <a:p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www.ecnu.edu.cn/e5/bc/c1950a255420/page.htm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Cheerio</a:t>
            </a:r>
            <a:r>
              <a:rPr lang="zh-CN" altLang="en-US" dirty="0"/>
              <a:t>是一个</a:t>
            </a:r>
            <a:r>
              <a:rPr lang="en-US" altLang="zh-CN" dirty="0"/>
              <a:t>Node.js</a:t>
            </a:r>
            <a:r>
              <a:rPr lang="zh-CN" altLang="en-US" dirty="0"/>
              <a:t>的模块库， 它可以从</a:t>
            </a:r>
            <a:r>
              <a:rPr lang="en-US" altLang="zh-CN" dirty="0"/>
              <a:t>html</a:t>
            </a:r>
            <a:r>
              <a:rPr lang="zh-CN" altLang="en-US" dirty="0"/>
              <a:t>的片断中构建</a:t>
            </a:r>
            <a:r>
              <a:rPr lang="en-US" altLang="zh-CN" dirty="0"/>
              <a:t>DOM</a:t>
            </a:r>
            <a:r>
              <a:rPr lang="zh-CN" altLang="en-US" dirty="0"/>
              <a:t>结构，然后提供像</a:t>
            </a:r>
            <a:r>
              <a:rPr lang="en-US" altLang="zh-CN" dirty="0" err="1"/>
              <a:t>jquery</a:t>
            </a:r>
            <a:r>
              <a:rPr lang="zh-CN" altLang="en-US" dirty="0"/>
              <a:t>一样的</a:t>
            </a:r>
            <a:r>
              <a:rPr lang="en-US" altLang="zh-CN" dirty="0" err="1"/>
              <a:t>css</a:t>
            </a:r>
            <a:r>
              <a:rPr lang="zh-CN" altLang="en-US" dirty="0"/>
              <a:t>选择器查询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Request</a:t>
            </a:r>
            <a:r>
              <a:rPr lang="zh-CN" altLang="en-US" dirty="0"/>
              <a:t>也是一个</a:t>
            </a:r>
            <a:r>
              <a:rPr lang="en-US" altLang="zh-CN" dirty="0"/>
              <a:t>Node.js</a:t>
            </a:r>
            <a:r>
              <a:rPr lang="zh-CN" altLang="en-US" dirty="0"/>
              <a:t>的模块库，可以轻松地完成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en-US" altLang="zh-CN" dirty="0" smtClean="0"/>
              <a:t>Cheerio</a:t>
            </a:r>
            <a:r>
              <a:rPr lang="zh-CN" altLang="en-US" dirty="0"/>
              <a:t>和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cheerio</a:t>
            </a:r>
            <a:r>
              <a:rPr lang="zh-CN" altLang="en-US" dirty="0" smtClean="0"/>
              <a:t>和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安装。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9480" y="1750060"/>
            <a:ext cx="7741920" cy="484716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myRequest</a:t>
            </a:r>
            <a:r>
              <a:rPr lang="en-US" altLang="zh-CN" dirty="0"/>
              <a:t> = require('request')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myCheerio</a:t>
            </a:r>
            <a:r>
              <a:rPr lang="en-US" altLang="zh-CN" dirty="0"/>
              <a:t> = require('cheerio')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myURL</a:t>
            </a:r>
            <a:r>
              <a:rPr lang="en-US" altLang="zh-CN" dirty="0"/>
              <a:t> = ‘https://</a:t>
            </a:r>
            <a:r>
              <a:rPr lang="en-US" altLang="zh-CN" dirty="0" smtClean="0"/>
              <a:t>www.ecnu.edu.cn/e5/bc/c1950a255420/page.htm'</a:t>
            </a:r>
            <a:endParaRPr lang="en-US" altLang="zh-CN" dirty="0"/>
          </a:p>
          <a:p>
            <a:r>
              <a:rPr lang="en-US" altLang="zh-CN" dirty="0" smtClean="0"/>
              <a:t>function </a:t>
            </a:r>
            <a:r>
              <a:rPr lang="en-US" altLang="zh-CN" dirty="0"/>
              <a:t>request(</a:t>
            </a:r>
            <a:r>
              <a:rPr lang="en-US" altLang="zh-CN" dirty="0" err="1"/>
              <a:t>url</a:t>
            </a:r>
            <a:r>
              <a:rPr lang="en-US" altLang="zh-CN" dirty="0"/>
              <a:t>, callback) </a:t>
            </a:r>
            <a:r>
              <a:rPr lang="en-US" altLang="zh-CN" dirty="0" smtClean="0"/>
              <a:t>{</a:t>
            </a:r>
            <a:r>
              <a:rPr lang="en-US" altLang="zh-CN" dirty="0"/>
              <a:t>//request module fetching </a:t>
            </a:r>
            <a:r>
              <a:rPr lang="en-US" altLang="zh-CN" dirty="0" err="1"/>
              <a:t>url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options = {</a:t>
            </a:r>
            <a:endParaRPr lang="en-US" altLang="zh-CN" dirty="0"/>
          </a:p>
          <a:p>
            <a:r>
              <a:rPr lang="en-US" altLang="zh-CN" dirty="0"/>
              <a:t>        url: </a:t>
            </a:r>
            <a:r>
              <a:rPr lang="en-US" altLang="zh-CN" dirty="0" err="1"/>
              <a:t>url</a:t>
            </a:r>
            <a:r>
              <a:rPr lang="en-US" altLang="zh-CN" dirty="0" smtClean="0"/>
              <a:t>,  </a:t>
            </a:r>
            <a:r>
              <a:rPr lang="en-US" altLang="zh-CN" dirty="0"/>
              <a:t>encoding: </a:t>
            </a:r>
            <a:r>
              <a:rPr lang="en-US" altLang="zh-CN" dirty="0" smtClean="0"/>
              <a:t>null, headers</a:t>
            </a:r>
            <a:r>
              <a:rPr lang="en-US" altLang="zh-CN" dirty="0"/>
              <a:t>: null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myRequest</a:t>
            </a:r>
            <a:r>
              <a:rPr lang="en-US" altLang="zh-CN" dirty="0"/>
              <a:t>(options, callback)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 smtClean="0"/>
              <a:t>request(</a:t>
            </a:r>
            <a:r>
              <a:rPr lang="en-US" altLang="zh-CN" dirty="0" err="1" smtClean="0"/>
              <a:t>myURL</a:t>
            </a:r>
            <a:r>
              <a:rPr lang="en-US" altLang="zh-CN" dirty="0"/>
              <a:t>, function (err, res, body) 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html = body;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$ = </a:t>
            </a:r>
            <a:r>
              <a:rPr lang="en-US" altLang="zh-CN" dirty="0" err="1"/>
              <a:t>myCheerio.load</a:t>
            </a:r>
            <a:r>
              <a:rPr lang="en-US" altLang="zh-CN" dirty="0"/>
              <a:t>(html, { </a:t>
            </a:r>
            <a:r>
              <a:rPr lang="en-US" altLang="zh-CN" dirty="0" err="1"/>
              <a:t>decodeEntities</a:t>
            </a:r>
            <a:r>
              <a:rPr lang="en-US" altLang="zh-CN" dirty="0"/>
              <a:t>: false });</a:t>
            </a:r>
            <a:endParaRPr lang="en-US" altLang="zh-CN" dirty="0"/>
          </a:p>
          <a:p>
            <a:r>
              <a:rPr lang="en-US" altLang="zh-CN" dirty="0"/>
              <a:t>    console.log($.html());    </a:t>
            </a:r>
            <a:endParaRPr lang="en-US" altLang="zh-CN" dirty="0"/>
          </a:p>
          <a:p>
            <a:r>
              <a:rPr lang="en-US" altLang="zh-CN" dirty="0" smtClean="0"/>
              <a:t>})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93736" y="4565901"/>
            <a:ext cx="333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将左边代码另存为</a:t>
            </a:r>
            <a:r>
              <a:rPr lang="en-US" altLang="zh-CN" dirty="0" smtClean="0"/>
              <a:t>5.js</a:t>
            </a:r>
            <a:r>
              <a:rPr lang="zh-CN" altLang="en-US" dirty="0"/>
              <a:t>，在命令行中运行</a:t>
            </a:r>
            <a:r>
              <a:rPr lang="en-US" altLang="zh-CN" dirty="0"/>
              <a:t>node </a:t>
            </a:r>
            <a:r>
              <a:rPr lang="en-US" altLang="zh-CN" dirty="0" smtClean="0"/>
              <a:t>5.js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Cheerio</a:t>
            </a:r>
            <a:r>
              <a:rPr lang="zh-CN" altLang="en-US" dirty="0"/>
              <a:t>和</a:t>
            </a:r>
            <a:r>
              <a:rPr lang="en-US" altLang="zh-CN" dirty="0"/>
              <a:t>Request</a:t>
            </a:r>
            <a:r>
              <a:rPr lang="zh-CN" altLang="en-US" dirty="0"/>
              <a:t>需要</a:t>
            </a:r>
            <a:r>
              <a:rPr lang="en-US" altLang="zh-CN" dirty="0" err="1"/>
              <a:t>npm</a:t>
            </a:r>
            <a:r>
              <a:rPr lang="en-US" altLang="zh-CN" dirty="0"/>
              <a:t> install cheerio</a:t>
            </a:r>
            <a:r>
              <a:rPr lang="zh-CN" altLang="en-US" dirty="0"/>
              <a:t>和</a:t>
            </a:r>
            <a:r>
              <a:rPr lang="en-US" altLang="zh-CN" dirty="0" err="1"/>
              <a:t>npm</a:t>
            </a:r>
            <a:r>
              <a:rPr lang="en-US" altLang="zh-CN" dirty="0"/>
              <a:t> install request</a:t>
            </a:r>
            <a:r>
              <a:rPr lang="zh-CN" altLang="en-US" dirty="0"/>
              <a:t>安装。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91" y="172523"/>
            <a:ext cx="3498041" cy="4363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508" y="1561856"/>
            <a:ext cx="10515600" cy="5005998"/>
          </a:xfrm>
        </p:spPr>
        <p:txBody>
          <a:bodyPr>
            <a:noAutofit/>
          </a:bodyPr>
          <a:lstStyle/>
          <a:p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myRequest</a:t>
            </a:r>
            <a:r>
              <a:rPr lang="en-US" altLang="zh-CN" sz="1200" dirty="0" smtClean="0"/>
              <a:t> = require('request')</a:t>
            </a:r>
            <a:endParaRPr lang="en-US" altLang="zh-CN" sz="1200" dirty="0" smtClean="0"/>
          </a:p>
          <a:p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myCheerio</a:t>
            </a:r>
            <a:r>
              <a:rPr lang="en-US" altLang="zh-CN" sz="1200" dirty="0" smtClean="0"/>
              <a:t> = require('cheerio')</a:t>
            </a:r>
            <a:endParaRPr lang="en-US" altLang="zh-CN" sz="1200" dirty="0" smtClean="0"/>
          </a:p>
          <a:p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myURL</a:t>
            </a:r>
            <a:r>
              <a:rPr lang="en-US" altLang="zh-CN" sz="1200" dirty="0" smtClean="0"/>
              <a:t> = ‘https://www.ecnu.edu.cn/e5/bc/c1950a255420/page.htm'</a:t>
            </a:r>
            <a:endParaRPr lang="en-US" altLang="zh-CN" sz="1200" dirty="0" smtClean="0"/>
          </a:p>
          <a:p>
            <a:r>
              <a:rPr lang="en-US" altLang="zh-CN" sz="1200" dirty="0" smtClean="0"/>
              <a:t>function request(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, callback) {//request module fetching </a:t>
            </a:r>
            <a:r>
              <a:rPr lang="en-US" altLang="zh-CN" sz="1200" dirty="0" err="1" smtClean="0"/>
              <a:t>url</a:t>
            </a:r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options = {</a:t>
            </a:r>
            <a:endParaRPr lang="en-US" altLang="zh-CN" sz="1200" dirty="0" smtClean="0"/>
          </a:p>
          <a:p>
            <a:r>
              <a:rPr lang="en-US" altLang="zh-CN" sz="1200" dirty="0" smtClean="0"/>
              <a:t>        url: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,  encoding: null, headers: null</a:t>
            </a:r>
            <a:endParaRPr lang="en-US" altLang="zh-CN" sz="1200" dirty="0" smtClean="0"/>
          </a:p>
          <a:p>
            <a:r>
              <a:rPr lang="en-US" altLang="zh-CN" sz="1200" dirty="0" smtClean="0"/>
              <a:t>    }</a:t>
            </a:r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myRequest</a:t>
            </a:r>
            <a:r>
              <a:rPr lang="en-US" altLang="zh-CN" sz="1200" dirty="0" smtClean="0"/>
              <a:t>(options, callback)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r>
              <a:rPr lang="en-US" altLang="zh-CN" sz="1200" dirty="0" smtClean="0"/>
              <a:t>request(</a:t>
            </a:r>
            <a:r>
              <a:rPr lang="en-US" altLang="zh-CN" sz="1200" dirty="0" err="1" smtClean="0"/>
              <a:t>myURL</a:t>
            </a:r>
            <a:r>
              <a:rPr lang="en-US" altLang="zh-CN" sz="1200" dirty="0" smtClean="0"/>
              <a:t>, function (err, res, body) {</a:t>
            </a:r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html = body;  </a:t>
            </a:r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$ = </a:t>
            </a:r>
            <a:r>
              <a:rPr lang="en-US" altLang="zh-CN" sz="1200" dirty="0" err="1" smtClean="0"/>
              <a:t>myCheerio.load</a:t>
            </a:r>
            <a:r>
              <a:rPr lang="en-US" altLang="zh-CN" sz="1200" dirty="0" smtClean="0"/>
              <a:t>(html, { </a:t>
            </a:r>
            <a:r>
              <a:rPr lang="en-US" altLang="zh-CN" sz="1200" dirty="0" err="1" smtClean="0"/>
              <a:t>decodeEntities</a:t>
            </a:r>
            <a:r>
              <a:rPr lang="en-US" altLang="zh-CN" sz="1200" dirty="0" smtClean="0"/>
              <a:t>: false });</a:t>
            </a:r>
            <a:endParaRPr lang="en-US" altLang="zh-CN" sz="1200" dirty="0" smtClean="0"/>
          </a:p>
          <a:p>
            <a:r>
              <a:rPr lang="en-US" altLang="zh-CN" sz="1200" dirty="0" smtClean="0"/>
              <a:t>    //console.log($.html());    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    console.log("title: " + $('title').text());    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    console.log("description: "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              + $('meta[name="description"]').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eq</a:t>
            </a:r>
            <a:r>
              <a:rPr lang="en-US" altLang="zh-CN" sz="1200" dirty="0" smtClean="0">
                <a:solidFill>
                  <a:srgbClr val="FF0000"/>
                </a:solidFill>
              </a:rPr>
              <a:t>(0).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attr</a:t>
            </a:r>
            <a:r>
              <a:rPr lang="en-US" altLang="zh-CN" sz="1200" dirty="0" smtClean="0">
                <a:solidFill>
                  <a:srgbClr val="FF0000"/>
                </a:solidFill>
              </a:rPr>
              <a:t>("content"));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})   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22" y="4796046"/>
            <a:ext cx="6807840" cy="20004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76" y="60552"/>
            <a:ext cx="3750615" cy="4678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6438" cy="4351338"/>
          </a:xfrm>
        </p:spPr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schedule = require('node-schedule</a:t>
            </a:r>
            <a:r>
              <a:rPr lang="en-US" altLang="zh-CN" dirty="0" smtClean="0"/>
              <a:t>')  //</a:t>
            </a:r>
            <a:r>
              <a:rPr lang="zh-CN" altLang="en-US" dirty="0" smtClean="0"/>
              <a:t>设置定时爬虫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myIconv</a:t>
            </a:r>
            <a:r>
              <a:rPr lang="en-US" altLang="zh-CN" dirty="0"/>
              <a:t> = require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iconv</a:t>
            </a:r>
            <a:r>
              <a:rPr lang="en-US" altLang="zh-CN" dirty="0" smtClean="0"/>
              <a:t>-lite’)  //</a:t>
            </a:r>
            <a:r>
              <a:rPr lang="zh-CN" altLang="en-US" dirty="0" smtClean="0"/>
              <a:t>编码转换 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UTF-8</a:t>
            </a:r>
            <a:endParaRPr lang="en-US" altLang="zh-CN" dirty="0" smtClean="0"/>
          </a:p>
          <a:p>
            <a:r>
              <a:rPr lang="en-US" altLang="zh-CN" dirty="0" err="1"/>
              <a:t>var</a:t>
            </a:r>
            <a:r>
              <a:rPr lang="en-US" altLang="zh-CN" dirty="0"/>
              <a:t> fs = require</a:t>
            </a:r>
            <a:r>
              <a:rPr lang="en-US" altLang="zh-CN" dirty="0" smtClean="0"/>
              <a:t>(‘fs’);  //</a:t>
            </a:r>
            <a:r>
              <a:rPr lang="zh-CN" altLang="en-US" dirty="0" smtClean="0"/>
              <a:t>保存到本地文件</a:t>
            </a:r>
            <a:endParaRPr lang="en-US" altLang="zh-CN" dirty="0" smtClean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= require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’);  //</a:t>
            </a:r>
            <a:r>
              <a:rPr lang="zh-CN" altLang="en-US" dirty="0" smtClean="0"/>
              <a:t>保存到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构建爬取数据的索引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TBhNjc2ZTFiODk5MGRhZDBiOGQ0ZjYxYmMyMzNkM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WPS 演示</Application>
  <PresentationFormat>宽屏</PresentationFormat>
  <Paragraphs>77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课程实验环节</vt:lpstr>
      <vt:lpstr>第一个实验项目</vt:lpstr>
      <vt:lpstr>代码示例</vt:lpstr>
      <vt:lpstr>代码示例</vt:lpstr>
      <vt:lpstr>代码示例</vt:lpstr>
      <vt:lpstr>代码示例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课程实验环节</dc:title>
  <dc:creator>yezi</dc:creator>
  <cp:lastModifiedBy>nic</cp:lastModifiedBy>
  <cp:revision>9</cp:revision>
  <dcterms:created xsi:type="dcterms:W3CDTF">2020-03-02T00:40:00Z</dcterms:created>
  <dcterms:modified xsi:type="dcterms:W3CDTF">2022-06-27T04:45:30Z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57676560C7A944189C6996ECAEAACDA9</vt:lpwstr>
  </property>
  <property fmtid="{D5CDD505-2E9C-101B-9397-08002B2CF9AE}" pid="3" name="KSOProductBuildVer">
    <vt:lpwstr>2052-11.1.0.11830</vt:lpwstr>
  </property>
</Properties>
</file>