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7" r:id="rId7"/>
    <p:sldId id="278" r:id="rId8"/>
    <p:sldId id="279" r:id="rId9"/>
    <p:sldId id="260" r:id="rId10"/>
    <p:sldId id="261" r:id="rId11"/>
    <p:sldId id="263" r:id="rId12"/>
    <p:sldId id="265" r:id="rId13"/>
    <p:sldId id="266" r:id="rId14"/>
    <p:sldId id="267" r:id="rId15"/>
    <p:sldId id="268" r:id="rId16"/>
    <p:sldId id="274" r:id="rId17"/>
    <p:sldId id="270" r:id="rId18"/>
    <p:sldId id="271" r:id="rId19"/>
    <p:sldId id="272" r:id="rId20"/>
    <p:sldId id="27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9C0F-46CC-4201-A88A-BCA149051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FB2-9F90-46A4-AB73-BD1924BF69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www.chinanews.com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tags" Target="../tags/tag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爬虫项目示例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构造一个模仿浏览器的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87" y="2491802"/>
            <a:ext cx="7521217" cy="3987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读取种子页面</a:t>
            </a:r>
            <a:endParaRPr lang="en-US" altLang="zh-CN" dirty="0" smtClean="0"/>
          </a:p>
          <a:p>
            <a:r>
              <a:rPr lang="zh-CN" altLang="en-US" dirty="0" smtClean="0"/>
              <a:t>解析出种子页面里所有的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78" y="3077570"/>
            <a:ext cx="8006468" cy="3380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遍历种子页面里所有的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规整化所有链接，如果符合新闻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的正则表达式就爬取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2" y="3088361"/>
            <a:ext cx="7539882" cy="362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读取具体的新闻页面，构造一个空的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对象用于存储数据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81" y="2186172"/>
            <a:ext cx="7018593" cy="4557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读取新闻页面中的元素并保存到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对象里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60" y="2185000"/>
            <a:ext cx="6317527" cy="4176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对象保存在文件中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4" y="2278574"/>
            <a:ext cx="8895566" cy="3251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crawler1.js </a:t>
            </a:r>
            <a:r>
              <a:rPr lang="zh-CN" altLang="en-US" dirty="0" smtClean="0"/>
              <a:t>，记得安装必要的第三方包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***</a:t>
            </a:r>
            <a:endParaRPr lang="en-US" altLang="zh-CN" dirty="0" smtClean="0"/>
          </a:p>
          <a:p>
            <a:r>
              <a:rPr lang="zh-CN" altLang="en-US" dirty="0" smtClean="0"/>
              <a:t>结果创建出多个新闻文件。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3" y="2634009"/>
            <a:ext cx="6599492" cy="3840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5" y="4189144"/>
            <a:ext cx="8825884" cy="2457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美化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398" y="161461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Tools</a:t>
            </a:r>
            <a:r>
              <a:rPr lang="zh-CN" altLang="en-US" dirty="0" smtClean="0"/>
              <a:t>插件，打开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文件后按</a:t>
            </a:r>
            <a:r>
              <a:rPr lang="en-US" altLang="zh-CN" dirty="0" err="1" smtClean="0"/>
              <a:t>Ctrl+alt+M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57" y="2316294"/>
            <a:ext cx="9543283" cy="4374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Crawler1</a:t>
            </a:r>
            <a:r>
              <a:rPr lang="zh-CN" altLang="en-US" dirty="0" smtClean="0"/>
              <a:t>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392" y="1790455"/>
            <a:ext cx="10735408" cy="46367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、可以考虑使用</a:t>
            </a:r>
            <a:r>
              <a:rPr lang="en-US" altLang="zh-CN" dirty="0" smtClean="0"/>
              <a:t>node-schedule</a:t>
            </a:r>
            <a:r>
              <a:rPr lang="zh-CN" altLang="en-US" dirty="0" smtClean="0"/>
              <a:t>模块，定时执行</a:t>
            </a:r>
            <a:r>
              <a:rPr lang="en-US" altLang="zh-CN" dirty="0" smtClean="0"/>
              <a:t>Crawler1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request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、可以考虑采用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存储而不是文件存储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、可以考虑爬取新闻页面之前先查询数据库，是否该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已经爬取过了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、可以考虑分析其他的网站，有多个种子页面的情况下设计爬虫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4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、分析种子页面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546" y="97277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以中国新闻网为例 </a:t>
            </a:r>
            <a:r>
              <a:rPr lang="en-US" altLang="zh-CN" sz="2400" dirty="0" smtClean="0">
                <a:hlinkClick r:id="rId1"/>
              </a:rPr>
              <a:t>http://www.chinanews.com/</a:t>
            </a:r>
            <a:endParaRPr lang="en-US" altLang="zh-CN" sz="2400" dirty="0" smtClean="0"/>
          </a:p>
          <a:p>
            <a:r>
              <a:rPr lang="zh-CN" altLang="en-US" sz="2400" dirty="0" smtClean="0"/>
              <a:t>新闻链接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="/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/2020/03-18/9129134.shtml"&gt;</a:t>
            </a:r>
            <a:r>
              <a:rPr lang="zh-CN" altLang="en-US" sz="2400" dirty="0" smtClean="0"/>
              <a:t>陕西错时错峰开学：高三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日、初三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日开学</a:t>
            </a:r>
            <a:r>
              <a:rPr lang="en-US" altLang="zh-CN" sz="2400" dirty="0" smtClean="0"/>
              <a:t>&lt;/a&gt;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154115"/>
            <a:ext cx="9486749" cy="4668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0269" y="2285997"/>
            <a:ext cx="193431" cy="23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924" y="2303584"/>
            <a:ext cx="457200" cy="23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、分析新闻页面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7523" y="142997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打开新闻页面右键查看网页源代码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2035302"/>
            <a:ext cx="7399661" cy="47171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5" y="1866534"/>
            <a:ext cx="7410044" cy="4885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5" y="2179697"/>
            <a:ext cx="7835441" cy="457279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、读取种子页面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、分析出种子页面里的所有新闻链接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、爬取所有新闻链接的内容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、分析新闻页面内容，解析出结构化数据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、将结构化数据保存到本地文件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cheerio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495"/>
          </a:xfrm>
        </p:spPr>
        <p:txBody>
          <a:bodyPr>
            <a:normAutofit fontScale="70000"/>
          </a:bodyPr>
          <a:p>
            <a:r>
              <a:rPr lang="zh-CN" altLang="en-US"/>
              <a:t>cheerio是jquery核心功能的一个快速灵活而又简洁的实现，主要是为了用在服务器端需要对DOM进行操作的地方。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cheerio实现了jQuery的一个子集，去掉了jQuery中所有与DOM不一致或者是用来填浏览器的坑的东西，重现了jQuery最美妙的API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4179570" y="2242820"/>
          <a:ext cx="5182870" cy="336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067300" imgH="3257550" progId="Paint.Picture">
                  <p:embed/>
                </p:oleObj>
              </mc:Choice>
              <mc:Fallback>
                <p:oleObj name="" r:id="rId2" imgW="5067300" imgH="3257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9570" y="2242820"/>
                        <a:ext cx="5182870" cy="336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cheerio</a:t>
            </a:r>
            <a:r>
              <a:rPr lang="zh-CN" altLang="en-US">
                <a:sym typeface="+mn-ea"/>
              </a:rPr>
              <a:t>解析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064895" y="1806575"/>
          <a:ext cx="3048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048000" imgH="1381125" progId="Paint.Picture">
                  <p:embed/>
                </p:oleObj>
              </mc:Choice>
              <mc:Fallback>
                <p:oleObj name="" r:id="rId2" imgW="3048000" imgH="1381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895" y="1806575"/>
                        <a:ext cx="3048000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4"/>
            </p:custDataLst>
          </p:nvPr>
        </p:nvGraphicFramePr>
        <p:xfrm>
          <a:off x="1148715" y="3303270"/>
          <a:ext cx="4479925" cy="235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476750" imgH="2352675" progId="Paint.Picture">
                  <p:embed/>
                </p:oleObj>
              </mc:Choice>
              <mc:Fallback>
                <p:oleObj name="" r:id="rId5" imgW="4476750" imgH="2352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715" y="3303270"/>
                        <a:ext cx="4479925" cy="235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cheerio</a:t>
            </a:r>
            <a:r>
              <a:rPr lang="zh-CN" altLang="en-US">
                <a:sym typeface="+mn-ea"/>
              </a:rPr>
              <a:t>选择器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0910" y="1691005"/>
          <a:ext cx="9713595" cy="483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439275" imgH="4695825" progId="Paint.Picture">
                  <p:embed/>
                </p:oleObj>
              </mc:Choice>
              <mc:Fallback>
                <p:oleObj name="" r:id="rId2" imgW="9439275" imgH="4695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0910" y="1691005"/>
                        <a:ext cx="9713595" cy="483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引入必须的模块</a:t>
            </a:r>
            <a:endParaRPr lang="en-US" altLang="zh-CN" dirty="0" smtClean="0"/>
          </a:p>
          <a:p>
            <a:r>
              <a:rPr lang="zh-CN" altLang="en-US" dirty="0" smtClean="0"/>
              <a:t>定义要访问的网站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51" y="3046450"/>
            <a:ext cx="5585182" cy="2738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定义新闻页面里具体的元素的读取方式</a:t>
            </a:r>
            <a:endParaRPr lang="en-US" altLang="zh-CN" dirty="0" smtClean="0"/>
          </a:p>
          <a:p>
            <a:r>
              <a:rPr lang="zh-CN" altLang="en-US" dirty="0" smtClean="0"/>
              <a:t>定义哪些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可以作为新闻页面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60" y="3117380"/>
            <a:ext cx="8468085" cy="2580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8.6|43.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fefa29c5-a2e7-4942-8c77-7e51a37d4f3a"/>
  <p:tag name="COMMONDATA" val="eyJoZGlkIjoiMmVlOWU0N2IyMWFhZTBkYTBmZTE5MDY0NTE1NmUy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宽屏</PresentationFormat>
  <Paragraphs>88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Paint.Picture</vt:lpstr>
      <vt:lpstr>Paint.Picture</vt:lpstr>
      <vt:lpstr>Paint.Picture</vt:lpstr>
      <vt:lpstr>Paint.Picture</vt:lpstr>
      <vt:lpstr>2.5 爬虫项目示例</vt:lpstr>
      <vt:lpstr>分析种子页面</vt:lpstr>
      <vt:lpstr>分析新闻页面</vt:lpstr>
      <vt:lpstr>爬虫的任务</vt:lpstr>
      <vt:lpstr>cheerio</vt:lpstr>
      <vt:lpstr>cheerio解析</vt:lpstr>
      <vt:lpstr>PowerPoint 演示文稿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PowerPoint 演示文稿</vt:lpstr>
      <vt:lpstr>代码例子crawler1.js</vt:lpstr>
      <vt:lpstr>代码例子crawler1.js</vt:lpstr>
      <vt:lpstr>VSCode美化json的小技巧</vt:lpstr>
      <vt:lpstr>Crawler1的扩展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 爬虫项目示例</dc:title>
  <dc:creator>yezi</dc:creator>
  <cp:lastModifiedBy>wang ye</cp:lastModifiedBy>
  <cp:revision>16</cp:revision>
  <dcterms:created xsi:type="dcterms:W3CDTF">2020-03-18T06:50:00Z</dcterms:created>
  <dcterms:modified xsi:type="dcterms:W3CDTF">2023-07-04T04:34:41Z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1D632C4359F74BC9848659C984831C7B_13</vt:lpwstr>
  </property>
  <property fmtid="{D5CDD505-2E9C-101B-9397-08002B2CF9AE}" pid="3" name="KSOProductBuildVer">
    <vt:lpwstr>2052-11.1.0.14309</vt:lpwstr>
  </property>
</Properties>
</file>