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2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9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3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1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4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9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772E-1618-4C17-B1A1-51F01E3B7ED7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58D1-AAF0-4094-B972-A353CF033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684" y="9244"/>
            <a:ext cx="10515600" cy="1325563"/>
          </a:xfrm>
        </p:spPr>
        <p:txBody>
          <a:bodyPr/>
          <a:lstStyle/>
          <a:p>
            <a:r>
              <a:rPr lang="zh-CN" altLang="en-US" dirty="0"/>
              <a:t>怎么</a:t>
            </a:r>
            <a:r>
              <a:rPr lang="zh-CN" altLang="en-US" dirty="0" smtClean="0"/>
              <a:t>建二维数组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7626" y="1334807"/>
            <a:ext cx="5181600" cy="4351338"/>
          </a:xfrm>
        </p:spPr>
        <p:txBody>
          <a:bodyPr/>
          <a:lstStyle/>
          <a:p>
            <a:r>
              <a:rPr lang="zh-CN" altLang="en-US" dirty="0" smtClean="0"/>
              <a:t>原始的方式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53" y="1118676"/>
            <a:ext cx="9239692" cy="53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371" y="168542"/>
            <a:ext cx="10515600" cy="1325563"/>
          </a:xfrm>
        </p:spPr>
        <p:txBody>
          <a:bodyPr/>
          <a:lstStyle/>
          <a:p>
            <a:r>
              <a:rPr lang="zh-CN" altLang="en-US" dirty="0"/>
              <a:t>怎么</a:t>
            </a:r>
            <a:r>
              <a:rPr lang="zh-CN" altLang="en-US" dirty="0" smtClean="0"/>
              <a:t>建二维数组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4251" y="1494105"/>
            <a:ext cx="5181600" cy="4351338"/>
          </a:xfrm>
        </p:spPr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的方式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48" y="249839"/>
            <a:ext cx="5672052" cy="647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5" y="2371814"/>
            <a:ext cx="5124713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7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08" y="95351"/>
            <a:ext cx="6777644" cy="6634048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31371" y="2736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怎么建二维数组</a:t>
            </a:r>
            <a:r>
              <a:rPr lang="en-US" altLang="zh-CN" smtClean="0"/>
              <a:t>?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05939" y="1352540"/>
            <a:ext cx="5181600" cy="850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42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怎么建二维数组?</vt:lpstr>
      <vt:lpstr>怎么建二维数组?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wyz</dc:creator>
  <cp:lastModifiedBy>wyz</cp:lastModifiedBy>
  <cp:revision>3</cp:revision>
  <dcterms:created xsi:type="dcterms:W3CDTF">2022-03-03T05:01:47Z</dcterms:created>
  <dcterms:modified xsi:type="dcterms:W3CDTF">2022-03-03T05:24:04Z</dcterms:modified>
</cp:coreProperties>
</file>