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590625" y="585496"/>
            <a:ext cx="304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4F5B0A-A524-48D4-B251-D6379BCA03AB}"/>
              </a:ext>
            </a:extLst>
          </p:cNvPr>
          <p:cNvSpPr txBox="1"/>
          <p:nvPr/>
        </p:nvSpPr>
        <p:spPr>
          <a:xfrm>
            <a:off x="1041399" y="2080177"/>
            <a:ext cx="789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http://47.100.233.213/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01598C-9900-4E2B-832B-28473DD7E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04" y="2083777"/>
            <a:ext cx="3839111" cy="440116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FFBDAB4-47AE-4880-8820-AB29EE89023D}"/>
              </a:ext>
            </a:extLst>
          </p:cNvPr>
          <p:cNvSpPr txBox="1"/>
          <p:nvPr/>
        </p:nvSpPr>
        <p:spPr>
          <a:xfrm>
            <a:off x="1041399" y="4896945"/>
            <a:ext cx="6841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注册后进入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contests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页面，打开第一次实验课后，点击右侧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可看到题目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9F1EE5-CE5E-41B2-8687-473715FC8B31}"/>
              </a:ext>
            </a:extLst>
          </p:cNvPr>
          <p:cNvSpPr txBox="1"/>
          <p:nvPr/>
        </p:nvSpPr>
        <p:spPr>
          <a:xfrm>
            <a:off x="1041399" y="3205253"/>
            <a:ext cx="6841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注册账号，用户名格式（学号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姓名）如右图</a:t>
            </a: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590625" y="585496"/>
            <a:ext cx="304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4F5B0A-A524-48D4-B251-D6379BCA03AB}"/>
              </a:ext>
            </a:extLst>
          </p:cNvPr>
          <p:cNvSpPr txBox="1"/>
          <p:nvPr/>
        </p:nvSpPr>
        <p:spPr>
          <a:xfrm>
            <a:off x="1041398" y="2080177"/>
            <a:ext cx="10284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文件命名格式：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}-{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}-{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实验序号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}.pdf ​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10175101256-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王原昭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1.pdf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7E9CBD-1F80-484A-A33A-4162FA1F35B9}"/>
              </a:ext>
            </a:extLst>
          </p:cNvPr>
          <p:cNvSpPr txBox="1"/>
          <p:nvPr/>
        </p:nvSpPr>
        <p:spPr>
          <a:xfrm>
            <a:off x="1033378" y="4125546"/>
            <a:ext cx="1028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提交网址：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http://139.196.237.82:9000/file/upload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451787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XIE ONETRUE</cp:lastModifiedBy>
  <cp:revision>31</cp:revision>
  <dcterms:created xsi:type="dcterms:W3CDTF">2017-03-10T15:18:00Z</dcterms:created>
  <dcterms:modified xsi:type="dcterms:W3CDTF">2022-02-24T06:37:13Z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