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70" r:id="rId9"/>
    <p:sldId id="268" r:id="rId10"/>
    <p:sldId id="267" r:id="rId11"/>
    <p:sldId id="266" r:id="rId12"/>
    <p:sldId id="27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79" autoAdjust="0"/>
  </p:normalViewPr>
  <p:slideViewPr>
    <p:cSldViewPr snapToGrid="0" showGuides="1">
      <p:cViewPr varScale="1">
        <p:scale>
          <a:sx n="107" d="100"/>
          <a:sy n="107" d="100"/>
        </p:scale>
        <p:origin x="84" y="1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C3-4E4A-86BE-94B53C70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rgbClr val="6477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777B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C3-4E4A-86BE-94B53C707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C3-4E4A-86BE-94B53C7076D4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f</c:v>
                </c:pt>
              </c:strCache>
            </c:strRef>
          </c:tx>
          <c:spPr>
            <a:ln w="19050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3C3-4E4A-86BE-94B53C7076D4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19050" cap="rnd">
              <a:solidFill>
                <a:srgbClr val="34435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4357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3C3-4E4A-86BE-94B53C7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57680"/>
        <c:axId val="-1735755504"/>
      </c:scatterChart>
      <c:valAx>
        <c:axId val="-173575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35755504"/>
        <c:crosses val="autoZero"/>
        <c:crossBetween val="midCat"/>
      </c:valAx>
      <c:valAx>
        <c:axId val="-17357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3575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 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 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312178633277728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 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融资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市场营销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团队合作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计划性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财务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就业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市场营销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67118B-095F-47D5-BD29-07965C34D20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D89CF49-6652-4BB1-98B9-A0E1763E4B3E}" type="datetime1">
              <a:rPr lang="zh-CN" altLang="en-US" smtClean="0"/>
              <a:pPr/>
              <a:t>2022/4/20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D34AC2-3728-4A8B-B58F-6888FAEC3D20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8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B0C4E-4823-431D-8EE1-E78C3DBE5CE1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13A66-007F-40A4-AADD-AA79565A13F9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5A1045-8611-4C9A-9F87-815D65314C04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699C8-0822-4188-BB26-7147D60A420E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385CF-CDAA-4DDB-B8B7-887E54CDFF54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D7592-3A72-4D17-8616-FB36B5512F55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1F7A0-7D6D-4A5C-9B57-CD7EA739EF77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AC228-ED82-47B5-BAA1-5563747F77AD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C2D5B7-E12F-4F58-B465-100872BDA565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12F5A-9081-4BF3-B4DB-AAC1B5C5C470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52837-43E7-48B4-9E6B-1398A05C9D1B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6" name="任意多边形：形状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任意多边形：形状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6F8D41-55EA-4136-9BF2-D4ED70F7162B}" type="datetime1">
              <a:rPr lang="zh-CN" altLang="en-US" noProof="0" smtClean="0"/>
              <a:t>2022/4/20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C1A0C0-A46B-4A53-A029-5A4A861F295C}" type="datetime1">
              <a:rPr lang="zh-CN" altLang="en-US" smtClean="0"/>
              <a:t>2022/4/20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428E537-E56B-49CA-B596-52598082FBE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黑白城市照片&#10;&#10;已自动生成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长方形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6810" y="3444079"/>
            <a:ext cx="297837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40047" y="4150067"/>
            <a:ext cx="25119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</a:t>
            </a:r>
          </a:p>
        </p:txBody>
      </p:sp>
      <p:sp>
        <p:nvSpPr>
          <p:cNvPr id="2" name="椭圆形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椭圆形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hlinkClick r:id="rId4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4685963"/>
            <a:ext cx="1028700" cy="293902"/>
          </a:xfrm>
          <a:prstGeom prst="rect">
            <a:avLst/>
          </a:prstGeom>
          <a:effectLst/>
        </p:spPr>
      </p:pic>
      <p:sp>
        <p:nvSpPr>
          <p:cNvPr id="3" name="标题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长方形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任意多边形(F)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73" name="组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任意多边形(F)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5" name="任意多边形(F)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7" name="组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任意多边形(F)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80" name="组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任意多边形(F)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2" name="任意多边形(F)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3" name="任意多边形(F)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6" name="组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任意多边形(F)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40" name="组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任意多边形(F)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2" name="任意多边形(F)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任意多边形(F)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任意多边形(F)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57440" y="648118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381000" y="634582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zh-CN" altLang="en-US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你的徽标</a:t>
            </a:r>
          </a:p>
        </p:txBody>
      </p:sp>
      <p:sp>
        <p:nvSpPr>
          <p:cNvPr id="36" name="长方形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6" name="图表 15" descr="这是一个图表。 "/>
          <p:cNvGraphicFramePr/>
          <p:nvPr>
            <p:extLst>
              <p:ext uri="{D42A27DB-BD31-4B8C-83A1-F6EECF244321}">
                <p14:modId xmlns:p14="http://schemas.microsoft.com/office/powerpoint/2010/main" val="2956478995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5687" y="2889551"/>
            <a:ext cx="2557586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placerat.Orci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varius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natoque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penatibus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et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magnis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dis parturient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montes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nascetur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ridiculus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mus.Aenean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congue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pellentesque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at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ullamcorper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vulputate.Sed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feugiat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cxnSp>
        <p:nvCxnSpPr>
          <p:cNvPr id="105" name="直接连接符​​(S)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任意多边形(F)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(F)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(F)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" name="标题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长方形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椭圆形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椭圆形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72670" y="3059668"/>
            <a:ext cx="184665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4800" b="1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  <p:pic>
        <p:nvPicPr>
          <p:cNvPr id="10" name="图片 9" descr="这是一个显示“24 张幻灯片”的图标。">
            <a:hlinkClick r:id="rId4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幻灯片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(F)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3633787" y="265954"/>
            <a:ext cx="49244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指南：编辑此模板中的数据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69" y="1440902"/>
            <a:ext cx="5525360" cy="3976194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如果想要编辑此模板中任何图形、表格或数据图中的数据，只需右键单击图形，再选择“</a:t>
            </a:r>
            <a:r>
              <a:rPr lang="zh-CN" altLang="en-US" sz="2000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编辑数据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”即可。</a:t>
            </a:r>
          </a:p>
        </p:txBody>
      </p:sp>
      <p:sp>
        <p:nvSpPr>
          <p:cNvPr id="48" name="长方形 47">
            <a:hlinkClick r:id="rId4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9" name="图片 48" descr="这是一个显示“24 张幻灯片”的徽标。">
            <a:hlinkClick r:id="rId4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5012369" y="165381"/>
            <a:ext cx="21672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sp>
        <p:nvSpPr>
          <p:cNvPr id="155" name="长方形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1" name="图表 90" descr="这是一个图表。"/>
          <p:cNvGraphicFramePr/>
          <p:nvPr>
            <p:extLst>
              <p:ext uri="{D42A27DB-BD31-4B8C-83A1-F6EECF244321}">
                <p14:modId xmlns:p14="http://schemas.microsoft.com/office/powerpoint/2010/main" val="2537550519"/>
              </p:ext>
            </p:extLst>
          </p:nvPr>
        </p:nvGraphicFramePr>
        <p:xfrm>
          <a:off x="1156607" y="1001198"/>
          <a:ext cx="9878784" cy="21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长方形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30" name="组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5029" y="3564263"/>
            <a:ext cx="3142438" cy="2094961"/>
            <a:chOff x="1074057" y="3562668"/>
            <a:chExt cx="3368336" cy="2245560"/>
          </a:xfrm>
        </p:grpSpPr>
        <p:graphicFrame>
          <p:nvGraphicFramePr>
            <p:cNvPr id="49" name="图表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7078713"/>
                </p:ext>
              </p:extLst>
            </p:nvPr>
          </p:nvGraphicFramePr>
          <p:xfrm>
            <a:off x="1074057" y="3562668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0" name="椭圆形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任意多边形(F)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9" name="任意多边形(F) 12" descr="这是一个金钱图标。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1" name="任意多边形(F)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2" name="任意多边形(F)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39" name="长方形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34" name="组 10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4782" y="3564262"/>
            <a:ext cx="3142438" cy="2094961"/>
            <a:chOff x="4411831" y="3562667"/>
            <a:chExt cx="3368336" cy="2245560"/>
          </a:xfrm>
        </p:grpSpPr>
        <p:graphicFrame>
          <p:nvGraphicFramePr>
            <p:cNvPr id="50" name="图表 49"/>
            <p:cNvGraphicFramePr/>
            <p:nvPr>
              <p:extLst>
                <p:ext uri="{D42A27DB-BD31-4B8C-83A1-F6EECF244321}">
                  <p14:modId xmlns:p14="http://schemas.microsoft.com/office/powerpoint/2010/main" val="2715139558"/>
                </p:ext>
              </p:extLst>
            </p:nvPr>
          </p:nvGraphicFramePr>
          <p:xfrm>
            <a:off x="4411831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032" name="组 1031"/>
            <p:cNvGrpSpPr/>
            <p:nvPr/>
          </p:nvGrpSpPr>
          <p:grpSpPr>
            <a:xfrm>
              <a:off x="5470770" y="4301269"/>
              <a:ext cx="769375" cy="769375"/>
              <a:chOff x="5470770" y="4301269"/>
              <a:chExt cx="769375" cy="769375"/>
            </a:xfrm>
          </p:grpSpPr>
          <p:sp>
            <p:nvSpPr>
              <p:cNvPr id="59" name="椭圆形 58"/>
              <p:cNvSpPr/>
              <p:nvPr/>
            </p:nvSpPr>
            <p:spPr>
              <a:xfrm>
                <a:off x="5470770" y="4301269"/>
                <a:ext cx="769375" cy="76937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5" name="任意多边形(F) 18" descr="这是一个显示人像的图标。 "/>
              <p:cNvSpPr>
                <a:spLocks noEditPoints="1"/>
              </p:cNvSpPr>
              <p:nvPr/>
            </p:nvSpPr>
            <p:spPr bwMode="auto">
              <a:xfrm>
                <a:off x="5729552" y="4520215"/>
                <a:ext cx="251809" cy="331481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40" name="长方形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1" name="图表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275310"/>
              </p:ext>
            </p:extLst>
          </p:nvPr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椭圆形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2682" y="4239788"/>
            <a:ext cx="717777" cy="717777"/>
          </a:xfrm>
          <a:prstGeom prst="ellipse">
            <a:avLst/>
          </a:prstGeom>
          <a:solidFill>
            <a:srgbClr val="BABABA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1" name="组 60" descr="这是一个图表图标。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任意多边形(F)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(F)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8235855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56103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276351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</a:t>
            </a:r>
          </a:p>
        </p:txBody>
      </p:sp>
      <p:sp>
        <p:nvSpPr>
          <p:cNvPr id="30" name="任意多边形(F)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</p:txBody>
      </p: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(F)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1000" y="634582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zh-CN" altLang="en-US" dirty="0">
                <a:solidFill>
                  <a:srgbClr val="1F222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你的徽标</a:t>
            </a:r>
          </a:p>
        </p:txBody>
      </p:sp>
      <p:grpSp>
        <p:nvGrpSpPr>
          <p:cNvPr id="2" name="组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7"/>
            <a:ext cx="5310652" cy="3332622"/>
            <a:chOff x="825793" y="2050795"/>
            <a:chExt cx="5310652" cy="3332622"/>
          </a:xfrm>
        </p:grpSpPr>
        <p:sp>
          <p:nvSpPr>
            <p:cNvPr id="71" name="文本框 70"/>
            <p:cNvSpPr txBox="1"/>
            <p:nvPr/>
          </p:nvSpPr>
          <p:spPr>
            <a:xfrm>
              <a:off x="825793" y="2890917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amet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consectetur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elit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 </a:t>
              </a:r>
              <a:endParaRPr lang="zh-CN" altLang="en-US" sz="14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8" name="长方形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5" name="组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椭圆形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74" name="组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任意多边形(F)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" name="任意多边形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" name="任意多边形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" name="任意多边形(F)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组 12"/>
            <p:cNvGrpSpPr/>
            <p:nvPr/>
          </p:nvGrpSpPr>
          <p:grpSpPr>
            <a:xfrm>
              <a:off x="1710235" y="2050795"/>
              <a:ext cx="1133239" cy="685153"/>
              <a:chOff x="2081212" y="1108153"/>
              <a:chExt cx="1271472" cy="76872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081212" y="1108153"/>
                <a:ext cx="996390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en-US" altLang="zh-CN" sz="32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67%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081212" y="1600626"/>
                <a:ext cx="1271472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16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融资</a:t>
                </a: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844712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amet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consectetur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elit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 </a:t>
              </a:r>
              <a:endParaRPr lang="zh-CN" altLang="en-US" sz="14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1" name="长方形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椭圆形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任意多边形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55" name="组 54"/>
            <p:cNvGrpSpPr/>
            <p:nvPr/>
          </p:nvGrpSpPr>
          <p:grpSpPr>
            <a:xfrm>
              <a:off x="1710234" y="3920431"/>
              <a:ext cx="1088465" cy="685153"/>
              <a:chOff x="2081211" y="1108153"/>
              <a:chExt cx="1221237" cy="768728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zh-CN" sz="3200" b="1" dirty="0">
                    <a:solidFill>
                      <a:srgbClr val="30353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31%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081211" y="1600626"/>
                <a:ext cx="1221237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1600" b="1" dirty="0">
                    <a:solidFill>
                      <a:srgbClr val="30353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团队合作</a:t>
                </a: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3752994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amet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consectetur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elit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 </a:t>
              </a:r>
              <a:endParaRPr lang="zh-CN" altLang="en-US" sz="14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2" name="长方形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椭圆形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44" name="组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任意多边形(F)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6" name="任意多边形(F)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7" name="任意多边形(F)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9" name="任意多边形(F)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79" name="组 78"/>
            <p:cNvGrpSpPr/>
            <p:nvPr/>
          </p:nvGrpSpPr>
          <p:grpSpPr>
            <a:xfrm>
              <a:off x="4631185" y="3920431"/>
              <a:ext cx="1326233" cy="685152"/>
              <a:chOff x="2081211" y="1108153"/>
              <a:chExt cx="1488008" cy="768727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2081212" y="1108153"/>
                <a:ext cx="99639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en-US" altLang="zh-CN" sz="32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80%</a:t>
                </a: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081211" y="1600625"/>
                <a:ext cx="1488008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16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计划</a:t>
                </a: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3752994" y="2876165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amet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consectetur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elit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 </a:t>
              </a:r>
              <a:endParaRPr lang="zh-CN" altLang="en-US" sz="14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0" name="长方形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椭圆形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64" name="组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任意多边形(F)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2" name="任意多边形(F)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" name="任意多边形(F)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85" name="组 84"/>
            <p:cNvGrpSpPr/>
            <p:nvPr/>
          </p:nvGrpSpPr>
          <p:grpSpPr>
            <a:xfrm>
              <a:off x="4631185" y="2055751"/>
              <a:ext cx="1139489" cy="685153"/>
              <a:chOff x="2081211" y="1108153"/>
              <a:chExt cx="1278485" cy="768728"/>
            </a:xfrm>
          </p:grpSpPr>
          <p:sp>
            <p:nvSpPr>
              <p:cNvPr id="86" name="文本框 85"/>
              <p:cNvSpPr txBox="1"/>
              <p:nvPr/>
            </p:nvSpPr>
            <p:spPr>
              <a:xfrm>
                <a:off x="2081212" y="1108153"/>
                <a:ext cx="99639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en-US" altLang="zh-CN" sz="32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45%</a:t>
                </a: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081211" y="1600626"/>
                <a:ext cx="1278485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16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市场营销</a:t>
                </a:r>
              </a:p>
            </p:txBody>
          </p:sp>
        </p:grpSp>
      </p:grpSp>
      <p:sp>
        <p:nvSpPr>
          <p:cNvPr id="182" name="长方形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70" name="组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椭圆形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任意多边形(F)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4" name="任意多边形(F)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5" name="任意多边形(F)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83" name="长方形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7" name="组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椭圆形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4" name="长方形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59" name="组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椭圆形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4612956" y="3450958"/>
              <a:ext cx="306387" cy="306388"/>
              <a:chOff x="8223955" y="3762375"/>
              <a:chExt cx="306387" cy="306388"/>
            </a:xfrm>
          </p:grpSpPr>
          <p:sp>
            <p:nvSpPr>
              <p:cNvPr id="162" name="任意多边形(F) 27"/>
              <p:cNvSpPr>
                <a:spLocks/>
              </p:cNvSpPr>
              <p:nvPr/>
            </p:nvSpPr>
            <p:spPr bwMode="auto">
              <a:xfrm>
                <a:off x="8439855" y="3943349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3" name="任意多边形(F) 28"/>
              <p:cNvSpPr>
                <a:spLocks/>
              </p:cNvSpPr>
              <p:nvPr/>
            </p:nvSpPr>
            <p:spPr bwMode="auto">
              <a:xfrm>
                <a:off x="8260467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4" name="任意多边形(F) 29"/>
              <p:cNvSpPr>
                <a:spLocks/>
              </p:cNvSpPr>
              <p:nvPr/>
            </p:nvSpPr>
            <p:spPr bwMode="auto">
              <a:xfrm>
                <a:off x="8260467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5" name="任意多边形(F) 30"/>
              <p:cNvSpPr>
                <a:spLocks noEditPoints="1"/>
              </p:cNvSpPr>
              <p:nvPr/>
            </p:nvSpPr>
            <p:spPr bwMode="auto">
              <a:xfrm>
                <a:off x="8223955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77" name="长方形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52" name="组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椭圆形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54" name="组 153"/>
            <p:cNvGrpSpPr/>
            <p:nvPr/>
          </p:nvGrpSpPr>
          <p:grpSpPr>
            <a:xfrm>
              <a:off x="1261808" y="1364417"/>
              <a:ext cx="381490" cy="216726"/>
              <a:chOff x="3265320" y="3269106"/>
              <a:chExt cx="479215" cy="272245"/>
            </a:xfrm>
          </p:grpSpPr>
          <p:sp>
            <p:nvSpPr>
              <p:cNvPr id="155" name="任意多边形(F) 11"/>
              <p:cNvSpPr>
                <a:spLocks noEditPoints="1"/>
              </p:cNvSpPr>
              <p:nvPr/>
            </p:nvSpPr>
            <p:spPr bwMode="auto">
              <a:xfrm>
                <a:off x="3265320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6" name="任意多边形 12"/>
              <p:cNvSpPr>
                <a:spLocks noEditPoints="1"/>
              </p:cNvSpPr>
              <p:nvPr/>
            </p:nvSpPr>
            <p:spPr bwMode="auto">
              <a:xfrm>
                <a:off x="3343582" y="3337126"/>
                <a:ext cx="282593" cy="148860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7" name="任意多边形 13"/>
              <p:cNvSpPr>
                <a:spLocks/>
              </p:cNvSpPr>
              <p:nvPr/>
            </p:nvSpPr>
            <p:spPr bwMode="auto">
              <a:xfrm>
                <a:off x="3427164" y="3368968"/>
                <a:ext cx="32638" cy="85177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8" name="任意多边形(F) 14"/>
              <p:cNvSpPr>
                <a:spLocks noEditPoints="1"/>
              </p:cNvSpPr>
              <p:nvPr/>
            </p:nvSpPr>
            <p:spPr bwMode="auto">
              <a:xfrm>
                <a:off x="3481296" y="3368968"/>
                <a:ext cx="61296" cy="85177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50" name="长方形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49" name="图表 148" descr="这是一个图表。 "/>
          <p:cNvGraphicFramePr/>
          <p:nvPr>
            <p:extLst>
              <p:ext uri="{D42A27DB-BD31-4B8C-83A1-F6EECF244321}">
                <p14:modId xmlns:p14="http://schemas.microsoft.com/office/powerpoint/2010/main" val="3676205104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5012369" y="165381"/>
            <a:ext cx="21672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(F)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81000" y="634582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zh-CN" altLang="en-US" dirty="0">
                <a:solidFill>
                  <a:srgbClr val="1F222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你的徽标</a:t>
            </a:r>
          </a:p>
        </p:txBody>
      </p:sp>
      <p:sp>
        <p:nvSpPr>
          <p:cNvPr id="118" name="长方形 117" descr="这是一个图表。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" name="组 4" descr="这是一个图表。 "/>
          <p:cNvGrpSpPr/>
          <p:nvPr/>
        </p:nvGrpSpPr>
        <p:grpSpPr>
          <a:xfrm>
            <a:off x="583395" y="1883938"/>
            <a:ext cx="3259338" cy="4254295"/>
            <a:chOff x="551523" y="1883938"/>
            <a:chExt cx="3259338" cy="4254295"/>
          </a:xfrm>
        </p:grpSpPr>
        <p:sp>
          <p:nvSpPr>
            <p:cNvPr id="116" name="长方形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aphicFrame>
          <p:nvGraphicFramePr>
            <p:cNvPr id="58" name="图表 57"/>
            <p:cNvGraphicFramePr/>
            <p:nvPr>
              <p:extLst>
                <p:ext uri="{D42A27DB-BD31-4B8C-83A1-F6EECF244321}">
                  <p14:modId xmlns:p14="http://schemas.microsoft.com/office/powerpoint/2010/main" val="2889313253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3" name="文本框 92"/>
            <p:cNvSpPr txBox="1"/>
            <p:nvPr/>
          </p:nvSpPr>
          <p:spPr>
            <a:xfrm>
              <a:off x="551523" y="5276459"/>
              <a:ext cx="325933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amet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consectetur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elit.Etiam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vulputate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est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a convallis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placerat.Orci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varius</a:t>
              </a:r>
              <a:endPara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6" name="长方形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" name="椭圆形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0" name="组 79" descr="这是一个纸币图标。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任意多边形(F)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2" name="任意多边形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任意多边形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4" name="任意多边形(F)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2714800" y="1110054"/>
            <a:ext cx="9427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35%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518369" y="1139182"/>
            <a:ext cx="117154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1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3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</p:txBody>
      </p:sp>
      <p:grpSp>
        <p:nvGrpSpPr>
          <p:cNvPr id="14" name="组 13" descr="这是一个图表。 "/>
          <p:cNvGrpSpPr/>
          <p:nvPr/>
        </p:nvGrpSpPr>
        <p:grpSpPr>
          <a:xfrm>
            <a:off x="4500783" y="1883938"/>
            <a:ext cx="3214205" cy="4254295"/>
            <a:chOff x="4498204" y="1883938"/>
            <a:chExt cx="3214205" cy="4254295"/>
          </a:xfrm>
        </p:grpSpPr>
        <p:sp>
          <p:nvSpPr>
            <p:cNvPr id="117" name="长方形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aphicFrame>
          <p:nvGraphicFramePr>
            <p:cNvPr id="76" name="图表 75"/>
            <p:cNvGraphicFramePr/>
            <p:nvPr>
              <p:extLst>
                <p:ext uri="{D42A27DB-BD31-4B8C-83A1-F6EECF244321}">
                  <p14:modId xmlns:p14="http://schemas.microsoft.com/office/powerpoint/2010/main" val="3810489442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4" name="文本框 93"/>
            <p:cNvSpPr txBox="1"/>
            <p:nvPr/>
          </p:nvSpPr>
          <p:spPr>
            <a:xfrm>
              <a:off x="4527666" y="5276459"/>
              <a:ext cx="314635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amet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consectetur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elit.Etiam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vulputate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est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a convallis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placerat.Orci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varius</a:t>
              </a:r>
              <a:endPara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7" name="长方形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" name="椭圆形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1" name="任意多边形(F) 18" descr="这是一个显示人像的图标。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81929" y="1100092"/>
            <a:ext cx="8846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385498" y="1129220"/>
            <a:ext cx="117154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1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3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</p:txBody>
      </p:sp>
      <p:grpSp>
        <p:nvGrpSpPr>
          <p:cNvPr id="106" name="组 105" descr="这是一个图表。 "/>
          <p:cNvGrpSpPr/>
          <p:nvPr/>
        </p:nvGrpSpPr>
        <p:grpSpPr>
          <a:xfrm>
            <a:off x="8437050" y="1986633"/>
            <a:ext cx="3131847" cy="4151600"/>
            <a:chOff x="8598198" y="1937312"/>
            <a:chExt cx="3309256" cy="4386776"/>
          </a:xfrm>
        </p:grpSpPr>
        <p:graphicFrame>
          <p:nvGraphicFramePr>
            <p:cNvPr id="77" name="图表 76"/>
            <p:cNvGraphicFramePr/>
            <p:nvPr>
              <p:extLst>
                <p:ext uri="{D42A27DB-BD31-4B8C-83A1-F6EECF244321}">
                  <p14:modId xmlns:p14="http://schemas.microsoft.com/office/powerpoint/2010/main" val="3197548571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5" name="文本框 94"/>
            <p:cNvSpPr txBox="1"/>
            <p:nvPr/>
          </p:nvSpPr>
          <p:spPr>
            <a:xfrm>
              <a:off x="8645023" y="5413497"/>
              <a:ext cx="3215609" cy="9105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Lorem ipsum dolor sit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amet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consectetur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adipiscing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elit.Etiam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vulputate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est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a convallis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placerat.Orci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400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varius</a:t>
              </a:r>
              <a:endPara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8" name="长方形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" name="椭圆形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7" name="组 86" descr="这是一个图表图标。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任意多边形(F)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9" name="任意多边形(F)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0" name="任意多边形(F)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10466189" y="1110054"/>
            <a:ext cx="9449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73%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9269757" y="1139182"/>
            <a:ext cx="117154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1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3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012369" y="165381"/>
            <a:ext cx="21672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(F)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81000" y="634582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zh-CN" altLang="en-US" dirty="0">
                <a:solidFill>
                  <a:srgbClr val="1F222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你的徽标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5018681" y="903690"/>
            <a:ext cx="215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就业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44167" y="903690"/>
            <a:ext cx="28003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时间管理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8647524" y="903690"/>
            <a:ext cx="28003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团队联系</a:t>
            </a:r>
          </a:p>
        </p:txBody>
      </p:sp>
      <p:sp>
        <p:nvSpPr>
          <p:cNvPr id="138" name="长方形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" name="组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组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图表 113"/>
              <p:cNvGraphicFramePr/>
              <p:nvPr>
                <p:extLst>
                  <p:ext uri="{D42A27DB-BD31-4B8C-83A1-F6EECF244321}">
                    <p14:modId xmlns:p14="http://schemas.microsoft.com/office/powerpoint/2010/main" val="3701128469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1" name="椭圆形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49" name="任意多边形(F)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5018682" y="3721965"/>
            <a:ext cx="215463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placerat.Orci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varius</a:t>
            </a:r>
            <a:endParaRPr lang="en-US" altLang="zh-CN" sz="1500" dirty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14395" y="5237975"/>
            <a:ext cx="11591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4000" b="1" dirty="0">
                <a:solidFill>
                  <a:srgbClr val="98A3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</a:p>
        </p:txBody>
      </p:sp>
      <p:sp>
        <p:nvSpPr>
          <p:cNvPr id="141" name="长方形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" name="组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椭圆形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图表 45"/>
              <p:cNvGraphicFramePr/>
              <p:nvPr>
                <p:extLst>
                  <p:ext uri="{D42A27DB-BD31-4B8C-83A1-F6EECF244321}">
                    <p14:modId xmlns:p14="http://schemas.microsoft.com/office/powerpoint/2010/main" val="3862027894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95" name="组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任意多边形(F)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4" name="任意多边形(F)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4" name="文本框 123"/>
          <p:cNvSpPr txBox="1"/>
          <p:nvPr/>
        </p:nvSpPr>
        <p:spPr>
          <a:xfrm>
            <a:off x="1067004" y="3723437"/>
            <a:ext cx="215463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placerat.Orci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varius</a:t>
            </a:r>
            <a:endParaRPr lang="en-US" altLang="zh-CN" sz="1500" dirty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518121" y="5239446"/>
            <a:ext cx="12520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40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90%</a:t>
            </a:r>
          </a:p>
        </p:txBody>
      </p:sp>
      <p:sp>
        <p:nvSpPr>
          <p:cNvPr id="145" name="长方形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椭圆形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图表 114"/>
              <p:cNvGraphicFramePr/>
              <p:nvPr>
                <p:extLst>
                  <p:ext uri="{D42A27DB-BD31-4B8C-83A1-F6EECF244321}">
                    <p14:modId xmlns:p14="http://schemas.microsoft.com/office/powerpoint/2010/main" val="3110669715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40" name="任意多边形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26" name="文本框 125"/>
          <p:cNvSpPr txBox="1"/>
          <p:nvPr/>
        </p:nvSpPr>
        <p:spPr>
          <a:xfrm>
            <a:off x="8970360" y="3721965"/>
            <a:ext cx="215463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placerat.Orci</a:t>
            </a:r>
            <a:r>
              <a:rPr lang="en-US" altLang="zh-CN" sz="1500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varius</a:t>
            </a:r>
            <a:endParaRPr lang="en-US" altLang="zh-CN" sz="1500" dirty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433250" y="5237975"/>
            <a:ext cx="122827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4000" b="1" dirty="0">
                <a:solidFill>
                  <a:srgbClr val="BABAB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30%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012369" y="165381"/>
            <a:ext cx="21672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sp>
        <p:nvSpPr>
          <p:cNvPr id="3" name="标题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1" name="组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组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长方形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2028312" y="2434296"/>
                <a:ext cx="1025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zh-CN" altLang="en-US" sz="20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人均价值</a:t>
                </a: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271221" y="1719348"/>
                <a:ext cx="2545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en-US" altLang="zh-CN" sz="36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¥3,577,071</a:t>
                </a:r>
                <a:endParaRPr lang="zh-CN" altLang="en-US" sz="36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41" name="组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椭圆形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grpSp>
              <p:nvGrpSpPr>
                <p:cNvPr id="45" name="组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任意多边形(F)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47" name="任意多边形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48" name="任意多边形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49" name="任意多边形(F)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145" name="组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长方形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131" name="组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椭圆形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grpSp>
              <p:nvGrpSpPr>
                <p:cNvPr id="53" name="组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任意多边形(F)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55" name="任意多边形(F)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56" name="任意多边形(F)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57" name="任意多边形(F)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100" name="直接连接符​​(S)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组 127"/>
              <p:cNvGrpSpPr/>
              <p:nvPr/>
            </p:nvGrpSpPr>
            <p:grpSpPr>
              <a:xfrm>
                <a:off x="8638496" y="1574753"/>
                <a:ext cx="561788" cy="1390827"/>
                <a:chOff x="8638497" y="1574753"/>
                <a:chExt cx="561788" cy="139082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8654302" y="1574753"/>
                  <a:ext cx="1795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zh-CN" altLang="en-US" sz="1400" b="1" dirty="0">
                      <a:solidFill>
                        <a:schemeClr val="bg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年</a:t>
                  </a:r>
                </a:p>
              </p:txBody>
            </p:sp>
            <p:grpSp>
              <p:nvGrpSpPr>
                <p:cNvPr id="125" name="组 124"/>
                <p:cNvGrpSpPr/>
                <p:nvPr/>
              </p:nvGrpSpPr>
              <p:grpSpPr>
                <a:xfrm>
                  <a:off x="8638497" y="1925545"/>
                  <a:ext cx="561788" cy="1040035"/>
                  <a:chOff x="8431947" y="1925545"/>
                  <a:chExt cx="561788" cy="1040035"/>
                </a:xfrm>
              </p:grpSpPr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8435377" y="1925545"/>
                    <a:ext cx="5578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2018 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年</a:t>
                    </a:r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8435890" y="2208427"/>
                    <a:ext cx="5578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2019 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年</a:t>
                    </a:r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8431947" y="2491310"/>
                    <a:ext cx="5578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2020 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年</a:t>
                    </a: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8431947" y="2780914"/>
                    <a:ext cx="5578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2021 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年</a:t>
                    </a:r>
                  </a:p>
                </p:txBody>
              </p:sp>
            </p:grpSp>
          </p:grpSp>
          <p:grpSp>
            <p:nvGrpSpPr>
              <p:cNvPr id="129" name="组 128"/>
              <p:cNvGrpSpPr/>
              <p:nvPr/>
            </p:nvGrpSpPr>
            <p:grpSpPr>
              <a:xfrm>
                <a:off x="10169585" y="1574753"/>
                <a:ext cx="692818" cy="1367721"/>
                <a:chOff x="10169586" y="1574753"/>
                <a:chExt cx="692818" cy="1367721"/>
              </a:xfrm>
            </p:grpSpPr>
            <p:sp>
              <p:nvSpPr>
                <p:cNvPr id="95" name="文本框 94"/>
                <p:cNvSpPr txBox="1"/>
                <p:nvPr/>
              </p:nvSpPr>
              <p:spPr>
                <a:xfrm>
                  <a:off x="10234668" y="1574753"/>
                  <a:ext cx="3590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zh-CN" altLang="en-US" sz="1400" b="1" dirty="0">
                      <a:solidFill>
                        <a:schemeClr val="bg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价值</a:t>
                  </a:r>
                </a:p>
              </p:txBody>
            </p:sp>
            <p:grpSp>
              <p:nvGrpSpPr>
                <p:cNvPr id="126" name="组 125"/>
                <p:cNvGrpSpPr/>
                <p:nvPr/>
              </p:nvGrpSpPr>
              <p:grpSpPr>
                <a:xfrm>
                  <a:off x="10169586" y="1925545"/>
                  <a:ext cx="692818" cy="1016929"/>
                  <a:chOff x="10127467" y="1925545"/>
                  <a:chExt cx="692818" cy="1016929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10150197" y="1925545"/>
                    <a:ext cx="64440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- 3.567%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10129390" y="2201504"/>
                    <a:ext cx="69089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+ 1.007%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10127467" y="2468204"/>
                    <a:ext cx="69089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+ 2.012%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0127467" y="2757808"/>
                    <a:ext cx="69089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CN" sz="12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rPr>
                      <a:t>+ 4.031%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155" name="组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长方形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147" name="组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椭圆形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grpSp>
              <p:nvGrpSpPr>
                <p:cNvPr id="149" name="组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任意多边形(F)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151" name="任意多边形(F)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152" name="任意多边形(F)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CN" altLang="en-US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3" name="文本框 152"/>
              <p:cNvSpPr txBox="1"/>
              <p:nvPr/>
            </p:nvSpPr>
            <p:spPr>
              <a:xfrm>
                <a:off x="9460163" y="2498981"/>
                <a:ext cx="15687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zh-CN" altLang="en-US" sz="20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市场价值</a:t>
                </a:r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9005449" y="1781824"/>
                <a:ext cx="25455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en-US" altLang="zh-CN" sz="36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¥1,672,054</a:t>
                </a:r>
                <a:endParaRPr lang="zh-CN" altLang="en-US" sz="36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60" name="组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grpSp>
          <p:nvGrpSpPr>
            <p:cNvPr id="159" name="组 158"/>
            <p:cNvGrpSpPr/>
            <p:nvPr/>
          </p:nvGrpSpPr>
          <p:grpSpPr>
            <a:xfrm>
              <a:off x="6420243" y="3748096"/>
              <a:ext cx="4903841" cy="2332715"/>
              <a:chOff x="6420243" y="3748096"/>
              <a:chExt cx="4903841" cy="2332715"/>
            </a:xfrm>
          </p:grpSpPr>
          <p:sp>
            <p:nvSpPr>
              <p:cNvPr id="76" name="长方形 75"/>
              <p:cNvSpPr/>
              <p:nvPr/>
            </p:nvSpPr>
            <p:spPr>
              <a:xfrm>
                <a:off x="642024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aphicFrame>
            <p:nvGraphicFramePr>
              <p:cNvPr id="74" name="图表 73"/>
              <p:cNvGraphicFramePr/>
              <p:nvPr>
                <p:extLst>
                  <p:ext uri="{D42A27DB-BD31-4B8C-83A1-F6EECF244321}">
                    <p14:modId xmlns:p14="http://schemas.microsoft.com/office/powerpoint/2010/main" val="3064343359"/>
                  </p:ext>
                </p:extLst>
              </p:nvPr>
            </p:nvGraphicFramePr>
            <p:xfrm>
              <a:off x="6643576" y="3904879"/>
              <a:ext cx="4572304" cy="21252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158" name="组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长方形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89" name="组 88"/>
              <p:cNvGrpSpPr/>
              <p:nvPr/>
            </p:nvGrpSpPr>
            <p:grpSpPr>
              <a:xfrm>
                <a:off x="1031809" y="4580194"/>
                <a:ext cx="4677037" cy="1292662"/>
                <a:chOff x="956839" y="4250293"/>
                <a:chExt cx="4677037" cy="1292662"/>
              </a:xfrm>
            </p:grpSpPr>
            <p:sp>
              <p:nvSpPr>
                <p:cNvPr id="83" name="文本框 82"/>
                <p:cNvSpPr txBox="1"/>
                <p:nvPr/>
              </p:nvSpPr>
              <p:spPr>
                <a:xfrm>
                  <a:off x="3784011" y="4250293"/>
                  <a:ext cx="1849865" cy="1077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en-US" altLang="zh-CN" sz="7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75%</a:t>
                  </a:r>
                  <a:endParaRPr lang="zh-CN" altLang="en-US" sz="7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cxnSp>
              <p:nvCxnSpPr>
                <p:cNvPr id="85" name="直接连接符​​(S)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文本框 85"/>
                <p:cNvSpPr txBox="1"/>
                <p:nvPr/>
              </p:nvSpPr>
              <p:spPr>
                <a:xfrm>
                  <a:off x="956839" y="4311849"/>
                  <a:ext cx="2588306" cy="12311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 rtl="0"/>
                  <a:r>
                    <a:rPr lang="en-US" altLang="zh-CN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Lorem ipsum dolor sit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amet</a:t>
                  </a:r>
                  <a:r>
                    <a:rPr lang="en-US" altLang="zh-CN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,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consectetur</a:t>
                  </a:r>
                  <a:r>
                    <a:rPr lang="zh-CN" altLang="en-US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adipiscing</a:t>
                  </a:r>
                  <a:r>
                    <a:rPr lang="zh-CN" altLang="en-US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elit.Etiam</a:t>
                  </a:r>
                  <a:r>
                    <a:rPr lang="zh-CN" altLang="en-US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vulputate</a:t>
                  </a:r>
                  <a:r>
                    <a:rPr lang="zh-CN" altLang="en-US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est</a:t>
                  </a:r>
                  <a:r>
                    <a:rPr lang="zh-CN" altLang="en-US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a convallis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placerat.Orci</a:t>
                  </a:r>
                  <a:r>
                    <a:rPr lang="zh-CN" altLang="en-US" sz="1600" dirty="0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r>
                    <a:rPr lang="en-US" altLang="zh-CN" sz="1600" dirty="0" err="1">
                      <a:solidFill>
                        <a:srgbClr val="30353F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varius</a:t>
                  </a:r>
                  <a:endParaRPr lang="zh-CN" altLang="en-US" sz="1600" dirty="0">
                    <a:solidFill>
                      <a:srgbClr val="30353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157" name="文本框 156"/>
              <p:cNvSpPr txBox="1"/>
              <p:nvPr/>
            </p:nvSpPr>
            <p:spPr>
              <a:xfrm>
                <a:off x="1198838" y="3956466"/>
                <a:ext cx="42419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>
                  <a:tabLst>
                    <a:tab pos="347663" algn="l"/>
                  </a:tabLst>
                </a:pPr>
                <a:r>
                  <a:rPr lang="zh-CN" altLang="en-US" sz="2400" dirty="0">
                    <a:solidFill>
                      <a:srgbClr val="30353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收入百分比</a:t>
                </a:r>
              </a:p>
            </p:txBody>
          </p: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5012369" y="165381"/>
            <a:ext cx="21672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形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椭圆形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1" name="组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图片 121" descr="这是一个计算机显示器。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长方形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6" name="椭圆形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长方形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长方形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长方形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6" name="组 105" descr="此图像是一个时钟图标。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任意多边形(F)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8" name="任意多边形(F)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11" name="组 110" descr="此图像是显示三个人和一个时钟的图标。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任意多边形(F)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3" name="任意多边形(F)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4" name="任意多边形(F)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4" name="长方形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193881" y="2187997"/>
            <a:ext cx="6947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25%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180681" y="1126843"/>
            <a:ext cx="7345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35%</a:t>
            </a:r>
          </a:p>
        </p:txBody>
      </p:sp>
      <p:graphicFrame>
        <p:nvGraphicFramePr>
          <p:cNvPr id="13" name="图表 12" descr="这是一个图表。 "/>
          <p:cNvGraphicFramePr/>
          <p:nvPr>
            <p:extLst>
              <p:ext uri="{D42A27DB-BD31-4B8C-83A1-F6EECF244321}">
                <p14:modId xmlns:p14="http://schemas.microsoft.com/office/powerpoint/2010/main" val="281150540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1" name="图片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长方形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椭圆形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780020" y="3111864"/>
            <a:ext cx="3886200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placerat.Orci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varius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natoque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penatibus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magnis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dis parturient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montes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nascetur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ridiculus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mus.Aenean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congue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tortor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tortor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pellentesque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at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ullamcorper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vulputate.Sed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feugiat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</p:txBody>
      </p:sp>
      <p:cxnSp>
        <p:nvCxnSpPr>
          <p:cNvPr id="151" name="直接连接符​​(S)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​​(S)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任意多边形 34" descr="此图像是显示三个人和一个圆圈的图标。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1000" y="634582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zh-CN" altLang="en-US" dirty="0">
                <a:solidFill>
                  <a:srgbClr val="1F222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你的徽标</a:t>
            </a:r>
          </a:p>
        </p:txBody>
      </p:sp>
      <p:grpSp>
        <p:nvGrpSpPr>
          <p:cNvPr id="3" name="组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1118393" cy="369332"/>
            <a:chOff x="816617" y="3307745"/>
            <a:chExt cx="1118393" cy="369332"/>
          </a:xfrm>
        </p:grpSpPr>
        <p:pic>
          <p:nvPicPr>
            <p:cNvPr id="117" name="图片 116" descr="此图像是显示人像的图标。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文本框 143"/>
            <p:cNvSpPr txBox="1"/>
            <p:nvPr/>
          </p:nvSpPr>
          <p:spPr>
            <a:xfrm>
              <a:off x="1193881" y="3307745"/>
              <a:ext cx="74112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zh-CN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43%</a:t>
              </a:r>
            </a:p>
          </p:txBody>
        </p:sp>
      </p:grp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 descr="这是一个图表。"/>
          <p:cNvGraphicFramePr/>
          <p:nvPr>
            <p:extLst>
              <p:ext uri="{D42A27DB-BD31-4B8C-83A1-F6EECF244321}">
                <p14:modId xmlns:p14="http://schemas.microsoft.com/office/powerpoint/2010/main" val="181893134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任意多边形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</a:p>
        </p:txBody>
      </p:sp>
      <p:cxnSp>
        <p:nvCxnSpPr>
          <p:cNvPr id="3" name="直接连接符​​(S)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组 209" descr="这是一张世界地图。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任意多边形(F)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(F)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(F)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(F)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6" name="任意多边形(F)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8" name="任意多边形(F)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9" name="任意多边形(F)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0" name="任意多边形(F)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3" name="任意多边形(F)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8" name="任意多边形(F)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3" name="任意多边形(F)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8" name="任意多边形(F)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2" name="任意多边形(F)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8" name="任意多边形(F)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(F)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(F)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(F)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任意多边形(F)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194" name="组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任意多边形(F)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21" name="任意多边形(F)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79" name="任意多边形(F)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201" name="组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任意多边形(F)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" name="任意多边形(F)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" name="任意多边形(F)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" name="任意多边形(F)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" name="任意多边形(F)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" name="任意多边形(F)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(F)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0" name="任意多边形(F)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任意多边形(F)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0" name="任意多边形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1" name="任意多边形(F)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3" name="任意多边形(F)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7" name="任意多边形(F)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3" name="任意多边形(F)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5" name="任意多边形(F)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7" name="任意多边形(F)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8" name="任意多边形(F)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0" name="任意多边形(F)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2" name="任意多边形(F)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4" name="任意多边形(F)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5" name="任意多边形(F)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9" name="任意多边形(F)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1" name="任意多边形(F)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7" name="任意多边形(F)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8" name="任意多边形(F)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9" name="任意多边形(F)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2" name="任意多边形(F)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3" name="任意多边形(F)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5" name="任意多边形(F)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9" name="任意多边形(F)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0" name="任意多边形(F)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9" name="任意多边形(F)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5" name="任意多边形(F)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6" name="任意多边形(F)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7" name="任意多边形(F)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3" name="任意多边形(F)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4" name="任意多边形(F)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5" name="任意多边形(F)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6" name="任意多边形(F)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7" name="任意多边形(F)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1" name="任意多边形(F)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91" name="组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任意多边形(F)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" name="任意多边形(F)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任意多边形(F)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" name="任意多边形(F)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任意多边形(F)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6" name="任意多边形(F)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7" name="任意多边形(F)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任意多边形(F)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4" name="任意多边形(F)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6" name="任意多边形(F)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2" name="任意多边形(F)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9" name="任意多边形(F)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6" name="任意多边形(F)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8" name="任意多边形(F)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9" name="任意多边形(F)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1" name="任意多边形(F)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1" name="任意多边形(F)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8" name="任意多边形(F)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4" name="任意多边形(F)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5" name="任意多边形(F)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0" name="任意多边形(F)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3" name="任意多边形(F)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0" name="任意多边形(F)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2" name="任意多边形(F)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4" name="任意多边形(F)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0" name="任意多边形(F)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2" name="任意多边形(F)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02" name="组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任意多边形(F)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任意多边形(F)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4" name="任意多边形(F)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7" name="任意多边形(F)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8" name="任意多边形(F)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4" name="任意多边形(F)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7" name="任意多边形(F)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1" name="任意多边形(F)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193" name="组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任意多边形(F)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25" name="任意多边形(F)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32" name="任意多边形(F)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166" name="任意多边形(F)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192" name="组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任意多边形(F)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" name="任意多边形(F)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6" name="任意多边形(F)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02" name="任意多边形(F)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22" name="任意多边形(F)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36" name="任意多边形(F)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37" name="任意多边形(F)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51" name="任意多边形(F)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68" name="任意多边形(F)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70" name="任意多边形(F)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75" name="任意多边形(F)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83" name="任意多边形(F)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184" name="任意多边形(F)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90" name="组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任意多边形(F)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" name="任意多边形(F)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" name="任意多边形(F)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" name="任意多边形(F)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" name="任意多边形(F)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" name="任意多边形(F)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3" name="任意多边形(F)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4" name="任意多边形(F)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任意多边形(F)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7" name="任意多边形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任意多边形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任意多边形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2" name="任意多边形(F)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5" name="任意多边形(F)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8" name="任意多边形(F)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9" name="任意多边形(F)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1" name="任意多边形(F)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6" name="任意多边形(F)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0" name="任意多边形(F)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2" name="任意多边形(F)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3" name="任意多边形(F)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4" name="任意多边形(F)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7" name="任意多边形(F)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5" name="任意多边形(F)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7" name="任意多边形(F)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2" name="任意多边形(F)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4" name="任意多边形(F)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0" name="任意多边形(F)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3" name="任意多边形(F)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5" name="任意多边形(F)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6" name="任意多边形(F)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0" name="任意多边形(F)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1" name="任意多边形(F)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4" name="任意多边形(F)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6" name="任意多边形(F)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9" name="任意多边形(F)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0" name="任意多边形(F)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3" name="任意多边形(F)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4" name="任意多边形(F)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6" name="任意多边形(F)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7" name="任意多边形(F)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1" name="任意多边形(F)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4" name="任意多边形(F)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9" name="任意多边形(F)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0" name="任意多边形(F)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2" name="任意多边形(F)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7" name="任意多边形(F)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8" name="任意多边形(F)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9" name="任意多边形(F)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1" name="任意多边形(F)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3" name="任意多边形(F)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4" name="任意多边形(F)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5" name="任意多边形(F)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7" name="任意多边形(F)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2" name="任意多边形(F)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6" name="任意多边形(F)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8" name="任意多边形(F)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5" name="任意多边形(F)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6" name="任意多边形(F)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7" name="任意多边形(F)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8" name="任意多边形(F)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cxnSp>
        <p:nvCxnSpPr>
          <p:cNvPr id="229" name="直接连接符​​(S)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形 242" descr="这是一个表示地理位置的图标。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4" name="椭圆形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5" name="椭圆形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30" name="图表 229" descr="这是一个图表。 "/>
          <p:cNvGraphicFramePr/>
          <p:nvPr>
            <p:extLst>
              <p:ext uri="{D42A27DB-BD31-4B8C-83A1-F6EECF244321}">
                <p14:modId xmlns:p14="http://schemas.microsoft.com/office/powerpoint/2010/main" val="1570905449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组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椭圆形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36" name="组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任意多边形(F)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1" name="任意多边形(F)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5" name="组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椭圆形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47" name="组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任意多边形(F)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9" name="任意多边形(F) 189" descr="这是一个表示地理位置的图标。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8" name="组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椭圆形 221" descr="这是一个表示地理位置的图标。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52" name="组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任意多边形(F)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4" name="任意多边形(F)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5012369" y="165381"/>
            <a:ext cx="21672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数据驱动型 </a:t>
            </a:r>
          </a:p>
        </p:txBody>
      </p:sp>
      <p:sp>
        <p:nvSpPr>
          <p:cNvPr id="40" name="标题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幻灯片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形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长方形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椭圆形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" name="组 9" descr="这是一个奖杯图标。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任意多边形(F)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67" name="直接连接符​​(S)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954113" y="4721818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endParaRPr lang="zh-CN" altLang="en-US" sz="1400" dirty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670704" y="4412356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sz="1400" b="1" dirty="0">
                <a:solidFill>
                  <a:srgbClr val="43CDD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增加收入</a:t>
            </a:r>
          </a:p>
        </p:txBody>
      </p:sp>
      <p:sp>
        <p:nvSpPr>
          <p:cNvPr id="73" name="椭圆形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692344" y="2851413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n-US" altLang="zh-CN" sz="1400" b="1" dirty="0">
                <a:solidFill>
                  <a:srgbClr val="43CDD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 </a:t>
            </a:r>
            <a:r>
              <a:rPr lang="zh-CN" altLang="en-US" sz="1400" b="1" dirty="0">
                <a:solidFill>
                  <a:srgbClr val="43CDD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grpSp>
        <p:nvGrpSpPr>
          <p:cNvPr id="81" name="组 80" descr="这是一个日历图标。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任意多边形(F)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任意多边形(F)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4" name="任意多边形(F)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5" name="任意多边形(F)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92682" y="1799313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endParaRPr lang="zh-CN" altLang="en-US" sz="1400" dirty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9" name="直接连接符​​(S)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形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30913" y="3966191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n-US" altLang="zh-CN" sz="14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 </a:t>
            </a:r>
            <a:r>
              <a:rPr lang="zh-CN" altLang="en-US" sz="14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388808" y="1489851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sz="14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确立</a:t>
            </a:r>
          </a:p>
        </p:txBody>
      </p:sp>
      <p:grpSp>
        <p:nvGrpSpPr>
          <p:cNvPr id="88" name="组 87" descr="这是一个时钟图标。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任意多边形(F)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0" name="任意多边形(F)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66" name="直接连接符​​(S)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646492" y="4721818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endParaRPr lang="zh-CN" altLang="en-US" sz="1400" dirty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椭圆形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42618" y="4412356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sz="1400" b="1" dirty="0">
                <a:solidFill>
                  <a:srgbClr val="66718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细化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384723" y="2851412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n-US" altLang="zh-CN" sz="1400" b="1" dirty="0">
                <a:solidFill>
                  <a:srgbClr val="66718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 </a:t>
            </a:r>
            <a:r>
              <a:rPr lang="zh-CN" altLang="en-US" sz="1400" b="1" dirty="0">
                <a:solidFill>
                  <a:srgbClr val="66718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grpSp>
        <p:nvGrpSpPr>
          <p:cNvPr id="93" name="组 92" descr="这是显示三个人和一个时钟的图标。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任意多边形(F)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5" name="任意多边形(F)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6" name="任意多边形(F)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65" name="直接连接符​​(S)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538533" y="3966191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n-US" altLang="zh-CN" sz="1400" b="1" dirty="0">
                <a:solidFill>
                  <a:srgbClr val="98A3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 </a:t>
            </a:r>
            <a:r>
              <a:rPr lang="zh-CN" altLang="en-US" sz="1400" b="1" dirty="0">
                <a:solidFill>
                  <a:srgbClr val="98A3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</a:p>
        </p:txBody>
      </p:sp>
      <p:sp>
        <p:nvSpPr>
          <p:cNvPr id="69" name="椭圆形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00302" y="1799313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elit.Etiam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convallis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placerat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endParaRPr lang="zh-CN" altLang="en-US" sz="1400" dirty="0">
              <a:solidFill>
                <a:srgbClr val="3035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16893" y="1489851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sz="1400" b="1" dirty="0">
                <a:solidFill>
                  <a:srgbClr val="98A3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市场营销</a:t>
            </a:r>
          </a:p>
        </p:txBody>
      </p:sp>
      <p:pic>
        <p:nvPicPr>
          <p:cNvPr id="99" name="图片 98" descr="这是一个显示人像的图标。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任意多边形(F)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1907454" y="648118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81000" y="634582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你的徽标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5070080" y="165381"/>
            <a:ext cx="20518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公司日程表</a:t>
            </a:r>
          </a:p>
        </p:txBody>
      </p: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2_TF88930311.potx" id="{8ADA9BA3-603D-45DC-9885-57DDAE2B898A}" vid="{1484E9CC-CA72-4A4D-877B-7C2460FFDEA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数据驱动演示文稿，来自 24Slides</Template>
  <TotalTime>0</TotalTime>
  <Words>593</Words>
  <Application>Microsoft Office PowerPoint</Application>
  <PresentationFormat>宽屏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Microsoft YaHei UI</vt:lpstr>
      <vt:lpstr>Arial</vt:lpstr>
      <vt:lpstr>Office 主题</vt:lpstr>
      <vt:lpstr>幻灯片 1</vt:lpstr>
      <vt:lpstr>幻灯片 2</vt:lpstr>
      <vt:lpstr>幻灯片 3</vt:lpstr>
      <vt:lpstr>幻灯片 4</vt:lpstr>
      <vt:lpstr>幻灯片 5</vt:lpstr>
      <vt:lpstr>幻灯片6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唐 小卉</dc:creator>
  <cp:lastModifiedBy>唐 小卉</cp:lastModifiedBy>
  <cp:revision>1</cp:revision>
  <dcterms:created xsi:type="dcterms:W3CDTF">2022-04-20T15:14:29Z</dcterms:created>
  <dcterms:modified xsi:type="dcterms:W3CDTF">2022-04-20T15:14:40Z</dcterms:modified>
</cp:coreProperties>
</file>