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irlinequality.com/airline-reviews/british-airway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GB" sz="660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055" y="4546432"/>
            <a:ext cx="9144000" cy="1182135"/>
          </a:xfrm>
        </p:spPr>
        <p:txBody>
          <a:bodyPr anchor="ctr">
            <a:normAutofit/>
          </a:bodyPr>
          <a:lstStyle/>
          <a:p>
            <a:r>
              <a:rPr lang="en-GB" sz="2800" dirty="0"/>
              <a:t>Web scraping to gain valuable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8E25E-EA46-A48B-0567-D23D37E79409}"/>
              </a:ext>
            </a:extLst>
          </p:cNvPr>
          <p:cNvSpPr txBox="1"/>
          <p:nvPr/>
        </p:nvSpPr>
        <p:spPr>
          <a:xfrm>
            <a:off x="5176911" y="6254769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16/03/2023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3700"/>
              <a:t>Customer review insights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Web scraping </a:t>
            </a:r>
            <a:r>
              <a:rPr lang="en-GB" sz="2000" dirty="0">
                <a:hlinkClick r:id="rId2"/>
              </a:rPr>
              <a:t>https://www.airlinequality.com/airline-reviews/british-airways</a:t>
            </a:r>
            <a:r>
              <a:rPr lang="en-GB" sz="2000" dirty="0"/>
              <a:t> for 1000 reviews showed:</a:t>
            </a:r>
          </a:p>
          <a:p>
            <a:pPr>
              <a:buFont typeface="Wingdings" pitchFamily="2" charset="77"/>
              <a:buChar char="Ø"/>
            </a:pPr>
            <a:r>
              <a:rPr lang="en-GB" sz="2000" dirty="0"/>
              <a:t>495 positive reviews</a:t>
            </a:r>
          </a:p>
          <a:p>
            <a:pPr>
              <a:buFont typeface="Wingdings" pitchFamily="2" charset="77"/>
              <a:buChar char="Ø"/>
            </a:pPr>
            <a:r>
              <a:rPr lang="en-GB" sz="2000" dirty="0"/>
              <a:t>404 negative reviews </a:t>
            </a:r>
          </a:p>
          <a:p>
            <a:pPr>
              <a:buFont typeface="Wingdings" pitchFamily="2" charset="77"/>
              <a:buChar char="Ø"/>
            </a:pPr>
            <a:r>
              <a:rPr lang="en-GB" sz="2000" dirty="0"/>
              <a:t>101 neutral reviews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23B02069-B83D-289B-1E4D-9A100FF2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3" y="736415"/>
            <a:ext cx="4397433" cy="22097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e chart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1CA3F372-0C09-C6C0-6DED-1B1E422F25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1"/>
          <a:stretch/>
        </p:blipFill>
        <p:spPr>
          <a:xfrm>
            <a:off x="7936625" y="3707894"/>
            <a:ext cx="2689164" cy="2518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02395D-E493-8680-735D-B81A2ACBC4AC}"/>
              </a:ext>
            </a:extLst>
          </p:cNvPr>
          <p:cNvSpPr txBox="1"/>
          <p:nvPr/>
        </p:nvSpPr>
        <p:spPr>
          <a:xfrm>
            <a:off x="7204883" y="155031"/>
            <a:ext cx="339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Wordcloud</a:t>
            </a:r>
            <a:r>
              <a:rPr lang="en-US" sz="1600" dirty="0"/>
              <a:t> of words used in reviews: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British Airways</vt:lpstr>
      <vt:lpstr>Customer review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Lily Barrett-Power</cp:lastModifiedBy>
  <cp:revision>2</cp:revision>
  <dcterms:created xsi:type="dcterms:W3CDTF">2022-12-06T11:13:27Z</dcterms:created>
  <dcterms:modified xsi:type="dcterms:W3CDTF">2024-03-15T22:38:33Z</dcterms:modified>
</cp:coreProperties>
</file>