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5A5E-9FDE-A731-D06B-B5E2F2A0F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D4EE8-0385-DA03-D1C0-95121DBAA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0CCB-9A4D-DAA3-829D-C43A42BB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FB19-5A71-06DC-1E01-645043A8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550C-2E97-1FEF-2089-8129DA9C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914E-6C16-8B90-259A-72E15A6C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05BF3-1739-2A78-10F4-BF51EDA85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1489-37AB-271C-D010-E03C204E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B0E2-D44C-4D25-C4B5-94C887FB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7FF5-C024-0115-AF68-5AF6EF05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9A019-12C3-1E5F-72BB-6175E4932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0B278-823D-2807-A88E-BEBC8BB9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A1E9C-15D6-A72D-5FE0-DA48337C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C6D6-1B0D-1FAD-9557-93DA487C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9AE2-1D6C-A99E-C57D-664FAB27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B8BB-0646-87BD-BAD5-1659FC7B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CDAF-0DB7-E3A8-CB06-D0018E79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8A7E-CB4D-A2ED-B443-9DD8E84E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F3E2-0203-5C02-78B9-B8D7D893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6439-6FC9-503D-4C4F-213D9AE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4201-8E66-7BE4-C08E-875B5A7C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1BC9-3CE5-760F-0E69-8076DBD4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7FDEE-BC05-03E0-CA73-BE663DB4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0A57-62B7-34ED-70ED-32E1882A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C55E-0BF7-7946-7D3F-39CB0EA7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5FC3-4CA7-C675-B63C-EDA556D7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E8A1-072E-2AD6-3942-BF8B5242C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3E6B9-B42C-45EA-DE9D-B9D1FA5A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95928-0DB9-1A4F-D822-78857049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1D6E-101B-4F47-ED13-A21E32EF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F8E9-5937-14E5-C458-3A51C738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0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9E2C-D5AD-25BE-7A1D-4A20333D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0928-0537-65AF-8E2E-F42C39E8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1D77-C52C-5AD2-8CC0-6908E9F6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8E429-5FFF-BE11-8C86-587DDCB28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9A246-61D2-DF31-A29F-3B645FDCB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1FA08-16C2-99E9-8B0B-C71E1CFE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78830-FC6E-0606-3BA5-CBF241D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3D2D-E19B-A4EC-CDE2-36475857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AC7F-F949-4E3E-CA6E-6F5C65BB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0AF54-A453-3309-07BB-D215880B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C2642-BDF3-B9E3-88CA-02B92F42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38BFD-5C09-350F-165A-3B318CA3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02BFD-D223-EAA5-D3EA-EE2FFB4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CF3F1-39DB-CC8F-1F43-B96918B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6D1C-8BE0-FACD-29F3-715C55E8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92C1-5E44-D8CC-EABC-FF518D7F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60BE-61D9-FFC6-0026-82240F4F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D4CF-F94E-7D6B-63F7-E03C5D2A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EC85-D300-D0CF-B826-A9504D31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5AB33-9FAF-B36E-846A-ECAE9AC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5246-733E-E216-EC74-B1AA025B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9F1-0080-E1D7-435D-DA12EC8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4A3-108E-568F-43AB-4CC285514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FFE70-507E-3B52-45A0-CEA5155E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43A0-02F8-3D59-BA53-E6ED38E8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138F-71CD-BE28-C77D-C4B31E37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7E6D-0F2B-3676-8A2E-3FCBA42A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99E1D-4675-5F30-C0C9-0793012C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7FE3-7FE6-2A6A-D755-977CF7EF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1ABB-EF84-B7D3-4911-B43998766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36778-3352-4343-839E-98D828EAD59A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A912-6E4A-0A14-0A9A-69FFBA2B0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50E3-0C32-9DD1-810F-A2D3FD61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2E1FA-F9FA-804F-B466-674374380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838FB-46C7-AA0B-693C-8548CC47D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08CB-9D00-F2D9-7816-72411485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Predicting customer buying </a:t>
            </a:r>
            <a:r>
              <a:rPr lang="en-US" sz="2000" dirty="0" err="1">
                <a:solidFill>
                  <a:schemeClr val="tx2"/>
                </a:solidFill>
              </a:rPr>
              <a:t>behaviour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Aeroplane">
            <a:extLst>
              <a:ext uri="{FF2B5EF4-FFF2-40B4-BE49-F238E27FC236}">
                <a16:creationId xmlns:a16="http://schemas.microsoft.com/office/drawing/2014/main" id="{B0317756-6FF3-3B72-8EA8-9A82A0DC9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3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160D3-4828-A0EB-6E94-2B652D28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Machine learning model to predict customer buying behaviours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9FE3-E356-5F6D-2C28-E4009085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We trained our data set with a Random Forest Classifier Model:</a:t>
            </a:r>
          </a:p>
          <a:p>
            <a:pPr marL="914400" lvl="2" indent="0">
              <a:buNone/>
            </a:pPr>
            <a:r>
              <a:rPr lang="en-US" sz="1900" b="1"/>
              <a:t>Accuracy – 85.26</a:t>
            </a:r>
          </a:p>
          <a:p>
            <a:pPr marL="914400" lvl="2" indent="0">
              <a:buNone/>
            </a:pPr>
            <a:r>
              <a:rPr lang="en-US" sz="1900" b="1"/>
              <a:t>AUC score – 0.566</a:t>
            </a:r>
          </a:p>
          <a:p>
            <a:pPr marL="0" indent="0">
              <a:buNone/>
            </a:pPr>
            <a:r>
              <a:rPr lang="en-US" sz="1900"/>
              <a:t>Top 5 features that influenced customer buying behaviours:</a:t>
            </a:r>
          </a:p>
          <a:p>
            <a:pPr marL="457200" lvl="1" indent="0">
              <a:buNone/>
            </a:pPr>
            <a:r>
              <a:rPr lang="en-US" sz="1900"/>
              <a:t>1. Route</a:t>
            </a:r>
          </a:p>
          <a:p>
            <a:pPr marL="457200" lvl="1" indent="0">
              <a:buNone/>
            </a:pPr>
            <a:r>
              <a:rPr lang="en-US" sz="1900"/>
              <a:t>2. Booking_origin</a:t>
            </a:r>
          </a:p>
          <a:p>
            <a:pPr marL="457200" lvl="1" indent="0">
              <a:buNone/>
            </a:pPr>
            <a:r>
              <a:rPr lang="en-US" sz="1900"/>
              <a:t>3. Flight_duration</a:t>
            </a:r>
          </a:p>
          <a:p>
            <a:pPr marL="457200" lvl="1" indent="0">
              <a:buNone/>
            </a:pPr>
            <a:r>
              <a:rPr lang="en-US" sz="1900"/>
              <a:t>4. Wants_extra_baggage</a:t>
            </a:r>
          </a:p>
          <a:p>
            <a:pPr marL="457200" lvl="1" indent="0">
              <a:buNone/>
            </a:pPr>
            <a:r>
              <a:rPr lang="en-US" sz="1900"/>
              <a:t>5. Length_of_stay</a:t>
            </a:r>
          </a:p>
        </p:txBody>
      </p:sp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023878F9-2102-CFDB-0ED2-422FCE1A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79986"/>
            <a:ext cx="5150277" cy="292278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British Airways</vt:lpstr>
      <vt:lpstr>Machine learning model to predict customer buying behaviours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</dc:title>
  <dc:creator>Lily Barrett-Power</dc:creator>
  <cp:lastModifiedBy>Lily Barrett-Power</cp:lastModifiedBy>
  <cp:revision>1</cp:revision>
  <dcterms:created xsi:type="dcterms:W3CDTF">2024-03-18T03:08:33Z</dcterms:created>
  <dcterms:modified xsi:type="dcterms:W3CDTF">2024-03-18T03:13:49Z</dcterms:modified>
</cp:coreProperties>
</file>