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Pacifico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5" Type="http://schemas.openxmlformats.org/officeDocument/2006/relationships/font" Target="fonts/Pacifico-regular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7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2caa_0_0:notes"/>
          <p:cNvSpPr/>
          <p:nvPr>
            <p:ph idx="2" type="sldImg"/>
          </p:nvPr>
        </p:nvSpPr>
        <p:spPr>
          <a:xfrm>
            <a:off x="2104446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2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36692" y="1464320"/>
            <a:ext cx="3098700" cy="713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44007" y="1941280"/>
            <a:ext cx="2684700" cy="6175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631813" y="3182080"/>
            <a:ext cx="2508600" cy="30981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31908" y="6388664"/>
            <a:ext cx="2508600" cy="1371600"/>
          </a:xfrm>
          <a:prstGeom prst="rect">
            <a:avLst/>
          </a:prstGeom>
        </p:spPr>
        <p:txBody>
          <a:bodyPr anchorCtr="0" anchor="b" bIns="107475" lIns="107475" spcFirstLastPara="1" rIns="107475" wrap="square" tIns="107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b="1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9867147"/>
            <a:ext cx="7772400" cy="19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264945" y="2411396"/>
            <a:ext cx="7242600" cy="3148800"/>
          </a:xfrm>
          <a:prstGeom prst="rect">
            <a:avLst/>
          </a:prstGeom>
        </p:spPr>
        <p:txBody>
          <a:bodyPr anchorCtr="0" anchor="b" bIns="107475" lIns="107475" spcFirstLastPara="1" rIns="107475" wrap="square" tIns="10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Font typeface="Lato"/>
              <a:buNone/>
              <a:defRPr sz="118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64945" y="5709147"/>
            <a:ext cx="7242600" cy="20955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33118" y="2784467"/>
            <a:ext cx="6906300" cy="35166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9867147"/>
            <a:ext cx="7772400" cy="19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64945" y="765307"/>
            <a:ext cx="7242600" cy="1224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64945" y="2253729"/>
            <a:ext cx="7242600" cy="6681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64945" y="765307"/>
            <a:ext cx="7242600" cy="1224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64945" y="2253729"/>
            <a:ext cx="3399600" cy="6681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107540" y="2253729"/>
            <a:ext cx="3399600" cy="6681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64945" y="765307"/>
            <a:ext cx="7242600" cy="1224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107475" lIns="107475" spcFirstLastPara="1" rIns="107475" wrap="square" tIns="10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264945" y="2720916"/>
            <a:ext cx="2386800" cy="62172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16713" y="1029307"/>
            <a:ext cx="4776300" cy="79998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ato"/>
              <a:buNone/>
              <a:defRPr b="0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3886200" y="-49"/>
            <a:ext cx="3886200" cy="10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4275224" y="8791200"/>
            <a:ext cx="39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25675" y="2166658"/>
            <a:ext cx="3438300" cy="3292200"/>
          </a:xfrm>
          <a:prstGeom prst="rect">
            <a:avLst/>
          </a:prstGeom>
        </p:spPr>
        <p:txBody>
          <a:bodyPr anchorCtr="0" anchor="b" bIns="107475" lIns="107475" spcFirstLastPara="1" rIns="107475" wrap="square" tIns="10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25675" y="5563949"/>
            <a:ext cx="3438300" cy="26313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198575" y="1416213"/>
            <a:ext cx="3261600" cy="72258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71575" y="8273124"/>
            <a:ext cx="5099100" cy="11709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765307"/>
            <a:ext cx="724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475" lIns="107475" spcFirstLastPara="1" rIns="107475" wrap="square" tIns="10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sz="3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475" lIns="107475" spcFirstLastPara="1" rIns="107475" wrap="square" tIns="107475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655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○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655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■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655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655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○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655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■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655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655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○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655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700"/>
              <a:buFont typeface="Lato"/>
              <a:buChar char="■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16713" y="9153974"/>
            <a:ext cx="46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475" lIns="107475" spcFirstLastPara="1" rIns="107475" wrap="square" tIns="107475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ju@womenwhocode.com" TargetMode="External"/><Relationship Id="rId4" Type="http://schemas.openxmlformats.org/officeDocument/2006/relationships/hyperlink" Target="mailto:michelleho@womenwhocode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91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05455" y="781770"/>
            <a:ext cx="6564300" cy="84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0650" lIns="170650" spcFirstLastPara="1" rIns="170650" wrap="square" tIns="170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555836" y="-7"/>
            <a:ext cx="6564300" cy="989400"/>
          </a:xfrm>
          <a:prstGeom prst="rect">
            <a:avLst/>
          </a:prstGeom>
        </p:spPr>
        <p:txBody>
          <a:bodyPr anchorCtr="0" anchor="t" bIns="107475" lIns="107475" spcFirstLastPara="1" rIns="107475" wrap="square" tIns="107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900"/>
              </a:spcAft>
              <a:buNone/>
            </a:pPr>
            <a:r>
              <a:rPr lang="en" sz="3900">
                <a:solidFill>
                  <a:srgbClr val="EA9999"/>
                </a:solidFill>
              </a:rPr>
              <a:t>Join Us!</a:t>
            </a:r>
            <a:endParaRPr sz="3900">
              <a:solidFill>
                <a:srgbClr val="EA9999"/>
              </a:solidFill>
            </a:endParaRPr>
          </a:p>
        </p:txBody>
      </p: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604057" y="476965"/>
            <a:ext cx="6564300" cy="18486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WomenWhoCode-Silicon Valley</a:t>
            </a:r>
            <a:r>
              <a:rPr b="0" lang="en" sz="2400">
                <a:solidFill>
                  <a:srgbClr val="EA9999"/>
                </a:solidFill>
              </a:rPr>
              <a:t> </a:t>
            </a:r>
            <a:r>
              <a:rPr b="0" lang="en" sz="1800">
                <a:solidFill>
                  <a:srgbClr val="EA9999"/>
                </a:solidFill>
              </a:rPr>
              <a:t>Presents</a:t>
            </a:r>
            <a:r>
              <a:rPr b="0" lang="en" sz="3000">
                <a:solidFill>
                  <a:srgbClr val="EA9999"/>
                </a:solidFill>
              </a:rPr>
              <a:t> Python for Data Analysis @ </a:t>
            </a:r>
            <a:r>
              <a:rPr b="0" lang="en" sz="24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Netflix</a:t>
            </a:r>
            <a:endParaRPr b="0" sz="2400">
              <a:solidFill>
                <a:srgbClr val="EA99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2" name="Google Shape;62;p13"/>
          <p:cNvSpPr txBox="1"/>
          <p:nvPr>
            <p:ph idx="4294967295" type="body"/>
          </p:nvPr>
        </p:nvSpPr>
        <p:spPr>
          <a:xfrm>
            <a:off x="152400" y="9200375"/>
            <a:ext cx="7344000" cy="735300"/>
          </a:xfrm>
          <a:prstGeom prst="rect">
            <a:avLst/>
          </a:prstGeom>
        </p:spPr>
        <p:txBody>
          <a:bodyPr anchorCtr="0" anchor="ctr" bIns="107475" lIns="107475" spcFirstLastPara="1" rIns="107475" wrap="square" tIns="107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</a:rPr>
              <a:t>Contact: </a:t>
            </a:r>
            <a:r>
              <a:rPr lang="en" sz="1800">
                <a:solidFill>
                  <a:srgbClr val="EA9999"/>
                </a:solidFill>
                <a:uFill>
                  <a:noFill/>
                </a:uFill>
                <a:hlinkClick r:id="rId3"/>
              </a:rPr>
              <a:t>anju@womenwhocode.com</a:t>
            </a:r>
            <a:r>
              <a:rPr lang="en" sz="1800">
                <a:solidFill>
                  <a:srgbClr val="EA9999"/>
                </a:solidFill>
              </a:rPr>
              <a:t>, </a:t>
            </a:r>
            <a:r>
              <a:rPr lang="en" sz="1800">
                <a:solidFill>
                  <a:srgbClr val="EA9999"/>
                </a:solidFill>
                <a:uFill>
                  <a:noFill/>
                </a:uFill>
                <a:hlinkClick r:id="rId4"/>
              </a:rPr>
              <a:t>michelleho@womenwhocode.com</a:t>
            </a:r>
            <a:endParaRPr sz="1800">
              <a:solidFill>
                <a:srgbClr val="EA999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30175" y="2013850"/>
            <a:ext cx="57681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Interested in getting into Data Analysis? Come join us for 5 weeks to learn the fundamentals!</a:t>
            </a:r>
            <a:endParaRPr sz="24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3E48"/>
                </a:solidFill>
                <a:highlight>
                  <a:srgbClr val="F6F7F8"/>
                </a:highlight>
              </a:rPr>
              <a:t> </a:t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56725" y="3315600"/>
            <a:ext cx="57150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When: </a:t>
            </a:r>
            <a:r>
              <a:rPr lang="en" sz="18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6-8:30pm (Aug 6th-Sept 3rd, Every Tues)</a:t>
            </a:r>
            <a:endParaRPr sz="1800">
              <a:solidFill>
                <a:srgbClr val="EA9999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Where: </a:t>
            </a:r>
            <a:r>
              <a:rPr lang="en" sz="18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Netflix - Building E</a:t>
            </a:r>
            <a:endParaRPr sz="1800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56725" y="4171250"/>
            <a:ext cx="57681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rPr>
              <a:t>Syllabus:</a:t>
            </a:r>
            <a:endParaRPr sz="2400">
              <a:solidFill>
                <a:srgbClr val="EA9999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Wk 1: Introduction, Data Analysis (Numpy/Pandas)</a:t>
            </a:r>
            <a:endParaRPr sz="18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Wk 2: Data Visualization (Matplotlib/Seaborn)</a:t>
            </a:r>
            <a:endParaRPr sz="18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Wk 3: Descriptive Statistics</a:t>
            </a:r>
            <a:endParaRPr sz="18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Wk 4: Inferential Statistics</a:t>
            </a:r>
            <a:endParaRPr sz="18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Wk 5: Data Preprocessing for Modeling</a:t>
            </a:r>
            <a:endParaRPr sz="18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00500" y="7296050"/>
            <a:ext cx="1819616" cy="1904327"/>
            <a:chOff x="5055785" y="7150113"/>
            <a:chExt cx="1917000" cy="2028901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15906" y="7502614"/>
              <a:ext cx="1676400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 txBox="1"/>
            <p:nvPr/>
          </p:nvSpPr>
          <p:spPr>
            <a:xfrm>
              <a:off x="5055785" y="7150113"/>
              <a:ext cx="19170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A9999"/>
                  </a:solidFill>
                  <a:latin typeface="Pacifico"/>
                  <a:ea typeface="Pacifico"/>
                  <a:cs typeface="Pacifico"/>
                  <a:sym typeface="Pacifico"/>
                </a:rPr>
                <a:t>RSVP on Meetup!</a:t>
              </a:r>
              <a:endParaRPr>
                <a:solidFill>
                  <a:srgbClr val="EA9999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3048000" y="7801000"/>
            <a:ext cx="1676400" cy="1190700"/>
            <a:chOff x="5296500" y="5848375"/>
            <a:chExt cx="1676400" cy="1190700"/>
          </a:xfrm>
        </p:grpSpPr>
        <p:sp>
          <p:nvSpPr>
            <p:cNvPr id="70" name="Google Shape;70;p13"/>
            <p:cNvSpPr/>
            <p:nvPr/>
          </p:nvSpPr>
          <p:spPr>
            <a:xfrm>
              <a:off x="5296500" y="5848375"/>
              <a:ext cx="1676400" cy="1190700"/>
            </a:xfrm>
            <a:prstGeom prst="roundRect">
              <a:avLst>
                <a:gd fmla="val 16667" name="adj"/>
              </a:avLst>
            </a:prstGeom>
            <a:solidFill>
              <a:srgbClr val="E5091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44575" y="5928221"/>
              <a:ext cx="1580250" cy="10499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