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9" r:id="rId6"/>
    <p:sldId id="332" r:id="rId7"/>
    <p:sldId id="328" r:id="rId8"/>
    <p:sldId id="330" r:id="rId9"/>
    <p:sldId id="331" r:id="rId10"/>
    <p:sldId id="305" r:id="rId1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4" autoAdjust="0"/>
  </p:normalViewPr>
  <p:slideViewPr>
    <p:cSldViewPr>
      <p:cViewPr varScale="1">
        <p:scale>
          <a:sx n="73" d="100"/>
          <a:sy n="73" d="100"/>
        </p:scale>
        <p:origin x="34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14515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085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29784" y="6644066"/>
            <a:ext cx="21272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830997"/>
          </a:xfrm>
        </p:spPr>
        <p:txBody>
          <a:bodyPr/>
          <a:lstStyle/>
          <a:p>
            <a:pPr algn="ctr"/>
            <a:r>
              <a:rPr lang="en-US" altLang="zh-CN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brainFuck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解释器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107996"/>
          </a:xfrm>
        </p:spPr>
        <p:txBody>
          <a:bodyPr/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张姝菡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16110720018</a:t>
            </a: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微电子学系</a:t>
            </a:r>
          </a:p>
        </p:txBody>
      </p:sp>
    </p:spTree>
    <p:extLst>
      <p:ext uri="{BB962C8B-B14F-4D97-AF65-F5344CB8AC3E}">
        <p14:creationId xmlns:p14="http://schemas.microsoft.com/office/powerpoint/2010/main" val="34898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2380" y="301752"/>
            <a:ext cx="1040892" cy="1069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1459991"/>
            <a:ext cx="8252459" cy="42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154" y="1457705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1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629784" y="6629400"/>
            <a:ext cx="24701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6" name="文本框 15"/>
          <p:cNvSpPr txBox="1"/>
          <p:nvPr/>
        </p:nvSpPr>
        <p:spPr>
          <a:xfrm>
            <a:off x="492889" y="2962870"/>
            <a:ext cx="852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4323" y="1752600"/>
            <a:ext cx="8410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解释器实现过程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测试结果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676" y="457200"/>
            <a:ext cx="373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557" y="1112519"/>
            <a:ext cx="8410921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语言是由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Urban Muller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1993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年创建的一种可以用最小编译器实现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、符合图灵完全思想的编程语言。由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种状态组成：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78" y="349591"/>
            <a:ext cx="353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64436"/>
              </p:ext>
            </p:extLst>
          </p:nvPr>
        </p:nvGraphicFramePr>
        <p:xfrm>
          <a:off x="1676400" y="3124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--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++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++*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--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--*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putChar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(*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getChar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While(*</a:t>
                      </a:r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ptr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){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557" y="1112519"/>
            <a:ext cx="8410921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构建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MoveList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数据结构：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其中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]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代表位于 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之前和之后的数列，针对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’&gt;’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’&lt;‘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函数：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针对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’+’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’-’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可以借用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next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pre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函数。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78" y="349591"/>
            <a:ext cx="353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</a:t>
            </a:r>
            <a:r>
              <a:rPr lang="zh-CN" altLang="en-US" sz="32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解释器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5" y="1803463"/>
            <a:ext cx="9061461" cy="57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3" y="3834470"/>
            <a:ext cx="9017238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5166" y="1112519"/>
            <a:ext cx="8991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‘.’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’,’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对应的函数：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‘[‘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的处理借用 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splitOutLoop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函数将程序分为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loop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框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[ ]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内的程序和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]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之后的程序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作为标识符，来确定与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‘[‘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相对应的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‘]’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78" y="349591"/>
            <a:ext cx="353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语言解释器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" y="1867675"/>
            <a:ext cx="9149722" cy="12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00" y="4254687"/>
            <a:ext cx="8856000" cy="9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557" y="1112519"/>
            <a:ext cx="8410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对于 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splitOutLoop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函数所得的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[xs1,xs2](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其中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xs1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loop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内的程序，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xs2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为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’]’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后的程序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，通过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brainFuck_loop_interpretor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函数进行解释运行：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78" y="349591"/>
            <a:ext cx="353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</a:t>
            </a:r>
            <a:r>
              <a:rPr lang="zh-CN" altLang="en-US" sz="32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解释器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675" y="3523526"/>
            <a:ext cx="9366874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557" y="1112519"/>
            <a:ext cx="84109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解释器的核心函数：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在编写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brainFuck_interpretor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函数过程中遇到：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getCase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putCase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的类型为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IO </a:t>
            </a:r>
            <a:r>
              <a:rPr lang="en-US" altLang="zh-CN" sz="28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MoveList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，导致类型不符。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对返回值添加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78" y="349591"/>
            <a:ext cx="353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BF</a:t>
            </a:r>
            <a:r>
              <a:rPr lang="zh-CN" altLang="en-US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语言解释器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9" y="1739506"/>
            <a:ext cx="9023687" cy="2700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105400" y="1739506"/>
            <a:ext cx="3124200" cy="3940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5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400" y="1112519"/>
            <a:ext cx="50648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输入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test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.bf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文件：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                </a:t>
            </a:r>
            <a:r>
              <a:rPr lang="zh-CN" altLang="en-US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第一次循环的运行结果：</a:t>
            </a:r>
            <a:endParaRPr lang="en-US" altLang="zh-CN" sz="1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++++++++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a[0]=8                                                                             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[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&gt;++++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a[1]=4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[             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&gt;++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a[2]=2  a[2]=4  a[2]=6  a[2]=8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&gt;+++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a[3]=3  a[3]=6  a[3]=9  a[3]=12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&gt;+++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a[4]=3  a[4]=6  a[4]=9  a[4]=12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&gt;+ 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a[5]=1  a[5]=2  a[5]=3  a[5]=4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&lt;&lt;&lt;&lt;-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a[1]=3  a[1]=2  a[1]=1  a[1]=0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]             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&gt;+     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a[2]=9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&gt;+      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a[3]=13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&gt;-       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a[4]=11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&gt;&gt;+    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a[6]=1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[&lt;]      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a[5]=4  a[4]=11  a[3]=13	 a[2]=9  a[1]=0                      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&lt;-                 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a[0]=7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] </a:t>
            </a:r>
            <a:endParaRPr lang="en-US" altLang="zh-CN" sz="1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</a:t>
            </a:r>
            <a:endParaRPr lang="en-US" altLang="zh-CN" sz="1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78" y="349591"/>
            <a:ext cx="353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测试结果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7243" y="1091183"/>
            <a:ext cx="3774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最终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的运行结果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a[0]=0  a[1]=0  a[2]=72  a[3]=104 a[4]=88 a[5]=32 a[6]=8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105400" y="1219200"/>
            <a:ext cx="0" cy="502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88" y="3733800"/>
            <a:ext cx="769523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036052" y="6478523"/>
            <a:ext cx="955548" cy="35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069847"/>
            <a:ext cx="8252459" cy="42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962" y="1067561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085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文本框 13"/>
          <p:cNvSpPr txBox="1"/>
          <p:nvPr/>
        </p:nvSpPr>
        <p:spPr>
          <a:xfrm>
            <a:off x="16874" y="6447996"/>
            <a:ext cx="394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State Key Laboratory of ASIC &amp; 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557" y="1112519"/>
            <a:ext cx="84109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输入 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add</a:t>
            </a:r>
            <a:r>
              <a:rPr lang="en-US" altLang="zh-CN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.bf </a:t>
            </a:r>
            <a:r>
              <a:rPr lang="zh-CN" altLang="en-US" sz="28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文件：</a:t>
            </a: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,                  a[0]=x1=</a:t>
            </a:r>
            <a:r>
              <a:rPr lang="en-US" altLang="zh-CN" sz="1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getChar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()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&gt;                 a[1]=0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,                  a[1]=x2=</a:t>
            </a:r>
            <a:r>
              <a:rPr lang="en-US" altLang="zh-CN" sz="1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getChar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()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[                  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&lt;+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&gt;-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]                  a[0]=x1+x2  a[1]=0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++++++       a[1]=6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[                   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&lt;--------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&gt;-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]                   a[0]=x1+x2-48  a[1]=0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&lt;                  a[0]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                   </a:t>
            </a:r>
            <a:r>
              <a:rPr lang="en-US" altLang="zh-CN" sz="1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putChar</a:t>
            </a:r>
            <a:r>
              <a:rPr lang="en-US" altLang="zh-CN" sz="1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(x1+x2-48)</a:t>
            </a:r>
            <a:endParaRPr lang="en-US" altLang="zh-CN" sz="1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78" y="349591"/>
            <a:ext cx="353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测试结果</a:t>
            </a:r>
            <a:endParaRPr lang="zh-CN" altLang="en-US" sz="3200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59657"/>
            <a:ext cx="6638095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506</Words>
  <Application>Microsoft Office PowerPoint</Application>
  <PresentationFormat>全屏显示(4:3)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楷体</vt:lpstr>
      <vt:lpstr>宋体</vt:lpstr>
      <vt:lpstr>Arial</vt:lpstr>
      <vt:lpstr>Calibri</vt:lpstr>
      <vt:lpstr>Verdana</vt:lpstr>
      <vt:lpstr>Wingdings</vt:lpstr>
      <vt:lpstr>Office Theme</vt:lpstr>
      <vt:lpstr>brainFuck解释器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Novel Associations in Large Data Sets</dc:title>
  <dc:creator>王新宇Adonis</dc:creator>
  <cp:lastModifiedBy>张姝菡</cp:lastModifiedBy>
  <cp:revision>325</cp:revision>
  <dcterms:created xsi:type="dcterms:W3CDTF">2015-11-03T21:26:33Z</dcterms:created>
  <dcterms:modified xsi:type="dcterms:W3CDTF">2016-12-07T09:30:20Z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2015-11-03T00:00:00Z</vt:filetime>
  </property>
</Properties>
</file>