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sldIdLst>
    <p:sldId id="259" r:id="rId4"/>
    <p:sldId id="280" r:id="rId5"/>
    <p:sldId id="261" r:id="rId6"/>
    <p:sldId id="281" r:id="rId7"/>
    <p:sldId id="278" r:id="rId8"/>
    <p:sldId id="268" r:id="rId9"/>
    <p:sldId id="270" r:id="rId10"/>
    <p:sldId id="271" r:id="rId11"/>
    <p:sldId id="283" r:id="rId12"/>
    <p:sldId id="286" r:id="rId13"/>
    <p:sldId id="272" r:id="rId14"/>
    <p:sldId id="284" r:id="rId15"/>
    <p:sldId id="285" r:id="rId16"/>
    <p:sldId id="288" r:id="rId17"/>
    <p:sldId id="289" r:id="rId18"/>
    <p:sldId id="287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7"/>
    <p:restoredTop sz="94717"/>
  </p:normalViewPr>
  <p:slideViewPr>
    <p:cSldViewPr snapToGrid="0" snapToObjects="1" showGuides="1">
      <p:cViewPr>
        <p:scale>
          <a:sx n="70" d="100"/>
          <a:sy n="70" d="100"/>
        </p:scale>
        <p:origin x="1768" y="976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5228-ADBF-F347-8D4A-501B13B2D6F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5BCE-0ACC-B14C-B8A7-84D5E7FE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5BCE-0ACC-B14C-B8A7-84D5E7FE2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8987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837360"/>
            <a:ext cx="69723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81575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18466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8680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7963088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7" name="Picture 6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8987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880379"/>
            <a:ext cx="69723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0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Word Prediction with LSTM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8A48C-FEBC-BF4D-87E7-2F41F083C492}"/>
              </a:ext>
            </a:extLst>
          </p:cNvPr>
          <p:cNvSpPr txBox="1"/>
          <p:nvPr/>
        </p:nvSpPr>
        <p:spPr>
          <a:xfrm>
            <a:off x="671757" y="5021179"/>
            <a:ext cx="578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Group1: </a:t>
            </a:r>
            <a:r>
              <a:rPr lang="en-US" sz="2000" b="1" dirty="0" err="1"/>
              <a:t>Yuze</a:t>
            </a:r>
            <a:r>
              <a:rPr lang="en-US" sz="2000" b="1" dirty="0"/>
              <a:t> Han, </a:t>
            </a:r>
            <a:r>
              <a:rPr lang="en-US" sz="2000" b="1" dirty="0" err="1"/>
              <a:t>Xiaoyong</a:t>
            </a:r>
            <a:r>
              <a:rPr lang="en-US" sz="2000" b="1" dirty="0"/>
              <a:t> Ma, </a:t>
            </a:r>
            <a:r>
              <a:rPr lang="en-US" sz="2000" b="1" dirty="0" err="1"/>
              <a:t>Jialin</a:t>
            </a:r>
            <a:r>
              <a:rPr lang="en-US" sz="2000" b="1" dirty="0"/>
              <a:t> Shi, Lily Wang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012FA-EC15-6C41-B2FB-F4DBB7EA4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Small data size may highly result in overfitting</a:t>
            </a:r>
          </a:p>
          <a:p>
            <a:r>
              <a:rPr lang="en-US" dirty="0"/>
              <a:t>Large data size does not guarantee success…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64E6A-9811-1147-A9DA-84D46FFF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takeaways: Data size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80881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1 Structure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7C05BA1-9E82-8840-98C9-49F386FB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5" y="2293105"/>
            <a:ext cx="6531204" cy="37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Output: metamorphosis dataset, model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419F48-8668-C946-996C-2851DD8A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8" y="2710917"/>
            <a:ext cx="4010077" cy="289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8CFCBC9-0549-C44B-B418-35D04C04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94" y="2710917"/>
            <a:ext cx="4065037" cy="2890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1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2 Structure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2DF0428-B34B-1349-A580-DB51ADC8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2141838"/>
            <a:ext cx="5943600" cy="4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Output: metamorphosis, model2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410574A-378C-634A-A53B-CE4C8488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2687782"/>
            <a:ext cx="3950934" cy="280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EE09D3B-B319-3847-9EE9-C0521816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41696"/>
            <a:ext cx="3849554" cy="2774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0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time of model1, sherlock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8AC262E-3DFE-834C-BDC1-522E51D0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90"/>
          <a:stretch/>
        </p:blipFill>
        <p:spPr>
          <a:xfrm>
            <a:off x="671755" y="2286764"/>
            <a:ext cx="7800488" cy="1308495"/>
          </a:xfrm>
          <a:prstGeom prst="rect">
            <a:avLst/>
          </a:prstGeo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B636C1A2-CE32-624D-8E00-9915450EB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73"/>
          <a:stretch/>
        </p:blipFill>
        <p:spPr>
          <a:xfrm>
            <a:off x="671754" y="4658520"/>
            <a:ext cx="7800487" cy="119504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6E71C4-01C9-E643-B966-13F398386351}"/>
              </a:ext>
            </a:extLst>
          </p:cNvPr>
          <p:cNvSpPr txBox="1">
            <a:spLocks/>
          </p:cNvSpPr>
          <p:nvPr/>
        </p:nvSpPr>
        <p:spPr>
          <a:xfrm>
            <a:off x="671754" y="4107343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4B2E83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time of model2, sherlock</a:t>
            </a:r>
          </a:p>
        </p:txBody>
      </p:sp>
    </p:spTree>
    <p:extLst>
      <p:ext uri="{BB962C8B-B14F-4D97-AF65-F5344CB8AC3E}">
        <p14:creationId xmlns:p14="http://schemas.microsoft.com/office/powerpoint/2010/main" val="109239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5D55E6-B157-584F-BA19-BE9B0A8F2A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43" y="1766057"/>
            <a:ext cx="8197114" cy="3810086"/>
          </a:xfrm>
        </p:spPr>
        <p:txBody>
          <a:bodyPr/>
          <a:lstStyle/>
          <a:p>
            <a:r>
              <a:rPr lang="en-US" dirty="0"/>
              <a:t>Different models could have rather different performance on the same  training data</a:t>
            </a:r>
          </a:p>
          <a:p>
            <a:r>
              <a:rPr lang="en-US" dirty="0"/>
              <a:t>How to design the model to best fit the training data? What parameters/optimizers to change? Layers to add or drop?</a:t>
            </a:r>
          </a:p>
          <a:p>
            <a:r>
              <a:rPr lang="en-US" dirty="0"/>
              <a:t>What defines a good training data?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E3959-CC12-FD42-A969-E36D0855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Results of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72935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2EAC08-5880-6045-A4EF-A884D70DD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b="0" dirty="0"/>
              <a:t>https://</a:t>
            </a:r>
            <a:r>
              <a:rPr lang="en-US" sz="1200" b="0" dirty="0" err="1"/>
              <a:t>towardsdatascience.com</a:t>
            </a:r>
            <a:r>
              <a:rPr lang="en-US" sz="1200" b="0" dirty="0"/>
              <a:t>/next-word-prediction-with-nlp-and-deep-learning-48b9fe0a17bf</a:t>
            </a:r>
          </a:p>
          <a:p>
            <a:r>
              <a:rPr lang="en-US" sz="1200" b="0" dirty="0"/>
              <a:t>https://</a:t>
            </a:r>
            <a:r>
              <a:rPr lang="en-US" sz="1200" b="0" dirty="0" err="1"/>
              <a:t>towardsdatascience.com</a:t>
            </a:r>
            <a:r>
              <a:rPr lang="en-US" sz="1200" b="0" dirty="0"/>
              <a:t>/exploring-the-next-word-predictor-5e22aeb85d8f</a:t>
            </a:r>
          </a:p>
          <a:p>
            <a:r>
              <a:rPr lang="en-US" sz="1200" b="0" dirty="0"/>
              <a:t>https://</a:t>
            </a:r>
            <a:r>
              <a:rPr lang="en-US" sz="1200" b="0" dirty="0" err="1"/>
              <a:t>thecleverprogrammer.com</a:t>
            </a:r>
            <a:r>
              <a:rPr lang="en-US" sz="1200" b="0" dirty="0"/>
              <a:t>/2020/07/20/next-word-prediction-model/</a:t>
            </a:r>
          </a:p>
          <a:p>
            <a:r>
              <a:rPr lang="en-US" sz="1200" b="0" dirty="0"/>
              <a:t>https://shiva-</a:t>
            </a:r>
            <a:r>
              <a:rPr lang="en-US" sz="1200" b="0" dirty="0" err="1"/>
              <a:t>verma.medium.com</a:t>
            </a:r>
            <a:r>
              <a:rPr lang="en-US" sz="1200" b="0" dirty="0"/>
              <a:t>/understanding-input-and-output-shape-in-lstm-keras-c501ee95c65e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D5C60-352D-0442-A7F9-578926F4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4908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7A7C-E5B9-4946-B558-1332E38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14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6550-4FBB-194C-AD7C-2345EF596C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4170222"/>
            <a:ext cx="8197114" cy="2112507"/>
          </a:xfrm>
        </p:spPr>
        <p:txBody>
          <a:bodyPr/>
          <a:lstStyle/>
          <a:p>
            <a:r>
              <a:rPr lang="en-US" dirty="0"/>
              <a:t>Clean the text: convert to form for coding</a:t>
            </a:r>
          </a:p>
          <a:p>
            <a:r>
              <a:rPr lang="en-US" dirty="0"/>
              <a:t>Tokenization:</a:t>
            </a:r>
          </a:p>
          <a:p>
            <a:pPr lvl="1"/>
            <a:r>
              <a:rPr lang="en-US" dirty="0"/>
              <a:t>Why? LSTM only understand real numbers</a:t>
            </a:r>
          </a:p>
          <a:p>
            <a:pPr lvl="1"/>
            <a:r>
              <a:rPr lang="en-US" dirty="0"/>
              <a:t>Create a feature sequences, containing all unique words</a:t>
            </a:r>
          </a:p>
          <a:p>
            <a:pPr lvl="1"/>
            <a:r>
              <a:rPr lang="en-US" dirty="0"/>
              <a:t>Convert to integers with the tokenizer package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19CD-3760-D347-B6C9-F7F98B5F8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1757" y="1730667"/>
            <a:ext cx="8184662" cy="499915"/>
          </a:xfrm>
        </p:spPr>
        <p:txBody>
          <a:bodyPr/>
          <a:lstStyle/>
          <a:p>
            <a:pPr fontAlgn="base" latinLnBrk="1"/>
            <a:r>
              <a:rPr lang="en-US" dirty="0"/>
              <a:t>length of the corpus: 119164; number of unique words: 2572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EA22D-C57B-3043-A163-0D3DD921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(Kafka’s Metamorphosis)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AF069-4624-C440-B2D0-2382C952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1" y="2159780"/>
            <a:ext cx="7725524" cy="18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11CF4-230C-324B-988C-05FFCB8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2A0C9B-461B-C54B-B2A5-AEBA83ECD31A}"/>
              </a:ext>
            </a:extLst>
          </p:cNvPr>
          <p:cNvPicPr>
            <a:picLocks noGrp="1" noChangeAspect="1" noChangeArrowheads="1"/>
          </p:cNvPicPr>
          <p:nvPr>
            <p:ph type="chart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1" y="1601383"/>
            <a:ext cx="2178821" cy="46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2A3CA3-60B0-D740-80EE-B8FC171BB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84" t="24905"/>
          <a:stretch/>
        </p:blipFill>
        <p:spPr>
          <a:xfrm>
            <a:off x="3048000" y="1324287"/>
            <a:ext cx="5740400" cy="358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3683E-F9D5-794D-A832-C00299508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13367"/>
            <a:ext cx="5814688" cy="13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676D-D970-6F4D-ADEC-30513C580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http://localhost:6007/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58438-1E30-0642-B4B3-90B7A294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 (</a:t>
            </a:r>
            <a:r>
              <a:rPr lang="en-US" dirty="0" err="1"/>
              <a:t>tensorboard</a:t>
            </a:r>
            <a:r>
              <a:rPr lang="en-US" dirty="0"/>
              <a:t> visualization)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6DCC0-1819-8C40-8088-98789575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507902"/>
            <a:ext cx="4344584" cy="3276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EEB7B-156D-8A45-AA47-A91CFBA6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368" y="2509896"/>
            <a:ext cx="4344583" cy="33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788B0-0456-7347-82C0-06E11DBFA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1352839"/>
          </a:xfrm>
        </p:spPr>
        <p:txBody>
          <a:bodyPr/>
          <a:lstStyle/>
          <a:p>
            <a:r>
              <a:rPr lang="en-US" dirty="0" err="1"/>
              <a:t>model.predict</a:t>
            </a:r>
            <a:r>
              <a:rPr lang="en-US" dirty="0"/>
              <a:t> function</a:t>
            </a:r>
          </a:p>
          <a:p>
            <a:r>
              <a:rPr lang="en-US" dirty="0"/>
              <a:t>Load the restored tokenizer to map numbers back to words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09BC5-1488-9245-90F3-626CCCB2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with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713F-DBA9-EF4C-B8E6-6C7D42BD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5" y="3462780"/>
            <a:ext cx="31496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98427-D3E6-514B-BF6D-6BB03D37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" y="4579523"/>
            <a:ext cx="42418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0F7FC-35FB-6847-A705-762A2370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72447"/>
            <a:ext cx="3619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B535D-FD2E-3146-BF09-7BE44001D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4716163"/>
            <a:ext cx="8197114" cy="1414162"/>
          </a:xfrm>
        </p:spPr>
        <p:txBody>
          <a:bodyPr/>
          <a:lstStyle/>
          <a:p>
            <a:pPr fontAlgn="base" latinLnBrk="1"/>
            <a:r>
              <a:rPr lang="en-US" dirty="0"/>
              <a:t>length of the corpus is: 980</a:t>
            </a:r>
          </a:p>
          <a:p>
            <a:pPr fontAlgn="base" latinLnBrk="1"/>
            <a:r>
              <a:rPr lang="en-US" dirty="0"/>
              <a:t>number of unique words are: 109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Description of data set: belling the cat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takeaways: Data size and overfitting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5DD1B2-6B49-7842-8CAB-4164B9A0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5" y="2329894"/>
            <a:ext cx="8197114" cy="17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Output: belling the cat, model1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takeaways: Data size and overfitting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027C382-1FB1-404D-AE40-8583E612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2553160"/>
            <a:ext cx="4074695" cy="293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32A1AF2-D1CC-3F4B-ADB7-B00718C5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681" y="2553160"/>
            <a:ext cx="4158993" cy="293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96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B535D-FD2E-3146-BF09-7BE44001D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4716163"/>
            <a:ext cx="8197114" cy="1414162"/>
          </a:xfrm>
        </p:spPr>
        <p:txBody>
          <a:bodyPr/>
          <a:lstStyle/>
          <a:p>
            <a:pPr fontAlgn="base" latinLnBrk="1"/>
            <a:r>
              <a:rPr lang="en-US" dirty="0"/>
              <a:t>length of the corpus is: 581888 </a:t>
            </a:r>
          </a:p>
          <a:p>
            <a:pPr fontAlgn="base" latinLnBrk="1"/>
            <a:r>
              <a:rPr lang="en-US" dirty="0"/>
              <a:t>number of unique words are: 8201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Description of data set: sherlock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takeaways: Data size and 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A36BC-4FDF-4E4A-9749-E3486BD7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5" y="2271334"/>
            <a:ext cx="7825390" cy="23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DCCE-30CC-A849-8D16-CBBB380BE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Output: sherlock, model2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311DB-62DB-0144-856A-77835BE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takeaways: Data size and overfitting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07CE49-4FA1-0F4E-A631-D5C787BB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8" y="2560087"/>
            <a:ext cx="4140942" cy="2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EA4CAA-ED23-834C-BFD5-08982910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81" y="2560086"/>
            <a:ext cx="4077561" cy="2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89EE5A-178F-274D-9A25-9FF3F84675A3}"/>
              </a:ext>
            </a:extLst>
          </p:cNvPr>
          <p:cNvSpPr txBox="1">
            <a:spLocks/>
          </p:cNvSpPr>
          <p:nvPr/>
        </p:nvSpPr>
        <p:spPr>
          <a:xfrm>
            <a:off x="671756" y="561469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4B2E83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step: Still confusing loss?</a:t>
            </a:r>
          </a:p>
        </p:txBody>
      </p:sp>
    </p:spTree>
    <p:extLst>
      <p:ext uri="{BB962C8B-B14F-4D97-AF65-F5344CB8AC3E}">
        <p14:creationId xmlns:p14="http://schemas.microsoft.com/office/powerpoint/2010/main" val="78917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 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 4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371</Words>
  <Application>Microsoft Macintosh PowerPoint</Application>
  <PresentationFormat>On-screen Show (4:3)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Office Theme</vt:lpstr>
      <vt:lpstr>Custom Design</vt:lpstr>
      <vt:lpstr>1_Custom Design</vt:lpstr>
      <vt:lpstr>Next Word Prediction with LSTM model</vt:lpstr>
      <vt:lpstr>Data preprocessing (Kafka’s Metamorphosis)</vt:lpstr>
      <vt:lpstr>Build the model</vt:lpstr>
      <vt:lpstr>Evaluate the model (tensorboard visualization)</vt:lpstr>
      <vt:lpstr>Predict with the model</vt:lpstr>
      <vt:lpstr>Interesting takeaways: Data size and overfitting</vt:lpstr>
      <vt:lpstr>Interesting takeaways: Data size and overfitting</vt:lpstr>
      <vt:lpstr>Interesting takeaways: Data size and overfitting</vt:lpstr>
      <vt:lpstr>Interesting takeaways: Data size and overfitting</vt:lpstr>
      <vt:lpstr>Interesting takeaways: Data size and overfitting</vt:lpstr>
      <vt:lpstr>Next step: Results of different models</vt:lpstr>
      <vt:lpstr>Next step: Results of different models</vt:lpstr>
      <vt:lpstr>Next step: Results of different models</vt:lpstr>
      <vt:lpstr>Next step: Results of different models</vt:lpstr>
      <vt:lpstr>Next step: Results of different models</vt:lpstr>
      <vt:lpstr>Next step: Results of different models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Hanyi Wang</cp:lastModifiedBy>
  <cp:revision>39</cp:revision>
  <dcterms:created xsi:type="dcterms:W3CDTF">2014-10-14T00:51:43Z</dcterms:created>
  <dcterms:modified xsi:type="dcterms:W3CDTF">2021-10-30T06:10:49Z</dcterms:modified>
</cp:coreProperties>
</file>