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7.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9.xml" ContentType="application/inkml+xml"/>
  <Override PartName="/ppt/notesSlides/notesSlide18.xml" ContentType="application/vnd.openxmlformats-officedocument.presentationml.notesSlide+xml"/>
  <Override PartName="/ppt/ink/ink10.xml" ContentType="application/inkml+xml"/>
  <Override PartName="/ppt/notesSlides/notesSlide19.xml" ContentType="application/vnd.openxmlformats-officedocument.presentationml.notesSlide+xml"/>
  <Override PartName="/ppt/ink/ink11.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343" r:id="rId2"/>
    <p:sldId id="262" r:id="rId3"/>
    <p:sldId id="644" r:id="rId4"/>
    <p:sldId id="272" r:id="rId5"/>
    <p:sldId id="645" r:id="rId6"/>
    <p:sldId id="647" r:id="rId7"/>
    <p:sldId id="648" r:id="rId8"/>
    <p:sldId id="344" r:id="rId9"/>
    <p:sldId id="649" r:id="rId10"/>
    <p:sldId id="650" r:id="rId11"/>
    <p:sldId id="651" r:id="rId12"/>
    <p:sldId id="345" r:id="rId13"/>
    <p:sldId id="652" r:id="rId14"/>
    <p:sldId id="346" r:id="rId15"/>
    <p:sldId id="653" r:id="rId16"/>
    <p:sldId id="654" r:id="rId17"/>
    <p:sldId id="655" r:id="rId18"/>
    <p:sldId id="656" r:id="rId19"/>
    <p:sldId id="657" r:id="rId20"/>
    <p:sldId id="658" r:id="rId21"/>
    <p:sldId id="259"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236F8-BB9F-4F14-A9F1-223D3247D52A}">
          <p14:sldIdLst>
            <p14:sldId id="343"/>
            <p14:sldId id="262"/>
            <p14:sldId id="644"/>
            <p14:sldId id="272"/>
            <p14:sldId id="645"/>
            <p14:sldId id="647"/>
            <p14:sldId id="648"/>
            <p14:sldId id="344"/>
            <p14:sldId id="649"/>
            <p14:sldId id="650"/>
            <p14:sldId id="651"/>
            <p14:sldId id="345"/>
            <p14:sldId id="652"/>
            <p14:sldId id="346"/>
            <p14:sldId id="653"/>
            <p14:sldId id="654"/>
            <p14:sldId id="655"/>
            <p14:sldId id="656"/>
            <p14:sldId id="657"/>
            <p14:sldId id="658"/>
            <p14:sldId id="25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090"/>
    <a:srgbClr val="333F50"/>
    <a:srgbClr val="3494BA"/>
    <a:srgbClr val="F2F2F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autoAdjust="0"/>
    <p:restoredTop sz="84887" autoAdjust="0"/>
  </p:normalViewPr>
  <p:slideViewPr>
    <p:cSldViewPr>
      <p:cViewPr varScale="1">
        <p:scale>
          <a:sx n="90" d="100"/>
          <a:sy n="90" d="100"/>
        </p:scale>
        <p:origin x="1238" y="62"/>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08:33.350"/>
    </inkml:context>
    <inkml:brush xml:id="br0">
      <inkml:brushProperty name="width" value="0.05292" units="cm"/>
      <inkml:brushProperty name="height" value="0.05292" units="cm"/>
      <inkml:brushProperty name="color" value="#FF0000"/>
    </inkml:brush>
  </inkml:definitions>
  <inkml:trace contextRef="#ctx0" brushRef="#br0">13285 5912 489 0,'-6'-19'297'0,"6"11"-13"15,1 0-76-15,1 2-51 16,0 4-25-16,-6-2-29 16,2 4-13-16,1 0-23 15,0 0-9-15,0 0-12 16,-2 10-3-16,0 4 3 16,-5 23-3-16,6-14 0 15,-2 1-1-15,-4 5-7 16,2 1-3-16,2 4-10 15,-4-1-4-15,2-2-7 0,1 1-1 16,-4-11-3-16,3 0-1 16,0-7-2-16,2-2 0 15,4-5-2-15,-1-2-2 16,1-4 0-16,-3-3-18 0,3 1-97 16,-1 0-68-16,-5-6 105 15</inkml:trace>
  <inkml:trace contextRef="#ctx0" brushRef="#br0" timeOffset="2805.57">13257 5818 552 0,'-7'-3'342'0,"5"2"-44"16,0 0-89-16,2-2-37 0,0 3-37 15,0-1-18-15,0 0-19 16,2-1-10-16,13-5-18 15,24-23-3-15,-20 22-17 16,3 3-4-16,7 2-16 16,0 3-11-16,2 3-7 15,-2-1-3-15,-4 6-2 16,-4 1 2-16,-7 3 1 16,-2 6 2-16,-9 2 3 15,-5 2-1-15,-12 3 0 16,-3 3-1-16,-8 0-1 15,1 2 0-15,-3-2-3 16,-2-5 1-16,1-4-5 16,5 0 0-16,4-8-3 15,3-1-1-15,6-6-1 16,3 0 0-16,6-3-5 0,1-2-3 16,5-3-2-16,4-1-2 15,6 0 4-15,4 0 1 16,8 2 1-16,2 2 2 15,3 3 3-15,0 5 0 16,-7 2 4-16,-3 3 1 16,-9 2 3-16,-6 0 3 15,-8 4 1-15,-7-4 2 16,-11 3 0-16,-5 1 0 0,-10-2-2 16,-3 3-2-16,-2-4-2 15,-1-4-1-15,5-5-20 16,2-6-29-16,3-6-81 15,6-4-60-15,5-8-150 16,11 2 203-16</inkml:trace>
  <inkml:trace contextRef="#ctx0" brushRef="#br0" timeOffset="3194.46">13639 6048 678 0,'-4'8'338'0,"4"2"-121"0,-2-2-51 16,-1 3-77-16,5 0-28 16,1 5-27-16,2 2-7 15,2-1-4-15,-1 0-1 16,1-7-1-16,1-3 4 15,5-4 3-15,-1-4 0 0,2-4 1 16,-1-3-1-16,-2-3-7 16,-2-2-1-16,-2-3-3 15,-1 1-2-15,-5-3 1 16,-1 4 1-16,-3 2 1 16,-5 1-1-16,-7 5-3 15,-2 1-4-15,-6 3-6 16,2 2-2-16,3 5-7 15,-4 0-7-15,8 6-54 16,0 1-41-16,6-1-176 16,6 0 177-16</inkml:trace>
  <inkml:trace contextRef="#ctx0" brushRef="#br0" timeOffset="3557.88">13906 6053 631 0,'-7'7'336'0,"-1"2"-99"16,-1 1-93-16,-2 2-40 16,4 2-54-16,5 3-18 15,4-2-22-15,4 2-4 16,3-6-4-16,1 0 2 0,6-3 0 15,1-6 1-15,4-1 6 16,0-4 4-16,-1-6 9 16,-2-3 4-16,-5-7 12 15,-3-1 8-15,-6 0 7 16,0 3-1-16,-10 1-7 16,-2 2-11-16,-7 4-13 15,-8 1-6-15,-3 7-9 16,-8 1-5-16,0 5-12 15,2 2-34-15,6 3-107 16,8 2-88-16,12-2 137 16</inkml:trace>
  <inkml:trace contextRef="#ctx0" brushRef="#br0" timeOffset="3866.77">14094 5944 552 0,'0'0'306'0,"3"-3"-45"16,3 0-29-16,4 1-56 15,0 0-22-15,30 2-48 16,-18 3-16-16,6 1-35 16,2 1-16-16,1-2-17 15,-5-1-6-15,-1 1-19 16,-4 0-52-16,-3-1-149 16,0 1 136-16</inkml:trace>
  <inkml:trace contextRef="#ctx0" brushRef="#br0" timeOffset="4156.95">14284 5757 678 0,'-6'-6'372'0,"-1"5"-84"16,2 3-103-16,1 5-29 15,4 5-45-15,-3-1-25 16,0 10-34-16,-1-1-15 15,-4 12-20-15,3 9-5 16,0 9-8-16,-2 6-1 16,4 2-2-16,3-3 2 0,3-10-2 15,5-5 0 1,6-15-1-16,4-5-3 0,3-11-4 16,1-6-1-16,3-9-8 15,6-5-32-15,1-7-113 16,2-2-164-16,0-2 200 15</inkml:trace>
  <inkml:trace contextRef="#ctx0" brushRef="#br0" timeOffset="4558.81">14670 6061 775 0,'38'-64'426'16,"-44"56"-104"-16,-4-1-117 16,-2 0-44-16,-3 1-70 0,-4 2-31 15,-1 6-38-15,-1 2-11 16,-2 9-11-16,3-2-1 16,1 5-5-16,4 2-3 15,6 2-2-15,3 2-1 16,7-2-2-16,4-2 1 15,9 0 3-15,5-3 2 16,9 0 4-16,2 1 2 16,0-2 2-16,-1 0 2 0,-11-3 8 15,-3-2 6-15,-7 2 4 16,-2-1 4-16,-4 2-3 16,-2 3-2-16,-11-4 0 15,-4-1-3-15,-4 3-4 16,-7-5-15-16,-1-3-67 15,1 2-45-15,1-11-152 16,5 2 162-16</inkml:trace>
  <inkml:trace contextRef="#ctx0" brushRef="#br0" timeOffset="4889.71">14802 5999 633 0,'17'-35'358'0,"-18"35"-62"15,1 0-53-15,4 0-85 16,-4 0-29-16,0 0-47 16,15 0-18-16,30 4-31 15,-19-1-11-15,5 2-12 16,-2-1-3-16,-4-2 1 16,2-1-30-16,-3 1-129 15,-3-2-313-15,-1 4 301 16</inkml:trace>
  <inkml:trace contextRef="#ctx0" brushRef="#br0" timeOffset="5156.31">14930 5816 926 0,'-8'-2'450'15,"1"1"-186"-15,6 5-101 0,0 4-39 16,1 3-52-16,0 3-17 15,1 7-25-15,3 5-9 16,-1 5-13-16,2 8-2 16,0 9-3-16,-1 3 2 15,-2 2-1-15,0-3 0 0,2-9 1 16,2-4-2 0,7-8-2-16,-1-9-1 0,3-11-9 15,-1-9-28-15,-1-11-100 16,4-7-71-16,3-7 118 15</inkml:trace>
  <inkml:trace contextRef="#ctx0" brushRef="#br0" timeOffset="5478.66">15144 5956 599 0,'0'-1'329'0,"0"8"-48"16,3 2-57-16,0 3-64 15,-1 4-28-15,2 2-58 16,-3 3-20-16,2 7-32 16,-1 2-9-16,-1 4-5 15,-2-1 0-15,-1-7 0 16,0-1 1-16,-1-11 16 0,1-4 10 16,1-6 23-16,1-3 7 15,2-4-1-15,-2 2-10 16,0 0-22-16,7-18-8 15,17-25-18-15,-10 20-3 16,4-1-4-16,2 3-5 16,2 3 6-16,5 9-59 0,3 0-112 15,2 4-69-15,2 6-289 16,2 0 337-16</inkml:trace>
  <inkml:trace contextRef="#ctx0" brushRef="#br0" timeOffset="5868.78">15565 6064 642 0,'7'-4'340'0,"-3"-1"-76"16,-3-1-34-16,-3 3-55 16,-3-2-23-16,-5 4-42 15,-2 0-25-15,-4 2-42 16,-1 5-16-16,0 3-18 16,1 6-7-16,0 4-4 15,1 2-2-15,1 6-1 16,-2 0-1-16,6 1 2 15,1 2-1-15,8-2 2 16,5-2-1-16,5-10-3 0,3-6-2 16,6-13-2-16,2-7 0 15,5-12 3-15,2-3 2 16,2-10 5-16,-2 1 2 16,-2 2 6-16,-7-1 2 15,-7 10 2-15,-4 3 2 16,-7 5 0-16,-2 5 2 15,-2 5-6-15,-3 4-4 16,0 7-6-16,1 5-5 0,-1 9-2 16,0 2 0-16,5 6 0 15,-1 0 1-15,6-5-59 16,3-2-52-16,5-7-213 16,2-4 203-16</inkml:trace>
  <inkml:trace contextRef="#ctx0" brushRef="#br0" timeOffset="6141.94">15756 6037 700 0,'19'-38'364'15,"-23"51"-123"-15,2 5-73 16,-1 0-40-16,0 5-57 15,-1 2-21-15,0 5-26 0,-2 4-7 16,4 7-9-16,0 3-1 16,0 5-4-16,2 3 1 15,-4-4-1-15,3 3 0 16,-2-9-1-16,-1-4-1 16,4-5-37-16,0-6-35 0,0-4-94 15,1-8-128-15,5-7 190 16</inkml:trace>
  <inkml:trace contextRef="#ctx0" brushRef="#br0" timeOffset="6440">15725 6053 604 0,'3'-30'304'0,"2"2"-82"16,6-3-7-16,5 2-73 15,3 5-2-15,1 6-34 16,1 6-30-16,-3 9 11 16,0 0-8-16,2 6-8 15,-2 2-9-15,1 5-17 16,-3 2-12-16,-4 2-8 16,-5 5-2-16,-6 3-5 0,-4 4-1 15,-5 4-4-15,-5 2 0 16,-8 5-3-16,-5-3-1 15,-8-1-1-15,1-1-15 16,-8-10-109-16,1-5-40 16,-3-8 83-16</inkml:trace>
</inkml:ink>
</file>

<file path=ppt/ink/ink10.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49:24.257"/>
    </inkml:context>
    <inkml:brush xml:id="br0">
      <inkml:brushProperty name="width" value="0.05292" units="cm"/>
      <inkml:brushProperty name="height" value="0.05292" units="cm"/>
      <inkml:brushProperty name="color" value="#FF0000"/>
    </inkml:brush>
  </inkml:definitions>
  <inkml:trace contextRef="#ctx0" brushRef="#br0">15768 5405 928 0,'-5'7'358'16,"0"1"-249"-16,2 5-62 15,2 9 4-15,-3 14-16 16,3 8-4-16,1 23-18 15,4 11-7-15,-1 20-3 16,1 15-2-16,-1 24 0 16,-7 11 1-16,-5 28 1 0,-4 10 2 15,-16 12 1-15,1 7 1 16,-7-1 1-16,0-5-2 16,3-13 2-16,2-11 0 15,10-31-2-15,5-17-1 16,10-43-11-16,5-19-43 15,5-40 34-15</inkml:trace>
  <inkml:trace contextRef="#ctx0" brushRef="#br0" timeOffset="940.78">15730 5186 1176 0,'-15'24'415'0,"17"1"-368"16,8-2 3-16,14 1 10 15,2-5-11-15,17-4-12 16,8-5-15-16,17-8-15 0,12 0-1 16,16-9-3-16,10-2-2 15,12-1 0-15,4-1-1 16,10 4-2-16,-2 1 1 16,-4 2 1-16,2 2 0 15,-12 2 1-15,-4 2 1 16,-6 6-1-16,-8 3 1 15,-9 4 0-15,-9 2 0 16,-12 6 1-16,-9 1-1 0,-14 4 0 16,-7 3 1-16,-13 1 0 15,-9 3 2-15,-7 2 2 16,-4 6 0-16,-6 7 0 16,1 4 0-16,-3 8-2 15,-3 2-2-15,1 13 0 16,-5 5-2-16,0 15 0 15,-1 5 0-15,-1 15-1 16,2 8 0-16,-1 15 0 16,0 6-1-16,2 7 0 15,1-2 1-15,3-1 1 16,4-1-1-16,2-5 1 16,8 0 0-16,2-11 0 15,2-8-1-15,3-13 0 16,-2-14 1-16,0-11-1 0,3-10 1 15,-4-12 0-15,-3-7 1 16,-4-15 0-16,-4-11 1 16,-5-16-3-16,-1-7-10 15,-3-8-5-15,-2-2 1 16,-5-5 12-16,-2 0 14 16,-14-8 19-16,-6-3 6 0,-11 2 9 15,-8-3-1 1,-7 4-5-16,-7 2-4 0,-12 5-12 15,-4 1-5-15,-8 4-2 16,0-1 0-16,0 2 6 16,-2-1 2-16,0 0 1 15,2 2-1-15,0 1 0 16,2 3-2-16,-2 2-6 16,3 0-2-16,5 5-9 15,0-2-2-15,9 1-2 16,-1-1-2-16,11 0-1 15,0-1 1-15,4-1-1 16,12 1-2-16,4-3-6 16,24-4-5-1,0 1-24-15,-7 2-29 0,2-4-136 16,11-1-70-16,6-19 160 16</inkml:trace>
</inkml:ink>
</file>

<file path=ppt/ink/ink1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52:29.656"/>
    </inkml:context>
    <inkml:brush xml:id="br0">
      <inkml:brushProperty name="width" value="0.05292" units="cm"/>
      <inkml:brushProperty name="height" value="0.05292" units="cm"/>
      <inkml:brushProperty name="color" value="#FF0000"/>
    </inkml:brush>
  </inkml:definitions>
  <inkml:trace contextRef="#ctx0" brushRef="#br0">5693 5548 708 0,'-6'-1'360'0,"0"1"-148"16,-2 5-43-16,-4 4-25 15,-4 4-47-15,2 8-13 0,-2 12-25 16,-3 5-13-16,-7 11-21 16,-2 1-9-16,-4 10-6 15,0 4-3-15,4-1-3 16,5 2 1-16,4-10 6 15,4-6-42-15,4-12-142 16,1-11-159-16,12-17 191 16</inkml:trace>
  <inkml:trace contextRef="#ctx0" brushRef="#br0" timeOffset="244.79">5671 5515 394 0,'11'-4'265'16,"2"7"-3"-16,-1 13-97 16,1 6-24-16,1 16-41 0,-1 4-15 15,3 12-13-15,-4 1-10 16,0 9-3-16,5 2-5 16,-4 0-16-16,1 1-7 15,-2-12-11-15,-2-4-4 16,-3-5-2-16,-2-8-2 15,-4-5-115-15,-2-5-110 16,-8-13 131-16</inkml:trace>
  <inkml:trace contextRef="#ctx0" brushRef="#br0" timeOffset="406.29">5578 6021 458 0,'-41'-37'283'0,"14"9"-28"15,8 5-53-15,15 11-86 16,3 6-14-16,6-1-26 15,3 3-23-15,15 0-38 16,3-1-10-16,20 3-4 16,9 2 2-16,7 1-43 15,3 3-102-15,-5 1 96 16</inkml:trace>
  <inkml:trace contextRef="#ctx0" brushRef="#br0" timeOffset="714.25">5977 5914 491 0,'24'-28'323'0,"-34"24"-29"15,6 8-123-15,2 5-55 16,5 12-75-16,2 5-24 16,2 11-13-16,1 4-1 15,-1 0 3-15,-5 2 1 16,-3-6 0-16,-2-5 7 0,1-5 29 15,-2-10 11-15,-1-7 37 16,4-5 1-16,-3-9-22 16,4-5-10-16,3-12-37 15,2-3-9-15,5-8-10 16,4 0-4-16,5 7-2 16,2 1-1-16,2 9 27 15,-1 3-62-15,-4 5-179 16,-3 7 160-16</inkml:trace>
  <inkml:trace contextRef="#ctx0" brushRef="#br0" timeOffset="1072.61">6198 6141 381 0,'33'26'220'16,"-19"-39"-15"-16,3-1-46 15,5 2-30-15,1-2-12 16,0 2-22-16,1 2-12 16,-3 1-20-16,-9-1-5 15,-6 1-1-15,-5 0 2 16,-10 1-9-16,1 2-3 16,-8 3-9-16,-2 1-9 0,-5 3-8 15,-1 2-3-15,-2 5-7 16,1 0-5-16,5 4-6 15,1 3-4-15,6 3-6 16,4 4-3-16,8 4-1 16,3-1 0-16,7-1 1 15,5-3-1-15,10-6 31 16,4 0-70-16,10-15-81 16,7-2-42-16,3-13-180 15,2-4 231-15</inkml:trace>
  <inkml:trace contextRef="#ctx0" brushRef="#br0" timeOffset="1404.9">6596 6088 291 0,'19'-23'237'0,"-11"3"57"16,-2 2-18-16,-7 4-52 15,-5 3-24-15,-6 7-52 16,-2-1-27-16,-1 8-55 0,-2 5-21 16,4 6-32-16,0 6-10 15,5 6-9-15,3 0-3 16,5 6 1-16,2-4-1 15,3-3 2-15,1-4-1 16,2-9-1-16,3-3-1 16,2-8 3-16,4-4 2 0,2-11 2 15,0-1 1-15,1-9 0 16,-5-5 2-16,0 4 1 16,-3 2 1-16,-5 4 3 15,0 9 0-15,-7 1 7 16,0 5 1-16,-3 4-5 15,-1 5-3-15,2 9-8 16,1 4-4-16,4 6 0 16,4 2 0-16,10 4-12 15,5-2-66-15,15-2 60 16</inkml:trace>
  <inkml:trace contextRef="#ctx0" brushRef="#br0" timeOffset="1926.93">7246 5676 693 0,'-33'-45'307'0,"29"51"-152"15,3 2-55-15,-1 4-52 16,-1 4-19-16,3 9-22 15,-2 4-4-15,2 9-3 16,2 9-2-16,4 10-2 16,3 4 0-16,8 2 1 15,2-2 0-15,4-11 2 16,2-7 0-16,-1-17-4 16,0-9 0-16,-2-14 0 15,0-9 15-15,0-12 45 16,1-8 17-16,-4-17 28 15,-3-3 1-15,-6-10-13 0,-1-4-7 16,-5 5-17-16,-1-1-12 16,-9 4-21-16,-7 1-6 15,-5 4-10-15,1 7-3 16,4 11-64-16,5 9-73 16,8 15 79-16</inkml:trace>
  <inkml:trace contextRef="#ctx0" brushRef="#br0" timeOffset="2303.17">7660 5892 596 0,'-3'11'334'16,"1"3"-75"-16,-1 7-98 15,1 5-41-15,1 5-60 16,0 1-23-16,3 1-24 15,-2-2-4-15,2-6-4 16,1-5-1-16,-2-7-2 16,0-5-1-16,3-5 0 15,-2-2 2-15,3-12 1 16,-1-7 0 0,-2 9-1-16,0 0-2 0,9-41 0 15,0-3 1-15,1 3 11 0,-4 25 6 16,-1 13 3-16,0 5 0 15,0 9-8-15,0 6-5 16,1 8 0-16,0 4 0 16,1 6-2-16,-2 0-1 15,6 1-3-15,2 2 21 16,2-8-93-16,6-2-64 0,2-14 88 16</inkml:trace>
  <inkml:trace contextRef="#ctx0" brushRef="#br0" timeOffset="3013.05">8102 5932 469 0,'-1'-10'322'15,"-2"1"-10"-15,-4 2-99 16,-2 1-40-16,-3 3-64 16,-2 3-27-16,-2 5-36 15,3 5-12-15,0 6-22 16,3 0-10-16,4 6-9 15,3 1-4-15,3 4 2 16,3 0 2-16,4-2 3 0,-2-1 1 16,3-6 0-16,2-5 0 15,3-7-5-15,2-6-1 16,1-16 0-16,-1-6 0 16,2-14 3-16,2-7 2 15,-2-7 3-15,0-2 1 16,-8 1 5-16,-3 2 4 15,-5 2 10-15,-4-2 1 16,-6-2 2-16,1 0 5 0,-3 8-4 16,1 4-1-16,2 14 0 15,2 8-8 1,1 11-4-16,0 9-4 0,2 14-8 16,-1 4-3-16,3 17-5 15,-1 7 2-15,8 13 3 16,0 8 2-16,6 13-30 15,3 0-18-15,4-3-12 16,-1-6 1-16,3-16 29 16,-2-7 20-16,-2-17 9 15,3-6-1-15,-2-18-1 16,1-6-1-16,-1-14 3 16,2-5 2-16,0-6 6 15,-1-4 6-15,-3 3 12 16,-4-1 4-16,-7 2 4 15,-3 3 0-15,-6 4-4 0,-3 3-2 16,-7 3-4-16,0 1-3 16,-3 3-6-16,0 3-3 15,2 8-6-15,3 6-3 16,3 8-7-16,2 3-3 16,5 5-1-16,0 1 1 15,8 4 3-15,0-1 2 16,8-4 1-16,1 0 0 0,4-9-2 15,2-6-6 1,3-11-66-16,1-9-54 0,3-7-209 16,2-5 211-16</inkml:trace>
  <inkml:trace contextRef="#ctx0" brushRef="#br0" timeOffset="3272.35">8594 5920 399 0,'0'11'207'0,"-5"9"-70"16,4 1-23-16,1 5-59 16,0 1-21-16,5 1-24 15,-2-3-3-15,-1 0 9 16,2-6 7-16,1-7 1 16,2-5 15-16,-2-11 45 15,-1-5 20-15,5-12 26 0,-2-5-6 16,1-8-37-16,3-4-21 15,-3-3-24-15,3 3-8 16,-1 5-21-16,3 6-5 16,1 14 22-16,-2 2-74 15,4 12 41-15</inkml:trace>
  <inkml:trace contextRef="#ctx0" brushRef="#br0" timeOffset="3811.42">9403 5596 538 0,'54'-18'289'15,"-57"6"-64"-15,-1 1-50 16,-6-2-55-16,-1 0-18 16,-3 5-23-16,-1-3-4 15,0 8-20-15,-1 2-10 0,-3 4-18 16,-1 4-9-16,-5 9-13 16,-1 8-4-16,-5 13-7 15,2 9-2-15,7 10-4 16,4 7 1-16,11 5 1 15,3 0 2-15,6-4 3 16,6-8 1-16,8-17 0 16,4-11 1-16,12-15 0 15,1-9-1-15,1-16-24 16,3-5-40-16,-6-17-191 16,1-3-158-16,-3-8 251 15</inkml:trace>
  <inkml:trace contextRef="#ctx0" brushRef="#br0" timeOffset="4138.43">9535 5795 310 0,'1'-10'249'16,"-1"2"10"-16,-4 6-60 16,0 5-28-16,-3 7-55 0,0 4-23 15,1 7-35-15,1 3-14 16,0 9-27-16,2 5-6 16,3 2-9-16,2 0-1 15,6-7-2-15,2-5-3 16,5-13-2-16,2-4 1 15,3-12 1-15,-1-6 3 16,4-10 4-16,-1-5 3 0,-2-9 6 16,-1-3 8-16,-5 0 10 15,-5 1 3-15,-8 10 5 16,-1 4-2-16,-7 10-2 16,5 5-3-16,-1 8-13 15,2 7-6-15,2 8-13 16,-6 2-3-16,5 7-1 15,-1 0 1-15,7 1 1 16,5 2-31-16,2-6-121 16,2-3-128-16,4-9 167 15</inkml:trace>
  <inkml:trace contextRef="#ctx0" brushRef="#br0" timeOffset="4461.45">9888 5724 549 0,'-2'0'274'16,"0"9"-71"-16,3 9-61 15,1 7-43-15,1 2-27 16,-1 7-38-16,1 0-15 16,-2 7-9-16,-1 0-1 15,-1-5-3-15,-1-2 14 16,1-12 9-16,1-2 6 0,0-12 29 15,0-3 1-15,-2-5 10 16,-2-6-5-16,3-5-26 16,-1-3-14-16,4-9-15 15,3-3-1-15,4-4-5 16,4 1-2-16,4 2-6 16,1 2-2-16,3 4 34 15,1-1-88-15,2 6-156 16,1 3 154-16</inkml:trace>
  <inkml:trace contextRef="#ctx0" brushRef="#br0" timeOffset="4781.41">10075 5808 567 0,'0'0'326'0,"0"0"-32"16,1 4-161-16,1 10-39 16,1 31-44-16,2-16-17 15,2 12-26-15,3 2-3 16,2 0-1-16,-1-5-1 0,2-13-3 16,0-11-2-16,2-14 2 15,2-8-2-15,3-16 39 16,1-4 13-16,2-14 17 15,-1-4 6-15,-1-4-32 16,0 1-11-16,-5 11-15 16,-3 1-3-16,-5 9-59 15,0 3-70-15,-6 6 75 16</inkml:trace>
  <inkml:trace contextRef="#ctx0" brushRef="#br0" timeOffset="5170.79">10499 5880 606 0,'11'-15'334'0,"-3"-2"-74"16,0 5-110-16,1 1-42 15,-2 3-52-15,-2-3-27 16,-2 5-7-16,-1 1 0 16,-2 1 4-16,-2 2 0 0,-5-2 0 15,-3 4-2-15,-2 0-9 16,-2 3-5-16,-1 1-6 16,-4 1-4-16,0 2-18 15,0 4-3-15,4 3-6 16,3 7 0-16,5 11 13 15,2 3 0-15,4 5 2 16,2-1 0-16,9-3 0 16,3-4 0-16,14-5 2 15,2-5 3-15,9-18 3 16,6-7-12-16,12-26 12 16</inkml:trace>
  <inkml:trace contextRef="#ctx0" brushRef="#br0" timeOffset="6315.26">10403 5932 326 0,'-5'0'212'0,"5"0"3"16,0 1-24-16,-1-1-50 16,1 0-24-16,0 0-41 15,0 0-16-15,0 0-21 16,0 0-6-16,0 0-7 15,0-1-1-15,6 1-4 16,1-1-2-16,5 0-7 16,19-8-3-16,-19 1-1 15,3 1-1-15,-2-4 0 16,1 2 1-16,-3 0 3 0,-1 2 2 16,-2-1 4-16,-3 1 2 15,-4 1-1-15,0-3-1 16,-4 1-3-16,0 4-1 15,-2-2-4-15,-1 0-1 16,2 2-5-16,-1 0-2 16,1 3-19-16,1 0-8 15,0 1-19-15,2-1-4 0,1 0 11 16,-1 1-5-16,0-1-28 16,0 0-43-16,-7-4 69 15</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09:56.321"/>
    </inkml:context>
    <inkml:brush xml:id="br0">
      <inkml:brushProperty name="width" value="0.05292" units="cm"/>
      <inkml:brushProperty name="height" value="0.05292" units="cm"/>
      <inkml:brushProperty name="color" value="#FF0000"/>
    </inkml:brush>
    <inkml:context xml:id="ctx1">
      <inkml:inkSource xml:id="inkSrc26">
        <inkml:traceFormat>
          <inkml:channel name="X" type="integer" max="11748" units="cm"/>
          <inkml:channel name="Y" type="integer" max="660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3-02-22T14:11:04.852"/>
    </inkml:context>
  </inkml:definitions>
  <inkml:trace contextRef="#ctx0" brushRef="#br0">14901 1843 355 0,'-7'18'217'0,"-1"5"-29"16,1-3-16-16,3 4-47 0,0 4-16 16,2 1-12-16,0 5-8 15,1-1-13-15,-1-2-5 16,1 5-13-16,0 2-6 15,1 5-11-15,-2 2-5 16,-1 7-7-16,-1 4-3 16,-4 7-3-16,-1 3-4 15,-1 2-1-15,0 0-3 16,-1 10-3-16,1 1-1 0,-1 3-4 16,3 3-3-16,-1 8 2 15,1 4 0-15,3 7 1 16,-7 3 2-16,2-1-2 15,1 3-2-15,-2-2 0 16,4 3-1-16,3 0-1 16,-1-4 0-16,1-3 0 15,0-2 0-15,1-6 0 16,-3-2 0-16,5-1-1 16,0-3 1-16,0-9 0 15,0 1 0-15,-1-1 1 16,-4-4-1-16,3-4 1 15,0-7 0-15,2-8 0 16,3-5-1-16,-2-11 0 16,0-6-1-16,-5-14-18 0,0-3-31 15,-2-17-79-15,1-7 79 16</inkml:trace>
  <inkml:trace contextRef="#ctx0" brushRef="#br0" timeOffset="1273.68">14926 1392 136 0,'4'4'124'0,"-4"-4"66"15,1 2-13-15,-1-2-41 16,0 0-19-16,0 0-43 16,0 0-17-16,0 0-3 15,12 2-3-15,29 5-15 16,-22-5-5-16,9 2-11 0,0-2-5 15,3 2-6-15,5 0-3 16,7 1-1-16,7 1 3 16,11-2 10-16,1-1 5 15,7-1 7-15,-2-1 8 16,6 2 9-16,5 0 0 16,5-2-2-16,1 3 1 15,1 1-13-15,0-5-1 16,-3 0-7-16,1-2-9 15,-3-2-7-15,3 1-1 0,5 1 0 16,-4-4 0-16,5 0 3 16,-1-1 5-16,0-2 8 15,1 0 0-15,-3-1-2 16,-4 2-3-16,-3 2-8 16,-1 2 0-16,-7 4-3 15,-3 0 0-15,1 2-2 16,-4 0 1-16,1 1 0 15,0 2-1-15,-9-3-1 16,2 2 0-16,2-3-2 16,0-1 0-16,0 1-1 15,-4-1 0-15,-5 1 0 16,-5-1 0-16,-5 2 1 16,0 1 1-16,-7 3 1 15,0 3 1-15,-8 4 1 0,-4 0 1 16,-7 3 1-16,-9-2 0 15,0 6 4-15,1 3 0 16,-7 1 2-16,6 5-2 16,-6 3-2-16,-4-2-3 15,2 7-2-15,1 1-2 16,1 5-3-16,4 5 0 16,-1 5-1-16,-3-1 1 0,-1 1 0 15,-2 2 1-15,1 6 0 16,1 3 0-16,0 0-1 15,4 6 0-15,-4 2 1 16,1 3 0-16,0 7 1 16,-1-4-1-16,-2 0 1 15,-3 0 1-15,-1-3-1 16,-3-1 1-16,-3-2 0 16,4-1-1-16,1 4 0 15,2-2-2-15,1 2 1 16,-2-2 0-16,1-2 0 15,-1 2 0-15,2-1 1 16,-2 4 2-16,-3-3 0 16,-2-6 1-16,5-1-2 15,-1-2 0-15,4-4-1 0,0 3 0 16,-2-7-1-16,2-1 2 16,0-4 0-16,-1 2 0 15,-2 5 2-15,0 2 0 16,-1 2 1-16,0-1 1 15,1-5 0-15,1-4-1 16,0 2-2-16,0 0-1 16,-1-3-1-16,1 4 0 0,-1-8 0 15,1-2-1-15,0-5-34 16,-2-6-31-16,0-5-83 16,-1-3 85-16</inkml:trace>
  <inkml:trace contextRef="#ctx0" brushRef="#br0" timeOffset="2460.44">14701 5133 474 0,'-2'57'268'0,"2"-58"-48"15,-3-1-29-15,5 2-64 16,-2 0-32-16,0 0-46 16,0 0-15-16,0 0-16 15,0 0-4-15,11 3-4 0,6 0 0 16,27 6 1-16,-19-5 1 15,4-3 2-15,3 2 0 16,6 0-2-16,2 0-3 16,2 1-3-16,1 1-1 15,2-1-1-15,-3 2-2 16,6 0 1-16,2-1-1 16,6-1 1-16,3 0 0 15,0 1 0-15,-1-3-1 16,-1 4 3-16,2 1 0 15,9 0 6-15,2 1 3 0,-1 1 0 16,-1-3 0-16,-5 1-7 16,-1-2-3-16,2-3-2 15,-3 1-1-15,2-1 1 16,-6 1-1-16,3 1 2 16,2-3 1-16,1 0 2 15,1 1 0-15,-6 0-1 16,-3-1-1-16,-1-1-1 15,4-4 0-15,0-1 0 16,-1 2 0-16,-1-1 2 16,-4 4 0-16,-4-5 0 15,3 3-1-15,3-3-1 16,-2-1-1-16,-1 3 0 16,0 0 0-16,-9 0 1 0,0 2-1 15,-5-1 9 1,-18 1 4-16,0 0 3 15,56-3 0-15,-3 0-7 0,2 1-5 16,-31 3-2-16,-1-2 0 16,3 2 0-16,0 0 1 15,0-2-1-15,-2 2 0 16,-6-3 0-16,-3-1 1 0,-8 1 0 16,-1 0 0-16,-4-2 0 15,1 0 1-15,-4 0 0 16,-1 0 1-16,-5 1-1 15,-1 2 1-15,-1-1 0 16,-2 1-1-16,1 0 0 16,-3 0 0-16,-1-1-2 15,2 0 1-15,-3-4 1 16,0-3 0-16,-2-5 1 16,-2-4 1-16,-2-11-1 15,0-3-2-15,-1-11-4 16,1-6-1-16,0-13 1 15,0-9-26-15,1-17-71 16,0-11-108-16,4-4 121 16</inkml:trace>
  <inkml:trace contextRef="#ctx0" brushRef="#br0" timeOffset="5827.74">14031 1950 420 0,'-9'-5'221'15,"0"1"-53"-15,3 0-26 16,2 2-44-16,3 0-23 16,2 2-44-16,-1 0-12 15,6 2-18-15,17 4 1 16,41 14 7-16,-19-7 0 16,17 1-2-16,2 1 0 15,0-8 2-15,-4 0 0 16,-6-2 6-16,-6-7 2 15,-5 2-11-15,-4-5-67 0,-14-1 45 16</inkml:trace>
  <inkml:trace contextRef="#ctx0" brushRef="#br0" timeOffset="6121.51">14403 1873 249 0,'22'40'166'0,"18"-27"4"16,4 2-24-16,9-4-45 16,2 0-10-16,-5-2-1 0,-3-2 2 15,-15-1 4-15,-7-1-2 16,-12-3-11-16,-5 2 3 15,-8 3 2-15,-8-4-4 16,-14 10-20-16,-12 2-18 16,-17 5-29-16,-9 5-32 15,-8 7-167-15,4 2 131 16</inkml:trace>
  <inkml:trace contextRef="#ctx0" brushRef="#br0" timeOffset="6697.35">13602 1703 341 0,'67'-21'276'15,"-64"24"17"-15,-1 7-88 16,-2 3-45-16,-2 11-69 16,-2 7-26-16,-8 11-31 15,-2 0-10-15,0 6-10 16,0-1-3-16,6-5-36 15,5 3-92-15,10-6 79 16</inkml:trace>
  <inkml:trace contextRef="#ctx0" brushRef="#br0" timeOffset="7157.75">13976 2456 462 0,'-27'24'256'0,"21"-24"-44"15,2 0-43-15,4-1-72 16,5 1-22-16,8 3-31 0,6 1-1 15,12 5 7-15,6-2-4 16,15 7-5-16,8-1-7 16,11-3-11-16,-1 0-2 15,-5-7-3-15,-9-2 0 16,-9 0 4-16,-5-2 2 16,-9-1-93-16,-4-1-86 15,-13-4 95-15</inkml:trace>
  <inkml:trace contextRef="#ctx0" brushRef="#br0" timeOffset="7383.88">14391 2268 208 0,'0'3'147'0,"9"6"46"16,5 3-52-16,7 3-17 15,8 4 0-15,9-3-13 16,8 4 14-16,4-2-5 15,-4-1-3-15,-7-2-22 16,-9-1-4-16,-15-3-5 16,-8-2-7-16,-11 2-7 15,-11 1-12-15,-18 6-59 16,-14 3-66-16,-25 5 40 16</inkml:trace>
  <inkml:trace contextRef="#ctx0" brushRef="#br0" timeOffset="7794.35">13487 2422 615 0,'-28'23'270'15,"36"-22"-163"-15,11 4-20 16,8 4 0-16,5 3-48 16,-1 1-15-16,-5 0-10 15,-7 0 2-15,-7-1 7 16,-3-1 4-16,-10 1 6 15,-1 1 2-15,-10 0-2 16,-7 1-4-16,-3 0-10 16,-2 2-4-16,-2-3-9 15,5 0-3-15,7-2-7 0,2-6-8 16,17 3-12-16,6-4-3 16,20-1 1-16,7-1 9 15,17-3-35-15,7-1 39 16</inkml:trace>
  <inkml:trace contextRef="#ctx0" brushRef="#br0" timeOffset="8310.46">13768 3088 390 0,'-17'8'234'15,"9"-3"-25"-15,3 4-35 16,5-8-74-16,7 3-31 0,13 4-34 16,7-6-2-16,21 6 6 15,9 2-3-15,7-2-11 16,4 4-4-16,2-3-8 16,1 4 0-16,-4-2 6 15,-4-3 3-15,-12 2-18 16,-11-5-50-16,-10-1 31 15</inkml:trace>
  <inkml:trace contextRef="#ctx0" brushRef="#br0" timeOffset="8547.39">14340 2945 481 0,'4'-1'236'0,"7"4"-78"0,5 2-27 15,9 5-39-15,5 5-12 16,8 1-2-16,8 3 12 16,5-2 14-16,1 0 8 15,-9-5-18-15,-9-3-11 16,-16-3-19-16,-9-2-11 16,-6 5 0-16,-7 1-4 15,-16 8-49-15,-15 6-57 16,-27 5 33-16</inkml:trace>
  <inkml:trace contextRef="#ctx0" brushRef="#br0" timeOffset="9025.28">13342 3028 758 0,'-10'46'315'0,"16"-50"-192"15,3-2-18-15,-1 3-30 0,0 3-31 16,3 6-31-16,0 1-2 15,0 6 2-15,-3 1 3 16,-5-2 4-16,-3 1 0 16,-4 1-5-16,-1-6-6 31,2-3-11-31,1 0-5 0,-7 14-4 0,2-3-2 0,3-4 0 16,5-5-2-16,9 0-5 15,1 1 1-15,6 0 5 16,4 0 3-16,-3-1 9 15,0 2 2-15,-4 0 10 16,-4-1 6-16,-8 3 11 16,-5 1 3-16,-9 5-1 15,-5 1-4-15,-9 4-11 16,-3 2-17-16,1-2-78 16,3-2-124-16,14-3 130 15</inkml:trace>
  <inkml:trace contextRef="#ctx0" brushRef="#br0" timeOffset="9339.45">14171 3581 801 0,'1'3'327'0,"0"7"-207"16,0-1-35-16,4 2-46 15,-1 0-16-15,1 0-31 16,2 1-70-16,-2 7 55 16</inkml:trace>
  <inkml:trace contextRef="#ctx0" brushRef="#br0" timeOffset="9503.23">14060 4109 699 0,'9'16'241'0,"3"-3"-213"16,4-2-28-16</inkml:trace>
  <inkml:trace contextRef="#ctx0" brushRef="#br0" timeOffset="9679.98">14166 4375 820 0,'2'14'349'0,"-1"8"-209"16,1 2-33-16,3 1-64 15,4-1 15-15,4-2-180 16,0-2 101-16</inkml:trace>
  <inkml:trace contextRef="#ctx0" brushRef="#br0" timeOffset="10102.17">13700 4965 410 0,'-53'23'230'0,"55"-21"-39"16,3 0-68-16,6 5-58 15,5 2-25-15,11 3-27 16,8 5-1-16,17 0 9 16,7-1 9-16,9 1 12 15,3-4 4-15,-3-2-8 16,1-3-6-16,-1-3-9 15,-3 1-4-15,-7-2 0 16,-8 1 1-16,-14-1-56 16,-8-4-134-16,-6 3 115 15</inkml:trace>
  <inkml:trace contextRef="#ctx0" brushRef="#br0" timeOffset="10355.06">14335 4982 356 0,'16'4'208'0,"33"14"-3"16,-18-4-25-16,2-1-32 16,-2-4-8-16,-2 0-24 15,-3 2-13-15,-7-1-9 16,-8 0 0-16,-10 2-6 15,-4 1-5-15,-15 2-22 16,-4 7-15-16,-13 5-94 16,-6 1-62-16,-13 1 66 15</inkml:trace>
  <inkml:trace contextRef="#ctx0" brushRef="#br0" timeOffset="10881.16">12730 4602 560 0,'-33'-13'273'0,"26"23"-99"16,1 2-35-16,0 10-35 15,-3 5-31-15,1 5-31 0,-1 7-10 16,-1 0-16-16,-1 2-3 16,1-5-5-16,1-1-2 15,3-8 32-15,4-5-73 16,4-4 34-16</inkml:trace>
  <inkml:trace contextRef="#ctx0" brushRef="#br0" timeOffset="11342.06">12843 4808 377 0,'-2'2'221'0,"2"2"-31"16,-3 0-47-16,2 4-74 15,1 0-17-15,2 2-27 16,3 2-13-16,-4-3-9 0,8 4-3 15,0-1-2-15,0-3-1 16,5-2 6-16,-6-5 3 16,0-3 13-16,2-1 3 15,-2-4 4-15,-1-3 2 16,1-3-2-16,-3-3-1 16,-4-2-2-16,0 0-1 15,-2 2 0-15,-7 2 0 16,-1 4-5-16,0 5-6 0,-10 2-13 15,5 5-25-15,-3 6-85 16,2 2-128-16,10 7 150 16</inkml:trace>
  <inkml:trace contextRef="#ctx0" brushRef="#br0" timeOffset="11650.95">12958 4850 181 0,'48'48'102'0,"-44"-36"-10"0,2 0-9 16,6-1-6-16,0-5-1 15,2-5 7-15,0-4-4 16,-1-7-1-16,2 1 1 15,-2-3-5-15,-3-2-2 16,-2 1-10-16,-4-1-4 16,-4 1-13-16,-2 3-7 15,-6 1-11-15,-2 4-7 16,-4 5-20-16,2 1-53 0,0 8-279 16,2-1 233-16</inkml:trace>
  <inkml:trace contextRef="#ctx0" brushRef="#br0" timeOffset="11970.07">13188 4864 229 0,'48'69'132'0,"-47"-59"-3"16,4-2-24-16,3 0-18 15,0-6 1-15,0-2-14 0,-2-1-7 16,1-4-15-16,4 3-7 16,-3-4-9-16,3 0-1 15,-5-6-1-15,-1 1 1 16,-4-2-3-16,0 2-1 15,-4 3-5-15,-1 0-3 16,-2 2-14-16,-2 5-27 16,-2 0 12-16</inkml:trace>
  <inkml:trace contextRef="#ctx0" brushRef="#br0" timeOffset="12343.23">13405 4845 178 0,'53'32'139'0,"-54"-22"7"16,1 0-46-16,5 2-51 15,0-3-11-15,2-2 1 16,2-1 3-16,2-6-6 0,1-1-6 16,3-1-7-16,-1-5 4 15,1-3 11-15,-3-4 9 16,-2-1 1-16,-2-3 21 16,-2-1-8-16,-1 1-10 15,-3 2-3-15,-2 2-26 16,-2 6-2-16,-6 1-2 15,-3 5-13-15,-2 2-9 0,-6 8-83 16,5 6-100-16,-3 6 121 16</inkml:trace>
  <inkml:trace contextRef="#ctx0" brushRef="#br0" timeOffset="63180.75">14752 4314 240 0,'-59'8'183'0,"55"-13"6"16,-2-2-35-16,2 2-14 16,2-2-26-16,7 5-7 15,-2-3-21-15,5 3-8 16,-1-3-19-16,-2 1-11 15,3 1-16-15,-2 0-6 16,3 1-5-16,4 1-1 16,4 2-3-16,1-1 0 0,2 0 3 15,2 0 2 1,3-2 3-16,1 3 0 0,4-1-2 16,2 3-1-16,3 3 1 15,-4-5 0-15,1 0-1 16,-2 1 0-16,-1 4-3 15,2 3-1-15,4 1-1 16,-1-5-1-16,3-4-1 16,3 1 0-16,5 1 2 15,-1-3 2-15,-5 1 4 16,2 0 0-16,-5-3 0 16,3 2-4-16,3-2-5 15,-2 1-3-15,5 0-3 16,-1-1-2-16,1 0-1 15,-1 1-1-15,-5 0-2 0,3-1 2 16,0-2-1 0,2-1 0-16,4 2 0 0,0 4 0 15,0 3-1-15,-3 0 0 16,-5 0-1-16,-2-3 0 16,2 0 0-16,3 0-1 15,4 3 0-15,3 1 1 16,-5-2-1-16,-1-3 0 15,0 0 1-15,-2-2-1 16,3 1 2-16,3 2-2 0,8 0 1 16,-6-2 0-16,-2 0-1 15,0-1 1-15,-11-5 0 16,5 4-1-16,0-3 2 16,0 4-1-16,5 1 0 15,1 1 0-15,3 4 0 16,-5-6 0-16,0 1 0 15,0-6 0-15,0-2 0 16,2 4 0-16,5 2-1 16,-1 3 1-16,-4-1 0 15,-2 2 0-15,-4-3 0 16,-2 0 1-16,0 3-1 16,-2-3 1-16,1 7-1 15,-3-4 2-15,-5 0-1 16,2 2 1-16,-8-5 0 15,0 3-1-15,1 1 1 0,-3-1-1 16,2-3 1-16,1-1 0 16,1-4 0-16,3-1 0 15,2 4-1-15,1-2 2 16,-6-2 0-16,-1 0 1 16,-10-3 2-16,-5 2-2 15,-5 3-21-15,-3 1-37 0,-6 2-99 16,-4-1 95-16</inkml:trace>
  <inkml:trace contextRef="#ctx0" brushRef="#br0" timeOffset="64231.83">15694 4719 468 0,'-9'-8'261'0,"2"4"-39"16,-3-1-30-16,3 2-42 15,4 2-16-15,2-4-35 16,4 3-16-16,4 2-25 16,5-2-10-16,8 4-11 0,2 2-3 15,3 3-13-15,-2 2-2 16,-3 1-5-16,-4-2-1 16,-3 3 0-16,-4 1 0 15,-8 3 3-15,0 2 1 16,-10 0 0-16,-3 2-1 15,-6 1-5-15,-1 1-4 16,-2 1-3-16,-4-3-2 16,3-2-2-16,0-2-1 0,9-3-2 15,6-3-2-15,7-5-4 16,5-2-1-16,7-3 0 16,3-4 3-16,8-1 2 15,0-3 1-15,6-6-13 16,4-3-28-16,0-7-89 15,3 1-52-15,-7 1-79 16,-5 4-20-16,-5 10 58 16,-3 0 55-16,-8 5 101 15,-3-1 71-15,-5 4 91 16,-1 1 26-16,-1 1 35 16,1-1-10-16,0 0-29 15,0 0-14-15,-1 6-32 16,0 6-11-16,2 23-20 15,7-24-7-15,7-6 0 16,-7-2 1 0,0 0 1-16,21 2 1 0,1-4 2 0,1-3 2 15,-18-8 5-15,0 1 0 16,-2-5-1-16,-3-1-3 16,-1-2-7-16,-6 1-3 15,-7-2-8-15,-2 5-2 16,-15 3-5-16,-3 1-3 15,-6 6-9-15,-1 2-6 0,6 5-31 16,4 4-28-16,10 3-85 16,7 1-117-16,10-1 171 15</inkml:trace>
  <inkml:trace contextRef="#ctx0" brushRef="#br0" timeOffset="64779.47">16330 4516 359 0,'3'3'280'0,"-3"0"43"16,-2 1-109-16,1 4-97 16,-2 3-42-16,3 3-44 15,-1 1-11-15,3 1-12 0,2-4-5 16,-1-4 0-16,3 1-1 15,-3-9 6-15,1 2 3 16,0-6 4-16,0-5 1 16,-2-3-3-16,0-6-3 15,-2 1-3-15,0-1-2 16,-2 1-1-16,1 1-1 16,-3 0 0-16,2 4 0 15,2 4-3-15,0 0-3 0,6 7-3 16,0 1-1-16,7 4 2 15,6 3 2-15,-1 0 6 16,4 2 2-16,-2 0 11 16,-3-2 5-16,-2 1 9 15,-2-3 8-15,-1 0 10 16,-1 2 10-16,-3 0 13 16,-3 4 2-16,-8 5-5 15,-4 2-8-15,-5 7-16 16,-2 6-6-16,-9 0-13 15,-7 7-4-15,-12 2-8 16,-7 9-4-16,-5 8-4 16,3 1-3-16,7-4-6 15,5-9-11-15,13-9-36 0,7-7-28 16,7-10-68 0,8-3-41-16,8-16-169 0,1-11 227 15</inkml:trace>
  <inkml:trace contextRef="#ctx0" brushRef="#br0" timeOffset="65054.21">16345 4904 431 0,'-4'18'238'0,"1"1"-56"0,3 1-72 15,4-1-25-15,5-7-23 16,-1-3-10-16,9-7-6 15,1-4-2-15,1-4 10 16,2 1 8-16,-4-5 18 16,-2 0 6-16,-5-3-2 15,0-5-6-15,-8 3-13 16,-4 0-5-16,-4 4-11 16,-5 5-8-16,-6 4-21 15,-1 6-13-15,-6 11-36 16,-4 7-39-16,2 12 44 15</inkml:trace>
  <inkml:trace contextRef="#ctx1" brushRef="#br0">35 0 0,'0'0'0,"0"0"0,0 0 0,0 104 0,-5-61 0,1 13 0,4-21 0,0 8 0,0-13 0,0-4 0,0 0 0,0-4 0,0-1 0,-4 1 16,4-9-1,0 0 1,0-13 0,0 4-1,0 1 1,0 3-1,0-3 1,0-1 0,0 0-1,0 5 1,0-9 0,0 4-1,0 5 1,0-5-1,0 1 1,0-5-16,0 4 16,0 0-1,0 1 1,0-5 0,0 4-1,0 0 1,0-4-1,0 0 1,0 0 0,0 5-1,0-5 1,0 0 0,0 4-1,0 0 1,0 1-1,0-5 1,0 4 0,0 0-1,0-4 1,0 4 0,0 1-1,0-1 1,0 0-1,0-4 1,0 0-16,0 0 16,0 0-1,0 0 1,0 0 0,0 0-1,0 0 1,0 0-1,0 0 1,0 0 0,0-43-1,0 39 1,0 0 0,0 4-1,0-5 1,0 5-1,0 0 1,0-4 0,0 4-1,0 0 1,0 0 0,0 0-16,0 0 15,0 0 1,0 0-1,0 0 1,0 0 0,0 0-1,0 0 1,0 0 0,0 0-1,0 0 1,0 0-1,0 0 1,0 0 0,0 0-1,0 0 1,0 0 0,0 0-1,0 0 1,0 0-1,0 43 1,0-43 0,0 0-16,0 0 31,0 4-31,0-4 16,0 5-1,0-5 1,0 0-1,0 4 1,0-4 0,0 0-1,0 4 1,0-4 0,0 0-1,0 5 1,0-5-1,0 0 1,0 0 0,0 4-1,0-4 1,0 0 0,0 0-1,0 0 1,0 0-1,0 0 1,0 0 0,0 0-16,0 0 15,0 0 1,0 0 0,0 0-1,0 0 1,0 0-1,0 0 1,0 0 0,0 0-1,0 0 1,0 0 0,0 0-1,0 0 1,0 0-1,0 0 1,0 0 0,0 0-1,0 0 1,0 0 0,0 0-1,0 0 1,0 0-16,0 0 15,0 0 1,0 0 0,0 0-1,0 0 1,0 0 0,0 0-1,0 0 1,0 0-1,0 0 1,0 0 0,0 0-1,0 4 1,0-4 0,0 5-1,0-1 1,0-4-1,0 0 1,0 4 0,0-4-1,0 5 1,0-1 0,0-4-1</inkml:trace>
  <inkml:trace contextRef="#ctx0" brushRef="#br0" timeOffset="68691.38">18371 4672 475 0,'12'4'298'16,"5"1"-24"-16,14 7-134 16,5 3-10-16,7 2-63 15,4 3-8-15,2 0-13 16,-3 0 6-16,-5-3 14 16,-8 1 4-16,-12-1-12 15,-8-1-8-15,-13 2-17 0,-5 0-11 16,-17 2-60-16,-11 0-75 15,-17-1 71-15</inkml:trace>
  <inkml:trace contextRef="#ctx1" brushRef="#br0" timeOffset="659.89">20107 6182 0,'0'0'0</inkml:trace>
  <inkml:trace contextRef="#ctx1" brushRef="#br0" timeOffset="804.24">39 722 0</inkml:trace>
  <inkml:trace contextRef="#ctx0" brushRef="#br0" timeOffset="69611.44">17573 4823 574 0,'-7'4'280'0,"7"-4"-104"16,3-1-13-16,8-3-33 16,3-4-21-16,14 1-17 15,6 0-13-15,15 1-5 16,7 1-4-16,8 1-11 15,1 1-4-15,-1 4-4 16,0 2-4-16,4 3-1 16,-1-1-6-16,-3-1-1 15,1 3-2-15,-13-2-4 16,3-1 2-16,-1 3-10 16,-6-3-4-16,0 2-4 15,-10-1-4-15,-9-2-3 16,-3 1-2-16,-14-4 0 15,0 2 0-15,-9-2 1 0,-3-1 0 16,-2 0-39-16,1 0-37 16,-4-1-104-16,-12-6-48 15,-24-14 131-15</inkml:trace>
  <inkml:trace contextRef="#ctx1" brushRef="#br0" timeOffset="1164.96">39 761 0</inkml:trace>
  <inkml:trace contextRef="#ctx0" brushRef="#br0" timeOffset="69951.95">18587 4841 442 0,'63'49'302'15,"-63"-49"-13"-15,-2 1-65 16,-2 0-23-16,4-1-41 16,-1 0-16-16,0 0-45 15,-4 4-24-15,-12 5-37 16,-25 27-14-16,19-16-38 0,-6-1-61 15,0-1-157-15,8 2 151 16</inkml:trace>
  <inkml:trace contextRef="#ctx1" brushRef="#br0" timeOffset="1457.06">43 774 0</inkml:trace>
  <inkml:trace contextRef="#ctx1" brushRef="#br0" timeOffset="1490.26">43 774 0,'0'0'0</inkml:trace>
  <inkml:trace contextRef="#ctx1" brushRef="#br0" timeOffset="1536.38">48 778 0</inkml:trace>
  <inkml:trace contextRef="#ctx1" brushRef="#br0" timeOffset="1585.84">52 778 0</inkml:trace>
  <inkml:trace contextRef="#ctx0" brushRef="#br0" timeOffset="70330.45">18947 4731 491 0,'-2'-39'331'16,"2"35"4"-16,8 0-138 15,4-1-24-15,8 1-53 0,7 5-17 16,8 0-35-16,1 1-10 16,5 0-17-16,-2-4-10 15,2 2-11-15,-4 1-6 16,-10-2-9-16,-1 3-2 15,-16 2-110-15,-5-4-60 16,-4 9 98-16</inkml:trace>
  <inkml:trace contextRef="#ctx0" brushRef="#br0" timeOffset="70585.7">19072 4758 529 0,'-1'-2'326'0,"2"2"7"16,4 2-65-16,-5-2-47 16,0 0-36-16,0 0-60 15,3 1-25-15,1 10-36 16,20 25-17-16,-24-17-25 16,-1 2-4-16,-2 8-10 15,-1-1-1-15,-3 4-2 16,0-5-1-16,2 0-2 15,-1-5-5-15,4-6-92 16,2 0-59-16,1-9 91 16</inkml:trace>
  <inkml:trace contextRef="#ctx0" brushRef="#br0" timeOffset="70970.87">19118 4948 514 0,'102'-26'316'0,"-77"25"-49"0,1-5-59 15,0 1-31-15,-10-4-31 16,1 0-13-16,-2 1-29 16,-4-1-14-16,-1 3-24 15,-7-1-11-15,-5 1-16 16,0 2-6-16,-5-1-12 15,-4 2-4-15,-1 3-7 16,-4 0-3-16,-2 4-3 16,4 3-3-16,-9 0-1 15,4 3-1-15,0 1-2 16,1-1-1-16,10 5 1 16,2-1-1-16,6 1 0 15,3 2 0-15,6-2 1 0,2 2-1 16,6-2 2-16,3 0 1 15,-3-7-3-15,3-4-6 16,3-4-113-16,4 0-25 16,6-8 80-16</inkml:trace>
  <inkml:trace contextRef="#ctx0" brushRef="#br0" timeOffset="71295.31">19542 4805 792 0,'-4'1'391'0,"-1"4"-144"16,1 2-15-16,-2 5-88 15,-3 0-34-15,0 3-54 16,-1 0-20-16,3 1-24 16,3 1-4-16,4-4-5 15,1 2 2-15,8-3 6 16,3-1 1-16,2-2 3 15,5 0-2-15,-2-4-4 16,1-1 1-16,-1 5 0 16,-1 0 0-16,-9-2 1 15,-3-2-1-15,-12-2-1 16,-4-2 0-16,-8 7-7 16,-6 1-24-16,-6 0-81 0,-1 2-48 15,1-3-280-15,4-4 279 16</inkml:trace>
  <inkml:trace contextRef="#ctx0" brushRef="#br0" timeOffset="71496.05">19626 4833 428 0,'21'2'332'16,"-2"4"13"-16,3-1-119 15,1 1-56-15,0 0-87 16,-1-5-29-16,1-2-35 16,-2 0-12-16,-1-4-61 15,-4-2-97-15,-8 1 98 16</inkml:trace>
  <inkml:trace contextRef="#ctx0" brushRef="#br0" timeOffset="71765.28">19807 4797 479 0,'-72'-70'323'0,"67"69"28"15,1 1-75-15,-1 3-75 16,1 1-32-16,0 3-49 16,2 3-19-16,0 2-30 0,3 6-15 15,-3 6-26-15,-1 5-9 16,1 9-15-16,-2 3-3 15,3 4-1-15,2 2 0 16,1-13 0-16,2-2 0 16,5-9-1-16,3-14-2 0,9-4-28 15,5-15-30-15,3-16-88 16,7-3 34-16,-3-15 54 16</inkml:trace>
  <inkml:trace contextRef="#ctx0" brushRef="#br0" timeOffset="77658.56">20419 4718 637 0,'34'5'290'0,"-37"-2"-142"0,2 3 12 16,-2-1-45-16,1-4-16 15,-1 2-18-15,-1-3-7 16,3 0-8-16,0 0-5 0,0 0-17 15,0 0-8 1,0 0-13-16,-14 6-5 0,-18 10-6 16,18-10-3-16,-7-4-2 15,3 3-1-15,-6 1-2 16,1 0-1-16,4 1-1 16,0 2-2-16,4 1-2 15,2-1-1-15,6 3-4 16,2 0-2-16,6 1 0 15,2 1-1-15,6-2 2 16,3 0 3-16,6-1 5 16,3 2 2-16,7 0 2 15,5 1 0-15,0 1-3 16,-2-5 0-16,-2 4 0 16,-2-4 1-16,-3 1 1 15,-3 0 0-15,-4-2 2 0,-3 1 1 16,-6-6 5-16,-3 2 7 15,-6-5 22-15,-5 0 3 16,-6 6 0-16,-5-2-7 16,-9-1-23-16,1 2-4 15,-6-3-4-15,-5-1-2 16,3 5 0-16,-1-3-33 16,4 2-77-16,9 0-60 0,5-3 91 15</inkml:trace>
  <inkml:trace contextRef="#ctx0" brushRef="#br0" timeOffset="78225.87">20487 4970 426 0,'61'31'190'0,"-59"-28"-41"16,3 5-64-16,3-4 12 0,2 0-17 15,3-4-47-15,1 1-5 16,1-4-13-16,0-3-4 15,2 6-4-15,-2-8 3 16,-1-2 18-16,3 1 8 16,-3-2 15-16,2 2 2 15,-3 0-8-15,-3-4-4 16,-4 0-6-16,-3 0-1 16,-3 2 3-16,-3 2 3 15,-6 3-3-15,0 3-5 0,-7 2-12 16,-2 0-7-16,-1 3-6 15,-5 0-3-15,4 5-3 16,0-1-1-16,1 3-3 16,1 4-2-16,4 1-3 15,3 2 0-15,8 3 0 16,-1-4 3-16,8 2 4 16,3 0 2-16,4-5 4 15,3 4 0-15,1-8-2 16,-2-1-2-16,4 2 0 15,-1-8-1-15,4 3-1 16,-3-2 1-16,4-4-77 16,-3-2-281-16,1-1 251 15</inkml:trace>
  <inkml:trace contextRef="#ctx0" brushRef="#br0" timeOffset="78493.73">20773 4953 695 0,'5'2'342'16,"-2"0"-164"-16,6 1-31 15,5-1-12-15,24 6-64 16,-19-8-17-16,3 0-29 15,-2-2-13-15,2 0-9 16,1-2-2-16,1-1-4 16,0-1-19-16,2-1-59 15,-2-1-57-15,-4-1 81 16</inkml:trace>
  <inkml:trace contextRef="#ctx0" brushRef="#br0" timeOffset="78810.71">20963 4750 688 0,'-7'-3'322'16,"3"3"-155"-16,1 0-13 15,3 3-66-15,-1-3-30 16,0 0-29-16,1 0-10 15,0 8-13-15,2 12-3 16,1 29-1-16,-2-15-1 0,-2 5 0 16,-1 0 0-16,0-2 0 15,2-2 0-15,8-9 0 16,0-3-1-16,9-10 0 16,4-4 3-16,0-12 4 15,5-6 2-15,-3-8 13 16,-2-1-45-16,-3-2 21 15</inkml:trace>
  <inkml:trace contextRef="#ctx0" brushRef="#br0" timeOffset="101228.67">19129 5285 176 0,'-11'0'94'16,"-1"2"-31"-16,3 3-17 15,-1-2-28-15,4 1-14 16,4-2-9-16,-1-1-5 16,1-1-4-16,1-1 1 15,0 0 7-15,1 0 4 16,-1 1 8-16,0-1 3 0,0 0 2 16,0 0 3-16,0 0 13 15,0 0 11-15,1 0 28 16,-1 1 17-16,-5-4 20 15,3 2 3-15,0 1-9 16,-3-2-8-16,6 2-23 16,-5-1-8-16,3 2-16 15,1-1-10-15,0 0-19 16,0 0-4-16,0 0-4 16,1 0 1-16,0 0 2 15,15 0-1-15,33 1-5 16,-19 1 0-16,8 3-2 15,5-1-1-15,4 2-1 16,7 0 0-16,1-1-1 16,3 3 1-16,4-3-1 0,5 0 1 15,5 0-1-15,2-2 1 16,-3 0 1-16,-2 2 1 16,2-2 2-16,-3 0 0 15,-2 3 0-15,-2-3 1 16,-10 2 25-16,0 0 6 15,4-3 1-15,0 1 0 0,0-2-24 16,0 0-7-16,-4 4-1 16,1-4-1-16,2 1 0 15,-1 1 1-15,-2 0 0 16,-6 4 1-16,-7 0 0 16,-4 4 0-16,-4-3 0 15,-2 5 0-15,3-2 0 16,1-6-1-16,0 0 1 15,7-1 0-15,-4-1-1 16,-1 1 0-16,-6-2-1 16,-5-4 1-16,-2-6 1 15,-1 5 0-15,0 0 0 16,2 0 0-16,-2-1 0 16,-1-3 1-16,2-6 1 15,-4 0 0-15,3-4 3 16,-2 0 1-16,1-5-1 0,-3-2 0 15,-6-5 0 1,1-2 1-16,-7 0 3 0,2-1-1 16,-4-6 2-16,-1-4-1 15,-5-8-3-15,-5-3 1 16,-5-1-2-16,-7 1 1 16,-6 5 1-16,-4 2 2 15,-5 7 0-15,-1 5 1 16,-3 5-1-16,-3 2-2 15,-2 1-3-15,1 5-3 0,-3 3-4 16,-3 0 1-16,3 10-2 16,-2-2 1-16,4 5-1 15,2-1 0-15,-1 1 0 16,4 0-1-16,-2 4 1 16,-2 1 0-16,2 2 0 15,-7-1 1-15,1 0 0 16,3 2 1-16,1 0-1 15,1 1 0-15,-2-2 1 16,-3-1-2-16,0-3 1 16,-2 0 0-16,4-3 0 15,3 0 1-15,0-1 0 16,7-1-1-16,0-1 1 16,-3 0 0-16,-2 1-1 15,-3 0-1-15,0-1 0 0,7 3 0 16,2 2-1-16,1 0 0 15,2 1 1-15,-4 0-1 16,2 3 1-16,-1 1 0 16,-7 2-1-16,5 0 1 15,-2-1-1-15,4 1 0 16,7-2 1-16,2 3 1 16,4-1 1-16,1-3 2 15,2 2-1-15,-1 0 0 0,3 0-1 16,-4 2-1-16,4 0 0 15,-3 0 0-15,-4-1-1 16,1 2 0-16,-6 0 1 16,1 2 0-16,0-1-1 15,0 1 1-15,4-2 0 16,2 0-1-16,2 1 0 16,-1-2 1-16,3 1-1 15,-1 1 1-15,2-1-1 16,3 4 0-16,2 3 0 15,-3-3-2-15,1 3 0 16,1 1 1-16,-3 1-1 16,2 1 0-16,-1-2 1 15,1 1 5-15,0-4 5 16,3 2 0-16,-2-1 1 0,1-1-6 16,1 1-4-16,2 2-1 15,1 3-3-15,-3 1 0 16,6 5-2-16,-2 0 0 15,2 2 0-15,1 6 1 16,2 8 1-16,0 1 0 16,-1 9 3-16,3 1-1 0,-2 1 2 15,2 2-1 1,2-1 0-16,-2-1 0 0,4-1-3 16,3-1 0-16,2-5 1 15,4-4 1-15,0-3 2 16,-1-8 1-16,-1-3 1 15,-4-6 0-15,0-6-1 16,-2-1-5-16,-4-6-99 16,3-1-62-16,1-3 96 15</inkml:trace>
  <inkml:trace contextRef="#ctx0" brushRef="#br0" timeOffset="119534.79">14850 3446 172 0,'-40'29'134'0,"36"-32"7"15,2 3-21-15,-2 0-11 16,3 0-11-16,0 0-4 15,0 0-13-15,0 0 1 16,1 0-4-16,0 0-5 0,0 0-7 16,0 0-7-16,1 2-15 15,1 2-4-15,2 3-11 16,5-5-3-16,25 22-7 16,-21-21-3-16,5 4-3 15,-1-3-3-15,9 4-1 16,0 1 0-16,2-8 4 15,-1 5 3-15,-4-6 1 16,0 0 0-16,-1 3-3 16,4 2-3-16,-1-2-4 15,4 1-1-15,-1 0-1 16,1-2-1-16,2 4-1 16,3-1-1-16,-2-5 8 15,2 1 4-15,-3-2 4 16,-3 1 2-16,1 0-6 15,-1 1-5-15,2 0-4 16,1-1 0-16,1-2-1 0,0 2-1 16,0 2 1-16,6 2 0 15,-5 0-1-15,3-1 1 16,-4-2 1-16,-3-1 0 16,2 0-1-16,-1-2 0 15,5 2 0-15,1 0-1 0,1 0 0 16,3 3 0-1,-2-2 2-15,0-1 0 0,-1 0 5 16,1-2 2-16,-2 0 2 16,3-2-1-16,3 3-5 15,-1 0-2-15,5 1 0 16,0 2-2-16,-5-2 0 16,-2-1 0-16,0 0 0 15,-2 1-1-15,5 0 0 16,0 0 0-16,3 0-2 15,1 0 1-15,1 4-1 16,-3 0 1-16,-7-1 0 16,-2 0 0-16,-4-2 1 15,2 3-1-15,3-1 0 16,0 1 0-16,4 0-1 16,-1-2 1-16,-1 0-1 15,-2-1 0-15,-2 0 1 0,0 0 0 16,0 0-1-16,-3 2 1 15,3 1-1-15,-1-1 1 16,1 0-1-16,-1 2 1 16,-2 0 0-16,0-1 0 15,-5 1-1-15,0 1 1 16,0-1-1-16,-2-1 1 16,0-1 0-16,2-2 1 0,-1-1-1 15,1 0 0-15,2-1 1 16,-3-4 0-16,1 3-1 15,-1 1 1-15,-1-1 0 16,-1 2-2-16,-1 1 0 16,-1 1-1-16,-2 0 0 15,0 0 0-15,0 4-1 16,-1-1-2-16,-3 0-44 16,-2-2-35-16,-5-2-380 15,0 1 315-15</inkml:trace>
  <inkml:trace contextRef="#ctx0" brushRef="#br0" timeOffset="120239.94">15955 2199 689 0,'0'-1'311'0,"0"3"-155"15,6 0-91-15,-1 1-21 16,9 4-32-16,4 0-3 16,4 0 5-16,3 0 3 15,1-1 3-15,3 0 1 16,0 0-3-16,-5-2-3 15,1 0-3-15,-6-2 0 0,-5 1-2 16,1 2 0-16,-6-3 29 16,-2 2 3-16,-5 2 28 15,-1-2 10-15,-2 6-13 16,-4 1 1-16,-4 3-18 16,-3 6-9-16,-2 6-11 15,-3 1-6-15,-1 7-9 16,2 0-3-16,3 3-7 15,0 3-2-15,3 1-3 16,1 0-1-16,3-7-40 16,6 0-47-16,4-17-352 15,5-3 299-15</inkml:trace>
  <inkml:trace contextRef="#ctx0" brushRef="#br0" timeOffset="120587.75">16281 2417 387 0,'40'95'236'0,"-37"-71"-36"15,5-3-86-15,0-4-40 16,7-7-38-16,-1-3-10 0,4-7-3 15,2-7 1-15,-5-10 5 16,3-3 3-16,-8-5 11 16,-2 0 13-16,0 2 28 15,-8-1 11-15,0 5 19 16,0 1-4-16,-6 5-21 16,-1 8-12-16,-6 3-35 15,-7 1-15-15,-1 8-25 16,-2 0-8-16,4 9-12 15,5 5-8-15,3-1-71 16,5-2-56-16,8-4 93 16</inkml:trace>
  <inkml:trace contextRef="#ctx0" brushRef="#br0" timeOffset="121153.18">16575 2208 724 0,'47'2'336'0,"-51"17"-162"16,1 0-88-16,3 0-36 16,6-2-39-16,-1-3-6 15,3-3-1-15,1-4 0 0,-2-4 4 16,1-2 2-16,0-5 6 15,-2-3 3-15,-1-3 3 16,1-3-2-16,-4-3-3 16,-1-2-2-16,-1-2-3 15,-3 2-1-15,-3 3 18 16,-1 3 7-16,1 4 15 16,-5 1 8-16,3 4-18 15,2 2-11-15,3 4-26 16,3 4-10-16,3 3-10 15,3 2 2-15,6-5 5 16,1 2 2-16,7-2 5 16,2-2 1-16,0 2 1 15,-1-3 2-15,-4 0 0 16,-6-2 1-16,-2 1 2 16,-1 2 1-16,-5 7 6 0,-3 0 5 15,-5 8 7-15,-9-1 2 16,-4 4 4-16,-5 2 1 15,-3 2 0-15,-1 4-1 16,-5 3-6-16,1 7-6 16,2 3-7-16,-1 4-4 15,9 0-6-15,1-6-2 0,10-8-26 16,6-11-35-16,6-13-106 16,7-6-75-16,6-21 144 15</inkml:trace>
  <inkml:trace contextRef="#ctx0" brushRef="#br0" timeOffset="121402.07">16711 2588 331 0,'-1'18'217'16,"1"-1"-1"-16,3 3-101 15,3-2-34-15,4-5-33 16,2-1-6-16,4-12-5 15,1 1 7-15,0-10 18 16,-2-4 7-16,-5-4 18 16,-2-2 4-16,-7 3 2 0,-1 2-7 15,-11 6-27-15,-4 3-18 16,-8 4-29-16,-7 1-36 16,0 3-93-16,-1 0 81 15</inkml:trace>
  <inkml:trace contextRef="#ctx0" brushRef="#br0" timeOffset="121871.22">17717 2403 485 0,'-4'2'219'15,"11"1"-68"-15,5-3-2 16,15 0-33-16,7-1-3 16,12-1-49-16,5-1-15 15,9 3 13-15,5 3-9 16,15-3-12-16,2 1-3 15,7-1-26-15,-2-1-4 0,-5-2 1 16,-4 2 0-16,-15-1 0 16,-11 2-4-16,-19 6-70 15,-11-1-65-15,-16 4 79 16</inkml:trace>
  <inkml:trace contextRef="#ctx0" brushRef="#br0" timeOffset="122136.64">18450 2223 433 0,'-4'-9'241'0,"8"5"-35"15,5 1-49-15,7 3-60 16,6 5-17-16,8 3-35 0,5 7-9 16,3 3-14-1,2 0 9-15,-2 3 11 0,0-2 14 16,-4-1 22-16,-3 1-4 15,-10-3 5-15,-6-1-5 16,-9 1-11-16,-10 1-5 16,-15 5-19-16,-9 1-8 15,-12 7-39-15,-3 0-39 16,-2-3-112-16,5-2 101 16</inkml:trace>
  <inkml:trace contextRef="#ctx0" brushRef="#br0" timeOffset="122509.12">19053 1946 539 0,'-5'8'302'0,"5"-4"-76"15,7 2-68-15,3-3-39 16,9 1-18-16,5-2-3 15,11 0-15-15,7 4-14 16,9 3-29-16,-2-3-13 16,4 2-16-16,-6-3-3 0,-9 2 2 15,-1-1-30-15,-11-2-111 16,-5 3 94-16</inkml:trace>
  <inkml:trace contextRef="#ctx0" brushRef="#br0" timeOffset="122739.66">19462 2025 531 0,'-81'-20'318'0,"74"33"-31"16,7 4-42-16,-6 2-77 16,3 6-26-16,-1 6-46 15,1 2-19-15,0 7-36 16,0 2-12-16,-1 4-15 15,0 3-1-15,-4 2-4 16,1 2-2-16,2-4-3 16,-4-7-2-16,8-9-72 0,0-8-47 15,3-14 70-15</inkml:trace>
  <inkml:trace contextRef="#ctx0" brushRef="#br0" timeOffset="123605.13">19626 2229 746 0,'39'-15'382'0,"-50"13"-114"15,5-1-60-15,2 1-149 16,1 2 0-16,3 5 30 16,0-5-42-16,0 0-13 15,0 3-14-15,0 14-5 16,1 25-5-16,2-19-6 16,-1 5-1-16,1 4-1 15,-3-5 0-15,-2 6 1 0,2-6-1 16,-2-5 2-16,0-3 0 15,1-12 1-15,-2-3 2 16,3-6-3-16,0-8-3 16,-2-5-4-16,0-4-2 15,2-7-1-15,-1-4 2 16,5 5 0-16,2 4-2 16,2 8-2-16,5 5-3 15,0 6-1-15,6 1-1 16,4 3-31-16,2 1-23 0,5 0-58 15,0 0-22-15,0-1-1 16,-1 1 23-16,-4-3 64 16,-5-3 26-16,-5 0 39 15,-4-3 7-15,-1-1 8 16,0 2 11-16,-4-3 31 16,-1 3 12-16,-2-1 23 15,-4 2 0-15,-1 1-10 16,1 1-5-16,0 1-19 15,0 0-9-15,-7 1-18 16,-7 3-10-16,-18 11-6 16,18-2-4-16,-1 2-4 15,1 5-3-15,2 5-6 16,3 0-2-16,5-2-2 16,4 2-1-16,3-7-1 15,2-1-1-15,6-8-1 0,2-3 2 16,4-5-1-16,3-6 0 15,2-4-9-15,2-5-11 16,-1-2-10-16,1-2-1 16,-4 0 9-16,-3 3 12 15,-7 1 14-15,-1 8 3 16,-8-1 4-16,0 6-1 0,-3 5-1 16,0 0-1-16,2 13 3 15,-3-3 0-15,1 9 0 16,1-2-2-16,-1 3-4 15,3-1-1-15,1-2-4 16,1-3-8-16,3-10-79 16,1-3-51-16,5-13 85 15</inkml:trace>
  <inkml:trace contextRef="#ctx0" brushRef="#br0" timeOffset="123770.28">20157 2337 535 0,'5'1'271'0,"-1"6"-54"16,-1 5-46-16,-3 5-33 16,-1-2-16-16,-2 7-45 15,0 0-19-15,-1 2-28 16,-2 3-12-16,2-1-35 0,1 0-43 16,-1-8 39-16</inkml:trace>
  <inkml:trace contextRef="#ctx0" brushRef="#br0" timeOffset="124287.61">20127 2185 513 0,'-3'9'303'0,"7"4"-50"15,1-2-87-15,8 4-124 16,3-3-21-16,4 0-19 15,1 8-23-15,0-6-82 16,-2 2-38-16,-4-3-8 16,0-7 22-16,-2 5 85 15,-1 1 42-15,-5-3 52 16,0 0 30-16,-6-1 42 16,2 0 14-16,-1 8-17 15,-1 2-18-15,-1 2-34 16,-1 3-12-16,1 2-24 15,-1 4-8-15,-3-4-12 16,3 1-2-16,-4-3-4 0,3-5-2 16,2-8 0-16,0-4 2 15,2-11 5-15,3-4 2 16,3-10 0-16,1-5-3 16,3-6-7-16,-2-4-3 15,2 2-1-15,0 3 0 16,-2 4 2-16,6 6 1 15,1-3 0-15,2 8 1 0,3 6-3 16,-7 0-1-16,2 12-2 16,-2-1-1-16,-3 9 0 15,-1 8 1-15,-4 8 1 16,-3 1 1-16,-2 8-2 16,-2-1-16-16,0 0-73 15,-2-4 64-15</inkml:trace>
  <inkml:trace contextRef="#ctx0" brushRef="#br0" timeOffset="-208522.38">15655 3751 223 0,'0'7'168'0,"-2"0"37"16,-1 0-28-16,-7 25-26 15,7-20-12-15,3 2-18 16,0-1-16-16,1-1-17 16,0 1-5-16,0-6-14 15,1 3-4-15,0 4-10 16,-3-1 1-16,-1 6-4 16,-1 2-5-16,-6 4 0 15,2 3-13-15,-3 4-12 16,1 0-4-16,2-2-11 15,0-5-2-15,6-6 6 16,2-5-42-16,4-11-98 16,5-4-80-16,4-13 111 15</inkml:trace>
  <inkml:trace contextRef="#ctx0" brushRef="#br0" timeOffset="-208213.71">15753 3953 483 0,'-2'-1'240'15,"-3"7"-72"-15,1 4-31 16,1 5-36-16,6 2-13 16,-2 1-24-16,0-1-10 15,10 0-15-15,-7-3-4 0,11-5-4 16,0 0 2-16,-1-9 4 16,2-2 2-16,-2-7 7 15,-1-3 1-15,-2-3 5 16,-1-3-3-16,-5-1-10 15,-1-5-6-15,-4 4-11 16,-4 2-4-16,-3 4-3 16,-2 5-2-16,-7 1-6 15,2 6-3-15,-1 8-6 16,-1 2-6-16,7 5-26 16,-2-3-46-16,9-1-209 15,7 2 193-15</inkml:trace>
  <inkml:trace contextRef="#ctx0" brushRef="#br0" timeOffset="-207385.9">16065 3704 489 0,'-5'4'265'15,"5"5"-72"-15,-3-1-37 16,7 1-68-16,2 1-18 0,0-3-21 15,7 2-6-15,1-2-15 16,1 1-3-16,-1-4-1 16,-4-3-1-16,-2 0 11 15,-2-3 5-15,-3-2 6 16,-1-3 1-16,-3-1-13 16,1 1-7-16,-5 0-11 15,-4 0-3-15,3 1-5 16,-6-1-1-16,3 3-4 15,1 0-2-15,2 1-2 16,1 3-3-16,5-2-4 16,5 2 0-16,4 0 0 15,6 0 3-15,5 0 3 16,1-1 1-16,2 1 2 16,-2-2-2-16,-2 1 12 15,0 1 3-15,-3 2 12 16,-3 1 11-16,-5 1 6 0,-4 1 7 15,-4 4 4-15,-4 0-2 16,-7 10-8-16,-2 3-6 16,-7 7-10-16,-3 3-6 15,-8 6-8-15,-3 6-3 16,-3 4-5-16,2 5 0 16,-2-4-2-16,2-5-2 15,7-9-1-15,3-7-2 16,15-11-57-16,5-3-38 15,7-14-57-15,6-6-39 0,11-13-30 16,2-7-10-16,8-2 13 16,0-1 28-16,-3 3 65 15,0 3 49-15,-5 9 50 16,-4 4 20-16,-6 6 61 16,-7 4 31-16,-5 3 47 15,2 5 15-15,-4 5-20 16,3 2-26-16,2 3-46 15,-1-2-19-15,8-3-17 16,-2-4-2-16,3-5 5 16,2-2 5-16,-1-5 10 15,3-1 5-15,-3-5 5 16,0 0-1-16,-3-3-4 16,-3-1-5-16,-3 1 1 15,-2 1 3-15,-4 3 4 0,-2 2 0 16,-3 7-9-16,-2 1-8 15,-2 6-14-15,-1 5-6 16,4 3-7-16,-2 1-5 16,4-2-56-16,4 0-46 15,5-10 65-15</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18:32.095"/>
    </inkml:context>
    <inkml:brush xml:id="br0">
      <inkml:brushProperty name="width" value="0.05292" units="cm"/>
      <inkml:brushProperty name="height" value="0.05292" units="cm"/>
      <inkml:brushProperty name="color" value="#FF0000"/>
    </inkml:brush>
  </inkml:definitions>
  <inkml:trace contextRef="#ctx0" brushRef="#br0">12049 9848 731 0,'-33'23'293'16,"37"-23"-171"-16,3 1-54 15,9 0-17-15,5 1 6 16,10-2 1-16,8 1 0 16,8 1-4-16,7 1-6 15,10 2-12-15,6 0-5 0,11 2-11 16,2 0-1-16,8 2 4 16,5 2 0-16,4-1 1 15,1 0 0-15,7 0-2 16,-3 0-3-16,-3-1-1 15,0-1 15-15,-11-2 1 16,-6-3 1-16,-12-1 1 16,-5 0-15-16,-18-3-4 15,-5-5-2-15,-11 0-1 16,-6-4-3-16,-11 1-122 16,-7 3-91-16,-11-12 121 15</inkml:trace>
  <inkml:trace contextRef="#ctx0" brushRef="#br0" timeOffset="308.33">13457 9681 543 0,'-26'-19'330'0,"49"25"-6"16,18 4-182-16,2-4-20 15,10 3-27-15,0-1-11 16,-1 0-15-16,2 3-8 16,-4 2-6-16,-2 0-2 0,-11 2-5 15,-2 3-3-15,-13 0 1 16,-9 1 4-16,-8 5 8 16,-5 3-2-16,-16 9-13 15,-11 6-10-15,-23 9-18 16,-9 10-11-16,-14 4-41 15,2 4-61-15,-7-8-199 16,2-11 193-16</inkml:trace>
  <inkml:trace contextRef="#ctx0" brushRef="#br0" timeOffset="1240.93">14598 9707 823 0,'-57'51'394'15,"54"-51"-144"-15,2-1-46 16,3 1-63-16,-2-1-23 15,0 1-39-15,17 1-14 16,31 5-26-16,-20-1-11 16,1 2-15-16,-2 1-3 15,-4 0-4-15,-3-1 4 16,-4-2-106-16,-3 0-78 0,-4-3 106 16</inkml:trace>
  <inkml:trace contextRef="#ctx0" brushRef="#br0" timeOffset="1672.52">14613 9602 823 0,'2'0'388'0,"-2"3"-139"16,2 2-46-16,-2-5-62 15,0 0-15-15,2 18-37 16,1 25-13-16,2-13-16 15,-3 2-9-15,1 7-16 0,-1 4-8 16,-3 7-13 0,8 3-3-16,-1 4-5 0,5 1-1 15,-2-5-2-15,-4 1 1 16,-4-8-2-16,2-2 1 16,-1-11 0-16,1-6 1 15,-3-11 1-15,-2-8 1 16,-2-9-3-16,-4-10 0 15,-1-9-1-15,-4-3-2 0,-11-7 0 16,-4-3-1-16,-8-1 1 16,-3 3 0-16,9 8 1 15,7 5 0-15,12 7-3 16,5 4-2-16,6 3-4 16,2 1 0-16,7 0-3 15,6-1 2-15,9-4 1 16,4-2 1-16,12-7-28 15,-1-3-72-15,1 0 73 16</inkml:trace>
  <inkml:trace contextRef="#ctx0" brushRef="#br0" timeOffset="2390.21">14755 9889 618 0,'50'-30'348'0,"-52"40"-43"0,0 1-41 15,1 3-70-15,0 0-27 16,1 6-65-16,1 2-26 16,4 2-42-16,1 1-14 15,0-1-11-15,2 1-3 16,2-7-5-16,1 0-18 16,1-6-77-16,-1-7-45 15,2-6-93-15,-2-7-51 0,-2-11-82 16,0 0 15-16,-1-5 93 15,-1-2 72-15,-1 2 237 16,1 1 81-16,-7 4 94 16,1 5 29-16,-1 10-3 15,-1 2-32-15,0 8-45 16,1 4-13-16,-1-1-47 16,1 7-10-16,1 1-39 15,0 1-20-15,4 1-28 16,0-4-6-16,2-2-8 15,2-1-3-15,2-3-2 16,-1-3-2-16,4-5-7 16,-5-6-2-16,2-7-26 15,2-1-22-15,-8-8-31 16,6 2-6-16,1-2 24 16,-8-4 23-16,6 5 38 0,-4-1 7 15,-1 1 7-15,2 4 3 16,-2-1 5-16,-2 1 2 15,-4 3 34-15,1 2 15 16,-3 6 22-16,2 0 8 16,-2 5-30-16,3 0-15 15,0 0-29-15,0 0-10 16,0 0-7-16,1 4-1 16,12 14 0-16,24 25 1 15,-17-15 1-15,1 3 7 0,0 2 7 16,-3 1 4-16,-2 3 12 15,-3 0 1-15,-6 2 5 16,-3 2 2-16,-7 0-1 16,-3-3 0-16,-7-5-4 15,0-5-3-15,-4-8-8 16,-1-5-8-16,-2-8-24 16,-2-4-36-16,-1-15-100 15,3-6-71-15,5-11 125 16</inkml:trace>
  <inkml:trace contextRef="#ctx0" brushRef="#br0" timeOffset="2653.53">15556 9579 818 0,'18'1'433'15,"-5"3"-91"-15,-1 0-39 16,-7 6-93-16,-5 2-24 0,-5 5-72 16,-3 5-31-16,-10 7-43 15,-3 11-18-15,-6 4-13 16,-4 6-2-16,-6 3-4 16,5-1-17-16,-3-8-82 15,3-8-65-15,7-15-202 16,3-9 221-16</inkml:trace>
  <inkml:trace contextRef="#ctx0" brushRef="#br0" timeOffset="2853.68">15559 9568 654 0,'37'-13'369'0,"2"11"-48"15,0 7-55-15,-2 10-84 16,-1 7-12-16,1 7-50 15,0 3-22-15,1 1-27 0,-2-3-25 16,-2-8-20-16,-3-5-6 16,-4-8-2-16,-5 0-31 15,-11-8-138-15,-1-1-100 16,-20 0 138-16</inkml:trace>
  <inkml:trace contextRef="#ctx0" brushRef="#br0" timeOffset="3062.58">15479 9867 1018 0,'-1'14'458'0,"12"-5"-211"16,8-2-52-16,10-4-76 16,6-1-14-16,16-4-33 15,-3-2-18-15,-2 0-26 16,-3-1-9-16,-16 3-17 15,-6 0-37-15,-8 4-137 16,-10 1-137-16,-4 6 183 16</inkml:trace>
  <inkml:trace contextRef="#ctx0" brushRef="#br0" timeOffset="3496.43">15600 9974 778 0,'-6'8'391'0,"5"3"-113"15,2 3-43-15,3-1-63 0,3 4-28 16,2 3-53-16,0-1-19 16,1 9-35-16,-2 0-13 15,-1 1-15-15,-3-2-2 16,-2-5-4-16,0-2-3 16,-1-9-22-16,1-2-16 15,-2-10-12-15,0-4-1 0,0-5 20 16,2-5 15-16,3 1 12 15,2-1 1-15,7-2-3 16,1 5-2-16,8 1 1 16,3 3 3-16,-2 2 3 15,3 1 3-15,-7 3 6 16,-3 2 2-16,-5 5 9 16,-7 1 1-16,-10 2 1 15,-4 2-3-15,-9 2-6 16,-4 2-4-16,1-1-3 15,-4-1 0-15,5-3-2 16,3 1-1-16,4-5-2 16,8 1-6-16,6-6-9 15,7-3-4-15,8-6-2 16,7-2 2-16,7-6-50 16,5-3-63-16,11-5 84 0</inkml:trace>
  <inkml:trace contextRef="#ctx0" brushRef="#br0" timeOffset="3953.63">16230 9926 1122 0,'-32'-21'508'16,"25"24"-255"-16,6 6-96 16,2 5-38-16,4 7-55 15,0 0-21-15,0 8-21 16,0 2-5-16,0 2-8 16,-2 1-2-16,1-6-3 15,0-8-1-15,-1-11-6 16,2-5-6-16,0-14-3 15,1-7-1-15,3-11 1 16,1-6 4-16,5-2 3 16,0 1 2-16,5 3 5 0,0 3 1 15,2 7 0-15,2 3 1 16,-3 9 9-16,-4 5 4 16,-3 9 5-16,-7 5 2 15,0 10-6-15,-1 2-5 16,-3 8-5-16,1 4-3 15,-3 5-3-15,2 4-2 16,-1 3-46-16,1-2-53 16,2-10-128-16,0-7 135 0</inkml:trace>
  <inkml:trace contextRef="#ctx0" brushRef="#br0" timeOffset="4198.79">16658 9884 1134 0,'40'11'536'15,"-47"-7"-250"-15,7 1-143 16,1-5-70-16,10-1-61 0,7 0-11 15,4-2-1-15,6 3-1 16,0 0-27-16,-2 2-57 16,3 6 57-16</inkml:trace>
  <inkml:trace contextRef="#ctx0" brushRef="#br0" timeOffset="4389.92">16777 10198 786 0,'7'0'443'16,"-3"-4"-14"-16,6-5-280 15,7-3-40-15,1-8-44 16,7-2-27-16,0-6-15 16,0 2-62-16,-1-7-206 15,-4-3 175-15</inkml:trace>
  <inkml:trace contextRef="#ctx0" brushRef="#br0" timeOffset="4745.89">16996 9554 899 0,'-4'-23'474'0,"2"12"-98"16,2 6-81-16,0 5-107 15,0 3-45-15,6 9-73 16,0 4-24-16,0 4-28 15,-1 6-1-15,-3 4-9 0,-2 6-4 16,0 7-3-16,-1-4-1 16,1-7-5-16,3-8-1 15,7-13-3-15,2-7-1 16,6-7 4-16,3-5 3 16,5-7 4-16,1-1 3 0,-3-6 1 15,2 3 0-15,0 4 1 16,1 1 0-16,5 3-2 15,-2 2 10-15,-3 3 5 16,-2-2 1-16,-7 8 2 16,-4 4-8-16,-8 2-7 15,-5 8-8-15,-7 6-70 16,-8 2-59-16,-5 5-200 16,-4-6 202-16</inkml:trace>
  <inkml:trace contextRef="#ctx0" brushRef="#br0" timeOffset="4974.49">17277 9781 623 0,'-44'-6'372'0,"44"8"-14"0,0 4-67 16,0 5-83-16,3 3-19 16,-2 6-59-16,1 5-23 15,-5 4-40-15,-1 5-21 16,-4 6-22-16,-8-1-5 15,2 12-9-15,-1 3-2 16,-5 5-4-16,4 1-2 16,-3-7-18-16,-4-7-39 15,5-13-108-15,1-11-36 0,2-16 109 16</inkml:trace>
  <inkml:trace contextRef="#ctx0" brushRef="#br0" timeOffset="5169.54">17231 10032 656 0,'21'20'383'0,"2"6"-25"16,2 1-74-16,13 9-84 16,3 1-37-16,10 1-80 15,-2-1-25-15,-2-4-37 16,-3-6 7-16,-10-9-131 15,-1-6-69-15,-10-14 106 16</inkml:trace>
  <inkml:trace contextRef="#ctx0" brushRef="#br0" timeOffset="7309.58">14811 3559 564 0,'-16'-22'295'16,"5"6"-62"-16,0-2-27 15,4 5-48-15,1 7-23 0,6 4-46 16,0 1-24-16,9 4-36 16,5-3-12-16,12 7-21 15,8 8 2-15,11 2 1 16,6 8 1-16,0 2 2 16,-2 5 4-16,-8 9 5 15,-6 4 2-15,-7 13 4 16,-8 8 0-16,-12 10 0 15,-4 7 0-15,-8 8-1 16,-4 5 1-16,-4 5 0 16,0-2-2-16,4-11-4 15,1-12-3-15,7-15-6 16,6-9-2-16,6-16-4 16,4-6-1-16,8-18-1 15,1-11 3-15,14-15 3 0,5-8 3 16,3-10 3-16,-5-3 2 15,-12 4 0-15,-8 4 1 16,-10 14-3-16,-3 7 2 16,-8 9 0-16,-2 7 0 15,-7 12-1-15,1 4-1 16,-7 11-3-16,1 7 0 16,2 16-2-16,-2 7 0 0,7 11 1 15,1 4-1-15,2 6-1 16,6 5-1-16,6 1 0 15,0 2-2-15,2-1 3 16,0 1 0-16,-1 4 1 16,-4-5 2-16,4 4 1 15,-3 0 1-15,-5-2 2 16,0 1 1-16,-7-10 1 16,-4 2 1-16,-7-2 0 15,2-3 0-15,-8-3 1 16,-6-6 0-16,-11-17 0 15,-8-5-4-15,-3-14-78 16,1-8-53-16,7-27 73 16</inkml:trace>
  <inkml:trace contextRef="#ctx0" brushRef="#br0" timeOffset="7679.35">15796 5282 863 0,'-3'-8'409'0,"5"-8"-168"16,21-21-18-16,7 24-69 16,8 5-36-16,3 4-56 15,4 1-19-15,-5 3-26 16,-6-1-3-16,-10 1-39 15,-2 2-53-15,-11 0-199 16,-3-1 178-16</inkml:trace>
  <inkml:trace contextRef="#ctx0" brushRef="#br0" timeOffset="8116.64">15936 5014 581 0,'-11'-10'339'16,"6"9"-30"-16,1 1-38 15,1 2-84-15,2 2-32 16,1-4-63-16,0 0-15 0,1 9-17 16,3 7-6-16,12 30-2 15,-7-17-5-15,0 5-1 16,2 5 0-16,0 4-12 16,1 1-5-16,2 4-13 15,-2-1-3-15,2 0-4 16,-1 1 0-16,-6-5-2 15,1-4 0-15,-4-7-1 16,-1-7 0-16,-2-10 2 16,-5-2 1-16,-7-8-1 15,-2-3-9-15,-8-5-36 16,-3-4-13-16,1-4-11 16,-5-1 8-16,4 2 32 15,2 0 12-15,4 1 11 16,8 2-2-16,6 4-4 15,4 0 1-15,6 2 6 16,4 0 5-16,6-1 8 0,4-4-3 16,6-2-6-16,2-2-3 15,3-2-2-15,1-2 20 16,-1-1-113-16,-2-5-54 16,-4 2 90-16</inkml:trace>
  <inkml:trace contextRef="#ctx0" brushRef="#br0" timeOffset="8844.42">16178 5328 702 0,'0'-3'352'0,"0"0"-99"15,-1-1-35-15,1 4-41 16,0 0-22-16,0 0-39 16,1 7-14-16,5 9-35 15,4 28-14-15,-7-19-23 16,-1 5-9-16,0 2-11 15,-1-2-2-15,1 1-2 16,-1-3-2-16,1-9-9 16,1-6-24-16,-2-12-41 15,3-3-22-15,0-17-39 16,0-6 12-16,4-7 40 0,-1-6 23 16,0 6 50-1,0 1 11-15,-2 12 27 0,0 6 18 16,-2 9 19-16,0 4 12 15,-1 4-3-15,0 0-10 16,-1 7-13-16,0 2-12 16,0 3-22-16,2 6-7 15,0-4-8-15,1-1-2 16,1 0-1-16,1-2-2 16,1-5-2-16,0-2-2 15,1-7-1-15,-1-3-1 0,1-10-10 16,2-3-5-16,2-9-9 15,2-3-1-15,2 1 4 16,-2-6 3-16,-2 3 13 16,-1 2 1-16,-3 1 10 15,-1 6 3-15,-5 5 3 16,-2 2 1-16,-5 4 2 16,3 5-1-16,-1 2-4 15,2 3-3-15,1-1-5 16,-1 0-3-16,0 1-1 15,-1 11 1-15,-1 22 1 16,9-18 0-16,5 5 0 16,4 1 0-16,3 1 2 15,1-1-1-15,-3-5 3 16,1 1-1-16,3-4 13 0,-1 2 2 16,3-2 10-16,-6-4 5 15,-2 2 3-15,-3-1 4 16,-10 2-1-16,-1 1 0 15,-10 4-7-15,-5 0-6 16,-8 2-6-16,-2 3-10 16,-11-1-70-16,-1 2-58 15,-1 0-158-15,1-6 166 0</inkml:trace>
  <inkml:trace contextRef="#ctx0" brushRef="#br0" timeOffset="9091.11">16835 5159 745 0,'2'3'452'15,"0"2"-113"-15,0 3-68 16,-4 3-76-16,-5 6-103 15,0 2-27-15,-13 8-48 16,-4 2 3-16,-10 8-26 0,-8 1-32 16,3-1-131-1,4 0-56-15,14-9 127 0</inkml:trace>
  <inkml:trace contextRef="#ctx0" brushRef="#br0" timeOffset="9313.51">16817 5163 584 0,'27'-7'355'0,"-3"8"0"16,1 5-61-16,-1 9-80 15,2 3-34-15,0 6-76 16,1 3-7-16,5-1-35 16,2-1-9-16,2-8-19 15,1-3-14-15,-10-9-12 16,-1-4-2-16,-7-4-6 15,-6-4-29-15,-4-1-95 16,-5-3-52-16,-6 1 96 16</inkml:trace>
  <inkml:trace contextRef="#ctx0" brushRef="#br0" timeOffset="9850.36">16804 5328 551 0,'-5'8'326'0,"10"1"-71"16,6-3-51-16,3 0-32 16,8 0-50-16,-1-5-30 15,0-1-30-15,2 5-13 16,-8-3-26-16,-2 2-6 16,-7 4-2-16,-6-1 1 15,-5 6 0-15,-1 4-2 0,-6 3-5 16,3 3-2-16,-1 2-3 15,1-1-2-15,3 0 0 16,0-1-1-16,3-8-1 16,2 1 0-16,1-7-2 15,4-2-3-15,-1-4-1 16,4-3 0-16,0-5-15 16,0-3-2-16,-1-3 2 15,-1-2 0-15,0 1 19 16,-1-1 4-16,4 3 0 15,2 2-1-15,3 4-1 16,5 1 0-16,2 1 6 16,-1 3 4-16,-3 1 5 15,-2 4 1-15,-7 1 0 16,-4 1 0-16,-6 3 1 0,-6 1-1 16,-7 6-3-16,-3 0-3 15,-4-2-3-15,-1-1-2 16,4-4-3-16,1-1 0 15,9-5-3-15,4-1-4 16,6-1-9-16,3-3-4 16,7-4 2-16,6-1-29 15,9-9-40-15,6-5-49 16,9-7 72-16</inkml:trace>
  <inkml:trace contextRef="#ctx0" brushRef="#br0" timeOffset="10373.79">17354 5078 727 0,'-8'9'417'15,"3"-5"-129"-15,7-1-60 16,6-1-48-16,6-2-56 16,4 0-7-16,7-3-16 15,4 1-14-15,-4-2-32 0,0 4-14 16,-9 1-20-16,-5 0-5 16,-3 11-2-16,-4 0 1 15,-4 8-11-15,-4 6-15 16,-6 1-31-16,-1 3-11 15,0 1-8-15,-1-2 12 16,12 1 24-16,3-3 9 16,3-5 13-16,4-2 0 0,1-5 2 15,5-1-1-15,2 4 2 16,-2-4 3-16,-3 0 2 16,-4 3 1-16,-4 0 3 15,0 4 1-15,-6 3 3 16,-2 0 2-16,-6-2 1 15,-1 2 1-15,-5-3 0 16,3-2 0-16,-2-2-1 16,-4-6-3-16,4-4-5 15,-7-4-5-15,4-5-16 16,0-5-23-16,1-10-92 16,4 0-51-16,3-5 104 15</inkml:trace>
  <inkml:trace contextRef="#ctx0" brushRef="#br0" timeOffset="10954.59">17902 5208 561 0,'-4'-1'338'0,"4"-2"-12"15,0 0-83-15,0 2-47 16,0 0-33-16,5-1-47 16,12 0-18-16,22 0-33 15,-24 5-19-15,-1 4-19 16,-3 3-6-16,-5 4-4 16,-4 4 1-16,-5 5-17 15,-6 1-20-15,-4 4-43 0,0 0-20 16,1-2-16-1,1-5 12-15,4-7 30 0,3-2 15 16,2-8 24-16,4 2 6 16,6 3 5-16,1-3 1 15,9 4 13-15,4-1 7 16,0-1 20-16,6 3 8 16,-3 2 19-16,-3-1 5 0,-4 1-3 15,-7 1-3 1,-9 3-16-16,-4 0-9 0,-11 5-8 15,-3 2-6-15,-7 2-19 16,-6 0-10-16,-2-1-88 16,0-1-54-16,5-7 90 15</inkml:trace>
  <inkml:trace contextRef="#ctx0" brushRef="#br0" timeOffset="11181.24">18271 5362 883 0,'1'6'460'0,"5"1"-167"15,3-5-97-15,3 2-75 16,6-1-73-16,-2-3-22 15,1-1-79-15,1 0-69 16,-6 1 77-16</inkml:trace>
  <inkml:trace contextRef="#ctx0" brushRef="#br0" timeOffset="11345.68">18264 5606 817 0,'3'0'406'15,"5"-1"-154"-15,6-7-104 16,6-2-40-16,9-7-65 16,-1-4-27-16,7-7-80 15,-4-2-25-15,-7 0 50 16</inkml:trace>
  <inkml:trace contextRef="#ctx0" brushRef="#br0" timeOffset="11718.96">18533 5011 852 0,'3'0'438'0,"-1"2"-164"16,2 4-65-16,-1 0-48 16,-3 11-71-16,3 4-28 15,-2 9-35-15,-2 1-10 16,-4-3-8-16,1-4-2 15,0-9-6-15,3-3-1 16,6-7-6-16,6-5-2 0,3-6 11 16,3-3 9-1,5-2 13-15,-2-1 5 0,7 0 2 16,1 2-3-16,4 6-2 16,0 0-2-16,4 7 0 15,-4 0 0-15,-3 2-2 16,-4 3-1-16,-12-1-2 15,-3 4-1-15,-10 2 3 16,-4 3 1-16,-8 5-25 16,-5 0-32-16,-7 0-99 15,-3-2-71-15,-2-6 121 16</inkml:trace>
  <inkml:trace contextRef="#ctx0" brushRef="#br0" timeOffset="11926.09">18735 5291 525 0,'-49'-29'336'15,"53"26"-2"-15,1 2-52 16,2 3-96-16,-1 3-15 16,-1 4-32-16,0 3-14 15,0 8-34-15,-1-1-23 16,-4 7-36-16,0 3-13 16,-6 1-6-16,0 5-2 15,-3 0-4-15,-2 1-1 16,-1 3-3-16,-5-2-20 15,7-4-86-15,-2-6-60 0,1-9 91 16</inkml:trace>
  <inkml:trace contextRef="#ctx0" brushRef="#br0" timeOffset="12138.14">18653 5607 602 0,'57'-66'336'0,"-44"67"-59"16,2 3-28-16,3 3-77 15,5 5-38-15,7 7-63 16,1 3-25-16,1 1-38 16,-1-2 1-16,-5-4 0 15,-6-2-5-15,-2-5-2 16</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20:59.458"/>
    </inkml:context>
    <inkml:brush xml:id="br0">
      <inkml:brushProperty name="width" value="0.05292" units="cm"/>
      <inkml:brushProperty name="height" value="0.05292" units="cm"/>
      <inkml:brushProperty name="color" value="#FF0000"/>
    </inkml:brush>
  </inkml:definitions>
  <inkml:trace contextRef="#ctx0" brushRef="#br0">17515 4755 502 0,'58'18'268'0,"-56"-18"-88"16,3 1-45-16,0 1-28 16,1 5-23-16,2 4-3 15,-4 4-6-15,2 6-4 0,4 4-9 16,-3 3-11-16,3 4-17 15,-3-1-10-15,-2 11-10 16,0 1 0-16,-5 10-3 16,-3 2 1-16,-3-6-2 15,0-2-4-15,1-15-79 16,-1-6-56-16,0-18 76 16</inkml:trace>
  <inkml:trace contextRef="#ctx0" brushRef="#br0" timeOffset="261.35">17606 4776 307 0,'7'-22'224'0,"3"5"28"16,2 0-45-16,2 5-68 0,6 3-21 15,3 2-38-15,2 7-17 16,0 2-26-16,-3 4-8 15,-4 4 2-15,-2 3 7 16,-7 1 9-16,-4 4 3 16,-6 2-7-16,-3 2-6 15,-5 1-13-15,-4 3-5 16,-3-1 0-16,-5 1-40 16,0 3-126-16,-1-1 105 0</inkml:trace>
  <inkml:trace contextRef="#ctx0" brushRef="#br0" timeOffset="462.61">17817 4980 500 0,'11'2'278'0,"4"-2"-49"16,1 1-55-16,2-2-81 15,-2-3-26-15,1 1-40 16,-3-1-13-16,2 1-62 16,0 2-122-16,-1-3 114 15</inkml:trace>
  <inkml:trace contextRef="#ctx0" brushRef="#br0" timeOffset="777.81">18069 4736 598 0,'0'3'334'0,"0"5"-86"15,0 7-87-15,1 5-44 0,5 9-51 16,0 2-15-16,4 6-27 16,2 2-9-16,1-2-8 15,1-3 0-15,1-7 10 16,0-4 6-16,-2-11 15 15,-1-8 7-15,-1-10 20 16,1-11 7-16,1-11-7 16,0-3-4-16,1-10-31 15,-2-2-10-15,1-2-10 16,0-3-5-16,0 4-55 16,1 5-71-16,1 11 77 15</inkml:trace>
  <inkml:trace contextRef="#ctx0" brushRef="#br0" timeOffset="2015.37">18581 4788 684 0,'-2'-6'347'15,"1"0"-121"-15,-2 1-32 16,-6 2-91-16,1 2-26 15,-6 1-34-15,-2 3-12 0,0 4-15 16,-3 3-3-16,1 4-3 16,2 2-3-16,2 3-5 15,2 1-2-15,6 1-4 16,1 0-1-16,5-3 1 16,5-3-1-16,2-7 4 15,1-4 1-15,6-7 4 16,4-2 3-16,7-10 0 15,5-5-2-15,1-7-1 16,-1-6-2-16,-4 3 0 16,-2 3 0-16,-3 10 0 15,-7 3 1-15,-2 12 6 16,-4 4 3-16,-5 8 4 16,2 8 0-16,-5 2-4 15,-1 2-3-15,1 2-4 0,-2-1-3 16,2-4-1-16,1 2-1 15,1-7 0-15,2-4-4 16,2-5-4-16,0-6 0 16,4-6-1-16,2-6 3 15,3-9-22-15,1-4-11 16,3-15-15-16,0 1-3 16,3-8 26-16,1 1 11 15,-6 6 19-15,-2 0 4 0,-4 9 6 16,-5-1 3-16,-2 5 5 15,-3 1 16-15,0 5 10 16,-3 2 3-16,0 9 5 16,2 4-13-16,-5 6-13 15,5 3-6-15,-3 11-11 16,-2 4-4-16,4 11-2 16,-4 7 0-16,2 8-2 15,3 8-1-15,-3 12 1 16,4 3 0-16,-2-1 3 15,1-6-1-15,1-9-1 16,-2-8-1-16,8-14-7 16,2-5-19-16,3-15-60 15,0-8-38-15,1-13-94 16,0-5-29-16,-3-13-4 16,3-1 29-16,-4-2 99 0,2-2 55 15,1 10 119-15,-1 1 43 16,-4 9 46-16,-2 6 17 15,-2 5-21-15,-3 5-21 16,0 5-20-16,0 4-7 16,0 5-24-16,-2 2-8 15,0 5-26-15,-1 1-13 16,3 0-12-16,1 0-3 0,2-4-4 16,3-3-2-16,1-5-5 15,3-2 0-15,5-10 2 16,1-4 4-16,3-6 3 15,0-5 0-15,0-2 3 16,0-2 0-16,-4 1 1 16,-2 3 2-16,-4 6 0 15,-2 4 0-15,-4 7 2 16,-1 4 0-16,-1 5-2 16,-1 2-1-16,0 3-5 15,2 1-4-15,4 2-1 16,1-2 0-16,6-2 1 15,2-1 0-15,1-2 2 16,0-3-1-16,1-3 2 16,1-5 1-16,1-8 2 15,5-3 2-15,-4-7 15 0,0-1 9 16,-5-2 10-16,-4-3 4 16,-6 1-3-16,-4 5-4 15,-6 2 1-15,-5 5-1 16,-4 6-9-16,-2 1-9 15,2 9-17-15,3 7-6 0,0 8-4 16,3 6 1-16,1 6 2 16,4-1-3-16,9 4-5 15,8-3-4-15,12-6-35 16,4-4-33-16,9-13-68 16,3-6-72-16,9-12 144 15</inkml:trace>
  <inkml:trace contextRef="#ctx0" brushRef="#br0" timeOffset="2181.16">19797 5037 894 0,'11'21'320'0,"1"-4"-310"0</inkml:trace>
</inkml:ink>
</file>

<file path=ppt/ink/ink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23:49.536"/>
    </inkml:context>
    <inkml:brush xml:id="br0">
      <inkml:brushProperty name="width" value="0.05292" units="cm"/>
      <inkml:brushProperty name="height" value="0.05292" units="cm"/>
      <inkml:brushProperty name="color" value="#FF0000"/>
    </inkml:brush>
  </inkml:definitions>
  <inkml:trace contextRef="#ctx0" brushRef="#br0">20318 7114 413 0,'-2'3'276'0,"-2"-1"2"16,4-2-93-16,0 0-23 0,0 0-25 15,0 0-20-15,1 0-48 16,17 4-9-16,28 11-31 16,-17-5-6-16,4 0 9 15,4 0-7-15,6-2-4 16,3 0-4-16,4-1-5 16,1-2 4-16,4 1 0 15,5-2 0-15,6 1-2 16,6 1-6-16,4 1-4 15,-5-3-1-15,6 1 3 16,2 1 1-16,1-2 13 16,3 2 1-16,-2-1 0 15,-5-4 0-15,-5-1-12 16,-1-2 0-16,-11-4-3 16,0 1 0-16,-8 3-2 15,-5-1 1-15,-7 2 0 0,-10-1 0 16,-8 2-1-16,-4 0-1 15,-10 0-41-15,-3 1-42 16,-12-3-201-16,-6 0 181 16</inkml:trace>
  <inkml:trace contextRef="#ctx0" brushRef="#br0" timeOffset="395.55">19682 7422 795 0,'34'4'386'0,"-31"16"-156"15,-3 5-86-15,3 0-38 16,0 8-53-16,3 4-20 15,0-1-24-15,0 5-5 16,-3-8-5-16,4 1-25 16,-2-7-80-16,1-5-71 0,-1-8 103 15</inkml:trace>
  <inkml:trace contextRef="#ctx0" brushRef="#br0" timeOffset="709.2">19682 7473 883 0,'-11'-27'422'16,"2"6"-141"-16,7 10-153 16,7 2-33-16,5 3-23 15,5 0-13-15,5-1 5 16,4 0-1-16,9 1 3 16,2 2-5-16,11 3-22 15,3 6-7-15,-1 2-19 16,0 4-5-16,-8 3-3 15,-7-2 1-15,-9 9 4 16,-8-1 4-16,-8 4 5 0,-7 0 1 16,-5 5-1-16,-5 2-1 15,-10-1-11-15,-1 1-3 16,-13-3-23-16,-1 3-15 16,-5-3-43-16,-4 2-35 15,3-10-81-15,1-5-52 16,9-3 152-16</inkml:trace>
  <inkml:trace contextRef="#ctx0" brushRef="#br0" timeOffset="1184.64">20090 7641 735 0,'17'9'392'0,"-8"2"-76"15,-2 2-50-15,-5 3-76 16,-2-3-27-16,0 3-59 16,-1-1-31-16,1 7-38 15,2 0-16-15,0 2-19 16,2 0 2-16,-1-5-2 16,4 3-2-16,1-7-4 15,1-1-3-15,3-6-5 16,1-5-2-16,0-4-1 0,-1-6 2 15,2-8 7-15,0-4 3 16,-1-6 5-16,2 1 2 16,-3-1 2-16,0 0 1 15,-2 10 2-15,-2-2 0 16,-4 4 1-16,-3 0 0 16,-1 1-1-16,-2 3-1 15,1 5-2-15,2 5-3 0,-3 4-1 16,3 7-2-16,-1 5-3 15,0-2 1-15,3 7 2 16,-1-3-1-16,7 4 1 16,-1 1-1-16,3-2-5 15,1-1-15-15,-4-8-54 16,6-2-32-16,-2-8-115 16,2-5-96-16,8-6 208 15</inkml:trace>
  <inkml:trace contextRef="#ctx0" brushRef="#br0" timeOffset="1836.32">20497 7611 823 0,'0'2'427'0,"-1"3"-130"15,-2 4-97-15,2 2-26 16,2 7-52-16,0 0-24 15,4 4-45-15,-1 2-17 16,0 2-22-16,0 2-6 16,0 1-4-16,-2-2-2 15,1-2 0-15,0-2-2 16,-1-8 0-16,1-5-4 0,-1-7-13 16,1-5-4-16,0-9 1 15,2-4 3-15,0-11 14 16,2-1 5-16,-3-1 2 15,2 2 1-15,0 5 2 16,0 3 1-16,1 5 2 16,-1 2-1-16,-1 5-3 15,0 2-3-15,0 5-3 16,1 6-2-16,0 6 0 16,-2 0 1-1,-2-7 0-15,1 1 1 0,3 23 0 16,-1-3 0-16,0 0 0 15,-2-11-3-15,1-6-2 16,-1-4-3-16,1-7-2 16,0-4 0-16,3-4 1 15,1-3 4-15,2-6 5 0,1-2 1 16,-6-4 6-16,1 3 2 16,-2 4 2-16,1 0 4 15,4 4 1-15,-4 0 1 16,-2 4 2-16,-1 3-1 15,0 6-2-15,3 3-1 16,4 6-5-16,2 4-3 16,-5 2-2-16,2 2-1 0,-2 2-4 15,-2 3 0-15,1 4-3 16,-1 2-13-16,0-2-29 16,3-2-27-16,2-6-83 15,1-4-34-15,0-7-132 16,-1-4 194-16</inkml:trace>
  <inkml:trace contextRef="#ctx0" brushRef="#br0" timeOffset="3186.25">20870 7715 497 0,'-3'-7'313'0,"3"5"11"15,-3-3-59-15,2 6-81 16,1 6-25-16,0-4-52 15,3 9-24-15,-1 0-26 0,0-2-14 16,2 10-26-16,1-2-7 16,0 5-6-16,2-1-2 15,1 1-2-15,-1-3-2 16,3-5-4-16,0 0-1 16,2-11-2-16,1 0 1 15,-1-7 4-15,2-5 2 16,3-3 3-16,-2-6 2 0,1-2 1 15,-2-3 0-15,-2 2 0 16,1 0 1-16,-4 0-1 16,0 3 0-16,-7-1-1 15,1 3 1-15,-1 4 0 16,-2 1 2-16,1 4-2 16,0 0 0-16,-3 2-1 15,3 1-1-15,0 1 1 16,-2 1 1-16,0 0 0 15,0 1 1-15,0-1 0 16,0 1-1-16,0 0-3 16,1 0 0-16,-1 0-1 15,0 0 0-15,0 0 6 16,0 1 1-16,-2 6 3 16,-1 5 1-16,0 23-5 15,4-21-3-15,4 7-3 16,-2-2-1-16,0 6-1 0,0 3-2 15,1-1 1-15,-3-2-2 16,6-2-2-16,-4-6-1 16,3-5-2-16,1-4 1 15,-4-5 1-15,0-1 1 16,1-5-1-16,-3 2 0 16,0 1 0-16,2-8 3 15,3-13 2-15,2-22 2 16,-5 19 4-16,3 0 1 0,2 1 3 15,-2-2 1-15,2 4 2 16,-1 0 1-16,-1 5 6 16,4 3-2-16,-5 1-3 15,0 3-2-15,1 7-10 16,-1 2 0-16,-2 5 0 16,2 3 0-16,-3 3 2 15,3 3 0-15,-1 4-1 16,0 3 0-16,0 7 0 15,0 1 0-15,0 2 1 16,1 1-2-16,-1-8-4 16,3-2-9-16,-1-9-18 15,1-4-14-15,2-8-37 16,-1-5-15-16,2-8-48 0,1-7-17 16,0-7-10-16,-1-2-6 15,-2-2 7-15,-1-1 28 16,-5 5 67-16,1 6 56 15,-2 3 120-15,-1 7 33 16,-2 2 36-16,0 0-1 16,1 5-9-16,-2 1-5 15,3 4-29-15,0-2-17 0,0 0-39 16,1 6-21-16,-1 9-16 16,2 26-11-16,1-17-13 15,3 1-4-15,-1 4-2 16,2-4-2-16,3-5-3 15,0-3-1-15,3-7-4 16,1-3 0-16,4-7 3 16,1-6 2-16,0-7 4 15,1-6 4-15,-4-4 3 16,1 2 4-16,-5-1 2 16,-5-2 1-16,1 8-2 15,-2-1-2-15,-2 1-3 16,-1 1-1-16,-5 2-1 15,3 2 1-15,0 4-1 16,3 7 2-16,-2 1 4 16,-4 3 3-16,3-4-2 0,-1 5-2 15,1 17-6-15,1 25-3 16,-4-18-1-16,3 3 0 16,-5 6 0-16,0 3 1 15,2 1 0-15,1 2 1 16,-2 2-2-16,4 1 1 15,-7 2-1-15,-1-2 0 0,1-5 2 16,2-2 0-16,-2-10 2 16,-1-5 1-16,-2-9 2 15,-3-5-2-15,-5-6-28 16,-9-4-35-16,-6-5-104 16,-2-5-74-16,1-9 141 15</inkml:trace>
  <inkml:trace contextRef="#ctx0" brushRef="#br0" timeOffset="3720.83">21663 7551 883 0,'6'-14'420'16,"1"2"-160"-16,0 2-41 15,2 6-92-15,2 2-28 0,-1 6-42 16,1 2-14-16,-1 6 6 16,2 5-8-16,-3 8-17 15,0 7-9-15,4 13-15 16,-3 2-1-16,4 8-1 16,-2-3 2-16,-4-6 1 15,0-1 1-15,-2-13 1 16,6-4-1-16,-1-12 1 15,3-7-3-15,6-12 24 16,-1-6 12-16,4-15 29 16,0-8 17-16,2-11 0 15,-1-2-13-15,-1-4-24 16,-4-2-15-16,-6-1-22 16,-4-1-1-16,-4 7-22 15,-1 5-23-15,-3 11-67 0,2 8-66 16,1 15 33-16,1 12 60 15</inkml:trace>
  <inkml:trace contextRef="#ctx0" brushRef="#br0" timeOffset="4197.53">22215 7788 774 0,'13'19'397'16,"-19"-27"-135"-16,-2 3-88 15,1-2-36-15,3 7-59 16,-2 0-26-16,-5 3-30 16,-1 6-12-16,-3 6-11 15,1 5-8-15,5 5-6 16,0 2-1-16,5 4 3 15,3 1 2-15,4-5 6 16,2-4 0-16,4-13-2 16,2-5 4-16,6-11 5 15,2-7 7-15,4-6 13 0,3-7 8 16,0-1 20-16,1 0 8 16,-6 5 11-16,-5 1 0 15,-7 4-8-15,-4 5-5 16,-2 7-17-16,-2 2-5 15,-1 7-10-15,-2 3-5 16,-1 7-6-16,2 3-6 16,0 6-9-16,1 2-4 15,1 2-4-15,0-2-8 0,4-2-29 16,0-4-21-16,3-11-65 16,2-2-37-16,3-14 16 15,0-5 75-15</inkml:trace>
  <inkml:trace contextRef="#ctx0" brushRef="#br0" timeOffset="4621.88">22458 7695 586 0,'3'6'379'15,"1"1"12"-15,2 4-180 16,0 1-27-16,0 3-56 15,-2 2-35-15,2 8-52 16,-4 2-18-16,2 9-19 0,-2 2-3 16,-5 3-1-16,2-2 0 15,-5 0 0-15,5-4 1 16,1-10 0-16,0-6-1 16,5-11-6-16,-1-8-1 15,6-10 7-15,5-4 3 16,-3-16 14-16,10 2 5 15,-2-5 0-15,1 1 0 16,4 9-4-16,-5 2-6 0,3 10-8 16,-4 4-1-16,-2 6-3 15,-1 2-1-15,-6 7 3 16,-2 1 3-16,-3 7 13 16,-2 2 3-16,-2 2 0 15,-1 1 0-15,-2 2-11 16,1 0-2-16,-1-2-26 15,0-2-24-15,1-11-72 16,1-2-70-16,-1-10 115 16</inkml:trace>
  <inkml:trace contextRef="#ctx0" brushRef="#br0" timeOffset="5154.26">22732 7765 859 0,'0'-13'432'0,"0"5"-156"15,1 5-131-15,3 8-37 16,5 3-74-16,3 1-22 16,2 4-64-16,3-2-36 15,1 7-69-15,1-1-30 16,1 2 37-16,2-2 37 16,-5-5 87-16,-4-1 53 15,1-3 77-15,-7-4 26 16,3 0 30-16,-2-2 1 0,-8-2-24 15,2 2-14-15,-5 1-16 16,2-3-16-16,0 0-35 16,-6 9-15-16,-8 11-29 15,-21 23-5-15,21-19-8 16,2-3-3-16,4 2-2 16,2-5-2-16,4-6-8 15,7 0-5-15,5-9-4 16,3-3 1-16,4-10 6 15,3-4 6-15,0-11 5 16,-2 0 1-16,3 1 6 16,-3-1 0-16,-3 6 5 15,1 3 0-15,-7 4 4 16,-2 5 0-16,-4 3 3 16,-2 3 1-16,-5 7-5 0,2 2-2 15,-3 7-5-15,1 2-2 16,1 1-4-16,0 2-1 15,3-1-10-15,-1 0-14 16,2-3-38-16,0-4-22 16,4-8-54-16,2-4-29 15,3-9-143-15,1-8 199 16</inkml:trace>
  <inkml:trace contextRef="#ctx0" brushRef="#br0" timeOffset="5621.38">23104 7750 426 0,'4'-32'308'0,"1"0"58"16,-1 1-75-16,2 3-74 16,-2 4-26-16,-1 7-54 15,2 9-20-15,-3 5-22 16,-2 4-18-16,0 9-24 16,-2 3-15-16,-1 10-29 15,3 5-4-15,1 7-5 16,1 3-4-16,0 7 0 15,-1 3-1-15,-3 4-21 16,-1 1-2-16,-1-8-12 16,1-7-5-16,3-10 19 15,1-8 2-15,1-12 13 0,2-1 4 16,0-9 5-16,1-4 0 16,0-7 8-16,2-5 3 15,1-4 1-15,-1-2 1 16,4 0-7-16,0 3 0 15,3 2-4-15,-1 6-3 16,0 6-5-16,0 3-1 16,-1 8-2-16,0 4-4 0,2 3-14 15,-1 1 0 1,-7 3 6-16,1 0 8 0,-7 3 21 16,-1 1 6-16,-8 2 3 15,0-1-3-15,-8-5-10 16,-3-2-11-16,2-4-56 15,-4-3-36-15,-1-3-106 16,1-5-293-16,1-14 342 16</inkml:trace>
  <inkml:trace contextRef="#ctx0" brushRef="#br0" timeOffset="6154.55">23474 7465 856 0,'0'18'412'0,"0"3"-183"16,-2 10-79-16,-2 0-34 16,-2 10-70-16,2 3-28 15,-3 6-11-15,-1 3-5 16,1 1-3-16,1 0-2 15,2 0-1-15,3-5-1 0,5-6-4 16,3-5-4-16,6-16-7 16,4-4-2-16,4-9 13 15,4-8 5-15,3-6 14 16,4-4 10-16,3-9-2 16,-2-4 0-16,1 0-3 15,-2-3-4-15,-4 0-7 16,-4 2-1-16,-8 1-2 15,-3 2-3-15,-6 1-4 16,-3 1-1-16,-4 4 6 16,-4 2 4-16,-4 3 14 15,-3 1 7-15,-4 1 8 16,0 0 3-16,-1 5-7 16,0 2-6-16,2 3-17 15,0 6-7-15,4 6-10 16,-3 3-2-16,6 7-1 0,-1 3 1 15,4 4 3-15,7 5 3 16,2-3 5-16,9-2 3 16,6-8-64-16,2-6-39 15,9-12-150-15,2-5 147 16</inkml:trace>
</inkml:ink>
</file>

<file path=ppt/ink/ink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26:00.456"/>
    </inkml:context>
    <inkml:brush xml:id="br0">
      <inkml:brushProperty name="width" value="0.05292" units="cm"/>
      <inkml:brushProperty name="height" value="0.05292" units="cm"/>
      <inkml:brushProperty name="color" value="#FF0000"/>
    </inkml:brush>
  </inkml:definitions>
  <inkml:trace contextRef="#ctx0" brushRef="#br0">19097 7512 343 0,'39'-76'218'0,"-37"66"1"15,1 1-46-15,-1 0-32 16,0 3-18-16,-2 2-6 16,2 2-5-16,-3 1-7 15,0 0-8-15,0 1-32 16,0 0-8-16,1 0-21 16,-1 0-2-16,-2 8 2 15,-6 5-3-15,-24 23-6 16,21-21-3-16,-1 3-3 15,0 3-1-15,-2 6-3 16,-1-1-3-16,-4 5-2 0,3 4-3 16,-4-1-2-16,0 1 2 15,-2 0 3-15,-4 0 2 16,-2 2 5-16,0 4 1 16,0 1-1-16,1 0-2 15,2 4 0-15,0-2 0 16,-1-1 0-16,2 3 0 15,-3 1-3-15,0 1-3 0,-2 9-2 16,-2-4-1-16,-4 4-2 16,1 0-1-16,-4-4-1 15,1 3-1-15,4-4 0 16,0 2-2-16,7-1 0 16,1-2 0-16,2-2 1 15,3-1 0-15,0 2-1 16,-1 3 1-16,-2 5-1 15,-1-1 1-15,-3-1-1 16,1-2 0-16,2 3 0 16,2 6 0-16,0 4 0 15,1 2 0-15,1-6 0 16,1-5 0-16,2-2 1 16,2 3 0-16,-1 9 0 15,1 4-1-15,-3-2 0 16,-1-2 1-16,-2 3-1 15,-3 2 0-15,5 10 0 0,-1-2 1 16,4 0 0-16,1-4-1 16,0-3 2-16,-1 6-2 15,1 3 1-15,0 1-1 16,5-4 2-16,3-4 2 16,4-6-1-16,2 1 0 15,4 4-3-15,2-1-1 16,5-10-2-16,0-6 0 15,5-7 0-15,1 1 1 0,4 8-1 16,1 4 0-16,1-9-1 16,3 0 0-16,2-14-5 15,1-4 0-15,2-1 1 16,-1-4 0-16,1-2 6 16,-1-1-1-16,4-2 1 15,-2-4 0-15,-1-5-1 16,1-3 0-16,-1-8-3 15,4 2-1-15,4-4-1 16,-4-5 0-16,1-3 0 16,-7-8 1-16,-2-3 0 15,1-2 1-15,0-2 0 16,5-3-1-16,1-2 0 16,2-4-1-16,1-3 0 0,-2 0 0 15,-4-2 3-15,2 4 0 16,-5-5-1-16,1 3 1 15,-4-8-1-15,-4-8 0 16,2 0 0-16,-1-9 0 16,1 3 3-1,3 5 0-15,0 0 0 0,1 4 0 16,1-2 1-16,1-3 0 0,2-3 0 16,-4-4 0-16,2-4 1 15,3 3-1-15,-5 0 0 16,4 3 0-16,0 7 0 15,-1-4 0-15,2-3 1 16,0-5 0-16,0-7 0 16,2-2-1-16,3 4 1 15,-2 2 0-15,1 0 0 16,-1-1 0-16,-3-7 0 16,0-3 0-16,-2 9 1 15,-1 4-1-15,-1 4 2 16,1 3-1-16,1-14 0 15,1-3 0-15,3 1-1 16,1-4 1-16,1 6-1 16,-2-4 0-16,0 1 0 15,1 7-1-15,-3-1 1 0,2 1 0 16,2-1 1-16,0-7 0 16,5 4-1-16,0 0 1 15,-3 2 0-15,-3 1 1 16,-2 0-1-16,-1-1 0 15,2-2 0-15,1 2 0 16,-4-1 1-16,1 1 1 16,-4-4 0-16,-1-5 1 15,2 2-2-15,3-4 1 0,-4-2-1 16,1 4-1-16,-8 1 1 16,-5 5-1-16,2 10 1 15,-8 4 1-15,1 2 0 16,-2 1 1-16,-4-2 0 15,0 1 0-15,-3 0-1 16,0 1 1-16,0 1-1 16,-3 1-1-16,1 1 0 15,-6-2-1-15,-1-2 1 16,4 2 0-16,-6 2 0 16,2 1 1-16,-3 6-1 15,-3 0 0-15,-3 1 0 16,-2 2 0-16,-5-1-1 15,0 2 0-15,2 5-1 16,0 2 2-16,-2 6-1 0,0 1 1 16,-2 5 0-16,3 3 1 15,-3 3-1-15,2 1-1 16,0 4 1-16,1 2 0 16,2 3 0-16,-2 1-1 15,1 4-1-15,-1 1-2 16,1 4 0-16,3 1 0 15,1 3-1-15,0 1-1 16,2-1 2-16,0 1 0 0,0 3 0 16,-2 0 1-16,-1 2 0 15,1 2 1-15,2 1-1 16,0 0 1-16,-2 1 0 16,-1 0-1-16,-4 0 1 15,0 1 0-15,-4 0 2 16,1 2 0-16,-1-2 1 15,-1 2-1-15,0 2 1 16,0 1 0-16,-2 0-1 16,0 1 1-16,1-3-1 15,3 2 0-15,0 1 1 16,-3-1-1-16,-1 1 1 16,-3-5-1-16,2 0-1 15,2 1-1-15,4 2 0 16,0 2-1-16,1 3 0 0,0 0-1 15,3 3 1-15,0 1 0 16,3 1-3-16,-1 2 2 16,-1-3 0-16,3 1 0 15,-3-4-37-15,-1 0-55 16,2-4-450-16,0 1 375 16</inkml:trace>
  <inkml:trace contextRef="#ctx0" brushRef="#br0" timeOffset="1524.36">19617 7860 516 0,'-17'11'277'16,"3"2"-75"-16,-6 3-85 16,-1-1-19-16,2 4-30 15,-3 1 0-15,-1 2 1 16,-1 4 4-16,-2 3 8 16,3 0-1-16,-2 5-5 15,1-2-5-15,-1 4-12 16,0 2-7-16,-2 1-15 15,-4 3-7-15,0-1-12 16,1 1-3-16,1 1-4 16,1 0-1-16,1 4 1 15,-2-2-1-15,-1 3 0 0,2 3 0 16,-2-1-3-16,5 3-1 16,2-2-2-16,-2-1 0 15,2 7-1-15,-5 1 0 16,-1 1-1-16,5 3 0 15,1-6-1-15,3-4 0 16,2 8 0-16,1 3 1 16,0 6-1-16,2 5 1 15,-3-6 0-15,-2-3 0 16,-1 7 1-16,2 1-1 0,-3 5 0 16,7 3 0-16,1-13 0 15,-4-5 0-15,7-3-1 16,-1-2 1-16,4 0-1 15,1-2 0-15,5-1 0 16,0-6-2-16,4-8-2 16,6-2-2-16,2-15-4 15,3-1-3-15,3-4 2 16,3-5 0-16,2-3 5 16,1-3 2-16,4-3 1 15,-2-5 1-15,4 0 0 16,1-7 0-16,-1-7-1 15,3-2 1-15,-1-10 0 16,-3 2 2-16,-1-3 1 16,-2-3 0-16,-5 1 1 0,-1-9-2 15,-1-4 0-15,-4-3 0 16,6-4 0-16,0 3 0 16,0 5 0-16,2-1 0 15,-3 3 0-15,1 3-1 16,0-3 1-16,2 3-1 15,-1-3 1-15,0-1 0 0,-4-4 1 16,1-4 0-16,1 8-1 16,1-4 0-16,3 6 1 15,-3 1-1-15,-2-4 1 16,-2 3-1-16,2-11 1 16,0-2-1-16,3 0 0 15,1-1 0-15,-4 7 0 16,3 4-1-16,-1 1 1 15,-1 0 0-15,2-1 1 16,-1-2 0-16,-1-1 0 16,1-4 1-16,0 0-1 15,0 0 0-15,3 0 0 16,-2 0 1-16,3 0-1 16,-1 1 0-16,-7-1 1 15,1 2 0-15,-7 3 1 0,2-2-1 16,1 1-1-16,2-2 0 15,0-5 0-15,-1 0 0 16,1-1 1-16,-1 1 1 16,0 7 1-16,0 3 0 15,-4 0-1-15,-1 2 1 16,-5 0 0-16,1 2 0 16,-4 5 0-16,1 3 1 0,-2 2 0 15,-2 2 0-15,-2 3 2 16,-4-3 1-16,-2 5 2 15,-1 3 0-15,-5 3 2 16,-1 8 1-16,-4 4-3 16,-4 4-1-16,-11 10-7 15,-8 6-2-15,-12 15-3 16,-3 6-4-16,2 18-23 16,3 6-42-16,7 7-202 15,1 6 184-15</inkml:trace>
  <inkml:trace contextRef="#ctx0" brushRef="#br0" timeOffset="11823.6">22495 8333 659 0,'-2'-3'339'15,"-3"0"-124"-15,-1-2-67 16,0 0-23-16,1-2-33 16,-2-1 2-16,-5 0-3 0,0 0-3 15,-1 0-10-15,0 1-8 16,1 0-10-16,-3 1-6 15,-3 2-7-15,-1 0-5 16,-2 3-13-16,-2-2-4 16,-2 2-6-16,-1 0-1 15,2 1-3-15,0 0-1 16,1-1-3-16,-1 1-2 16,-4 0-2-16,-3 1-1 15,-2 2-4-15,-1 1-1 0,0 3-3 16,0 1-1-16,0 5-1 15,1 2 0-15,1 2 0 16,-1 3 2-16,0 3-2 16,-3 0 1-16,-1 4 0 15,0 1-1-15,-1 1 1 16,1 1-1-16,1 1 1 16,1 1 1-16,1 3-1 15,0 3 0-15,-7 4 3 16,3 4 0-16,-11-2 2 15,1 3-2-15,4-7 9 16,-1 5 2-16,10-1 3 16,0-4 8-16,6 2-6 15,-1-4 4-15,-2 4-1 16,1 2-1-16,3 1-4 0,4-2-4 16,5-3-5-16,5-1-2 15,2-2-3-15,3 0-2 16,2 1-1-16,1-2 2 15,3 2 0-15,0 3-10 16,1-2 22-16,2 3 0 16,0-2 3-16,0-2 9 0,0 7-18 15,1 0-1-15,1 1-2 16,2 3 0-16,0-4 0 16,3 3-1-16,1-7 0 15,0-2 1-15,3 0-1 16,0 0 0-16,2 4 0 15,1 2 0-15,5 2 0 16,0 0 0-16,1 0 0 16,0 0 1-16,1 1-2 15,0-1 1-15,0 5-1 16,3 0-1-16,4 2 1 16,2-2 0-16,5-2-1 15,1-1 1-15,-1-5-2 16,8 3 1-16,-3-4 0 15,1 0 0-15,5-1-1 16,-4-3 0-16,8-2-2 16,4-1 0-16,3-7 0 15,3 0-1-15,0-3 2 0,1 1-1 16,-1 0 1-16,2 0-1 16,6-4-6-16,-3-7-4 15,4-4-1-15,-3-4 0 16,1-6 6-16,3-2 2 15,-3-5 3-15,2-1 1 16,-3-1 0-16,-3-1 2 16,1 1 1-16,0 1 0 0,-2-4 0 15,-1 2-1-15,-1-3 0 16,-2-3 0-16,1-2 0 16,0 0 0-16,-8-3 0 15,2 0 0-15,-7-1 1 16,-1-6-1-16,0-1-1 15,-1-5 0-15,5-1-1 16,1-2 0-16,-4-9-2 16,0-1-1-16,-4-6-1 15,-3-1-6-15,4-5-7 16,1-3-5-16,0-6-3 16,5 1 5-16,-5 0 6 15,-3-2 0-15,-2 2 3 16,-6 0 0-16,1-1-6 15,0 0-3-15,-7 0-8 0,-2 0-1 16,-6-1 9-16,-2 2 8 16,-3 0 13-16,0-2 2 15,-5 5 2-15,-3 3 1 16,-2 3-3-16,-5 0-2 16,-8 5 1-16,-3-1-1 15,-9 2 5-15,-3 4 1 16,-4-1 2-16,0 4 1 15,-2-3 2-15,-2-2 1 0,2-2 0 16,-1-2 1-16,1 1 1 16,-2 5-2-16,-2 2 1 15,-1 6 3-15,-2 2-4 16,0 1 3-16,-2 2 3 16,2-2-2-16,3 1 2 15,4 2-2-15,0 1-5 16,-4-1-1-16,-3 5-1 15,-1 2 1-15,2 4 0 16,3-2-1-16,-1 2 0 16,-1-3 0-16,4 4-2 15,0 2-1-15,5-2-3 16,-2 1 0-16,-6-3-1 16,1 3 1-16,-3 1 2 15,4 2 2-15,1 2 0 0,1 0 1 16,1 1-2-16,-1 0 0 15,-1 0-1-15,1 2-1 16,-5 0 1-16,3 3-1 16,-7 0-2-16,-2 1 0 15,-1 1 0-15,-4 1 0 16,3 2-1-16,-1-2 1 0,1 1-1 16,-1 0 0-16,-3-1-1 15,2 2-2-15,0 1-14 16,5 0-21-16,5 2-58 15,3-1-51-15,9 1-165 16,4 2 197-16</inkml:trace>
  <inkml:trace contextRef="#ctx0" brushRef="#br0" timeOffset="12950.88">22699 9155 609 0,'-13'2'375'0,"-5"-4"26"16,0-1-215-1,-1 0-61-15,-2-1-34 0,-1-2-33 16,1 3-9-16,-2 0-7 15,1 3 0-15,-8 5-6 16,-5 1-1-16,-7 4-6 16,0 2-5-16,0 6-5 15,2 1-4-15,3 5-4 16,-2 2-1-16,3 2-3 16,-4 3-2-16,-3 3 1 15,1 2 4-15,-1 2 6 16,5 5 1-16,-1 0 4 15,4 5-2-15,4-3-5 16,-1 1 1-16,6 1-2 16,2-2-1-16,1 1 4 0,4-2 1 15,9-3 1-15,0-1 0 16,10-5-8-16,10 2-3 16,6-4-6-16,3-6-1 15,4 1 0-15,-2-5 1 16,1 2 0-16,1 1 0 15,2 2 1-15,1 0-1 16,3 0-1-16,3-1 1 0,5-3-1 16,5 1 1-16,4-3 0 15,-1 0 0-15,0-2 0 16,-1 0 1-16,0-2 0 16,3 1-1-16,5 0 0 15,-2-3 0-15,3 0-1 16,0 0 0-16,-2-6 0 15,-1 1 0-15,3-4-1 16,1-2 0-16,1-5 1 16,-1-2 2-16,-6-5 1 15,-2-6 1-15,-4-2 1 16,0-3 0-16,0-5 0 16,-1 2-1-16,1-1-1 15,-6-5-1-15,0 1-1 16,-6-5 0-16,-6-5-4 0,2 2-4 15,-9-6-7-15,-1-1-3 16,-3 0 1-16,-6-3-2 16,0 1-1-16,-1-1 1 15,0-2-6-15,0 0 2 16,-5-4 8-16,-1 0 2 16,-3 3 10-16,-3 2 2 15,-1 3 3-15,-2 1 1 16,-3 0 1-16,-1 1-2 15,-8 0-2-15,1 0-1 0,-4 3 0 16,-3 1 2-16,-6 4 3 16,-4 0 0-16,-11 2 1 15,-3 3-1-15,-2 1-1 16,1 1-1-16,1 0 1 16,-2 0 0-16,-1 4 0 15,-4-2 0-15,2 7-2 16,2 1-1-16,6 5-9 15,0 2-14-15,0 3-61 16,-1-1-59-16,-4 4 87 16</inkml:trace>
  <inkml:trace contextRef="#ctx0" brushRef="#br0" timeOffset="16593.23">21304 8742 110 0,'32'27'104'15,"-32"-27"19"-15,0 0-10 16,-1 1-13-16,1-1-30 16,0 0-20-16,0 0-20 15,0 0-2-15,0 0-5 16,0 0 0-16,-1 0-2 16,1 0-4-16,-1 0-3 15,0 0-3-15,0 0-3 16,0-1-1-16,0 1 7 15,0-1 6-15,0 1 4 16,1-1 3-16,-1 0-5 0,0 0-5 16,0 0-12-16,0 1-5 15,0 0-4-15,1 0-1 16,0 0 4-16,0 0-1 16,3 4 2-16,0 3 0 15,3-1 0-15,23 22 2 16,-26-23 7-16,0-2 5 15,-3-1 11-15,0 0 8 0,-1-3-1 16,0 0-4-16,0 1-11 16,1-1-7-16,-1 0-7 15,0 0-1-15,0 0-1 16,-2-1 1-16,1 0-2 16,-2 0 1-16,3 1-1 15,-2-1-1-15,2 2-5 16,0-1-3-16,0 0-1 15,1 0 0-15,-1 0 4 16,0 0 2-16,0 0 1 16,1 1-18-16,0-1 15 15</inkml:trace>
  <inkml:trace contextRef="#ctx0" brushRef="#br0" timeOffset="18827.09">21391 8785 139 0,'-22'-3'105'0,"22"3"38"15,2 0-19-15,-1 0-15 16,-1 0-5-16,0-1-29 16,0 1-9-16,0-1-13 15,0 1-2-15,0 0-2 16,0 0-3-16,0 0 0 16,0 0-3-16,6 1-4 15,-1-1 1-15,6 4-5 16,22 9-6-16,-22-4-5 15,2 2-5-15,-4-1-4 16,4 3-1-16,1 2-4 16,-1 0-2-16,8 9-3 0,0-1-2 15,1 2-2-15,3 1 1 16,0-3 0-16,-1 0 0 16,2-2 0-16,-2-1 1 15,-5-4 0-15,-3-2 2 16,-5-6 0-16,-4-2 1 15,-5-2 3-15,1-1-28 0,-6-2-179 16,0 1 144-16</inkml:trace>
  <inkml:trace contextRef="#ctx0" brushRef="#br0" timeOffset="19140.47">21643 8882 450 0,'1'1'223'15,"0"3"-50"-15,6 7-107 16,-2-1-8-16,8 3-9 16,3 4-8-16,9 1-8 15,4 3-5-15,2 2-3 16,-4-3 0-16,-1 1 16 0,-2-2 8 15,-4-3 20-15,-5 0 13 16,-6-4 14-16,-3-4 2 16,-8-1 2-16,1-1-12 15,-7 0-27-15,-10 1-13 16,-10 0-81-16,-10 1-58 16,-16 1-218-16,-1 3 193 15</inkml:trace>
  <inkml:trace contextRef="#ctx0" brushRef="#br0" timeOffset="19670.49">21852 9151 441 0,'2'1'182'0,"-2"-1"-112"16,10 9-14-16,18 25-5 15,-18-20-13-15,6 3-4 16,-1 0 0-16,3 2-3 16,2 0-5-16,6 4-11 15,2-3-5-15,9 2-7 16,-2 1-1-16,2 0 0 16,0-2-1-16,-3-1-1 15,2-1 0-15,-4-7 1 16,-3-2-54-16,-6-5 40 15</inkml:trace>
  <inkml:trace contextRef="#ctx0" brushRef="#br0" timeOffset="19998.39">22215 9337 402 0,'6'5'202'0,"4"1"-66"15,4 2-27-15,6 1-34 16,0 1-19-16,3 3-11 16,-2-3 5-16,-1 3 6 15,0-2 5-15,-1 1 9 16,0-1 1-16,-5-2 7 15,-2 0-1-15,-7-3-14 16,-3-1 1-16,-7 0-11 16,-8-1-7-16,-13 3-36 15,-9-1-35-15,-13 1-90 16,1 1-115-16,-7 1 147 16</inkml:trace>
  <inkml:trace contextRef="#ctx0" brushRef="#br0" timeOffset="21276.69">22455 9628 231 0,'-4'-5'157'16,"-1"-1"13"-16,1 2-9 15,1 2-24-15,0-1-14 16,1 4-47-16,1-1-9 15,1 0-25-15,0 0-12 16,0 0 0-16,0 0-13 16,0 0-14-16,4 2-3 15,10 5 0-15,22 28-3 0,-17-16 0 16,-3-3-1-16,3 3-5 16,2 1-38-16,-3-3-151 15,0-2 137-15</inkml:trace>
  <inkml:trace contextRef="#ctx0" brushRef="#br0" timeOffset="21592.09">22599 9719 447 0,'-19'-56'240'16,"17"55"-45"-16,-1-2-136 15,5 3-27-15,-2 0-20 0,0 0 0 16,0 0 3-16,1 0 0 16,7 3-4-16,4 13-4 15,21 23-2-15,-20-20-1 16,4 1-1-16,-1 0-1 16,1-2 4-16,-2-1 7 15,-2-5 21-15,-3-1 13 16,-5-5 43-16,-4-3 6 15,-8-2-13-15,-6 1-13 0,-13-4-83 16,-6 0-50-16,-5-1-181 16,-4-3 156-16</inkml:trace>
  <inkml:trace contextRef="#ctx0" brushRef="#br0" timeOffset="22462.89">22581 9841 293 0,'4'-3'170'0,"3"0"-28"16,19 1-47-16,-20 10-48 15,1-1-18-15,-5 1-13 16,-2-3 1-16,-2 0-4 16,-4-2-1-16,-1-2-7 15,-3 0-4-15,0-2-1 16,3-3 4-16,2-2 21 16,2 0 9-16,3-1 7 15,3-2 0-15,2 0-17 16,-4 2-7-16,6 1-8 15,0 0-3-15,-1 5-4 16,4 1-1-16,-3 5-1 16,1 2 0-16,1 3 0 15,0-2 1-15,-5-2-1 16,-1-1-1-16,-5-2-21 0,-3-2-15 16,-3 0-17-16,-2-2 4 15,-1-1 25-15,-1 0 22 16,2-1 34-16,3-2 9 15,2 1 1-15,4 0-8 16,2-4-20-16,2 0-10 16,10 1-8-16,1-1-2 15,5 2-1-15,1 1-3 16,-2 3-17-16,1 2-2 16,-3 1 4-16,0 1 4 0,-8 2 24 15,-3-1 15-15,-9 2 20 16,-3 2 7-16,-10 2-1 15,-1 1-8-15,-6-4-19 16,0 2-5-16,2-2-5 16,1-3 1-16,11 0 3 15,1-5-6-15,8-4-10 16,2-2-5-16,5-2-10 16,4 1 2-16,3 2-3 15,2 2-14-15,2 4-14 16,-2 1-17-16,-2 1-38 15,-2 2 15-15,-6 0 25 16,-4 1 20-16,-6 2 45 16,-4 0-4-16,-3 2 2 15</inkml:trace>
  <inkml:trace contextRef="#ctx0" brushRef="#br0" timeOffset="24311.8">22618 9748 507 0,'38'17'197'0,"-34"-21"-146"15,-1 1-20-15,0 2-21 16,-1 1-2-16,-2 0 10 15,0 0 7-15,0 0 31 16,-1 0 19-16,-2 4 30 16,-1 3 5-16,0-1-20 15,-8-3-16-15,-15 23-37 16,20-24-12-16,-1-1-16 16,2-1-3-16,2 0-4 15,-2-2-2-15,6 1-7 16,0-2-4-16,0 0-2 15,0 2-1-15,0 0 5 16,1 0 2-16,12-2 4 0,23-2 1 16,-23 5 2-16,0 3 1 15,-4-2 2-15,-2 1 1 16,-4-2 5-16,-1 2 2 16,-3 1 2-16,0-3 0 15,0 0-5-15,0 0-2 16,-9 6-5-16,1-3-1 0,-18 12-1 15,24-14 0 1,2-2 0-16,-1-3 1 0,2 3-3 16,0 1 1-16,0-1-3 15,15-5 0-15,22-26 1 16,-21 26 0-16,0 0-1 16,-2 3 0-16,-3 1-1 15,-1 2 2-15,-3 4 1 16,-2 1 1-16,-5 1-58 15,-2 1-100-15,-2 3 105 16</inkml:trace>
  <inkml:trace contextRef="#ctx0" brushRef="#br0" timeOffset="27221.93">17673 11050 723 0,'-1'0'295'0,"0"0"-179"15,0 0-39-15,0 0-30 16,0 0-15-16,1 0-22 15,0 0-4-15,0 0-4 16,0 0 0-16,0 0 3 16,0 0 1-16,0 0 2 15,0 2 1-15,0-1 1 16,-1 1 1-16,1-2 1 16,-1 0 0-16,-4 1 0 0,-1 1 2 15,2-2-4-15,1-1-2 16,3 0-7-16,-1 0-3 15,0 1-5-15,-1-7 0 16,2 2 1-16,0 4 0 16,9-5 3-16,3 1 1 15,21 1 3-15,-24 6 1 16,-6 3 6-16,-1-3 3 16,-6 0 4-16,-1 1 1 0,-3 0-3 15,-1-1 0-15,-1-2 4 16,2 1 2-16,2-2 0 15,1-1-4-15,3 0-15 16,1-3-7-16,3 0-16 16,3-1-40-16,7 2 44 15</inkml:trace>
  <inkml:trace contextRef="#ctx0" brushRef="#br0" timeOffset="28251.91">17698 11023 133 0,'-22'-25'101'15,"21"23"31"-15,0 1 6 16,0-1 4-16,1 1-2 15,0 0-8-15,0 1-4 16,-1 0-14-16,0 0-12 16,0 0-26-16,0 0-14 0,0 0-24 15,0 0-6-15,1 0-5 16,0 0-2-16,0 0-3 16,0 0-1-16,0 0-6 15,4 0 0-15,3 0-1 16,1 0 0-16,-1 0-3 15,24 3-1-15,-22-3-3 16,1 2-2-16,0-2-2 16,1 0-1-16,4 0-1 15,1-4-1-15,1 3 1 16,2 1-1-16,-1-1 1 16,0 1-1-16,-1-1 0 15,-1 0 1-15,-5-2-1 16,2 1 0-16,1 0 0 15,-1-1 0-15,4 2 0 0,1-1 1 16,-2-1 0-16,0-1 0 16,0 2 1-16,-2 1 1 15,-1 0-1-15,1 1-1 16,-2 1 0-16,-1-2 1 16,0 1-1-16,1-1 0 15,1 0 0-15,-1-1 0 16,1 1 0-16,-1-2 0 0,-5 0 0 15,6-1-1-15,0 0 0 16,-1 0-1-16,2 2 0 16,-6-1 0-16,-2 1-2 15,-2 1-8-15,2-1-51 16,-5 1-31-16,-1-1 54 16</inkml:trace>
  <inkml:trace contextRef="#ctx0" brushRef="#br0" timeOffset="28548.56">18065 10767 533 0,'3'3'247'0,"4"1"-105"0,0-4-31 15,5 0-18-15,4 6-7 16,5-1-3-16,6 6 1 15,4 4-9-15,0-3-5 16,2 7-7-16,-6-2-5 16,-1 0-4-16,-3 1-4 15,-8-6-4-15,-4-1-1 16,-6-3-4-16,-2 0 2 16,-7 0 1-16,-7 0-3 15,-13 5-28-15,-7-1-25 0,-14 6-86 16,-2 4-42-16,-3-3 81 15</inkml:trace>
  <inkml:trace contextRef="#ctx0" brushRef="#br0" timeOffset="30173.41">18349 10824 116 0,'-25'-32'95'0,"21"32"20"16,2 4-8-16,-2-1-20 16,2 0-11-16,-2 2-23 15,-1-6-13-15,0 1-20 16,2 3-6-16,-1-4-6 16,-1 0-1-16,4 4 0 15,-1-3 3-15,2 0 11 0,0 0 8 16,0 0 10-16,-1 0-2 15,1 0-10-15,0 0-7 16,0 0-10-16,0 0-2 16,0 0 1-16,-1 0 8 15,0 0 22-15,1 0 7 16,0 0 12-16,0-1-3 16,0 0-15-16,0 0-5 0,0 1-15 15,0 0-6-15,0 0-9 16,0 0-2-16,0 0-2 15,0 0 1-15,0 0 1 16,0 0 3-16,0 0 9 16,0 0 8-16,0 0 11 15,0-1 3-15,0 1-2 16,0-1-3-16,2 0-6 16,1 0-4-16,0-1-8 15,2 0-4-15,1-1-7 16,4 0-3-16,23-10-1 15,-18 10-1-15,4-4-1 16,6-3 1-16,6-7 0 16,3-2 2-16,7-1 0 15,1 0 1-15,-1 0 0 16,-1-2 1-16,-8 1-1 0,-5 1 0 16,-4 5-3-16,-3 4-2 15,-4 4-35-15,0 3-34 16,-6 3-161-16,1 1 150 15</inkml:trace>
  <inkml:trace contextRef="#ctx0" brushRef="#br0" timeOffset="30532.16">18657 10499 344 0,'-28'-25'181'0,"41"23"-51"15,5 2-19-15,5 2-9 16,0-3-2-16,7 3 20 16,1 1 1-16,1 0-6 15,2 2-4-15,-3 0-11 16,0 1-7-16,-4-2-22 15,-6 1-12-15,-7 1-23 0,-8-4-7 16,-5 2 4-16,-1 3 2 16,-7 3-1-16,-5 5-3 15,-18 2-15-15,-8 4-7 16,-16 3-13-16,-3 1-9 16,3-1-37-16,0-2-33 15,13-8-116-15,4-3 125 16</inkml:trace>
  <inkml:trace contextRef="#ctx0" brushRef="#br0" timeOffset="30987.97">18840 10492 626 0,'3'1'315'0,"-1"-6"-92"0,0 3-32 16,-3 1-46-16,0 0-19 15,0 0-18-15,-6-2-6 16,-12-8-5-16,-25-21-2 16,17 17-4-16,-3 0-2 15,-3-5-10-15,0-4-33 0,-3 6-29 16,-3-7-13-16,-3 0-16 15,-3-2 16-15,1 2-2 16,4 0 0-16,10 6-5 16,4 4-2-16,9 4-82 15,8 3-60-15,5-3 91 16</inkml:trace>
  <inkml:trace contextRef="#ctx0" brushRef="#br0" timeOffset="31284.91">18403 10114 691 0,'51'-24'336'15,"-60"18"-122"-15,-4 1-65 0,-3-1-14 16,-3-2-22-16,-2 0-12 15,-1 0-29-15,-1 0-14 16,-2 3-18-16,-1 0-13 16,3 5-18-16,1 0-8 15,5 9-21-15,9 9-8 16,6 5-9-16,9 11-24 16,11 6-52-16,3 1-21 15,10 0-88-15,-3-9-81 0,9-12 205 16</inkml:trace>
  <inkml:trace contextRef="#ctx0" brushRef="#br0" timeOffset="31852.06">18555 10081 454 0,'14'3'221'0,"2"-7"-88"16,8 3-30-16,1-3-52 15,3-2-17-15,6 5-18 16,0-1-3-16,8 3-5 15,-2 3 0-15,3-2-4 16,0 1 0-16,-6-2-1 0,-3-1-2 16,-8-1-36-1,-3-4-84-15,-7-1 80 0</inkml:trace>
  <inkml:trace contextRef="#ctx0" brushRef="#br0" timeOffset="32168.19">18915 9907 531 0,'0'0'252'16,"21"7"-107"-16,39 10-62 15,-21-11-8-15,6 5-8 16,2-1 0-16,1 1 14 15,-3 1-7-15,-4-1 4 16,-9-2-4-16,-9 3-18 16,-6-1 8-16,-12-2-4 15,-1 3 4-15,-13-2-2 16,-12-1-10-16,-18-2-23 16,-8 6-10-16,-11 0-22 15,1 0-25-15,6 1-97 16,7-3-123-16,9-5 156 0</inkml:trace>
  <inkml:trace contextRef="#ctx0" brushRef="#br0" timeOffset="32623.38">19192 9925 624 0,'0'-2'356'16,"-3"-2"-66"-16,-4-2-104 16,-3-2-22-16,-9-1-36 15,-5-4-19-15,-7-3 4 16,0-2-3-16,-5-6-22 0,2 0-5 16,-9-6-33-16,-5-3-13 15,-3 5 9-15,-3 0-40 16,7 11-9-16,2 3-3 15,10 6-22-15,-1-1 32 16,10 2-4-16,1-1-3 16,11 5-22-16,5 3-28 15,2-3-88-15,9 4-45 16,3 0-137-16,5-4 192 0</inkml:trace>
  <inkml:trace contextRef="#ctx0" brushRef="#br0" timeOffset="32913.12">18684 9504 424 0,'31'-38'310'15,"-35"38"18"-15,1 0-149 16,-5-1-28-16,-6-1-52 15,1-3-21-15,-4 2-11 16,-1 2-12-16,3 4-30 16,-4 1-11-16,-1 6-14 0,3 2-3 15,0 1-11-15,9 5-5 16,8 5-5-16,0 0-2 16,12 0 0-16,-1-1-1 15,8-3-61-15,4-1-36 16,7-6 76-16</inkml:trace>
  <inkml:trace contextRef="#ctx0" brushRef="#br0" timeOffset="33267.75">18755 9484 419 0,'-22'-36'226'0,"22"36"2"15,2 1-107-15,3-1-12 16,-5 0 7-16,0 0-15 15,10 0-7-15,12 1-34 0,31 8-18 16,-13 2-28-16,2 2-8 16,5 0-4-16,2 0-1 15,-1-7 1-15,-1-3 0 16,-7-6 0-16,-6-4 0 16,-13-6-159-16,-6-1 118 15</inkml:trace>
  <inkml:trace contextRef="#ctx0" brushRef="#br0" timeOffset="33534.87">19020 9338 270 0,'13'8'161'16,"6"1"-33"-16,9 1-25 15,5 1-3-15,9 1 7 16,2 0 8-16,2 2-3 16,-8-2-13-16,-11-3-35 15,-8 1-8-15,-15-3 11 16,-5 0 1-16,-7 3-2 16,-8-1-7-16,-15 3-52 15,-6 0-37-15,-12 1-163 16,-2 1 132-16</inkml:trace>
  <inkml:trace contextRef="#ctx0" brushRef="#br0" timeOffset="33929.49">19226 9445 527 0,'46'-3'320'16,"-51"0"-30"-16,-5-2-98 16,-1 0-18-16,0-4-23 15,-5-1-20-15,-3-3-25 16,-4-2-13-16,-3 2-27 15,-3-4-2-15,-6-2-8 16,1 0-6-16,1 3-3 16,-2-3-7-16,4 3-8 15,2-1-3-15,2-2-13 16,3 3-4-16,5 1-9 0,2 5-4 16,5-2-6-1,5 8-6-15,4 1-38 0,3 0-39 16,5 3-105-16,3 2-63 15,3 2 156-15</inkml:trace>
  <inkml:trace contextRef="#ctx0" brushRef="#br0" timeOffset="34209.44">18862 9128 596 0,'12'-28'314'16,"-18"28"-81"-16,-3 1-93 16,-2 1-23-16,-2 4-35 15,-3 0-21-15,0 5-31 16,0 2-12-16,2-1-18 16,3 4-5-16,3 4-4 15,6 2-3-15,6 3-1 16,6 2 1-16,9-4 2 15,6-2 0-15,7-9 6 16,2-4-27-16,6-8-112 16,0-3 101-16</inkml:trace>
  <inkml:trace contextRef="#ctx0" brushRef="#br0" timeOffset="34494.23">18919 9187 571 0,'11'-4'241'0,"6"-4"-144"16,3 3-2-16,9 2-33 15,3 1-17-15,6 6-24 16,0 0-10-16,-1 5-6 15,-3-1-1-15,-4-3 3 16,-3 0 2-16,-6-4 1 16,-1 1 1-16,-9-5-1 15,-1-1-14-15,-8-2-266 16,-3-4 200-16</inkml:trace>
  <inkml:trace contextRef="#ctx0" brushRef="#br0" timeOffset="34731.92">19249 9132 418 0,'-50'-42'232'0,"50"40"-22"15,4 1-113-15,4 1-30 16,4 0-22-16,3 3-15 16,3 3-20-16,-2-1 1 15,2 4 20-15,-1 1 10 16,-3-1 15-16,-2 0 4 15,-11-5 1-15,-2-1-2 0,-9 1-8 16,-5-2-6-16,-7 3-33 16,-9-3-52-16,-4 2-169 15,0 1 142-15</inkml:trace>
</inkml:ink>
</file>

<file path=ppt/ink/ink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32:11.159"/>
    </inkml:context>
    <inkml:brush xml:id="br0">
      <inkml:brushProperty name="width" value="0.05292" units="cm"/>
      <inkml:brushProperty name="height" value="0.05292" units="cm"/>
      <inkml:brushProperty name="color" value="#FF0000"/>
    </inkml:brush>
  </inkml:definitions>
  <inkml:trace contextRef="#ctx0" brushRef="#br0">13150 2179 590 0,'3'-6'328'16,"-1"2"-46"-16,0 2-8 15,-6-1-63-15,3 2-24 16,0 0-65-16,0 1-9 16,1-1-33-16,-1 0-15 15,-6-10-18-15,-16-21-21 16,10 18-12-16,0 3-2 0,-9 5-5 15,-2 0-1-15,-6 7-3 16,-2 4-2-16,-3 4-2 16,0 4-1-16,-2 7-2 15,1 3 0-15,3 5-1 16,4 4 0-16,9-1-3 16,6 3-1-16,12-1-3 15,6-1-1-15,19 1 1 16,7-3 1-16,7-5 5 15,5-2 3-15,-3-6 4 16,-2 1 2-16,-2 1 18 16,-7-3 2-16,-9 2 9 15,-7-1 8-15,-11-2 0 16,-6 2 5-16,-15-1-1 16,-7 2-7-16,-12 1-13 0,-8 0-5 15,-11-2-10-15,-2-4-2 16,-5-8-12-16,5-8-16 15,16-9-70-15,4-8-45 16,26-6-202-16,14-1 212 16</inkml:trace>
  <inkml:trace contextRef="#ctx0" brushRef="#br0" timeOffset="901.7">13147 2341 556 0,'2'0'386'16,"-2"3"-23"-16,-5 6-105 16,5 5-44-16,-3 7-93 15,-1 3-40-15,5 9-45 16,1 2-15-16,5 5-17 16,2 2-2-16,2-4-1 15,4-3 12-15,0-12 6 16,4-5 3-16,-1-16 7 15,2-5-9-15,4-12 2 16,-2-8 0-16,1-11-2 16,-2-4-1-16,-4-2-4 15,-4 2-2-15,-5 6-1 16,-4 4-1-16,-5 10-1 0,-1 7 0 16,-1 11-3-16,-2 9-3 15,-1 11-3-15,2 3-1 16,-2 8-1-16,2 2 0 15,3-2 1-15,1 1 0 16,7-6 0-16,0-3 0 16,5-7-2-16,2-7-1 0,5-9-15 15,4-3-38-15,4-13-76 16,1-5-37-16,-1-10-45 16,0-3 17-16,-8 2 76 15,-6 2 40-15,-5 7 69 16,-7 0 27-16,-2 4 28 15,-4 4 15-15,-1 4 27 16,0 4 12-16,3 4 3 16,-2 0-6-16,4 5-19 15,0 2-9-15,-2 5-15 16,3 8-5-16,-3 4-10 16,3 7-4-16,2 11-12 15,1 2-5-15,2 10-7 16,-2 5-2-16,-2 9-3 15,-1 7 1-15,-4 9 0 0,-3 2 1 16,-5-4 1-16,-2-8 2 16,1-21 0-16,2-12-8 15,1-26-40-15,1-14-33 16,4-25-79-16,1-17-16 16,4-22 5-16,2-6 31 15,-3-17 80-15,-3-2 26 16,0-1 36-16,3 4 6 15,7 15 17-15,9 13 9 16,13 15 11-16,2 7 2 16,9 13-10-16,-5 1-7 0,0 10-3 15,-1 6 6-15,-7 6 13 16,1 6 8-16,-9 6 15 16,-3 2-2-16,-8 9-2 15,-5 0-5-15,-9 6-13 16,-6 1-7-16,-9 6-17 15,-5 4-9-15,-6 6-9 16,-4 2-3-16,-8-3-42 16,1-3-50-16,5-10-140 15,6-8-276-15,17-8 325 16</inkml:trace>
  <inkml:trace contextRef="#ctx0" brushRef="#br0" timeOffset="1244.56">13767 2576 430 0,'41'-11'298'0,"0"2"-12"16,-3 1-74-16,-5 2-21 15,-7-1-39-15,-2 1-12 16,-9-3-32-16,-1 0-17 16,-7-1-28-16,-5-3-13 15,-4 1-15-15,-3 1-6 0,-4 2-8 16,-5 1-2-16,-3 3-9 15,-10 1-4-15,-3 5-8 16,1 6-6-16,-1 9-6 16,6 3 0-16,3 7-1 15,4 3 2-15,7 2 0 16,4 4 0-16,11-3 3 16,4-5 1-16,6-8 3 15,7-6 1-15,8-11 1 16,6-5 2-16,3-13-23 15,1-7-39-15,-2-8-106 16,-1-3-78-16,-4-3 146 16</inkml:trace>
  <inkml:trace contextRef="#ctx0" brushRef="#br0" timeOffset="1574.59">14152 2381 367 0,'-3'-20'247'0,"-1"8"9"0,-1 7-38 15,-1 2-70-15,2 6-36 16,1 5-51-16,1 0-17 15,2 8-23-15,2 7-6 16,1 3-7-16,1 5-3 16,2 7-2-16,-1-2-1 15,2 5 0-15,1-1 0 16,-2-5 2-16,0-1 1 0,-3-6 4 16,1-2-9-16,-4-7 38 15,0-6 5-15,-1-6 14 16,-3-6 19-16,1-6-26 15,0-3-4-15,0-10-11 16,0-7-9-16,4-7-11 16,1-4-3-16,6 0-10 15,3 2-3-15,3 6-8 16,8 8-4-16,6 4-1 16,3 4-1-16,2 3-59 15,-2 1-79-15,1 3 99 16</inkml:trace>
  <inkml:trace contextRef="#ctx0" brushRef="#br0" timeOffset="1903.72">14467 2441 586 0,'21'-46'334'0,"-31"51"-88"15,4 8-83-15,2 3-49 16,4 6-68-16,1 4-23 16,4 8-13-16,2 3-3 15,4 8-4-15,0 1 0 0,-1-9 20 16,1-5 4-16,-1-15 21 16,1-5 8-16,2-10 5 15,4-3 7-15,0-19-2 16,0-2 0-16,4-11-18 15,-2-4-12-15,-1-1-17 16,3-2-9-16,-4 6-7 16,-1 4-11-16,-1 11-111 15,-2 5-123-15,2 10 150 16</inkml:trace>
  <inkml:trace contextRef="#ctx0" brushRef="#br0" timeOffset="2126.73">14895 2482 751 0,'7'-1'415'0,"-1"1"-114"15,0 4-73-15,0 5-42 16,-1 6-61-16,-3 3-31 16,-2 6-48-16,-1 3-18 15,-3 5-18-15,2 4-4 16,-2-3-6-16,2-4-31 0,0-3-71 15,-1-11-43-15,2-3-105 16,2-5-54-16,2-13 197 16</inkml:trace>
  <inkml:trace contextRef="#ctx0" brushRef="#br0" timeOffset="2510.21">14898 2380 448 0,'-16'-36'294'0,"7"14"-16"15,2 3-48-15,6 11-117 16,4 1-38-16,6 4-57 16,8 6-10-16,9 5-6 15,2 2-4-15,2 3 14 16,-3-2 7-16,-7 3 9 16,-4-1 6-16,-8 0-2 15,-8 2-1-15,-8 1-2 16,-4 3-5-16,-1 7-10 0,0-2-4 15,-1-3-8-15,4-3-3 16,7-4-9-16,5 0-3 16,11-6 0-16,1-3 3 15,6-4 8-15,3 0 2 16,2 0 22-16,2-1 11 16,-3 1 17-16,-1 3 4 0,-7 1-6 15,-4 3-5-15,-7 5-8 16,-5 2-3-16,-8 8-12 15,-4 3-4-15,-7 5-45 16,-4 0-39-16,0 0-155 16,-2-3 140-16</inkml:trace>
  <inkml:trace contextRef="#ctx0" brushRef="#br0" timeOffset="3304.62">15263 2635 621 0,'27'-8'335'0,"-1"-1"-66"0,-1-2-55 16,-5 1-71-16,-5-1-26 15,-6-1-44-15,-2 0-15 16,-7-2-16-16,-4 0-7 15,-4 4-12-15,-6 0-1 16,-4 3-9-16,-1 3-5 16,-5 4-5-16,1 4-2 15,0 2-9-15,2 5-4 16,6 4-7-16,3 3-2 16,7 4 2-16,5 2 2 0,5 1 4 15,4-2-16-15,10-2-37 16,5-7-23-16,12-3-58 15,4-7-38-15,7-5-10 16,1-3 22-16,-5-9 66 16,1 1 59-16,-6-5 94 15,-2 1 39-15,-8 0 60 16,-9 3 22-16,-7 2 8 16,-5 2-11-16,-7 4-33 15,-6 2-16-15,-7 1-40 16,-4 4-23-16,-4 2-29 15,1 5-8-15,2 4-12 16,1 2-5-16,5 7-10 16,2 2-3-16,4 1-3 15,2-4 0-15,4-1 4 0,3-3 3 16,7-3 3-16,5-4 1 16,6-11 2-16,4-4 1 15,9-13 5-15,5-3 3 16,1-15 4-16,1-6 2 15,-1-7 3-15,-8-2 1 16,-4 3 6-16,-8 0 2 16,-13-1 5-16,-7 0 1 0,-5-6-8 15,-4-2-4-15,-3 5-7 16,0 2-5-16,0 15 0 16,1 5 0-16,2 12-2 15,-3 3 0-15,6 10-8 16,0 3-7-16,-1 13-11 15,7 12-4-15,1 18 3 16,3 14 4-16,3 20 10 16,-3 10 3-16,3 10 4 15,-1 4 3-15,2-3-38 16,8-3-47-16,4-19-153 16,6-14 147-16</inkml:trace>
  <inkml:trace contextRef="#ctx0" brushRef="#br0" timeOffset="3766">16418 2262 895 0,'3'-4'430'0,"-3"4"-193"16,-1 0-27-16,1 0-82 15,-1 4-51-15,-3 18-46 16,-3 44-12-16,5-16-13 15,-1 8-2-15,-3 5 0 16,-1 3-2-16,-5-1-7 16,2-5-2-16,1-15-9 15,1-8-1-15,6-17 7 16,0-10 1-16,2-6 7 16,3-3 1-16,0-4-2 0,4 2 2 15,3-1-1-15,2 2-1 16,4 4-1-16,2 2 0 15,2 3 2-15,-1 1 1 16,4-3 1-16,-2-3-28 16,3-3-180-16,-2-1 150 15</inkml:trace>
  <inkml:trace contextRef="#ctx0" brushRef="#br0" timeOffset="4100.85">16558 2825 232 0,'24'-62'211'0,"-15"59"62"16,4-2-34-16,4 0-70 16,4 5-20-16,6 0-29 15,2-1-4-15,5 0-11 16,-5-6-9-16,2 3-22 16,-5-2-13-16,-5-2-20 15,1 0-11-15,-8-5-8 16,-4-1-3-16,-9 2-3 31,0 6-2-31,0 1-1 0,-2-17 0 0,-8 1 1 16,-5 4 0-16,-6 11-2 15,-1 4-1-15,-5 3-7 16,0 5-3-16,-1 9-11 0,1 4-6 16,6 8-6-16,5 3-2 15,11 7-21-15,5 0-13 16,13-5-82-16,6-2-73 15,12-16 136-15</inkml:trace>
  <inkml:trace contextRef="#ctx0" brushRef="#br0" timeOffset="4467.35">17142 2658 601 0,'15'-14'362'16,"-5"5"-62"-16,-15 3-70 15,-3 5-45-15,-9 3-74 16,-4 4-32-16,-3 5-54 15,-2-1-10-15,2 5-8 16,2-2-4-16,4 5-4 16,4-1-3-16,5 0-3 15,7 7 0-15,3-6-2 16,7 0 2-16,4-5 2 16,1-9 1-16,8-3 8 15,2-3 3-15,3-10 2 16,4 1 1-16,-4-9-4 15,-2-1 1-15,-3 4 2 16,-5-2 0-16,-7 8 2 16,-4 0 1-16,-9 1 2 0,1 6-1 15,-2 3-4-15,-1 3-4 16,2 8-9-16,-2 2-3 16,0 5-1-16,1 2-2 15,2 3-20-15,3 1-39 16,0-2-171-16,5-2 159 0</inkml:trace>
  <inkml:trace contextRef="#ctx0" brushRef="#br0" timeOffset="4789.1">17270 2664 483 0,'22'-17'276'0,"-27"41"-68"16,1 1-27-16,0 5-114 16,2 4-29-16,-2 0-31 15,3 4-4-15,1-9 0 16,0-1 0-16,5-13 18 16,-2-4 26-16,2-9 56 15,2-8 16-15,3-9 9 0,1-8-14 16,4-6-41-16,-1-3-9 15,4-4-20-15,0-2-10 16,0 4-14-16,3 4-9 16,0 7-10-16,-2 4-13 15,0 4-149-15,-1 4-148 16,2 5 189-16</inkml:trace>
  <inkml:trace contextRef="#ctx0" brushRef="#br0" timeOffset="5174.72">17558 2622 669 0,'42'26'354'0,"-45"-20"-100"15,1 7-34-15,-6 0-111 16,6 6-32-16,-2 6-49 16,1 2-15-16,0 8-8 15,-3-2-1-15,-2-1-2 16,-1-7-1-16,3-10 0 15,2 0-3-15,4-13-5 16,6-2 1-16,6-12 2 16,2-9 2-16,5-8 5 15,0-6 0-15,1 1 3 16,-4 3 1-16,1 8 13 16,-2 5 7-16,-4 6 9 0,2 6 0 15,-5 4-8-15,-1 8-4 16,-2 4-7-16,-2 6-1 15,-3 4-4-15,0-1-3 16,-2 2-4-16,0 0-2 16,1 4-2-16,0-2 7 15,2-4-65-15,3-6-26 16,5-9-110-16,2-6-123 16,6-9 213-16</inkml:trace>
  <inkml:trace contextRef="#ctx0" brushRef="#br0" timeOffset="5324.34">17942 2683 532 0,'3'10'287'0,"-4"5"-73"15,-2-1-36-15,1 8-73 16,-2-3-28-16,4 9-39 16,0-1-13-16,0 0-18 15,5-1-42-15,0-9 26 16</inkml:trace>
  <inkml:trace contextRef="#ctx0" brushRef="#br0" timeOffset="6344.33">17901 2534 564 0,'-9'-25'305'15,"11"9"-80"-15,-2 5-71 16,7 9-80-16,7 2-35 15,4 4-31-15,3 5-4 16,5 7-6-16,1 5-1 16,-2 8-23-16,0 2 2 15,-8 6-22-15,-2 1 1 0,-8 2 29 16,-2-1 4-16,-5-2 35 16,-1-2 5-16,-3-2 3 15,0-4-1-15,1-5-11 16,0-5-4-16,3-8-3 15,0-3-2-15,0-8 12 16,2-3 3-16,3-11 4 16,3-3 1-16,5-12-9 15,2-2 0-15,1-1 12 16,-1 0 3-16,-2 7 9 16,0 4 3-16,-1 10-15 15,1 2-5-15,-1 12-16 16,-5 3-7-16,-4 6-1 15,-1 8 1-15,-2 3 1 16,-1 2-3-16,2 5-17 16,0-2-22-16,7-7-63 0,1-3-26 15,8-13-10-15,7-5 16 16,1-12 60-16,5-8 26 16,2-9 28-16,1 1 5 15,4-6 7-15,-1 4 9 16,-4 1 35-16,-5 3 14 15,-11 7 11-15,-4 3 7 0,-12 8-15 16,-6 0 5-16,-13 9-13 16,-5 2-16-16,-8 12-27 15,1 6-24-15,3 7-10 16,1 6-3-16,5 4-26 16,5 0-19-16,11 0-28 15,6-5 0-15,13-13 23 16,7-7 14-16,9-15 30 15,4-10 5-15,5-12 16 16,3-3 15-16,-2-6 28 16,-3 0 12-16,-6 2 26 15,-10 0 9-15,-9 10 9 16,-3 3 2-16,-9 9-10 16,-2 3-7-16,-3 8-24 15,-5 4-14-15,1 7-22 16,0 5-7-16,2 6-9 0,-1 2 0 15,2 7-1-15,-2 1 1 16,3 9-2-16,-1 1 0 16,3 10-2-16,0 2-1 15,1 8 0-15,4 6-1 16,-2-1 0-16,2 4 0 16,-1-2 2-16,-2-4 2 15,-4-9 3-15,-4-5 2 0,-2-13 5 16,-1-7 2-16,0-12 8 15,-2-7 0-15,-3-13 2 16,-1-4-5-16,-1-10-4 16,-1-3-1-16,-3-8-3 15,1-2 0-15,6-1-7 16,6 0-7-16,22 6-11 16,19-2-4-16,35-13-1 15,24-8 4-15,35-25 22 16,14-12-23-16,20-25 16 15</inkml:trace>
</inkml:ink>
</file>

<file path=ppt/ink/ink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34:06.617"/>
    </inkml:context>
    <inkml:brush xml:id="br0">
      <inkml:brushProperty name="width" value="0.05292" units="cm"/>
      <inkml:brushProperty name="height" value="0.05292" units="cm"/>
      <inkml:brushProperty name="color" value="#FF0000"/>
    </inkml:brush>
  </inkml:definitions>
  <inkml:trace contextRef="#ctx0" brushRef="#br0">2543 4497 499 0,'10'2'181'0,"7"-1"-152"16,8 6-20-16,9 1-5 0,9 3-4 15,1 2 0-15,2-5 0 16,0 1 2-16,-11-9 2 16,-3-3 30-16,-8-1 46 15,-1-2 16-15,4 2 23 16,2 0-25-16,5 0-42 15,6-1-17-15,11 6-25 16,5-2-6-16,7 1-5 16,3 0-2-16,4-2 1 15,6 1 0-15,2 1 2 16,0-1 0-16,-2-1 1 16,-3-2-1-16,0 1 2 15,2 1 0-15,-3 0 2 16,-1 1 1-16,2 0 0 15,2-1-1-15,1 0-1 0,0 0 0 16,-3-3-1-16,0-1 2 16,3-2-1-16,0-3 0 15,-1-4 2-15,-5 0-2 16,-3-3 2-16,-3-1 1 16,-6-5 2-16,-4 1 0 15,-11-6 5-15,-4-2 2 16,-8-2 2-16,-4-7 2 0,-11-3 0 15,-7-2 0-15,-9-1-3 16,-8-1 0-16,-9 6-5 16,-6-1-1-16,-9 2-2 15,-6 3-1-15,-7 2-2 16,-6 4-1-16,-10 3 0 16,-5 5-1-16,-7 4-2 15,-4 3 1-15,-8 6-2 16,-2 2 2-16,-3 1 1 15,-3 1 0-15,1 3 2 16,-2 0 0-16,2 3 0 16,-4-1 1-16,1 1-1 15,0 2 0-15,-3-2-1 16,5 1-1-16,3 2 1 16,2-1 0-16,1 0 0 15,2 2-1-15,2-1-1 0,-1 1 1 16,5-2 1-16,4 0 1 15,-1 0 1-15,2 1-2 16,1 5-2-16,-2 1-2 16,8 8-1-16,-2 2-1 15,3 7-4-15,5 3 0 16,3 4-2-16,8 6-2 16,4 2 0-16,3 4 0 15,10 7 0-15,1-2 0 0,13 5 0 16,10 1 1-16,11 0 3 15,11-1 1-15,13-3 1 16,8-3 1-16,14-5-1 16,7-2 0-16,23-6-2 15,10-5-1-15,24-5-2 16,14-6 0-16,14-7 2 16,19-4 1-16,20-8 3 15,15-1 1-15,22-11-332 16,8-5 251-16</inkml:trace>
  <inkml:trace contextRef="#ctx0" brushRef="#br0" timeOffset="130797.69">1463 9630 108 0,'-74'34'89'15,"65"-29"36"-15,2-3-2 16,4 3 0-16,-2-6-2 0,6 1-10 15,0 0-12-15,-1 0-25 16,0 0-3 0,0 0-21-16,0 0-4 0,0 0-5 15,7 2-8-15,2 2-8 16,4 2-1-16,19 8 1 16,-19-12 0-16,-7 0 1 15,2-2-2-15,0 1-3 16,-3-3-2-16,5 2 1 15,-3 0-1-15,-5-2-5 16,3 2-3-16,-1 0-4 16,-2-1-2-16,4 1-1 15,-4-3-1-15,2-1 0 16,1-2 0-16,0 1 0 16,0-3 0-16,1 2 0 15,-1-5-1-15,-1-2 0 16,1 5 0-16,-2-5 0 0,1 6 2 15,0-2 3-15,-3-1 1 16,3 6 2-16,-1 1-1 16,0 2-4-16,0 0 0 15,1-2-2-15,-4 3 0 16,0 0 16-16,0 0 7 16,0 0 2-16,0 0 0 15,0 0-15-15,3 1-5 16,1 2-2-16,3-1 0 0,2 1 0 15,22 6 0-15,-19-7 1 16,-2-1 0-16,-1-2 6 16,2-1 3-16,0 2 1 15,0 0 0-15,-1-1-3 16,2 1 1-16,-3-2 6 16,1-1 2-16,2 7 3 15,-2-4-1-15,-6-4-5 16,4 3-1-16,-1-1-4 15,0-1-2-15,4 3-2 16,-5-2-3-16,-4-3-1 16,1 1-2-16,3 3-1 15,-1 0 1-15,1 2-2 16,4 2 1-16,-7-4 0 16,2 0 0-16,3 0 0 0,-4-1 0 15,2 0 2-15,-2-1-1 16,-1-2 10-16,3 1 3 15,2 1 3-15,-1-1-1 16,-1 1-7-16,1-2-5 16,-1-3-3-16,0 3-1 15,2-1-1-15,-2 0 0 0,1 3-1 16,0-1-1-16,0 4 0 16,1 0 0-16,-1-1 1 15,3 1-1-15,-2-1 1 16,-1-1-1-16,-1 0 0 15,0 0 0-15,2 1 0 16,0 0-1-16,2-1 1 16,-2 0 0-16,1 2 0 15,-1 0 0-15,1-1 0 16,2 1-1-16,-2-3 0 16,1 1 1-16,1 2 0 15,-3-1-1-15,5 0 1 16,-2 1 0-16,-3-4-1 15,-1 2 1-15,0-2 0 16,-2 2-1-16,4 0 1 16,-4-1 0-16,0 2-1 15,1-2 1-15,1 1-1 16,-5 1 0-16,5 0 0 0,0 0 1 16,-5-1-1-16,4-1 1 15,-3 3-1 1,-1 0 0-16,0 0 1 0,-2 0-1 15,0-1 1-15,5 0-1 16,1 0 1-16,0 0-1 0,1-1 0 16,1 0 0-16,19-6 1 15,-20 5-1-15,1 3 0 16,-2-2 0-16,1 2 1 16,0 0-1-16,0 0 1 15,1 0 0-15,-1 0-1 16,2 0 0-16,-2 0 1 15,0-2-1-15,1 0 1 16,-1 1 0-16,0-2 0 16,1 0-1-16,1 1 0 15,-1-2 0-15,3 0 0 16,-1 2 0-16,1-2 1 16,-3 1 0-16,3 0-1 15,-1 0 1-15,-4 0-1 16,4 1 1-16,-3 0 0 15,-1-3 0-15,1 3-1 16,3-3 0-16,-2-2 0 0,0 2 0 16,2-1 0-16,-2-1 0 15,-1 1 1-15,5 1-1 16,-4-2 0-16,3 5 0 16,-1-2 1-16,-1 1 0 15,-2 1-1-15,-1-3 1 16,2 1-1-16,-1 1 0 15,-1-2 1-15,1 3-1 16,-2-2 1-16,1 4 0 0,-1-3-1 31,-3 2 1-31,1 0-1 0,-3 0 1 0,1 1-1 16,12-6 0-16,18-1 0 16,-23 6 0-16,1 2 0 15,-1-3 1-15,0 0-1 16,0 1 1-16,0-1-1 15,3 2 0-15,0-2 0 16,0 2 0-16,-1-4 1 16,-1 0-1-16,0-2 0 15,-1 0 1-15,6 7-1 16,-5-3 1-16,-1 1-1 16,1 0 0-16,-3-1 0 15,5 4 0-15,-1-2 0 0,-1 0 1 16,-1 0-1-16,-2-4 0 15,4 1 0-15,-3 3 0 16,1-3 0-16,2 4 0 16,-2 0 1-16,0-1-1 15,0 1 1-15,0-2-1 16,0 2 1-16,-2-1-1 16,2-2 0-16,-1-1 1 15,0-1-1-15,2-1 1 16,0 0-1-16,1-1 0 0,0 2 0 15,-1-1 0-15,0 1 0 16,1 1 0-16,0 0 0 16,1 0 0-16,0-1 0 15,0-2 1-15,2 1-1 16,1 0 0-16,1 3 0 16,1 1 0-16,0-1 0 15,-3-3-1-15,-1 0 1 16,0-1 0-16,-1-1 0 15,0 3 0-15,4-1 0 16,-1 1 0-16,1 0 0 16,2 1 0-16,-3-2 0 15,0 0 0-15,-1 1 0 16,1-1 0-16,2 0 0 0,-1 3 0 16,2-3 0-16,-1 2 0 15,0-2 0-15,3 1-1 16,0-1 1-16,-2 0 0 15,1-1-1-15,2 0 1 16,-2 1-1-16,-3-2 1 16,-2 1 0-16,-2 0 0 15,-1 0 0-15,2 3 1 16,-1 0-1-16,0 1 0 0,1-2 0 16,-1-1 1-16,3 2-1 15,-2-2 0-15,2 2 0 16,0 0 0-16,1 1 0 15,0 0 0-15,0-1 0 16,0 1 1-16,-1-3-1 16,3 1 0-16,1 0 0 15,0 1 0-15,1 1 0 16,0-1 0-16,-1 0 0 16,-1-3 0-16,-5-1-1 15,0 2 1-15,0 2 0 16,-1 0 0-16,4 2 0 15,-1 0 0-15,-1-1 0 16,0-2 0-16,-4-1 0 16,3 0 0-16,-1 0 0 15,1 1 0-15,1 3 0 0,-2 0 0 16,1-2 1-16,0-1-1 16,0 4 1-16,1 0 0 15,-1 2 0-15,0-2-1 16,-1-3 1-16,0-1-1 15,2 2 0-15,-2-1 0 16,1 1 0-16,-1-2 0 16,-1-1 0-16,2 4 1 0,0-1-1 15,-3 0 0-15,1 0 1 16,0 0-1-16,-5-1 0 16,7 2-1-16,-4-1 1 15,1 1 0-15,2-2 0 16,-2 0 0-16,1-1 0 15,0 1 0-15,2 1 0 16,-3-1 0-16,2 2 0 16,-1 0 0-16,1 0 1 15,2 1-1-15,-1-4 0 16,3 2 1-16,-2 0-1 16,0-3 0-16,1 5 0 15,-1-5 0-15,3 5 0 16,2 0 0-16,0 0 1 15,1 2 0-15,-2-2-1 16,-1 1 0-16,1 2 1 0,-4 0-1 16,1 1 1-16,-3 0-1 15,-1 0 0-15,1-3 0 16,1 2 0-16,-2-3 1 16,3 1-1-16,1 3 0 15,-1-2 0-15,1-1 1 16,-4-3-1-16,0-2 1 0,2-1-1 15,-1 4 1-15,2 4-1 16,-3-5 1-16,2 5-1 16,-1-3 1-16,-2-2-1 15,2 3 1-15,-2 3 1 16,1-1-1-16,-2 3 1 16,1-1-1-16,-4-4 1 15,3 4 0-15,0 0 0 16,-3 1 0-16,2-1-1 15,-1 3 2-15,-3 3-1 16,2-3 0-16,-1 5 1 16,-3-3-2-16,2 0 1 15,2 6-1-15,-2-1 1 16,0 1-1-16,0 0 1 16,0 1-1-16,1 1 2 15,1-1-1-15,-5 1 0 16,-5 0 1-16,2-1-1 0,-3 0 0 15,1-2 1-15,3 0-1 16,-2-5 1-16,2 0 0 16,-4-1-1-16,6 1 0 15,-2 2 0-15,-4-2 0 16,1 2 0-16,-4-3 0 16,0-2 0-16,3 0 0 0,-1 2 0 15,1 0 0-15,0 0-1 16,-1-3 0-16,-2-4 0 15,-1 1 1-15,1-2-1 16,1 5 1-16,1-5-1 16,-2 1 0-16,2 1 0 15,-2-5 0-15,-1 2 0 16,1 0 1-16,0-2-1 16,0 1 0-16,-1-1-1 15,1-2 1-15,0 1 0 16,0 2 0-16,0 0 0 15,-1 0 0-15,0 0 0 16,0-3 1-16,-2 2-1 16,1-4 0-16,2 5-1 15,-1 1 1-15,-1 0-1 0,2-1 1 16,-2 1 0-16,-1-4-1 16,2 7 0-16,-4-5-1 15,1-3 0-15,0 2 1 16,-1-5-1-16,4 6 1 15,3 0 0-15,-3 0 0 16,1 2 0-16,-2-4 1 16,-1-3-1-16,3 6 0 15,-1-3 0-15,1 2 0 16,3 1 0-16,-3-3 0 0,2 1 0 16,0 0-1-16,-1 1 0 15,0-4 0-15,0-1 0 16,1 1 1-16,-1 0 0 15,-1-3 0-15,3 5-1 16,0-2-1-16,-1-2 1 16,2 4-1-16,-2-6 1 15,0 0 0-15,1-1-1 16,0 0 0-16,3 0 1 16,0 2-1-16,-1-1 0 15,1-1 0-15,-1 1 0 16,1 0 2-16,2 2 0 15,-4-2 0-15,2 2 0 16,0 1 1-16,1 0 0 16,-1 0 1-16,-1-1-1 0,0 1-1 15,-2 1 1-15,2 0-1 16,1 3 0-16,0 1 1 16,-1-3 0-16,-2 0 0 15,-2 1 0-15,-1-1-1 16,1 1 1-16,1 2 0 15,-2 0 0-15,-2-2-1 16,0 2 1-16,-3 1-1 0,3-2 0 16,2 2 0-16,0 0 0 15,0 0 1-15,-1-2 0 16,-2 1 0-16,-1-2-1 16,1 2 0-16,2 4-1 15,2-2 0-15,0 1 1 16,-2 0 0-16,0-5 0 15,1 4 0-15,-2 1-1 16,2-1-1-16,0 6 1 16,0 0-2-16,1-1 2 15,-2 2 0-15,1 0 1 16,-3-2 0-16,5 1 0 16,0 0 0-16,0 0 0 15,-2-2 0-15,0 0 0 16,1-2 0-16,-2 1 0 15,7 2 0-15,-7-3-1 0,3 1 0 16,-2 1 0-16,-3-2 0 16,6 5 0-16,-2-1 1 15,-1 0-1-15,0 1 0 16,-1 0 0-16,-2 0 1 16,-1 1 0-16,-1 1 0 15,-1 1 0-15,0 1 0 16,0 1-1-16,-1 1 0 0,0-1-1 15,1 3 1-15,3-4-1 16,0-4 1-16,3 3 0 16,1-6 1-16,0 4-1 15,2 1-1-15,-1-3 1 16,1 0 0-16,1 2-1 16,-1 0 1-16,1 0 0 15,-2 1-1-15,1 2 0 16,2-2-1-16,-3 3 0 15,1 0 1-15,1-1 0 16,-4 2 0-16,7 2 1 16,2-1 0-16,0 4-2 15,2-4 1-15,-1 2 1 16,-7-4-1-16,2 2 0 16,1-1 0-16,2 0 0 0,4 1 1 15,2-1 0-15,-1 2 1 16,-3 0 0-16,0-2 0 15,-1-1 0-15,-3-1 0 16,3-1 0-16,0 2 0 16,1 1 0-16,1-1 0 15,0-2 0-15,0 1-1 16,3 0 1-16,-4 1-1 16,1-1 1-16,0 3 0 0,-3 1 0 15,1-2 0-15,2 4-1 16,-3-2 1-16,5 3-1 15,-1 2 0-15,3-1 0 16,-1 1-1-16,-1-1 1 16,2 0 0-16,-1-2 0 15,1 1 1-15,3 1-1 16,-3-1 1-16,2 3 2 16,-2-5-1-16,-2-2 1 15,1 1 0-15,-3 0 1 16,0-2 0-16,-1 1-1 15,-1 0 1-15,-2-5 0 16,1 2 0-16,0 0 0 16,-3-7-1-16,1 3 0 15,1 0 0-15,-3-2 0 0,0 3 0 16,-1-3 0 0,-2-1 1-16,0 1-1 0,2 3 0 15,-3-2 0-15,1 2 1 16,-2-1-1-16,1 1 0 15,-5-2-1-15,3 2 0 16,-5-3 0-16,-2 0-1 16,1-3 1-16,-2-1-1 15,4 2 1-15,-3-1-1 16,1-1 1-16,2 2-1 0,-1-2 1 16,2-1-1-16,-3 0 1 15,0-1 0-15,1 0-1 16,0 2 1-16,1 1-1 15,1-2 0-15,1 0 0 16,0 0 0-16,3-1 0 16,-3-1-1-16,4 2 1 15,-4 0-1-15,0 1 1 16,3 2-1-16,-5 3 0 16,6 1 0-16,1 1 0 15,-4 1 0-15,-1-1 1 16,-3 4 0-16,1 1 0 15,2 0-1-15,1 0 0 16,-1-2 0-16,0 1 0 16,2 0 0-16,1 3 0 0,-1-2 0 15,2 1 0-15,3 1-1 16,-2 0 0-16,1-1-1 16,2-3 0-16,-2 4 0 15,4-3 1-15,1 3 1 16,0 1 0-16,0-4 0 0,0 3 0 15,-1-3 1-15,2 0 0 16,0 1-1-16,0-1 1 16,-1-1-1-16,2 0 0 15,0-1-1-15,0 1 0 16,0 2 0-16,1 2 0 16,0 0 1-16,1 3 0 15,0 1 1-15,1-1 0 16,-2-1 0-16,-1-1 0 15,0-2-1-15,1-2 0 16,2 2 0-16,-1 0 0 16,1-4 0-16,0 3 0 15,1-4 0-15,-1 4-1 16,3-3 1-16,1 2 0 16,-2 0 1-16,1-2 0 15,-1 4 0-15,-1-4 0 16,0 2 0-16,-1-2 0 15,0-1 0-15,1 3 0 0,1-1 0 16,0-1-1-16,1 4 1 16,1 0-2-16,1 2 1 15,-1-3-1-15,2 2 0 16,-2-3 1-16,2-1 0 16,1-2-1-16,1 0 0 15,2-1-2-15,-3-2 0 0,3 2 0 16,0 0 0-16,2-3 0 15,0 1 1-15,-3-3 1 16,-2-1 0-16,1-2 1 16,-1 0 1-16,4 0-2 15,0 0 1-15,2-1 0 16,0-1 0-16,0 0 1 16,0 2 0-16,-1-2-1 15,2 0 0-15,0-3 1 16,-2-2-1-16,2 1 0 15,-1 0 1-15,1-1 0 16,-3-2-1-16,2 1 0 16,-4-2 0-16,-4-1 0 15,3 0 1-15,-4-1 0 16,-1 1 1-16,4 1 0 16,-7-2-1-16,1-1-1 0,2 0 0 15,-3-3 0-15,0-4 0 16,0 3 1-16,-2-3 0 15,2 2 0-15,4 2 0 16,-4-2 0-16,3 1 1 16,-3 0 0-16,2-1 0 15,-1 2 0-15,0 1 0 16,1 0 0-16,-4 0 0 16,-1-1-1-16,1 1 0 15,0-3 0-15,2-1-1 0,4-3-1 16,3 0 1-16,0-2 0 15,1 2 0-15,-2-1 1 16,-1-2-1-16,1 3 1 16,1 0 0-16,1 3-1 15,-3 3 1-15,5 3 0 16,-1 0 0-16,-1 1 0 16,2 4 0-16,-2-3-2 15,1 0 0-15,0 0 1 16,4 0-1-16,4 2 1 15,-1-1-1-15,4 2 1 16,-3-1-1-16,-3 1 1 16,1 3 0-16,-2 2 0 15,-2 0 1-15,-1 1-1 0,0 2 1 16,-1 0 0-16,3 2 0 16,2 2 0-16,-2 0 0 15,2-1 0-15,1 1 0 16,1-2 0-16,2 0 0 15,2 0 0-15,-1 0 1 16,-1 2-1-16,5 1 0 16,-4 3 0-16,-2-3 1 0,2 5 0 15,-9-3 1-15,2 1 0 16,-1 2 0-16,-6-4 0 16,3 1 0-16,-4 0 1 15,0-1 0-15,0 4 1 16,0-1-1-16,-2 0 1 15,0 3 0-15,-3-1 0 16,1 0 0-16,-1 3-1 16,1 0 0-16,-1 0-2 15,0 4 0-15,1-2 0 16,-1-2 1-16,-1 2 1 16,-1-5-1-16,0 3 1 15,0 1 0-15,0 0 1 16,-1-1 0-16,-3 0 0 15,0-1 0-15,0 0-2 16,2-1 1-16,0 0-3 0,-1 0 0 16,2 1 0-16,0 2 0 15,-1-3 0-15,0-1 0 16,0 0 1-16,-1 1 0 16,2-1 0-16,0 0 0 15,0 4-1-15,-1-4 1 16,-2 2 0-16,-1 0 1 0,-2-2 0 15,2 2 0 1,1 1 0-16,-4 1 0 0,1-1-1 16,0 1 0-16,0-1 0 15,2-2 0-15,-1 1 0 16,-1-4-1-16,3 1 0 16,-1-1 0-16,0 0 0 15,5-1-1-15,-4-1 0 16,3 1-1-16,2 1 1 15,-2 0 0-15,2 5 0 16,-1 0 0-16,1 3 0 16,-1 3 0-16,-1-1 0 15,1-1 0-15,2 3 1 16,1-4 0-16,-2 0 0 16,4 1 1-16,-5-5-1 15,0 2 1-15,1-3-1 16,-1 1 0-16,-1 1 0 0,0-1 0 15,3 4 0-15,1 0 0 16,0-2 0-16,1 0 0 16,-4-2 1-16,-2 1-1 15,2-3 2-15,0 1-2 16,-1 1 1-16,2-1 1 16,-3-1-1-16,-5-2 1 15,3 3 0-15,2-1 1 16,1 3-1-16,1-1 0 0,-2-1-1 15,-2 2 0-15,-4-5 0 16,1 4 0-16,-3-4 2 16,0 1-2-16,3 2 1 15,-3-1-1-15,1 2 0 16,-3-4 0-16,1-1 0 16,-1 0 1-16,2 2 0 15,0 0-1-15,-3 0 1 16,0 0-2-16,-2 3 1 15,1 3-1-15,1 3 0 16,-1-1 0-16,3 0 0 16,1 0-1-16,0 0 1 15,2 1 0-15,-1 0 0 16,1-1 0-16,0 0-1 16,-2-3 0-16,5 5 0 0,-2-4 1 15,3 0 0-15,4 2 0 16,-6-9 0-16,5 6-1 15,-4-2 1-15,-4-5-1 16,5 7 1-16,-2-5 0 16,1 0 1-16,3 4 0 15,-3-2 1-15,0 2-2 16,-1-1 1-16,2 1 0 0,-1 2-1 16,-3 1 0-16,-3 0 0 15,1 0 0-15,-2 0 0 16,5 0 0-16,2 2 0 15,0-1 0-15,-1-2 1 16,-1 1 0-16,-2-2 0 16,0-2-1-16,2 0 1 15,0 2 0-15,0-4-1 16,-2-1 1-16,1 1-1 16,0-3 0-16,2 4 0 15,2 2 0-15,1-2-2 16,-2 2 1-16,2 3-1 15,-1-1 1-15,-1 4 1 16,-1-2-1-16,3-1 1 16,-2 1 0-16,3 0 0 15,1 1 0-15,-2 3-1 16,2 0 0-16,-1 4 0 0,0 3 0 16,2 2 1-16,2 2 0 15,0 2-2-15,2 1 1 16,2 3-1-16,1 1-1 15,2 2-1-15,3-1-1 16,3-4-14-16,6-4-46 16,6-12 45-16</inkml:trace>
  <inkml:trace contextRef="#ctx0" brushRef="#br0" timeOffset="-201122.46">9911 8261 213 0,'0'-7'128'0,"0"2"-7"15,0 1-16-15,2 1-8 16,1 0 1-16,-1 2 8 15,-2 1 5-15,0 0-8 16,0 0-9-16,0 0-17 0,4 0-16 16,5 2-13-16,2 2 0 15,20 11-9-15,-14-7 2 16,-4 0-13-16,-1 2-2 16,1 1 2-16,-2 1-1 15,2 3-1-15,1-3 7 16,2 1-9-16,-6-1-2 15,5 4-2-15,1-1-7 16,0 4-2-16,3 0-1 0,-2 1 1 16,1 1-3-1,-1 0 23-15,0-1 0 0,1-1 0 16,3-2 1-16,1 0-23 16,-1-2-2-16,7 3 1 15,-6-2 0-15,0 0 7 16,2 1 2-16,-6-4 1 15,4 5-1-15,0 0-6 16,-3 0-1-16,1 3 16 16,-2 0 1-16,2-3-1 15,2 3 2-15,1-4-18 16,0-2-2-16,-2-1 0 16,6 3-2-16,0 0 1 15,-2 1 1-15,0 2 1 16,-4-7 1-16,0 2 2 0,0 2 1 15,2-1 0 1,-2 0 0-16,0 0-2 0,3 1-1 16,-2-1-2-16,4 4 0 15,-4-1-2-15,3 1-1 16,0 0-1-16,1-2 0 16,-1 0-1-16,-1-2 1 15,-1 1 1-15,-1-1 0 16,0 2 1-16,0-2 0 15,0-3 3-15,0 1-1 0,2-4 0 16,1-1-1-16,0 2-3 16,1-2-2-16,1 6-2 15,2-1-2-15,-1 1 0 16,1 2 0-16,-6-3 3 16,1 2 0-16,-2 0 0 15,0 0 1-15,2 1 0 16,0-1-2-16,3 0 1 15,1 0 0-15,2 0 0 16,0 0 3-16,1-1 1 16,5 4-1-16,-4 0 0 15,-2-2-2-15,-3 3-2 16,-5-1 1-16,2-1 0 16,2 2 1-16,-1-3-1 15,0 0 0-15,4 3 0 16,0 1 0-16,3 2 0 0,2 0 0 15,-3-1 0-15,-1 0-1 16,-3-1 0-16,-2 1 1 16,0 0 0-16,1 2 0 15,-1-1-1-15,4 0 1 16,2 3 0-16,-1-4-1 16,2-1 0-16,1 0 1 0,-2 0-1 15,1-1 0-15,-1 2 0 16,-4-2 0-16,2 1 1 15,-1 2 0-15,2-4 1 16,3 1 0-16,-1 1-1 16,2-2 0-16,4 3 0 15,-1-1-1-15,1 0 1 16,-4 0 0-16,-2 0 0 16,2 2 1-16,-1-1-1 15,1 0 0-15,2 0 0 16,0-4-1-16,3 4 1 15,3 2 0-15,-4-3-1 16,-2 3 1-16,-2 0 0 16,-2-1 0-16,2 2 0 15,2-1 1-15,0 2 0 16,1 0-1-16,1-3 0 0,2 2 1 16,-5-3-1-16,-1-1 14 15,-1 4 14-15,-2-1 0 16,0-1 3-16,4 1-14 15,-1 1-13-15,2-1 0 16,4 1-3-16,-1-1 0 16,-4-3 0-16,-2-2 0 15,-2 2-1-15,-3-5 0 0,5 3 0 16,0 1 1-16,3 0-2 16,0-1 1-16,1 0 0 15,-1-2 0-15,1 4 1 16,-3 1-1-16,-2 3 0 15,0-1 0-15,-1 2 1 16,1-1 0-16,-2 1 0 16,3 0 0-16,0 0 1 15,3-2-1-15,0 2 2 16,2 0 0-16,-3-1-3 16,-2-1-1-16,-2-3-1 15,0 4-1-15,2 1 2 16,3 0 2-16,3 3-1 15,2-1 0-15,5 2-1 16,-3 3 0-16,-3-2 1 16,1 0 0-16,-3 0 0 0,3-2 0 15,5 1-1-15,4 4 1 16,3-2-1-16,-3 0 0 16,-1 2 1-16,-7-4-1 15,0 2 2-15,4 0-1 16,5 0 0-16,0 0-1 15,0-3 0-15,-4-1 0 16,-3-2 1-16,-1-1 0 16,-3-4 0-16,3 3 0 0,2-6-1 15,-1-1 1-15,-2-1 0 16,0 0 0-16,-6 2 0 16,-3-2-1-16,-2 0 2 15,-2-1-1-15,2 0 0 16,2 2 0-16,3-3-1 15,-3-2 1-15,3 0 0 16,-2 2 0-16,-4-2 0 16,2 1 1-16,-5-4-1 15,0 1 1-15,3-1 0 16,-2-3-1-16,0 0 1 16,0-2 0-16,0-1 0 15,1 1 0-15,-1 4-1 16,2-2 0-16,-3 1 0 15,-1 1 0-15,-1 2 1 16,-3-1-1-16,-7-4 1 0,3 1-1 16,-4-2 0-16,2-1 0 15,2 2-11-15,1-3-10 16,-2-2-31-16,2 0-23 16,1 5-41-16,2 1-25 15,4-1-68-15,-1 0-42 16,9 1 158-16</inkml:trace>
  <inkml:trace contextRef="#ctx0" brushRef="#br0" timeOffset="-198633.52">8975 7522 307 0,'69'3'198'15,"-61"2"-10"-15,2 6-95 16,4 1-22-16,-1 3-30 16,3 3 1-16,-1-1 9 15,-1-1 5-15,3 2 8 16,-3-4-3-16,2 1-11 16,3-1-6-16,2 0-12 15,-1 0-7-15,3 0-10 16,-3 3-3-16,0-1-4 15,0 2-2-15,0 4 0 16,1-1 0-16,-3-2 4 16,0 0 7-16,1 1 3 0,-2-3 1 15,3 2-2-15,0 0-3 16,0 1 7-16,4 0 2 16,3 0 3-16,0-1-2 15,4 0-8-15,-1 0-3 16,-3-4-4-16,3 2-2 15,-3-2 0-15,1-2-2 16,-1 2-1-16,-1-3 0 16,1-2 0-16,-1 7-1 15,4-3 1-15,2 2-1 0,-1 3 0 16,-3-4-1-16,-2 1 1 16,0 3-2-16,-1 1 0 15,0 2 0-15,-1 1 0 16,-4-1 0-16,1 1 1 15,2-1 0-15,-1 2-1 16,2-1 0-16,-1-2 0 16,2 1-1-16,1-4 1 15,3 2 0-15,-5-7 1 16,0 2 0-16,-2-1 2 16,-4-4 2-16,5 5-42 15,-2-5-59-15,6 1 60 16</inkml:trace>
  <inkml:trace contextRef="#ctx0" brushRef="#br0" timeOffset="-160615.5">17387 9908 377 0,'-49'19'216'16,"46"-22"-46"-16,-1 1-34 15,1-2-19-15,1-1-22 16,0 1-7-16,2 0-23 16,0 2-3-16,0 1-11 15,0 0-9-15,0 0-12 16,0 0-4-16,4-7-10 16,1-5-3-16,14-23-4 15,-11 20-1-15,1-1-3 16,1 4-1-16,3-6 1 0,0 3 10 15,2 1 4 1,0 0 1-16,0 4 1 0,-3-2-11 16,2 1-5-16,-2 1-2 15,-1 1-1-15,1 2-2 16,-1 0 0-16,4 2 0 16,2 1 0-16,0-3 0 15,-1 1 19-15,-1-2 3 16,-2-3 3-16,1 5 1 0,-1-5-15 15,0 5-2-15,4 0-2 16,0-2-2-16,-1 0-1 16,1 2-2-16,-3 1 0 15,0 1 0-15,2 2-1 16,0 0 2-16,6-1-2 16,-1 0 11-16,0 1 9 15,2-2 3-15,-6 0 1 16,4 1-9-16,-4 2-9 15,-1-2-2-15,0 2 0 16,-2 0-1-16,2-2-1 16,2 1 0-16,2-1-2 15,0-3 12-15,1 1 8 16,2 0 1-16,1-2 3 16,0 1-13-16,3 3-7 15,1 0 0-15,-2-1-3 0,1 0 1 16,-4-3-1-16,-2-2 0 15,2 3 1-15,-2 0 3 16,4 1 9-16,-1 1 0 16,0 1 2-16,-1 0-4 15,-2-1-7-15,0 3-1 16,-2-2-2-16,2 3 0 0,0-2-1 16,2 1 1-16,0 2-2 15,-5-2 1-15,-1 2 0 16,-1-1 0-16,-6-1 0 15,6 3 0-15,-4 1 0 16,0 0 0-16,1 1 0 16,-2-3 0-16,2 0 0 15,1 1-1-15,2-1 0 16,1 0-1-16,3 0 1 16,0 0-1-16,0-2 1 15,0 3 0-15,-2 0-1 16,3 2 0-16,-3 2 1 15,-2-2-1-15,2 1 1 16,-2 0-1-16,-1-2 1 16,-2 3 0-16,-1 0 0 15,-4-1 0-15,4 0 0 16,5 3 0-16,-3-1-1 0,3-1 0 16,1-2 1-16,0 0-1 15,0-1 1-15,1-1 0 16,-2-1 0-16,-2 1 0 15,0-1 1-15,-2 0 0 16,2 4-1-16,-2-2 1 16,0 2-1-16,0-1 0 15,0 1 0-15,-2 0 0 16,3-1-1-16,1 3 1 0,-2-1 0 16,0-1-1-16,-4-1 1 15,1 0 0-15,0 0-1 16,1-1 1-16,3 1-3 15,-3-1 22-15,2 2 8 16,0 0 1-16,-1 0 5 16,-2-2-23-16,-1 3-7 15,2-1 0-15,1 2-1 16,0-1-1-16,2 1 0 16,1 2-2-16,0-4 2 15,1 3-2-15,2-1 1 16,0-1 0-16,0 2 0 15,2-1 0-15,-2-1 0 16,1 2 1-16,-3 0-1 0,2 0 0 16,-5 0 0-1,2 2 0-15,2 0 1 0,-3-4-2 16,4 3 11-16,-2-4 3 16,2 3 1-16,0 1 2 15,-2-4-9-15,-1-1-2 16,2 2-2-16,-1-2 0 15,2 6-2-15,-2-1 0 16,-3-2 0-16,4 2 0 0,1 1 0 16,2 0-1-16,-1 1 0 15,-1-1 1-15,-4-2-2 16,-2 1 2-16,1 0-1 16,-2 0-1-16,-1 0 2 15,0 0-1-15,1 2 1 16,-1 1-1-16,0-2 1 15,2 2 0-15,-4-3-1 16,-2-1 0-16,3 1 1 16,1 0-1-16,0-1 0 15,1 1 1-15,-1-3-2 16,-1 2 1-16,0 0-1 16,0-1 1-16,0 2-1 15,0-1 0-15,3 4 1 16,-2-4-1-16,0 3 0 15,0-1 1-15,0-3 0 0,1 4 0 16,2-2-1-16,-4-2 0 16,4 4 0-16,-2-2 1 15,-2 0-1-15,3 2 1 16,-2-2 0-16,-1 1 0 16,-2-1 0-16,-1-1 0 15,2 3 0-15,-3-3 0 0,2 6-1 16,-3-5 1-16,1 4-1 15,4 0 1-15,-3-3 0 16,1 4-1-16,-1-5 1 16,-3 0 0-16,4 2 0 15,1-1 1-15,-1 0-1 16,-1-1 1-16,-2-1-1 16,2 1 0-16,-1 0 0 15,1 0 0-15,0 2 0 16,-1-3 0-16,0 2 0 15,-1 0 0-15,2-1-1 16,0 1 1-16,0 0-1 16,-1-2 0-16,3 4 1 15,-2-2-1-15,1 2 0 16,0-1 1-16,1-1 0 16,0 0 0-16,-1 0-1 0,0-1 1 15,-2 0 0-15,2 2 0 16,-2-2 0-16,1 3-1 15,-1-3 0-15,1 1 0 16,0-1 0-16,3-1 0 16,0 1 0-16,-1-3 0 15,4 2 0-15,-3 1 0 16,-2-2 0-16,1 4 0 0,0 0 1 16,1 0 0-16,1 1 0 15,0-1 0-15,-4-2-1 16,-1 1 0-16,3 0 0 15,-4-2 0-15,3 2 1 16,0-2 0-16,-3 1-1 16,4 0 1-16,-2 1-1 15,2 1 1-15,0-1-1 16,-2 0 1-16,1-2-1 16,0 1 0-16,0 0 1 15,1 0-1-15,-1-1 0 16,1 1 1-16,-1-1-1 15,1 2 1-15,-1-1-1 16,-1 2 1-16,1-3 0 16,-1 1-1-16,0-2 0 15,0 0 1-15,0 2-1 16,0 2 0-16,0-4 1 0,-1 1-1 16,0-1 1-16,-1-1 0 15,0 4 1-15,0-2 0 16,-1-4 0-16,0 2 0 15,0-3-1-15,-1 0 0 16,1 1 0-16,-3-3 0 16,0 0-1-16,0 0 1 15,0 0 0-15,0 0 0 0,0 0 0 16,0 0 1-16,0 0 0 16,0 0 0-16,2 1-1 15,-1-1 1-15,0 1-2 16,-1-1 1-16,0 0-1 15,0 0 0-15,0 1 1 16,3 1 0-16,-1-1-1 16,-2-1 1-16,0 0-1 15,0 0-7-15,0 0-18 16,0 0-15-16,2 1-40 16,-2 1-20-16,1-2-41 15,-1 0-22-15,0 0-56 16,0 0-43-16,0 0 169 15</inkml:trace>
  <inkml:trace contextRef="#ctx0" brushRef="#br0" timeOffset="-159377.52">20959 10718 63 0,'4'-24'79'16,"-5"22"10"-16,-1 2 20 15,1 1 3-15,0-1 2 16,0 0 5-16,1 0-2 16,-1 0-5-16,0 0-12 15,0 0-5-15,0 0-2 16,1 0-4-16,0 0-12 0,0 1-6 15,4 9-9 1,-2-3 0-16,15 24 4 0,-11-19 2 16,1 1 0-16,-1 0-4 15,-3-1-14-15,-2-2-9 16,-1-1-11-16,-2 2-3 16,0 2 0-16,-2 1 0 15,-2 0-5-15,2 1-2 16,-1 1-7-16,-1 0-1 0,2 3-3 15,-2 1-1-15,1 1-1 16,-1 0 0-16,0 2-1 16,-1-1 0-16,0-1-2 15,-1 2 1-15,-1-3-2 16,-1 0 1-16,1 1-2 16,-1 1 1-16,2-2-1 15,2 3-1-15,-2-2 0 16,1 0 0-16,-4 1 0 15,1-1 0-15,0 2 1 16,-1 0 0-16,3 1 0 16,-3 0 0-16,2 0 0 15,1 2-1-15,-3-2 1 16,1 2 0-16,-1-2 0 16,-2 0 0-16,-2-3 1 0,2-1 0 15,-2 0 0-15,2 0 7 16,1 2 4-16,-1 3-1 15,2 1 3-15,0-4-7 16,0 1-3-16,-3 1-1 16,-2-1 0-16,1 0-2 15,1 2 0-15,3-2 0 16,1-7 0 0,6-9-1-16,0 1 6 0,-14 28 2 0,0-3 2 15,2 4 2-15,4-10-4 16,1-3-1-16,3 5-1 15,-6-4-1-15,2 1-1 16,0 3-2-16,2-4 1 16,-1 0 0-16,-4-3 1 15,3 1-1-15,-5-3 0 16,4 2-1-16,0 4-2 16,-4-3 0-16,3-2-1 15,-1 2 0-15,2-3-1 16,2 6 1-16,-1 1 0 15,1-2 0-15,0-1 0 16,-2-3 0-16,1 1-1 16,0-1 1-16,1-1 0 15,0 1 0-15,0-3-1 0,1 1 0 16,-1-3-1-16,1-2 1 16,0 1 0-16,1-3 0 15,1 2-1-15,-1 0 1 16,0-1 0-16,0 0 0 15,2-2-1 1,4-6 1-16,0 1 0 0,-7 19 0 16,1-2 0-16,-5-1 0 15,8-7 1-15,-2-3-1 16,-4 0-1-16,4 0-2 0,-2-3-20 16,0-2-27-16,5-4-111 15,-1-4-285-15,-4-8 298 16</inkml:trace>
  <inkml:trace contextRef="#ctx0" brushRef="#br0" timeOffset="-141868.18">20066 10710 4 0,'-67'48'1'0,"62"-49"-1"15</inkml:trace>
  <inkml:trace contextRef="#ctx0" brushRef="#br0" timeOffset="-118252.78">19530 8704 487 0,'-24'-1'208'0,"25"6"-116"16,4-2-19-16,2 2-17 15,0-3 10-15,1 1 20 16,2 0-4-16,1 2-5 16,0-1-2-16,4 2-13 15,0-1-5-15,6 2-12 16,-3-3-9-16,3 3-13 15,-4-2-6-15,2-2-6 16,0 2-3-16,-5-1 1 16,1-1 0-16,-7 2 1 15,0-2 0-15,0 1 0 0,0 0 0 16,-1-1-2 0,-2 1 1-16,-2-2 21 0,2 4 5 15,-3 0 7-15,1-3 7 16,-1 2-20-16,0 0-3 15,0 1-8-15,0 6-6 16,-1 0-4-16,0 1-2 16,-1 1-2-16,2 5-1 15,-1-6 0-15,1 8-1 0,0-1-1 16,1-2 2-16,2 4 4 16,-1-4 2-16,2 0 2 15,-1-3 0-15,0 0-1 16,-2-2-2-16,-1-4 2 15,-1-1 0-15,-3-2 1 16,0-1 2-16,-2-1 9 16,-1-1 3-16,-4-2 2 15,-3 1 0-15,-4-2-11 16,-3 0-3-16,-4-2-5 16,1 1-2-16,-2-1-2 15,0 1-1-15,2 0-2 16,-1-2 0-16,-1 1-1 15,3-1-1-15,5-1-1 16,0 1-1-16,10 0-1 16,-2-2 1-16,2-3-1 0,1 2 1 15,-1-2 1-15,1-2 0 16,0 0-2-16,2-1-1 16,0-4 1-16,2 0-1 15,0 0 3-15,-1-2 1 16,1 3 0-16,0-4 0 15,0 0 0-15,-1-1 0 16,0-3 1-16,0-2-1 16,1-1 0-16,-1-3 2 0,3 3-2 15,0-1 0-15,2 2 0 16,0 3-1-16,-1 2 2 16,0 1 0-16,0 4-1 15,0 2-1-15,1 4-1 16,0 3 0-16,0 3-1 15,2-1-1-15,0 3 0 16,0 0-1-16,4 1 1 16,-1 2 1-16,5-1-1 15,3 0 1-15,0 3 0 16,3 1 1-16,1 4 0 16,-2-1 1-16,0 3 2 15,2 0-1-15,-6-1 1 16,6 2 0-16,0-1 0 15,-1 0 1-15,-1-2 1 0,0 0-1 16,-2-2 1-16,0 0 0 16,-2-2-1-16,1 0 1 15,-3-1 0-15,-1 2 0 16,-1 1 0-16,-2 0 0 16,0 3 0-16,-1-3 0 15,-1 3 1-15,-1 0-1 16,-1 0 1-16,-2 2-1 0,-1 2 0 15,2 3 0-15,0 2 0 16,-4-4 1-16,-3 1 0 16,-2 0 0-16,-3-2 2 15,1 3-1-15,-3-1 1 16,2-7-1 0,4-5 0-16,0 0-1 0,-14 14-1 15,0 0 1-15,0-3 1 16,4-6-1-16,-2-1 2 15,-3-2 0-15,-2-1-1 16,4-3 1-16,-5-3-2 16,3-3 0-16,-4-4-2 15,-2-1-1-15,3-4-1 16,3-2-2-16,5-4-3 16,2-2-1-16,12-4-2 15,-1-1-1-15,6-3 3 0,2-3 0 16,5 0 4-16,4 2-1 15,3 1 3-15,1 2 0 16,-4-2-1-16,-4-1 2 16,-1 1-2-16,2 1 1 15,3 6-1-15,1 3-1 16,1 7 0-16,-3 1-1 16,0 6-1-16,2 1-1 0,2 5-1 15,2 3 1-15,4 7 2 16,-1 1 2-16,1 6 2 15,-4 1 1-15,-3 1 2 16,-3-1 0-16,-5 0 1 16,-1 1 0-16,-8-1 2 15,-3 1 2-15,-4-3-1 16,-6 4 0-16,-3-4 0 16,-1 2-1-16,-7-3 0 15,1 0-1-15,-3-2-1 16,-2-2 1-16,2-4-1 15,0-5 1-15,6-3-2 16,0-4 1-16,1-6-2 16,-2-3 0-16,0-7-2 15,3-2-3-15,5-2-2 0,5-2-1 16,3-3 0-16,4 1-1 16,7-1 2-16,1 0-1 15,10 2 0-15,-3 1 0 16,0 4 0-16,5 3 0 15,-4 6-1-15,5 5-1 16,2 7 0-16,-1 4 0 16,3 10 2-16,0 3 2 15,2 5 3-15,-3 2 2 0,-4-2 2 16,-3 0 1-16,-7 0 2 16,-6 2 0-16,-7-4 2 15,-4 1-1-15,-11 0 0 16,-1-1 0-16,-8 3-3 15,0-2 0-15,-2-4 0 16,0-7 0-16,3-5 0 16,5-4-2-16,3-6-1 15,2-3-1-15,0-12 0 16,-1 0-2-16,4-9-2 16,3 2 0-16,11 1-3 15,1 1-1-15,11 6-2 16,1-1-1-16,4 8-1 15,4 3 1-15,2 5 1 16,2 7 1-16,5 6 2 16,1 4 1-16,-2 3 3 15,-1-3 2-15,-4 3 3 0,-9-3 3 16,-9 0-5-16,-8 4-15 16,-13 2-59-16,-9-4-39 31,12-7-147-31,1 0 161 0</inkml:trace>
  <inkml:trace contextRef="#ctx0" brushRef="#br0" timeOffset="-104110.8">22661 7165 503 0,'-42'68'220'16,"22"-39"-126"-16,-4 5-31 16,1 9-49-16,-5 4-10 0,-6 4-3 15,-1 2 1-15,0-4-1 16,3-4 0 0,8-4 0-16,5-3-1 0,8-8-2 15,1-6-1-15,7-9 15 16,0-7-150-16,3-8 108 15</inkml:trace>
  <inkml:trace contextRef="#ctx0" brushRef="#br0" timeOffset="-103869.39">22164 7344 473 0,'16'18'0'0,"7"2"-1"0,17 20 0 16,17 3 2-16,3 1 1 16,11 3 1-16,0-1 1 15,-4-4-2-15,-1-4-2 16,-11-11 0-16</inkml:trace>
  <inkml:trace contextRef="#ctx0" brushRef="#br0" timeOffset="-103100.61">22130 7887 129 0,'38'4'89'16,"-1"4"-16"-16,4 3-1 15,1-3-43-15,8 3-14 16,4-6-9-16,2-2-1 16,3-3-2-16,-1-1 1 15,-3-4-1-15,0-5 2 16,3-4 3-16,0-2 1 0,-1-6 14 15,-2 1 10 1,-8-6 20-16,-2-3 4 0,-7-9-1 16,1-5-5-16,-4-3-2 15,-7-4 20-15,-9-3 31 16,-6-1 8-16,-12-1-5 16,-5-2-23-16,-11-1-38 15,-2-1-13-15,-13 0-12 16,-3 1-3-16,-7 4-2 15,-7 4-1-15,-6 10 0 16,-6 2 0-16,-10 4-1 16,0 6 0-16,-2 4-1 15,2 3-2-15,-2 9-2 16,1 4-2-16,-6 5-3 16,3 4 0-16,5 5-2 15,-2 3 0-15,6 4 0 0,2 6-1 16,8 3 0-16,4 2-2 15,12 5 0-15,4-5-2 16,6 5-5-16,5 5-1 16,3 7-4-16,4 8 0 15,9 15 2-15,7 2 0 16,9 8 0-16,8 1 2 16,8 1 0-16,6-2 1 15,13 8-3-15,5 1-19 0,22 0-62 16,5-2-30-16,15-14-130 15,4-5 156-15</inkml:trace>
  <inkml:trace contextRef="#ctx0" brushRef="#br0" timeOffset="-98535.73">3308 9055 249 0,'-38'54'171'0,"35"-50"3"0,-1 1-11 16,2-2-17-16,5 1-15 16,-3-3-19-16,-1-1-18 15,0 0-37-15,0 0-17 16,1 0-19-16,0 0-6 15,0 0-10-15,0 0-1 0,0 0-2 16,0 0 1-16,0 3 1 16,0 0 0-16,0 0 2 15,0-1 1-15,0-1 2 16,0-1 0-16,-1 0-2 16,0 0-1-16,0 0-3 15,0 0 0-15,0-1 0 16,0 0 0-16,1 0-1 15,-1-3-1-15,1-1 0 16,1 0 0-16,-1 4 0 16,5-3 0-16,0 1 2 15,3 0-1-15,23 5 2 16,-23 7 0-16,2 3 0 16,-5 1 1-16,-3 0 2 15,-5-2 1-15,-4 2 1 16,0 0 0-16,-5-3 0 0,2 1-1 15,-4-6 8-15,0-3 5 16,1-3 6-16,-2-4 1 16,4-4-7-16,4-3-2 15,-1-5-1-15,6-2 0 16,2-2-2-16,4 1-5 16,7 6-9-16,0 3-2 15,5 10-2-15,3 3 0 0,2 9 2 16,1 4 0-16,0 6 3 15,-6-1 1-15,-5 3 2 16,-4 0 0-16,-8 0 2 16,-4-1 0-16,-8 3 0 15,-2-2-2-15,-6-1-2 16,1 0 0-16,-1-12-2 16,4-2 1-16,3-10-2 15,-2-10-2-15,10-5-1 16,-4-7-1-16,5-6-2 15,7 3 1-15,2 6 3 16,7 4 0-16,6 6 1 16,1 8 0-16,2 2-1 15,5 4 0-15,-1 5 2 16,-1-1 2-16,-5 10 3 16,-5 0 1-16,-7 3 3 0,-7 0 1 15,-6-3-1-15,-5 3 1 16,-2-2-2-16,-2-1-1 15,-1-6-1-15,1-7-2 16,1-8-4-16,1-8-1 16,1-10-2-16,3-6-1 15,9-3 0-15,1-3-1 16,3 4 1-16,4 4 1 16,4 6 1-16,6 7 1 0,9 9 0 15,0 1 0-15,-1 6 0 16,-3 1 3-16,-7 3 3 15,-2 0 2-15,-11 3 5 16,-4 4 0-16,-10 4 0 16,-5 0-2-16,-4 3-3 15,-3-4-1-15,6-5-1 16,-2-2-2-16,4-9-3 16,2-6-1-16,-1-10-2 15,7-4-3-15,4-6-4 16,4 1-1-16,8 2-1 15,5 2 0-15,3 6 2 16,4 4 2-16,4 8 2 16,1 2 3-16,1 6 3 15,-2 3 1-15,-8 1 4 0,-7 1 2 16,-9 3 3-16,-6 1 0 16,-10 5-1-16,-3-7-2 15,-8 6-2-15,0-4 0 16,1-11 0-16,3 4-2 15,4-17-2-15,0-6-2 16,7-3-3-16,1-5-2 16,8 1-4-16,5-2-1 15,10 5 0-15,4 4 0 0,5 5 3 16,1 7 3-16,2 6 2 16,1 3 2-16,-6 7 4 15,-4 0 2-15,-9 3 4 16,-6 3 2-16,-10-3 0 15,-7 9-1-15,-6 7-3 16,-5 0-1-16,-3 6-2 16,2-8 0-16,2-11-2 15,1-7-1-15,4-12-44 16,4-16 174-16,10-28-110 16</inkml:trace>
</inkml:ink>
</file>

<file path=ppt/ink/ink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3-02-22T14:46:07.831"/>
    </inkml:context>
    <inkml:brush xml:id="br0">
      <inkml:brushProperty name="width" value="0.05292" units="cm"/>
      <inkml:brushProperty name="height" value="0.05292" units="cm"/>
      <inkml:brushProperty name="color" value="#FF0000"/>
    </inkml:brush>
  </inkml:definitions>
  <inkml:trace contextRef="#ctx0" brushRef="#br0">12441 8381 791 0,'0'-3'423'15,"0"1"-141"-15,0 1-107 16,-1 0-45-16,0 0-66 15,1 1 2-15,0 0-32 16,0 0-1-16,2 12-12 0,7 29-11 16,-4-14-7-16,-4-1-1 15,6 4-62-15,-2 3-61 16,0 1-236-16,1 0 222 16</inkml:trace>
  <inkml:trace contextRef="#ctx0" brushRef="#br0" timeOffset="349.15">11860 8717 733 0,'-17'1'313'15,"8"-1"-146"-15,7 1-96 16,-1-1 2-16,6-2-9 15,-3 1-3-15,0 0 3 16,9-2-5-16,14-1 6 16,37-6-13-16,-8 7-21 15,10 1-13-15,12 2-13 16,9 3-1-16,4 2-1 16,3-1 1-16,4 2 0 15,3 0 0-15,1 1 0 16,-3 0 1-16,0 2-1 0,-6-2 2 15,-8-1 0-15,-4 0 1 16,-12-3 1-16,-9-1 3 16,-18-2-95-16,-11-1-108 15,-12-3 122-15</inkml:trace>
  <inkml:trace contextRef="#ctx0" brushRef="#br0" timeOffset="1425.26">12259 8991 642 0,'-1'-1'294'16,"0"0"-139"-16,0 0-60 15,1 1-70-15,-1 0-15 16,-7 19-35-16,-3 23-75 0,11-18 68 15</inkml:trace>
  <inkml:trace contextRef="#ctx0" brushRef="#br0" timeOffset="1692.5">11994 9202 542 0,'0'0'305'16,"2"0"-42"-16,6-6-106 15,5 0-27-15,9-2-12 16,7-1-9-16,12 4-33 16,3 1-13-16,5-1-28 15,-1 2-13-15,2 1-10 0,1 1-4 16,-5 3-1-16,0 2 1 15,-11 1-47-15,-5 1-65 16,-11 0 67-16</inkml:trace>
  <inkml:trace contextRef="#ctx0" brushRef="#br0" timeOffset="2497.69">12205 9299 277 0,'-1'0'230'0,"0"0"52"0,0 0-56 15,0 0-68-15,-1 3-23 16,-5 7-29-16,-5 24-14 16,13-20-13-16,3 7-11 15,-4 5-7-15,-5 1-7 16,3 10-13-16,1 1-6 15,-3 4-17-15,3-2-1 16,-4-2-8-16,0 1-2 16,4-4-3-16,-3 1-1 0,0-11-61 15,-2-5-50-15,0-10-277 16,2-7 247-16</inkml:trace>
  <inkml:trace contextRef="#ctx0" brushRef="#br0" timeOffset="2738.77">12115 9401 460 0,'8'-13'284'15,"-1"0"-49"-15,5 6-86 16,2 4-23-16,5 6-32 16,1 3 1-16,-1 6 5 15,2-1-4-15,-5 1-12 16,2 4-3-16,-7-4-11 0,-3 3-6 15,-5 1-10-15,-3 1-11 16,-4 5-9-16,-5-1-6 16,-6 1-28-16,-5 0-30 15,-1-4-90-15,-2-1-64 16,2-6 109-16</inkml:trace>
  <inkml:trace contextRef="#ctx0" brushRef="#br0" timeOffset="3138.25">12725 9224 686 0,'-2'-1'344'15,"2"-1"-135"-15,3-2-43 16,-3 3-60-16,0 0-29 16,15 1-13-16,30 3-18 15,-12 2-23-15,1-3-9 16,-3 4-31-16,-1 2-51 0,-5-2-366 16,-2 1 303-16</inkml:trace>
  <inkml:trace contextRef="#ctx0" brushRef="#br0" timeOffset="3307.34">12940 9209 856 0,'-58'-63'389'16,"45"60"-162"-16,8 5-126 16,2 4-42-16,0 2-17 15,5 5-9-15,-3 7-25 16,3 2-9-16,0 7-50 15,1 5-59-15,4 5 71 16</inkml:trace>
  <inkml:trace contextRef="#ctx0" brushRef="#br0" timeOffset="3741.62">13397 8889 694 0,'18'13'359'0,"-21"-9"-109"16,-1-1-63-16,1 6-83 15,-2 1-32-15,5 4-28 16,-2 3 0-16,1 2-9 0,-1 1-8 16,0 4-17-16,2 1-5 15,0 1-2-15,1 1-56 16,3 0 40-16</inkml:trace>
  <inkml:trace contextRef="#ctx0" brushRef="#br0" timeOffset="4022.05">13137 9228 537 0,'3'4'292'0,"6"-4"-53"15,4 0-50-15,14 0-58 16,1-3-21-16,14 2-38 16,3 2-17-16,1-2-26 15,6 0-9-15,0-3-11 16,2 3-1-16,-4-1-1 16,-8 2 1-16,-12 2-82 15,-9-2-107-15,-4 7 116 0</inkml:trace>
  <inkml:trace contextRef="#ctx0" brushRef="#br0" timeOffset="4381.64">13405 9354 627 0,'-66'53'332'0,"63"-47"-78"15,0 1-61-15,1 5-85 16,1 1-22-16,0 6-34 15,1 3-8-15,0 6-15 16,0-1-4-16,0 6-11 16,-1-2-4-16,-2 1-6 15,3 7-3-15,-2-4-21 16,1-1-39-16,-2-5-145 0,0-11-199 16,2-6 252-16</inkml:trace>
  <inkml:trace contextRef="#ctx0" brushRef="#br0" timeOffset="4765.35">13315 9395 414 0,'13'-1'270'0,"-1"1"-7"0,9 4-122 15,1 5-27-15,3 1-26 16,0 3-2-16,-5 0-12 15,-2 1-10-15,-8-1-15 16,-4 1-8-16,-7-1-13 16,-5 1-11-16,-8 0-36 15,-4-2-17-15,-5 0-14 16,-1-5 6-16,3-3 34 16,2-1 15-16,4-4 26 15,1 1 5-15,7-2 6 16,2 0-14-16,8 2-14 15,3 0-3-15,5 3 6 16,4 4 14-16,4 1 1 16,3 2-5-16,3 3-17 15,-13-6-7 1,1 0-2-16,41 25 1 0,-5 0 12 0,0 3-50 16,-30-18-147-16,-5 0 131 15</inkml:trace>
  <inkml:trace contextRef="#ctx0" brushRef="#br0" timeOffset="5274.4">13285 8720 284 0,'-20'23'222'16,"20"-23"44"-16,0 1-58 15,3 0-60-15,-3-1-19 0,0 0-29 16,7 1-6-1,11 2-36-15,23 0-5 0,-10-2-23 16,2 0-12-16,11 0-2 16,6 3-10-16,0-2-3 15,2-2 1-15,-2 3 0 16,-8-1 0-16,0 3-17 16,-8 4-42-16,-11-2-254 15,-3 2 213-15</inkml:trace>
  <inkml:trace contextRef="#ctx0" brushRef="#br0" timeOffset="7036.17">12236 8206 276 0,'-4'0'193'16,"0"0"21"-16,1 1-17 16,2-1-34-16,1 0-16 15,-1 0-16-15,0-1-18 0,1 1-24 16,0 0-13-16,0 0-24 15,0 0-2-15,0-1-13 16,0 0-2-16,8 0-8 16,5-2-8-16,22-4-5 15,-21 7-5-15,2 0-7 16,2 0 0-16,4 7-2 16,0-1 1-16,0 1 0 15,6 5 1-15,-4-3-1 16,0 2 1-16,-4 1 2 15,-8-5-1-15,-2 4 2 16,-4 2 1-16,-1 1 0 16,-2 3 1-16,1 1 1 15,-2 1 0-15,-5 2 0 16,4 4 0-16,-3-2-2 16,-1-1-2-16,1-1 0 15,-1-5-2-15,1-2 0 0,3-1 1 16,1-2-1-16,-2-3 2 15,-1 0-2-15,1-3 1 16,-2-2 1-16,0 2-2 16,3 0 2-16,-3-1-1 15,2 1 0-15,2 1 1 16,-5-1-1-16,2-1 1 16,-1 1 0-16,-2-1-1 0,4-1 1 15,0 1-1-15,-1-3-1 16,1-1 1-16,0 0-1 15,0 0 0-15,0 0 7 16,0 0 3-16,0 0 2 16,0 0 2-16,0-1-1 15,0 1-1-15,5-2-3 16,3-1-3-16,6-1-9 16,30-7-3-16,-15 0-2 15,9 0-6-15,9-10-125 16,4-4 101-16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2E89-9448-4D5C-8448-9CCF5BBC8E1A}"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6B694-ED52-4167-BA07-0E91353D54D2}" type="slidenum">
              <a:rPr lang="zh-CN" altLang="en-US" smtClean="0"/>
              <a:t>‹#›</a:t>
            </a:fld>
            <a:endParaRPr lang="zh-CN" altLang="en-US"/>
          </a:p>
        </p:txBody>
      </p:sp>
    </p:spTree>
    <p:extLst>
      <p:ext uri="{BB962C8B-B14F-4D97-AF65-F5344CB8AC3E}">
        <p14:creationId xmlns:p14="http://schemas.microsoft.com/office/powerpoint/2010/main" val="52109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Arial" panose="020B0604020202020204" pitchFamily="34" charset="0"/>
              <a:buNone/>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a:t>
            </a:fld>
            <a:endParaRPr lang="zh-CN" altLang="en-US"/>
          </a:p>
        </p:txBody>
      </p:sp>
    </p:spTree>
    <p:extLst>
      <p:ext uri="{BB962C8B-B14F-4D97-AF65-F5344CB8AC3E}">
        <p14:creationId xmlns:p14="http://schemas.microsoft.com/office/powerpoint/2010/main" val="244302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10</a:t>
            </a:fld>
            <a:endParaRPr lang="zh-CN" altLang="en-US"/>
          </a:p>
        </p:txBody>
      </p:sp>
    </p:spTree>
    <p:extLst>
      <p:ext uri="{BB962C8B-B14F-4D97-AF65-F5344CB8AC3E}">
        <p14:creationId xmlns:p14="http://schemas.microsoft.com/office/powerpoint/2010/main" val="154342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11</a:t>
            </a:fld>
            <a:endParaRPr lang="zh-CN" altLang="en-US"/>
          </a:p>
        </p:txBody>
      </p:sp>
    </p:spTree>
    <p:extLst>
      <p:ext uri="{BB962C8B-B14F-4D97-AF65-F5344CB8AC3E}">
        <p14:creationId xmlns:p14="http://schemas.microsoft.com/office/powerpoint/2010/main" val="154006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12</a:t>
            </a:fld>
            <a:endParaRPr lang="zh-CN" altLang="en-US"/>
          </a:p>
        </p:txBody>
      </p:sp>
    </p:spTree>
    <p:extLst>
      <p:ext uri="{BB962C8B-B14F-4D97-AF65-F5344CB8AC3E}">
        <p14:creationId xmlns:p14="http://schemas.microsoft.com/office/powerpoint/2010/main" val="3896678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13</a:t>
            </a:fld>
            <a:endParaRPr lang="zh-CN" altLang="en-US"/>
          </a:p>
        </p:txBody>
      </p:sp>
    </p:spTree>
    <p:extLst>
      <p:ext uri="{BB962C8B-B14F-4D97-AF65-F5344CB8AC3E}">
        <p14:creationId xmlns:p14="http://schemas.microsoft.com/office/powerpoint/2010/main" val="234998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14</a:t>
            </a:fld>
            <a:endParaRPr lang="zh-CN" altLang="en-US"/>
          </a:p>
        </p:txBody>
      </p:sp>
    </p:spTree>
    <p:extLst>
      <p:ext uri="{BB962C8B-B14F-4D97-AF65-F5344CB8AC3E}">
        <p14:creationId xmlns:p14="http://schemas.microsoft.com/office/powerpoint/2010/main" val="2453091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15</a:t>
            </a:fld>
            <a:endParaRPr lang="zh-CN" altLang="en-US"/>
          </a:p>
        </p:txBody>
      </p:sp>
    </p:spTree>
    <p:extLst>
      <p:ext uri="{BB962C8B-B14F-4D97-AF65-F5344CB8AC3E}">
        <p14:creationId xmlns:p14="http://schemas.microsoft.com/office/powerpoint/2010/main" val="4271898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16</a:t>
            </a:fld>
            <a:endParaRPr lang="zh-CN" altLang="en-US"/>
          </a:p>
        </p:txBody>
      </p:sp>
    </p:spTree>
    <p:extLst>
      <p:ext uri="{BB962C8B-B14F-4D97-AF65-F5344CB8AC3E}">
        <p14:creationId xmlns:p14="http://schemas.microsoft.com/office/powerpoint/2010/main" val="751240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17</a:t>
            </a:fld>
            <a:endParaRPr lang="zh-CN" altLang="en-US"/>
          </a:p>
        </p:txBody>
      </p:sp>
    </p:spTree>
    <p:extLst>
      <p:ext uri="{BB962C8B-B14F-4D97-AF65-F5344CB8AC3E}">
        <p14:creationId xmlns:p14="http://schemas.microsoft.com/office/powerpoint/2010/main" val="155606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18</a:t>
            </a:fld>
            <a:endParaRPr lang="zh-CN" altLang="en-US"/>
          </a:p>
        </p:txBody>
      </p:sp>
    </p:spTree>
    <p:extLst>
      <p:ext uri="{BB962C8B-B14F-4D97-AF65-F5344CB8AC3E}">
        <p14:creationId xmlns:p14="http://schemas.microsoft.com/office/powerpoint/2010/main" val="3968997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19</a:t>
            </a:fld>
            <a:endParaRPr lang="zh-CN" altLang="en-US"/>
          </a:p>
        </p:txBody>
      </p:sp>
    </p:spTree>
    <p:extLst>
      <p:ext uri="{BB962C8B-B14F-4D97-AF65-F5344CB8AC3E}">
        <p14:creationId xmlns:p14="http://schemas.microsoft.com/office/powerpoint/2010/main" val="3116082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2</a:t>
            </a:fld>
            <a:endParaRPr lang="zh-CN" altLang="en-US"/>
          </a:p>
        </p:txBody>
      </p:sp>
    </p:spTree>
    <p:extLst>
      <p:ext uri="{BB962C8B-B14F-4D97-AF65-F5344CB8AC3E}">
        <p14:creationId xmlns:p14="http://schemas.microsoft.com/office/powerpoint/2010/main" val="311870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20</a:t>
            </a:fld>
            <a:endParaRPr lang="zh-CN" altLang="en-US"/>
          </a:p>
        </p:txBody>
      </p:sp>
    </p:spTree>
    <p:extLst>
      <p:ext uri="{BB962C8B-B14F-4D97-AF65-F5344CB8AC3E}">
        <p14:creationId xmlns:p14="http://schemas.microsoft.com/office/powerpoint/2010/main" val="172244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3</a:t>
            </a:fld>
            <a:endParaRPr lang="zh-CN" altLang="en-US"/>
          </a:p>
        </p:txBody>
      </p:sp>
    </p:spTree>
    <p:extLst>
      <p:ext uri="{BB962C8B-B14F-4D97-AF65-F5344CB8AC3E}">
        <p14:creationId xmlns:p14="http://schemas.microsoft.com/office/powerpoint/2010/main" val="222318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4</a:t>
            </a:fld>
            <a:endParaRPr lang="zh-CN" altLang="en-US"/>
          </a:p>
        </p:txBody>
      </p:sp>
    </p:spTree>
    <p:extLst>
      <p:ext uri="{BB962C8B-B14F-4D97-AF65-F5344CB8AC3E}">
        <p14:creationId xmlns:p14="http://schemas.microsoft.com/office/powerpoint/2010/main" val="155580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5</a:t>
            </a:fld>
            <a:endParaRPr lang="zh-CN" altLang="en-US"/>
          </a:p>
        </p:txBody>
      </p:sp>
    </p:spTree>
    <p:extLst>
      <p:ext uri="{BB962C8B-B14F-4D97-AF65-F5344CB8AC3E}">
        <p14:creationId xmlns:p14="http://schemas.microsoft.com/office/powerpoint/2010/main" val="16857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6</a:t>
            </a:fld>
            <a:endParaRPr lang="zh-CN" altLang="en-US"/>
          </a:p>
        </p:txBody>
      </p:sp>
    </p:spTree>
    <p:extLst>
      <p:ext uri="{BB962C8B-B14F-4D97-AF65-F5344CB8AC3E}">
        <p14:creationId xmlns:p14="http://schemas.microsoft.com/office/powerpoint/2010/main" val="384167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7</a:t>
            </a:fld>
            <a:endParaRPr lang="zh-CN" altLang="en-US"/>
          </a:p>
        </p:txBody>
      </p:sp>
    </p:spTree>
    <p:extLst>
      <p:ext uri="{BB962C8B-B14F-4D97-AF65-F5344CB8AC3E}">
        <p14:creationId xmlns:p14="http://schemas.microsoft.com/office/powerpoint/2010/main" val="1832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8</a:t>
            </a:fld>
            <a:endParaRPr lang="zh-CN" altLang="en-US"/>
          </a:p>
        </p:txBody>
      </p:sp>
    </p:spTree>
    <p:extLst>
      <p:ext uri="{BB962C8B-B14F-4D97-AF65-F5344CB8AC3E}">
        <p14:creationId xmlns:p14="http://schemas.microsoft.com/office/powerpoint/2010/main" val="362954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
        <p:nvSpPr>
          <p:cNvPr id="4" name="灯片编号占位符 3"/>
          <p:cNvSpPr>
            <a:spLocks noGrp="1"/>
          </p:cNvSpPr>
          <p:nvPr>
            <p:ph type="sldNum" sz="quarter" idx="10"/>
          </p:nvPr>
        </p:nvSpPr>
        <p:spPr/>
        <p:txBody>
          <a:bodyPr/>
          <a:lstStyle/>
          <a:p>
            <a:fld id="{BC701162-7424-416F-9B7D-16E7E3A28C0D}" type="slidenum">
              <a:rPr lang="zh-CN" altLang="en-US" smtClean="0"/>
              <a:t>9</a:t>
            </a:fld>
            <a:endParaRPr lang="zh-CN" altLang="en-US"/>
          </a:p>
        </p:txBody>
      </p:sp>
    </p:spTree>
    <p:extLst>
      <p:ext uri="{BB962C8B-B14F-4D97-AF65-F5344CB8AC3E}">
        <p14:creationId xmlns:p14="http://schemas.microsoft.com/office/powerpoint/2010/main" val="1143977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文本框 1"/>
          <p:cNvSpPr txBox="1"/>
          <p:nvPr userDrawn="1"/>
        </p:nvSpPr>
        <p:spPr>
          <a:xfrm>
            <a:off x="1588" y="0"/>
            <a:ext cx="9144000" cy="4176000"/>
          </a:xfrm>
          <a:prstGeom prst="rect">
            <a:avLst/>
          </a:prstGeom>
          <a:solidFill>
            <a:srgbClr val="44546A"/>
          </a:solidFill>
        </p:spPr>
        <p:txBody>
          <a:bodyPr wrap="square" rtlCol="0">
            <a:spAutoFit/>
          </a:bodyPr>
          <a:lstStyle/>
          <a:p>
            <a:endParaRPr lang="zh-CN" altLang="en-US" dirty="0"/>
          </a:p>
        </p:txBody>
      </p:sp>
      <p:sp>
        <p:nvSpPr>
          <p:cNvPr id="26" name="Shape 9581"/>
          <p:cNvSpPr/>
          <p:nvPr userDrawn="1"/>
        </p:nvSpPr>
        <p:spPr>
          <a:xfrm>
            <a:off x="528803" y="607681"/>
            <a:ext cx="688737" cy="3024570"/>
          </a:xfrm>
          <a:custGeom>
            <a:avLst/>
            <a:gdLst/>
            <a:ahLst/>
            <a:cxnLst>
              <a:cxn ang="0">
                <a:pos x="wd2" y="hd2"/>
              </a:cxn>
              <a:cxn ang="5400000">
                <a:pos x="wd2" y="hd2"/>
              </a:cxn>
              <a:cxn ang="10800000">
                <a:pos x="wd2" y="hd2"/>
              </a:cxn>
              <a:cxn ang="16200000">
                <a:pos x="wd2" y="hd2"/>
              </a:cxn>
            </a:cxnLst>
            <a:rect l="0" t="0" r="r" b="b"/>
            <a:pathLst>
              <a:path w="21244" h="21347" extrusionOk="0">
                <a:moveTo>
                  <a:pt x="19215" y="6579"/>
                </a:moveTo>
                <a:cubicBezTo>
                  <a:pt x="19290" y="6337"/>
                  <a:pt x="20871" y="5071"/>
                  <a:pt x="20946" y="4810"/>
                </a:cubicBezTo>
                <a:cubicBezTo>
                  <a:pt x="21021" y="4550"/>
                  <a:pt x="21473" y="3749"/>
                  <a:pt x="21097" y="3470"/>
                </a:cubicBezTo>
                <a:cubicBezTo>
                  <a:pt x="20720" y="3172"/>
                  <a:pt x="18463" y="3265"/>
                  <a:pt x="18463" y="3265"/>
                </a:cubicBezTo>
                <a:cubicBezTo>
                  <a:pt x="18463" y="3265"/>
                  <a:pt x="17936" y="2967"/>
                  <a:pt x="16882" y="2892"/>
                </a:cubicBezTo>
                <a:cubicBezTo>
                  <a:pt x="15753" y="2818"/>
                  <a:pt x="17108" y="2464"/>
                  <a:pt x="15904" y="2278"/>
                </a:cubicBezTo>
                <a:cubicBezTo>
                  <a:pt x="15151" y="2147"/>
                  <a:pt x="15377" y="1477"/>
                  <a:pt x="15076" y="1216"/>
                </a:cubicBezTo>
                <a:cubicBezTo>
                  <a:pt x="14850" y="956"/>
                  <a:pt x="14173" y="416"/>
                  <a:pt x="13495" y="192"/>
                </a:cubicBezTo>
                <a:cubicBezTo>
                  <a:pt x="12743" y="-50"/>
                  <a:pt x="11313" y="81"/>
                  <a:pt x="11313" y="81"/>
                </a:cubicBezTo>
                <a:cubicBezTo>
                  <a:pt x="8001" y="-236"/>
                  <a:pt x="6345" y="453"/>
                  <a:pt x="6044" y="825"/>
                </a:cubicBezTo>
                <a:cubicBezTo>
                  <a:pt x="5819" y="1198"/>
                  <a:pt x="6571" y="1887"/>
                  <a:pt x="5668" y="2371"/>
                </a:cubicBezTo>
                <a:cubicBezTo>
                  <a:pt x="4840" y="2836"/>
                  <a:pt x="6722" y="3004"/>
                  <a:pt x="5593" y="3283"/>
                </a:cubicBezTo>
                <a:cubicBezTo>
                  <a:pt x="4389" y="3544"/>
                  <a:pt x="5442" y="3637"/>
                  <a:pt x="4313" y="3767"/>
                </a:cubicBezTo>
                <a:cubicBezTo>
                  <a:pt x="3260" y="3879"/>
                  <a:pt x="2883" y="3935"/>
                  <a:pt x="2883" y="4177"/>
                </a:cubicBezTo>
                <a:cubicBezTo>
                  <a:pt x="2883" y="4419"/>
                  <a:pt x="1980" y="5052"/>
                  <a:pt x="1529" y="5611"/>
                </a:cubicBezTo>
                <a:cubicBezTo>
                  <a:pt x="1002" y="6170"/>
                  <a:pt x="475" y="6374"/>
                  <a:pt x="174" y="6579"/>
                </a:cubicBezTo>
                <a:cubicBezTo>
                  <a:pt x="-127" y="6803"/>
                  <a:pt x="24" y="6877"/>
                  <a:pt x="174" y="6989"/>
                </a:cubicBezTo>
                <a:cubicBezTo>
                  <a:pt x="325" y="7082"/>
                  <a:pt x="400" y="7101"/>
                  <a:pt x="400" y="7436"/>
                </a:cubicBezTo>
                <a:cubicBezTo>
                  <a:pt x="400" y="7790"/>
                  <a:pt x="2733" y="7845"/>
                  <a:pt x="2733" y="7845"/>
                </a:cubicBezTo>
                <a:cubicBezTo>
                  <a:pt x="2733" y="7845"/>
                  <a:pt x="2883" y="8162"/>
                  <a:pt x="2883" y="8460"/>
                </a:cubicBezTo>
                <a:cubicBezTo>
                  <a:pt x="2883" y="8739"/>
                  <a:pt x="2131" y="9558"/>
                  <a:pt x="1980" y="9782"/>
                </a:cubicBezTo>
                <a:cubicBezTo>
                  <a:pt x="1830" y="10005"/>
                  <a:pt x="2507" y="9931"/>
                  <a:pt x="2507" y="9931"/>
                </a:cubicBezTo>
                <a:cubicBezTo>
                  <a:pt x="2507" y="9931"/>
                  <a:pt x="2507" y="10173"/>
                  <a:pt x="2357" y="10527"/>
                </a:cubicBezTo>
                <a:cubicBezTo>
                  <a:pt x="2131" y="10881"/>
                  <a:pt x="1905" y="13245"/>
                  <a:pt x="1905" y="13897"/>
                </a:cubicBezTo>
                <a:cubicBezTo>
                  <a:pt x="1905" y="14549"/>
                  <a:pt x="1604" y="15443"/>
                  <a:pt x="1905" y="15443"/>
                </a:cubicBezTo>
                <a:cubicBezTo>
                  <a:pt x="2281" y="15443"/>
                  <a:pt x="3410" y="15461"/>
                  <a:pt x="3410" y="15461"/>
                </a:cubicBezTo>
                <a:cubicBezTo>
                  <a:pt x="3410" y="15461"/>
                  <a:pt x="3260" y="15890"/>
                  <a:pt x="3335" y="16430"/>
                </a:cubicBezTo>
                <a:cubicBezTo>
                  <a:pt x="3410" y="16951"/>
                  <a:pt x="5141" y="18645"/>
                  <a:pt x="5518" y="19055"/>
                </a:cubicBezTo>
                <a:cubicBezTo>
                  <a:pt x="5819" y="19483"/>
                  <a:pt x="5743" y="19856"/>
                  <a:pt x="5141" y="20079"/>
                </a:cubicBezTo>
                <a:cubicBezTo>
                  <a:pt x="4614" y="20303"/>
                  <a:pt x="4163" y="20582"/>
                  <a:pt x="3184" y="20750"/>
                </a:cubicBezTo>
                <a:cubicBezTo>
                  <a:pt x="2206" y="20936"/>
                  <a:pt x="1830" y="21010"/>
                  <a:pt x="1980" y="21178"/>
                </a:cubicBezTo>
                <a:cubicBezTo>
                  <a:pt x="2131" y="21327"/>
                  <a:pt x="3335" y="21290"/>
                  <a:pt x="5141" y="21271"/>
                </a:cubicBezTo>
                <a:cubicBezTo>
                  <a:pt x="6948" y="21252"/>
                  <a:pt x="6722" y="20973"/>
                  <a:pt x="6948" y="20843"/>
                </a:cubicBezTo>
                <a:cubicBezTo>
                  <a:pt x="7173" y="20712"/>
                  <a:pt x="8001" y="20377"/>
                  <a:pt x="8001" y="20377"/>
                </a:cubicBezTo>
                <a:cubicBezTo>
                  <a:pt x="8001" y="20377"/>
                  <a:pt x="8227" y="20433"/>
                  <a:pt x="8227" y="20582"/>
                </a:cubicBezTo>
                <a:cubicBezTo>
                  <a:pt x="8227" y="20750"/>
                  <a:pt x="7926" y="21010"/>
                  <a:pt x="7926" y="21010"/>
                </a:cubicBezTo>
                <a:cubicBezTo>
                  <a:pt x="8679" y="21010"/>
                  <a:pt x="8679" y="21010"/>
                  <a:pt x="8679" y="21010"/>
                </a:cubicBezTo>
                <a:cubicBezTo>
                  <a:pt x="8679" y="21010"/>
                  <a:pt x="8904" y="20992"/>
                  <a:pt x="8829" y="20843"/>
                </a:cubicBezTo>
                <a:cubicBezTo>
                  <a:pt x="8754" y="20694"/>
                  <a:pt x="9130" y="20358"/>
                  <a:pt x="9431" y="20079"/>
                </a:cubicBezTo>
                <a:cubicBezTo>
                  <a:pt x="9807" y="19781"/>
                  <a:pt x="9130" y="19446"/>
                  <a:pt x="8679" y="19316"/>
                </a:cubicBezTo>
                <a:cubicBezTo>
                  <a:pt x="8302" y="19204"/>
                  <a:pt x="8453" y="18552"/>
                  <a:pt x="8528" y="17901"/>
                </a:cubicBezTo>
                <a:cubicBezTo>
                  <a:pt x="8679" y="17249"/>
                  <a:pt x="8829" y="16541"/>
                  <a:pt x="8528" y="16243"/>
                </a:cubicBezTo>
                <a:cubicBezTo>
                  <a:pt x="8302" y="15927"/>
                  <a:pt x="7926" y="15517"/>
                  <a:pt x="7926" y="15517"/>
                </a:cubicBezTo>
                <a:cubicBezTo>
                  <a:pt x="12442" y="15610"/>
                  <a:pt x="12442" y="15610"/>
                  <a:pt x="12442" y="15610"/>
                </a:cubicBezTo>
                <a:cubicBezTo>
                  <a:pt x="12442" y="15610"/>
                  <a:pt x="12592" y="15834"/>
                  <a:pt x="12592" y="16318"/>
                </a:cubicBezTo>
                <a:cubicBezTo>
                  <a:pt x="12592" y="16821"/>
                  <a:pt x="12592" y="17156"/>
                  <a:pt x="12592" y="17956"/>
                </a:cubicBezTo>
                <a:cubicBezTo>
                  <a:pt x="12592" y="18738"/>
                  <a:pt x="12291" y="19036"/>
                  <a:pt x="11915" y="19334"/>
                </a:cubicBezTo>
                <a:cubicBezTo>
                  <a:pt x="11614" y="19651"/>
                  <a:pt x="11840" y="19874"/>
                  <a:pt x="11463" y="20172"/>
                </a:cubicBezTo>
                <a:cubicBezTo>
                  <a:pt x="11087" y="20489"/>
                  <a:pt x="10410" y="20712"/>
                  <a:pt x="10033" y="20880"/>
                </a:cubicBezTo>
                <a:cubicBezTo>
                  <a:pt x="9582" y="21047"/>
                  <a:pt x="9431" y="21327"/>
                  <a:pt x="11012" y="21345"/>
                </a:cubicBezTo>
                <a:cubicBezTo>
                  <a:pt x="12667" y="21364"/>
                  <a:pt x="14624" y="21178"/>
                  <a:pt x="14624" y="20992"/>
                </a:cubicBezTo>
                <a:cubicBezTo>
                  <a:pt x="14624" y="20824"/>
                  <a:pt x="14775" y="20601"/>
                  <a:pt x="15302" y="20321"/>
                </a:cubicBezTo>
                <a:cubicBezTo>
                  <a:pt x="15904" y="20023"/>
                  <a:pt x="15377" y="19781"/>
                  <a:pt x="15226" y="19670"/>
                </a:cubicBezTo>
                <a:cubicBezTo>
                  <a:pt x="15001" y="19539"/>
                  <a:pt x="15076" y="19409"/>
                  <a:pt x="15076" y="19185"/>
                </a:cubicBezTo>
                <a:cubicBezTo>
                  <a:pt x="15076" y="18962"/>
                  <a:pt x="15904" y="18217"/>
                  <a:pt x="16807" y="17398"/>
                </a:cubicBezTo>
                <a:cubicBezTo>
                  <a:pt x="17710" y="16578"/>
                  <a:pt x="17484" y="15629"/>
                  <a:pt x="17484" y="15629"/>
                </a:cubicBezTo>
                <a:cubicBezTo>
                  <a:pt x="18162" y="15629"/>
                  <a:pt x="18162" y="15629"/>
                  <a:pt x="18162" y="15629"/>
                </a:cubicBezTo>
                <a:cubicBezTo>
                  <a:pt x="18162" y="15629"/>
                  <a:pt x="18237" y="14418"/>
                  <a:pt x="18764" y="13190"/>
                </a:cubicBezTo>
                <a:cubicBezTo>
                  <a:pt x="19290" y="11942"/>
                  <a:pt x="18538" y="10657"/>
                  <a:pt x="18538" y="10303"/>
                </a:cubicBezTo>
                <a:cubicBezTo>
                  <a:pt x="18538" y="9950"/>
                  <a:pt x="19065" y="9801"/>
                  <a:pt x="19817" y="9726"/>
                </a:cubicBezTo>
                <a:cubicBezTo>
                  <a:pt x="20645" y="9633"/>
                  <a:pt x="20720" y="9596"/>
                  <a:pt x="20344" y="9261"/>
                </a:cubicBezTo>
                <a:cubicBezTo>
                  <a:pt x="19893" y="8925"/>
                  <a:pt x="19290" y="8125"/>
                  <a:pt x="19290" y="8125"/>
                </a:cubicBezTo>
                <a:cubicBezTo>
                  <a:pt x="19290" y="8125"/>
                  <a:pt x="19215" y="8013"/>
                  <a:pt x="18764" y="7659"/>
                </a:cubicBezTo>
                <a:cubicBezTo>
                  <a:pt x="18237" y="7324"/>
                  <a:pt x="18237" y="6989"/>
                  <a:pt x="18237" y="6989"/>
                </a:cubicBezTo>
                <a:cubicBezTo>
                  <a:pt x="18237" y="6989"/>
                  <a:pt x="19140" y="6803"/>
                  <a:pt x="19215" y="6579"/>
                </a:cubicBezTo>
                <a:close/>
                <a:moveTo>
                  <a:pt x="7550" y="8181"/>
                </a:moveTo>
                <a:cubicBezTo>
                  <a:pt x="8152" y="7845"/>
                  <a:pt x="8152" y="7845"/>
                  <a:pt x="8152" y="7845"/>
                </a:cubicBezTo>
                <a:cubicBezTo>
                  <a:pt x="8453" y="8181"/>
                  <a:pt x="8453" y="8181"/>
                  <a:pt x="8453" y="8181"/>
                </a:cubicBezTo>
                <a:lnTo>
                  <a:pt x="7550" y="8181"/>
                </a:lnTo>
                <a:close/>
                <a:moveTo>
                  <a:pt x="12517" y="3730"/>
                </a:moveTo>
                <a:cubicBezTo>
                  <a:pt x="11764" y="4047"/>
                  <a:pt x="10485" y="4605"/>
                  <a:pt x="10033" y="5071"/>
                </a:cubicBezTo>
                <a:cubicBezTo>
                  <a:pt x="9506" y="5518"/>
                  <a:pt x="8679" y="6170"/>
                  <a:pt x="8679" y="6170"/>
                </a:cubicBezTo>
                <a:cubicBezTo>
                  <a:pt x="8679" y="6170"/>
                  <a:pt x="8603" y="6058"/>
                  <a:pt x="8528" y="5890"/>
                </a:cubicBezTo>
                <a:cubicBezTo>
                  <a:pt x="8453" y="5723"/>
                  <a:pt x="8453" y="4922"/>
                  <a:pt x="8453" y="4550"/>
                </a:cubicBezTo>
                <a:cubicBezTo>
                  <a:pt x="8453" y="4177"/>
                  <a:pt x="8528" y="3861"/>
                  <a:pt x="8302" y="3842"/>
                </a:cubicBezTo>
                <a:cubicBezTo>
                  <a:pt x="8001" y="3805"/>
                  <a:pt x="7550" y="3581"/>
                  <a:pt x="7550" y="3581"/>
                </a:cubicBezTo>
                <a:cubicBezTo>
                  <a:pt x="9205" y="3023"/>
                  <a:pt x="9205" y="3023"/>
                  <a:pt x="9205" y="3023"/>
                </a:cubicBezTo>
                <a:cubicBezTo>
                  <a:pt x="8679" y="3823"/>
                  <a:pt x="9582" y="3674"/>
                  <a:pt x="9958" y="3916"/>
                </a:cubicBezTo>
                <a:cubicBezTo>
                  <a:pt x="10259" y="4158"/>
                  <a:pt x="9883" y="4773"/>
                  <a:pt x="10109" y="4475"/>
                </a:cubicBezTo>
                <a:cubicBezTo>
                  <a:pt x="10259" y="4196"/>
                  <a:pt x="10861" y="4177"/>
                  <a:pt x="11313" y="3898"/>
                </a:cubicBezTo>
                <a:cubicBezTo>
                  <a:pt x="11840" y="3618"/>
                  <a:pt x="10334" y="3414"/>
                  <a:pt x="10334" y="3414"/>
                </a:cubicBezTo>
                <a:cubicBezTo>
                  <a:pt x="10334" y="3414"/>
                  <a:pt x="11162" y="3339"/>
                  <a:pt x="11840" y="3190"/>
                </a:cubicBezTo>
                <a:cubicBezTo>
                  <a:pt x="12592" y="3023"/>
                  <a:pt x="13571" y="2818"/>
                  <a:pt x="13571" y="2818"/>
                </a:cubicBezTo>
                <a:cubicBezTo>
                  <a:pt x="14097" y="3041"/>
                  <a:pt x="14097" y="3041"/>
                  <a:pt x="14097" y="3041"/>
                </a:cubicBezTo>
                <a:cubicBezTo>
                  <a:pt x="14097" y="3041"/>
                  <a:pt x="13270" y="3414"/>
                  <a:pt x="12517" y="3730"/>
                </a:cubicBezTo>
                <a:close/>
              </a:path>
            </a:pathLst>
          </a:custGeom>
          <a:solidFill>
            <a:schemeClr val="bg1">
              <a:lumMod val="95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7" name="Shape 9582"/>
          <p:cNvSpPr/>
          <p:nvPr userDrawn="1"/>
        </p:nvSpPr>
        <p:spPr>
          <a:xfrm>
            <a:off x="1312112" y="448542"/>
            <a:ext cx="941511" cy="3201046"/>
          </a:xfrm>
          <a:custGeom>
            <a:avLst/>
            <a:gdLst/>
            <a:ahLst/>
            <a:cxnLst>
              <a:cxn ang="0">
                <a:pos x="wd2" y="hd2"/>
              </a:cxn>
              <a:cxn ang="5400000">
                <a:pos x="wd2" y="hd2"/>
              </a:cxn>
              <a:cxn ang="10800000">
                <a:pos x="wd2" y="hd2"/>
              </a:cxn>
              <a:cxn ang="16200000">
                <a:pos x="wd2" y="hd2"/>
              </a:cxn>
            </a:cxnLst>
            <a:rect l="0" t="0" r="r" b="b"/>
            <a:pathLst>
              <a:path w="21481" h="21536" extrusionOk="0">
                <a:moveTo>
                  <a:pt x="21208" y="9140"/>
                </a:moveTo>
                <a:cubicBezTo>
                  <a:pt x="21544" y="8872"/>
                  <a:pt x="21600" y="8408"/>
                  <a:pt x="21208" y="8283"/>
                </a:cubicBezTo>
                <a:cubicBezTo>
                  <a:pt x="20817" y="8140"/>
                  <a:pt x="21432" y="7373"/>
                  <a:pt x="21040" y="6783"/>
                </a:cubicBezTo>
                <a:cubicBezTo>
                  <a:pt x="20705" y="6194"/>
                  <a:pt x="20425" y="5266"/>
                  <a:pt x="20369" y="4766"/>
                </a:cubicBezTo>
                <a:cubicBezTo>
                  <a:pt x="20369" y="4266"/>
                  <a:pt x="20257" y="3909"/>
                  <a:pt x="18242" y="3749"/>
                </a:cubicBezTo>
                <a:cubicBezTo>
                  <a:pt x="16899" y="3642"/>
                  <a:pt x="15780" y="3517"/>
                  <a:pt x="15053" y="3410"/>
                </a:cubicBezTo>
                <a:cubicBezTo>
                  <a:pt x="15053" y="3410"/>
                  <a:pt x="14269" y="3195"/>
                  <a:pt x="14102" y="2999"/>
                </a:cubicBezTo>
                <a:cubicBezTo>
                  <a:pt x="14046" y="2838"/>
                  <a:pt x="14046" y="2678"/>
                  <a:pt x="14046" y="2588"/>
                </a:cubicBezTo>
                <a:cubicBezTo>
                  <a:pt x="14158" y="2428"/>
                  <a:pt x="14158" y="2303"/>
                  <a:pt x="14158" y="2214"/>
                </a:cubicBezTo>
                <a:cubicBezTo>
                  <a:pt x="14158" y="2106"/>
                  <a:pt x="14773" y="2249"/>
                  <a:pt x="14885" y="2071"/>
                </a:cubicBezTo>
                <a:cubicBezTo>
                  <a:pt x="15053" y="1910"/>
                  <a:pt x="15165" y="1517"/>
                  <a:pt x="15053" y="1500"/>
                </a:cubicBezTo>
                <a:cubicBezTo>
                  <a:pt x="14941" y="1464"/>
                  <a:pt x="14829" y="1464"/>
                  <a:pt x="14717" y="1464"/>
                </a:cubicBezTo>
                <a:cubicBezTo>
                  <a:pt x="14717" y="1410"/>
                  <a:pt x="14829" y="1053"/>
                  <a:pt x="14717" y="678"/>
                </a:cubicBezTo>
                <a:cubicBezTo>
                  <a:pt x="14661" y="321"/>
                  <a:pt x="13542" y="36"/>
                  <a:pt x="11472" y="0"/>
                </a:cubicBezTo>
                <a:cubicBezTo>
                  <a:pt x="10296" y="0"/>
                  <a:pt x="8953" y="286"/>
                  <a:pt x="8785" y="678"/>
                </a:cubicBezTo>
                <a:cubicBezTo>
                  <a:pt x="8618" y="1071"/>
                  <a:pt x="8674" y="1607"/>
                  <a:pt x="8674" y="1607"/>
                </a:cubicBezTo>
                <a:cubicBezTo>
                  <a:pt x="8674" y="1607"/>
                  <a:pt x="8282" y="1874"/>
                  <a:pt x="8618" y="2089"/>
                </a:cubicBezTo>
                <a:cubicBezTo>
                  <a:pt x="8953" y="2303"/>
                  <a:pt x="9737" y="2249"/>
                  <a:pt x="9737" y="2249"/>
                </a:cubicBezTo>
                <a:cubicBezTo>
                  <a:pt x="9737" y="2249"/>
                  <a:pt x="9905" y="2588"/>
                  <a:pt x="9905" y="2767"/>
                </a:cubicBezTo>
                <a:cubicBezTo>
                  <a:pt x="9905" y="2856"/>
                  <a:pt x="9905" y="2928"/>
                  <a:pt x="9849" y="2981"/>
                </a:cubicBezTo>
                <a:cubicBezTo>
                  <a:pt x="9849" y="2981"/>
                  <a:pt x="9849" y="2981"/>
                  <a:pt x="9849" y="2981"/>
                </a:cubicBezTo>
                <a:cubicBezTo>
                  <a:pt x="9849" y="2981"/>
                  <a:pt x="9905" y="2981"/>
                  <a:pt x="9905" y="2981"/>
                </a:cubicBezTo>
                <a:cubicBezTo>
                  <a:pt x="9849" y="2981"/>
                  <a:pt x="9849" y="2981"/>
                  <a:pt x="9849" y="2981"/>
                </a:cubicBezTo>
                <a:cubicBezTo>
                  <a:pt x="9849" y="2981"/>
                  <a:pt x="9177" y="3249"/>
                  <a:pt x="8730" y="3320"/>
                </a:cubicBezTo>
                <a:cubicBezTo>
                  <a:pt x="8002" y="3427"/>
                  <a:pt x="6883" y="3570"/>
                  <a:pt x="5988" y="3660"/>
                </a:cubicBezTo>
                <a:cubicBezTo>
                  <a:pt x="5820" y="3677"/>
                  <a:pt x="5708" y="3677"/>
                  <a:pt x="5540" y="3695"/>
                </a:cubicBezTo>
                <a:cubicBezTo>
                  <a:pt x="4477" y="3802"/>
                  <a:pt x="3637" y="3892"/>
                  <a:pt x="3637" y="4356"/>
                </a:cubicBezTo>
                <a:cubicBezTo>
                  <a:pt x="3581" y="4891"/>
                  <a:pt x="3413" y="5909"/>
                  <a:pt x="3190" y="6605"/>
                </a:cubicBezTo>
                <a:cubicBezTo>
                  <a:pt x="2966" y="7283"/>
                  <a:pt x="2294" y="8747"/>
                  <a:pt x="2294" y="9211"/>
                </a:cubicBezTo>
                <a:cubicBezTo>
                  <a:pt x="2238" y="9675"/>
                  <a:pt x="2070" y="10675"/>
                  <a:pt x="2126" y="10782"/>
                </a:cubicBezTo>
                <a:cubicBezTo>
                  <a:pt x="2126" y="10871"/>
                  <a:pt x="2350" y="10871"/>
                  <a:pt x="2350" y="10979"/>
                </a:cubicBezTo>
                <a:cubicBezTo>
                  <a:pt x="2406" y="10925"/>
                  <a:pt x="2686" y="10675"/>
                  <a:pt x="3805" y="10675"/>
                </a:cubicBezTo>
                <a:cubicBezTo>
                  <a:pt x="5036" y="10675"/>
                  <a:pt x="5036" y="10961"/>
                  <a:pt x="5036" y="10961"/>
                </a:cubicBezTo>
                <a:cubicBezTo>
                  <a:pt x="4645" y="10836"/>
                  <a:pt x="4645" y="10836"/>
                  <a:pt x="3805" y="10836"/>
                </a:cubicBezTo>
                <a:cubicBezTo>
                  <a:pt x="3022" y="10818"/>
                  <a:pt x="2406" y="10961"/>
                  <a:pt x="2350" y="10979"/>
                </a:cubicBezTo>
                <a:cubicBezTo>
                  <a:pt x="2350" y="10996"/>
                  <a:pt x="2350" y="11032"/>
                  <a:pt x="2294" y="11050"/>
                </a:cubicBezTo>
                <a:cubicBezTo>
                  <a:pt x="2182" y="11246"/>
                  <a:pt x="2182" y="11407"/>
                  <a:pt x="2518" y="11532"/>
                </a:cubicBezTo>
                <a:cubicBezTo>
                  <a:pt x="2798" y="11657"/>
                  <a:pt x="2630" y="11818"/>
                  <a:pt x="2630" y="11818"/>
                </a:cubicBezTo>
                <a:cubicBezTo>
                  <a:pt x="0" y="11782"/>
                  <a:pt x="0" y="11782"/>
                  <a:pt x="0" y="11782"/>
                </a:cubicBezTo>
                <a:cubicBezTo>
                  <a:pt x="168" y="15156"/>
                  <a:pt x="168" y="15156"/>
                  <a:pt x="168" y="15156"/>
                </a:cubicBezTo>
                <a:cubicBezTo>
                  <a:pt x="4365" y="16191"/>
                  <a:pt x="4365" y="16191"/>
                  <a:pt x="4365" y="16191"/>
                </a:cubicBezTo>
                <a:cubicBezTo>
                  <a:pt x="4365" y="16191"/>
                  <a:pt x="4980" y="16048"/>
                  <a:pt x="5540" y="16030"/>
                </a:cubicBezTo>
                <a:cubicBezTo>
                  <a:pt x="5596" y="16030"/>
                  <a:pt x="5652" y="16030"/>
                  <a:pt x="5652" y="16030"/>
                </a:cubicBezTo>
                <a:cubicBezTo>
                  <a:pt x="6267" y="16030"/>
                  <a:pt x="6603" y="16048"/>
                  <a:pt x="6603" y="16048"/>
                </a:cubicBezTo>
                <a:cubicBezTo>
                  <a:pt x="6603" y="16048"/>
                  <a:pt x="6435" y="17048"/>
                  <a:pt x="6435" y="17441"/>
                </a:cubicBezTo>
                <a:cubicBezTo>
                  <a:pt x="6435" y="17851"/>
                  <a:pt x="6547" y="18476"/>
                  <a:pt x="7107" y="18762"/>
                </a:cubicBezTo>
                <a:cubicBezTo>
                  <a:pt x="7610" y="19047"/>
                  <a:pt x="7722" y="19154"/>
                  <a:pt x="7722" y="19404"/>
                </a:cubicBezTo>
                <a:cubicBezTo>
                  <a:pt x="7722" y="19654"/>
                  <a:pt x="6547" y="20350"/>
                  <a:pt x="6603" y="20582"/>
                </a:cubicBezTo>
                <a:cubicBezTo>
                  <a:pt x="6603" y="20815"/>
                  <a:pt x="6771" y="21172"/>
                  <a:pt x="8002" y="21172"/>
                </a:cubicBezTo>
                <a:cubicBezTo>
                  <a:pt x="9233" y="21154"/>
                  <a:pt x="10128" y="20993"/>
                  <a:pt x="10128" y="20690"/>
                </a:cubicBezTo>
                <a:cubicBezTo>
                  <a:pt x="10128" y="20368"/>
                  <a:pt x="9961" y="20172"/>
                  <a:pt x="10352" y="20065"/>
                </a:cubicBezTo>
                <a:cubicBezTo>
                  <a:pt x="10800" y="19940"/>
                  <a:pt x="10128" y="19654"/>
                  <a:pt x="10856" y="19351"/>
                </a:cubicBezTo>
                <a:cubicBezTo>
                  <a:pt x="11527" y="19047"/>
                  <a:pt x="10800" y="19029"/>
                  <a:pt x="10968" y="18744"/>
                </a:cubicBezTo>
                <a:cubicBezTo>
                  <a:pt x="11136" y="18458"/>
                  <a:pt x="10800" y="17619"/>
                  <a:pt x="10744" y="17280"/>
                </a:cubicBezTo>
                <a:cubicBezTo>
                  <a:pt x="10688" y="16941"/>
                  <a:pt x="10856" y="16530"/>
                  <a:pt x="11416" y="15102"/>
                </a:cubicBezTo>
                <a:cubicBezTo>
                  <a:pt x="11919" y="13656"/>
                  <a:pt x="12255" y="13014"/>
                  <a:pt x="12423" y="12710"/>
                </a:cubicBezTo>
                <a:cubicBezTo>
                  <a:pt x="12591" y="12389"/>
                  <a:pt x="12815" y="11996"/>
                  <a:pt x="12815" y="11996"/>
                </a:cubicBezTo>
                <a:cubicBezTo>
                  <a:pt x="12815" y="11996"/>
                  <a:pt x="13542" y="13353"/>
                  <a:pt x="14102" y="13692"/>
                </a:cubicBezTo>
                <a:cubicBezTo>
                  <a:pt x="14661" y="14013"/>
                  <a:pt x="15333" y="15691"/>
                  <a:pt x="15501" y="16191"/>
                </a:cubicBezTo>
                <a:cubicBezTo>
                  <a:pt x="15668" y="16673"/>
                  <a:pt x="15556" y="18119"/>
                  <a:pt x="15948" y="18280"/>
                </a:cubicBezTo>
                <a:cubicBezTo>
                  <a:pt x="16284" y="18422"/>
                  <a:pt x="16452" y="18637"/>
                  <a:pt x="16452" y="18637"/>
                </a:cubicBezTo>
                <a:cubicBezTo>
                  <a:pt x="16452" y="18637"/>
                  <a:pt x="15501" y="18815"/>
                  <a:pt x="15501" y="19047"/>
                </a:cubicBezTo>
                <a:cubicBezTo>
                  <a:pt x="15501" y="19297"/>
                  <a:pt x="16228" y="19494"/>
                  <a:pt x="16172" y="19815"/>
                </a:cubicBezTo>
                <a:cubicBezTo>
                  <a:pt x="16172" y="20136"/>
                  <a:pt x="16284" y="20404"/>
                  <a:pt x="16676" y="20458"/>
                </a:cubicBezTo>
                <a:cubicBezTo>
                  <a:pt x="17067" y="20529"/>
                  <a:pt x="17011" y="21064"/>
                  <a:pt x="17515" y="21261"/>
                </a:cubicBezTo>
                <a:cubicBezTo>
                  <a:pt x="18019" y="21439"/>
                  <a:pt x="18858" y="21600"/>
                  <a:pt x="19865" y="21511"/>
                </a:cubicBezTo>
                <a:cubicBezTo>
                  <a:pt x="20873" y="21404"/>
                  <a:pt x="20873" y="20975"/>
                  <a:pt x="20369" y="20565"/>
                </a:cubicBezTo>
                <a:cubicBezTo>
                  <a:pt x="19865" y="20154"/>
                  <a:pt x="19250" y="19886"/>
                  <a:pt x="19418" y="19726"/>
                </a:cubicBezTo>
                <a:cubicBezTo>
                  <a:pt x="19641" y="19565"/>
                  <a:pt x="19809" y="19315"/>
                  <a:pt x="19306" y="19154"/>
                </a:cubicBezTo>
                <a:cubicBezTo>
                  <a:pt x="18802" y="18994"/>
                  <a:pt x="19306" y="18815"/>
                  <a:pt x="19641" y="18672"/>
                </a:cubicBezTo>
                <a:cubicBezTo>
                  <a:pt x="19977" y="18530"/>
                  <a:pt x="19921" y="17887"/>
                  <a:pt x="19921" y="17530"/>
                </a:cubicBezTo>
                <a:cubicBezTo>
                  <a:pt x="19977" y="17173"/>
                  <a:pt x="19809" y="15423"/>
                  <a:pt x="19921" y="14799"/>
                </a:cubicBezTo>
                <a:cubicBezTo>
                  <a:pt x="19977" y="14156"/>
                  <a:pt x="20145" y="12228"/>
                  <a:pt x="19865" y="11693"/>
                </a:cubicBezTo>
                <a:cubicBezTo>
                  <a:pt x="19585" y="11157"/>
                  <a:pt x="19809" y="10764"/>
                  <a:pt x="19809" y="10764"/>
                </a:cubicBezTo>
                <a:cubicBezTo>
                  <a:pt x="19809" y="10764"/>
                  <a:pt x="20481" y="10871"/>
                  <a:pt x="20481" y="10657"/>
                </a:cubicBezTo>
                <a:cubicBezTo>
                  <a:pt x="20481" y="10461"/>
                  <a:pt x="20257" y="10425"/>
                  <a:pt x="20537" y="10086"/>
                </a:cubicBezTo>
                <a:cubicBezTo>
                  <a:pt x="20817" y="9729"/>
                  <a:pt x="20873" y="9408"/>
                  <a:pt x="21208" y="9140"/>
                </a:cubicBezTo>
                <a:close/>
                <a:moveTo>
                  <a:pt x="6099" y="11942"/>
                </a:moveTo>
                <a:cubicBezTo>
                  <a:pt x="5540" y="11925"/>
                  <a:pt x="5540" y="11925"/>
                  <a:pt x="5540" y="11925"/>
                </a:cubicBezTo>
                <a:cubicBezTo>
                  <a:pt x="5092" y="11889"/>
                  <a:pt x="5092" y="11889"/>
                  <a:pt x="5092" y="11889"/>
                </a:cubicBezTo>
                <a:cubicBezTo>
                  <a:pt x="5092" y="11889"/>
                  <a:pt x="5204" y="11657"/>
                  <a:pt x="5036" y="11496"/>
                </a:cubicBezTo>
                <a:cubicBezTo>
                  <a:pt x="4868" y="11336"/>
                  <a:pt x="4924" y="11193"/>
                  <a:pt x="5036" y="11014"/>
                </a:cubicBezTo>
                <a:cubicBezTo>
                  <a:pt x="5036" y="11014"/>
                  <a:pt x="5204" y="11193"/>
                  <a:pt x="5540" y="11211"/>
                </a:cubicBezTo>
                <a:cubicBezTo>
                  <a:pt x="5596" y="11211"/>
                  <a:pt x="5596" y="11211"/>
                  <a:pt x="5652" y="11211"/>
                </a:cubicBezTo>
                <a:cubicBezTo>
                  <a:pt x="6044" y="11211"/>
                  <a:pt x="6211" y="11228"/>
                  <a:pt x="6211" y="11228"/>
                </a:cubicBezTo>
                <a:cubicBezTo>
                  <a:pt x="6211" y="11228"/>
                  <a:pt x="6044" y="11425"/>
                  <a:pt x="6044" y="11585"/>
                </a:cubicBezTo>
                <a:cubicBezTo>
                  <a:pt x="6044" y="11764"/>
                  <a:pt x="6099" y="11942"/>
                  <a:pt x="6099" y="11942"/>
                </a:cubicBezTo>
                <a:close/>
                <a:moveTo>
                  <a:pt x="12479" y="9015"/>
                </a:moveTo>
                <a:cubicBezTo>
                  <a:pt x="12591" y="8283"/>
                  <a:pt x="12535" y="6194"/>
                  <a:pt x="12479" y="5748"/>
                </a:cubicBezTo>
                <a:cubicBezTo>
                  <a:pt x="12479" y="5284"/>
                  <a:pt x="12199" y="4266"/>
                  <a:pt x="12367" y="4141"/>
                </a:cubicBezTo>
                <a:cubicBezTo>
                  <a:pt x="12535" y="3999"/>
                  <a:pt x="12982" y="3892"/>
                  <a:pt x="13486" y="3981"/>
                </a:cubicBezTo>
                <a:cubicBezTo>
                  <a:pt x="13486" y="3981"/>
                  <a:pt x="12926" y="3713"/>
                  <a:pt x="12031" y="3713"/>
                </a:cubicBezTo>
                <a:cubicBezTo>
                  <a:pt x="11136" y="3713"/>
                  <a:pt x="10520" y="3981"/>
                  <a:pt x="10520" y="3981"/>
                </a:cubicBezTo>
                <a:cubicBezTo>
                  <a:pt x="10520" y="3981"/>
                  <a:pt x="11527" y="3909"/>
                  <a:pt x="11472" y="4124"/>
                </a:cubicBezTo>
                <a:cubicBezTo>
                  <a:pt x="11472" y="4338"/>
                  <a:pt x="11136" y="5445"/>
                  <a:pt x="11136" y="6177"/>
                </a:cubicBezTo>
                <a:cubicBezTo>
                  <a:pt x="11136" y="6837"/>
                  <a:pt x="10968" y="8426"/>
                  <a:pt x="11136" y="9015"/>
                </a:cubicBezTo>
                <a:cubicBezTo>
                  <a:pt x="10464" y="8997"/>
                  <a:pt x="10240" y="8979"/>
                  <a:pt x="10240" y="8979"/>
                </a:cubicBezTo>
                <a:cubicBezTo>
                  <a:pt x="10240" y="8979"/>
                  <a:pt x="10856" y="6891"/>
                  <a:pt x="10632" y="5802"/>
                </a:cubicBezTo>
                <a:cubicBezTo>
                  <a:pt x="10408" y="4980"/>
                  <a:pt x="9961" y="3927"/>
                  <a:pt x="9681" y="3356"/>
                </a:cubicBezTo>
                <a:cubicBezTo>
                  <a:pt x="9681" y="3356"/>
                  <a:pt x="9681" y="3356"/>
                  <a:pt x="9681" y="3356"/>
                </a:cubicBezTo>
                <a:cubicBezTo>
                  <a:pt x="9681" y="3356"/>
                  <a:pt x="9961" y="3035"/>
                  <a:pt x="10184" y="3142"/>
                </a:cubicBezTo>
                <a:cubicBezTo>
                  <a:pt x="10184" y="3142"/>
                  <a:pt x="10184" y="3142"/>
                  <a:pt x="10184" y="3142"/>
                </a:cubicBezTo>
                <a:cubicBezTo>
                  <a:pt x="10632" y="3374"/>
                  <a:pt x="11360" y="3642"/>
                  <a:pt x="11863" y="3642"/>
                </a:cubicBezTo>
                <a:cubicBezTo>
                  <a:pt x="12423" y="3642"/>
                  <a:pt x="13318" y="3445"/>
                  <a:pt x="13878" y="3195"/>
                </a:cubicBezTo>
                <a:cubicBezTo>
                  <a:pt x="13878" y="3195"/>
                  <a:pt x="13878" y="3195"/>
                  <a:pt x="13878" y="3195"/>
                </a:cubicBezTo>
                <a:cubicBezTo>
                  <a:pt x="13878" y="3195"/>
                  <a:pt x="14437" y="3249"/>
                  <a:pt x="14493" y="3499"/>
                </a:cubicBezTo>
                <a:cubicBezTo>
                  <a:pt x="14493" y="3517"/>
                  <a:pt x="14437" y="3552"/>
                  <a:pt x="14437" y="3588"/>
                </a:cubicBezTo>
                <a:cubicBezTo>
                  <a:pt x="14437" y="3588"/>
                  <a:pt x="14437" y="3588"/>
                  <a:pt x="14437" y="3588"/>
                </a:cubicBezTo>
                <a:cubicBezTo>
                  <a:pt x="14437" y="3588"/>
                  <a:pt x="14437" y="3588"/>
                  <a:pt x="14437" y="3588"/>
                </a:cubicBezTo>
                <a:cubicBezTo>
                  <a:pt x="14437" y="3802"/>
                  <a:pt x="14437" y="4106"/>
                  <a:pt x="14549" y="4570"/>
                </a:cubicBezTo>
                <a:cubicBezTo>
                  <a:pt x="14717" y="5980"/>
                  <a:pt x="15501" y="7658"/>
                  <a:pt x="15892" y="8033"/>
                </a:cubicBezTo>
                <a:cubicBezTo>
                  <a:pt x="16340" y="8426"/>
                  <a:pt x="16844" y="8711"/>
                  <a:pt x="16844" y="8711"/>
                </a:cubicBezTo>
                <a:cubicBezTo>
                  <a:pt x="16844" y="8711"/>
                  <a:pt x="14046" y="8997"/>
                  <a:pt x="12479" y="9015"/>
                </a:cubicBezTo>
                <a:close/>
                <a:moveTo>
                  <a:pt x="20145" y="10443"/>
                </a:moveTo>
                <a:cubicBezTo>
                  <a:pt x="20033" y="10229"/>
                  <a:pt x="20201" y="10140"/>
                  <a:pt x="19697" y="10015"/>
                </a:cubicBezTo>
                <a:cubicBezTo>
                  <a:pt x="19194" y="9890"/>
                  <a:pt x="18354" y="9890"/>
                  <a:pt x="18354" y="9890"/>
                </a:cubicBezTo>
                <a:cubicBezTo>
                  <a:pt x="18354" y="9890"/>
                  <a:pt x="19585" y="9729"/>
                  <a:pt x="20145" y="9943"/>
                </a:cubicBezTo>
                <a:cubicBezTo>
                  <a:pt x="20649" y="10175"/>
                  <a:pt x="20145" y="10443"/>
                  <a:pt x="20145" y="10443"/>
                </a:cubicBezTo>
                <a:close/>
              </a:path>
            </a:pathLst>
          </a:custGeom>
          <a:solidFill>
            <a:schemeClr val="accent1">
              <a:lumMod val="60000"/>
              <a:lumOff val="40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8" name="副标题 2"/>
          <p:cNvSpPr>
            <a:spLocks noGrp="1"/>
          </p:cNvSpPr>
          <p:nvPr>
            <p:ph type="subTitle" idx="1"/>
          </p:nvPr>
        </p:nvSpPr>
        <p:spPr>
          <a:xfrm>
            <a:off x="2391508" y="1423638"/>
            <a:ext cx="6648270" cy="576064"/>
          </a:xfrm>
          <a:prstGeom prst="rect">
            <a:avLst/>
          </a:prstGeom>
        </p:spPr>
        <p:txBody>
          <a:bodyPr>
            <a:noAutofit/>
          </a:bodyPr>
          <a:lstStyle>
            <a:lvl1pPr marL="0" indent="0" algn="ctr" defTabSz="914400" rtl="0" eaLnBrk="1" latinLnBrk="0" hangingPunct="1">
              <a:lnSpc>
                <a:spcPct val="90000"/>
              </a:lnSpc>
              <a:spcBef>
                <a:spcPct val="0"/>
              </a:spcBef>
              <a:buNone/>
              <a:defRPr lang="zh-CN" altLang="en-US" sz="3300" kern="1200" spc="225" baseline="0" dirty="0">
                <a:solidFill>
                  <a:prstClr val="white"/>
                </a:solidFill>
                <a:latin typeface="思源黑体" panose="020B0400000000000000" pitchFamily="34" charset="-122"/>
                <a:ea typeface="思源黑体" panose="020B0400000000000000"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29" name="文本占位符 3"/>
          <p:cNvSpPr>
            <a:spLocks noGrp="1"/>
          </p:cNvSpPr>
          <p:nvPr>
            <p:ph type="body" sz="half" idx="10"/>
          </p:nvPr>
        </p:nvSpPr>
        <p:spPr>
          <a:xfrm>
            <a:off x="2419643" y="2652612"/>
            <a:ext cx="6597748" cy="391729"/>
          </a:xfrm>
          <a:prstGeom prst="rect">
            <a:avLst/>
          </a:prstGeom>
        </p:spPr>
        <p:txBody>
          <a:bodyPr>
            <a:noAutofit/>
          </a:bodyPr>
          <a:lstStyle>
            <a:lvl1pPr marL="0" indent="0" algn="ctr">
              <a:buNone/>
              <a:defRPr lang="zh-CN" altLang="en-US" sz="2100" b="1" kern="1200" baseline="0" dirty="0" smtClean="0">
                <a:solidFill>
                  <a:srgbClr val="FFFFFF"/>
                </a:solidFill>
                <a:latin typeface="思源黑体" panose="020B0400000000000000" pitchFamily="34" charset="-122"/>
                <a:ea typeface="思源黑体" panose="020B0400000000000000" pitchFamily="34" charset="-122"/>
                <a:cs typeface="思源黑体" panose="020B0400000000000000"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cxnSp>
        <p:nvCxnSpPr>
          <p:cNvPr id="30" name="直接连接符 29"/>
          <p:cNvCxnSpPr/>
          <p:nvPr userDrawn="1"/>
        </p:nvCxnSpPr>
        <p:spPr>
          <a:xfrm>
            <a:off x="-59535" y="4081637"/>
            <a:ext cx="9263070" cy="2281"/>
          </a:xfrm>
          <a:prstGeom prst="line">
            <a:avLst/>
          </a:prstGeom>
          <a:ln w="25400" cmpd="sng">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60"/>
          <p:cNvGrpSpPr/>
          <p:nvPr userDrawn="1"/>
        </p:nvGrpSpPr>
        <p:grpSpPr>
          <a:xfrm>
            <a:off x="4716016" y="4428005"/>
            <a:ext cx="260543" cy="308468"/>
            <a:chOff x="1375885" y="1198807"/>
            <a:chExt cx="1009650" cy="1195367"/>
          </a:xfrm>
          <a:solidFill>
            <a:schemeClr val="accent1">
              <a:lumMod val="50000"/>
            </a:schemeClr>
          </a:solidFill>
        </p:grpSpPr>
        <p:grpSp>
          <p:nvGrpSpPr>
            <p:cNvPr id="32" name="Group 61"/>
            <p:cNvGrpSpPr/>
            <p:nvPr/>
          </p:nvGrpSpPr>
          <p:grpSpPr>
            <a:xfrm>
              <a:off x="1375885" y="1198807"/>
              <a:ext cx="1009650" cy="1139826"/>
              <a:chOff x="1368786" y="1195986"/>
              <a:chExt cx="1009650" cy="1139826"/>
            </a:xfrm>
            <a:grpFill/>
          </p:grpSpPr>
          <p:sp>
            <p:nvSpPr>
              <p:cNvPr id="3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占位符 3"/>
          <p:cNvSpPr>
            <a:spLocks noGrp="1"/>
          </p:cNvSpPr>
          <p:nvPr>
            <p:ph type="body" sz="half" idx="2"/>
          </p:nvPr>
        </p:nvSpPr>
        <p:spPr>
          <a:xfrm>
            <a:off x="5220072" y="4350897"/>
            <a:ext cx="3024336" cy="514303"/>
          </a:xfrm>
          <a:prstGeom prst="rect">
            <a:avLst/>
          </a:prstGeom>
        </p:spPr>
        <p:txBody>
          <a:bodyPr anchor="ctr">
            <a:noAutofit/>
          </a:bodyPr>
          <a:lstStyle>
            <a:lvl1pPr marL="0" indent="0" algn="l">
              <a:buNone/>
              <a:defRPr lang="zh-CN" altLang="en-US" sz="1800" kern="1200" baseline="0" dirty="0" smtClean="0">
                <a:solidFill>
                  <a:schemeClr val="tx1"/>
                </a:solidFill>
                <a:latin typeface="思源黑体" panose="020B0400000000000000" pitchFamily="34" charset="-122"/>
                <a:ea typeface="思源黑体" panose="020B0400000000000000" pitchFamily="34" charset="-122"/>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algn="l" defTabSz="914400" rtl="0" eaLnBrk="1" latinLnBrk="0" hangingPunct="1">
              <a:lnSpc>
                <a:spcPct val="150000"/>
              </a:lnSpc>
            </a:pPr>
            <a:r>
              <a:rPr lang="zh-CN" altLang="en-US" dirty="0"/>
              <a:t>单击此处编辑母版文本样式</a:t>
            </a: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3320" y="18000"/>
            <a:ext cx="1570498" cy="601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3F50"/>
        </a:solidFill>
        <a:effectLst/>
      </p:bgPr>
    </p:bg>
    <p:spTree>
      <p:nvGrpSpPr>
        <p:cNvPr id="1" name=""/>
        <p:cNvGrpSpPr/>
        <p:nvPr/>
      </p:nvGrpSpPr>
      <p:grpSpPr>
        <a:xfrm>
          <a:off x="0" y="0"/>
          <a:ext cx="0" cy="0"/>
          <a:chOff x="0" y="0"/>
          <a:chExt cx="0" cy="0"/>
        </a:xfrm>
      </p:grpSpPr>
      <p:sp>
        <p:nvSpPr>
          <p:cNvPr id="7" name="矩形 6"/>
          <p:cNvSpPr/>
          <p:nvPr userDrawn="1"/>
        </p:nvSpPr>
        <p:spPr>
          <a:xfrm>
            <a:off x="3876563" y="0"/>
            <a:ext cx="529538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1722" tIns="30861" rIns="61722" bIns="3086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15">
              <a:solidFill>
                <a:srgbClr val="FFFFFF"/>
              </a:solidFill>
              <a:latin typeface="Calibri" panose="020F0502020204030204" pitchFamily="34" charset="0"/>
              <a:sym typeface="Calibri" panose="020F0502020204030204" pitchFamily="34" charset="0"/>
            </a:endParaRPr>
          </a:p>
        </p:txBody>
      </p:sp>
      <p:sp>
        <p:nvSpPr>
          <p:cNvPr id="8" name="文本框 2"/>
          <p:cNvSpPr txBox="1"/>
          <p:nvPr userDrawn="1"/>
        </p:nvSpPr>
        <p:spPr>
          <a:xfrm>
            <a:off x="836538" y="238691"/>
            <a:ext cx="3375422" cy="507831"/>
          </a:xfrm>
          <a:prstGeom prst="rect">
            <a:avLst/>
          </a:prstGeom>
          <a:noFill/>
        </p:spPr>
        <p:txBody>
          <a:bodyPr wrap="square" rtlCol="0">
            <a:spAutoFit/>
          </a:bodyPr>
          <a:lstStyle/>
          <a:p>
            <a:r>
              <a:rPr lang="en-US" altLang="zh-CN" sz="270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70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cxnSp>
        <p:nvCxnSpPr>
          <p:cNvPr id="10" name="直接连接符 9"/>
          <p:cNvCxnSpPr/>
          <p:nvPr userDrawn="1"/>
        </p:nvCxnSpPr>
        <p:spPr>
          <a:xfrm flipV="1">
            <a:off x="382561" y="700673"/>
            <a:ext cx="3162380" cy="2871"/>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154F5-0A5C-484F-9A44-9122325A8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672370" y="156436"/>
            <a:ext cx="5699830" cy="3848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467548" y="627660"/>
            <a:ext cx="8208908" cy="3953116"/>
          </a:xfrm>
          <a:prstGeom prst="rect">
            <a:avLst/>
          </a:prstGeom>
        </p:spPr>
        <p:txBody>
          <a:bodyPr>
            <a:normAutofit/>
          </a:bodyPr>
          <a:lstStyle>
            <a:lvl1pPr marL="308607" indent="-308607" algn="just">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p:cNvSpPr txBox="1">
            <a:spLocks noChangeArrowheads="1"/>
          </p:cNvSpPr>
          <p:nvPr userDrawn="1"/>
        </p:nvSpPr>
        <p:spPr bwMode="auto">
          <a:xfrm>
            <a:off x="3917494" y="4797789"/>
            <a:ext cx="948454" cy="2585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Hans" sz="1080" b="0" smtClean="0">
                <a:solidFill>
                  <a:schemeClr val="tx1">
                    <a:lumMod val="65000"/>
                    <a:lumOff val="35000"/>
                  </a:schemeClr>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080" b="0" dirty="0">
                <a:solidFill>
                  <a:schemeClr val="tx1">
                    <a:lumMod val="65000"/>
                    <a:lumOff val="35000"/>
                  </a:schemeClr>
                </a:solidFill>
                <a:latin typeface="Calibri" pitchFamily="34" charset="0"/>
                <a:ea typeface="Segoe UI" pitchFamily="34" charset="0"/>
                <a:cs typeface="Segoe UI" pitchFamily="34" charset="0"/>
              </a:rPr>
              <a:t>-21</a:t>
            </a:r>
            <a:endParaRPr lang="en-US" altLang="zh-Hans" sz="1080" b="0" dirty="0">
              <a:solidFill>
                <a:schemeClr val="tx1">
                  <a:lumMod val="65000"/>
                  <a:lumOff val="35000"/>
                </a:schemeClr>
              </a:solidFill>
              <a:latin typeface="Calibri" pitchFamily="34" charset="0"/>
              <a:ea typeface="Segoe UI" pitchFamily="34" charset="0"/>
              <a:cs typeface="Segoe UI" pitchFamily="34" charset="0"/>
            </a:endParaRPr>
          </a:p>
        </p:txBody>
      </p:sp>
      <p:sp>
        <p:nvSpPr>
          <p:cNvPr id="4" name="文本占位符 3"/>
          <p:cNvSpPr>
            <a:spLocks noGrp="1"/>
          </p:cNvSpPr>
          <p:nvPr>
            <p:ph type="body" sz="quarter" idx="11"/>
          </p:nvPr>
        </p:nvSpPr>
        <p:spPr>
          <a:xfrm>
            <a:off x="713973" y="195486"/>
            <a:ext cx="5616624" cy="313333"/>
          </a:xfrm>
        </p:spPr>
        <p:txBody>
          <a:bodyPr anchor="ctr">
            <a:normAutofit/>
          </a:bodyPr>
          <a:lstStyle>
            <a:lvl1pPr marL="0" indent="0">
              <a:buNone/>
              <a:defRPr sz="1800" b="1">
                <a:solidFill>
                  <a:schemeClr val="bg1"/>
                </a:solidFill>
                <a:latin typeface="思源黑体" panose="020B0400000000000000" pitchFamily="34" charset="-122"/>
                <a:ea typeface="思源黑体" panose="020B0400000000000000" pitchFamily="34" charset="-122"/>
              </a:defRPr>
            </a:lvl1pPr>
          </a:lstStyle>
          <a:p>
            <a:pPr lvl="0"/>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
        <p:nvSpPr>
          <p:cNvPr id="5" name="矩形 4">
            <a:extLst>
              <a:ext uri="{FF2B5EF4-FFF2-40B4-BE49-F238E27FC236}">
                <a16:creationId xmlns:a16="http://schemas.microsoft.com/office/drawing/2014/main" id="{2543D497-82AD-CF5B-2D97-0F7246446E50}"/>
              </a:ext>
            </a:extLst>
          </p:cNvPr>
          <p:cNvSpPr/>
          <p:nvPr userDrawn="1"/>
        </p:nvSpPr>
        <p:spPr>
          <a:xfrm>
            <a:off x="4572000" y="5073673"/>
            <a:ext cx="4557351" cy="812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2F2F2"/>
        </a:solid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7415" y="2463938"/>
            <a:ext cx="1428750" cy="1285875"/>
          </a:xfrm>
          <a:prstGeom prst="rect">
            <a:avLst/>
          </a:prstGeom>
        </p:spPr>
      </p:pic>
      <p:sp>
        <p:nvSpPr>
          <p:cNvPr id="13" name="文本框 8"/>
          <p:cNvSpPr txBox="1"/>
          <p:nvPr userDrawn="1"/>
        </p:nvSpPr>
        <p:spPr>
          <a:xfrm>
            <a:off x="2053828" y="1466742"/>
            <a:ext cx="4843462" cy="1006429"/>
          </a:xfrm>
          <a:prstGeom prst="rect">
            <a:avLst/>
          </a:prstGeom>
          <a:noFill/>
        </p:spPr>
        <p:txBody>
          <a:bodyPr wrap="square" rtlCol="0">
            <a:spAutoFit/>
          </a:bodyPr>
          <a:lstStyle/>
          <a:p>
            <a:pPr algn="ctr"/>
            <a:r>
              <a:rPr lang="en-US" altLang="zh-CN" sz="5940" dirty="0">
                <a:solidFill>
                  <a:srgbClr val="515151"/>
                </a:solidFill>
                <a:latin typeface="Calibri" panose="020F0502020204030204" pitchFamily="34" charset="0"/>
                <a:sym typeface="Calibri" panose="020F0502020204030204" pitchFamily="34" charset="0"/>
              </a:rPr>
              <a:t>Thank you!</a:t>
            </a:r>
            <a:endParaRPr lang="zh-CN" altLang="en-US" sz="5940" dirty="0">
              <a:solidFill>
                <a:srgbClr val="515151"/>
              </a:solidFill>
              <a:latin typeface="Calibri" panose="020F0502020204030204" pitchFamily="34" charset="0"/>
              <a:sym typeface="Calibri" panose="020F0502020204030204" pitchFamily="34" charset="0"/>
            </a:endParaRPr>
          </a:p>
        </p:txBody>
      </p:sp>
      <p:sp>
        <p:nvSpPr>
          <p:cNvPr id="3" name="矩形 2">
            <a:extLst>
              <a:ext uri="{FF2B5EF4-FFF2-40B4-BE49-F238E27FC236}">
                <a16:creationId xmlns:a16="http://schemas.microsoft.com/office/drawing/2014/main" id="{01439302-4F14-D80E-32E7-A54CB1F0D6D1}"/>
              </a:ext>
            </a:extLst>
          </p:cNvPr>
          <p:cNvSpPr/>
          <p:nvPr userDrawn="1"/>
        </p:nvSpPr>
        <p:spPr>
          <a:xfrm>
            <a:off x="4572000" y="5073673"/>
            <a:ext cx="4557351" cy="812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530820CF-B880-4189-942D-D702A7CBA730}" type="datetimeFigureOut">
              <a:rPr lang="zh-CN" altLang="en-US" smtClean="0"/>
              <a:t>2023/2/22</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822952"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2"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customXml" Target="../ink/ink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customXml" Target="../ink/ink9.xml"/><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customXml" Target="../ink/ink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customXml" Target="../ink/ink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latin typeface="思源黑体 CN Bold" panose="020B0800000000000000" pitchFamily="34" charset="-122"/>
                <a:ea typeface="思源黑体 CN Bold" panose="020B0800000000000000" pitchFamily="34" charset="-122"/>
              </a:rPr>
              <a:t>人工智能与机器学习策略</a:t>
            </a:r>
          </a:p>
        </p:txBody>
      </p:sp>
      <p:sp>
        <p:nvSpPr>
          <p:cNvPr id="7" name="文本占位符 6">
            <a:extLst>
              <a:ext uri="{FF2B5EF4-FFF2-40B4-BE49-F238E27FC236}">
                <a16:creationId xmlns:a16="http://schemas.microsoft.com/office/drawing/2014/main" id="{3F3A9467-DA86-435F-953E-38F709C787EF}"/>
              </a:ext>
            </a:extLst>
          </p:cNvPr>
          <p:cNvSpPr>
            <a:spLocks noGrp="1"/>
          </p:cNvSpPr>
          <p:nvPr>
            <p:ph type="body" sz="half" idx="10"/>
          </p:nvPr>
        </p:nvSpPr>
        <p:spPr/>
        <p:txBody>
          <a:bodyPr/>
          <a:lstStyle/>
          <a:p>
            <a:r>
              <a:rPr lang="zh-CN" altLang="en-US" dirty="0"/>
              <a:t>机器学习基本流程</a:t>
            </a:r>
          </a:p>
        </p:txBody>
      </p:sp>
      <p:sp>
        <p:nvSpPr>
          <p:cNvPr id="6" name="文本占位符 5"/>
          <p:cNvSpPr>
            <a:spLocks noGrp="1"/>
          </p:cNvSpPr>
          <p:nvPr>
            <p:ph type="body" sz="half" idx="2"/>
          </p:nvPr>
        </p:nvSpPr>
        <p:spPr/>
        <p:txBody>
          <a:bodyPr>
            <a:normAutofit/>
          </a:bodyPr>
          <a:lstStyle/>
          <a:p>
            <a:r>
              <a:rPr lang="zh-CN" altLang="en-US" dirty="0"/>
              <a:t>韩子非</a:t>
            </a:r>
          </a:p>
        </p:txBody>
      </p:sp>
    </p:spTree>
    <p:extLst>
      <p:ext uri="{BB962C8B-B14F-4D97-AF65-F5344CB8AC3E}">
        <p14:creationId xmlns:p14="http://schemas.microsoft.com/office/powerpoint/2010/main" val="196380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特征编码</a:t>
            </a:r>
            <a:endParaRPr lang="zh-CN" altLang="en-US" b="0" dirty="0"/>
          </a:p>
          <a:p>
            <a:r>
              <a:rPr lang="zh-CN" altLang="en-US" dirty="0"/>
              <a:t>序号编码</a:t>
            </a:r>
            <a:endParaRPr lang="en-US" altLang="zh-CN" dirty="0"/>
          </a:p>
          <a:p>
            <a:pPr lvl="1"/>
            <a:r>
              <a:rPr lang="zh-CN" altLang="en-US" dirty="0"/>
              <a:t>序号编码通常用于处理类别间具有大小高低的数据，例如成绩，可以分为低、中、高三档，高表示</a:t>
            </a:r>
            <a:r>
              <a:rPr lang="en-US" altLang="zh-CN" dirty="0"/>
              <a:t>3</a:t>
            </a:r>
            <a:r>
              <a:rPr lang="zh-CN" altLang="en-US" dirty="0"/>
              <a:t>，中表示</a:t>
            </a:r>
            <a:r>
              <a:rPr lang="en-US" altLang="zh-CN" dirty="0"/>
              <a:t>2</a:t>
            </a:r>
            <a:r>
              <a:rPr lang="zh-CN" altLang="en-US" dirty="0"/>
              <a:t>，低表示</a:t>
            </a:r>
            <a:r>
              <a:rPr lang="en-US" altLang="zh-CN" dirty="0"/>
              <a:t>1</a:t>
            </a:r>
          </a:p>
          <a:p>
            <a:pPr marL="308607" lvl="1" indent="-308607">
              <a:buFont typeface="Wingdings" panose="05000000000000000000" pitchFamily="2" charset="2"/>
              <a:buChar char="Ø"/>
            </a:pPr>
            <a:r>
              <a:rPr lang="zh-CN" altLang="en-US" b="1" dirty="0"/>
              <a:t>独热编码</a:t>
            </a:r>
            <a:endParaRPr lang="en-US" altLang="zh-CN" b="1" dirty="0"/>
          </a:p>
          <a:p>
            <a:pPr lvl="1"/>
            <a:r>
              <a:rPr lang="zh-CN" altLang="en-US" dirty="0"/>
              <a:t>独热编码通常用于处理类别间不具有大小关系的特征。例如血型，</a:t>
            </a:r>
            <a:r>
              <a:rPr lang="en-US" altLang="zh-CN" dirty="0"/>
              <a:t>A</a:t>
            </a:r>
            <a:r>
              <a:rPr lang="zh-CN" altLang="en-US" dirty="0"/>
              <a:t>型血表示</a:t>
            </a:r>
            <a:r>
              <a:rPr lang="en-US" altLang="zh-CN" dirty="0"/>
              <a:t>(1,0,0,0),B</a:t>
            </a:r>
            <a:r>
              <a:rPr lang="zh-CN" altLang="en-US" dirty="0"/>
              <a:t>型血表示</a:t>
            </a:r>
            <a:r>
              <a:rPr lang="en-US" altLang="zh-CN" dirty="0"/>
              <a:t>(0,1,0,0),C</a:t>
            </a:r>
            <a:r>
              <a:rPr lang="zh-CN" altLang="en-US" dirty="0"/>
              <a:t>型血表示</a:t>
            </a:r>
            <a:r>
              <a:rPr lang="en-US" altLang="zh-CN" dirty="0"/>
              <a:t>(0,0,1,0),D</a:t>
            </a:r>
            <a:r>
              <a:rPr lang="zh-CN" altLang="en-US" dirty="0"/>
              <a:t>型血表示</a:t>
            </a:r>
            <a:r>
              <a:rPr lang="en-US" altLang="zh-CN" dirty="0"/>
              <a:t>(0,0,0,1)</a:t>
            </a:r>
          </a:p>
          <a:p>
            <a:pPr marL="308607" lvl="1" indent="-308607">
              <a:buFont typeface="Wingdings" panose="05000000000000000000" pitchFamily="2" charset="2"/>
              <a:buChar char="Ø"/>
            </a:pPr>
            <a:r>
              <a:rPr lang="zh-CN" altLang="en-US" b="1" dirty="0"/>
              <a:t>二进制编码</a:t>
            </a:r>
            <a:endParaRPr lang="en-US" altLang="zh-CN" b="1" dirty="0"/>
          </a:p>
          <a:p>
            <a:pPr lvl="1"/>
            <a:r>
              <a:rPr lang="zh-CN" altLang="en-US" dirty="0"/>
              <a:t>本质上就是利用二进制对</a:t>
            </a:r>
            <a:r>
              <a:rPr lang="en-US" altLang="zh-CN" dirty="0"/>
              <a:t>ID</a:t>
            </a:r>
            <a:r>
              <a:rPr lang="zh-CN" altLang="en-US" dirty="0"/>
              <a:t>进行哈希映射，最终得到</a:t>
            </a:r>
            <a:r>
              <a:rPr lang="en-US" altLang="zh-CN" dirty="0"/>
              <a:t>0/1</a:t>
            </a:r>
            <a:r>
              <a:rPr lang="zh-CN" altLang="en-US" dirty="0"/>
              <a:t>特征向量，且维数少于独热编码，节省了存储空间</a:t>
            </a:r>
          </a:p>
          <a:p>
            <a:pPr marL="411477" lvl="1" indent="0">
              <a:buNone/>
            </a:pPr>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A52A00B3-BF61-9A9A-4404-45E52E4E354E}"/>
                  </a:ext>
                </a:extLst>
              </p14:cNvPr>
              <p14:cNvContentPartPr/>
              <p14:nvPr/>
            </p14:nvContentPartPr>
            <p14:xfrm>
              <a:off x="7077600" y="2561040"/>
              <a:ext cx="1490040" cy="453240"/>
            </p14:xfrm>
          </p:contentPart>
        </mc:Choice>
        <mc:Fallback>
          <p:pic>
            <p:nvPicPr>
              <p:cNvPr id="4" name="墨迹 3">
                <a:extLst>
                  <a:ext uri="{FF2B5EF4-FFF2-40B4-BE49-F238E27FC236}">
                    <a16:creationId xmlns:a16="http://schemas.microsoft.com/office/drawing/2014/main" id="{A52A00B3-BF61-9A9A-4404-45E52E4E354E}"/>
                  </a:ext>
                </a:extLst>
              </p:cNvPr>
              <p:cNvPicPr/>
              <p:nvPr/>
            </p:nvPicPr>
            <p:blipFill>
              <a:blip r:embed="rId4"/>
              <a:stretch>
                <a:fillRect/>
              </a:stretch>
            </p:blipFill>
            <p:spPr>
              <a:xfrm>
                <a:off x="7068240" y="2551680"/>
                <a:ext cx="1508760" cy="471960"/>
              </a:xfrm>
              <a:prstGeom prst="rect">
                <a:avLst/>
              </a:prstGeom>
            </p:spPr>
          </p:pic>
        </mc:Fallback>
      </mc:AlternateContent>
    </p:spTree>
    <p:extLst>
      <p:ext uri="{BB962C8B-B14F-4D97-AF65-F5344CB8AC3E}">
        <p14:creationId xmlns:p14="http://schemas.microsoft.com/office/powerpoint/2010/main" val="30017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规范化</a:t>
            </a:r>
            <a:endParaRPr lang="en-US" altLang="zh-CN" dirty="0">
              <a:solidFill>
                <a:srgbClr val="4A7090"/>
              </a:solidFill>
            </a:endParaRPr>
          </a:p>
          <a:p>
            <a:pPr marL="0" indent="0">
              <a:buNone/>
            </a:pPr>
            <a:r>
              <a:rPr lang="zh-CN" altLang="en-US" b="0" dirty="0"/>
              <a:t>不同属性具有不同量级时会导致：①数量级的差异将导致量级大的属性占据主导地位；②数量级的差异将导致迭代收敛速度慢；③依赖于样本距离的算法对于数据的数量级非常敏感。</a:t>
            </a:r>
            <a:endParaRPr lang="en-US" altLang="zh-CN" dirty="0">
              <a:solidFill>
                <a:srgbClr val="4A7090"/>
              </a:solidFill>
            </a:endParaRPr>
          </a:p>
          <a:p>
            <a:r>
              <a:rPr lang="en-US" altLang="zh-CN" dirty="0"/>
              <a:t>Z-score</a:t>
            </a:r>
            <a:r>
              <a:rPr lang="zh-CN" altLang="en-US" dirty="0"/>
              <a:t>标准化方法</a:t>
            </a:r>
            <a:endParaRPr lang="en-US" altLang="zh-CN" dirty="0"/>
          </a:p>
          <a:p>
            <a:pPr lvl="1"/>
            <a:r>
              <a:rPr lang="zh-CN" altLang="en-US" dirty="0"/>
              <a:t>通过减去均值然后除以方差（或标准差），将数据按比例缩放，使之落入一个小的特定区间</a:t>
            </a:r>
            <a:endParaRPr lang="en-US" altLang="zh-CN" dirty="0"/>
          </a:p>
          <a:p>
            <a:pPr lvl="1"/>
            <a:endParaRPr lang="en-US" altLang="zh-CN" dirty="0"/>
          </a:p>
          <a:p>
            <a:pPr lvl="1"/>
            <a:endParaRPr lang="en-US" altLang="zh-CN" dirty="0"/>
          </a:p>
          <a:p>
            <a:pPr lvl="1"/>
            <a:r>
              <a:rPr lang="zh-CN" altLang="en-US" dirty="0"/>
              <a:t>适用于：如果数据的分布本身就服从正态分布，就可以用这个方法</a:t>
            </a:r>
          </a:p>
          <a:p>
            <a:pPr marL="308607" lvl="1" indent="-308607">
              <a:buFont typeface="Wingdings" panose="05000000000000000000" pitchFamily="2" charset="2"/>
              <a:buChar char="Ø"/>
            </a:pPr>
            <a:r>
              <a:rPr lang="en-US" altLang="zh-CN" b="1" dirty="0"/>
              <a:t>min-max</a:t>
            </a:r>
            <a:r>
              <a:rPr lang="zh-CN" altLang="en-US" b="1" dirty="0"/>
              <a:t>标准化</a:t>
            </a:r>
            <a:endParaRPr lang="en-US" altLang="zh-CN" b="1" dirty="0"/>
          </a:p>
          <a:p>
            <a:pPr lvl="1"/>
            <a:r>
              <a:rPr lang="zh-CN" altLang="en-US" dirty="0"/>
              <a:t>将属性缩放到一个指定的最大和最小值（通常是</a:t>
            </a:r>
            <a:r>
              <a:rPr lang="en-US" altLang="zh-CN" dirty="0"/>
              <a:t>1- 0</a:t>
            </a:r>
            <a:r>
              <a:rPr lang="zh-CN" altLang="en-US" dirty="0"/>
              <a:t>）之间</a:t>
            </a:r>
          </a:p>
          <a:p>
            <a:pPr marL="308607" lvl="1" indent="-308607">
              <a:buFont typeface="Wingdings" panose="05000000000000000000" pitchFamily="2" charset="2"/>
              <a:buChar char="Ø"/>
            </a:pPr>
            <a:r>
              <a:rPr lang="zh-CN" altLang="en-US" b="1" dirty="0"/>
              <a:t>归一化</a:t>
            </a:r>
            <a:endParaRPr lang="en-US" altLang="zh-CN" b="1" dirty="0"/>
          </a:p>
          <a:p>
            <a:pPr lvl="1"/>
            <a:r>
              <a:rPr lang="zh-CN" altLang="en-US" dirty="0"/>
              <a:t>将某一属性特征的模长转化成</a:t>
            </a:r>
            <a:r>
              <a:rPr lang="en-US" altLang="zh-CN" dirty="0"/>
              <a:t>1</a:t>
            </a:r>
            <a:endParaRPr lang="zh-CN" altLang="en-US" dirty="0"/>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p:pic>
        <p:nvPicPr>
          <p:cNvPr id="5" name="图片 4">
            <a:extLst>
              <a:ext uri="{FF2B5EF4-FFF2-40B4-BE49-F238E27FC236}">
                <a16:creationId xmlns:a16="http://schemas.microsoft.com/office/drawing/2014/main" id="{FCBCB973-E3E7-1066-D30D-088567C40BEF}"/>
              </a:ext>
            </a:extLst>
          </p:cNvPr>
          <p:cNvPicPr>
            <a:picLocks noChangeAspect="1"/>
          </p:cNvPicPr>
          <p:nvPr/>
        </p:nvPicPr>
        <p:blipFill>
          <a:blip r:embed="rId3"/>
          <a:stretch>
            <a:fillRect/>
          </a:stretch>
        </p:blipFill>
        <p:spPr>
          <a:xfrm>
            <a:off x="3920812" y="2215439"/>
            <a:ext cx="1302376" cy="712621"/>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6DFACF6F-FE25-0BB5-DE80-CC99AF29C457}"/>
                  </a:ext>
                </a:extLst>
              </p14:cNvPr>
              <p14:cNvContentPartPr/>
              <p14:nvPr/>
            </p14:nvContentPartPr>
            <p14:xfrm>
              <a:off x="6351840" y="2393640"/>
              <a:ext cx="2372760" cy="1904400"/>
            </p14:xfrm>
          </p:contentPart>
        </mc:Choice>
        <mc:Fallback>
          <p:pic>
            <p:nvPicPr>
              <p:cNvPr id="4" name="墨迹 3">
                <a:extLst>
                  <a:ext uri="{FF2B5EF4-FFF2-40B4-BE49-F238E27FC236}">
                    <a16:creationId xmlns:a16="http://schemas.microsoft.com/office/drawing/2014/main" id="{6DFACF6F-FE25-0BB5-DE80-CC99AF29C457}"/>
                  </a:ext>
                </a:extLst>
              </p:cNvPr>
              <p:cNvPicPr/>
              <p:nvPr/>
            </p:nvPicPr>
            <p:blipFill>
              <a:blip r:embed="rId5"/>
              <a:stretch>
                <a:fillRect/>
              </a:stretch>
            </p:blipFill>
            <p:spPr>
              <a:xfrm>
                <a:off x="6342480" y="2384280"/>
                <a:ext cx="2391480" cy="1923120"/>
              </a:xfrm>
              <a:prstGeom prst="rect">
                <a:avLst/>
              </a:prstGeom>
            </p:spPr>
          </p:pic>
        </mc:Fallback>
      </mc:AlternateContent>
    </p:spTree>
    <p:extLst>
      <p:ext uri="{BB962C8B-B14F-4D97-AF65-F5344CB8AC3E}">
        <p14:creationId xmlns:p14="http://schemas.microsoft.com/office/powerpoint/2010/main" val="420535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21" name="Freeform 125"/>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37967" y="1466047"/>
            <a:ext cx="1226618"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数据预处理</a:t>
            </a:r>
          </a:p>
        </p:txBody>
      </p:sp>
      <p:sp>
        <p:nvSpPr>
          <p:cNvPr id="5" name="Freeform 125"/>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9" name="文本框 25"/>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6" name="矩形 3"/>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15" name="矩形 14"/>
          <p:cNvSpPr/>
          <p:nvPr/>
        </p:nvSpPr>
        <p:spPr>
          <a:xfrm>
            <a:off x="4437967" y="3134840"/>
            <a:ext cx="1018227"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数据建模</a:t>
            </a:r>
          </a:p>
        </p:txBody>
      </p:sp>
      <p:sp>
        <p:nvSpPr>
          <p:cNvPr id="3" name="文本框 8"/>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37967" y="2300444"/>
            <a:ext cx="1018227"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特征工程</a:t>
            </a:r>
          </a:p>
        </p:txBody>
      </p:sp>
      <p:sp>
        <p:nvSpPr>
          <p:cNvPr id="18" name="Freeform 125">
            <a:extLst>
              <a:ext uri="{FF2B5EF4-FFF2-40B4-BE49-F238E27FC236}">
                <a16:creationId xmlns:a16="http://schemas.microsoft.com/office/drawing/2014/main" id="{8AB914DD-EDCE-4392-A4FD-0A5B5B9D80C4}"/>
              </a:ext>
            </a:extLst>
          </p:cNvPr>
          <p:cNvSpPr>
            <a:spLocks noEditPoints="1"/>
          </p:cNvSpPr>
          <p:nvPr/>
        </p:nvSpPr>
        <p:spPr bwMode="auto">
          <a:xfrm rot="5400000">
            <a:off x="2258147" y="404038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BBCEDA40-BB5B-4895-8BB6-6CEFFF12B526}"/>
              </a:ext>
            </a:extLst>
          </p:cNvPr>
          <p:cNvSpPr txBox="1"/>
          <p:nvPr/>
        </p:nvSpPr>
        <p:spPr>
          <a:xfrm>
            <a:off x="2595905" y="392718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42258638-4CA5-4060-BDEA-100E47126AED}"/>
              </a:ext>
            </a:extLst>
          </p:cNvPr>
          <p:cNvSpPr/>
          <p:nvPr/>
        </p:nvSpPr>
        <p:spPr>
          <a:xfrm>
            <a:off x="4437967" y="3968734"/>
            <a:ext cx="2652195"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结果评估</a:t>
            </a:r>
          </a:p>
        </p:txBody>
      </p:sp>
      <p:sp>
        <p:nvSpPr>
          <p:cNvPr id="24" name="矩形 3">
            <a:extLst>
              <a:ext uri="{FF2B5EF4-FFF2-40B4-BE49-F238E27FC236}">
                <a16:creationId xmlns:a16="http://schemas.microsoft.com/office/drawing/2014/main" id="{4A967573-B77E-4DF9-B948-AC5B674D0917}"/>
              </a:ext>
            </a:extLst>
          </p:cNvPr>
          <p:cNvSpPr/>
          <p:nvPr/>
        </p:nvSpPr>
        <p:spPr>
          <a:xfrm>
            <a:off x="3986554" y="3867894"/>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425892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使用机器学习模型建模</a:t>
            </a:r>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数据建模</a:t>
            </a:r>
          </a:p>
        </p:txBody>
      </p:sp>
      <p:sp>
        <p:nvSpPr>
          <p:cNvPr id="9" name="object 4">
            <a:extLst>
              <a:ext uri="{FF2B5EF4-FFF2-40B4-BE49-F238E27FC236}">
                <a16:creationId xmlns:a16="http://schemas.microsoft.com/office/drawing/2014/main" id="{FD73F620-F9E2-298A-3E19-D4C3FA70B41F}"/>
              </a:ext>
            </a:extLst>
          </p:cNvPr>
          <p:cNvSpPr/>
          <p:nvPr/>
        </p:nvSpPr>
        <p:spPr>
          <a:xfrm>
            <a:off x="467544" y="1205902"/>
            <a:ext cx="8208908" cy="2950024"/>
          </a:xfrm>
          <a:prstGeom prst="rect">
            <a:avLst/>
          </a:prstGeom>
          <a: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300"/>
                      </a14:imgEffect>
                    </a14:imgLayer>
                  </a14:imgProps>
                </a:ext>
              </a:extLst>
            </a:blip>
            <a:stretch>
              <a:fillRect/>
            </a:stretch>
          </a:blipFill>
        </p:spPr>
        <p:txBody>
          <a:bodyPr wrap="square" lIns="0" tIns="0" rIns="0" bIns="0" rtlCol="0"/>
          <a:lstStyle/>
          <a:p>
            <a:endParaRPr sz="1350"/>
          </a:p>
        </p:txBody>
      </p:sp>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71982EA3-3DD6-D344-69EC-A0DEE7A5ABEB}"/>
                  </a:ext>
                </a:extLst>
              </p14:cNvPr>
              <p14:cNvContentPartPr/>
              <p14:nvPr/>
            </p14:nvContentPartPr>
            <p14:xfrm>
              <a:off x="4525920" y="734040"/>
              <a:ext cx="2305080" cy="587520"/>
            </p14:xfrm>
          </p:contentPart>
        </mc:Choice>
        <mc:Fallback>
          <p:pic>
            <p:nvPicPr>
              <p:cNvPr id="4" name="墨迹 3">
                <a:extLst>
                  <a:ext uri="{FF2B5EF4-FFF2-40B4-BE49-F238E27FC236}">
                    <a16:creationId xmlns:a16="http://schemas.microsoft.com/office/drawing/2014/main" id="{71982EA3-3DD6-D344-69EC-A0DEE7A5ABEB}"/>
                  </a:ext>
                </a:extLst>
              </p:cNvPr>
              <p:cNvPicPr/>
              <p:nvPr/>
            </p:nvPicPr>
            <p:blipFill>
              <a:blip r:embed="rId6"/>
              <a:stretch>
                <a:fillRect/>
              </a:stretch>
            </p:blipFill>
            <p:spPr>
              <a:xfrm>
                <a:off x="4516560" y="724680"/>
                <a:ext cx="2323800" cy="606240"/>
              </a:xfrm>
              <a:prstGeom prst="rect">
                <a:avLst/>
              </a:prstGeom>
            </p:spPr>
          </p:pic>
        </mc:Fallback>
      </mc:AlternateContent>
    </p:spTree>
    <p:extLst>
      <p:ext uri="{BB962C8B-B14F-4D97-AF65-F5344CB8AC3E}">
        <p14:creationId xmlns:p14="http://schemas.microsoft.com/office/powerpoint/2010/main" val="65861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21" name="Freeform 125"/>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37967" y="1466047"/>
            <a:ext cx="1226618"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数据预处理</a:t>
            </a:r>
          </a:p>
        </p:txBody>
      </p:sp>
      <p:sp>
        <p:nvSpPr>
          <p:cNvPr id="5" name="Freeform 125"/>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9" name="文本框 25"/>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5" name="矩形 14"/>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数据建模</a:t>
            </a:r>
          </a:p>
        </p:txBody>
      </p:sp>
      <p:sp>
        <p:nvSpPr>
          <p:cNvPr id="16" name="矩形 3"/>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3" name="文本框 8"/>
          <p:cNvSpPr txBox="1"/>
          <p:nvPr/>
        </p:nvSpPr>
        <p:spPr>
          <a:xfrm>
            <a:off x="2595905" y="225889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37967" y="2300444"/>
            <a:ext cx="1018227"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特征工程</a:t>
            </a:r>
          </a:p>
        </p:txBody>
      </p:sp>
      <p:sp>
        <p:nvSpPr>
          <p:cNvPr id="18" name="Freeform 125">
            <a:extLst>
              <a:ext uri="{FF2B5EF4-FFF2-40B4-BE49-F238E27FC236}">
                <a16:creationId xmlns:a16="http://schemas.microsoft.com/office/drawing/2014/main" id="{8AB914DD-EDCE-4392-A4FD-0A5B5B9D80C4}"/>
              </a:ext>
            </a:extLst>
          </p:cNvPr>
          <p:cNvSpPr>
            <a:spLocks noEditPoints="1"/>
          </p:cNvSpPr>
          <p:nvPr/>
        </p:nvSpPr>
        <p:spPr bwMode="auto">
          <a:xfrm rot="5400000">
            <a:off x="2258147" y="404038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BBCEDA40-BB5B-4895-8BB6-6CEFFF12B526}"/>
              </a:ext>
            </a:extLst>
          </p:cNvPr>
          <p:cNvSpPr txBox="1"/>
          <p:nvPr/>
        </p:nvSpPr>
        <p:spPr>
          <a:xfrm>
            <a:off x="2595905" y="3927184"/>
            <a:ext cx="1388744" cy="424732"/>
          </a:xfrm>
          <a:prstGeom prst="rect">
            <a:avLst/>
          </a:prstGeom>
          <a:noFill/>
        </p:spPr>
        <p:txBody>
          <a:bodyPr wrap="square" rtlCol="0">
            <a:spAutoFit/>
          </a:bodyPr>
          <a:lstStyle/>
          <a:p>
            <a:r>
              <a:rPr lang="en-US" altLang="zh-CN" sz="2160" b="1">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4" name="矩形 3">
            <a:extLst>
              <a:ext uri="{FF2B5EF4-FFF2-40B4-BE49-F238E27FC236}">
                <a16:creationId xmlns:a16="http://schemas.microsoft.com/office/drawing/2014/main" id="{4A967573-B77E-4DF9-B948-AC5B674D0917}"/>
              </a:ext>
            </a:extLst>
          </p:cNvPr>
          <p:cNvSpPr/>
          <p:nvPr/>
        </p:nvSpPr>
        <p:spPr>
          <a:xfrm>
            <a:off x="3986554" y="3867894"/>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0" name="矩形 19">
            <a:extLst>
              <a:ext uri="{FF2B5EF4-FFF2-40B4-BE49-F238E27FC236}">
                <a16:creationId xmlns:a16="http://schemas.microsoft.com/office/drawing/2014/main" id="{42258638-4CA5-4060-BDEA-100E47126AED}"/>
              </a:ext>
            </a:extLst>
          </p:cNvPr>
          <p:cNvSpPr/>
          <p:nvPr/>
        </p:nvSpPr>
        <p:spPr>
          <a:xfrm>
            <a:off x="4437967" y="3968734"/>
            <a:ext cx="1018227"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结果评估</a:t>
            </a:r>
          </a:p>
        </p:txBody>
      </p:sp>
    </p:spTree>
    <p:extLst>
      <p:ext uri="{BB962C8B-B14F-4D97-AF65-F5344CB8AC3E}">
        <p14:creationId xmlns:p14="http://schemas.microsoft.com/office/powerpoint/2010/main" val="417040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结果评估</a:t>
            </a:r>
            <a:endParaRPr lang="en-US" altLang="zh-CN" dirty="0">
              <a:solidFill>
                <a:srgbClr val="4A7090"/>
              </a:solidFill>
            </a:endParaRPr>
          </a:p>
          <a:p>
            <a:r>
              <a:rPr lang="zh-CN" altLang="en-US" dirty="0"/>
              <a:t>训练误差</a:t>
            </a:r>
            <a:r>
              <a:rPr lang="en-US" altLang="zh-CN" dirty="0"/>
              <a:t>/</a:t>
            </a:r>
            <a:r>
              <a:rPr lang="zh-CN" altLang="en-US" dirty="0"/>
              <a:t>经验误差：</a:t>
            </a:r>
            <a:r>
              <a:rPr lang="zh-CN" altLang="en-US" b="0" dirty="0"/>
              <a:t>学习器在训练集上的误差 </a:t>
            </a:r>
          </a:p>
          <a:p>
            <a:r>
              <a:rPr lang="zh-CN" altLang="en-US" dirty="0"/>
              <a:t>泛化误差：</a:t>
            </a:r>
            <a:r>
              <a:rPr lang="zh-CN" altLang="en-US" b="0" dirty="0"/>
              <a:t>学习器在新样本上的误差</a:t>
            </a:r>
          </a:p>
          <a:p>
            <a:r>
              <a:rPr lang="zh-CN" altLang="en-US" dirty="0"/>
              <a:t>过拟合：</a:t>
            </a:r>
            <a:r>
              <a:rPr lang="zh-CN" altLang="en-US" b="0" dirty="0"/>
              <a:t>当学习器把训练样本学得“太好”了的时候，很可能已经把训练样本自身的一些特点当作了所有潜在样本都会具有的一般性质，这样就会导致泛化性能下降</a:t>
            </a:r>
          </a:p>
          <a:p>
            <a:r>
              <a:rPr lang="zh-CN" altLang="en-US" dirty="0"/>
              <a:t>欠拟合：</a:t>
            </a:r>
            <a:r>
              <a:rPr lang="zh-CN" altLang="en-US" b="0" dirty="0"/>
              <a:t>指对训练样本的一般性质尚未学好</a:t>
            </a:r>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p:grpSp>
        <p:nvGrpSpPr>
          <p:cNvPr id="4" name="Group 192">
            <a:extLst>
              <a:ext uri="{FF2B5EF4-FFF2-40B4-BE49-F238E27FC236}">
                <a16:creationId xmlns:a16="http://schemas.microsoft.com/office/drawing/2014/main" id="{7FFE0B17-AEF2-0590-01DC-BA6AC8094DB9}"/>
              </a:ext>
            </a:extLst>
          </p:cNvPr>
          <p:cNvGrpSpPr/>
          <p:nvPr/>
        </p:nvGrpSpPr>
        <p:grpSpPr>
          <a:xfrm>
            <a:off x="383962" y="2808403"/>
            <a:ext cx="2346242" cy="1784525"/>
            <a:chOff x="407807" y="1903613"/>
            <a:chExt cx="3128322" cy="2379366"/>
          </a:xfrm>
        </p:grpSpPr>
        <p:cxnSp>
          <p:nvCxnSpPr>
            <p:cNvPr id="6" name="Straight Arrow Connector 193">
              <a:extLst>
                <a:ext uri="{FF2B5EF4-FFF2-40B4-BE49-F238E27FC236}">
                  <a16:creationId xmlns:a16="http://schemas.microsoft.com/office/drawing/2014/main" id="{26FBB5DD-0101-3837-CB3D-AC9ABE7C531C}"/>
                </a:ext>
              </a:extLst>
            </p:cNvPr>
            <p:cNvCxnSpPr/>
            <p:nvPr/>
          </p:nvCxnSpPr>
          <p:spPr>
            <a:xfrm>
              <a:off x="407807" y="4080816"/>
              <a:ext cx="3128322" cy="155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7" name="Group 194">
              <a:extLst>
                <a:ext uri="{FF2B5EF4-FFF2-40B4-BE49-F238E27FC236}">
                  <a16:creationId xmlns:a16="http://schemas.microsoft.com/office/drawing/2014/main" id="{B08B1879-4830-AE44-27A1-6D1858A11FF4}"/>
                </a:ext>
              </a:extLst>
            </p:cNvPr>
            <p:cNvGrpSpPr/>
            <p:nvPr/>
          </p:nvGrpSpPr>
          <p:grpSpPr>
            <a:xfrm>
              <a:off x="682546" y="1903613"/>
              <a:ext cx="2281755" cy="2379366"/>
              <a:chOff x="682546" y="1903613"/>
              <a:chExt cx="2281755" cy="2379366"/>
            </a:xfrm>
          </p:grpSpPr>
          <p:cxnSp>
            <p:nvCxnSpPr>
              <p:cNvPr id="8" name="Straight Arrow Connector 195">
                <a:extLst>
                  <a:ext uri="{FF2B5EF4-FFF2-40B4-BE49-F238E27FC236}">
                    <a16:creationId xmlns:a16="http://schemas.microsoft.com/office/drawing/2014/main" id="{ECBE84FF-8FD6-DE90-A53E-D5C71FF32FB5}"/>
                  </a:ext>
                </a:extLst>
              </p:cNvPr>
              <p:cNvCxnSpPr/>
              <p:nvPr/>
            </p:nvCxnSpPr>
            <p:spPr>
              <a:xfrm flipV="1">
                <a:off x="682546" y="2080952"/>
                <a:ext cx="0" cy="220202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9" name="Oval 196">
                <a:extLst>
                  <a:ext uri="{FF2B5EF4-FFF2-40B4-BE49-F238E27FC236}">
                    <a16:creationId xmlns:a16="http://schemas.microsoft.com/office/drawing/2014/main" id="{E0C64050-C043-BF6A-5463-3978891311DD}"/>
                  </a:ext>
                </a:extLst>
              </p:cNvPr>
              <p:cNvSpPr/>
              <p:nvPr/>
            </p:nvSpPr>
            <p:spPr>
              <a:xfrm>
                <a:off x="1084738" y="3367108"/>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197">
                <a:extLst>
                  <a:ext uri="{FF2B5EF4-FFF2-40B4-BE49-F238E27FC236}">
                    <a16:creationId xmlns:a16="http://schemas.microsoft.com/office/drawing/2014/main" id="{FD7317C7-7B57-1190-BF41-19BD1E607A6F}"/>
                  </a:ext>
                </a:extLst>
              </p:cNvPr>
              <p:cNvSpPr/>
              <p:nvPr/>
            </p:nvSpPr>
            <p:spPr>
              <a:xfrm>
                <a:off x="1182075" y="274655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98">
                <a:extLst>
                  <a:ext uri="{FF2B5EF4-FFF2-40B4-BE49-F238E27FC236}">
                    <a16:creationId xmlns:a16="http://schemas.microsoft.com/office/drawing/2014/main" id="{409A7109-FD59-A65C-DB9C-7BBCFFC702BE}"/>
                  </a:ext>
                </a:extLst>
              </p:cNvPr>
              <p:cNvSpPr/>
              <p:nvPr/>
            </p:nvSpPr>
            <p:spPr>
              <a:xfrm>
                <a:off x="980327" y="3016435"/>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99">
                <a:extLst>
                  <a:ext uri="{FF2B5EF4-FFF2-40B4-BE49-F238E27FC236}">
                    <a16:creationId xmlns:a16="http://schemas.microsoft.com/office/drawing/2014/main" id="{A979477E-E654-F12D-4BA5-F3C8F20CF2F4}"/>
                  </a:ext>
                </a:extLst>
              </p:cNvPr>
              <p:cNvSpPr/>
              <p:nvPr/>
            </p:nvSpPr>
            <p:spPr>
              <a:xfrm>
                <a:off x="900761" y="3594346"/>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200">
                <a:extLst>
                  <a:ext uri="{FF2B5EF4-FFF2-40B4-BE49-F238E27FC236}">
                    <a16:creationId xmlns:a16="http://schemas.microsoft.com/office/drawing/2014/main" id="{421F3BA1-C6C3-4B4F-86EE-97A32702C268}"/>
                  </a:ext>
                </a:extLst>
              </p:cNvPr>
              <p:cNvSpPr/>
              <p:nvPr/>
            </p:nvSpPr>
            <p:spPr>
              <a:xfrm>
                <a:off x="1374706" y="2874914"/>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201">
                <a:extLst>
                  <a:ext uri="{FF2B5EF4-FFF2-40B4-BE49-F238E27FC236}">
                    <a16:creationId xmlns:a16="http://schemas.microsoft.com/office/drawing/2014/main" id="{64C3739F-AEA5-7021-5351-45AC9869D7FB}"/>
                  </a:ext>
                </a:extLst>
              </p:cNvPr>
              <p:cNvSpPr/>
              <p:nvPr/>
            </p:nvSpPr>
            <p:spPr>
              <a:xfrm>
                <a:off x="1682171" y="3533327"/>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202">
                <a:extLst>
                  <a:ext uri="{FF2B5EF4-FFF2-40B4-BE49-F238E27FC236}">
                    <a16:creationId xmlns:a16="http://schemas.microsoft.com/office/drawing/2014/main" id="{12ECC099-F29F-A5EB-0484-2C078A1F12AD}"/>
                  </a:ext>
                </a:extLst>
              </p:cNvPr>
              <p:cNvSpPr/>
              <p:nvPr/>
            </p:nvSpPr>
            <p:spPr>
              <a:xfrm>
                <a:off x="1455574" y="3700615"/>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203">
                <a:extLst>
                  <a:ext uri="{FF2B5EF4-FFF2-40B4-BE49-F238E27FC236}">
                    <a16:creationId xmlns:a16="http://schemas.microsoft.com/office/drawing/2014/main" id="{9D1DE043-9B76-E397-7DB4-F7F62A938635}"/>
                  </a:ext>
                </a:extLst>
              </p:cNvPr>
              <p:cNvSpPr/>
              <p:nvPr/>
            </p:nvSpPr>
            <p:spPr>
              <a:xfrm>
                <a:off x="2025416" y="2442979"/>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Connector 204">
                <a:extLst>
                  <a:ext uri="{FF2B5EF4-FFF2-40B4-BE49-F238E27FC236}">
                    <a16:creationId xmlns:a16="http://schemas.microsoft.com/office/drawing/2014/main" id="{1AF47CE5-75EB-9CF4-00C4-E0DEE66C975B}"/>
                  </a:ext>
                </a:extLst>
              </p:cNvPr>
              <p:cNvCxnSpPr/>
              <p:nvPr/>
            </p:nvCxnSpPr>
            <p:spPr>
              <a:xfrm>
                <a:off x="1652642" y="27448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205">
                <a:extLst>
                  <a:ext uri="{FF2B5EF4-FFF2-40B4-BE49-F238E27FC236}">
                    <a16:creationId xmlns:a16="http://schemas.microsoft.com/office/drawing/2014/main" id="{989E3AE5-6709-7EAC-796C-338756B74C49}"/>
                  </a:ext>
                </a:extLst>
              </p:cNvPr>
              <p:cNvCxnSpPr/>
              <p:nvPr/>
            </p:nvCxnSpPr>
            <p:spPr>
              <a:xfrm flipV="1">
                <a:off x="1652642" y="27448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206">
                <a:extLst>
                  <a:ext uri="{FF2B5EF4-FFF2-40B4-BE49-F238E27FC236}">
                    <a16:creationId xmlns:a16="http://schemas.microsoft.com/office/drawing/2014/main" id="{67EF9235-5776-7550-7B28-07909F16A4AA}"/>
                  </a:ext>
                </a:extLst>
              </p:cNvPr>
              <p:cNvGrpSpPr/>
              <p:nvPr/>
            </p:nvGrpSpPr>
            <p:grpSpPr>
              <a:xfrm>
                <a:off x="2002486" y="3494576"/>
                <a:ext cx="182880" cy="182880"/>
                <a:chOff x="1975282" y="3391159"/>
                <a:chExt cx="182880" cy="182880"/>
              </a:xfrm>
            </p:grpSpPr>
            <p:cxnSp>
              <p:nvCxnSpPr>
                <p:cNvPr id="77" name="Straight Connector 265">
                  <a:extLst>
                    <a:ext uri="{FF2B5EF4-FFF2-40B4-BE49-F238E27FC236}">
                      <a16:creationId xmlns:a16="http://schemas.microsoft.com/office/drawing/2014/main" id="{026AFD50-95C5-0B6B-6221-AB6E96602394}"/>
                    </a:ext>
                  </a:extLst>
                </p:cNvPr>
                <p:cNvCxnSpPr/>
                <p:nvPr/>
              </p:nvCxnSpPr>
              <p:spPr>
                <a:xfrm>
                  <a:off x="1975282" y="3391159"/>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266">
                  <a:extLst>
                    <a:ext uri="{FF2B5EF4-FFF2-40B4-BE49-F238E27FC236}">
                      <a16:creationId xmlns:a16="http://schemas.microsoft.com/office/drawing/2014/main" id="{BCECD5BB-7A49-11AF-648D-973205FFA60D}"/>
                    </a:ext>
                  </a:extLst>
                </p:cNvPr>
                <p:cNvCxnSpPr/>
                <p:nvPr/>
              </p:nvCxnSpPr>
              <p:spPr>
                <a:xfrm flipV="1">
                  <a:off x="1975282" y="3391159"/>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207">
                <a:extLst>
                  <a:ext uri="{FF2B5EF4-FFF2-40B4-BE49-F238E27FC236}">
                    <a16:creationId xmlns:a16="http://schemas.microsoft.com/office/drawing/2014/main" id="{A16658C7-B319-B1FD-C3EC-0AB68F7D12C1}"/>
                  </a:ext>
                </a:extLst>
              </p:cNvPr>
              <p:cNvCxnSpPr/>
              <p:nvPr/>
            </p:nvCxnSpPr>
            <p:spPr>
              <a:xfrm>
                <a:off x="2781421" y="36582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8">
                <a:extLst>
                  <a:ext uri="{FF2B5EF4-FFF2-40B4-BE49-F238E27FC236}">
                    <a16:creationId xmlns:a16="http://schemas.microsoft.com/office/drawing/2014/main" id="{529E944F-28C8-7362-758D-7067D52EFB36}"/>
                  </a:ext>
                </a:extLst>
              </p:cNvPr>
              <p:cNvCxnSpPr/>
              <p:nvPr/>
            </p:nvCxnSpPr>
            <p:spPr>
              <a:xfrm flipV="1">
                <a:off x="2781421" y="36582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09">
                <a:extLst>
                  <a:ext uri="{FF2B5EF4-FFF2-40B4-BE49-F238E27FC236}">
                    <a16:creationId xmlns:a16="http://schemas.microsoft.com/office/drawing/2014/main" id="{37A0C03B-2A4D-A1E2-550C-E7423F2084A9}"/>
                  </a:ext>
                </a:extLst>
              </p:cNvPr>
              <p:cNvCxnSpPr/>
              <p:nvPr/>
            </p:nvCxnSpPr>
            <p:spPr>
              <a:xfrm>
                <a:off x="2222384" y="268500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10">
                <a:extLst>
                  <a:ext uri="{FF2B5EF4-FFF2-40B4-BE49-F238E27FC236}">
                    <a16:creationId xmlns:a16="http://schemas.microsoft.com/office/drawing/2014/main" id="{59DC5A97-AA99-CC03-91CA-D40A9B0BC24B}"/>
                  </a:ext>
                </a:extLst>
              </p:cNvPr>
              <p:cNvCxnSpPr/>
              <p:nvPr/>
            </p:nvCxnSpPr>
            <p:spPr>
              <a:xfrm flipV="1">
                <a:off x="2222384" y="268500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11">
                <a:extLst>
                  <a:ext uri="{FF2B5EF4-FFF2-40B4-BE49-F238E27FC236}">
                    <a16:creationId xmlns:a16="http://schemas.microsoft.com/office/drawing/2014/main" id="{693CF765-064B-B099-2166-AB6C9A3D5B59}"/>
                  </a:ext>
                </a:extLst>
              </p:cNvPr>
              <p:cNvCxnSpPr/>
              <p:nvPr/>
            </p:nvCxnSpPr>
            <p:spPr>
              <a:xfrm>
                <a:off x="2152749" y="30902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12">
                <a:extLst>
                  <a:ext uri="{FF2B5EF4-FFF2-40B4-BE49-F238E27FC236}">
                    <a16:creationId xmlns:a16="http://schemas.microsoft.com/office/drawing/2014/main" id="{FB5603A7-D375-D60A-F1EC-45E58714FFDE}"/>
                  </a:ext>
                </a:extLst>
              </p:cNvPr>
              <p:cNvCxnSpPr/>
              <p:nvPr/>
            </p:nvCxnSpPr>
            <p:spPr>
              <a:xfrm flipV="1">
                <a:off x="2152749" y="30902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13">
                <a:extLst>
                  <a:ext uri="{FF2B5EF4-FFF2-40B4-BE49-F238E27FC236}">
                    <a16:creationId xmlns:a16="http://schemas.microsoft.com/office/drawing/2014/main" id="{B294A51E-A70D-3942-B08F-A81EA46189E4}"/>
                  </a:ext>
                </a:extLst>
              </p:cNvPr>
              <p:cNvCxnSpPr/>
              <p:nvPr/>
            </p:nvCxnSpPr>
            <p:spPr>
              <a:xfrm>
                <a:off x="1628634" y="222104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14">
                <a:extLst>
                  <a:ext uri="{FF2B5EF4-FFF2-40B4-BE49-F238E27FC236}">
                    <a16:creationId xmlns:a16="http://schemas.microsoft.com/office/drawing/2014/main" id="{2321DAB0-D1A3-1E58-4088-A18CB7DAF3B9}"/>
                  </a:ext>
                </a:extLst>
              </p:cNvPr>
              <p:cNvCxnSpPr/>
              <p:nvPr/>
            </p:nvCxnSpPr>
            <p:spPr>
              <a:xfrm flipV="1">
                <a:off x="1628634" y="222104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15">
                <a:extLst>
                  <a:ext uri="{FF2B5EF4-FFF2-40B4-BE49-F238E27FC236}">
                    <a16:creationId xmlns:a16="http://schemas.microsoft.com/office/drawing/2014/main" id="{52539BBE-8F4F-49DC-D591-D79A0D704B70}"/>
                  </a:ext>
                </a:extLst>
              </p:cNvPr>
              <p:cNvCxnSpPr/>
              <p:nvPr/>
            </p:nvCxnSpPr>
            <p:spPr>
              <a:xfrm>
                <a:off x="1445754" y="315605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16">
                <a:extLst>
                  <a:ext uri="{FF2B5EF4-FFF2-40B4-BE49-F238E27FC236}">
                    <a16:creationId xmlns:a16="http://schemas.microsoft.com/office/drawing/2014/main" id="{CD6C3F14-10E5-99E3-7BAF-C8BD85593E20}"/>
                  </a:ext>
                </a:extLst>
              </p:cNvPr>
              <p:cNvCxnSpPr/>
              <p:nvPr/>
            </p:nvCxnSpPr>
            <p:spPr>
              <a:xfrm flipV="1">
                <a:off x="1445754" y="315605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17">
                <a:extLst>
                  <a:ext uri="{FF2B5EF4-FFF2-40B4-BE49-F238E27FC236}">
                    <a16:creationId xmlns:a16="http://schemas.microsoft.com/office/drawing/2014/main" id="{081B033A-5FE6-F8BE-CB68-A34885320230}"/>
                  </a:ext>
                </a:extLst>
              </p:cNvPr>
              <p:cNvCxnSpPr/>
              <p:nvPr/>
            </p:nvCxnSpPr>
            <p:spPr>
              <a:xfrm>
                <a:off x="2768304" y="26110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218">
                <a:extLst>
                  <a:ext uri="{FF2B5EF4-FFF2-40B4-BE49-F238E27FC236}">
                    <a16:creationId xmlns:a16="http://schemas.microsoft.com/office/drawing/2014/main" id="{C347D9CD-B3BB-4159-38C5-AC90C698F598}"/>
                  </a:ext>
                </a:extLst>
              </p:cNvPr>
              <p:cNvCxnSpPr/>
              <p:nvPr/>
            </p:nvCxnSpPr>
            <p:spPr>
              <a:xfrm flipV="1">
                <a:off x="2768304" y="26110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219">
                <a:extLst>
                  <a:ext uri="{FF2B5EF4-FFF2-40B4-BE49-F238E27FC236}">
                    <a16:creationId xmlns:a16="http://schemas.microsoft.com/office/drawing/2014/main" id="{9DCC3E3A-65EA-BA48-CE4A-917A5EFB34B6}"/>
                  </a:ext>
                </a:extLst>
              </p:cNvPr>
              <p:cNvSpPr/>
              <p:nvPr/>
            </p:nvSpPr>
            <p:spPr>
              <a:xfrm>
                <a:off x="1106304" y="377133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Oval 220">
                <a:extLst>
                  <a:ext uri="{FF2B5EF4-FFF2-40B4-BE49-F238E27FC236}">
                    <a16:creationId xmlns:a16="http://schemas.microsoft.com/office/drawing/2014/main" id="{1B077564-AE04-D372-5F90-9D6A47D02F24}"/>
                  </a:ext>
                </a:extLst>
              </p:cNvPr>
              <p:cNvSpPr/>
              <p:nvPr/>
            </p:nvSpPr>
            <p:spPr>
              <a:xfrm>
                <a:off x="1262874" y="3502906"/>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4" name="Straight Connector 221">
                <a:extLst>
                  <a:ext uri="{FF2B5EF4-FFF2-40B4-BE49-F238E27FC236}">
                    <a16:creationId xmlns:a16="http://schemas.microsoft.com/office/drawing/2014/main" id="{23091908-CC6E-92E9-5428-8263777E5464}"/>
                  </a:ext>
                </a:extLst>
              </p:cNvPr>
              <p:cNvCxnSpPr/>
              <p:nvPr/>
            </p:nvCxnSpPr>
            <p:spPr>
              <a:xfrm>
                <a:off x="2315442" y="360898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222">
                <a:extLst>
                  <a:ext uri="{FF2B5EF4-FFF2-40B4-BE49-F238E27FC236}">
                    <a16:creationId xmlns:a16="http://schemas.microsoft.com/office/drawing/2014/main" id="{1EAC812A-4149-E0C1-C523-1291C4F56F7E}"/>
                  </a:ext>
                </a:extLst>
              </p:cNvPr>
              <p:cNvCxnSpPr/>
              <p:nvPr/>
            </p:nvCxnSpPr>
            <p:spPr>
              <a:xfrm flipV="1">
                <a:off x="2315442" y="360898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 223">
                <a:extLst>
                  <a:ext uri="{FF2B5EF4-FFF2-40B4-BE49-F238E27FC236}">
                    <a16:creationId xmlns:a16="http://schemas.microsoft.com/office/drawing/2014/main" id="{3CD96430-A6A6-4B56-5913-E0089E9B2BF9}"/>
                  </a:ext>
                </a:extLst>
              </p:cNvPr>
              <p:cNvGrpSpPr/>
              <p:nvPr/>
            </p:nvGrpSpPr>
            <p:grpSpPr>
              <a:xfrm>
                <a:off x="2054341" y="2182104"/>
                <a:ext cx="182880" cy="182880"/>
                <a:chOff x="2152749" y="2210806"/>
                <a:chExt cx="182880" cy="182880"/>
              </a:xfrm>
            </p:grpSpPr>
            <p:cxnSp>
              <p:nvCxnSpPr>
                <p:cNvPr id="75" name="Straight Connector 263">
                  <a:extLst>
                    <a:ext uri="{FF2B5EF4-FFF2-40B4-BE49-F238E27FC236}">
                      <a16:creationId xmlns:a16="http://schemas.microsoft.com/office/drawing/2014/main" id="{3164B6C9-20E1-F95E-1FC8-7524D4BD1D5E}"/>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264">
                  <a:extLst>
                    <a:ext uri="{FF2B5EF4-FFF2-40B4-BE49-F238E27FC236}">
                      <a16:creationId xmlns:a16="http://schemas.microsoft.com/office/drawing/2014/main" id="{3693CE25-B831-D754-6020-7CF613D237B4}"/>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224">
                <a:extLst>
                  <a:ext uri="{FF2B5EF4-FFF2-40B4-BE49-F238E27FC236}">
                    <a16:creationId xmlns:a16="http://schemas.microsoft.com/office/drawing/2014/main" id="{4663FE85-0A1A-6DB1-D970-4A9E10D295F0}"/>
                  </a:ext>
                </a:extLst>
              </p:cNvPr>
              <p:cNvCxnSpPr/>
              <p:nvPr/>
            </p:nvCxnSpPr>
            <p:spPr>
              <a:xfrm>
                <a:off x="2676864" y="306461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225">
                <a:extLst>
                  <a:ext uri="{FF2B5EF4-FFF2-40B4-BE49-F238E27FC236}">
                    <a16:creationId xmlns:a16="http://schemas.microsoft.com/office/drawing/2014/main" id="{D6192FF4-2A5C-4D2F-28AD-EA6CD3119136}"/>
                  </a:ext>
                </a:extLst>
              </p:cNvPr>
              <p:cNvCxnSpPr/>
              <p:nvPr/>
            </p:nvCxnSpPr>
            <p:spPr>
              <a:xfrm flipV="1">
                <a:off x="2676864" y="306461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Group 227">
                <a:extLst>
                  <a:ext uri="{FF2B5EF4-FFF2-40B4-BE49-F238E27FC236}">
                    <a16:creationId xmlns:a16="http://schemas.microsoft.com/office/drawing/2014/main" id="{75E1AF78-C72D-3C83-6B83-705F5FE38219}"/>
                  </a:ext>
                </a:extLst>
              </p:cNvPr>
              <p:cNvGrpSpPr/>
              <p:nvPr/>
            </p:nvGrpSpPr>
            <p:grpSpPr>
              <a:xfrm>
                <a:off x="2305149" y="2363206"/>
                <a:ext cx="182880" cy="182880"/>
                <a:chOff x="2152749" y="2210806"/>
                <a:chExt cx="182880" cy="182880"/>
              </a:xfrm>
            </p:grpSpPr>
            <p:cxnSp>
              <p:nvCxnSpPr>
                <p:cNvPr id="73" name="Straight Connector 261">
                  <a:extLst>
                    <a:ext uri="{FF2B5EF4-FFF2-40B4-BE49-F238E27FC236}">
                      <a16:creationId xmlns:a16="http://schemas.microsoft.com/office/drawing/2014/main" id="{2BB0B92E-CD12-5345-8C26-BCFE939C4062}"/>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262">
                  <a:extLst>
                    <a:ext uri="{FF2B5EF4-FFF2-40B4-BE49-F238E27FC236}">
                      <a16:creationId xmlns:a16="http://schemas.microsoft.com/office/drawing/2014/main" id="{D6C442DF-B086-0157-8123-42B42ECBBF9D}"/>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 name="Group 228">
                <a:extLst>
                  <a:ext uri="{FF2B5EF4-FFF2-40B4-BE49-F238E27FC236}">
                    <a16:creationId xmlns:a16="http://schemas.microsoft.com/office/drawing/2014/main" id="{2E62D20B-60A1-E39A-DE5A-EF9DA7F8B803}"/>
                  </a:ext>
                </a:extLst>
              </p:cNvPr>
              <p:cNvGrpSpPr/>
              <p:nvPr/>
            </p:nvGrpSpPr>
            <p:grpSpPr>
              <a:xfrm>
                <a:off x="783616" y="2206303"/>
                <a:ext cx="182880" cy="182880"/>
                <a:chOff x="2152749" y="2210806"/>
                <a:chExt cx="182880" cy="182880"/>
              </a:xfrm>
            </p:grpSpPr>
            <p:cxnSp>
              <p:nvCxnSpPr>
                <p:cNvPr id="71" name="Straight Connector 259">
                  <a:extLst>
                    <a:ext uri="{FF2B5EF4-FFF2-40B4-BE49-F238E27FC236}">
                      <a16:creationId xmlns:a16="http://schemas.microsoft.com/office/drawing/2014/main" id="{A700BECF-22BA-CF7F-BF45-4611042F9F97}"/>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260">
                  <a:extLst>
                    <a:ext uri="{FF2B5EF4-FFF2-40B4-BE49-F238E27FC236}">
                      <a16:creationId xmlns:a16="http://schemas.microsoft.com/office/drawing/2014/main" id="{330E7BA7-02E7-003B-C775-AD730624ED46}"/>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229">
                <a:extLst>
                  <a:ext uri="{FF2B5EF4-FFF2-40B4-BE49-F238E27FC236}">
                    <a16:creationId xmlns:a16="http://schemas.microsoft.com/office/drawing/2014/main" id="{E31E7719-2985-91BF-B166-7F672F62DCCB}"/>
                  </a:ext>
                </a:extLst>
              </p:cNvPr>
              <p:cNvGrpSpPr/>
              <p:nvPr/>
            </p:nvGrpSpPr>
            <p:grpSpPr>
              <a:xfrm>
                <a:off x="1282390" y="2017908"/>
                <a:ext cx="182880" cy="182880"/>
                <a:chOff x="2152749" y="2210806"/>
                <a:chExt cx="182880" cy="182880"/>
              </a:xfrm>
            </p:grpSpPr>
            <p:cxnSp>
              <p:nvCxnSpPr>
                <p:cNvPr id="69" name="Straight Connector 257">
                  <a:extLst>
                    <a:ext uri="{FF2B5EF4-FFF2-40B4-BE49-F238E27FC236}">
                      <a16:creationId xmlns:a16="http://schemas.microsoft.com/office/drawing/2014/main" id="{6F97F48A-596E-10AD-B628-0B4CD9EA1C72}"/>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258">
                  <a:extLst>
                    <a:ext uri="{FF2B5EF4-FFF2-40B4-BE49-F238E27FC236}">
                      <a16:creationId xmlns:a16="http://schemas.microsoft.com/office/drawing/2014/main" id="{FD7FFF1A-4E4E-B7D2-A9EF-851807F1CB1D}"/>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Oval 230">
                <a:extLst>
                  <a:ext uri="{FF2B5EF4-FFF2-40B4-BE49-F238E27FC236}">
                    <a16:creationId xmlns:a16="http://schemas.microsoft.com/office/drawing/2014/main" id="{6A682DCD-0013-B758-6775-61FCBEB60033}"/>
                  </a:ext>
                </a:extLst>
              </p:cNvPr>
              <p:cNvSpPr/>
              <p:nvPr/>
            </p:nvSpPr>
            <p:spPr>
              <a:xfrm>
                <a:off x="894046" y="272830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231">
                <a:extLst>
                  <a:ext uri="{FF2B5EF4-FFF2-40B4-BE49-F238E27FC236}">
                    <a16:creationId xmlns:a16="http://schemas.microsoft.com/office/drawing/2014/main" id="{FC0EB804-DEDC-4548-75BC-E83AF654ADF4}"/>
                  </a:ext>
                </a:extLst>
              </p:cNvPr>
              <p:cNvGrpSpPr/>
              <p:nvPr/>
            </p:nvGrpSpPr>
            <p:grpSpPr>
              <a:xfrm>
                <a:off x="1663993" y="1903613"/>
                <a:ext cx="182880" cy="182880"/>
                <a:chOff x="2152749" y="2210806"/>
                <a:chExt cx="182880" cy="182880"/>
              </a:xfrm>
            </p:grpSpPr>
            <p:cxnSp>
              <p:nvCxnSpPr>
                <p:cNvPr id="67" name="Straight Connector 255">
                  <a:extLst>
                    <a:ext uri="{FF2B5EF4-FFF2-40B4-BE49-F238E27FC236}">
                      <a16:creationId xmlns:a16="http://schemas.microsoft.com/office/drawing/2014/main" id="{3D71426F-9E83-931F-C0BA-7A41F3760163}"/>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256">
                  <a:extLst>
                    <a:ext uri="{FF2B5EF4-FFF2-40B4-BE49-F238E27FC236}">
                      <a16:creationId xmlns:a16="http://schemas.microsoft.com/office/drawing/2014/main" id="{8B26915D-E8E8-0E2E-31FA-1CCDEA4960F3}"/>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4" name="Group 232">
                <a:extLst>
                  <a:ext uri="{FF2B5EF4-FFF2-40B4-BE49-F238E27FC236}">
                    <a16:creationId xmlns:a16="http://schemas.microsoft.com/office/drawing/2014/main" id="{40E9B466-2AC7-BF1B-AD19-3957BB5114D1}"/>
                  </a:ext>
                </a:extLst>
              </p:cNvPr>
              <p:cNvGrpSpPr/>
              <p:nvPr/>
            </p:nvGrpSpPr>
            <p:grpSpPr>
              <a:xfrm>
                <a:off x="1043350" y="2377056"/>
                <a:ext cx="182880" cy="182880"/>
                <a:chOff x="2152749" y="2210806"/>
                <a:chExt cx="182880" cy="182880"/>
              </a:xfrm>
            </p:grpSpPr>
            <p:cxnSp>
              <p:nvCxnSpPr>
                <p:cNvPr id="65" name="Straight Connector 253">
                  <a:extLst>
                    <a:ext uri="{FF2B5EF4-FFF2-40B4-BE49-F238E27FC236}">
                      <a16:creationId xmlns:a16="http://schemas.microsoft.com/office/drawing/2014/main" id="{B9B5A0DF-E0ED-FA55-64C1-F864FFDE58A7}"/>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254">
                  <a:extLst>
                    <a:ext uri="{FF2B5EF4-FFF2-40B4-BE49-F238E27FC236}">
                      <a16:creationId xmlns:a16="http://schemas.microsoft.com/office/drawing/2014/main" id="{28E31D6D-BD6A-355D-0169-FBF5E4AF734E}"/>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5" name="Oval 233">
                <a:extLst>
                  <a:ext uri="{FF2B5EF4-FFF2-40B4-BE49-F238E27FC236}">
                    <a16:creationId xmlns:a16="http://schemas.microsoft.com/office/drawing/2014/main" id="{D31D358C-258C-4CDF-9055-7C43624126A2}"/>
                  </a:ext>
                </a:extLst>
              </p:cNvPr>
              <p:cNvSpPr/>
              <p:nvPr/>
            </p:nvSpPr>
            <p:spPr>
              <a:xfrm>
                <a:off x="695874" y="288597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 name="Group 234">
                <a:extLst>
                  <a:ext uri="{FF2B5EF4-FFF2-40B4-BE49-F238E27FC236}">
                    <a16:creationId xmlns:a16="http://schemas.microsoft.com/office/drawing/2014/main" id="{C5C5EF26-E57B-BF77-88BB-47817E062EED}"/>
                  </a:ext>
                </a:extLst>
              </p:cNvPr>
              <p:cNvGrpSpPr/>
              <p:nvPr/>
            </p:nvGrpSpPr>
            <p:grpSpPr>
              <a:xfrm>
                <a:off x="782185" y="2461239"/>
                <a:ext cx="182880" cy="182880"/>
                <a:chOff x="2152749" y="2210806"/>
                <a:chExt cx="182880" cy="182880"/>
              </a:xfrm>
            </p:grpSpPr>
            <p:cxnSp>
              <p:nvCxnSpPr>
                <p:cNvPr id="63" name="Straight Connector 251">
                  <a:extLst>
                    <a:ext uri="{FF2B5EF4-FFF2-40B4-BE49-F238E27FC236}">
                      <a16:creationId xmlns:a16="http://schemas.microsoft.com/office/drawing/2014/main" id="{E1731162-0013-777A-2B81-14DBAA559210}"/>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252">
                  <a:extLst>
                    <a:ext uri="{FF2B5EF4-FFF2-40B4-BE49-F238E27FC236}">
                      <a16:creationId xmlns:a16="http://schemas.microsoft.com/office/drawing/2014/main" id="{60BD5B21-8ADF-9E7F-1FE6-3BD3FC642769}"/>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7" name="Group 235">
                <a:extLst>
                  <a:ext uri="{FF2B5EF4-FFF2-40B4-BE49-F238E27FC236}">
                    <a16:creationId xmlns:a16="http://schemas.microsoft.com/office/drawing/2014/main" id="{48B2DB2B-CD28-E80D-7708-DA90E8EA92BF}"/>
                  </a:ext>
                </a:extLst>
              </p:cNvPr>
              <p:cNvGrpSpPr/>
              <p:nvPr/>
            </p:nvGrpSpPr>
            <p:grpSpPr>
              <a:xfrm>
                <a:off x="1958038" y="3783570"/>
                <a:ext cx="182880" cy="182880"/>
                <a:chOff x="2152749" y="2210806"/>
                <a:chExt cx="182880" cy="182880"/>
              </a:xfrm>
            </p:grpSpPr>
            <p:cxnSp>
              <p:nvCxnSpPr>
                <p:cNvPr id="61" name="Straight Connector 249">
                  <a:extLst>
                    <a:ext uri="{FF2B5EF4-FFF2-40B4-BE49-F238E27FC236}">
                      <a16:creationId xmlns:a16="http://schemas.microsoft.com/office/drawing/2014/main" id="{E24FBA53-74DD-8E8E-778D-5EEDED39CD0A}"/>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250">
                  <a:extLst>
                    <a:ext uri="{FF2B5EF4-FFF2-40B4-BE49-F238E27FC236}">
                      <a16:creationId xmlns:a16="http://schemas.microsoft.com/office/drawing/2014/main" id="{0FEA53A4-DF3C-8C9D-ED13-9EDBB82E6512}"/>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Oval 236">
                <a:extLst>
                  <a:ext uri="{FF2B5EF4-FFF2-40B4-BE49-F238E27FC236}">
                    <a16:creationId xmlns:a16="http://schemas.microsoft.com/office/drawing/2014/main" id="{863B9C15-6FF5-FB7B-5712-1FA62ABE9DC5}"/>
                  </a:ext>
                </a:extLst>
              </p:cNvPr>
              <p:cNvSpPr/>
              <p:nvPr/>
            </p:nvSpPr>
            <p:spPr>
              <a:xfrm>
                <a:off x="1704195" y="3178392"/>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237">
                <a:extLst>
                  <a:ext uri="{FF2B5EF4-FFF2-40B4-BE49-F238E27FC236}">
                    <a16:creationId xmlns:a16="http://schemas.microsoft.com/office/drawing/2014/main" id="{D0FC0537-D98F-1D8E-02B3-7F43C415A570}"/>
                  </a:ext>
                </a:extLst>
              </p:cNvPr>
              <p:cNvGrpSpPr/>
              <p:nvPr/>
            </p:nvGrpSpPr>
            <p:grpSpPr>
              <a:xfrm>
                <a:off x="1734991" y="2515049"/>
                <a:ext cx="182880" cy="182880"/>
                <a:chOff x="2152749" y="2210806"/>
                <a:chExt cx="182880" cy="182880"/>
              </a:xfrm>
            </p:grpSpPr>
            <p:cxnSp>
              <p:nvCxnSpPr>
                <p:cNvPr id="59" name="Straight Connector 247">
                  <a:extLst>
                    <a:ext uri="{FF2B5EF4-FFF2-40B4-BE49-F238E27FC236}">
                      <a16:creationId xmlns:a16="http://schemas.microsoft.com/office/drawing/2014/main" id="{0A8A6B5D-CFCD-8D71-9A49-39F8A42C65CC}"/>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248">
                  <a:extLst>
                    <a:ext uri="{FF2B5EF4-FFF2-40B4-BE49-F238E27FC236}">
                      <a16:creationId xmlns:a16="http://schemas.microsoft.com/office/drawing/2014/main" id="{A97544A0-5799-DC46-1FD7-E71AA2BBEDDF}"/>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238">
                <a:extLst>
                  <a:ext uri="{FF2B5EF4-FFF2-40B4-BE49-F238E27FC236}">
                    <a16:creationId xmlns:a16="http://schemas.microsoft.com/office/drawing/2014/main" id="{6D7DE28B-0226-E6CB-371B-29FBD87FDF4F}"/>
                  </a:ext>
                </a:extLst>
              </p:cNvPr>
              <p:cNvGrpSpPr/>
              <p:nvPr/>
            </p:nvGrpSpPr>
            <p:grpSpPr>
              <a:xfrm>
                <a:off x="1940329" y="2784817"/>
                <a:ext cx="182880" cy="182880"/>
                <a:chOff x="2152749" y="2210806"/>
                <a:chExt cx="182880" cy="182880"/>
              </a:xfrm>
            </p:grpSpPr>
            <p:cxnSp>
              <p:nvCxnSpPr>
                <p:cNvPr id="57" name="Straight Connector 245">
                  <a:extLst>
                    <a:ext uri="{FF2B5EF4-FFF2-40B4-BE49-F238E27FC236}">
                      <a16:creationId xmlns:a16="http://schemas.microsoft.com/office/drawing/2014/main" id="{F3C76B69-1E03-1D37-0009-2D6308CDD40E}"/>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246">
                  <a:extLst>
                    <a:ext uri="{FF2B5EF4-FFF2-40B4-BE49-F238E27FC236}">
                      <a16:creationId xmlns:a16="http://schemas.microsoft.com/office/drawing/2014/main" id="{034D1C49-B423-F76B-B3FB-8E306C876448}"/>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Group 239">
                <a:extLst>
                  <a:ext uri="{FF2B5EF4-FFF2-40B4-BE49-F238E27FC236}">
                    <a16:creationId xmlns:a16="http://schemas.microsoft.com/office/drawing/2014/main" id="{00233F14-5675-26A8-49A1-2C88F488FD26}"/>
                  </a:ext>
                </a:extLst>
              </p:cNvPr>
              <p:cNvGrpSpPr/>
              <p:nvPr/>
            </p:nvGrpSpPr>
            <p:grpSpPr>
              <a:xfrm>
                <a:off x="2193114" y="3837581"/>
                <a:ext cx="182880" cy="182880"/>
                <a:chOff x="2152749" y="2210806"/>
                <a:chExt cx="182880" cy="182880"/>
              </a:xfrm>
            </p:grpSpPr>
            <p:cxnSp>
              <p:nvCxnSpPr>
                <p:cNvPr id="55" name="Straight Connector 243">
                  <a:extLst>
                    <a:ext uri="{FF2B5EF4-FFF2-40B4-BE49-F238E27FC236}">
                      <a16:creationId xmlns:a16="http://schemas.microsoft.com/office/drawing/2014/main" id="{43402E85-6C24-C5F1-55C1-0E55975B2DA0}"/>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244">
                  <a:extLst>
                    <a:ext uri="{FF2B5EF4-FFF2-40B4-BE49-F238E27FC236}">
                      <a16:creationId xmlns:a16="http://schemas.microsoft.com/office/drawing/2014/main" id="{C6160133-62CC-D9CA-849E-33BA8D6E84BA}"/>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240">
                <a:extLst>
                  <a:ext uri="{FF2B5EF4-FFF2-40B4-BE49-F238E27FC236}">
                    <a16:creationId xmlns:a16="http://schemas.microsoft.com/office/drawing/2014/main" id="{D3A96E37-EA7C-78A9-03D5-88BC8AEF619E}"/>
                  </a:ext>
                </a:extLst>
              </p:cNvPr>
              <p:cNvGrpSpPr/>
              <p:nvPr/>
            </p:nvGrpSpPr>
            <p:grpSpPr>
              <a:xfrm>
                <a:off x="1862719" y="3944321"/>
                <a:ext cx="182880" cy="182880"/>
                <a:chOff x="2152749" y="2210806"/>
                <a:chExt cx="182880" cy="182880"/>
              </a:xfrm>
            </p:grpSpPr>
            <p:cxnSp>
              <p:nvCxnSpPr>
                <p:cNvPr id="53" name="Straight Connector 241">
                  <a:extLst>
                    <a:ext uri="{FF2B5EF4-FFF2-40B4-BE49-F238E27FC236}">
                      <a16:creationId xmlns:a16="http://schemas.microsoft.com/office/drawing/2014/main" id="{65D0C258-D1D0-9C0C-824B-013D07D37183}"/>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242">
                  <a:extLst>
                    <a:ext uri="{FF2B5EF4-FFF2-40B4-BE49-F238E27FC236}">
                      <a16:creationId xmlns:a16="http://schemas.microsoft.com/office/drawing/2014/main" id="{BC7D54FB-09B1-E78A-AA72-3E99096120A3}"/>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nvGrpSpPr>
          <p:cNvPr id="79" name="Group 267">
            <a:extLst>
              <a:ext uri="{FF2B5EF4-FFF2-40B4-BE49-F238E27FC236}">
                <a16:creationId xmlns:a16="http://schemas.microsoft.com/office/drawing/2014/main" id="{34056B2C-93CF-85AD-C778-EDFEEFBE9957}"/>
              </a:ext>
            </a:extLst>
          </p:cNvPr>
          <p:cNvGrpSpPr/>
          <p:nvPr/>
        </p:nvGrpSpPr>
        <p:grpSpPr>
          <a:xfrm>
            <a:off x="3422167" y="2808403"/>
            <a:ext cx="2346242" cy="1784525"/>
            <a:chOff x="407807" y="1903613"/>
            <a:chExt cx="3128322" cy="2379366"/>
          </a:xfrm>
        </p:grpSpPr>
        <p:cxnSp>
          <p:nvCxnSpPr>
            <p:cNvPr id="80" name="Straight Arrow Connector 268">
              <a:extLst>
                <a:ext uri="{FF2B5EF4-FFF2-40B4-BE49-F238E27FC236}">
                  <a16:creationId xmlns:a16="http://schemas.microsoft.com/office/drawing/2014/main" id="{A2167AFD-BD7A-F0D4-A8AC-FE7FD1556E6C}"/>
                </a:ext>
              </a:extLst>
            </p:cNvPr>
            <p:cNvCxnSpPr/>
            <p:nvPr/>
          </p:nvCxnSpPr>
          <p:spPr>
            <a:xfrm>
              <a:off x="407807" y="4080816"/>
              <a:ext cx="3128322" cy="155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81" name="Group 269">
              <a:extLst>
                <a:ext uri="{FF2B5EF4-FFF2-40B4-BE49-F238E27FC236}">
                  <a16:creationId xmlns:a16="http://schemas.microsoft.com/office/drawing/2014/main" id="{6C7C3512-4F6A-3755-D7DD-A1B300EEA1E3}"/>
                </a:ext>
              </a:extLst>
            </p:cNvPr>
            <p:cNvGrpSpPr/>
            <p:nvPr/>
          </p:nvGrpSpPr>
          <p:grpSpPr>
            <a:xfrm>
              <a:off x="682546" y="1903613"/>
              <a:ext cx="2281755" cy="2379366"/>
              <a:chOff x="682546" y="1903613"/>
              <a:chExt cx="2281755" cy="2379366"/>
            </a:xfrm>
          </p:grpSpPr>
          <p:cxnSp>
            <p:nvCxnSpPr>
              <p:cNvPr id="82" name="Straight Arrow Connector 270">
                <a:extLst>
                  <a:ext uri="{FF2B5EF4-FFF2-40B4-BE49-F238E27FC236}">
                    <a16:creationId xmlns:a16="http://schemas.microsoft.com/office/drawing/2014/main" id="{147339B8-CD77-E0DC-511D-72F498542796}"/>
                  </a:ext>
                </a:extLst>
              </p:cNvPr>
              <p:cNvCxnSpPr/>
              <p:nvPr/>
            </p:nvCxnSpPr>
            <p:spPr>
              <a:xfrm flipV="1">
                <a:off x="682546" y="2080952"/>
                <a:ext cx="0" cy="220202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83" name="Oval 271">
                <a:extLst>
                  <a:ext uri="{FF2B5EF4-FFF2-40B4-BE49-F238E27FC236}">
                    <a16:creationId xmlns:a16="http://schemas.microsoft.com/office/drawing/2014/main" id="{70806704-A277-89BD-F27F-293C94B3A2A7}"/>
                  </a:ext>
                </a:extLst>
              </p:cNvPr>
              <p:cNvSpPr/>
              <p:nvPr/>
            </p:nvSpPr>
            <p:spPr>
              <a:xfrm>
                <a:off x="1084738" y="3367108"/>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Oval 272">
                <a:extLst>
                  <a:ext uri="{FF2B5EF4-FFF2-40B4-BE49-F238E27FC236}">
                    <a16:creationId xmlns:a16="http://schemas.microsoft.com/office/drawing/2014/main" id="{71BDBBC1-D8AC-B0C5-DAF1-1426B38862B6}"/>
                  </a:ext>
                </a:extLst>
              </p:cNvPr>
              <p:cNvSpPr/>
              <p:nvPr/>
            </p:nvSpPr>
            <p:spPr>
              <a:xfrm>
                <a:off x="1182075" y="274655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Oval 273">
                <a:extLst>
                  <a:ext uri="{FF2B5EF4-FFF2-40B4-BE49-F238E27FC236}">
                    <a16:creationId xmlns:a16="http://schemas.microsoft.com/office/drawing/2014/main" id="{E7888711-2CA4-963F-4F47-6B29DDCF2829}"/>
                  </a:ext>
                </a:extLst>
              </p:cNvPr>
              <p:cNvSpPr/>
              <p:nvPr/>
            </p:nvSpPr>
            <p:spPr>
              <a:xfrm>
                <a:off x="980327" y="3016435"/>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Oval 274">
                <a:extLst>
                  <a:ext uri="{FF2B5EF4-FFF2-40B4-BE49-F238E27FC236}">
                    <a16:creationId xmlns:a16="http://schemas.microsoft.com/office/drawing/2014/main" id="{ABB529A1-B13D-B8CB-8BFC-FAEAEFAAF77A}"/>
                  </a:ext>
                </a:extLst>
              </p:cNvPr>
              <p:cNvSpPr/>
              <p:nvPr/>
            </p:nvSpPr>
            <p:spPr>
              <a:xfrm>
                <a:off x="900761" y="3594346"/>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Oval 275">
                <a:extLst>
                  <a:ext uri="{FF2B5EF4-FFF2-40B4-BE49-F238E27FC236}">
                    <a16:creationId xmlns:a16="http://schemas.microsoft.com/office/drawing/2014/main" id="{A028049F-1818-32E1-A6D3-DA7188CDD70D}"/>
                  </a:ext>
                </a:extLst>
              </p:cNvPr>
              <p:cNvSpPr/>
              <p:nvPr/>
            </p:nvSpPr>
            <p:spPr>
              <a:xfrm>
                <a:off x="1374706" y="2874914"/>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Oval 276">
                <a:extLst>
                  <a:ext uri="{FF2B5EF4-FFF2-40B4-BE49-F238E27FC236}">
                    <a16:creationId xmlns:a16="http://schemas.microsoft.com/office/drawing/2014/main" id="{89CCF0B8-13E3-FC48-FCF7-5F85E1C3AF93}"/>
                  </a:ext>
                </a:extLst>
              </p:cNvPr>
              <p:cNvSpPr/>
              <p:nvPr/>
            </p:nvSpPr>
            <p:spPr>
              <a:xfrm>
                <a:off x="1682171" y="3533327"/>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Oval 277">
                <a:extLst>
                  <a:ext uri="{FF2B5EF4-FFF2-40B4-BE49-F238E27FC236}">
                    <a16:creationId xmlns:a16="http://schemas.microsoft.com/office/drawing/2014/main" id="{EF9C35C7-286E-D615-5018-2F6EBBC14A01}"/>
                  </a:ext>
                </a:extLst>
              </p:cNvPr>
              <p:cNvSpPr/>
              <p:nvPr/>
            </p:nvSpPr>
            <p:spPr>
              <a:xfrm>
                <a:off x="1455574" y="3700615"/>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Oval 278">
                <a:extLst>
                  <a:ext uri="{FF2B5EF4-FFF2-40B4-BE49-F238E27FC236}">
                    <a16:creationId xmlns:a16="http://schemas.microsoft.com/office/drawing/2014/main" id="{D46CD64C-F694-16E9-CD0B-59235C1DE62C}"/>
                  </a:ext>
                </a:extLst>
              </p:cNvPr>
              <p:cNvSpPr/>
              <p:nvPr/>
            </p:nvSpPr>
            <p:spPr>
              <a:xfrm>
                <a:off x="2025416" y="2442979"/>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1" name="Straight Connector 279">
                <a:extLst>
                  <a:ext uri="{FF2B5EF4-FFF2-40B4-BE49-F238E27FC236}">
                    <a16:creationId xmlns:a16="http://schemas.microsoft.com/office/drawing/2014/main" id="{A07BBC46-9590-A223-B6C1-4E77C9FEF5C0}"/>
                  </a:ext>
                </a:extLst>
              </p:cNvPr>
              <p:cNvCxnSpPr/>
              <p:nvPr/>
            </p:nvCxnSpPr>
            <p:spPr>
              <a:xfrm>
                <a:off x="1652642" y="27448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280">
                <a:extLst>
                  <a:ext uri="{FF2B5EF4-FFF2-40B4-BE49-F238E27FC236}">
                    <a16:creationId xmlns:a16="http://schemas.microsoft.com/office/drawing/2014/main" id="{9899EBD7-E973-FC9E-DF31-C238D62E2A81}"/>
                  </a:ext>
                </a:extLst>
              </p:cNvPr>
              <p:cNvCxnSpPr/>
              <p:nvPr/>
            </p:nvCxnSpPr>
            <p:spPr>
              <a:xfrm flipV="1">
                <a:off x="1652642" y="27448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281">
                <a:extLst>
                  <a:ext uri="{FF2B5EF4-FFF2-40B4-BE49-F238E27FC236}">
                    <a16:creationId xmlns:a16="http://schemas.microsoft.com/office/drawing/2014/main" id="{8E1CF9D4-0A56-9228-BA5A-FFA30A91B230}"/>
                  </a:ext>
                </a:extLst>
              </p:cNvPr>
              <p:cNvGrpSpPr/>
              <p:nvPr/>
            </p:nvGrpSpPr>
            <p:grpSpPr>
              <a:xfrm>
                <a:off x="2002486" y="3494576"/>
                <a:ext cx="182880" cy="182880"/>
                <a:chOff x="1975282" y="3391159"/>
                <a:chExt cx="182880" cy="182880"/>
              </a:xfrm>
            </p:grpSpPr>
            <p:cxnSp>
              <p:nvCxnSpPr>
                <p:cNvPr id="151" name="Straight Connector 348">
                  <a:extLst>
                    <a:ext uri="{FF2B5EF4-FFF2-40B4-BE49-F238E27FC236}">
                      <a16:creationId xmlns:a16="http://schemas.microsoft.com/office/drawing/2014/main" id="{A12AF56D-2FB3-0250-2910-DA35E311EB08}"/>
                    </a:ext>
                  </a:extLst>
                </p:cNvPr>
                <p:cNvCxnSpPr/>
                <p:nvPr/>
              </p:nvCxnSpPr>
              <p:spPr>
                <a:xfrm>
                  <a:off x="1975282" y="3391159"/>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349">
                  <a:extLst>
                    <a:ext uri="{FF2B5EF4-FFF2-40B4-BE49-F238E27FC236}">
                      <a16:creationId xmlns:a16="http://schemas.microsoft.com/office/drawing/2014/main" id="{8DA2B360-8132-32CB-1D31-D19A31E27CBB}"/>
                    </a:ext>
                  </a:extLst>
                </p:cNvPr>
                <p:cNvCxnSpPr/>
                <p:nvPr/>
              </p:nvCxnSpPr>
              <p:spPr>
                <a:xfrm flipV="1">
                  <a:off x="1975282" y="3391159"/>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282">
                <a:extLst>
                  <a:ext uri="{FF2B5EF4-FFF2-40B4-BE49-F238E27FC236}">
                    <a16:creationId xmlns:a16="http://schemas.microsoft.com/office/drawing/2014/main" id="{D0699EE1-6E8B-C7CE-B60D-78827F1E82B8}"/>
                  </a:ext>
                </a:extLst>
              </p:cNvPr>
              <p:cNvCxnSpPr/>
              <p:nvPr/>
            </p:nvCxnSpPr>
            <p:spPr>
              <a:xfrm>
                <a:off x="2781421" y="36582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283">
                <a:extLst>
                  <a:ext uri="{FF2B5EF4-FFF2-40B4-BE49-F238E27FC236}">
                    <a16:creationId xmlns:a16="http://schemas.microsoft.com/office/drawing/2014/main" id="{E5E038F6-A093-3C85-3150-CBD03567C682}"/>
                  </a:ext>
                </a:extLst>
              </p:cNvPr>
              <p:cNvCxnSpPr/>
              <p:nvPr/>
            </p:nvCxnSpPr>
            <p:spPr>
              <a:xfrm flipV="1">
                <a:off x="2781421" y="36582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284">
                <a:extLst>
                  <a:ext uri="{FF2B5EF4-FFF2-40B4-BE49-F238E27FC236}">
                    <a16:creationId xmlns:a16="http://schemas.microsoft.com/office/drawing/2014/main" id="{95764AC2-2F0B-F881-37DC-2907B14F0852}"/>
                  </a:ext>
                </a:extLst>
              </p:cNvPr>
              <p:cNvCxnSpPr/>
              <p:nvPr/>
            </p:nvCxnSpPr>
            <p:spPr>
              <a:xfrm>
                <a:off x="2222384" y="268500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285">
                <a:extLst>
                  <a:ext uri="{FF2B5EF4-FFF2-40B4-BE49-F238E27FC236}">
                    <a16:creationId xmlns:a16="http://schemas.microsoft.com/office/drawing/2014/main" id="{C3BC982A-7AC1-4DFE-1965-FAA64F7888AA}"/>
                  </a:ext>
                </a:extLst>
              </p:cNvPr>
              <p:cNvCxnSpPr/>
              <p:nvPr/>
            </p:nvCxnSpPr>
            <p:spPr>
              <a:xfrm flipV="1">
                <a:off x="2222384" y="268500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286">
                <a:extLst>
                  <a:ext uri="{FF2B5EF4-FFF2-40B4-BE49-F238E27FC236}">
                    <a16:creationId xmlns:a16="http://schemas.microsoft.com/office/drawing/2014/main" id="{B443CCF1-53A2-56FB-B4BB-C7FF0F7871AC}"/>
                  </a:ext>
                </a:extLst>
              </p:cNvPr>
              <p:cNvCxnSpPr/>
              <p:nvPr/>
            </p:nvCxnSpPr>
            <p:spPr>
              <a:xfrm>
                <a:off x="2152749" y="30902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287">
                <a:extLst>
                  <a:ext uri="{FF2B5EF4-FFF2-40B4-BE49-F238E27FC236}">
                    <a16:creationId xmlns:a16="http://schemas.microsoft.com/office/drawing/2014/main" id="{ABCD0034-2BE2-8800-276C-407BEC602406}"/>
                  </a:ext>
                </a:extLst>
              </p:cNvPr>
              <p:cNvCxnSpPr/>
              <p:nvPr/>
            </p:nvCxnSpPr>
            <p:spPr>
              <a:xfrm flipV="1">
                <a:off x="2152749" y="30902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288">
                <a:extLst>
                  <a:ext uri="{FF2B5EF4-FFF2-40B4-BE49-F238E27FC236}">
                    <a16:creationId xmlns:a16="http://schemas.microsoft.com/office/drawing/2014/main" id="{032B99FF-3077-FF73-CF0B-820F4D6D6691}"/>
                  </a:ext>
                </a:extLst>
              </p:cNvPr>
              <p:cNvCxnSpPr/>
              <p:nvPr/>
            </p:nvCxnSpPr>
            <p:spPr>
              <a:xfrm>
                <a:off x="1628634" y="222104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289">
                <a:extLst>
                  <a:ext uri="{FF2B5EF4-FFF2-40B4-BE49-F238E27FC236}">
                    <a16:creationId xmlns:a16="http://schemas.microsoft.com/office/drawing/2014/main" id="{B7F44321-E027-21E3-CAC8-6DE14A8FD609}"/>
                  </a:ext>
                </a:extLst>
              </p:cNvPr>
              <p:cNvCxnSpPr/>
              <p:nvPr/>
            </p:nvCxnSpPr>
            <p:spPr>
              <a:xfrm flipV="1">
                <a:off x="1628634" y="222104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290">
                <a:extLst>
                  <a:ext uri="{FF2B5EF4-FFF2-40B4-BE49-F238E27FC236}">
                    <a16:creationId xmlns:a16="http://schemas.microsoft.com/office/drawing/2014/main" id="{FE580FBB-A2B7-B25E-D63C-FDB001987E19}"/>
                  </a:ext>
                </a:extLst>
              </p:cNvPr>
              <p:cNvCxnSpPr/>
              <p:nvPr/>
            </p:nvCxnSpPr>
            <p:spPr>
              <a:xfrm>
                <a:off x="1445754" y="315605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291">
                <a:extLst>
                  <a:ext uri="{FF2B5EF4-FFF2-40B4-BE49-F238E27FC236}">
                    <a16:creationId xmlns:a16="http://schemas.microsoft.com/office/drawing/2014/main" id="{5BFB9F6F-9D00-E5CF-7996-364075AAB77E}"/>
                  </a:ext>
                </a:extLst>
              </p:cNvPr>
              <p:cNvCxnSpPr/>
              <p:nvPr/>
            </p:nvCxnSpPr>
            <p:spPr>
              <a:xfrm flipV="1">
                <a:off x="1445754" y="315605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292">
                <a:extLst>
                  <a:ext uri="{FF2B5EF4-FFF2-40B4-BE49-F238E27FC236}">
                    <a16:creationId xmlns:a16="http://schemas.microsoft.com/office/drawing/2014/main" id="{8FADD4EA-5BC9-468E-026F-9E566FEDF112}"/>
                  </a:ext>
                </a:extLst>
              </p:cNvPr>
              <p:cNvCxnSpPr/>
              <p:nvPr/>
            </p:nvCxnSpPr>
            <p:spPr>
              <a:xfrm>
                <a:off x="2768304" y="26110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293">
                <a:extLst>
                  <a:ext uri="{FF2B5EF4-FFF2-40B4-BE49-F238E27FC236}">
                    <a16:creationId xmlns:a16="http://schemas.microsoft.com/office/drawing/2014/main" id="{72F3DB96-3116-CF9B-F0D4-465FC9EDE2BB}"/>
                  </a:ext>
                </a:extLst>
              </p:cNvPr>
              <p:cNvCxnSpPr/>
              <p:nvPr/>
            </p:nvCxnSpPr>
            <p:spPr>
              <a:xfrm flipV="1">
                <a:off x="2768304" y="26110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Oval 294">
                <a:extLst>
                  <a:ext uri="{FF2B5EF4-FFF2-40B4-BE49-F238E27FC236}">
                    <a16:creationId xmlns:a16="http://schemas.microsoft.com/office/drawing/2014/main" id="{932EA4EB-A00F-DC79-A9AB-10579CAD00D0}"/>
                  </a:ext>
                </a:extLst>
              </p:cNvPr>
              <p:cNvSpPr/>
              <p:nvPr/>
            </p:nvSpPr>
            <p:spPr>
              <a:xfrm>
                <a:off x="1106304" y="377133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val 295">
                <a:extLst>
                  <a:ext uri="{FF2B5EF4-FFF2-40B4-BE49-F238E27FC236}">
                    <a16:creationId xmlns:a16="http://schemas.microsoft.com/office/drawing/2014/main" id="{B678D256-BB4A-1B03-F4AC-60F32FF8D218}"/>
                  </a:ext>
                </a:extLst>
              </p:cNvPr>
              <p:cNvSpPr/>
              <p:nvPr/>
            </p:nvSpPr>
            <p:spPr>
              <a:xfrm>
                <a:off x="1262874" y="3502906"/>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8" name="Straight Connector 296">
                <a:extLst>
                  <a:ext uri="{FF2B5EF4-FFF2-40B4-BE49-F238E27FC236}">
                    <a16:creationId xmlns:a16="http://schemas.microsoft.com/office/drawing/2014/main" id="{5FED3618-C14C-A5AF-2E20-3D88675CD2D1}"/>
                  </a:ext>
                </a:extLst>
              </p:cNvPr>
              <p:cNvCxnSpPr/>
              <p:nvPr/>
            </p:nvCxnSpPr>
            <p:spPr>
              <a:xfrm>
                <a:off x="2315442" y="360898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297">
                <a:extLst>
                  <a:ext uri="{FF2B5EF4-FFF2-40B4-BE49-F238E27FC236}">
                    <a16:creationId xmlns:a16="http://schemas.microsoft.com/office/drawing/2014/main" id="{8852771E-A79D-2CC8-E50E-7591DD7F3040}"/>
                  </a:ext>
                </a:extLst>
              </p:cNvPr>
              <p:cNvCxnSpPr/>
              <p:nvPr/>
            </p:nvCxnSpPr>
            <p:spPr>
              <a:xfrm flipV="1">
                <a:off x="2315442" y="360898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0" name="Group 298">
                <a:extLst>
                  <a:ext uri="{FF2B5EF4-FFF2-40B4-BE49-F238E27FC236}">
                    <a16:creationId xmlns:a16="http://schemas.microsoft.com/office/drawing/2014/main" id="{3AC9CACF-94ED-C5F7-3F0B-89669FA7238C}"/>
                  </a:ext>
                </a:extLst>
              </p:cNvPr>
              <p:cNvGrpSpPr/>
              <p:nvPr/>
            </p:nvGrpSpPr>
            <p:grpSpPr>
              <a:xfrm>
                <a:off x="2054341" y="2182104"/>
                <a:ext cx="182880" cy="182880"/>
                <a:chOff x="2152749" y="2210806"/>
                <a:chExt cx="182880" cy="182880"/>
              </a:xfrm>
            </p:grpSpPr>
            <p:cxnSp>
              <p:nvCxnSpPr>
                <p:cNvPr id="149" name="Straight Connector 345">
                  <a:extLst>
                    <a:ext uri="{FF2B5EF4-FFF2-40B4-BE49-F238E27FC236}">
                      <a16:creationId xmlns:a16="http://schemas.microsoft.com/office/drawing/2014/main" id="{BAE36A33-A675-895B-33BB-C42590827C3C}"/>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346">
                  <a:extLst>
                    <a:ext uri="{FF2B5EF4-FFF2-40B4-BE49-F238E27FC236}">
                      <a16:creationId xmlns:a16="http://schemas.microsoft.com/office/drawing/2014/main" id="{296606E0-6A82-3FD2-53BA-DF00BBE92E39}"/>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299">
                <a:extLst>
                  <a:ext uri="{FF2B5EF4-FFF2-40B4-BE49-F238E27FC236}">
                    <a16:creationId xmlns:a16="http://schemas.microsoft.com/office/drawing/2014/main" id="{64227387-33F6-9C93-EB44-ADBC87CB7DCF}"/>
                  </a:ext>
                </a:extLst>
              </p:cNvPr>
              <p:cNvCxnSpPr/>
              <p:nvPr/>
            </p:nvCxnSpPr>
            <p:spPr>
              <a:xfrm>
                <a:off x="2676864" y="306461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300">
                <a:extLst>
                  <a:ext uri="{FF2B5EF4-FFF2-40B4-BE49-F238E27FC236}">
                    <a16:creationId xmlns:a16="http://schemas.microsoft.com/office/drawing/2014/main" id="{4A27C834-DA71-EAEF-32E8-38E5CE795D1C}"/>
                  </a:ext>
                </a:extLst>
              </p:cNvPr>
              <p:cNvCxnSpPr/>
              <p:nvPr/>
            </p:nvCxnSpPr>
            <p:spPr>
              <a:xfrm flipV="1">
                <a:off x="2676864" y="306461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3" name="Group 302">
                <a:extLst>
                  <a:ext uri="{FF2B5EF4-FFF2-40B4-BE49-F238E27FC236}">
                    <a16:creationId xmlns:a16="http://schemas.microsoft.com/office/drawing/2014/main" id="{D8F4E6C4-4F24-8B56-E14D-0CF0EE0998BF}"/>
                  </a:ext>
                </a:extLst>
              </p:cNvPr>
              <p:cNvGrpSpPr/>
              <p:nvPr/>
            </p:nvGrpSpPr>
            <p:grpSpPr>
              <a:xfrm>
                <a:off x="2305149" y="2363206"/>
                <a:ext cx="182880" cy="182880"/>
                <a:chOff x="2152749" y="2210806"/>
                <a:chExt cx="182880" cy="182880"/>
              </a:xfrm>
            </p:grpSpPr>
            <p:cxnSp>
              <p:nvCxnSpPr>
                <p:cNvPr id="147" name="Straight Connector 342">
                  <a:extLst>
                    <a:ext uri="{FF2B5EF4-FFF2-40B4-BE49-F238E27FC236}">
                      <a16:creationId xmlns:a16="http://schemas.microsoft.com/office/drawing/2014/main" id="{FD984F2B-6839-0637-8072-BFAE925D0CCC}"/>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343">
                  <a:extLst>
                    <a:ext uri="{FF2B5EF4-FFF2-40B4-BE49-F238E27FC236}">
                      <a16:creationId xmlns:a16="http://schemas.microsoft.com/office/drawing/2014/main" id="{0E563620-2A42-72C0-B78C-C2BE543C5B8F}"/>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4" name="Group 303">
                <a:extLst>
                  <a:ext uri="{FF2B5EF4-FFF2-40B4-BE49-F238E27FC236}">
                    <a16:creationId xmlns:a16="http://schemas.microsoft.com/office/drawing/2014/main" id="{6ABB6A37-C073-73A2-A976-D56AB2B8A8A4}"/>
                  </a:ext>
                </a:extLst>
              </p:cNvPr>
              <p:cNvGrpSpPr/>
              <p:nvPr/>
            </p:nvGrpSpPr>
            <p:grpSpPr>
              <a:xfrm>
                <a:off x="783616" y="2206303"/>
                <a:ext cx="182880" cy="182880"/>
                <a:chOff x="2152749" y="2210806"/>
                <a:chExt cx="182880" cy="182880"/>
              </a:xfrm>
            </p:grpSpPr>
            <p:cxnSp>
              <p:nvCxnSpPr>
                <p:cNvPr id="145" name="Straight Connector 339">
                  <a:extLst>
                    <a:ext uri="{FF2B5EF4-FFF2-40B4-BE49-F238E27FC236}">
                      <a16:creationId xmlns:a16="http://schemas.microsoft.com/office/drawing/2014/main" id="{9824F5F5-F152-4589-AA11-64A310BEC14B}"/>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340">
                  <a:extLst>
                    <a:ext uri="{FF2B5EF4-FFF2-40B4-BE49-F238E27FC236}">
                      <a16:creationId xmlns:a16="http://schemas.microsoft.com/office/drawing/2014/main" id="{BEA0B40F-4B68-5722-5D97-AEBD1BD09607}"/>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5" name="Group 304">
                <a:extLst>
                  <a:ext uri="{FF2B5EF4-FFF2-40B4-BE49-F238E27FC236}">
                    <a16:creationId xmlns:a16="http://schemas.microsoft.com/office/drawing/2014/main" id="{9540AD85-E392-580D-39DF-337DAD7F6D2F}"/>
                  </a:ext>
                </a:extLst>
              </p:cNvPr>
              <p:cNvGrpSpPr/>
              <p:nvPr/>
            </p:nvGrpSpPr>
            <p:grpSpPr>
              <a:xfrm>
                <a:off x="1282390" y="2017908"/>
                <a:ext cx="182880" cy="182880"/>
                <a:chOff x="2152749" y="2210806"/>
                <a:chExt cx="182880" cy="182880"/>
              </a:xfrm>
            </p:grpSpPr>
            <p:cxnSp>
              <p:nvCxnSpPr>
                <p:cNvPr id="143" name="Straight Connector 336">
                  <a:extLst>
                    <a:ext uri="{FF2B5EF4-FFF2-40B4-BE49-F238E27FC236}">
                      <a16:creationId xmlns:a16="http://schemas.microsoft.com/office/drawing/2014/main" id="{57FB5739-EFA6-5B12-DBAD-11173C068C98}"/>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337">
                  <a:extLst>
                    <a:ext uri="{FF2B5EF4-FFF2-40B4-BE49-F238E27FC236}">
                      <a16:creationId xmlns:a16="http://schemas.microsoft.com/office/drawing/2014/main" id="{A68FF4F7-E7BE-9863-57AE-EA6D7D437A53}"/>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6" name="Oval 305">
                <a:extLst>
                  <a:ext uri="{FF2B5EF4-FFF2-40B4-BE49-F238E27FC236}">
                    <a16:creationId xmlns:a16="http://schemas.microsoft.com/office/drawing/2014/main" id="{C0750E01-F60B-F17A-0F60-61148A27EE86}"/>
                  </a:ext>
                </a:extLst>
              </p:cNvPr>
              <p:cNvSpPr/>
              <p:nvPr/>
            </p:nvSpPr>
            <p:spPr>
              <a:xfrm>
                <a:off x="894046" y="272830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7" name="Group 306">
                <a:extLst>
                  <a:ext uri="{FF2B5EF4-FFF2-40B4-BE49-F238E27FC236}">
                    <a16:creationId xmlns:a16="http://schemas.microsoft.com/office/drawing/2014/main" id="{0111CA6A-444A-22F4-F3BC-ADDA9F20217A}"/>
                  </a:ext>
                </a:extLst>
              </p:cNvPr>
              <p:cNvGrpSpPr/>
              <p:nvPr/>
            </p:nvGrpSpPr>
            <p:grpSpPr>
              <a:xfrm>
                <a:off x="1663993" y="1903613"/>
                <a:ext cx="182880" cy="182880"/>
                <a:chOff x="2152749" y="2210806"/>
                <a:chExt cx="182880" cy="182880"/>
              </a:xfrm>
            </p:grpSpPr>
            <p:cxnSp>
              <p:nvCxnSpPr>
                <p:cNvPr id="141" name="Straight Connector 333">
                  <a:extLst>
                    <a:ext uri="{FF2B5EF4-FFF2-40B4-BE49-F238E27FC236}">
                      <a16:creationId xmlns:a16="http://schemas.microsoft.com/office/drawing/2014/main" id="{9D61E699-5D76-8B73-1C21-EBE07087F48C}"/>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334">
                  <a:extLst>
                    <a:ext uri="{FF2B5EF4-FFF2-40B4-BE49-F238E27FC236}">
                      <a16:creationId xmlns:a16="http://schemas.microsoft.com/office/drawing/2014/main" id="{8C2B3CD4-2F09-98F5-BB15-0543B0D13B89}"/>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8" name="Group 307">
                <a:extLst>
                  <a:ext uri="{FF2B5EF4-FFF2-40B4-BE49-F238E27FC236}">
                    <a16:creationId xmlns:a16="http://schemas.microsoft.com/office/drawing/2014/main" id="{C82EE821-C4D4-C100-6A64-61A676B18C7B}"/>
                  </a:ext>
                </a:extLst>
              </p:cNvPr>
              <p:cNvGrpSpPr/>
              <p:nvPr/>
            </p:nvGrpSpPr>
            <p:grpSpPr>
              <a:xfrm>
                <a:off x="1043350" y="2377056"/>
                <a:ext cx="182880" cy="182880"/>
                <a:chOff x="2152749" y="2210806"/>
                <a:chExt cx="182880" cy="182880"/>
              </a:xfrm>
            </p:grpSpPr>
            <p:cxnSp>
              <p:nvCxnSpPr>
                <p:cNvPr id="139" name="Straight Connector 330">
                  <a:extLst>
                    <a:ext uri="{FF2B5EF4-FFF2-40B4-BE49-F238E27FC236}">
                      <a16:creationId xmlns:a16="http://schemas.microsoft.com/office/drawing/2014/main" id="{3117BDE4-C6E9-C912-AB90-BFB6ADA35F0D}"/>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332">
                  <a:extLst>
                    <a:ext uri="{FF2B5EF4-FFF2-40B4-BE49-F238E27FC236}">
                      <a16:creationId xmlns:a16="http://schemas.microsoft.com/office/drawing/2014/main" id="{88ED2AC3-59CC-99C7-3FB0-ED88F354FEF1}"/>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9" name="Oval 308">
                <a:extLst>
                  <a:ext uri="{FF2B5EF4-FFF2-40B4-BE49-F238E27FC236}">
                    <a16:creationId xmlns:a16="http://schemas.microsoft.com/office/drawing/2014/main" id="{9BC152F4-1038-4846-6227-7851C8DCF506}"/>
                  </a:ext>
                </a:extLst>
              </p:cNvPr>
              <p:cNvSpPr/>
              <p:nvPr/>
            </p:nvSpPr>
            <p:spPr>
              <a:xfrm>
                <a:off x="695874" y="288597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0" name="Group 309">
                <a:extLst>
                  <a:ext uri="{FF2B5EF4-FFF2-40B4-BE49-F238E27FC236}">
                    <a16:creationId xmlns:a16="http://schemas.microsoft.com/office/drawing/2014/main" id="{FF20E51B-5951-9B76-7A75-150B921D349E}"/>
                  </a:ext>
                </a:extLst>
              </p:cNvPr>
              <p:cNvGrpSpPr/>
              <p:nvPr/>
            </p:nvGrpSpPr>
            <p:grpSpPr>
              <a:xfrm>
                <a:off x="782185" y="2461239"/>
                <a:ext cx="182880" cy="182880"/>
                <a:chOff x="2152749" y="2210806"/>
                <a:chExt cx="182880" cy="182880"/>
              </a:xfrm>
            </p:grpSpPr>
            <p:cxnSp>
              <p:nvCxnSpPr>
                <p:cNvPr id="137" name="Straight Connector 327">
                  <a:extLst>
                    <a:ext uri="{FF2B5EF4-FFF2-40B4-BE49-F238E27FC236}">
                      <a16:creationId xmlns:a16="http://schemas.microsoft.com/office/drawing/2014/main" id="{D5524D4E-BB9C-007D-5703-DCF0C49E62FD}"/>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329">
                  <a:extLst>
                    <a:ext uri="{FF2B5EF4-FFF2-40B4-BE49-F238E27FC236}">
                      <a16:creationId xmlns:a16="http://schemas.microsoft.com/office/drawing/2014/main" id="{8EFBDD1C-D2E8-6E45-8F0E-5FB2BA684875}"/>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1" name="Group 310">
                <a:extLst>
                  <a:ext uri="{FF2B5EF4-FFF2-40B4-BE49-F238E27FC236}">
                    <a16:creationId xmlns:a16="http://schemas.microsoft.com/office/drawing/2014/main" id="{F0342A02-86C1-E9FD-1DB0-4A5B908A6BBE}"/>
                  </a:ext>
                </a:extLst>
              </p:cNvPr>
              <p:cNvGrpSpPr/>
              <p:nvPr/>
            </p:nvGrpSpPr>
            <p:grpSpPr>
              <a:xfrm>
                <a:off x="1958038" y="3783570"/>
                <a:ext cx="182880" cy="182880"/>
                <a:chOff x="2152749" y="2210806"/>
                <a:chExt cx="182880" cy="182880"/>
              </a:xfrm>
            </p:grpSpPr>
            <p:cxnSp>
              <p:nvCxnSpPr>
                <p:cNvPr id="135" name="Straight Connector 324">
                  <a:extLst>
                    <a:ext uri="{FF2B5EF4-FFF2-40B4-BE49-F238E27FC236}">
                      <a16:creationId xmlns:a16="http://schemas.microsoft.com/office/drawing/2014/main" id="{FC7EEDD2-C796-949C-4C96-405C03A19923}"/>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326">
                  <a:extLst>
                    <a:ext uri="{FF2B5EF4-FFF2-40B4-BE49-F238E27FC236}">
                      <a16:creationId xmlns:a16="http://schemas.microsoft.com/office/drawing/2014/main" id="{96378751-B5FB-4983-C81A-823C0B35DB36}"/>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2" name="Oval 311">
                <a:extLst>
                  <a:ext uri="{FF2B5EF4-FFF2-40B4-BE49-F238E27FC236}">
                    <a16:creationId xmlns:a16="http://schemas.microsoft.com/office/drawing/2014/main" id="{59A0CEC2-9772-56D1-AEC3-A65F81084278}"/>
                  </a:ext>
                </a:extLst>
              </p:cNvPr>
              <p:cNvSpPr/>
              <p:nvPr/>
            </p:nvSpPr>
            <p:spPr>
              <a:xfrm>
                <a:off x="1704195" y="3178392"/>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3" name="Group 312">
                <a:extLst>
                  <a:ext uri="{FF2B5EF4-FFF2-40B4-BE49-F238E27FC236}">
                    <a16:creationId xmlns:a16="http://schemas.microsoft.com/office/drawing/2014/main" id="{82D4CAEF-98CD-8BE1-8080-01B70A34BCEC}"/>
                  </a:ext>
                </a:extLst>
              </p:cNvPr>
              <p:cNvGrpSpPr/>
              <p:nvPr/>
            </p:nvGrpSpPr>
            <p:grpSpPr>
              <a:xfrm>
                <a:off x="1734991" y="2515049"/>
                <a:ext cx="182880" cy="182880"/>
                <a:chOff x="2152749" y="2210806"/>
                <a:chExt cx="182880" cy="182880"/>
              </a:xfrm>
            </p:grpSpPr>
            <p:cxnSp>
              <p:nvCxnSpPr>
                <p:cNvPr id="133" name="Straight Connector 322">
                  <a:extLst>
                    <a:ext uri="{FF2B5EF4-FFF2-40B4-BE49-F238E27FC236}">
                      <a16:creationId xmlns:a16="http://schemas.microsoft.com/office/drawing/2014/main" id="{7D98B44C-233D-280B-C4C9-A1B7C015F68F}"/>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323">
                  <a:extLst>
                    <a:ext uri="{FF2B5EF4-FFF2-40B4-BE49-F238E27FC236}">
                      <a16:creationId xmlns:a16="http://schemas.microsoft.com/office/drawing/2014/main" id="{5BD6CEC9-A1A1-D3BC-2A1E-A4D777AB0879}"/>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4" name="Group 313">
                <a:extLst>
                  <a:ext uri="{FF2B5EF4-FFF2-40B4-BE49-F238E27FC236}">
                    <a16:creationId xmlns:a16="http://schemas.microsoft.com/office/drawing/2014/main" id="{7A1F10AE-20CC-EDE1-63BB-9F2A1C25B14A}"/>
                  </a:ext>
                </a:extLst>
              </p:cNvPr>
              <p:cNvGrpSpPr/>
              <p:nvPr/>
            </p:nvGrpSpPr>
            <p:grpSpPr>
              <a:xfrm>
                <a:off x="1940329" y="2784817"/>
                <a:ext cx="182880" cy="182880"/>
                <a:chOff x="2152749" y="2210806"/>
                <a:chExt cx="182880" cy="182880"/>
              </a:xfrm>
            </p:grpSpPr>
            <p:cxnSp>
              <p:nvCxnSpPr>
                <p:cNvPr id="131" name="Straight Connector 320">
                  <a:extLst>
                    <a:ext uri="{FF2B5EF4-FFF2-40B4-BE49-F238E27FC236}">
                      <a16:creationId xmlns:a16="http://schemas.microsoft.com/office/drawing/2014/main" id="{46167929-E677-9C26-8443-BF9C5E341B6B}"/>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321">
                  <a:extLst>
                    <a:ext uri="{FF2B5EF4-FFF2-40B4-BE49-F238E27FC236}">
                      <a16:creationId xmlns:a16="http://schemas.microsoft.com/office/drawing/2014/main" id="{50DA3D80-A9C4-CDB9-D8A4-85C65831A881}"/>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5" name="Group 314">
                <a:extLst>
                  <a:ext uri="{FF2B5EF4-FFF2-40B4-BE49-F238E27FC236}">
                    <a16:creationId xmlns:a16="http://schemas.microsoft.com/office/drawing/2014/main" id="{7280F7DD-1E2C-A920-8338-48351F60A1DC}"/>
                  </a:ext>
                </a:extLst>
              </p:cNvPr>
              <p:cNvGrpSpPr/>
              <p:nvPr/>
            </p:nvGrpSpPr>
            <p:grpSpPr>
              <a:xfrm>
                <a:off x="2193114" y="3837581"/>
                <a:ext cx="182880" cy="182880"/>
                <a:chOff x="2152749" y="2210806"/>
                <a:chExt cx="182880" cy="182880"/>
              </a:xfrm>
            </p:grpSpPr>
            <p:cxnSp>
              <p:nvCxnSpPr>
                <p:cNvPr id="129" name="Straight Connector 318">
                  <a:extLst>
                    <a:ext uri="{FF2B5EF4-FFF2-40B4-BE49-F238E27FC236}">
                      <a16:creationId xmlns:a16="http://schemas.microsoft.com/office/drawing/2014/main" id="{7C6C090F-43FC-AF64-3CDA-D9ADCED2CEC4}"/>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319">
                  <a:extLst>
                    <a:ext uri="{FF2B5EF4-FFF2-40B4-BE49-F238E27FC236}">
                      <a16:creationId xmlns:a16="http://schemas.microsoft.com/office/drawing/2014/main" id="{6F8AB1BC-DD10-EF9E-275E-309EF53F7F2A}"/>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6" name="Group 315">
                <a:extLst>
                  <a:ext uri="{FF2B5EF4-FFF2-40B4-BE49-F238E27FC236}">
                    <a16:creationId xmlns:a16="http://schemas.microsoft.com/office/drawing/2014/main" id="{0C5FC4BE-DB5E-EAFA-D7AB-2981FFFE6C08}"/>
                  </a:ext>
                </a:extLst>
              </p:cNvPr>
              <p:cNvGrpSpPr/>
              <p:nvPr/>
            </p:nvGrpSpPr>
            <p:grpSpPr>
              <a:xfrm>
                <a:off x="1862719" y="3944321"/>
                <a:ext cx="182880" cy="182880"/>
                <a:chOff x="2152749" y="2210806"/>
                <a:chExt cx="182880" cy="182880"/>
              </a:xfrm>
            </p:grpSpPr>
            <p:cxnSp>
              <p:nvCxnSpPr>
                <p:cNvPr id="127" name="Straight Connector 316">
                  <a:extLst>
                    <a:ext uri="{FF2B5EF4-FFF2-40B4-BE49-F238E27FC236}">
                      <a16:creationId xmlns:a16="http://schemas.microsoft.com/office/drawing/2014/main" id="{0AEC2D7A-3DD1-D341-1FBA-3781BC660A59}"/>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317">
                  <a:extLst>
                    <a:ext uri="{FF2B5EF4-FFF2-40B4-BE49-F238E27FC236}">
                      <a16:creationId xmlns:a16="http://schemas.microsoft.com/office/drawing/2014/main" id="{876E0D52-EB94-5EC4-E87C-1B01EB980977}"/>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nvGrpSpPr>
          <p:cNvPr id="153" name="Group 351">
            <a:extLst>
              <a:ext uri="{FF2B5EF4-FFF2-40B4-BE49-F238E27FC236}">
                <a16:creationId xmlns:a16="http://schemas.microsoft.com/office/drawing/2014/main" id="{D8C7D5BC-3101-27D6-CEDB-BDF203254675}"/>
              </a:ext>
            </a:extLst>
          </p:cNvPr>
          <p:cNvGrpSpPr/>
          <p:nvPr/>
        </p:nvGrpSpPr>
        <p:grpSpPr>
          <a:xfrm>
            <a:off x="6300192" y="2808150"/>
            <a:ext cx="2346242" cy="1784525"/>
            <a:chOff x="407807" y="1903613"/>
            <a:chExt cx="3128322" cy="2379366"/>
          </a:xfrm>
        </p:grpSpPr>
        <p:cxnSp>
          <p:nvCxnSpPr>
            <p:cNvPr id="154" name="Straight Arrow Connector 352">
              <a:extLst>
                <a:ext uri="{FF2B5EF4-FFF2-40B4-BE49-F238E27FC236}">
                  <a16:creationId xmlns:a16="http://schemas.microsoft.com/office/drawing/2014/main" id="{671676E0-E823-DF53-650F-EA9C978363BC}"/>
                </a:ext>
              </a:extLst>
            </p:cNvPr>
            <p:cNvCxnSpPr/>
            <p:nvPr/>
          </p:nvCxnSpPr>
          <p:spPr>
            <a:xfrm>
              <a:off x="407807" y="4080816"/>
              <a:ext cx="3128322" cy="155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155" name="Group 354">
              <a:extLst>
                <a:ext uri="{FF2B5EF4-FFF2-40B4-BE49-F238E27FC236}">
                  <a16:creationId xmlns:a16="http://schemas.microsoft.com/office/drawing/2014/main" id="{5E13EE28-EF9A-B8E2-A765-E9CF0F46AB1F}"/>
                </a:ext>
              </a:extLst>
            </p:cNvPr>
            <p:cNvGrpSpPr/>
            <p:nvPr/>
          </p:nvGrpSpPr>
          <p:grpSpPr>
            <a:xfrm>
              <a:off x="682546" y="1903613"/>
              <a:ext cx="2281755" cy="2379366"/>
              <a:chOff x="682546" y="1903613"/>
              <a:chExt cx="2281755" cy="2379366"/>
            </a:xfrm>
          </p:grpSpPr>
          <p:cxnSp>
            <p:nvCxnSpPr>
              <p:cNvPr id="156" name="Straight Arrow Connector 355">
                <a:extLst>
                  <a:ext uri="{FF2B5EF4-FFF2-40B4-BE49-F238E27FC236}">
                    <a16:creationId xmlns:a16="http://schemas.microsoft.com/office/drawing/2014/main" id="{9D017DFF-E15D-7B4A-9FA3-F8081FFD32BA}"/>
                  </a:ext>
                </a:extLst>
              </p:cNvPr>
              <p:cNvCxnSpPr/>
              <p:nvPr/>
            </p:nvCxnSpPr>
            <p:spPr>
              <a:xfrm flipV="1">
                <a:off x="682546" y="2080952"/>
                <a:ext cx="0" cy="220202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57" name="Oval 357">
                <a:extLst>
                  <a:ext uri="{FF2B5EF4-FFF2-40B4-BE49-F238E27FC236}">
                    <a16:creationId xmlns:a16="http://schemas.microsoft.com/office/drawing/2014/main" id="{18C78CBE-166F-C5E2-C7EA-84EE9E9C59C6}"/>
                  </a:ext>
                </a:extLst>
              </p:cNvPr>
              <p:cNvSpPr/>
              <p:nvPr/>
            </p:nvSpPr>
            <p:spPr>
              <a:xfrm>
                <a:off x="1084738" y="3367108"/>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8" name="Oval 358">
                <a:extLst>
                  <a:ext uri="{FF2B5EF4-FFF2-40B4-BE49-F238E27FC236}">
                    <a16:creationId xmlns:a16="http://schemas.microsoft.com/office/drawing/2014/main" id="{E4D448AA-6B1D-D5EE-2353-F7DEA2C95B6B}"/>
                  </a:ext>
                </a:extLst>
              </p:cNvPr>
              <p:cNvSpPr/>
              <p:nvPr/>
            </p:nvSpPr>
            <p:spPr>
              <a:xfrm>
                <a:off x="1182075" y="274655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Oval 360">
                <a:extLst>
                  <a:ext uri="{FF2B5EF4-FFF2-40B4-BE49-F238E27FC236}">
                    <a16:creationId xmlns:a16="http://schemas.microsoft.com/office/drawing/2014/main" id="{7B2CFB0C-5EE9-CF51-4C0B-47E4564C0D62}"/>
                  </a:ext>
                </a:extLst>
              </p:cNvPr>
              <p:cNvSpPr/>
              <p:nvPr/>
            </p:nvSpPr>
            <p:spPr>
              <a:xfrm>
                <a:off x="980327" y="3016435"/>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0" name="Oval 361">
                <a:extLst>
                  <a:ext uri="{FF2B5EF4-FFF2-40B4-BE49-F238E27FC236}">
                    <a16:creationId xmlns:a16="http://schemas.microsoft.com/office/drawing/2014/main" id="{EA441245-DCE5-FB37-6C9F-1DC5CA808134}"/>
                  </a:ext>
                </a:extLst>
              </p:cNvPr>
              <p:cNvSpPr/>
              <p:nvPr/>
            </p:nvSpPr>
            <p:spPr>
              <a:xfrm>
                <a:off x="900761" y="3594346"/>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Oval 363">
                <a:extLst>
                  <a:ext uri="{FF2B5EF4-FFF2-40B4-BE49-F238E27FC236}">
                    <a16:creationId xmlns:a16="http://schemas.microsoft.com/office/drawing/2014/main" id="{A84FAD18-0752-BD63-D4B3-778EF7E84AC5}"/>
                  </a:ext>
                </a:extLst>
              </p:cNvPr>
              <p:cNvSpPr/>
              <p:nvPr/>
            </p:nvSpPr>
            <p:spPr>
              <a:xfrm>
                <a:off x="1374706" y="2874914"/>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Oval 364">
                <a:extLst>
                  <a:ext uri="{FF2B5EF4-FFF2-40B4-BE49-F238E27FC236}">
                    <a16:creationId xmlns:a16="http://schemas.microsoft.com/office/drawing/2014/main" id="{F7BC9926-97C6-DFC6-4B58-C4F751FBA2EA}"/>
                  </a:ext>
                </a:extLst>
              </p:cNvPr>
              <p:cNvSpPr/>
              <p:nvPr/>
            </p:nvSpPr>
            <p:spPr>
              <a:xfrm>
                <a:off x="1682171" y="3533327"/>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3" name="Oval 366">
                <a:extLst>
                  <a:ext uri="{FF2B5EF4-FFF2-40B4-BE49-F238E27FC236}">
                    <a16:creationId xmlns:a16="http://schemas.microsoft.com/office/drawing/2014/main" id="{84ACBBDE-A901-1319-578B-51CC6700200F}"/>
                  </a:ext>
                </a:extLst>
              </p:cNvPr>
              <p:cNvSpPr/>
              <p:nvPr/>
            </p:nvSpPr>
            <p:spPr>
              <a:xfrm>
                <a:off x="1455574" y="3700615"/>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Oval 367">
                <a:extLst>
                  <a:ext uri="{FF2B5EF4-FFF2-40B4-BE49-F238E27FC236}">
                    <a16:creationId xmlns:a16="http://schemas.microsoft.com/office/drawing/2014/main" id="{63A03769-FE99-9AEF-52E7-0DB8B66C2E8D}"/>
                  </a:ext>
                </a:extLst>
              </p:cNvPr>
              <p:cNvSpPr/>
              <p:nvPr/>
            </p:nvSpPr>
            <p:spPr>
              <a:xfrm>
                <a:off x="2025416" y="2442979"/>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5" name="Straight Connector 369">
                <a:extLst>
                  <a:ext uri="{FF2B5EF4-FFF2-40B4-BE49-F238E27FC236}">
                    <a16:creationId xmlns:a16="http://schemas.microsoft.com/office/drawing/2014/main" id="{D62A0FDC-B663-4B24-231B-4CBCEADE91C3}"/>
                  </a:ext>
                </a:extLst>
              </p:cNvPr>
              <p:cNvCxnSpPr/>
              <p:nvPr/>
            </p:nvCxnSpPr>
            <p:spPr>
              <a:xfrm>
                <a:off x="1652642" y="27448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370">
                <a:extLst>
                  <a:ext uri="{FF2B5EF4-FFF2-40B4-BE49-F238E27FC236}">
                    <a16:creationId xmlns:a16="http://schemas.microsoft.com/office/drawing/2014/main" id="{362AC2AF-B633-C837-DB9C-E78B1C60EC9D}"/>
                  </a:ext>
                </a:extLst>
              </p:cNvPr>
              <p:cNvCxnSpPr/>
              <p:nvPr/>
            </p:nvCxnSpPr>
            <p:spPr>
              <a:xfrm flipV="1">
                <a:off x="1652642" y="27448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7" name="Group 372">
                <a:extLst>
                  <a:ext uri="{FF2B5EF4-FFF2-40B4-BE49-F238E27FC236}">
                    <a16:creationId xmlns:a16="http://schemas.microsoft.com/office/drawing/2014/main" id="{74B354AB-99B5-49EA-0066-994A48F641AD}"/>
                  </a:ext>
                </a:extLst>
              </p:cNvPr>
              <p:cNvGrpSpPr/>
              <p:nvPr/>
            </p:nvGrpSpPr>
            <p:grpSpPr>
              <a:xfrm>
                <a:off x="2002486" y="3494576"/>
                <a:ext cx="182880" cy="182880"/>
                <a:chOff x="1975282" y="3391159"/>
                <a:chExt cx="182880" cy="182880"/>
              </a:xfrm>
            </p:grpSpPr>
            <p:cxnSp>
              <p:nvCxnSpPr>
                <p:cNvPr id="225" name="Straight Connector 481">
                  <a:extLst>
                    <a:ext uri="{FF2B5EF4-FFF2-40B4-BE49-F238E27FC236}">
                      <a16:creationId xmlns:a16="http://schemas.microsoft.com/office/drawing/2014/main" id="{B7370F33-824C-A9A4-2025-ACC6587933FB}"/>
                    </a:ext>
                  </a:extLst>
                </p:cNvPr>
                <p:cNvCxnSpPr/>
                <p:nvPr/>
              </p:nvCxnSpPr>
              <p:spPr>
                <a:xfrm>
                  <a:off x="1975282" y="3391159"/>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482">
                  <a:extLst>
                    <a:ext uri="{FF2B5EF4-FFF2-40B4-BE49-F238E27FC236}">
                      <a16:creationId xmlns:a16="http://schemas.microsoft.com/office/drawing/2014/main" id="{B4BE8F41-8B96-1E4B-BD80-80B40AAA95A1}"/>
                    </a:ext>
                  </a:extLst>
                </p:cNvPr>
                <p:cNvCxnSpPr/>
                <p:nvPr/>
              </p:nvCxnSpPr>
              <p:spPr>
                <a:xfrm flipV="1">
                  <a:off x="1975282" y="3391159"/>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68" name="Straight Connector 373">
                <a:extLst>
                  <a:ext uri="{FF2B5EF4-FFF2-40B4-BE49-F238E27FC236}">
                    <a16:creationId xmlns:a16="http://schemas.microsoft.com/office/drawing/2014/main" id="{F8E173C2-BE67-023E-FD3E-53864BC9EB2F}"/>
                  </a:ext>
                </a:extLst>
              </p:cNvPr>
              <p:cNvCxnSpPr/>
              <p:nvPr/>
            </p:nvCxnSpPr>
            <p:spPr>
              <a:xfrm>
                <a:off x="2781421" y="36582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375">
                <a:extLst>
                  <a:ext uri="{FF2B5EF4-FFF2-40B4-BE49-F238E27FC236}">
                    <a16:creationId xmlns:a16="http://schemas.microsoft.com/office/drawing/2014/main" id="{2BB16036-32B0-ECAF-DCD8-3273E46188CA}"/>
                  </a:ext>
                </a:extLst>
              </p:cNvPr>
              <p:cNvCxnSpPr/>
              <p:nvPr/>
            </p:nvCxnSpPr>
            <p:spPr>
              <a:xfrm flipV="1">
                <a:off x="2781421" y="365828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376">
                <a:extLst>
                  <a:ext uri="{FF2B5EF4-FFF2-40B4-BE49-F238E27FC236}">
                    <a16:creationId xmlns:a16="http://schemas.microsoft.com/office/drawing/2014/main" id="{1BD55875-C0B6-CE88-0813-AC7A0FD2C45F}"/>
                  </a:ext>
                </a:extLst>
              </p:cNvPr>
              <p:cNvCxnSpPr/>
              <p:nvPr/>
            </p:nvCxnSpPr>
            <p:spPr>
              <a:xfrm>
                <a:off x="2222384" y="268500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377">
                <a:extLst>
                  <a:ext uri="{FF2B5EF4-FFF2-40B4-BE49-F238E27FC236}">
                    <a16:creationId xmlns:a16="http://schemas.microsoft.com/office/drawing/2014/main" id="{B63F35F3-923B-0E2F-97B0-B19AD7378163}"/>
                  </a:ext>
                </a:extLst>
              </p:cNvPr>
              <p:cNvCxnSpPr/>
              <p:nvPr/>
            </p:nvCxnSpPr>
            <p:spPr>
              <a:xfrm flipV="1">
                <a:off x="2222384" y="268500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379">
                <a:extLst>
                  <a:ext uri="{FF2B5EF4-FFF2-40B4-BE49-F238E27FC236}">
                    <a16:creationId xmlns:a16="http://schemas.microsoft.com/office/drawing/2014/main" id="{D9744E6A-87E7-A023-E2B7-5C93545E3AC9}"/>
                  </a:ext>
                </a:extLst>
              </p:cNvPr>
              <p:cNvCxnSpPr/>
              <p:nvPr/>
            </p:nvCxnSpPr>
            <p:spPr>
              <a:xfrm>
                <a:off x="2152749" y="30902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380">
                <a:extLst>
                  <a:ext uri="{FF2B5EF4-FFF2-40B4-BE49-F238E27FC236}">
                    <a16:creationId xmlns:a16="http://schemas.microsoft.com/office/drawing/2014/main" id="{AABE27AF-60AE-A4D5-18CD-1B16202E917C}"/>
                  </a:ext>
                </a:extLst>
              </p:cNvPr>
              <p:cNvCxnSpPr/>
              <p:nvPr/>
            </p:nvCxnSpPr>
            <p:spPr>
              <a:xfrm flipV="1">
                <a:off x="2152749" y="30902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382">
                <a:extLst>
                  <a:ext uri="{FF2B5EF4-FFF2-40B4-BE49-F238E27FC236}">
                    <a16:creationId xmlns:a16="http://schemas.microsoft.com/office/drawing/2014/main" id="{FBC51807-4910-6EDF-0545-801110E5D77B}"/>
                  </a:ext>
                </a:extLst>
              </p:cNvPr>
              <p:cNvCxnSpPr/>
              <p:nvPr/>
            </p:nvCxnSpPr>
            <p:spPr>
              <a:xfrm>
                <a:off x="1628634" y="222104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383">
                <a:extLst>
                  <a:ext uri="{FF2B5EF4-FFF2-40B4-BE49-F238E27FC236}">
                    <a16:creationId xmlns:a16="http://schemas.microsoft.com/office/drawing/2014/main" id="{36BB907E-0DB3-C02F-FF6A-2EB00CBD6A81}"/>
                  </a:ext>
                </a:extLst>
              </p:cNvPr>
              <p:cNvCxnSpPr/>
              <p:nvPr/>
            </p:nvCxnSpPr>
            <p:spPr>
              <a:xfrm flipV="1">
                <a:off x="1628634" y="222104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385">
                <a:extLst>
                  <a:ext uri="{FF2B5EF4-FFF2-40B4-BE49-F238E27FC236}">
                    <a16:creationId xmlns:a16="http://schemas.microsoft.com/office/drawing/2014/main" id="{47E9B42F-DE34-B605-30AB-E10EE9B8A913}"/>
                  </a:ext>
                </a:extLst>
              </p:cNvPr>
              <p:cNvCxnSpPr/>
              <p:nvPr/>
            </p:nvCxnSpPr>
            <p:spPr>
              <a:xfrm>
                <a:off x="1445754" y="315605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386">
                <a:extLst>
                  <a:ext uri="{FF2B5EF4-FFF2-40B4-BE49-F238E27FC236}">
                    <a16:creationId xmlns:a16="http://schemas.microsoft.com/office/drawing/2014/main" id="{2F883A89-2598-9AEF-9193-CA9C3261DE7F}"/>
                  </a:ext>
                </a:extLst>
              </p:cNvPr>
              <p:cNvCxnSpPr/>
              <p:nvPr/>
            </p:nvCxnSpPr>
            <p:spPr>
              <a:xfrm flipV="1">
                <a:off x="1445754" y="315605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387">
                <a:extLst>
                  <a:ext uri="{FF2B5EF4-FFF2-40B4-BE49-F238E27FC236}">
                    <a16:creationId xmlns:a16="http://schemas.microsoft.com/office/drawing/2014/main" id="{E688C3F4-E45E-208A-32C1-FD4D64EB3389}"/>
                  </a:ext>
                </a:extLst>
              </p:cNvPr>
              <p:cNvCxnSpPr/>
              <p:nvPr/>
            </p:nvCxnSpPr>
            <p:spPr>
              <a:xfrm>
                <a:off x="2768304" y="26110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388">
                <a:extLst>
                  <a:ext uri="{FF2B5EF4-FFF2-40B4-BE49-F238E27FC236}">
                    <a16:creationId xmlns:a16="http://schemas.microsoft.com/office/drawing/2014/main" id="{5B7D3B84-642D-44C8-0E2E-E4FEF0AE54A4}"/>
                  </a:ext>
                </a:extLst>
              </p:cNvPr>
              <p:cNvCxnSpPr/>
              <p:nvPr/>
            </p:nvCxnSpPr>
            <p:spPr>
              <a:xfrm flipV="1">
                <a:off x="2768304" y="261105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0" name="Oval 389">
                <a:extLst>
                  <a:ext uri="{FF2B5EF4-FFF2-40B4-BE49-F238E27FC236}">
                    <a16:creationId xmlns:a16="http://schemas.microsoft.com/office/drawing/2014/main" id="{395086E6-6270-D4DA-6956-2EF01B9011DC}"/>
                  </a:ext>
                </a:extLst>
              </p:cNvPr>
              <p:cNvSpPr/>
              <p:nvPr/>
            </p:nvSpPr>
            <p:spPr>
              <a:xfrm>
                <a:off x="1106304" y="377133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1" name="Oval 390">
                <a:extLst>
                  <a:ext uri="{FF2B5EF4-FFF2-40B4-BE49-F238E27FC236}">
                    <a16:creationId xmlns:a16="http://schemas.microsoft.com/office/drawing/2014/main" id="{AD606A07-AB06-6D09-BBA4-AD28FFCAB90B}"/>
                  </a:ext>
                </a:extLst>
              </p:cNvPr>
              <p:cNvSpPr/>
              <p:nvPr/>
            </p:nvSpPr>
            <p:spPr>
              <a:xfrm>
                <a:off x="1262874" y="3502906"/>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2" name="Straight Connector 391">
                <a:extLst>
                  <a:ext uri="{FF2B5EF4-FFF2-40B4-BE49-F238E27FC236}">
                    <a16:creationId xmlns:a16="http://schemas.microsoft.com/office/drawing/2014/main" id="{41D7055F-ADA5-CED5-275A-127075CF038F}"/>
                  </a:ext>
                </a:extLst>
              </p:cNvPr>
              <p:cNvCxnSpPr/>
              <p:nvPr/>
            </p:nvCxnSpPr>
            <p:spPr>
              <a:xfrm>
                <a:off x="2315442" y="360898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392">
                <a:extLst>
                  <a:ext uri="{FF2B5EF4-FFF2-40B4-BE49-F238E27FC236}">
                    <a16:creationId xmlns:a16="http://schemas.microsoft.com/office/drawing/2014/main" id="{84965F02-B8AC-87A2-AE8E-73F2547CC347}"/>
                  </a:ext>
                </a:extLst>
              </p:cNvPr>
              <p:cNvCxnSpPr/>
              <p:nvPr/>
            </p:nvCxnSpPr>
            <p:spPr>
              <a:xfrm flipV="1">
                <a:off x="2315442" y="3608981"/>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4" name="Group 393">
                <a:extLst>
                  <a:ext uri="{FF2B5EF4-FFF2-40B4-BE49-F238E27FC236}">
                    <a16:creationId xmlns:a16="http://schemas.microsoft.com/office/drawing/2014/main" id="{E6288C9F-1AAA-82BC-380D-0DDBE38E21DC}"/>
                  </a:ext>
                </a:extLst>
              </p:cNvPr>
              <p:cNvGrpSpPr/>
              <p:nvPr/>
            </p:nvGrpSpPr>
            <p:grpSpPr>
              <a:xfrm>
                <a:off x="2054341" y="2182104"/>
                <a:ext cx="182880" cy="182880"/>
                <a:chOff x="2152749" y="2210806"/>
                <a:chExt cx="182880" cy="182880"/>
              </a:xfrm>
            </p:grpSpPr>
            <p:cxnSp>
              <p:nvCxnSpPr>
                <p:cNvPr id="223" name="Straight Connector 479">
                  <a:extLst>
                    <a:ext uri="{FF2B5EF4-FFF2-40B4-BE49-F238E27FC236}">
                      <a16:creationId xmlns:a16="http://schemas.microsoft.com/office/drawing/2014/main" id="{8FED035E-2A6C-C72B-70FA-8F3462328785}"/>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480">
                  <a:extLst>
                    <a:ext uri="{FF2B5EF4-FFF2-40B4-BE49-F238E27FC236}">
                      <a16:creationId xmlns:a16="http://schemas.microsoft.com/office/drawing/2014/main" id="{E1AC35E9-2D99-B6FD-D2B9-B7098920E1E3}"/>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85" name="Straight Connector 394">
                <a:extLst>
                  <a:ext uri="{FF2B5EF4-FFF2-40B4-BE49-F238E27FC236}">
                    <a16:creationId xmlns:a16="http://schemas.microsoft.com/office/drawing/2014/main" id="{FACB2493-445E-BCB9-1C00-55B826E2C7DF}"/>
                  </a:ext>
                </a:extLst>
              </p:cNvPr>
              <p:cNvCxnSpPr/>
              <p:nvPr/>
            </p:nvCxnSpPr>
            <p:spPr>
              <a:xfrm>
                <a:off x="2676864" y="306461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395">
                <a:extLst>
                  <a:ext uri="{FF2B5EF4-FFF2-40B4-BE49-F238E27FC236}">
                    <a16:creationId xmlns:a16="http://schemas.microsoft.com/office/drawing/2014/main" id="{A035EA4F-CEC0-FD77-261E-97CBAEF67BE6}"/>
                  </a:ext>
                </a:extLst>
              </p:cNvPr>
              <p:cNvCxnSpPr/>
              <p:nvPr/>
            </p:nvCxnSpPr>
            <p:spPr>
              <a:xfrm flipV="1">
                <a:off x="2676864" y="3064618"/>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7" name="Group 397">
                <a:extLst>
                  <a:ext uri="{FF2B5EF4-FFF2-40B4-BE49-F238E27FC236}">
                    <a16:creationId xmlns:a16="http://schemas.microsoft.com/office/drawing/2014/main" id="{F7D02E6B-57AE-72B3-4A69-152536CCE6D6}"/>
                  </a:ext>
                </a:extLst>
              </p:cNvPr>
              <p:cNvGrpSpPr/>
              <p:nvPr/>
            </p:nvGrpSpPr>
            <p:grpSpPr>
              <a:xfrm>
                <a:off x="2305149" y="2363206"/>
                <a:ext cx="182880" cy="182880"/>
                <a:chOff x="2152749" y="2210806"/>
                <a:chExt cx="182880" cy="182880"/>
              </a:xfrm>
            </p:grpSpPr>
            <p:cxnSp>
              <p:nvCxnSpPr>
                <p:cNvPr id="221" name="Straight Connector 477">
                  <a:extLst>
                    <a:ext uri="{FF2B5EF4-FFF2-40B4-BE49-F238E27FC236}">
                      <a16:creationId xmlns:a16="http://schemas.microsoft.com/office/drawing/2014/main" id="{22DA2D41-FFC5-A620-17F9-9C1EA761F7FF}"/>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478">
                  <a:extLst>
                    <a:ext uri="{FF2B5EF4-FFF2-40B4-BE49-F238E27FC236}">
                      <a16:creationId xmlns:a16="http://schemas.microsoft.com/office/drawing/2014/main" id="{3D29AB02-2369-33F6-3F0F-5FBE4737A92E}"/>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8" name="Group 398">
                <a:extLst>
                  <a:ext uri="{FF2B5EF4-FFF2-40B4-BE49-F238E27FC236}">
                    <a16:creationId xmlns:a16="http://schemas.microsoft.com/office/drawing/2014/main" id="{051319A1-4A1E-0029-AA06-F6486A4EEDF0}"/>
                  </a:ext>
                </a:extLst>
              </p:cNvPr>
              <p:cNvGrpSpPr/>
              <p:nvPr/>
            </p:nvGrpSpPr>
            <p:grpSpPr>
              <a:xfrm>
                <a:off x="783616" y="2206303"/>
                <a:ext cx="182880" cy="182880"/>
                <a:chOff x="2152749" y="2210806"/>
                <a:chExt cx="182880" cy="182880"/>
              </a:xfrm>
            </p:grpSpPr>
            <p:cxnSp>
              <p:nvCxnSpPr>
                <p:cNvPr id="219" name="Straight Connector 475">
                  <a:extLst>
                    <a:ext uri="{FF2B5EF4-FFF2-40B4-BE49-F238E27FC236}">
                      <a16:creationId xmlns:a16="http://schemas.microsoft.com/office/drawing/2014/main" id="{DF63BED7-58BB-261F-9650-E180D4FDC0C6}"/>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476">
                  <a:extLst>
                    <a:ext uri="{FF2B5EF4-FFF2-40B4-BE49-F238E27FC236}">
                      <a16:creationId xmlns:a16="http://schemas.microsoft.com/office/drawing/2014/main" id="{345D0BB2-A723-CDF6-A2D8-93A8771BB92C}"/>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9" name="Group 399">
                <a:extLst>
                  <a:ext uri="{FF2B5EF4-FFF2-40B4-BE49-F238E27FC236}">
                    <a16:creationId xmlns:a16="http://schemas.microsoft.com/office/drawing/2014/main" id="{AE133AB7-681A-AF2E-FBF9-656FFDD9B91C}"/>
                  </a:ext>
                </a:extLst>
              </p:cNvPr>
              <p:cNvGrpSpPr/>
              <p:nvPr/>
            </p:nvGrpSpPr>
            <p:grpSpPr>
              <a:xfrm>
                <a:off x="1282390" y="2017908"/>
                <a:ext cx="182880" cy="182880"/>
                <a:chOff x="2152749" y="2210806"/>
                <a:chExt cx="182880" cy="182880"/>
              </a:xfrm>
            </p:grpSpPr>
            <p:cxnSp>
              <p:nvCxnSpPr>
                <p:cNvPr id="217" name="Straight Connector 473">
                  <a:extLst>
                    <a:ext uri="{FF2B5EF4-FFF2-40B4-BE49-F238E27FC236}">
                      <a16:creationId xmlns:a16="http://schemas.microsoft.com/office/drawing/2014/main" id="{AD7C07B7-07BF-37F3-9D7E-97FE7314F945}"/>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474">
                  <a:extLst>
                    <a:ext uri="{FF2B5EF4-FFF2-40B4-BE49-F238E27FC236}">
                      <a16:creationId xmlns:a16="http://schemas.microsoft.com/office/drawing/2014/main" id="{923F7BB6-8904-4B19-C3C8-CC878E1E2056}"/>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0" name="Oval 402">
                <a:extLst>
                  <a:ext uri="{FF2B5EF4-FFF2-40B4-BE49-F238E27FC236}">
                    <a16:creationId xmlns:a16="http://schemas.microsoft.com/office/drawing/2014/main" id="{0E753A24-5397-C7D5-3C7D-D577D9F7C1E6}"/>
                  </a:ext>
                </a:extLst>
              </p:cNvPr>
              <p:cNvSpPr/>
              <p:nvPr/>
            </p:nvSpPr>
            <p:spPr>
              <a:xfrm>
                <a:off x="894046" y="272830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1" name="Group 403">
                <a:extLst>
                  <a:ext uri="{FF2B5EF4-FFF2-40B4-BE49-F238E27FC236}">
                    <a16:creationId xmlns:a16="http://schemas.microsoft.com/office/drawing/2014/main" id="{6012817B-DA03-3F4A-34D2-156933982EA7}"/>
                  </a:ext>
                </a:extLst>
              </p:cNvPr>
              <p:cNvGrpSpPr/>
              <p:nvPr/>
            </p:nvGrpSpPr>
            <p:grpSpPr>
              <a:xfrm>
                <a:off x="1663993" y="1903613"/>
                <a:ext cx="182880" cy="182880"/>
                <a:chOff x="2152749" y="2210806"/>
                <a:chExt cx="182880" cy="182880"/>
              </a:xfrm>
            </p:grpSpPr>
            <p:cxnSp>
              <p:nvCxnSpPr>
                <p:cNvPr id="215" name="Straight Connector 471">
                  <a:extLst>
                    <a:ext uri="{FF2B5EF4-FFF2-40B4-BE49-F238E27FC236}">
                      <a16:creationId xmlns:a16="http://schemas.microsoft.com/office/drawing/2014/main" id="{27431A5A-A751-82D7-C0B5-953F0C233C14}"/>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472">
                  <a:extLst>
                    <a:ext uri="{FF2B5EF4-FFF2-40B4-BE49-F238E27FC236}">
                      <a16:creationId xmlns:a16="http://schemas.microsoft.com/office/drawing/2014/main" id="{7F7BD3A7-63B7-885B-B765-8328E141A5B5}"/>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2" name="Group 405">
                <a:extLst>
                  <a:ext uri="{FF2B5EF4-FFF2-40B4-BE49-F238E27FC236}">
                    <a16:creationId xmlns:a16="http://schemas.microsoft.com/office/drawing/2014/main" id="{9682FD6E-9D59-2F34-6CB4-F9292C58E484}"/>
                  </a:ext>
                </a:extLst>
              </p:cNvPr>
              <p:cNvGrpSpPr/>
              <p:nvPr/>
            </p:nvGrpSpPr>
            <p:grpSpPr>
              <a:xfrm>
                <a:off x="1043350" y="2377056"/>
                <a:ext cx="182880" cy="182880"/>
                <a:chOff x="2152749" y="2210806"/>
                <a:chExt cx="182880" cy="182880"/>
              </a:xfrm>
            </p:grpSpPr>
            <p:cxnSp>
              <p:nvCxnSpPr>
                <p:cNvPr id="213" name="Straight Connector 469">
                  <a:extLst>
                    <a:ext uri="{FF2B5EF4-FFF2-40B4-BE49-F238E27FC236}">
                      <a16:creationId xmlns:a16="http://schemas.microsoft.com/office/drawing/2014/main" id="{26B01987-09B3-6358-156E-8EA30258C512}"/>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470">
                  <a:extLst>
                    <a:ext uri="{FF2B5EF4-FFF2-40B4-BE49-F238E27FC236}">
                      <a16:creationId xmlns:a16="http://schemas.microsoft.com/office/drawing/2014/main" id="{28BD50E3-E2B5-45DA-3F02-C61F493D42EB}"/>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3" name="Oval 406">
                <a:extLst>
                  <a:ext uri="{FF2B5EF4-FFF2-40B4-BE49-F238E27FC236}">
                    <a16:creationId xmlns:a16="http://schemas.microsoft.com/office/drawing/2014/main" id="{E7B02284-93F9-F56F-772B-E292CD4EDA88}"/>
                  </a:ext>
                </a:extLst>
              </p:cNvPr>
              <p:cNvSpPr/>
              <p:nvPr/>
            </p:nvSpPr>
            <p:spPr>
              <a:xfrm>
                <a:off x="695874" y="288597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4" name="Group 408">
                <a:extLst>
                  <a:ext uri="{FF2B5EF4-FFF2-40B4-BE49-F238E27FC236}">
                    <a16:creationId xmlns:a16="http://schemas.microsoft.com/office/drawing/2014/main" id="{4AD559E6-5405-34B8-99A4-5F21FF91CC4C}"/>
                  </a:ext>
                </a:extLst>
              </p:cNvPr>
              <p:cNvGrpSpPr/>
              <p:nvPr/>
            </p:nvGrpSpPr>
            <p:grpSpPr>
              <a:xfrm>
                <a:off x="782185" y="2461239"/>
                <a:ext cx="182880" cy="182880"/>
                <a:chOff x="2152749" y="2210806"/>
                <a:chExt cx="182880" cy="182880"/>
              </a:xfrm>
            </p:grpSpPr>
            <p:cxnSp>
              <p:nvCxnSpPr>
                <p:cNvPr id="211" name="Straight Connector 467">
                  <a:extLst>
                    <a:ext uri="{FF2B5EF4-FFF2-40B4-BE49-F238E27FC236}">
                      <a16:creationId xmlns:a16="http://schemas.microsoft.com/office/drawing/2014/main" id="{37172ED2-1117-76A4-99EE-A3CC084C24CC}"/>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468">
                  <a:extLst>
                    <a:ext uri="{FF2B5EF4-FFF2-40B4-BE49-F238E27FC236}">
                      <a16:creationId xmlns:a16="http://schemas.microsoft.com/office/drawing/2014/main" id="{84486ED8-BCA3-C9AA-3B6A-EFAFABBD9ABA}"/>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5" name="Group 409">
                <a:extLst>
                  <a:ext uri="{FF2B5EF4-FFF2-40B4-BE49-F238E27FC236}">
                    <a16:creationId xmlns:a16="http://schemas.microsoft.com/office/drawing/2014/main" id="{B0ABEA40-01FB-1133-676A-085A537FA225}"/>
                  </a:ext>
                </a:extLst>
              </p:cNvPr>
              <p:cNvGrpSpPr/>
              <p:nvPr/>
            </p:nvGrpSpPr>
            <p:grpSpPr>
              <a:xfrm>
                <a:off x="1958038" y="3783570"/>
                <a:ext cx="182880" cy="182880"/>
                <a:chOff x="2152749" y="2210806"/>
                <a:chExt cx="182880" cy="182880"/>
              </a:xfrm>
            </p:grpSpPr>
            <p:cxnSp>
              <p:nvCxnSpPr>
                <p:cNvPr id="209" name="Straight Connector 465">
                  <a:extLst>
                    <a:ext uri="{FF2B5EF4-FFF2-40B4-BE49-F238E27FC236}">
                      <a16:creationId xmlns:a16="http://schemas.microsoft.com/office/drawing/2014/main" id="{58AD54C8-149F-2BDA-A619-C444AB0AD377}"/>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466">
                  <a:extLst>
                    <a:ext uri="{FF2B5EF4-FFF2-40B4-BE49-F238E27FC236}">
                      <a16:creationId xmlns:a16="http://schemas.microsoft.com/office/drawing/2014/main" id="{AD602F58-6CB4-9FD6-F7B6-28E1FB1C66B7}"/>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6" name="Oval 410">
                <a:extLst>
                  <a:ext uri="{FF2B5EF4-FFF2-40B4-BE49-F238E27FC236}">
                    <a16:creationId xmlns:a16="http://schemas.microsoft.com/office/drawing/2014/main" id="{221305F9-DFB6-D2B9-B6DA-97E3B6E8D047}"/>
                  </a:ext>
                </a:extLst>
              </p:cNvPr>
              <p:cNvSpPr/>
              <p:nvPr/>
            </p:nvSpPr>
            <p:spPr>
              <a:xfrm>
                <a:off x="1704195" y="3178392"/>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97" name="Group 411">
                <a:extLst>
                  <a:ext uri="{FF2B5EF4-FFF2-40B4-BE49-F238E27FC236}">
                    <a16:creationId xmlns:a16="http://schemas.microsoft.com/office/drawing/2014/main" id="{13DDC95E-1356-2508-3056-3531178CB0E5}"/>
                  </a:ext>
                </a:extLst>
              </p:cNvPr>
              <p:cNvGrpSpPr/>
              <p:nvPr/>
            </p:nvGrpSpPr>
            <p:grpSpPr>
              <a:xfrm>
                <a:off x="1734991" y="2515049"/>
                <a:ext cx="182880" cy="182880"/>
                <a:chOff x="2152749" y="2210806"/>
                <a:chExt cx="182880" cy="182880"/>
              </a:xfrm>
            </p:grpSpPr>
            <p:cxnSp>
              <p:nvCxnSpPr>
                <p:cNvPr id="207" name="Straight Connector 463">
                  <a:extLst>
                    <a:ext uri="{FF2B5EF4-FFF2-40B4-BE49-F238E27FC236}">
                      <a16:creationId xmlns:a16="http://schemas.microsoft.com/office/drawing/2014/main" id="{B82ECA1D-CC1C-60BF-7FF2-235A7A223187}"/>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464">
                  <a:extLst>
                    <a:ext uri="{FF2B5EF4-FFF2-40B4-BE49-F238E27FC236}">
                      <a16:creationId xmlns:a16="http://schemas.microsoft.com/office/drawing/2014/main" id="{86CD3F50-7D0C-4B92-C577-8D47443BBEF4}"/>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8" name="Group 412">
                <a:extLst>
                  <a:ext uri="{FF2B5EF4-FFF2-40B4-BE49-F238E27FC236}">
                    <a16:creationId xmlns:a16="http://schemas.microsoft.com/office/drawing/2014/main" id="{C3714FCB-D6B2-87BD-19EA-D05DC4BABA9F}"/>
                  </a:ext>
                </a:extLst>
              </p:cNvPr>
              <p:cNvGrpSpPr/>
              <p:nvPr/>
            </p:nvGrpSpPr>
            <p:grpSpPr>
              <a:xfrm>
                <a:off x="1940329" y="2784817"/>
                <a:ext cx="182880" cy="182880"/>
                <a:chOff x="2152749" y="2210806"/>
                <a:chExt cx="182880" cy="182880"/>
              </a:xfrm>
            </p:grpSpPr>
            <p:cxnSp>
              <p:nvCxnSpPr>
                <p:cNvPr id="205" name="Straight Connector 428">
                  <a:extLst>
                    <a:ext uri="{FF2B5EF4-FFF2-40B4-BE49-F238E27FC236}">
                      <a16:creationId xmlns:a16="http://schemas.microsoft.com/office/drawing/2014/main" id="{7A96DF45-0228-542B-C477-F3FAC51644A5}"/>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429">
                  <a:extLst>
                    <a:ext uri="{FF2B5EF4-FFF2-40B4-BE49-F238E27FC236}">
                      <a16:creationId xmlns:a16="http://schemas.microsoft.com/office/drawing/2014/main" id="{FFF6E535-F468-5C53-8A20-346C4ECC4A28}"/>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9" name="Group 413">
                <a:extLst>
                  <a:ext uri="{FF2B5EF4-FFF2-40B4-BE49-F238E27FC236}">
                    <a16:creationId xmlns:a16="http://schemas.microsoft.com/office/drawing/2014/main" id="{AACD8967-09F9-1A54-3845-349F4A597756}"/>
                  </a:ext>
                </a:extLst>
              </p:cNvPr>
              <p:cNvGrpSpPr/>
              <p:nvPr/>
            </p:nvGrpSpPr>
            <p:grpSpPr>
              <a:xfrm>
                <a:off x="2193114" y="3837581"/>
                <a:ext cx="182880" cy="182880"/>
                <a:chOff x="2152749" y="2210806"/>
                <a:chExt cx="182880" cy="182880"/>
              </a:xfrm>
            </p:grpSpPr>
            <p:cxnSp>
              <p:nvCxnSpPr>
                <p:cNvPr id="203" name="Straight Connector 426">
                  <a:extLst>
                    <a:ext uri="{FF2B5EF4-FFF2-40B4-BE49-F238E27FC236}">
                      <a16:creationId xmlns:a16="http://schemas.microsoft.com/office/drawing/2014/main" id="{40CDA6D2-536C-1F91-24F3-7C2CDA2B003A}"/>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427">
                  <a:extLst>
                    <a:ext uri="{FF2B5EF4-FFF2-40B4-BE49-F238E27FC236}">
                      <a16:creationId xmlns:a16="http://schemas.microsoft.com/office/drawing/2014/main" id="{1E3B2D6B-41FD-5FF3-D4F8-38D1B797158E}"/>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0" name="Group 414">
                <a:extLst>
                  <a:ext uri="{FF2B5EF4-FFF2-40B4-BE49-F238E27FC236}">
                    <a16:creationId xmlns:a16="http://schemas.microsoft.com/office/drawing/2014/main" id="{8A00254C-B5ED-D3FA-70E5-20EEEA664BAB}"/>
                  </a:ext>
                </a:extLst>
              </p:cNvPr>
              <p:cNvGrpSpPr/>
              <p:nvPr/>
            </p:nvGrpSpPr>
            <p:grpSpPr>
              <a:xfrm>
                <a:off x="1862719" y="3944321"/>
                <a:ext cx="182880" cy="182880"/>
                <a:chOff x="2152749" y="2210806"/>
                <a:chExt cx="182880" cy="182880"/>
              </a:xfrm>
            </p:grpSpPr>
            <p:cxnSp>
              <p:nvCxnSpPr>
                <p:cNvPr id="201" name="Straight Connector 415">
                  <a:extLst>
                    <a:ext uri="{FF2B5EF4-FFF2-40B4-BE49-F238E27FC236}">
                      <a16:creationId xmlns:a16="http://schemas.microsoft.com/office/drawing/2014/main" id="{DD2C8DEE-535D-EB07-F64F-6DFA0D177EE9}"/>
                    </a:ext>
                  </a:extLst>
                </p:cNvPr>
                <p:cNvCxnSpPr/>
                <p:nvPr/>
              </p:nvCxnSpPr>
              <p:spPr>
                <a:xfrm>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423">
                  <a:extLst>
                    <a:ext uri="{FF2B5EF4-FFF2-40B4-BE49-F238E27FC236}">
                      <a16:creationId xmlns:a16="http://schemas.microsoft.com/office/drawing/2014/main" id="{D46E8C71-E7EA-6819-3082-E727751DC2D7}"/>
                    </a:ext>
                  </a:extLst>
                </p:cNvPr>
                <p:cNvCxnSpPr/>
                <p:nvPr/>
              </p:nvCxnSpPr>
              <p:spPr>
                <a:xfrm flipV="1">
                  <a:off x="2152749" y="2210806"/>
                  <a:ext cx="182880" cy="1828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28" name="内容占位符 1">
            <a:extLst>
              <a:ext uri="{FF2B5EF4-FFF2-40B4-BE49-F238E27FC236}">
                <a16:creationId xmlns:a16="http://schemas.microsoft.com/office/drawing/2014/main" id="{E70EF2CD-583D-ACB4-A9BC-39957B4F5267}"/>
              </a:ext>
            </a:extLst>
          </p:cNvPr>
          <p:cNvSpPr txBox="1">
            <a:spLocks/>
          </p:cNvSpPr>
          <p:nvPr/>
        </p:nvSpPr>
        <p:spPr>
          <a:xfrm>
            <a:off x="971453" y="4479862"/>
            <a:ext cx="1388592" cy="421962"/>
          </a:xfrm>
          <a:prstGeom prst="rect">
            <a:avLst/>
          </a:prstGeom>
        </p:spPr>
        <p:txBody>
          <a:bodyPr vert="horz" lIns="91440" tIns="45720" rIns="91440" bIns="45720" rtlCol="0">
            <a:normAutofit/>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None/>
            </a:pPr>
            <a:r>
              <a:rPr lang="zh-CN" altLang="en-US" dirty="0">
                <a:solidFill>
                  <a:srgbClr val="4A7090"/>
                </a:solidFill>
              </a:rPr>
              <a:t>过拟合</a:t>
            </a:r>
          </a:p>
        </p:txBody>
      </p:sp>
      <p:sp>
        <p:nvSpPr>
          <p:cNvPr id="229" name="内容占位符 1">
            <a:extLst>
              <a:ext uri="{FF2B5EF4-FFF2-40B4-BE49-F238E27FC236}">
                <a16:creationId xmlns:a16="http://schemas.microsoft.com/office/drawing/2014/main" id="{404AE5C8-12BD-F6EB-5828-515DC620DD79}"/>
              </a:ext>
            </a:extLst>
          </p:cNvPr>
          <p:cNvSpPr txBox="1">
            <a:spLocks/>
          </p:cNvSpPr>
          <p:nvPr/>
        </p:nvSpPr>
        <p:spPr>
          <a:xfrm>
            <a:off x="4018025" y="4489508"/>
            <a:ext cx="1388592" cy="421962"/>
          </a:xfrm>
          <a:prstGeom prst="rect">
            <a:avLst/>
          </a:prstGeom>
        </p:spPr>
        <p:txBody>
          <a:bodyPr vert="horz" lIns="91440" tIns="45720" rIns="91440" bIns="45720" rtlCol="0">
            <a:normAutofit/>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None/>
            </a:pPr>
            <a:r>
              <a:rPr lang="zh-CN" altLang="en-US" dirty="0">
                <a:solidFill>
                  <a:srgbClr val="4A7090"/>
                </a:solidFill>
              </a:rPr>
              <a:t>欠拟合</a:t>
            </a:r>
          </a:p>
        </p:txBody>
      </p:sp>
      <p:sp>
        <p:nvSpPr>
          <p:cNvPr id="230" name="内容占位符 1">
            <a:extLst>
              <a:ext uri="{FF2B5EF4-FFF2-40B4-BE49-F238E27FC236}">
                <a16:creationId xmlns:a16="http://schemas.microsoft.com/office/drawing/2014/main" id="{94990EC6-F50F-449E-DE6A-44846C741D1F}"/>
              </a:ext>
            </a:extLst>
          </p:cNvPr>
          <p:cNvSpPr txBox="1">
            <a:spLocks/>
          </p:cNvSpPr>
          <p:nvPr/>
        </p:nvSpPr>
        <p:spPr>
          <a:xfrm>
            <a:off x="6892645" y="4507940"/>
            <a:ext cx="1388592" cy="421962"/>
          </a:xfrm>
          <a:prstGeom prst="rect">
            <a:avLst/>
          </a:prstGeom>
        </p:spPr>
        <p:txBody>
          <a:bodyPr vert="horz" lIns="91440" tIns="45720" rIns="91440" bIns="45720" rtlCol="0">
            <a:normAutofit/>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ctr">
              <a:buNone/>
            </a:pPr>
            <a:r>
              <a:rPr lang="zh-CN" altLang="en-US" dirty="0">
                <a:solidFill>
                  <a:srgbClr val="4A7090"/>
                </a:solidFill>
              </a:rPr>
              <a:t>合适的模型</a:t>
            </a:r>
          </a:p>
        </p:txBody>
      </p:sp>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0F3DC713-41EC-C3C9-742A-6DDFEDB9BFB0}"/>
                  </a:ext>
                </a:extLst>
              </p14:cNvPr>
              <p14:cNvContentPartPr/>
              <p14:nvPr/>
            </p14:nvContentPartPr>
            <p14:xfrm>
              <a:off x="491400" y="1329480"/>
              <a:ext cx="7849440" cy="3369240"/>
            </p14:xfrm>
          </p:contentPart>
        </mc:Choice>
        <mc:Fallback>
          <p:pic>
            <p:nvPicPr>
              <p:cNvPr id="5" name="墨迹 4">
                <a:extLst>
                  <a:ext uri="{FF2B5EF4-FFF2-40B4-BE49-F238E27FC236}">
                    <a16:creationId xmlns:a16="http://schemas.microsoft.com/office/drawing/2014/main" id="{0F3DC713-41EC-C3C9-742A-6DDFEDB9BFB0}"/>
                  </a:ext>
                </a:extLst>
              </p:cNvPr>
              <p:cNvPicPr/>
              <p:nvPr/>
            </p:nvPicPr>
            <p:blipFill>
              <a:blip r:embed="rId4"/>
              <a:stretch>
                <a:fillRect/>
              </a:stretch>
            </p:blipFill>
            <p:spPr>
              <a:xfrm>
                <a:off x="482040" y="1320120"/>
                <a:ext cx="7868160" cy="3387960"/>
              </a:xfrm>
              <a:prstGeom prst="rect">
                <a:avLst/>
              </a:prstGeom>
            </p:spPr>
          </p:pic>
        </mc:Fallback>
      </mc:AlternateContent>
    </p:spTree>
    <p:extLst>
      <p:ext uri="{BB962C8B-B14F-4D97-AF65-F5344CB8AC3E}">
        <p14:creationId xmlns:p14="http://schemas.microsoft.com/office/powerpoint/2010/main" val="125528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性能度量</a:t>
                </a:r>
                <a:r>
                  <a:rPr lang="en-US" altLang="zh-CN" dirty="0">
                    <a:solidFill>
                      <a:srgbClr val="4A7090"/>
                    </a:solidFill>
                  </a:rPr>
                  <a:t>-</a:t>
                </a:r>
                <a:r>
                  <a:rPr lang="zh-CN" altLang="en-US" dirty="0">
                    <a:solidFill>
                      <a:srgbClr val="4A7090"/>
                    </a:solidFill>
                  </a:rPr>
                  <a:t>分类任务</a:t>
                </a:r>
                <a:endParaRPr lang="en-US" altLang="zh-CN" dirty="0">
                  <a:solidFill>
                    <a:srgbClr val="4A7090"/>
                  </a:solidFill>
                </a:endParaRPr>
              </a:p>
              <a:p>
                <a:pPr algn="l"/>
                <a:r>
                  <a:rPr lang="zh-CN" altLang="en-US" dirty="0"/>
                  <a:t>性能度量：</a:t>
                </a:r>
                <a:r>
                  <a:rPr lang="zh-CN" altLang="en-US" b="0" dirty="0"/>
                  <a:t>衡量模型泛化能力的评价标准，反映了任务需求</a:t>
                </a:r>
                <a:r>
                  <a:rPr lang="en-US" altLang="zh-CN" b="0" dirty="0"/>
                  <a:t>;</a:t>
                </a:r>
                <a:r>
                  <a:rPr lang="zh-CN" altLang="en-US" b="0" dirty="0"/>
                  <a:t>在预测任务中，给定样例集</a:t>
                </a:r>
                <a14:m>
                  <m:oMath xmlns:m="http://schemas.openxmlformats.org/officeDocument/2006/math">
                    <m:r>
                      <a:rPr lang="zh-CN" altLang="en-US" b="0" i="1" dirty="0" smtClean="0">
                        <a:latin typeface="Cambria Math" panose="02040503050406030204" pitchFamily="18" charset="0"/>
                      </a:rPr>
                      <m:t>𝐷</m:t>
                    </m:r>
                    <m:r>
                      <a:rPr lang="en-US" altLang="zh-CN" b="0"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zh-CN" altLang="en-US" b="0" i="1" dirty="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zh-CN" altLang="en-US" b="0" i="1" dirty="0">
                            <a:latin typeface="Cambria Math" panose="02040503050406030204" pitchFamily="18" charset="0"/>
                          </a:rPr>
                          <m:t>𝑦</m:t>
                        </m:r>
                      </m:e>
                      <m:sub>
                        <m:r>
                          <a:rPr lang="en-US" altLang="zh-CN" b="0" i="1" dirty="0" smtClean="0">
                            <a:latin typeface="Cambria Math" panose="02040503050406030204" pitchFamily="18" charset="0"/>
                          </a:rPr>
                          <m:t>1</m:t>
                        </m:r>
                      </m:sub>
                    </m:sSub>
                    <m:r>
                      <a:rPr lang="en-US" altLang="zh-CN" b="0" i="1" dirty="0">
                        <a:latin typeface="Cambria Math" panose="02040503050406030204" pitchFamily="18" charset="0"/>
                      </a:rPr>
                      <m:t> ),…,(</m:t>
                    </m:r>
                    <m:sSub>
                      <m:sSubPr>
                        <m:ctrlPr>
                          <a:rPr lang="en-US" altLang="zh-CN" b="0" i="1" dirty="0" smtClean="0">
                            <a:latin typeface="Cambria Math" panose="02040503050406030204" pitchFamily="18" charset="0"/>
                          </a:rPr>
                        </m:ctrlPr>
                      </m:sSubPr>
                      <m:e>
                        <m:r>
                          <a:rPr lang="zh-CN" altLang="en-US" b="0" i="1" dirty="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zh-CN" altLang="en-US" b="0" i="1" dirty="0">
                            <a:latin typeface="Cambria Math" panose="02040503050406030204" pitchFamily="18" charset="0"/>
                          </a:rPr>
                          <m:t>𝑦</m:t>
                        </m:r>
                      </m:e>
                      <m:sub>
                        <m:r>
                          <a:rPr lang="en-US" altLang="zh-CN" b="0" i="1" dirty="0" smtClean="0">
                            <a:latin typeface="Cambria Math" panose="02040503050406030204" pitchFamily="18" charset="0"/>
                          </a:rPr>
                          <m:t>𝑛</m:t>
                        </m:r>
                      </m:sub>
                    </m:sSub>
                    <m:r>
                      <a:rPr lang="en-US" altLang="zh-CN" b="0" i="1" dirty="0">
                        <a:latin typeface="Cambria Math" panose="02040503050406030204" pitchFamily="18" charset="0"/>
                      </a:rPr>
                      <m:t>)} </m:t>
                    </m:r>
                  </m:oMath>
                </a14:m>
                <a:r>
                  <a:rPr lang="zh-CN" altLang="en-US" b="0" dirty="0"/>
                  <a:t>，其中</a:t>
                </a:r>
                <a14:m>
                  <m:oMath xmlns:m="http://schemas.openxmlformats.org/officeDocument/2006/math">
                    <m:sSub>
                      <m:sSubPr>
                        <m:ctrlPr>
                          <a:rPr lang="en-US" altLang="zh-CN" b="0" i="1" dirty="0" smtClean="0">
                            <a:latin typeface="Cambria Math" panose="02040503050406030204" pitchFamily="18" charset="0"/>
                          </a:rPr>
                        </m:ctrlPr>
                      </m:sSubPr>
                      <m:e>
                        <m:r>
                          <a:rPr lang="zh-CN" altLang="en-US" b="0" i="1" dirty="0" smtClean="0">
                            <a:latin typeface="Cambria Math" panose="02040503050406030204" pitchFamily="18" charset="0"/>
                          </a:rPr>
                          <m:t>𝑦</m:t>
                        </m:r>
                      </m:e>
                      <m:sub>
                        <m:r>
                          <a:rPr lang="en-US" altLang="zh-CN" b="0" i="1" dirty="0" smtClean="0">
                            <a:latin typeface="Cambria Math" panose="02040503050406030204" pitchFamily="18" charset="0"/>
                          </a:rPr>
                          <m:t>𝑖</m:t>
                        </m:r>
                      </m:sub>
                    </m:sSub>
                    <m:r>
                      <a:rPr lang="zh-CN" altLang="en-US" b="0" i="1" dirty="0">
                        <a:latin typeface="Cambria Math" panose="02040503050406030204" pitchFamily="18" charset="0"/>
                      </a:rPr>
                      <m:t> </m:t>
                    </m:r>
                  </m:oMath>
                </a14:m>
                <a:r>
                  <a:rPr lang="zh-CN" altLang="en-US" b="0" dirty="0"/>
                  <a:t>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b="0" dirty="0"/>
                  <a:t> 的实际标记</a:t>
                </a:r>
                <a:endParaRPr lang="en-US" altLang="zh-CN" b="0" dirty="0"/>
              </a:p>
              <a:p>
                <a:r>
                  <a:rPr lang="zh-CN" altLang="en-US" dirty="0"/>
                  <a:t>错误率</a:t>
                </a:r>
                <a:endParaRPr lang="en-US" altLang="zh-CN" dirty="0"/>
              </a:p>
              <a:p>
                <a:pPr lvl="1"/>
                <a:r>
                  <a:rPr lang="zh-CN" altLang="en-US" dirty="0"/>
                  <a:t>分类错误的样本数占样本总数的比例</a:t>
                </a:r>
                <a:endParaRPr lang="en-US" altLang="zh-CN" dirty="0"/>
              </a:p>
              <a:p>
                <a:pPr lvl="1"/>
                <a:endParaRPr lang="en-US" altLang="zh-CN" dirty="0"/>
              </a:p>
              <a:p>
                <a:pPr lvl="1"/>
                <a:endParaRPr lang="en-US" altLang="zh-CN" dirty="0"/>
              </a:p>
              <a:p>
                <a:pPr lvl="1"/>
                <a:endParaRPr lang="en-US" altLang="zh-CN" dirty="0"/>
              </a:p>
              <a:p>
                <a:pPr lvl="1"/>
                <a:endParaRPr lang="zh-CN" altLang="en-US" dirty="0"/>
              </a:p>
              <a:p>
                <a:r>
                  <a:rPr lang="zh-CN" altLang="en-US" dirty="0"/>
                  <a:t>精度</a:t>
                </a:r>
              </a:p>
              <a:p>
                <a:pPr lvl="1"/>
                <a:r>
                  <a:rPr lang="zh-CN" altLang="en-US" dirty="0"/>
                  <a:t>分类正确的样本数占样本总数的比例</a:t>
                </a:r>
              </a:p>
              <a:p>
                <a:endParaRPr lang="zh-CN" altLang="en-US" b="0" dirty="0"/>
              </a:p>
              <a:p>
                <a:pPr lvl="1"/>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67548" y="627660"/>
                <a:ext cx="8208908" cy="4320354"/>
              </a:xfrm>
              <a:blipFill>
                <a:blip r:embed="rId3"/>
                <a:stretch>
                  <a:fillRect l="-149"/>
                </a:stretch>
              </a:blipFill>
            </p:spPr>
            <p:txBody>
              <a:bodyPr/>
              <a:lstStyle/>
              <a:p>
                <a:r>
                  <a:rPr lang="zh-CN" altLang="en-US">
                    <a:noFill/>
                  </a:rPr>
                  <a:t> </a:t>
                </a:r>
              </a:p>
            </p:txBody>
          </p:sp>
        </mc:Fallback>
      </mc:AlternateContent>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p:pic>
        <p:nvPicPr>
          <p:cNvPr id="5" name="图片 4">
            <a:extLst>
              <a:ext uri="{FF2B5EF4-FFF2-40B4-BE49-F238E27FC236}">
                <a16:creationId xmlns:a16="http://schemas.microsoft.com/office/drawing/2014/main" id="{18706D44-843A-5851-E57C-197F1D31A405}"/>
              </a:ext>
            </a:extLst>
          </p:cNvPr>
          <p:cNvPicPr>
            <a:picLocks noChangeAspect="1"/>
          </p:cNvPicPr>
          <p:nvPr/>
        </p:nvPicPr>
        <p:blipFill>
          <a:blip r:embed="rId4"/>
          <a:stretch>
            <a:fillRect/>
          </a:stretch>
        </p:blipFill>
        <p:spPr>
          <a:xfrm>
            <a:off x="1115616" y="2355726"/>
            <a:ext cx="2777907" cy="1264570"/>
          </a:xfrm>
          <a:prstGeom prst="rect">
            <a:avLst/>
          </a:prstGeom>
        </p:spPr>
      </p:pic>
    </p:spTree>
    <p:extLst>
      <p:ext uri="{BB962C8B-B14F-4D97-AF65-F5344CB8AC3E}">
        <p14:creationId xmlns:p14="http://schemas.microsoft.com/office/powerpoint/2010/main" val="190690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6" y="627660"/>
            <a:ext cx="8208908" cy="4320354"/>
          </a:xfrm>
        </p:spPr>
        <p:txBody>
          <a:bodyPr>
            <a:normAutofit/>
          </a:bodyPr>
          <a:lstStyle/>
          <a:p>
            <a:r>
              <a:rPr lang="zh-CN" altLang="en-US" dirty="0">
                <a:solidFill>
                  <a:srgbClr val="4A7090"/>
                </a:solidFill>
              </a:rPr>
              <a:t>性能度量</a:t>
            </a:r>
            <a:r>
              <a:rPr lang="en-US" altLang="zh-CN" dirty="0">
                <a:solidFill>
                  <a:srgbClr val="4A7090"/>
                </a:solidFill>
              </a:rPr>
              <a:t>-</a:t>
            </a:r>
            <a:r>
              <a:rPr lang="zh-CN" altLang="en-US" dirty="0">
                <a:solidFill>
                  <a:srgbClr val="4A7090"/>
                </a:solidFill>
              </a:rPr>
              <a:t>分类任务</a:t>
            </a:r>
            <a:endParaRPr lang="en-US" altLang="zh-CN" dirty="0">
              <a:solidFill>
                <a:srgbClr val="4A7090"/>
              </a:solidFill>
            </a:endParaRPr>
          </a:p>
          <a:p>
            <a:pPr marL="0" indent="0">
              <a:buNone/>
            </a:pPr>
            <a:r>
              <a:rPr lang="zh-CN" altLang="en-US" b="0" dirty="0"/>
              <a:t>对于二分类问题，将样例根据其真实类别与学习器预测类别的组合划分为真正例、假正例、真反例、假 反例四种情形，令</a:t>
            </a:r>
            <a:r>
              <a:rPr lang="en-US" altLang="zh-CN" b="0" dirty="0"/>
              <a:t>TP</a:t>
            </a:r>
            <a:r>
              <a:rPr lang="zh-CN" altLang="en-US" b="0" dirty="0"/>
              <a:t>、</a:t>
            </a:r>
            <a:r>
              <a:rPr lang="en-US" altLang="zh-CN" b="0" dirty="0"/>
              <a:t>FP</a:t>
            </a:r>
            <a:r>
              <a:rPr lang="zh-CN" altLang="en-US" b="0" dirty="0"/>
              <a:t>、</a:t>
            </a:r>
            <a:r>
              <a:rPr lang="en-US" altLang="zh-CN" b="0" dirty="0"/>
              <a:t>TN</a:t>
            </a:r>
            <a:r>
              <a:rPr lang="zh-CN" altLang="en-US" b="0" dirty="0"/>
              <a:t>、</a:t>
            </a:r>
            <a:r>
              <a:rPr lang="en-US" altLang="zh-CN" b="0" dirty="0"/>
              <a:t>FN</a:t>
            </a:r>
            <a:r>
              <a:rPr lang="zh-CN" altLang="en-US" b="0" dirty="0"/>
              <a:t>分别表示其对应的样例数，则</a:t>
            </a:r>
            <a:r>
              <a:rPr lang="en-US" altLang="zh-CN" b="0" dirty="0"/>
              <a:t>TP+FP+TN+FN=</a:t>
            </a:r>
            <a:r>
              <a:rPr lang="zh-CN" altLang="en-US" b="0" dirty="0"/>
              <a:t>样例总数</a:t>
            </a:r>
            <a:endParaRPr lang="en-US" altLang="zh-CN" b="0" dirty="0"/>
          </a:p>
          <a:p>
            <a:r>
              <a:rPr lang="zh-CN" altLang="en-US" dirty="0"/>
              <a:t>查准率：</a:t>
            </a:r>
            <a:r>
              <a:rPr lang="zh-CN" altLang="en-US" b="0" dirty="0"/>
              <a:t>分类正确的正样本个数占分类器所有的正样本个数的比例</a:t>
            </a:r>
          </a:p>
          <a:p>
            <a:pPr marL="0" indent="0">
              <a:buNone/>
            </a:pPr>
            <a:endParaRPr lang="zh-CN" altLang="en-US" b="0" dirty="0"/>
          </a:p>
          <a:p>
            <a:endParaRPr lang="en-US" altLang="zh-CN" dirty="0"/>
          </a:p>
          <a:p>
            <a:pPr marL="308607" lvl="1" indent="-308607">
              <a:buFont typeface="Wingdings" panose="05000000000000000000" pitchFamily="2" charset="2"/>
              <a:buChar char="Ø"/>
            </a:pPr>
            <a:r>
              <a:rPr lang="zh-CN" altLang="en-US" b="1" dirty="0"/>
              <a:t>查全率：</a:t>
            </a:r>
            <a:r>
              <a:rPr lang="zh-CN" altLang="en-US" dirty="0"/>
              <a:t>分类正确的正样本个数占正样本个数的比例</a:t>
            </a:r>
            <a:endParaRPr lang="en-US" altLang="zh-CN" dirty="0"/>
          </a:p>
          <a:p>
            <a:pPr marL="308607" lvl="1" indent="-308607">
              <a:buFont typeface="Wingdings" panose="05000000000000000000" pitchFamily="2" charset="2"/>
              <a:buChar char="Ø"/>
            </a:pPr>
            <a:endParaRPr lang="en-US" altLang="zh-CN" dirty="0"/>
          </a:p>
          <a:p>
            <a:pPr marL="308607" lvl="1" indent="-308607">
              <a:buFont typeface="Wingdings" panose="05000000000000000000" pitchFamily="2" charset="2"/>
              <a:buChar char="Ø"/>
            </a:pPr>
            <a:endParaRPr lang="en-US" altLang="zh-CN" dirty="0"/>
          </a:p>
          <a:p>
            <a:pPr marL="308607" lvl="1" indent="-308607">
              <a:buFont typeface="Wingdings" panose="05000000000000000000" pitchFamily="2" charset="2"/>
              <a:buChar char="Ø"/>
            </a:pPr>
            <a:r>
              <a:rPr lang="en-US" altLang="zh-CN" b="1" dirty="0"/>
              <a:t>F1</a:t>
            </a:r>
            <a:r>
              <a:rPr lang="zh-CN" altLang="en-US" b="1" dirty="0"/>
              <a:t>：</a:t>
            </a:r>
            <a:r>
              <a:rPr lang="zh-CN" altLang="en-US" dirty="0"/>
              <a:t>精确率与召回率的调和平均值，它的值更接近于</a:t>
            </a:r>
            <a:r>
              <a:rPr lang="en-US" altLang="zh-CN" dirty="0"/>
              <a:t>P</a:t>
            </a:r>
            <a:r>
              <a:rPr lang="zh-CN" altLang="en-US" dirty="0"/>
              <a:t>与</a:t>
            </a:r>
            <a:r>
              <a:rPr lang="en-US" altLang="zh-CN" dirty="0"/>
              <a:t>R</a:t>
            </a:r>
            <a:r>
              <a:rPr lang="zh-CN" altLang="en-US" dirty="0"/>
              <a:t>中较小的值</a:t>
            </a:r>
          </a:p>
          <a:p>
            <a:pPr marL="308607" lvl="1" indent="-308607">
              <a:buFont typeface="Wingdings" panose="05000000000000000000" pitchFamily="2" charset="2"/>
              <a:buChar char="Ø"/>
            </a:pPr>
            <a:r>
              <a:rPr lang="zh-CN" altLang="en-US" b="1" dirty="0"/>
              <a:t>应用：</a:t>
            </a:r>
            <a:r>
              <a:rPr lang="zh-CN" altLang="en-US" dirty="0"/>
              <a:t>在商品推荐系统中，为了尽可能少打扰用户，更希望推荐内容是用户感兴趣的，此时 查准率更重要在逃犯信息检索系统中，更希望尽可能少漏掉逃犯，此时查全率更重要</a:t>
            </a:r>
          </a:p>
          <a:p>
            <a:pPr lvl="1"/>
            <a:endParaRPr lang="en-US" altLang="zh-CN" dirty="0"/>
          </a:p>
          <a:p>
            <a:pPr lvl="1"/>
            <a:endParaRPr lang="en-US" altLang="zh-CN" dirty="0"/>
          </a:p>
          <a:p>
            <a:pPr lvl="1"/>
            <a:endParaRPr lang="zh-CN" altLang="en-US" dirty="0"/>
          </a:p>
          <a:p>
            <a:endParaRPr lang="zh-CN" altLang="en-US" b="0" dirty="0"/>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B7FC4BC-BB56-AA7A-D89D-B47EA748A16F}"/>
                  </a:ext>
                </a:extLst>
              </p:cNvPr>
              <p:cNvSpPr txBox="1"/>
              <p:nvPr/>
            </p:nvSpPr>
            <p:spPr>
              <a:xfrm>
                <a:off x="2208175" y="2016204"/>
                <a:ext cx="974049" cy="392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350" i="1">
                          <a:latin typeface="Cambria Math" panose="02040503050406030204" pitchFamily="18" charset="0"/>
                        </a:rPr>
                        <m:t>𝑃</m:t>
                      </m:r>
                      <m:r>
                        <a:rPr lang="en-US" altLang="zh-CN" sz="1350" i="1">
                          <a:latin typeface="Cambria Math" panose="02040503050406030204" pitchFamily="18" charset="0"/>
                        </a:rPr>
                        <m:t>=</m:t>
                      </m:r>
                      <m:f>
                        <m:fPr>
                          <m:ctrlPr>
                            <a:rPr lang="en-US" altLang="zh-CN" sz="1350" i="1">
                              <a:latin typeface="Cambria Math" panose="02040503050406030204" pitchFamily="18" charset="0"/>
                            </a:rPr>
                          </m:ctrlPr>
                        </m:fPr>
                        <m:num>
                          <m:r>
                            <m:rPr>
                              <m:sty m:val="p"/>
                            </m:rPr>
                            <a:rPr lang="en-US" altLang="zh-CN" sz="1350">
                              <a:latin typeface="Cambria Math" panose="02040503050406030204" pitchFamily="18" charset="0"/>
                            </a:rPr>
                            <m:t>TP</m:t>
                          </m:r>
                        </m:num>
                        <m:den>
                          <m:r>
                            <m:rPr>
                              <m:sty m:val="p"/>
                            </m:rPr>
                            <a:rPr lang="en-US" altLang="zh-CN" sz="1350">
                              <a:latin typeface="Cambria Math" panose="02040503050406030204" pitchFamily="18" charset="0"/>
                            </a:rPr>
                            <m:t>TP</m:t>
                          </m:r>
                          <m:r>
                            <a:rPr lang="en-US" altLang="zh-CN" sz="1350">
                              <a:latin typeface="Cambria Math" panose="02040503050406030204" pitchFamily="18" charset="0"/>
                            </a:rPr>
                            <m:t>+</m:t>
                          </m:r>
                          <m:r>
                            <m:rPr>
                              <m:sty m:val="p"/>
                            </m:rPr>
                            <a:rPr lang="en-US" altLang="zh-CN" sz="1350">
                              <a:latin typeface="Cambria Math" panose="02040503050406030204" pitchFamily="18" charset="0"/>
                            </a:rPr>
                            <m:t>FP</m:t>
                          </m:r>
                        </m:den>
                      </m:f>
                    </m:oMath>
                  </m:oMathPara>
                </a14:m>
                <a:endParaRPr lang="zh-CN" altLang="en-US" sz="1350" dirty="0"/>
              </a:p>
            </p:txBody>
          </p:sp>
        </mc:Choice>
        <mc:Fallback xmlns="">
          <p:sp>
            <p:nvSpPr>
              <p:cNvPr id="4" name="文本框 3">
                <a:extLst>
                  <a:ext uri="{FF2B5EF4-FFF2-40B4-BE49-F238E27FC236}">
                    <a16:creationId xmlns:a16="http://schemas.microsoft.com/office/drawing/2014/main" id="{0B7FC4BC-BB56-AA7A-D89D-B47EA748A16F}"/>
                  </a:ext>
                </a:extLst>
              </p:cNvPr>
              <p:cNvSpPr txBox="1">
                <a:spLocks noRot="1" noChangeAspect="1" noMove="1" noResize="1" noEditPoints="1" noAdjustHandles="1" noChangeArrowheads="1" noChangeShapeType="1" noTextEdit="1"/>
              </p:cNvSpPr>
              <p:nvPr/>
            </p:nvSpPr>
            <p:spPr>
              <a:xfrm>
                <a:off x="2208175" y="2016204"/>
                <a:ext cx="974049" cy="392415"/>
              </a:xfrm>
              <a:prstGeom prst="rect">
                <a:avLst/>
              </a:prstGeom>
              <a:blipFill>
                <a:blip r:embed="rId3"/>
                <a:stretch>
                  <a:fillRect l="-3750" t="-3125" r="-3750" b="-14063"/>
                </a:stretch>
              </a:blipFill>
            </p:spPr>
            <p:txBody>
              <a:bodyPr/>
              <a:lstStyle/>
              <a:p>
                <a:r>
                  <a:rPr lang="zh-CN" altLang="en-US">
                    <a:noFill/>
                  </a:rPr>
                  <a:t> </a:t>
                </a:r>
              </a:p>
            </p:txBody>
          </p:sp>
        </mc:Fallback>
      </mc:AlternateContent>
      <p:graphicFrame>
        <p:nvGraphicFramePr>
          <p:cNvPr id="6" name="object 6">
            <a:extLst>
              <a:ext uri="{FF2B5EF4-FFF2-40B4-BE49-F238E27FC236}">
                <a16:creationId xmlns:a16="http://schemas.microsoft.com/office/drawing/2014/main" id="{FFCDD91D-26D6-CB2F-43A1-C6A1DAC4CE8B}"/>
              </a:ext>
            </a:extLst>
          </p:cNvPr>
          <p:cNvGraphicFramePr>
            <a:graphicFrameLocks noGrp="1"/>
          </p:cNvGraphicFramePr>
          <p:nvPr>
            <p:extLst>
              <p:ext uri="{D42A27DB-BD31-4B8C-83A1-F6EECF244321}">
                <p14:modId xmlns:p14="http://schemas.microsoft.com/office/powerpoint/2010/main" val="1169021279"/>
              </p:ext>
            </p:extLst>
          </p:nvPr>
        </p:nvGraphicFramePr>
        <p:xfrm>
          <a:off x="5326987" y="2013108"/>
          <a:ext cx="3349467" cy="1111092"/>
        </p:xfrm>
        <a:graphic>
          <a:graphicData uri="http://schemas.openxmlformats.org/drawingml/2006/table">
            <a:tbl>
              <a:tblPr firstRow="1" bandRow="1">
                <a:tableStyleId>{2D5ABB26-0587-4C30-8999-92F81FD0307C}</a:tableStyleId>
              </a:tblPr>
              <a:tblGrid>
                <a:gridCol w="869633">
                  <a:extLst>
                    <a:ext uri="{9D8B030D-6E8A-4147-A177-3AD203B41FA5}">
                      <a16:colId xmlns:a16="http://schemas.microsoft.com/office/drawing/2014/main" val="20000"/>
                    </a:ext>
                  </a:extLst>
                </a:gridCol>
                <a:gridCol w="1224439">
                  <a:extLst>
                    <a:ext uri="{9D8B030D-6E8A-4147-A177-3AD203B41FA5}">
                      <a16:colId xmlns:a16="http://schemas.microsoft.com/office/drawing/2014/main" val="20001"/>
                    </a:ext>
                  </a:extLst>
                </a:gridCol>
                <a:gridCol w="1255395">
                  <a:extLst>
                    <a:ext uri="{9D8B030D-6E8A-4147-A177-3AD203B41FA5}">
                      <a16:colId xmlns:a16="http://schemas.microsoft.com/office/drawing/2014/main" val="20002"/>
                    </a:ext>
                  </a:extLst>
                </a:gridCol>
              </a:tblGrid>
              <a:tr h="277654">
                <a:tc rowSpan="2">
                  <a:txBody>
                    <a:bodyPr/>
                    <a:lstStyle/>
                    <a:p>
                      <a:pPr>
                        <a:lnSpc>
                          <a:spcPct val="100000"/>
                        </a:lnSpc>
                        <a:spcBef>
                          <a:spcPts val="50"/>
                        </a:spcBef>
                      </a:pPr>
                      <a:endParaRPr sz="1100">
                        <a:latin typeface="Times New Roman"/>
                        <a:cs typeface="Times New Roman"/>
                      </a:endParaRPr>
                    </a:p>
                    <a:p>
                      <a:pPr marL="128270">
                        <a:lnSpc>
                          <a:spcPct val="100000"/>
                        </a:lnSpc>
                      </a:pPr>
                      <a:r>
                        <a:rPr sz="1400" dirty="0">
                          <a:latin typeface="等线"/>
                          <a:cs typeface="等线"/>
                        </a:rPr>
                        <a:t>真实情况</a:t>
                      </a:r>
                      <a:endParaRPr sz="1400">
                        <a:latin typeface="等线"/>
                        <a:cs typeface="等线"/>
                      </a:endParaRPr>
                    </a:p>
                  </a:txBody>
                  <a:tcPr marL="0" marR="0" marT="4763" marB="0">
                    <a:lnL w="12700">
                      <a:solidFill>
                        <a:srgbClr val="FFFFFF"/>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gridSpan="2">
                  <a:txBody>
                    <a:bodyPr/>
                    <a:lstStyle/>
                    <a:p>
                      <a:pPr marL="9525" algn="ctr">
                        <a:lnSpc>
                          <a:spcPct val="100000"/>
                        </a:lnSpc>
                        <a:spcBef>
                          <a:spcPts val="240"/>
                        </a:spcBef>
                      </a:pPr>
                      <a:r>
                        <a:rPr sz="1400" dirty="0">
                          <a:latin typeface="等线"/>
                          <a:cs typeface="等线"/>
                        </a:rPr>
                        <a:t>预测结果</a:t>
                      </a:r>
                      <a:endParaRPr sz="1400">
                        <a:latin typeface="等线"/>
                        <a:cs typeface="等线"/>
                      </a:endParaRPr>
                    </a:p>
                  </a:txBody>
                  <a:tcPr marL="0" marR="0" marT="22860" marB="0">
                    <a:lnL w="12700">
                      <a:solidFill>
                        <a:srgbClr val="4471C4"/>
                      </a:solidFill>
                      <a:prstDash val="solid"/>
                    </a:lnL>
                    <a:lnR w="12700">
                      <a:solidFill>
                        <a:srgbClr val="FFFFFF"/>
                      </a:solidFill>
                      <a:prstDash val="solid"/>
                    </a:lnR>
                    <a:lnT w="12700">
                      <a:solidFill>
                        <a:srgbClr val="4471C4"/>
                      </a:solidFill>
                      <a:prstDash val="solid"/>
                    </a:lnT>
                    <a:lnB w="12700">
                      <a:solidFill>
                        <a:srgbClr val="4471C4"/>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78130">
                <a:tc vMerge="1">
                  <a:txBody>
                    <a:bodyPr/>
                    <a:lstStyle/>
                    <a:p>
                      <a:endParaRPr/>
                    </a:p>
                  </a:txBody>
                  <a:tcPr marL="0" marR="0" marT="6350" marB="0">
                    <a:lnL w="12700">
                      <a:solidFill>
                        <a:srgbClr val="FFFFFF"/>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8255" algn="ctr">
                        <a:lnSpc>
                          <a:spcPct val="100000"/>
                        </a:lnSpc>
                        <a:spcBef>
                          <a:spcPts val="240"/>
                        </a:spcBef>
                      </a:pPr>
                      <a:r>
                        <a:rPr sz="1400" dirty="0">
                          <a:latin typeface="等线"/>
                          <a:cs typeface="等线"/>
                        </a:rPr>
                        <a:t>正例</a:t>
                      </a:r>
                      <a:endParaRPr sz="1400">
                        <a:latin typeface="等线"/>
                        <a:cs typeface="等线"/>
                      </a:endParaRPr>
                    </a:p>
                  </a:txBody>
                  <a:tcPr marL="0" marR="0" marT="2286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7620" algn="ctr">
                        <a:lnSpc>
                          <a:spcPct val="100000"/>
                        </a:lnSpc>
                        <a:spcBef>
                          <a:spcPts val="240"/>
                        </a:spcBef>
                      </a:pPr>
                      <a:r>
                        <a:rPr sz="1400" dirty="0">
                          <a:latin typeface="等线"/>
                          <a:cs typeface="等线"/>
                        </a:rPr>
                        <a:t>反例</a:t>
                      </a:r>
                      <a:endParaRPr sz="1400">
                        <a:latin typeface="等线"/>
                        <a:cs typeface="等线"/>
                      </a:endParaRPr>
                    </a:p>
                  </a:txBody>
                  <a:tcPr marL="0" marR="0" marT="22860" marB="0">
                    <a:lnL w="12700">
                      <a:solidFill>
                        <a:srgbClr val="4471C4"/>
                      </a:solidFill>
                      <a:prstDash val="solid"/>
                    </a:lnL>
                    <a:lnR w="12700">
                      <a:solidFill>
                        <a:srgbClr val="FFFFFF"/>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r h="277654">
                <a:tc>
                  <a:txBody>
                    <a:bodyPr/>
                    <a:lstStyle/>
                    <a:p>
                      <a:pPr marL="11430" algn="ctr">
                        <a:lnSpc>
                          <a:spcPct val="100000"/>
                        </a:lnSpc>
                        <a:spcBef>
                          <a:spcPts val="240"/>
                        </a:spcBef>
                      </a:pPr>
                      <a:r>
                        <a:rPr sz="1400" dirty="0">
                          <a:latin typeface="等线"/>
                          <a:cs typeface="等线"/>
                        </a:rPr>
                        <a:t>正例</a:t>
                      </a:r>
                      <a:endParaRPr sz="1400">
                        <a:latin typeface="等线"/>
                        <a:cs typeface="等线"/>
                      </a:endParaRPr>
                    </a:p>
                  </a:txBody>
                  <a:tcPr marL="0" marR="0" marT="22860" marB="0">
                    <a:lnL w="12700">
                      <a:solidFill>
                        <a:srgbClr val="FFFFFF"/>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1430" algn="ctr">
                        <a:lnSpc>
                          <a:spcPct val="100000"/>
                        </a:lnSpc>
                        <a:spcBef>
                          <a:spcPts val="240"/>
                        </a:spcBef>
                      </a:pPr>
                      <a:r>
                        <a:rPr sz="1400" spc="-5" dirty="0">
                          <a:latin typeface="等线"/>
                          <a:cs typeface="等线"/>
                        </a:rPr>
                        <a:t>TP（</a:t>
                      </a:r>
                      <a:r>
                        <a:rPr sz="1400" dirty="0">
                          <a:latin typeface="等线"/>
                          <a:cs typeface="等线"/>
                        </a:rPr>
                        <a:t>真正例）</a:t>
                      </a:r>
                      <a:endParaRPr sz="1400">
                        <a:latin typeface="等线"/>
                        <a:cs typeface="等线"/>
                      </a:endParaRPr>
                    </a:p>
                  </a:txBody>
                  <a:tcPr marL="0" marR="0" marT="2286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7620" algn="ctr">
                        <a:lnSpc>
                          <a:spcPct val="100000"/>
                        </a:lnSpc>
                        <a:spcBef>
                          <a:spcPts val="240"/>
                        </a:spcBef>
                      </a:pPr>
                      <a:r>
                        <a:rPr sz="1400" dirty="0">
                          <a:latin typeface="等线"/>
                          <a:cs typeface="等线"/>
                        </a:rPr>
                        <a:t>FN（假反例）</a:t>
                      </a:r>
                      <a:endParaRPr sz="1400">
                        <a:latin typeface="等线"/>
                        <a:cs typeface="等线"/>
                      </a:endParaRPr>
                    </a:p>
                  </a:txBody>
                  <a:tcPr marL="0" marR="0" marT="22860" marB="0">
                    <a:lnL w="12700">
                      <a:solidFill>
                        <a:srgbClr val="4471C4"/>
                      </a:solidFill>
                      <a:prstDash val="solid"/>
                    </a:lnL>
                    <a:lnR w="12700">
                      <a:solidFill>
                        <a:srgbClr val="FFFFFF"/>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2"/>
                  </a:ext>
                </a:extLst>
              </a:tr>
              <a:tr h="277654">
                <a:tc>
                  <a:txBody>
                    <a:bodyPr/>
                    <a:lstStyle/>
                    <a:p>
                      <a:pPr marL="11430" algn="ctr">
                        <a:lnSpc>
                          <a:spcPct val="100000"/>
                        </a:lnSpc>
                        <a:spcBef>
                          <a:spcPts val="240"/>
                        </a:spcBef>
                      </a:pPr>
                      <a:r>
                        <a:rPr sz="1400" dirty="0">
                          <a:latin typeface="等线"/>
                          <a:cs typeface="等线"/>
                        </a:rPr>
                        <a:t>反例</a:t>
                      </a:r>
                      <a:endParaRPr sz="1400">
                        <a:latin typeface="等线"/>
                        <a:cs typeface="等线"/>
                      </a:endParaRPr>
                    </a:p>
                  </a:txBody>
                  <a:tcPr marL="0" marR="0" marT="22860" marB="0">
                    <a:lnL w="12700">
                      <a:solidFill>
                        <a:srgbClr val="FFFFFF"/>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8890" algn="ctr">
                        <a:lnSpc>
                          <a:spcPct val="100000"/>
                        </a:lnSpc>
                        <a:spcBef>
                          <a:spcPts val="240"/>
                        </a:spcBef>
                      </a:pPr>
                      <a:r>
                        <a:rPr sz="1400" spc="-5" dirty="0">
                          <a:latin typeface="等线"/>
                          <a:cs typeface="等线"/>
                        </a:rPr>
                        <a:t>FP（</a:t>
                      </a:r>
                      <a:r>
                        <a:rPr sz="1400" dirty="0">
                          <a:latin typeface="等线"/>
                          <a:cs typeface="等线"/>
                        </a:rPr>
                        <a:t>假正例）</a:t>
                      </a:r>
                      <a:endParaRPr sz="1400">
                        <a:latin typeface="等线"/>
                        <a:cs typeface="等线"/>
                      </a:endParaRPr>
                    </a:p>
                  </a:txBody>
                  <a:tcPr marL="0" marR="0" marT="2286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0795" algn="ctr">
                        <a:lnSpc>
                          <a:spcPct val="100000"/>
                        </a:lnSpc>
                        <a:spcBef>
                          <a:spcPts val="240"/>
                        </a:spcBef>
                      </a:pPr>
                      <a:r>
                        <a:rPr sz="1400" dirty="0">
                          <a:latin typeface="等线"/>
                          <a:cs typeface="等线"/>
                        </a:rPr>
                        <a:t>TN（真反例）</a:t>
                      </a:r>
                    </a:p>
                  </a:txBody>
                  <a:tcPr marL="0" marR="0" marT="22860" marB="0">
                    <a:lnL w="12700">
                      <a:solidFill>
                        <a:srgbClr val="4471C4"/>
                      </a:solidFill>
                      <a:prstDash val="solid"/>
                    </a:lnL>
                    <a:lnR w="12700">
                      <a:solidFill>
                        <a:srgbClr val="FFFFFF"/>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6CBBACC-96E1-DC01-BED9-C41E685AAE41}"/>
                  </a:ext>
                </a:extLst>
              </p:cNvPr>
              <p:cNvSpPr txBox="1"/>
              <p:nvPr/>
            </p:nvSpPr>
            <p:spPr>
              <a:xfrm>
                <a:off x="2183296" y="3043431"/>
                <a:ext cx="998928" cy="392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350" i="1">
                          <a:latin typeface="Cambria Math" panose="02040503050406030204" pitchFamily="18" charset="0"/>
                        </a:rPr>
                        <m:t>𝑅</m:t>
                      </m:r>
                      <m:r>
                        <a:rPr lang="en-US" altLang="zh-CN" sz="1350" i="1">
                          <a:latin typeface="Cambria Math" panose="02040503050406030204" pitchFamily="18" charset="0"/>
                        </a:rPr>
                        <m:t>=</m:t>
                      </m:r>
                      <m:f>
                        <m:fPr>
                          <m:ctrlPr>
                            <a:rPr lang="en-US" altLang="zh-CN" sz="1350" i="1">
                              <a:latin typeface="Cambria Math" panose="02040503050406030204" pitchFamily="18" charset="0"/>
                            </a:rPr>
                          </m:ctrlPr>
                        </m:fPr>
                        <m:num>
                          <m:r>
                            <m:rPr>
                              <m:sty m:val="p"/>
                            </m:rPr>
                            <a:rPr lang="en-US" altLang="zh-CN" sz="1350">
                              <a:latin typeface="Cambria Math" panose="02040503050406030204" pitchFamily="18" charset="0"/>
                            </a:rPr>
                            <m:t>TP</m:t>
                          </m:r>
                        </m:num>
                        <m:den>
                          <m:r>
                            <m:rPr>
                              <m:sty m:val="p"/>
                            </m:rPr>
                            <a:rPr lang="en-US" altLang="zh-CN" sz="1350">
                              <a:latin typeface="Cambria Math" panose="02040503050406030204" pitchFamily="18" charset="0"/>
                            </a:rPr>
                            <m:t>TP</m:t>
                          </m:r>
                          <m:r>
                            <a:rPr lang="en-US" altLang="zh-CN" sz="1350">
                              <a:latin typeface="Cambria Math" panose="02040503050406030204" pitchFamily="18" charset="0"/>
                            </a:rPr>
                            <m:t>+</m:t>
                          </m:r>
                          <m:r>
                            <m:rPr>
                              <m:sty m:val="p"/>
                            </m:rPr>
                            <a:rPr lang="en-US" altLang="zh-CN" sz="1350">
                              <a:latin typeface="Cambria Math" panose="02040503050406030204" pitchFamily="18" charset="0"/>
                            </a:rPr>
                            <m:t>FN</m:t>
                          </m:r>
                        </m:den>
                      </m:f>
                    </m:oMath>
                  </m:oMathPara>
                </a14:m>
                <a:endParaRPr lang="zh-CN" altLang="en-US" sz="1350" dirty="0"/>
              </a:p>
            </p:txBody>
          </p:sp>
        </mc:Choice>
        <mc:Fallback xmlns="">
          <p:sp>
            <p:nvSpPr>
              <p:cNvPr id="7" name="文本框 6">
                <a:extLst>
                  <a:ext uri="{FF2B5EF4-FFF2-40B4-BE49-F238E27FC236}">
                    <a16:creationId xmlns:a16="http://schemas.microsoft.com/office/drawing/2014/main" id="{D6CBBACC-96E1-DC01-BED9-C41E685AAE41}"/>
                  </a:ext>
                </a:extLst>
              </p:cNvPr>
              <p:cNvSpPr txBox="1">
                <a:spLocks noRot="1" noChangeAspect="1" noMove="1" noResize="1" noEditPoints="1" noAdjustHandles="1" noChangeArrowheads="1" noChangeShapeType="1" noTextEdit="1"/>
              </p:cNvSpPr>
              <p:nvPr/>
            </p:nvSpPr>
            <p:spPr>
              <a:xfrm>
                <a:off x="2183296" y="3043431"/>
                <a:ext cx="998928" cy="392415"/>
              </a:xfrm>
              <a:prstGeom prst="rect">
                <a:avLst/>
              </a:prstGeom>
              <a:blipFill>
                <a:blip r:embed="rId4"/>
                <a:stretch>
                  <a:fillRect l="-3659" t="-1538" r="-3659" b="-13846"/>
                </a:stretch>
              </a:blipFill>
            </p:spPr>
            <p:txBody>
              <a:bodyPr/>
              <a:lstStyle/>
              <a:p>
                <a:r>
                  <a:rPr lang="zh-CN" altLang="en-US">
                    <a:noFill/>
                  </a:rPr>
                  <a:t> </a:t>
                </a:r>
              </a:p>
            </p:txBody>
          </p:sp>
        </mc:Fallback>
      </mc:AlternateContent>
      <p:sp>
        <p:nvSpPr>
          <p:cNvPr id="8" name="object 5">
            <a:extLst>
              <a:ext uri="{FF2B5EF4-FFF2-40B4-BE49-F238E27FC236}">
                <a16:creationId xmlns:a16="http://schemas.microsoft.com/office/drawing/2014/main" id="{5E1C31BC-B0FA-2452-7B9D-E544D62F07B0}"/>
              </a:ext>
            </a:extLst>
          </p:cNvPr>
          <p:cNvSpPr txBox="1"/>
          <p:nvPr/>
        </p:nvSpPr>
        <p:spPr>
          <a:xfrm>
            <a:off x="6927664" y="3231978"/>
            <a:ext cx="1748790" cy="644888"/>
          </a:xfrm>
          <a:prstGeom prst="rect">
            <a:avLst/>
          </a:prstGeom>
          <a:ln w="15240">
            <a:solidFill>
              <a:srgbClr val="3976FF"/>
            </a:solidFill>
          </a:ln>
        </p:spPr>
        <p:txBody>
          <a:bodyPr vert="horz" wrap="square" lIns="0" tIns="21431" rIns="0" bIns="0" rtlCol="0">
            <a:spAutoFit/>
          </a:bodyPr>
          <a:lstStyle/>
          <a:p>
            <a:pPr marL="66199" marR="133350" algn="just">
              <a:spcBef>
                <a:spcPts val="169"/>
              </a:spcBef>
            </a:pPr>
            <a:r>
              <a:rPr sz="1350" dirty="0">
                <a:latin typeface="等线"/>
                <a:cs typeface="等线"/>
              </a:rPr>
              <a:t>查准率高时，查全率 往往偏低；查全率高 时，查准率往往偏低</a:t>
            </a:r>
          </a:p>
        </p:txBody>
      </p:sp>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4142C8F7-7DDD-E1D0-9D51-E1D9B8F331ED}"/>
                  </a:ext>
                </a:extLst>
              </p14:cNvPr>
              <p14:cNvContentPartPr/>
              <p14:nvPr/>
            </p14:nvContentPartPr>
            <p14:xfrm>
              <a:off x="4258440" y="2949480"/>
              <a:ext cx="711720" cy="580320"/>
            </p14:xfrm>
          </p:contentPart>
        </mc:Choice>
        <mc:Fallback>
          <p:pic>
            <p:nvPicPr>
              <p:cNvPr id="5" name="墨迹 4">
                <a:extLst>
                  <a:ext uri="{FF2B5EF4-FFF2-40B4-BE49-F238E27FC236}">
                    <a16:creationId xmlns:a16="http://schemas.microsoft.com/office/drawing/2014/main" id="{4142C8F7-7DDD-E1D0-9D51-E1D9B8F331ED}"/>
                  </a:ext>
                </a:extLst>
              </p:cNvPr>
              <p:cNvPicPr/>
              <p:nvPr/>
            </p:nvPicPr>
            <p:blipFill>
              <a:blip r:embed="rId6"/>
              <a:stretch>
                <a:fillRect/>
              </a:stretch>
            </p:blipFill>
            <p:spPr>
              <a:xfrm>
                <a:off x="4249080" y="2940120"/>
                <a:ext cx="730440" cy="599040"/>
              </a:xfrm>
              <a:prstGeom prst="rect">
                <a:avLst/>
              </a:prstGeom>
            </p:spPr>
          </p:pic>
        </mc:Fallback>
      </mc:AlternateContent>
    </p:spTree>
    <p:extLst>
      <p:ext uri="{BB962C8B-B14F-4D97-AF65-F5344CB8AC3E}">
        <p14:creationId xmlns:p14="http://schemas.microsoft.com/office/powerpoint/2010/main" val="380892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6" y="627660"/>
            <a:ext cx="8208908" cy="4320354"/>
          </a:xfrm>
        </p:spPr>
        <p:txBody>
          <a:bodyPr>
            <a:normAutofit/>
          </a:bodyPr>
          <a:lstStyle/>
          <a:p>
            <a:r>
              <a:rPr lang="zh-CN" altLang="en-US" dirty="0">
                <a:solidFill>
                  <a:srgbClr val="4A7090"/>
                </a:solidFill>
              </a:rPr>
              <a:t>性能度量</a:t>
            </a:r>
            <a:r>
              <a:rPr lang="en-US" altLang="zh-CN" dirty="0">
                <a:solidFill>
                  <a:srgbClr val="4A7090"/>
                </a:solidFill>
              </a:rPr>
              <a:t>-</a:t>
            </a:r>
            <a:r>
              <a:rPr lang="zh-CN" altLang="en-US" dirty="0">
                <a:solidFill>
                  <a:srgbClr val="4A7090"/>
                </a:solidFill>
              </a:rPr>
              <a:t>查准率与查全率实例</a:t>
            </a:r>
            <a:endParaRPr lang="en-US" altLang="zh-CN" dirty="0">
              <a:solidFill>
                <a:srgbClr val="4A7090"/>
              </a:solidFill>
            </a:endParaRPr>
          </a:p>
          <a:p>
            <a:pPr lvl="1"/>
            <a:endParaRPr lang="en-US" altLang="zh-CN" dirty="0"/>
          </a:p>
          <a:p>
            <a:pPr lvl="1"/>
            <a:endParaRPr lang="en-US" altLang="zh-CN" dirty="0"/>
          </a:p>
          <a:p>
            <a:pPr lvl="1"/>
            <a:endParaRPr lang="zh-CN" altLang="en-US" dirty="0"/>
          </a:p>
          <a:p>
            <a:endParaRPr lang="zh-CN" altLang="en-US" b="0" dirty="0"/>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p:pic>
        <p:nvPicPr>
          <p:cNvPr id="5" name="Picture 1" descr="A person riding a bicycle next to a person on a bike&#10;&#10;Description automatically generated with low confidence">
            <a:extLst>
              <a:ext uri="{FF2B5EF4-FFF2-40B4-BE49-F238E27FC236}">
                <a16:creationId xmlns:a16="http://schemas.microsoft.com/office/drawing/2014/main" id="{2A732280-3E68-19BD-70BA-BC69D9BA5970}"/>
              </a:ext>
            </a:extLst>
          </p:cNvPr>
          <p:cNvPicPr>
            <a:picLocks noChangeAspect="1"/>
          </p:cNvPicPr>
          <p:nvPr/>
        </p:nvPicPr>
        <p:blipFill rotWithShape="1">
          <a:blip r:embed="rId3"/>
          <a:srcRect b="19"/>
          <a:stretch/>
        </p:blipFill>
        <p:spPr>
          <a:xfrm>
            <a:off x="1283246" y="1131590"/>
            <a:ext cx="6577508" cy="3699163"/>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94A63672-5349-47F8-3965-3B121A1DF597}"/>
                  </a:ext>
                </a:extLst>
              </p14:cNvPr>
              <p14:cNvContentPartPr/>
              <p14:nvPr/>
            </p14:nvContentPartPr>
            <p14:xfrm>
              <a:off x="5582880" y="1866960"/>
              <a:ext cx="845640" cy="1172880"/>
            </p14:xfrm>
          </p:contentPart>
        </mc:Choice>
        <mc:Fallback>
          <p:pic>
            <p:nvPicPr>
              <p:cNvPr id="4" name="墨迹 3">
                <a:extLst>
                  <a:ext uri="{FF2B5EF4-FFF2-40B4-BE49-F238E27FC236}">
                    <a16:creationId xmlns:a16="http://schemas.microsoft.com/office/drawing/2014/main" id="{94A63672-5349-47F8-3965-3B121A1DF597}"/>
                  </a:ext>
                </a:extLst>
              </p:cNvPr>
              <p:cNvPicPr/>
              <p:nvPr/>
            </p:nvPicPr>
            <p:blipFill>
              <a:blip r:embed="rId5"/>
              <a:stretch>
                <a:fillRect/>
              </a:stretch>
            </p:blipFill>
            <p:spPr>
              <a:xfrm>
                <a:off x="5573520" y="1857600"/>
                <a:ext cx="864360" cy="1191600"/>
              </a:xfrm>
              <a:prstGeom prst="rect">
                <a:avLst/>
              </a:prstGeom>
            </p:spPr>
          </p:pic>
        </mc:Fallback>
      </mc:AlternateContent>
    </p:spTree>
    <p:extLst>
      <p:ext uri="{BB962C8B-B14F-4D97-AF65-F5344CB8AC3E}">
        <p14:creationId xmlns:p14="http://schemas.microsoft.com/office/powerpoint/2010/main" val="80651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性能度量</a:t>
            </a:r>
            <a:r>
              <a:rPr lang="en-US" altLang="zh-CN" dirty="0">
                <a:solidFill>
                  <a:srgbClr val="4A7090"/>
                </a:solidFill>
              </a:rPr>
              <a:t>-</a:t>
            </a:r>
            <a:r>
              <a:rPr lang="zh-CN" altLang="en-US" dirty="0">
                <a:solidFill>
                  <a:srgbClr val="4A7090"/>
                </a:solidFill>
              </a:rPr>
              <a:t>分类任务</a:t>
            </a:r>
            <a:endParaRPr lang="en-US" altLang="zh-CN" dirty="0">
              <a:solidFill>
                <a:srgbClr val="4A7090"/>
              </a:solidFill>
            </a:endParaRPr>
          </a:p>
          <a:p>
            <a:r>
              <a:rPr lang="en-US" altLang="zh-CN" dirty="0"/>
              <a:t>ROC</a:t>
            </a:r>
          </a:p>
          <a:p>
            <a:pPr lvl="1" algn="l"/>
            <a:r>
              <a:rPr lang="zh-CN" altLang="en-US" dirty="0"/>
              <a:t>根据学习器的预测结果对样例进行排序，按此顺序逐个把样本作为正例进行预测，以假正例率</a:t>
            </a:r>
            <a:r>
              <a:rPr lang="en-US" altLang="zh-CN" dirty="0"/>
              <a:t>FPR</a:t>
            </a:r>
            <a:r>
              <a:rPr lang="zh-CN" altLang="en-US" dirty="0"/>
              <a:t>为横轴，以真正例率</a:t>
            </a:r>
            <a:r>
              <a:rPr lang="en-US" altLang="zh-CN" dirty="0"/>
              <a:t>TPR</a:t>
            </a:r>
            <a:r>
              <a:rPr lang="zh-CN" altLang="en-US" dirty="0"/>
              <a:t>为纵轴，得到 “</a:t>
            </a:r>
            <a:r>
              <a:rPr lang="en-US" altLang="zh-CN" dirty="0"/>
              <a:t>ROC </a:t>
            </a:r>
            <a:r>
              <a:rPr lang="zh-CN" altLang="en-US" dirty="0"/>
              <a:t>曲线 ”</a:t>
            </a:r>
            <a:endParaRPr lang="en-US" altLang="zh-CN" dirty="0"/>
          </a:p>
          <a:p>
            <a:pPr algn="l"/>
            <a:r>
              <a:rPr lang="en-US" altLang="zh-CN" dirty="0"/>
              <a:t>AUC</a:t>
            </a:r>
          </a:p>
          <a:p>
            <a:pPr lvl="1" algn="l"/>
            <a:r>
              <a:rPr lang="en-US" altLang="zh-CN" dirty="0"/>
              <a:t>ROC</a:t>
            </a:r>
            <a:r>
              <a:rPr lang="zh-CN" altLang="en-US" dirty="0"/>
              <a:t>曲线下的面积。一般来说，如果</a:t>
            </a:r>
            <a:r>
              <a:rPr lang="en-US" altLang="zh-CN" dirty="0"/>
              <a:t>ROC</a:t>
            </a:r>
            <a:r>
              <a:rPr lang="zh-CN" altLang="en-US" dirty="0"/>
              <a:t>是光滑的，那么基本可以判断没有太大的</a:t>
            </a:r>
            <a:r>
              <a:rPr lang="en-US" altLang="zh-CN" dirty="0"/>
              <a:t>overfitting</a:t>
            </a:r>
            <a:r>
              <a:rPr lang="zh-CN" altLang="en-US" dirty="0"/>
              <a:t>，这个时候调模型可以只看</a:t>
            </a:r>
            <a:r>
              <a:rPr lang="en-US" altLang="zh-CN" dirty="0"/>
              <a:t>AUC</a:t>
            </a:r>
            <a:r>
              <a:rPr lang="zh-CN" altLang="en-US" dirty="0"/>
              <a:t>，面积越大一般认为模型越好。</a:t>
            </a:r>
          </a:p>
          <a:p>
            <a:endParaRPr lang="zh-CN" altLang="en-US" b="0" dirty="0"/>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p:sp>
        <p:nvSpPr>
          <p:cNvPr id="4" name="object 8">
            <a:extLst>
              <a:ext uri="{FF2B5EF4-FFF2-40B4-BE49-F238E27FC236}">
                <a16:creationId xmlns:a16="http://schemas.microsoft.com/office/drawing/2014/main" id="{C5265967-091C-CBCA-E689-B06822A814AF}"/>
              </a:ext>
            </a:extLst>
          </p:cNvPr>
          <p:cNvSpPr/>
          <p:nvPr/>
        </p:nvSpPr>
        <p:spPr>
          <a:xfrm>
            <a:off x="2199092" y="2901338"/>
            <a:ext cx="4745815" cy="2165517"/>
          </a:xfrm>
          <a:prstGeom prst="rect">
            <a:avLst/>
          </a:prstGeom>
          <a:blipFill>
            <a:blip r:embed="rId3" cstate="print"/>
            <a:stretch>
              <a:fillRect/>
            </a:stretch>
          </a:blipFill>
        </p:spPr>
        <p:txBody>
          <a:bodyPr wrap="square" lIns="0" tIns="0" rIns="0" bIns="0" rtlCol="0"/>
          <a:lstStyle/>
          <a:p>
            <a:endParaRPr sz="1350"/>
          </a:p>
        </p:txBody>
      </p:sp>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ADEB3AE8-2670-85AB-26A6-41E9EF0F3F29}"/>
                  </a:ext>
                </a:extLst>
              </p14:cNvPr>
              <p14:cNvContentPartPr/>
              <p14:nvPr/>
            </p14:nvContentPartPr>
            <p14:xfrm>
              <a:off x="1933920" y="1973520"/>
              <a:ext cx="1887120" cy="284040"/>
            </p14:xfrm>
          </p:contentPart>
        </mc:Choice>
        <mc:Fallback>
          <p:pic>
            <p:nvPicPr>
              <p:cNvPr id="5" name="墨迹 4">
                <a:extLst>
                  <a:ext uri="{FF2B5EF4-FFF2-40B4-BE49-F238E27FC236}">
                    <a16:creationId xmlns:a16="http://schemas.microsoft.com/office/drawing/2014/main" id="{ADEB3AE8-2670-85AB-26A6-41E9EF0F3F29}"/>
                  </a:ext>
                </a:extLst>
              </p:cNvPr>
              <p:cNvPicPr/>
              <p:nvPr/>
            </p:nvPicPr>
            <p:blipFill>
              <a:blip r:embed="rId5"/>
              <a:stretch>
                <a:fillRect/>
              </a:stretch>
            </p:blipFill>
            <p:spPr>
              <a:xfrm>
                <a:off x="1924560" y="1964160"/>
                <a:ext cx="1905840" cy="302760"/>
              </a:xfrm>
              <a:prstGeom prst="rect">
                <a:avLst/>
              </a:prstGeom>
            </p:spPr>
          </p:pic>
        </mc:Fallback>
      </mc:AlternateContent>
    </p:spTree>
    <p:extLst>
      <p:ext uri="{BB962C8B-B14F-4D97-AF65-F5344CB8AC3E}">
        <p14:creationId xmlns:p14="http://schemas.microsoft.com/office/powerpoint/2010/main" val="366639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A58BB46-698A-4BC6-85BC-7D7BFA8DABDF}"/>
              </a:ext>
            </a:extLst>
          </p:cNvPr>
          <p:cNvGrpSpPr/>
          <p:nvPr/>
        </p:nvGrpSpPr>
        <p:grpSpPr>
          <a:xfrm>
            <a:off x="2267744" y="1365207"/>
            <a:ext cx="4936558" cy="543313"/>
            <a:chOff x="2257761" y="1606141"/>
            <a:chExt cx="4936558" cy="543313"/>
          </a:xfrm>
        </p:grpSpPr>
        <p:sp>
          <p:nvSpPr>
            <p:cNvPr id="2" name="矩形 3"/>
            <p:cNvSpPr/>
            <p:nvPr/>
          </p:nvSpPr>
          <p:spPr>
            <a:xfrm>
              <a:off x="3976571" y="1606141"/>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21" name="Freeform 125"/>
            <p:cNvSpPr>
              <a:spLocks noEditPoints="1"/>
            </p:cNvSpPr>
            <p:nvPr/>
          </p:nvSpPr>
          <p:spPr bwMode="auto">
            <a:xfrm rot="5400000">
              <a:off x="2248164" y="17786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85922" y="1665431"/>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27984" y="1706981"/>
              <a:ext cx="1226618"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数据预处理</a:t>
              </a:r>
            </a:p>
          </p:txBody>
        </p:sp>
      </p:grpSp>
      <p:grpSp>
        <p:nvGrpSpPr>
          <p:cNvPr id="8" name="组合 7">
            <a:extLst>
              <a:ext uri="{FF2B5EF4-FFF2-40B4-BE49-F238E27FC236}">
                <a16:creationId xmlns:a16="http://schemas.microsoft.com/office/drawing/2014/main" id="{03E5207B-A399-43AD-ABB6-F7F052C32F00}"/>
              </a:ext>
            </a:extLst>
          </p:cNvPr>
          <p:cNvGrpSpPr/>
          <p:nvPr/>
        </p:nvGrpSpPr>
        <p:grpSpPr>
          <a:xfrm>
            <a:off x="2267744" y="3034000"/>
            <a:ext cx="4948660" cy="543313"/>
            <a:chOff x="2257761" y="3312477"/>
            <a:chExt cx="4948660" cy="543313"/>
          </a:xfrm>
        </p:grpSpPr>
        <p:sp>
          <p:nvSpPr>
            <p:cNvPr id="5" name="Freeform 125"/>
            <p:cNvSpPr>
              <a:spLocks noEditPoints="1"/>
            </p:cNvSpPr>
            <p:nvPr/>
          </p:nvSpPr>
          <p:spPr bwMode="auto">
            <a:xfrm rot="5400000">
              <a:off x="2248164" y="348496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9" name="文本框 25"/>
            <p:cNvSpPr txBox="1"/>
            <p:nvPr/>
          </p:nvSpPr>
          <p:spPr>
            <a:xfrm>
              <a:off x="2585922" y="337176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5" name="矩形 14"/>
            <p:cNvSpPr/>
            <p:nvPr/>
          </p:nvSpPr>
          <p:spPr>
            <a:xfrm>
              <a:off x="4427984" y="3413317"/>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数据建模</a:t>
              </a:r>
            </a:p>
          </p:txBody>
        </p:sp>
        <p:sp>
          <p:nvSpPr>
            <p:cNvPr id="16" name="矩形 3"/>
            <p:cNvSpPr/>
            <p:nvPr/>
          </p:nvSpPr>
          <p:spPr>
            <a:xfrm>
              <a:off x="3976571" y="3312477"/>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grpSp>
        <p:nvGrpSpPr>
          <p:cNvPr id="7" name="组合 6">
            <a:extLst>
              <a:ext uri="{FF2B5EF4-FFF2-40B4-BE49-F238E27FC236}">
                <a16:creationId xmlns:a16="http://schemas.microsoft.com/office/drawing/2014/main" id="{332AFC8D-E8BA-4B41-AB16-601201030537}"/>
              </a:ext>
            </a:extLst>
          </p:cNvPr>
          <p:cNvGrpSpPr/>
          <p:nvPr/>
        </p:nvGrpSpPr>
        <p:grpSpPr>
          <a:xfrm>
            <a:off x="2267744" y="2199100"/>
            <a:ext cx="4952552" cy="544320"/>
            <a:chOff x="2257761" y="2459223"/>
            <a:chExt cx="4952552" cy="544320"/>
          </a:xfrm>
        </p:grpSpPr>
        <p:sp>
          <p:nvSpPr>
            <p:cNvPr id="3" name="文本框 8"/>
            <p:cNvSpPr txBox="1"/>
            <p:nvPr/>
          </p:nvSpPr>
          <p:spPr>
            <a:xfrm>
              <a:off x="2585922" y="251901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48164" y="263221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76571" y="2459223"/>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17" name="矩形 16"/>
            <p:cNvSpPr/>
            <p:nvPr/>
          </p:nvSpPr>
          <p:spPr>
            <a:xfrm>
              <a:off x="4427984" y="2560567"/>
              <a:ext cx="1018227"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特征工程</a:t>
              </a:r>
            </a:p>
          </p:txBody>
        </p:sp>
      </p:grpSp>
      <p:grpSp>
        <p:nvGrpSpPr>
          <p:cNvPr id="10" name="组合 9">
            <a:extLst>
              <a:ext uri="{FF2B5EF4-FFF2-40B4-BE49-F238E27FC236}">
                <a16:creationId xmlns:a16="http://schemas.microsoft.com/office/drawing/2014/main" id="{9C93BEF7-9E1D-4AE5-883D-1D30FDD22374}"/>
              </a:ext>
            </a:extLst>
          </p:cNvPr>
          <p:cNvGrpSpPr/>
          <p:nvPr/>
        </p:nvGrpSpPr>
        <p:grpSpPr>
          <a:xfrm>
            <a:off x="2267744" y="3867894"/>
            <a:ext cx="4948660" cy="543313"/>
            <a:chOff x="2257761" y="4108828"/>
            <a:chExt cx="4948660" cy="543313"/>
          </a:xfrm>
        </p:grpSpPr>
        <p:sp>
          <p:nvSpPr>
            <p:cNvPr id="18" name="Freeform 125">
              <a:extLst>
                <a:ext uri="{FF2B5EF4-FFF2-40B4-BE49-F238E27FC236}">
                  <a16:creationId xmlns:a16="http://schemas.microsoft.com/office/drawing/2014/main" id="{8AB914DD-EDCE-4392-A4FD-0A5B5B9D80C4}"/>
                </a:ext>
              </a:extLst>
            </p:cNvPr>
            <p:cNvSpPr>
              <a:spLocks noEditPoints="1"/>
            </p:cNvSpPr>
            <p:nvPr/>
          </p:nvSpPr>
          <p:spPr bwMode="auto">
            <a:xfrm rot="5400000">
              <a:off x="2248164" y="4281317"/>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BBCEDA40-BB5B-4895-8BB6-6CEFFF12B526}"/>
                </a:ext>
              </a:extLst>
            </p:cNvPr>
            <p:cNvSpPr txBox="1"/>
            <p:nvPr/>
          </p:nvSpPr>
          <p:spPr>
            <a:xfrm>
              <a:off x="2585922" y="4168118"/>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42258638-4CA5-4060-BDEA-100E47126AED}"/>
                </a:ext>
              </a:extLst>
            </p:cNvPr>
            <p:cNvSpPr/>
            <p:nvPr/>
          </p:nvSpPr>
          <p:spPr>
            <a:xfrm>
              <a:off x="4427984" y="4209668"/>
              <a:ext cx="2652195"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结果评估</a:t>
              </a:r>
            </a:p>
          </p:txBody>
        </p:sp>
        <p:sp>
          <p:nvSpPr>
            <p:cNvPr id="24" name="矩形 3">
              <a:extLst>
                <a:ext uri="{FF2B5EF4-FFF2-40B4-BE49-F238E27FC236}">
                  <a16:creationId xmlns:a16="http://schemas.microsoft.com/office/drawing/2014/main" id="{4A967573-B77E-4DF9-B948-AC5B674D0917}"/>
                </a:ext>
              </a:extLst>
            </p:cNvPr>
            <p:cNvSpPr/>
            <p:nvPr/>
          </p:nvSpPr>
          <p:spPr>
            <a:xfrm>
              <a:off x="3976571" y="4108828"/>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spTree>
    <p:extLst>
      <p:ext uri="{BB962C8B-B14F-4D97-AF65-F5344CB8AC3E}">
        <p14:creationId xmlns:p14="http://schemas.microsoft.com/office/powerpoint/2010/main" val="2119526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性能度量</a:t>
            </a:r>
            <a:r>
              <a:rPr lang="en-US" altLang="zh-CN" dirty="0">
                <a:solidFill>
                  <a:srgbClr val="4A7090"/>
                </a:solidFill>
              </a:rPr>
              <a:t>-</a:t>
            </a:r>
            <a:r>
              <a:rPr lang="zh-CN" altLang="en-US" dirty="0">
                <a:solidFill>
                  <a:srgbClr val="4A7090"/>
                </a:solidFill>
              </a:rPr>
              <a:t>回归任务</a:t>
            </a:r>
            <a:endParaRPr lang="en-US" altLang="zh-CN" dirty="0">
              <a:solidFill>
                <a:srgbClr val="4A7090"/>
              </a:solidFill>
            </a:endParaRPr>
          </a:p>
          <a:p>
            <a:endParaRPr lang="en-US" altLang="zh-CN" dirty="0"/>
          </a:p>
          <a:p>
            <a:r>
              <a:rPr lang="zh-CN" altLang="en-US" dirty="0"/>
              <a:t>平均绝对误差</a:t>
            </a:r>
            <a:endParaRPr lang="en-US" altLang="zh-CN" dirty="0"/>
          </a:p>
          <a:p>
            <a:endParaRPr lang="en-US" altLang="zh-CN" dirty="0"/>
          </a:p>
          <a:p>
            <a:endParaRPr lang="en-US" altLang="zh-CN" dirty="0"/>
          </a:p>
          <a:p>
            <a:r>
              <a:rPr lang="zh-CN" altLang="en-US" dirty="0"/>
              <a:t>平均平方误差</a:t>
            </a:r>
            <a:endParaRPr lang="en-US" altLang="zh-CN" dirty="0"/>
          </a:p>
          <a:p>
            <a:endParaRPr lang="en-US" altLang="zh-CN" dirty="0"/>
          </a:p>
          <a:p>
            <a:endParaRPr lang="en-US" altLang="zh-CN" dirty="0"/>
          </a:p>
          <a:p>
            <a:r>
              <a:rPr lang="en-US" altLang="zh-CN" dirty="0"/>
              <a:t>R Squared</a:t>
            </a:r>
          </a:p>
          <a:p>
            <a:endParaRPr lang="zh-CN" altLang="en-US" dirty="0"/>
          </a:p>
          <a:p>
            <a:endParaRPr lang="zh-CN" altLang="en-US" dirty="0"/>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p:pic>
        <p:nvPicPr>
          <p:cNvPr id="5" name="图片 4">
            <a:extLst>
              <a:ext uri="{FF2B5EF4-FFF2-40B4-BE49-F238E27FC236}">
                <a16:creationId xmlns:a16="http://schemas.microsoft.com/office/drawing/2014/main" id="{C8E8A526-DF3D-D011-EE63-571DBF86F78F}"/>
              </a:ext>
            </a:extLst>
          </p:cNvPr>
          <p:cNvPicPr>
            <a:picLocks noChangeAspect="1"/>
          </p:cNvPicPr>
          <p:nvPr/>
        </p:nvPicPr>
        <p:blipFill>
          <a:blip r:embed="rId3"/>
          <a:stretch>
            <a:fillRect/>
          </a:stretch>
        </p:blipFill>
        <p:spPr>
          <a:xfrm>
            <a:off x="2339752" y="1105907"/>
            <a:ext cx="2964656" cy="814388"/>
          </a:xfrm>
          <a:prstGeom prst="rect">
            <a:avLst/>
          </a:prstGeom>
        </p:spPr>
      </p:pic>
      <p:pic>
        <p:nvPicPr>
          <p:cNvPr id="6" name="图片 5">
            <a:extLst>
              <a:ext uri="{FF2B5EF4-FFF2-40B4-BE49-F238E27FC236}">
                <a16:creationId xmlns:a16="http://schemas.microsoft.com/office/drawing/2014/main" id="{9E3508C6-0EEB-FAF3-DC5E-FDFA0FDACB86}"/>
              </a:ext>
            </a:extLst>
          </p:cNvPr>
          <p:cNvPicPr>
            <a:picLocks noChangeAspect="1"/>
          </p:cNvPicPr>
          <p:nvPr/>
        </p:nvPicPr>
        <p:blipFill>
          <a:blip r:embed="rId4"/>
          <a:stretch>
            <a:fillRect/>
          </a:stretch>
        </p:blipFill>
        <p:spPr>
          <a:xfrm>
            <a:off x="2018253" y="2128965"/>
            <a:ext cx="3936206" cy="700088"/>
          </a:xfrm>
          <a:prstGeom prst="rect">
            <a:avLst/>
          </a:prstGeom>
        </p:spPr>
      </p:pic>
      <p:pic>
        <p:nvPicPr>
          <p:cNvPr id="7" name="图片 6">
            <a:extLst>
              <a:ext uri="{FF2B5EF4-FFF2-40B4-BE49-F238E27FC236}">
                <a16:creationId xmlns:a16="http://schemas.microsoft.com/office/drawing/2014/main" id="{73992984-481B-97AA-6246-FD1F31803EAA}"/>
              </a:ext>
            </a:extLst>
          </p:cNvPr>
          <p:cNvPicPr>
            <a:picLocks noChangeAspect="1"/>
          </p:cNvPicPr>
          <p:nvPr/>
        </p:nvPicPr>
        <p:blipFill>
          <a:blip r:embed="rId5"/>
          <a:stretch>
            <a:fillRect/>
          </a:stretch>
        </p:blipFill>
        <p:spPr>
          <a:xfrm>
            <a:off x="2087661" y="3003798"/>
            <a:ext cx="4500563" cy="971550"/>
          </a:xfrm>
          <a:prstGeom prst="rect">
            <a:avLst/>
          </a:prstGeom>
        </p:spPr>
      </p:pic>
    </p:spTree>
    <p:extLst>
      <p:ext uri="{BB962C8B-B14F-4D97-AF65-F5344CB8AC3E}">
        <p14:creationId xmlns:p14="http://schemas.microsoft.com/office/powerpoint/2010/main" val="275177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40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3953116"/>
          </a:xfrm>
        </p:spPr>
        <p:txBody>
          <a:bodyPr/>
          <a:lstStyle/>
          <a:p>
            <a:r>
              <a:rPr lang="zh-CN" altLang="en-US" dirty="0">
                <a:solidFill>
                  <a:srgbClr val="4A7090"/>
                </a:solidFill>
              </a:rPr>
              <a:t>数据清洗：</a:t>
            </a:r>
            <a:endParaRPr lang="en-US" altLang="zh-CN" dirty="0">
              <a:solidFill>
                <a:srgbClr val="4A7090"/>
              </a:solidFill>
            </a:endParaRPr>
          </a:p>
          <a:p>
            <a:pPr marL="0" indent="0">
              <a:buNone/>
            </a:pPr>
            <a:r>
              <a:rPr lang="zh-CN" altLang="en-US" b="0" dirty="0"/>
              <a:t>对各种脏数据进行对应方式的处理，得到标准、干净、连续的数据，提供给数据统计、数据挖掘等使用。</a:t>
            </a:r>
            <a:endParaRPr lang="en-US" altLang="zh-CN" b="0" dirty="0"/>
          </a:p>
          <a:p>
            <a:r>
              <a:rPr lang="zh-CN" altLang="en-US" dirty="0"/>
              <a:t>数据的完整性</a:t>
            </a:r>
          </a:p>
          <a:p>
            <a:pPr lvl="1"/>
            <a:r>
              <a:rPr lang="zh-CN" altLang="en-US" dirty="0"/>
              <a:t>例如：人的属性中缺少性别、籍贯、年龄等；试验中的某些观测值无法观测到</a:t>
            </a:r>
          </a:p>
          <a:p>
            <a:pPr lvl="1"/>
            <a:r>
              <a:rPr lang="zh-CN" altLang="en-US" dirty="0"/>
              <a:t>解决方法：</a:t>
            </a:r>
            <a:r>
              <a:rPr lang="zh-CN" altLang="en-US" b="1" dirty="0">
                <a:solidFill>
                  <a:srgbClr val="4A7090"/>
                </a:solidFill>
              </a:rPr>
              <a:t>信息补全</a:t>
            </a:r>
            <a:r>
              <a:rPr lang="zh-CN" altLang="en-US" dirty="0"/>
              <a:t>（使用身份证件号码推算性别、籍贯、出生日期、年龄等）；</a:t>
            </a:r>
            <a:r>
              <a:rPr lang="zh-CN" altLang="en-US" b="1" dirty="0">
                <a:solidFill>
                  <a:srgbClr val="4A7090"/>
                </a:solidFill>
              </a:rPr>
              <a:t>剔除</a:t>
            </a:r>
            <a:endParaRPr lang="en-US" altLang="zh-CN" dirty="0"/>
          </a:p>
          <a:p>
            <a:pPr marL="308607" lvl="1" indent="-308607">
              <a:buFont typeface="Wingdings" panose="05000000000000000000" pitchFamily="2" charset="2"/>
              <a:buChar char="Ø"/>
            </a:pPr>
            <a:r>
              <a:rPr lang="zh-CN" altLang="en-US" b="1" dirty="0"/>
              <a:t>数据的合法性</a:t>
            </a:r>
          </a:p>
          <a:p>
            <a:pPr lvl="1"/>
            <a:r>
              <a:rPr lang="zh-CN" altLang="en-US" dirty="0"/>
              <a:t>例如：获取数据与常识不符，年龄大于</a:t>
            </a:r>
            <a:r>
              <a:rPr lang="en-US" altLang="zh-CN" dirty="0"/>
              <a:t>150</a:t>
            </a:r>
            <a:r>
              <a:rPr lang="zh-CN" altLang="en-US" dirty="0"/>
              <a:t>岁</a:t>
            </a:r>
          </a:p>
          <a:p>
            <a:pPr lvl="1"/>
            <a:r>
              <a:rPr lang="zh-CN" altLang="en-US" dirty="0"/>
              <a:t>解决方法：</a:t>
            </a:r>
            <a:r>
              <a:rPr lang="zh-CN" altLang="en-US" b="1" dirty="0">
                <a:solidFill>
                  <a:srgbClr val="4A7090"/>
                </a:solidFill>
              </a:rPr>
              <a:t>设置字段内容</a:t>
            </a:r>
            <a:r>
              <a:rPr lang="zh-CN" altLang="en-US" dirty="0"/>
              <a:t>（日期字段格式为 “</a:t>
            </a:r>
            <a:r>
              <a:rPr lang="en-US" altLang="zh-CN" dirty="0"/>
              <a:t>2010-10-10”</a:t>
            </a:r>
            <a:r>
              <a:rPr lang="zh-CN" altLang="en-US" dirty="0"/>
              <a:t>）；</a:t>
            </a:r>
            <a:r>
              <a:rPr lang="zh-CN" altLang="en-US" b="1" dirty="0">
                <a:solidFill>
                  <a:srgbClr val="4A7090"/>
                </a:solidFill>
              </a:rPr>
              <a:t>类型的合法规则</a:t>
            </a:r>
            <a:r>
              <a:rPr lang="zh-CN" altLang="en-US" dirty="0"/>
              <a:t>（性别 </a:t>
            </a:r>
            <a:r>
              <a:rPr lang="en-US" altLang="zh-CN" dirty="0"/>
              <a:t>in [</a:t>
            </a:r>
            <a:r>
              <a:rPr lang="zh-CN" altLang="en-US" dirty="0"/>
              <a:t>男、 女、未知</a:t>
            </a:r>
            <a:r>
              <a:rPr lang="en-US" altLang="zh-CN" dirty="0"/>
              <a:t>]</a:t>
            </a:r>
            <a:r>
              <a:rPr lang="zh-CN" altLang="en-US" dirty="0"/>
              <a:t>）</a:t>
            </a:r>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数据预处理</a:t>
            </a:r>
          </a:p>
        </p:txBody>
      </p:sp>
    </p:spTree>
    <p:extLst>
      <p:ext uri="{BB962C8B-B14F-4D97-AF65-F5344CB8AC3E}">
        <p14:creationId xmlns:p14="http://schemas.microsoft.com/office/powerpoint/2010/main" val="375485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3953116"/>
          </a:xfrm>
        </p:spPr>
        <p:txBody>
          <a:bodyPr/>
          <a:lstStyle/>
          <a:p>
            <a:r>
              <a:rPr lang="zh-CN" altLang="en-US" dirty="0"/>
              <a:t>数据的一致性</a:t>
            </a:r>
          </a:p>
          <a:p>
            <a:pPr lvl="1"/>
            <a:r>
              <a:rPr lang="zh-CN" altLang="en-US" dirty="0"/>
              <a:t>例如：不同来源的不同指标，实际内涵是一样的，或是同一指标内涵不一致</a:t>
            </a:r>
          </a:p>
          <a:p>
            <a:pPr lvl="1"/>
            <a:r>
              <a:rPr lang="zh-CN" altLang="en-US" dirty="0"/>
              <a:t>解决方法：建立数据体系，包含但不限于指标体系、维度、单位、频度等</a:t>
            </a:r>
          </a:p>
          <a:p>
            <a:pPr marL="308607" lvl="1" indent="-308607">
              <a:buFont typeface="Wingdings" panose="05000000000000000000" pitchFamily="2" charset="2"/>
              <a:buChar char="Ø"/>
            </a:pPr>
            <a:r>
              <a:rPr lang="zh-CN" altLang="en-US" b="1" dirty="0"/>
              <a:t>数据的唯一性</a:t>
            </a:r>
          </a:p>
          <a:p>
            <a:pPr lvl="1"/>
            <a:r>
              <a:rPr lang="zh-CN" altLang="en-US" dirty="0"/>
              <a:t>例如：不同来源的数据出现重复的情况等</a:t>
            </a:r>
          </a:p>
          <a:p>
            <a:pPr lvl="1"/>
            <a:r>
              <a:rPr lang="zh-CN" altLang="en-US" dirty="0"/>
              <a:t>解决方法：按主键去重（用</a:t>
            </a:r>
            <a:r>
              <a:rPr lang="en-US" altLang="zh-CN" dirty="0" err="1"/>
              <a:t>sql</a:t>
            </a:r>
            <a:r>
              <a:rPr lang="zh-CN" altLang="en-US" dirty="0"/>
              <a:t>或者</a:t>
            </a:r>
            <a:r>
              <a:rPr lang="en-US" altLang="zh-CN" dirty="0"/>
              <a:t>excel“</a:t>
            </a:r>
            <a:r>
              <a:rPr lang="zh-CN" altLang="en-US" dirty="0"/>
              <a:t>去除重复记录”）； 按规则去重（如不同渠道来的客户数据，可以通过相同的关键信息进行匹配，合并去重</a:t>
            </a:r>
          </a:p>
          <a:p>
            <a:pPr marL="308607" lvl="1" indent="-308607">
              <a:buFont typeface="Wingdings" panose="05000000000000000000" pitchFamily="2" charset="2"/>
              <a:buChar char="Ø"/>
            </a:pPr>
            <a:r>
              <a:rPr lang="zh-CN" altLang="en-US" b="1" dirty="0"/>
              <a:t>数据的权威性</a:t>
            </a:r>
            <a:endParaRPr lang="en-US" altLang="zh-CN" b="1" dirty="0"/>
          </a:p>
          <a:p>
            <a:pPr lvl="1"/>
            <a:r>
              <a:rPr lang="zh-CN" altLang="en-US" dirty="0"/>
              <a:t>例如：出现多个来源的数据，且数值不一样 </a:t>
            </a:r>
            <a:endParaRPr lang="en-US" altLang="zh-CN" dirty="0"/>
          </a:p>
          <a:p>
            <a:pPr lvl="1"/>
            <a:r>
              <a:rPr lang="zh-CN" altLang="en-US" dirty="0"/>
              <a:t>解决方法：为不同渠道设置权威级别</a:t>
            </a:r>
          </a:p>
          <a:p>
            <a:pPr lvl="1"/>
            <a:endParaRPr lang="zh-CN" altLang="en-US" dirty="0"/>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数据预处理</a:t>
            </a:r>
          </a:p>
        </p:txBody>
      </p:sp>
    </p:spTree>
    <p:extLst>
      <p:ext uri="{BB962C8B-B14F-4D97-AF65-F5344CB8AC3E}">
        <p14:creationId xmlns:p14="http://schemas.microsoft.com/office/powerpoint/2010/main" val="258326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3953116"/>
          </a:xfrm>
        </p:spPr>
        <p:txBody>
          <a:bodyPr/>
          <a:lstStyle/>
          <a:p>
            <a:r>
              <a:rPr lang="zh-CN" altLang="en-US" dirty="0">
                <a:solidFill>
                  <a:srgbClr val="4A7090"/>
                </a:solidFill>
              </a:rPr>
              <a:t>数据采样</a:t>
            </a:r>
            <a:endParaRPr lang="en-US" altLang="zh-CN" dirty="0">
              <a:solidFill>
                <a:srgbClr val="4A7090"/>
              </a:solidFill>
            </a:endParaRPr>
          </a:p>
          <a:p>
            <a:pPr marL="0" indent="0">
              <a:buNone/>
            </a:pPr>
            <a:r>
              <a:rPr lang="zh-CN" altLang="en-US" b="0" dirty="0"/>
              <a:t>指数据集的类别分布不均：比如说一个二分类问题，</a:t>
            </a:r>
            <a:r>
              <a:rPr lang="en-US" altLang="zh-CN" b="0" dirty="0"/>
              <a:t>100</a:t>
            </a:r>
            <a:r>
              <a:rPr lang="zh-CN" altLang="en-US" b="0" dirty="0"/>
              <a:t>个训练样本，比较理想的情况是正类、负类样本的数量相差不多；而如果正类样本有</a:t>
            </a:r>
            <a:r>
              <a:rPr lang="en-US" altLang="zh-CN" b="0" dirty="0"/>
              <a:t>99</a:t>
            </a:r>
            <a:r>
              <a:rPr lang="zh-CN" altLang="en-US" b="0" dirty="0"/>
              <a:t>个、负类样本仅</a:t>
            </a:r>
            <a:r>
              <a:rPr lang="en-US" altLang="zh-CN" b="0" dirty="0"/>
              <a:t>1</a:t>
            </a:r>
            <a:r>
              <a:rPr lang="zh-CN" altLang="en-US" b="0" dirty="0"/>
              <a:t>个，就意味着存在类不平衡。此时预测时就算全部为正，准确率也可以达到</a:t>
            </a:r>
            <a:r>
              <a:rPr lang="en-US" altLang="zh-CN" b="0" dirty="0"/>
              <a:t>99%</a:t>
            </a:r>
            <a:r>
              <a:rPr lang="zh-CN" altLang="en-US" b="0" dirty="0"/>
              <a:t>，这并不能反映模型的好坏。</a:t>
            </a:r>
            <a:endParaRPr lang="en-US" altLang="zh-CN" b="0" dirty="0"/>
          </a:p>
          <a:p>
            <a:r>
              <a:rPr lang="zh-CN" altLang="en-US" dirty="0"/>
              <a:t>过采样（</a:t>
            </a:r>
            <a:r>
              <a:rPr lang="en-US" altLang="zh-CN" dirty="0"/>
              <a:t>Over-Sampling</a:t>
            </a:r>
            <a:r>
              <a:rPr lang="zh-CN" altLang="en-US" dirty="0"/>
              <a:t>）</a:t>
            </a:r>
          </a:p>
          <a:p>
            <a:pPr lvl="1"/>
            <a:r>
              <a:rPr lang="zh-CN" altLang="en-US" dirty="0"/>
              <a:t>解决方法：通过随机复制少数类来增加其中的实例数量，从而可增加样本中少数类的代表性</a:t>
            </a:r>
          </a:p>
          <a:p>
            <a:pPr marL="308607" lvl="1" indent="-308607">
              <a:buFont typeface="Wingdings" panose="05000000000000000000" pitchFamily="2" charset="2"/>
              <a:buChar char="Ø"/>
            </a:pPr>
            <a:r>
              <a:rPr lang="zh-CN" altLang="en-US" b="1" dirty="0"/>
              <a:t>欠采样（</a:t>
            </a:r>
            <a:r>
              <a:rPr lang="en-US" altLang="zh-CN" b="1" dirty="0"/>
              <a:t>Under-Sampling</a:t>
            </a:r>
            <a:r>
              <a:rPr lang="zh-CN" altLang="en-US" b="1" dirty="0"/>
              <a:t>）</a:t>
            </a:r>
          </a:p>
          <a:p>
            <a:pPr lvl="1"/>
            <a:r>
              <a:rPr lang="zh-CN" altLang="en-US" dirty="0"/>
              <a:t>解决方法：通过随机地消除占多数的类的样本来平衡类分布；直到多数类和少数类的实例实现平衡</a:t>
            </a:r>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数据预处理</a:t>
            </a: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98A17772-9C6C-479B-5FDE-F8F5E0AE3A9F}"/>
                  </a:ext>
                </a:extLst>
              </p14:cNvPr>
              <p14:cNvContentPartPr/>
              <p14:nvPr/>
            </p14:nvContentPartPr>
            <p14:xfrm>
              <a:off x="4744080" y="2070000"/>
              <a:ext cx="997920" cy="317520"/>
            </p14:xfrm>
          </p:contentPart>
        </mc:Choice>
        <mc:Fallback>
          <p:pic>
            <p:nvPicPr>
              <p:cNvPr id="4" name="墨迹 3">
                <a:extLst>
                  <a:ext uri="{FF2B5EF4-FFF2-40B4-BE49-F238E27FC236}">
                    <a16:creationId xmlns:a16="http://schemas.microsoft.com/office/drawing/2014/main" id="{98A17772-9C6C-479B-5FDE-F8F5E0AE3A9F}"/>
                  </a:ext>
                </a:extLst>
              </p:cNvPr>
              <p:cNvPicPr/>
              <p:nvPr/>
            </p:nvPicPr>
            <p:blipFill>
              <a:blip r:embed="rId4"/>
              <a:stretch>
                <a:fillRect/>
              </a:stretch>
            </p:blipFill>
            <p:spPr>
              <a:xfrm>
                <a:off x="4734720" y="2060640"/>
                <a:ext cx="1016640" cy="336240"/>
              </a:xfrm>
              <a:prstGeom prst="rect">
                <a:avLst/>
              </a:prstGeom>
            </p:spPr>
          </p:pic>
        </mc:Fallback>
      </mc:AlternateContent>
    </p:spTree>
    <p:extLst>
      <p:ext uri="{BB962C8B-B14F-4D97-AF65-F5344CB8AC3E}">
        <p14:creationId xmlns:p14="http://schemas.microsoft.com/office/powerpoint/2010/main" val="239938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lnSpcReduction="10000"/>
          </a:bodyPr>
          <a:lstStyle/>
          <a:p>
            <a:r>
              <a:rPr lang="zh-CN" altLang="en-US" dirty="0">
                <a:solidFill>
                  <a:srgbClr val="4A7090"/>
                </a:solidFill>
              </a:rPr>
              <a:t>数据集拆分：</a:t>
            </a:r>
            <a:r>
              <a:rPr lang="zh-CN" altLang="en-US" b="0" dirty="0"/>
              <a:t>机器学习中将数据划分为</a:t>
            </a:r>
            <a:r>
              <a:rPr lang="en-US" altLang="zh-CN" b="0" dirty="0"/>
              <a:t>3</a:t>
            </a:r>
            <a:r>
              <a:rPr lang="zh-CN" altLang="en-US" b="0" dirty="0"/>
              <a:t>份</a:t>
            </a:r>
            <a:endParaRPr lang="en-US" altLang="zh-CN" b="0" dirty="0"/>
          </a:p>
          <a:p>
            <a:r>
              <a:rPr lang="zh-CN" altLang="en-US" dirty="0"/>
              <a:t>训练数据集（</a:t>
            </a:r>
            <a:r>
              <a:rPr lang="en-US" altLang="zh-CN" dirty="0"/>
              <a:t>train dataset</a:t>
            </a:r>
            <a:r>
              <a:rPr lang="zh-CN" altLang="en-US" dirty="0"/>
              <a:t>）</a:t>
            </a:r>
            <a:endParaRPr lang="en-US" altLang="zh-CN" dirty="0"/>
          </a:p>
          <a:p>
            <a:pPr lvl="1"/>
            <a:r>
              <a:rPr lang="zh-CN" altLang="en-US" dirty="0"/>
              <a:t>用来构建机器学习模型</a:t>
            </a:r>
          </a:p>
          <a:p>
            <a:pPr marL="308607" lvl="1" indent="-308607">
              <a:buFont typeface="Wingdings" panose="05000000000000000000" pitchFamily="2" charset="2"/>
              <a:buChar char="Ø"/>
            </a:pPr>
            <a:r>
              <a:rPr lang="zh-CN" altLang="en-US" b="1" dirty="0"/>
              <a:t>验证数据集（</a:t>
            </a:r>
            <a:r>
              <a:rPr lang="en-US" altLang="zh-CN" b="1" dirty="0"/>
              <a:t>validation dataset</a:t>
            </a:r>
            <a:r>
              <a:rPr lang="zh-CN" altLang="en-US" b="1" dirty="0"/>
              <a:t>）</a:t>
            </a:r>
          </a:p>
          <a:p>
            <a:pPr lvl="1"/>
            <a:r>
              <a:rPr lang="zh-CN" altLang="en-US" dirty="0"/>
              <a:t>辅助构建模型，用于在构建过程中评估模型，提供无偏估计，进而调整模型参数</a:t>
            </a:r>
          </a:p>
          <a:p>
            <a:pPr marL="308607" lvl="1" indent="-308607">
              <a:buFont typeface="Wingdings" panose="05000000000000000000" pitchFamily="2" charset="2"/>
              <a:buChar char="Ø"/>
            </a:pPr>
            <a:r>
              <a:rPr lang="zh-CN" altLang="en-US" b="1" dirty="0"/>
              <a:t>测试数据集（</a:t>
            </a:r>
            <a:r>
              <a:rPr lang="en-US" altLang="zh-CN" b="1" dirty="0"/>
              <a:t>test</a:t>
            </a:r>
            <a:r>
              <a:rPr lang="zh-CN" altLang="en-US" b="1" dirty="0"/>
              <a:t> </a:t>
            </a:r>
            <a:r>
              <a:rPr lang="en-US" altLang="zh-CN" b="1" dirty="0"/>
              <a:t>dataset</a:t>
            </a:r>
            <a:r>
              <a:rPr lang="zh-CN" altLang="en-US" b="1" dirty="0"/>
              <a:t>）</a:t>
            </a:r>
            <a:endParaRPr lang="en-US" altLang="zh-CN" b="1" dirty="0"/>
          </a:p>
          <a:p>
            <a:pPr lvl="1"/>
            <a:r>
              <a:rPr lang="zh-CN" altLang="en-US" dirty="0"/>
              <a:t>用来评估</a:t>
            </a:r>
            <a:endParaRPr lang="en-US" altLang="zh-CN" dirty="0"/>
          </a:p>
          <a:p>
            <a:pPr marL="308607" lvl="1" indent="-308607">
              <a:buFont typeface="Wingdings" panose="05000000000000000000" pitchFamily="2" charset="2"/>
              <a:buChar char="Ø"/>
            </a:pPr>
            <a:r>
              <a:rPr lang="zh-CN" altLang="en-US" b="1" dirty="0"/>
              <a:t>常用拆分方法</a:t>
            </a:r>
          </a:p>
          <a:p>
            <a:pPr lvl="1"/>
            <a:r>
              <a:rPr lang="zh-CN" altLang="en-US" dirty="0"/>
              <a:t>留出法（</a:t>
            </a:r>
            <a:r>
              <a:rPr lang="en-US" altLang="zh-CN" dirty="0"/>
              <a:t>Hold-Out</a:t>
            </a:r>
            <a:r>
              <a:rPr lang="zh-CN" altLang="en-US" dirty="0"/>
              <a:t>；</a:t>
            </a:r>
            <a:r>
              <a:rPr lang="en-US" altLang="zh-CN" dirty="0"/>
              <a:t>Cross-Validation</a:t>
            </a:r>
            <a:r>
              <a:rPr lang="zh-CN" altLang="en-US" dirty="0"/>
              <a:t>）：直接将数据集划分为互斥的集合，如通常选择</a:t>
            </a:r>
            <a:r>
              <a:rPr lang="en-US" altLang="zh-CN" dirty="0"/>
              <a:t>70% </a:t>
            </a:r>
            <a:r>
              <a:rPr lang="zh-CN" altLang="en-US" dirty="0"/>
              <a:t>数据作为训练集，</a:t>
            </a:r>
            <a:r>
              <a:rPr lang="en-US" altLang="zh-CN" dirty="0"/>
              <a:t>30%</a:t>
            </a:r>
            <a:r>
              <a:rPr lang="zh-CN" altLang="en-US" dirty="0"/>
              <a:t>作为测试集。需要注意的是保持划分后集合数据分布的一致性，避免划分过程 中引入额外的偏差而对最终结果产生影响</a:t>
            </a:r>
          </a:p>
          <a:p>
            <a:pPr lvl="1"/>
            <a:r>
              <a:rPr lang="en-US" altLang="zh-CN" dirty="0"/>
              <a:t>K-</a:t>
            </a:r>
            <a:r>
              <a:rPr lang="zh-CN" altLang="en-US" dirty="0"/>
              <a:t>折交叉验证法（</a:t>
            </a:r>
            <a:r>
              <a:rPr lang="en-US" altLang="zh-CN" dirty="0"/>
              <a:t>K-Fold Cross-Validation</a:t>
            </a:r>
            <a:r>
              <a:rPr lang="zh-CN" altLang="en-US" dirty="0"/>
              <a:t>）：将数据集划分为</a:t>
            </a:r>
            <a:r>
              <a:rPr lang="en-US" altLang="zh-CN" dirty="0"/>
              <a:t>k</a:t>
            </a:r>
            <a:r>
              <a:rPr lang="zh-CN" altLang="en-US" dirty="0"/>
              <a:t>个大小相似的互斥子集，并且尽量保证每个子集数据分布的一致性。这样，就可以获取</a:t>
            </a:r>
            <a:r>
              <a:rPr lang="en-US" altLang="zh-CN" dirty="0"/>
              <a:t>k</a:t>
            </a:r>
            <a:r>
              <a:rPr lang="zh-CN" altLang="en-US" dirty="0"/>
              <a:t>组训练 </a:t>
            </a:r>
            <a:r>
              <a:rPr lang="en-US" altLang="zh-CN" dirty="0"/>
              <a:t>- </a:t>
            </a:r>
            <a:r>
              <a:rPr lang="zh-CN" altLang="en-US" dirty="0"/>
              <a:t>测试集，从而进行</a:t>
            </a:r>
            <a:r>
              <a:rPr lang="en-US" altLang="zh-CN" dirty="0"/>
              <a:t>k</a:t>
            </a:r>
            <a:r>
              <a:rPr lang="zh-CN" altLang="en-US" dirty="0"/>
              <a:t>次训练和测试，</a:t>
            </a:r>
            <a:r>
              <a:rPr lang="en-US" altLang="zh-CN" dirty="0"/>
              <a:t>k</a:t>
            </a:r>
            <a:r>
              <a:rPr lang="zh-CN" altLang="en-US" dirty="0"/>
              <a:t>通常取值为</a:t>
            </a:r>
            <a:r>
              <a:rPr lang="en-US" altLang="zh-CN" dirty="0"/>
              <a:t>10</a:t>
            </a:r>
            <a:endParaRPr lang="zh-CN" altLang="en-US" dirty="0"/>
          </a:p>
          <a:p>
            <a:pPr marL="411477" lvl="1" indent="0">
              <a:buNone/>
            </a:pPr>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数据预处理</a:t>
            </a: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3B1F4CD-C67B-0757-C18F-6607BA835C6A}"/>
                  </a:ext>
                </a:extLst>
              </p14:cNvPr>
              <p14:cNvContentPartPr/>
              <p14:nvPr/>
            </p14:nvContentPartPr>
            <p14:xfrm>
              <a:off x="7920" y="0"/>
              <a:ext cx="7715880" cy="2225880"/>
            </p14:xfrm>
          </p:contentPart>
        </mc:Choice>
        <mc:Fallback>
          <p:pic>
            <p:nvPicPr>
              <p:cNvPr id="4" name="墨迹 3">
                <a:extLst>
                  <a:ext uri="{FF2B5EF4-FFF2-40B4-BE49-F238E27FC236}">
                    <a16:creationId xmlns:a16="http://schemas.microsoft.com/office/drawing/2014/main" id="{13B1F4CD-C67B-0757-C18F-6607BA835C6A}"/>
                  </a:ext>
                </a:extLst>
              </p:cNvPr>
              <p:cNvPicPr/>
              <p:nvPr/>
            </p:nvPicPr>
            <p:blipFill>
              <a:blip r:embed="rId4"/>
              <a:stretch>
                <a:fillRect/>
              </a:stretch>
            </p:blipFill>
            <p:spPr>
              <a:xfrm>
                <a:off x="-1440" y="-9360"/>
                <a:ext cx="7734600" cy="2244600"/>
              </a:xfrm>
              <a:prstGeom prst="rect">
                <a:avLst/>
              </a:prstGeom>
            </p:spPr>
          </p:pic>
        </mc:Fallback>
      </mc:AlternateContent>
    </p:spTree>
    <p:extLst>
      <p:ext uri="{BB962C8B-B14F-4D97-AF65-F5344CB8AC3E}">
        <p14:creationId xmlns:p14="http://schemas.microsoft.com/office/powerpoint/2010/main" val="126054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pPr lvl="1"/>
            <a:r>
              <a:rPr lang="en-US" altLang="zh-CN" dirty="0"/>
              <a:t>3</a:t>
            </a:r>
            <a:r>
              <a:rPr lang="zh-CN" altLang="en-US" dirty="0"/>
              <a:t>折交叉验证法</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11477" lvl="1" indent="0">
              <a:buNone/>
            </a:pPr>
            <a:endParaRPr lang="en-US" altLang="zh-CN" dirty="0"/>
          </a:p>
          <a:p>
            <a:pPr lvl="1"/>
            <a:r>
              <a:rPr lang="zh-CN" altLang="en-US" sz="1400" dirty="0"/>
              <a:t>留一交叉验证法</a:t>
            </a:r>
          </a:p>
          <a:p>
            <a:pPr lvl="1"/>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数据预处理</a:t>
            </a:r>
          </a:p>
        </p:txBody>
      </p:sp>
      <p:pic>
        <p:nvPicPr>
          <p:cNvPr id="4" name="Picture 3">
            <a:extLst>
              <a:ext uri="{FF2B5EF4-FFF2-40B4-BE49-F238E27FC236}">
                <a16:creationId xmlns:a16="http://schemas.microsoft.com/office/drawing/2014/main" id="{58E54738-BDFD-9479-1993-0DD1CF33D3EE}"/>
              </a:ext>
            </a:extLst>
          </p:cNvPr>
          <p:cNvPicPr>
            <a:picLocks noChangeAspect="1"/>
          </p:cNvPicPr>
          <p:nvPr/>
        </p:nvPicPr>
        <p:blipFill>
          <a:blip r:embed="rId3"/>
          <a:stretch>
            <a:fillRect/>
          </a:stretch>
        </p:blipFill>
        <p:spPr>
          <a:xfrm>
            <a:off x="468963" y="1099567"/>
            <a:ext cx="4962525" cy="1400175"/>
          </a:xfrm>
          <a:prstGeom prst="rect">
            <a:avLst/>
          </a:prstGeom>
        </p:spPr>
      </p:pic>
      <p:pic>
        <p:nvPicPr>
          <p:cNvPr id="5" name="Content Placeholder 4">
            <a:extLst>
              <a:ext uri="{FF2B5EF4-FFF2-40B4-BE49-F238E27FC236}">
                <a16:creationId xmlns:a16="http://schemas.microsoft.com/office/drawing/2014/main" id="{2108C23C-AB7D-6443-AC17-C46E3B41FA26}"/>
              </a:ext>
            </a:extLst>
          </p:cNvPr>
          <p:cNvPicPr>
            <a:picLocks noChangeAspect="1"/>
          </p:cNvPicPr>
          <p:nvPr/>
        </p:nvPicPr>
        <p:blipFill>
          <a:blip r:embed="rId4"/>
          <a:stretch>
            <a:fillRect/>
          </a:stretch>
        </p:blipFill>
        <p:spPr>
          <a:xfrm>
            <a:off x="827584" y="3010112"/>
            <a:ext cx="3237401" cy="1599657"/>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墨迹 5">
                <a:extLst>
                  <a:ext uri="{FF2B5EF4-FFF2-40B4-BE49-F238E27FC236}">
                    <a16:creationId xmlns:a16="http://schemas.microsoft.com/office/drawing/2014/main" id="{0F698108-6247-51FB-21F6-601E310C84EA}"/>
                  </a:ext>
                </a:extLst>
              </p14:cNvPr>
              <p14:cNvContentPartPr/>
              <p14:nvPr/>
            </p14:nvContentPartPr>
            <p14:xfrm>
              <a:off x="4325760" y="1253160"/>
              <a:ext cx="2502720" cy="2483640"/>
            </p14:xfrm>
          </p:contentPart>
        </mc:Choice>
        <mc:Fallback>
          <p:pic>
            <p:nvPicPr>
              <p:cNvPr id="6" name="墨迹 5">
                <a:extLst>
                  <a:ext uri="{FF2B5EF4-FFF2-40B4-BE49-F238E27FC236}">
                    <a16:creationId xmlns:a16="http://schemas.microsoft.com/office/drawing/2014/main" id="{0F698108-6247-51FB-21F6-601E310C84EA}"/>
                  </a:ext>
                </a:extLst>
              </p:cNvPr>
              <p:cNvPicPr/>
              <p:nvPr/>
            </p:nvPicPr>
            <p:blipFill>
              <a:blip r:embed="rId6"/>
              <a:stretch>
                <a:fillRect/>
              </a:stretch>
            </p:blipFill>
            <p:spPr>
              <a:xfrm>
                <a:off x="4316400" y="1243800"/>
                <a:ext cx="2521440" cy="2502360"/>
              </a:xfrm>
              <a:prstGeom prst="rect">
                <a:avLst/>
              </a:prstGeom>
            </p:spPr>
          </p:pic>
        </mc:Fallback>
      </mc:AlternateContent>
    </p:spTree>
    <p:extLst>
      <p:ext uri="{BB962C8B-B14F-4D97-AF65-F5344CB8AC3E}">
        <p14:creationId xmlns:p14="http://schemas.microsoft.com/office/powerpoint/2010/main" val="3270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3986554" y="1365207"/>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21" name="Freeform 125"/>
          <p:cNvSpPr>
            <a:spLocks noEditPoints="1"/>
          </p:cNvSpPr>
          <p:nvPr/>
        </p:nvSpPr>
        <p:spPr bwMode="auto">
          <a:xfrm rot="5400000">
            <a:off x="2258147" y="153769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2" name="文本框 23"/>
          <p:cNvSpPr txBox="1"/>
          <p:nvPr/>
        </p:nvSpPr>
        <p:spPr>
          <a:xfrm>
            <a:off x="2595905" y="142449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23" name="矩形 22"/>
          <p:cNvSpPr/>
          <p:nvPr/>
        </p:nvSpPr>
        <p:spPr>
          <a:xfrm>
            <a:off x="4437966" y="1466047"/>
            <a:ext cx="1934233"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数据预处理</a:t>
            </a:r>
          </a:p>
        </p:txBody>
      </p:sp>
      <p:sp>
        <p:nvSpPr>
          <p:cNvPr id="5" name="Freeform 125"/>
          <p:cNvSpPr>
            <a:spLocks noEditPoints="1"/>
          </p:cNvSpPr>
          <p:nvPr/>
        </p:nvSpPr>
        <p:spPr bwMode="auto">
          <a:xfrm rot="5400000">
            <a:off x="2258147" y="3206489"/>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9" name="文本框 25"/>
          <p:cNvSpPr txBox="1"/>
          <p:nvPr/>
        </p:nvSpPr>
        <p:spPr>
          <a:xfrm>
            <a:off x="2595905" y="3093290"/>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5" name="矩形 14"/>
          <p:cNvSpPr/>
          <p:nvPr/>
        </p:nvSpPr>
        <p:spPr>
          <a:xfrm>
            <a:off x="4437967" y="3134840"/>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数据建模</a:t>
            </a:r>
          </a:p>
        </p:txBody>
      </p:sp>
      <p:sp>
        <p:nvSpPr>
          <p:cNvPr id="16" name="矩形 3"/>
          <p:cNvSpPr/>
          <p:nvPr/>
        </p:nvSpPr>
        <p:spPr>
          <a:xfrm>
            <a:off x="3986554" y="3034000"/>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3" name="文本框 8"/>
          <p:cNvSpPr txBox="1"/>
          <p:nvPr/>
        </p:nvSpPr>
        <p:spPr>
          <a:xfrm>
            <a:off x="2595905" y="2258894"/>
            <a:ext cx="1388744" cy="424732"/>
          </a:xfrm>
          <a:prstGeom prst="rect">
            <a:avLst/>
          </a:prstGeom>
          <a:noFill/>
        </p:spPr>
        <p:txBody>
          <a:bodyPr wrap="square" rtlCol="0">
            <a:spAutoFit/>
          </a:bodyPr>
          <a:lstStyle/>
          <a:p>
            <a:r>
              <a:rPr lang="en-US" altLang="zh-CN" sz="2160" b="1">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4" name="Freeform 125"/>
          <p:cNvSpPr>
            <a:spLocks noEditPoints="1"/>
          </p:cNvSpPr>
          <p:nvPr/>
        </p:nvSpPr>
        <p:spPr bwMode="auto">
          <a:xfrm rot="5400000">
            <a:off x="2258147" y="237209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4" name="矩形 3"/>
          <p:cNvSpPr/>
          <p:nvPr/>
        </p:nvSpPr>
        <p:spPr>
          <a:xfrm>
            <a:off x="3986554" y="2199100"/>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17" name="矩形 16"/>
          <p:cNvSpPr/>
          <p:nvPr/>
        </p:nvSpPr>
        <p:spPr>
          <a:xfrm>
            <a:off x="4437967" y="2300444"/>
            <a:ext cx="1018227"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特征工程</a:t>
            </a:r>
          </a:p>
        </p:txBody>
      </p:sp>
      <p:sp>
        <p:nvSpPr>
          <p:cNvPr id="18" name="Freeform 125">
            <a:extLst>
              <a:ext uri="{FF2B5EF4-FFF2-40B4-BE49-F238E27FC236}">
                <a16:creationId xmlns:a16="http://schemas.microsoft.com/office/drawing/2014/main" id="{8AB914DD-EDCE-4392-A4FD-0A5B5B9D80C4}"/>
              </a:ext>
            </a:extLst>
          </p:cNvPr>
          <p:cNvSpPr>
            <a:spLocks noEditPoints="1"/>
          </p:cNvSpPr>
          <p:nvPr/>
        </p:nvSpPr>
        <p:spPr bwMode="auto">
          <a:xfrm rot="5400000">
            <a:off x="2258147" y="4040383"/>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9" name="文本框 25">
            <a:extLst>
              <a:ext uri="{FF2B5EF4-FFF2-40B4-BE49-F238E27FC236}">
                <a16:creationId xmlns:a16="http://schemas.microsoft.com/office/drawing/2014/main" id="{BBCEDA40-BB5B-4895-8BB6-6CEFFF12B526}"/>
              </a:ext>
            </a:extLst>
          </p:cNvPr>
          <p:cNvSpPr txBox="1"/>
          <p:nvPr/>
        </p:nvSpPr>
        <p:spPr>
          <a:xfrm>
            <a:off x="2595905" y="3927184"/>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0" name="矩形 19">
            <a:extLst>
              <a:ext uri="{FF2B5EF4-FFF2-40B4-BE49-F238E27FC236}">
                <a16:creationId xmlns:a16="http://schemas.microsoft.com/office/drawing/2014/main" id="{42258638-4CA5-4060-BDEA-100E47126AED}"/>
              </a:ext>
            </a:extLst>
          </p:cNvPr>
          <p:cNvSpPr/>
          <p:nvPr/>
        </p:nvSpPr>
        <p:spPr>
          <a:xfrm>
            <a:off x="4437967" y="3968734"/>
            <a:ext cx="2652195"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结果评估</a:t>
            </a:r>
          </a:p>
        </p:txBody>
      </p:sp>
      <p:sp>
        <p:nvSpPr>
          <p:cNvPr id="24" name="矩形 3">
            <a:extLst>
              <a:ext uri="{FF2B5EF4-FFF2-40B4-BE49-F238E27FC236}">
                <a16:creationId xmlns:a16="http://schemas.microsoft.com/office/drawing/2014/main" id="{4A967573-B77E-4DF9-B948-AC5B674D0917}"/>
              </a:ext>
            </a:extLst>
          </p:cNvPr>
          <p:cNvSpPr/>
          <p:nvPr/>
        </p:nvSpPr>
        <p:spPr>
          <a:xfrm>
            <a:off x="3986554" y="3867894"/>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0391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8" y="627660"/>
            <a:ext cx="8208908" cy="4320354"/>
          </a:xfrm>
        </p:spPr>
        <p:txBody>
          <a:bodyPr>
            <a:normAutofit/>
          </a:bodyPr>
          <a:lstStyle/>
          <a:p>
            <a:r>
              <a:rPr lang="zh-CN" altLang="en-US" dirty="0">
                <a:solidFill>
                  <a:srgbClr val="4A7090"/>
                </a:solidFill>
              </a:rPr>
              <a:t>特征选择：</a:t>
            </a:r>
            <a:r>
              <a:rPr lang="zh-CN" altLang="en-US" b="0" dirty="0"/>
              <a:t>从给定的特征集合中选出相关特征子集的过程称为特征选择进行，特征选择必须确保不丢失重要特征。</a:t>
            </a:r>
          </a:p>
          <a:p>
            <a:r>
              <a:rPr lang="zh-CN" altLang="en-US" dirty="0"/>
              <a:t>过滤法</a:t>
            </a:r>
            <a:r>
              <a:rPr lang="en-US" altLang="zh-CN" dirty="0"/>
              <a:t>(Filter)</a:t>
            </a:r>
          </a:p>
          <a:p>
            <a:pPr lvl="1"/>
            <a:r>
              <a:rPr lang="zh-CN" altLang="en-US" dirty="0"/>
              <a:t>按照发散性或相关性对各特征进行评分，设定阈值完成特征选择</a:t>
            </a:r>
            <a:endParaRPr lang="en-US" altLang="zh-CN" dirty="0"/>
          </a:p>
          <a:p>
            <a:pPr lvl="1"/>
            <a:r>
              <a:rPr lang="zh-CN" altLang="en-US" dirty="0"/>
              <a:t>互信息：指两个随机变量之间的关联程度，即给定一个随机变量后，另一个随机变量的确定性；因而互信息取值最小为</a:t>
            </a:r>
            <a:r>
              <a:rPr lang="en-US" altLang="zh-CN" dirty="0"/>
              <a:t>0</a:t>
            </a:r>
            <a:r>
              <a:rPr lang="zh-CN" altLang="en-US" dirty="0"/>
              <a:t>，意味着给定一个随机变量对确定一另一个随机变量没有关系，越大表示另一个变量的确定性越高</a:t>
            </a:r>
          </a:p>
          <a:p>
            <a:pPr marL="308607" lvl="1" indent="-308607">
              <a:buFont typeface="Wingdings" panose="05000000000000000000" pitchFamily="2" charset="2"/>
              <a:buChar char="Ø"/>
            </a:pPr>
            <a:r>
              <a:rPr lang="zh-CN" altLang="en-US" b="1" dirty="0"/>
              <a:t>包裹法</a:t>
            </a:r>
            <a:r>
              <a:rPr lang="en-US" altLang="zh-CN" b="1" dirty="0"/>
              <a:t>(Wrapper)</a:t>
            </a:r>
          </a:p>
          <a:p>
            <a:pPr lvl="1"/>
            <a:r>
              <a:rPr lang="zh-CN" altLang="en-US" dirty="0"/>
              <a:t>选定特定算法，然后通过不断的启发式方法来搜索特征</a:t>
            </a:r>
          </a:p>
          <a:p>
            <a:pPr marL="308607" lvl="1" indent="-308607">
              <a:lnSpc>
                <a:spcPct val="160000"/>
              </a:lnSpc>
              <a:buFont typeface="Wingdings" panose="05000000000000000000" pitchFamily="2" charset="2"/>
              <a:buChar char="Ø"/>
            </a:pPr>
            <a:r>
              <a:rPr lang="zh-CN" altLang="en-US" b="1" dirty="0"/>
              <a:t>嵌入法</a:t>
            </a:r>
            <a:r>
              <a:rPr lang="en-US" altLang="zh-CN" b="1" dirty="0"/>
              <a:t>(Embedded)</a:t>
            </a:r>
          </a:p>
          <a:p>
            <a:pPr lvl="1">
              <a:lnSpc>
                <a:spcPct val="160000"/>
              </a:lnSpc>
            </a:pPr>
            <a:r>
              <a:rPr lang="zh-CN" altLang="en-US" dirty="0"/>
              <a:t>利用正则化的思想，将部分特征属性的权重调整到</a:t>
            </a:r>
            <a:r>
              <a:rPr lang="en-US" altLang="zh-CN" dirty="0"/>
              <a:t>0</a:t>
            </a:r>
            <a:r>
              <a:rPr lang="zh-CN" altLang="en-US" dirty="0"/>
              <a:t>，则这个特性相当于就是被舍弃了。常见的正则有</a:t>
            </a:r>
            <a:r>
              <a:rPr lang="en-US" altLang="zh-CN" dirty="0"/>
              <a:t>L1</a:t>
            </a:r>
            <a:r>
              <a:rPr lang="zh-CN" altLang="en-US" dirty="0"/>
              <a:t>的</a:t>
            </a:r>
            <a:r>
              <a:rPr lang="en-US" altLang="zh-CN" dirty="0"/>
              <a:t>Lasso,L2</a:t>
            </a:r>
            <a:r>
              <a:rPr lang="zh-CN" altLang="en-US" dirty="0"/>
              <a:t>的</a:t>
            </a:r>
            <a:r>
              <a:rPr lang="en-US" altLang="zh-CN" dirty="0"/>
              <a:t>Ridge</a:t>
            </a:r>
            <a:r>
              <a:rPr lang="zh-CN" altLang="en-US" dirty="0"/>
              <a:t>，还有一种综合</a:t>
            </a:r>
            <a:r>
              <a:rPr lang="en-US" altLang="zh-CN" dirty="0"/>
              <a:t>L1</a:t>
            </a:r>
            <a:r>
              <a:rPr lang="zh-CN" altLang="en-US" dirty="0"/>
              <a:t>和</a:t>
            </a:r>
            <a:r>
              <a:rPr lang="en-US" altLang="zh-CN" dirty="0"/>
              <a:t>L2</a:t>
            </a:r>
            <a:r>
              <a:rPr lang="zh-CN" altLang="en-US" dirty="0"/>
              <a:t>的这两个方法的</a:t>
            </a:r>
            <a:r>
              <a:rPr lang="en-US" altLang="zh-CN" dirty="0" err="1"/>
              <a:t>ElasticNet</a:t>
            </a:r>
            <a:r>
              <a:rPr lang="zh-CN" altLang="en-US" dirty="0"/>
              <a:t>方法。</a:t>
            </a:r>
          </a:p>
          <a:p>
            <a:pPr marL="411477" lvl="1" indent="0">
              <a:buNone/>
            </a:pPr>
            <a:endParaRPr lang="zh-CN" altLang="en-US" dirty="0"/>
          </a:p>
        </p:txBody>
      </p:sp>
      <p:sp>
        <p:nvSpPr>
          <p:cNvPr id="3" name="文本占位符 2"/>
          <p:cNvSpPr>
            <a:spLocks noGrp="1"/>
          </p:cNvSpPr>
          <p:nvPr>
            <p:ph type="body" sz="quarter" idx="11"/>
          </p:nvPr>
        </p:nvSpPr>
        <p:spPr/>
        <p:txBody>
          <a:bodyPr>
            <a:normAutofit fontScale="92500" lnSpcReduction="20000"/>
          </a:bodyPr>
          <a:lstStyle/>
          <a:p>
            <a:r>
              <a:rPr lang="zh-CN" altLang="en-US" dirty="0"/>
              <a:t>特征工程</a:t>
            </a:r>
          </a:p>
        </p:txBody>
      </p:sp>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96233F3B-4E41-9549-FD2A-D134C363DF03}"/>
                  </a:ext>
                </a:extLst>
              </p14:cNvPr>
              <p14:cNvContentPartPr/>
              <p14:nvPr/>
            </p14:nvContentPartPr>
            <p14:xfrm>
              <a:off x="6305400" y="1594800"/>
              <a:ext cx="830160" cy="313920"/>
            </p14:xfrm>
          </p:contentPart>
        </mc:Choice>
        <mc:Fallback>
          <p:pic>
            <p:nvPicPr>
              <p:cNvPr id="5" name="墨迹 4">
                <a:extLst>
                  <a:ext uri="{FF2B5EF4-FFF2-40B4-BE49-F238E27FC236}">
                    <a16:creationId xmlns:a16="http://schemas.microsoft.com/office/drawing/2014/main" id="{96233F3B-4E41-9549-FD2A-D134C363DF03}"/>
                  </a:ext>
                </a:extLst>
              </p:cNvPr>
              <p:cNvPicPr/>
              <p:nvPr/>
            </p:nvPicPr>
            <p:blipFill>
              <a:blip r:embed="rId4"/>
              <a:stretch>
                <a:fillRect/>
              </a:stretch>
            </p:blipFill>
            <p:spPr>
              <a:xfrm>
                <a:off x="6296040" y="1585440"/>
                <a:ext cx="848880" cy="332640"/>
              </a:xfrm>
              <a:prstGeom prst="rect">
                <a:avLst/>
              </a:prstGeom>
            </p:spPr>
          </p:pic>
        </mc:Fallback>
      </mc:AlternateContent>
    </p:spTree>
    <p:extLst>
      <p:ext uri="{BB962C8B-B14F-4D97-AF65-F5344CB8AC3E}">
        <p14:creationId xmlns:p14="http://schemas.microsoft.com/office/powerpoint/2010/main" val="2312392239"/>
      </p:ext>
    </p:extLst>
  </p:cSld>
  <p:clrMapOvr>
    <a:masterClrMapping/>
  </p:clrMapOvr>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Microsoft Office PowerPoint</Application>
  <PresentationFormat>全屏显示(16:9)</PresentationFormat>
  <Paragraphs>201</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思源黑体</vt:lpstr>
      <vt:lpstr>思源黑体 CN Bold</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2020-07-10T09:02:26Z</dcterms:created>
  <dcterms:modified xsi:type="dcterms:W3CDTF">2023-02-22T14:55:06Z</dcterms:modified>
</cp:coreProperties>
</file>