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xml" ContentType="application/vnd.openxmlformats-officedocument.presentationml.notesSlide+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256" r:id="rId2"/>
    <p:sldId id="283" r:id="rId3"/>
    <p:sldId id="297" r:id="rId4"/>
    <p:sldId id="331" r:id="rId5"/>
    <p:sldId id="286" r:id="rId6"/>
    <p:sldId id="333" r:id="rId7"/>
    <p:sldId id="298" r:id="rId8"/>
    <p:sldId id="334" r:id="rId9"/>
    <p:sldId id="288" r:id="rId10"/>
    <p:sldId id="647" r:id="rId11"/>
    <p:sldId id="648" r:id="rId12"/>
    <p:sldId id="649" r:id="rId13"/>
    <p:sldId id="646" r:id="rId14"/>
    <p:sldId id="325" r:id="rId15"/>
    <p:sldId id="291" r:id="rId16"/>
    <p:sldId id="662" r:id="rId17"/>
    <p:sldId id="292" r:id="rId18"/>
    <p:sldId id="658" r:id="rId19"/>
    <p:sldId id="650" r:id="rId20"/>
    <p:sldId id="607" r:id="rId21"/>
    <p:sldId id="340" r:id="rId22"/>
    <p:sldId id="651" r:id="rId23"/>
    <p:sldId id="653" r:id="rId24"/>
    <p:sldId id="661" r:id="rId25"/>
    <p:sldId id="654" r:id="rId26"/>
    <p:sldId id="606" r:id="rId27"/>
    <p:sldId id="645" r:id="rId28"/>
    <p:sldId id="655" r:id="rId29"/>
    <p:sldId id="663" r:id="rId30"/>
    <p:sldId id="656" r:id="rId31"/>
    <p:sldId id="344" r:id="rId32"/>
    <p:sldId id="608" r:id="rId33"/>
    <p:sldId id="294" r:id="rId34"/>
    <p:sldId id="295" r:id="rId35"/>
    <p:sldId id="609" r:id="rId36"/>
    <p:sldId id="612" r:id="rId37"/>
    <p:sldId id="657" r:id="rId38"/>
    <p:sldId id="259"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B236F8-BB9F-4F14-A9F1-223D3247D52A}">
          <p14:sldIdLst>
            <p14:sldId id="256"/>
            <p14:sldId id="283"/>
            <p14:sldId id="297"/>
            <p14:sldId id="331"/>
            <p14:sldId id="286"/>
            <p14:sldId id="333"/>
            <p14:sldId id="298"/>
            <p14:sldId id="334"/>
            <p14:sldId id="288"/>
            <p14:sldId id="647"/>
            <p14:sldId id="648"/>
            <p14:sldId id="649"/>
            <p14:sldId id="646"/>
            <p14:sldId id="325"/>
            <p14:sldId id="291"/>
            <p14:sldId id="662"/>
            <p14:sldId id="292"/>
            <p14:sldId id="658"/>
            <p14:sldId id="650"/>
            <p14:sldId id="607"/>
            <p14:sldId id="340"/>
            <p14:sldId id="651"/>
            <p14:sldId id="653"/>
            <p14:sldId id="661"/>
            <p14:sldId id="654"/>
            <p14:sldId id="606"/>
            <p14:sldId id="645"/>
            <p14:sldId id="655"/>
            <p14:sldId id="663"/>
            <p14:sldId id="656"/>
            <p14:sldId id="344"/>
            <p14:sldId id="608"/>
            <p14:sldId id="294"/>
            <p14:sldId id="295"/>
            <p14:sldId id="609"/>
            <p14:sldId id="612"/>
            <p14:sldId id="657"/>
            <p14:sldId id="259"/>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4A7090"/>
    <a:srgbClr val="3494BA"/>
    <a:srgbClr val="F2F2F2"/>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0" autoAdjust="0"/>
    <p:restoredTop sz="84887" autoAdjust="0"/>
  </p:normalViewPr>
  <p:slideViewPr>
    <p:cSldViewPr>
      <p:cViewPr varScale="1">
        <p:scale>
          <a:sx n="91" d="100"/>
          <a:sy n="91" d="100"/>
        </p:scale>
        <p:origin x="566" y="62"/>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3:28:36.732"/>
    </inkml:context>
    <inkml:brush xml:id="br0">
      <inkml:brushProperty name="width" value="0.05292" units="cm"/>
      <inkml:brushProperty name="height" value="0.05292" units="cm"/>
      <inkml:brushProperty name="color" value="#FF0000"/>
    </inkml:brush>
    <inkml:context xml:id="ctx1">
      <inkml:inkSource xml:id="inkSrc121">
        <inkml:traceFormat>
          <inkml:channel name="X" type="integer" max="11748" units="cm"/>
          <inkml:channel name="Y" type="integer" max="6608"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3-03-01T13:32:00.338"/>
    </inkml:context>
  </inkml:definitions>
  <inkml:trace contextRef="#ctx0" brushRef="#br0">6210 2124 198 0,'-22'22'178'0,"21"-23"43"15,1 2-9-15,0 0-52 16,0-1-19-16,0 0-24 15,0 0-5-15,0-1-32 16,0 1-12-16,-1 0-27 16,1 0-11-16,0 0-8 15,0 0-1-15,0 1 4 16,4 10 3-16,2 6 1 16,8 24 1-16,-11-21 1 15,1-1-1-15,-2 0-5 16,3-1-4-16,-2-3-8 15,1 0-2-15,1-6-5 16,0 0-2-16,1-4-2 0,0-2 1 16,1-2-2-16,1 0 2 15,3-3-1-15,0 0 1 16,2-2 1-16,1-3 0 16,1 0 1-16,-2-9 0 15,0-1-1-15,4 0 0 16,-4-6-2-16,5 7 1 15,-3 1-1-15,-9-1 0 16,2 8 0-16,-4 1 0 0,-2 2 0 16,2 2 0-16,-6 0-1 15,3 2 1-15,-2 1 0 16,1 0-1-16,0 0 2 16,-1 0-1-16,0 0 0 15,-1 7 0-15,0-2-1 16,1 3-1-16,-2 1 0 15,0 22 0-15,6-18 0 16,-3-2 0-16,0 0 1 16,4 6 1-16,-3-3 6 15,0 0 2-15,5 6 2 16,-6-6 0-16,2 4-1 16,3 2 1-16,-7-4 0 15,3 4-1-15,0 1-2 16,-1 0-2-16,-1 3-2 15,-1-1 1-15,-3-2 3 0,-1-2 7 16,0-5 4-16,-3-1 4 16,1 3 5-16,-6-5-2 15,0-1-1-15,-1-1-3 16,-4-3-4-16,3 1-4 16,-2-3-1-16,-1-4-2 15,-1-7-5-15,0 0-1 16,3-6-5-16,-1-3-2 15,6-4-81-15,1-6-78 0,7-10 100 16</inkml:trace>
  <inkml:trace contextRef="#ctx0" brushRef="#br0" timeOffset="572.36">6210 2092 381 0,'-1'0'251'0,"0"-1"-22"16,0 0-58-16,0 0-17 16,1 0-40-16,-1 0-18 15,0 0-11-15,0-5-3 16,2-7-19-16,8-26-11 16,-1 20-18-16,-1 0-7 15,2 0-12-15,2 4-4 0,0-1-5 16,3 2-3-16,-1 5 0 15,-1-1-1-15,-2 3-1 16,-1-3-1-16,0 6 0 16,-1 2 0-16,-1 2-1 15,4 6 0-15,-3-2 1 16,0 0 0-16,2 0 6 16,-3 1 3-16,1 2 4 15,2 0 0-15,-1 2-2 16,2 0-4-16,6 7-4 15,-4-1 0-15,4 4-1 16,0-1 0-16,-2 1 0 16,3 2 0-16,-3-2 2 15,-3-3 1-15,-3 0 2 0,-1-1 2 16,-6 4-75-16,0 0-113 16,-3-7 116-16</inkml:trace>
  <inkml:trace contextRef="#ctx0" brushRef="#br0" timeOffset="3126.94">6883 2212 326 0,'-25'37'262'0,"22"-39"22"0,2 2-81 16,-4-2-28-16,2-1-43 15,2 0-16-15,1 0-27 16,0 3-10-16,0-1-22 15,0 0-5-15,0 0-10 16,13 1-5-16,24 0-10 16,-19 2-6-16,0 1-8 15,2-2-3-15,2 0-2 16,0 1 0-16,1-1-3 16,1 3 1-16,-2 1-1 15,-1-3 2-15,-2 1 1 16,-4-3 2-16,-6-1-32 15,2 1-61-15,-3 0-353 16,-2 2 296-16</inkml:trace>
  <inkml:trace contextRef="#ctx0" brushRef="#br0" timeOffset="3467.95">6813 2430 490 0,'0'1'267'0,"-2"-1"-67"16,2 0-29-16,0 0-41 16,0 0-18-16,0 0-5 15,6-1-1-15,3-1-26 16,6 0-11-16,25 0-26 15,-18 4-8-15,9 2-8 16,0-3-7-16,9 0-7 16,1 1-2-16,-1-3-2 15,-4 1 0-15,-7 1 2 16,-6 1 0-16,-8 2 3 16,-7-1-5-16,-7 0-107 15,-3 1-150-15,-10 3 158 16</inkml:trace>
  <inkml:trace contextRef="#ctx0" brushRef="#br0" timeOffset="19928.95">7690 2265 505 0,'0'-1'275'15,"0"0"-46"-15,0 0-25 16,0 0-45-16,0 0-24 15,0 0-49-15,0 0-19 16,0 1-40-16,0-1-7 0,0 1-6 16,0 0 1-16,2 1 4 15,3 7-1-15,-1 7-1 16,22 23 1-16,-24-22 4 16,1 3 3-16,-3 0 5 15,1 4-1-15,-2 1-6 16,-1-3-4-16,-2 1-5 15,-2-3-2-15,-2 2-1 16,-3-2 1-16,-1-3 1 16,0-2 0-16,-1-6 1 15,2-3 0-15,-1-3-2 16,1-1-2-16,1-3-3 16,0-1-1-16,-1-4-2 15,1-1-2-15,-1-7-1 16,3 1-1-16,-1-1-4 15,4-1 0-15,5 6-1 0,-5-5 0 16,4 0 0-16,1 0 1 16,-2-1 0-16,4 0 0 15,2 1 1-15,-4-4-1 16,6 4 1-16,-2-1 0 16,1 1 0-16,0 0 1 15,-2 1 1-15,0 1-1 0,0 1 2 16,3 3 0-16,0 1 1 15,0 0 0-15,2 1 0 16,-1-2 0-16,1 0 1 16,3 0-1-16,0 2 2 15,4-2 3-15,4 3 3 16,2 2 3-16,5 3 1 16,1 1-1-16,7 3-3 15,1 2-1-15,3 3-3 16,-4 1 0-16,-7-1 0 15,-5-1 0-15,-8-3 1 16,1 0 0-16,-9-3 5 16,2 1 2-16,-6-2-6 15,-2-3-30-15,-1 0-148 16,0 3-293-16,0-1 299 16</inkml:trace>
  <inkml:trace contextRef="#ctx0" brushRef="#br0" timeOffset="20363.24">8106 2157 460 0,'56'-35'305'16,"-61"25"-26"-16,-2 2-79 15,2 2-30-15,-3 4-57 16,1 1-25-16,0 5-30 15,0 4-9-15,-1 8-17 16,-2 3-3-16,1 9-6 16,-1 4-2-16,0 7 0 15,3 7 1-15,3 10-3 0,3 3 7 16,5 4 1-16,3-4-4 16,4-13-3-16,2-7-9 15,5-12-5-15,1-6-6 16,5-14-62-16,1-5-56 15,0-19 70-15</inkml:trace>
  <inkml:trace contextRef="#ctx0" brushRef="#br0" timeOffset="20695.84">8342 2236 668 0,'-2'-24'332'15,"1"29"-130"-15,1 4-48 16,0-1-4-16,3 6-40 16,3 1-18-16,6 5-10 15,3 3-2-15,5 2-9 16,4 5-5-16,1-3-15 15,5 0-8-15,-3-3-18 16,1-5-6-16,-1-2-8 0,-5-3-2 16,-2-1-1-1,-3-1 0-15,-3 0-41 0,-1-1-42 16,-3-4-129-16,-1-1-176 16,2-3 244-16</inkml:trace>
  <inkml:trace contextRef="#ctx0" brushRef="#br0" timeOffset="20971.86">8640 2243 671 0,'2'-13'333'0,"-2"2"-89"15,-1 3-17-15,-2 4-30 16,-1 4-31-16,0 4-49 15,-1 2-30-15,1 3-38 16,-7 4-5-16,0 5-22 16,1 2 0-16,-8 7-8 15,-1 4-3-15,-7 8-4 16,-5 3-1-16,1 4-1 16,1-3 1-16,8-11-41 15,7-7-52-15,10-13-149 16,9-5 144-16</inkml:trace>
  <inkml:trace contextRef="#ctx0" brushRef="#br0" timeOffset="21725.88">8920 2977 575 0,'-3'2'311'16,"-1"-2"-100"-16,-3-7-66 15,2-3-24-15,0-8-51 16,4-3-11-16,-2-11-12 16,1-5-2-16,-3-10-5 15,1-3-4-15,0-3-10 16,-1 3-3-16,1 0-8 0,-3-1-3 16,-3-4-5-16,1-5-2 15,1 4-4-15,3 3-1 16,5 10-2-16,3 5-1 15,3 7 0-15,1 5 1 16,3 6 1-16,0 4 1 16,5 4-4-16,-2 5-1 15,7 6-4-15,0 4 1 16,-1 6 5-16,1 0 1 16,-6 1 2-16,1-1 4 0,-5 4 8 15,-3-2 5-15,-1 3 6 16,-8-1 0-16,-3 4-3 15,-1 0-1-15,-5 0-2 16,2 0-1-16,-4-6-5 16,0 0 0-16,5-3-6 15,3-1-2-15,1-3-8 16,6 1-6-16,1-2-8 16,1 1 0-16,7 0 3 15,2 1 2-15,6 2 5 16,2-1 3-16,1-2 4 15,-2-2 5-15,-2 2 17 16,-3 1 8-16,-4 0 16 16,-5 4 4-16,-5-1 5 15,-2 4-3-15,-12 5-9 16,-3 2-8-16,-10 3-13 16,-2 3-5-16,-2-4-34 0,3-2-33 15,7-8-102 1,1-7-82-16,15-10 145 0</inkml:trace>
  <inkml:trace contextRef="#ctx0" brushRef="#br0" timeOffset="22053.4">9328 2063 632 0,'11'8'327'16,"1"-1"-154"-16,5 3 1 16,3 1-18-16,-1 2-47 15,3 5-12-15,1 2-12 16,-2 4-8-16,-1 3-27 15,-3-2-9-15,-6 5-14 16,-4 4-5-16,-7 1-3 16,-6 7-1-16,-6 7-1 0,-8 0 0 15,-8 9-58-15,-5-1-63 16,-7 8 66-16</inkml:trace>
  <inkml:trace contextRef="#ctx0" brushRef="#br0" timeOffset="29519.85">8832 2718 417 0,'-46'60'213'0,"41"-53"-42"15,-2-3-21-15,3 0-15 16,0-1 3-16,3-1-16 16,-1-1-9-16,2-1-28 15,0 0-12-15,0-1-10 16,0 0-3-16,0 0 3 16,11-5-2-16,5-3-8 15,21-28-6-15,-17 23-11 16,3 2-9-16,-2 3-11 15,1 5-4-15,-3 4-9 16,-4 3-2-16,-2 6 0 16,4 3 0-16,-3 2 3 15,0 2 0-15,3 1 0 0,-3-2 0 16,0-2 0-16,4-1 1 16,1-5 11-16,0-2 5 15,2-8 5-15,2-7 1 16,3-10-9-16,2-3-4 15,1-7-1-15,2 3-21 16,-5 2-93-16,-2 5-63 16,-4 7 91-16</inkml:trace>
  <inkml:trace contextRef="#ctx0" brushRef="#br0" timeOffset="34357.04">7791 2782 156 0,'47'34'139'0,"-38"-18"18"16,-2 4-25-16,-4 2-16 16,1 8-25-16,-2 5-14 15,8 13-30-15,-5 1-6 16,-7 7-15-16,-1-1-5 15,-6-5-5-15,7 1-3 0,3-3-6 16,3-1-2-16,-2-8 0 16,2-3 0-16,5-9-1 15,-6-5 8-15,1-7 8 16,0-1 0-16,-7-5 2 16,3-3-8-16,2 6-5 15,-2-4-1-15,-3 3 0 16,1 3 0-16,-3-2-1 15,3 1-2-15,2-5 1 16,0-3-4-16,1-3 27 16,1 0 7-16,-3-2 10 15,0 0 6-15,1-1-26 16,-1 0-7-16,1 0-15 16,0 1-4-16,0 0-3 15,5 1 0-15,10 2 3 0,29 6 2 16,-23-3 0-16,8 1 1 15,7 4-1-15,3-4-1 16,12 2 1-16,-3 2 1 16,1-2 0-16,-1 1 1 15,-6 0 0-15,0-4 1 16,3-1 2-16,-3-2 2 16,3 1 0-16,-8-1 2 15,-6 0 1-15,-7 0-1 0,-13 1-17 16,-1-2-77-16,-8 0 59 15</inkml:trace>
  <inkml:trace contextRef="#ctx0" brushRef="#br0" timeOffset="34686.23">8419 3536 363 0,'-4'-3'231'0,"1"3"-8"16,3 2-33-16,0-2-74 16,0 0-19-16,0 0-33 15,16 10-10-15,30 29-14 16,-20-23-6-16,8 2-6 0,-2-1-1 16,-3 0 13-1,-1 1 4-15,-7-4 5 0,1 1 1 16,-5-3-3-16,-3-2-2 15,-6-3-2-15,-3 0 1 16,-5-1 1-16,-5 3 1 16,-6 7-12-16,-3 2-4 15,-13 5-20-15,-5 0-7 16,-6 2-51-16,-5 1-55 0,6-3 65 16</inkml:trace>
  <inkml:trace contextRef="#ctx0" brushRef="#br0" timeOffset="35794.12">9184 3404 373 0,'-29'-30'239'16,"24"32"3"-16,1-1-28 15,2 2-61-15,-1-1-24 0,2-2-53 16,1 0-13-16,0 0-18 16,0 0-8-16,17 4 2 15,29 5-1-15,-8-4-7 16,1-2-4-16,-4-3-8 16,-1 1-2-16,-9-2-4 15,-4 1 0-15,-4 1 0 16,-5 3 1-16,-6 1 7 15,-3-5 8-15,-5 3 9 16,-5-3 0-16,-7 3-7 16,1 6-9-16,-4-4-11 15,-1 3-4-15,6 4-3 16,-1-8-3-16,1 3-1 16,5 1-1-16,2 0-3 0,-2-1-1 15,7 0-1-15,-1-1 1 16,0 0 0-16,3 6 2 15,-1 3 2-15,-1 1 0 16,2 7 1-16,-1 0 0 16,0 2 0-16,1 2 2 15,-3 4 2-15,-1 1-1 16,-1 7 1-16,4 0-1 16,-1-3-2-16,1 1 0 15,-5-6 1-15,0-2 0 0,1-5 1 16,-2-4 0-16,5-4 2 15,-1-4 2-15,1-7 3 16,-6-2 1-16,-3-6 1 16,-8-6-20-16,-1-4-125 15,-2-7-46-15,-6-16 95 16</inkml:trace>
  <inkml:trace contextRef="#ctx0" brushRef="#br0" timeOffset="36441.37">9011 3664 327 0,'-2'0'215'0,"3"1"2"16,1-1-34-16,-2 0-62 15,0 0-33-15,23 1-15 16,27 3 0-16,-14-4 5 0,-1 0 9 16,-4 0-16-16,2 1-9 15,-10 3-20-15,-5 2-6 16,-4 2-6-16,-9 3 1 15,-5 4 1-15,-7-2-1 16,-12 6-5-16,-3 1-5 16,-8 4-6-16,0 0-3 15,1-4-4-15,3-6-1 16,5-6-2-16,6 0-3 0,6-7-1 16,5 3-4-16,4-4-11 15,5-4-2-15,9 0-2 16,5-9 3-16,10-4 8 15,5-3 3-15,6-3 4 16,2 3 3-16,-1-1 3 16,0 2 1-16,-4 5 5 15,0 1-3-15,-5 5 6 16,-6 0 1-16,-9 3 3 16,-7 2 7-16,-8 3 7 15,-3 5 0-15,-7 6 1 16,-4 3-6-16,-7 3-12 15,-3-1-3-15,-2 1-8 16,5-3-2-16,4 0-2 16,5 1-2-16,7-5-3 15,-3-3-3-15,7-2-7 0,4-2-2 16,7 3 1-16,7-2 0 16,4 2 7-16,4-2 2 15,3-7 5-15,1 2 1 16,-2-2 4-16,-3-1 3 15,-11 4-67-15,-3-2-61 16,-14-1 75-16</inkml:trace>
  <inkml:trace contextRef="#ctx0" brushRef="#br0" timeOffset="36776.69">8955 3699 620 0,'2'9'311'16,"2"1"-114"-16,5 5-76 16,5 3-7-16,3 10-47 15,-1 0-15-15,-2 5-7 16,-7-8-10 0,-3-12-8-16,0 0-5 0,5 32-9 15,0-3-2-15,-3-11-3 16,-1-19 0-16,-2-6-1 15,2-3 0-15,1 1 1 0,0-2 0 16,3-1 0-16,3 0 6 16,4-2 5-16,5-2 10 15,9-2 8-15,5 0-1 16,3 1 9-16,7 2-7 16,0 0-6-16,0 1-6 15,6 1-13-15,-3 0-2 16,6 0-1-16,-4 0 0 15,-7-4 4-15,-9 2 1 0,-17-1-22 16,-4 2-57 0,-8 0-392-16,1-1 319 0</inkml:trace>
  <inkml:trace contextRef="#ctx0" brushRef="#br0" timeOffset="36991.86">9618 3757 674 0,'-3'-12'350'0,"3"3"-95"16,3 4-26-16,-2 2-66 16,-1 3-36-16,2 3-41 15,-2-3-14-15,0 0-21 16,2 11-8-16,4 12-21 16,5 35-10-16,-4-18-6 15,2 3 0-15,-5-3-2 0,2-1 2 16,3-9-72-16,-1-6-72 15,9-16 86-15</inkml:trace>
  <inkml:trace contextRef="#ctx0" brushRef="#br0" timeOffset="37339.96">9896 3416 935 0,'-46'-25'387'0,"47"30"-243"16,1 1-5-16,2 6-49 15,1 1-31-15,4 7-38 16,0-3-10-16,3 0-4 0,1-2-9 16,8-3-137-16,1 2-159 15,6-5 186-15</inkml:trace>
  <inkml:trace contextRef="#ctx0" brushRef="#br0" timeOffset="37668.99">10125 3444 486 0,'5'-1'271'0,"-2"-2"-37"0,-1 7-32 0,0 1-47 16,-2 2-20-16,-3 6-43 15,-6-4-17-15,-7 11-34 16,-8-1-11-16,-5 6-14 15,-7 6-4-15,-9-6-5 16,2-2-2-16,3-8-1 16,5-6-1-16,13-3 0 15,5-3-2-15,8-2-6 16,7 0-9-16,5-2-7 16,3-3 1-16,11-2 14 15,4-1 10-15,15 1 8 16,6 0 1-16,6 0-7 15,0 0-2-15,-4-3 2 16,-4 0 1-16,-9 3 4 0,-3 2 3 16,-12 3-73-16,-3 1-98 15,-8 1 101-15</inkml:trace>
  <inkml:trace contextRef="#ctx0" brushRef="#br0" timeOffset="37918.19">9969 3340 712 0,'-4'-3'345'16,"3"3"-132"-16,1 1-45 15,0-1-50-15,0 0-32 0,2 5-26 16,4 9-8-16,16 27-16 16,-13-20-5-16,1 9-12 15,0 5-5-15,-2 5-6 16,0 5 1-16,-4 7 1 15,-3 2 2-15,-1 3-53 16,-2-2-70-16,-1-14 71 16</inkml:trace>
  <inkml:trace contextRef="#ctx0" brushRef="#br0" timeOffset="39115.42">10019 3613 533 0,'-4'-3'302'0,"-1"4"-58"16,-3 2-49-16,-1 6-84 0,-2 1-42 15,-7 8-46-15,-4 3-10 16,-9 7-7-16,3 2-1 16,-1 1-1-16,4-5-2 15,9-8 0-15,6-1-1 16,7-10-5-16,4-4-4 15,7-5-2-15,4-7 4 16,11-7 8-16,8 2 4 16,8-4 15-16,2 1 2 0,-1 1 13 15,-5-1 6-15,-7 9-6 16,-6 0 0-16,-12 9-7 16,0 4 0-16,-10 7 2 15,-3 3-1-15,-4 9-6 16,-7 3-4-16,-5 4-9 15,-4 2-4-15,4 0-4 16,3-1-1-16,5-1-3 16,8-5-2-16,4-7-4 15,4-3-1-15,6-7 0 16,5-2 1-16,7-5 5 16,0-4 2-16,2-4 3 15,-1-1 1-15,-6-6 2 16,3-3 1-16,-6-1-22 15,-4-5-31-15,-3 3-22 0,-1 0-5 16,-7 3 20-16,0 3 29 16,-7 1 21-16,0 1 4 15,1 4 3-15,1 1 0 16,1 1 9-16,1 6 2 16,1 1 6-16,-1 4 3 0,0 8-5 15,-3 0 0-15,-5 10-2 16,-3 4-4-16,-6 8-4 15,-7 0 0-15,-3 3-3 16,-1-3 1-16,-1-9-1 16,3-7-1-16,6-13-4 15,3-9-2-15,9-17-10 16,8-10-5-16,12-16-3 16,10-5 0-16,9-10 6 15,4 2 4-15,5-1 3 16,0 0 1-16,4 10 4 15,1 1 3-15,-2 6 9 16,4 6 11-16,-2 6 10 16,-1 5 7-16,-12 13-1 15,-7 3-6-15,-13 9-6 16,0 7-6-16,-9 8-1 0,0 6-1 16,-4 7-6-16,-6 0-2 15,6 0-5-15,-3-2 1 16,5-8-3-16,3-4-3 15,0-9-3-15,6-4-3 16,1-5 0-16,6 2 2 16,1-3 2-16,0 1 0 15,-1 5 1-15,-1-1 0 16,-1 8 2-16,-1 0 1 16,-2 5 1-16,-5 2 1 15,-4 4 1-15,-3 3-1 0,-5 4-1 16,-3 7-2-16,-3 4-1 15,-6 2 0-15,0 3 0 16,-4-4-6-16,-5-2-11 16,0-3-10-16,-3-14-20 15,6-4-6-15,6-17-20 16,4-7 2-16,4-11 10 16,1-9 7-16,5-5 26 15,2-3 7-15,4 4 10 16,2-2 6-16,0 5 7 15,1 3 2-15,0 4 2 16,1 9 1-16,0 3 4 16,1 4-2-16,2 7 2 15,1 0 1-15,7 7 1 16,6 5 2-16,9 10 1 0,8 6-5 16,2 9-3-16,2 4-2 15,0 4 0-15,-2-1 1 16,4-2-19-16,1-7-60 15,4-16 49-15</inkml:trace>
  <inkml:trace contextRef="#ctx0" brushRef="#br0" timeOffset="39415.22">10821 3268 966 0,'-7'0'374'0,"7"4"-259"16,4 4-20-16,5 3-23 15,2 2-26-15,9 2-35 0,2-2-6 16,3-1 2-16,-2-3 3 16,-6-6-56-16,-3 1-85 15,-11-1 85-15</inkml:trace>
  <inkml:trace contextRef="#ctx0" brushRef="#br0" timeOffset="40028.68">10659 3524 560 0,'-6'12'292'0,"15"-6"-91"16,3-5-34-16,17 4-74 15,5-1-12-15,3-2-31 16,6-1-10-16,-1-3 3 16,1-2-22-16,-2 0-3 15,-3-1 1-15,-13 0 1 16,-7 0 1-16,-10 3-5 15,-8-3-21-15,-7 5-27 16,-8 0-5-16,-7 0 1 16,-1 4 20-16,2 1 18 15,3 2 2-15,5 3-1 16,2-1 3-16,3 7 10 16,0-2 6-16,5 4 8 15,-2 1-2-15,2 7-8 16,0 4-7-16,0 1-6 0,-1 5-2 15,1-5-2-15,-2 3-1 16,4-3 0-16,0-4 5 16,3-4-85-16,1-11-89 15,2-16 107-15</inkml:trace>
  <inkml:trace contextRef="#ctx0" brushRef="#br0" timeOffset="40048.6">11008 3621 560 0,'7'-8'302'0,"-4"5"-60"16,0 1-46-16,-4 3-64 16,0-1-28-16,0 0-33 15,0 0-3-15,-1 9 7 16,-2 4-6-16,-4 27-22 16,6-19-6-16,1 2-26 15,3 2-6-15,0 1-5 16,1-2-1-16,0 0 0 15,-1 0-17-15,-5-6-108 16,-2-1-123-16,-2-3 148 16</inkml:trace>
  <inkml:trace contextRef="#ctx0" brushRef="#br0" timeOffset="40574.99">10707 3642 152 0,'-1'-1'143'0,"0"0"19"16,0 0-27-16,1 0-9 15,0 1-26-15,0-1-8 16,-1 1-1-16,0 0 6 16,0 0-3-16,0 0-6 15,0 0-10-15,0 0-10 16,1 1-14-16,6 11-9 15,14 26-16-15,-12-18-5 16,-2 4-4-16,-2 0 2 16,2 4-1-16,-6-1-2 0,-6-2-6 15,3 6-2-15,-3-9-3 16,1-2-8-16,6-4-119 16,-5-12-175-16,11-7 189 15</inkml:trace>
  <inkml:trace contextRef="#ctx0" brushRef="#br0" timeOffset="41068.47">11024 3653 416 0,'11'11'289'16,"0"1"-4"-16,1 1-81 15,4 3-27-15,-3-4-55 16,2-1-31-16,-4-4-40 0,-5-1-12 15,0-1-19-15,0-1-3 16,-6 4 3-16,-7-3 0 16,-6 10-2-16,-11 2-5 15,-8 5-17-15,-6 0-4 16,-2-4-4-16,-3 1 0 16,4-3 12-16,6-2-1 15,7-4 1-15,12-3 0 0,7-7-6 16,7 0-5-16,5-10-5 15,2-2 1-15,12 0 14 16,2-2 10-16,6 5 18 16,2-4 2-16,1 5 4 15,-1 4-5-15,-7 1-6 16,-2 7-1-16,-8 2-1 16,-6-2 2-16,-4 12 5 15,-4-2 1-15,-12 9-5 16,-2 4-4-16,-8 5-5 15,-6 5-2-15,-1 4-3 16,-5 2-3-16,2-3-2 16,3-2 0-16,4-13-36 15,2-7-38-15,6-11-91 16,1-7-94-16,4-12-213 16,1-8 292-16</inkml:trace>
  <inkml:trace contextRef="#ctx0" brushRef="#br0" timeOffset="41263.26">10687 3960 328 0,'7'-17'231'0,"-1"3"4"16,-2 4-67-16,2 3-20 16,-1 1-16-16,1 4-4 15,0 0-17-15,6 4-10 16,8 7-26-16,3 4-13 0,12 10-18 16,4 4-7-16,7 6-2 15,5 4-5-15,3 2-6 16,-6-1-3-16,-3-5-6 15,-6-7 0-15,-6-10-60 16,3-4-66-16,3-12 70 16</inkml:trace>
  <inkml:trace contextRef="#ctx0" brushRef="#br0" timeOffset="41582.98">11342 3689 779 0,'-19'-24'323'15,"24"30"-161"-15,0 0-30 16,11-2-3-16,6-1-23 16,8 1-50-16,6-2-16 15,-3-1-20-15,-3-2-4 0,-7 0-4 16,-3-1 3-16,-6 0-84 16,-1 1-101-16,-7 0 108 15</inkml:trace>
  <inkml:trace contextRef="#ctx0" brushRef="#br0" timeOffset="41981.11">11426 3546 670 0,'-9'-6'332'0,"9"5"-141"16,-3-2-32-16,7 7-59 16,-1 4-32-16,3 4-18 15,-1 4-6-15,-1 4-16 16,3 2 5-16,1 7 4 15,-1 4 5-15,2 8 0 16,-1 2-14-16,-3 8-8 0,-2 1-6 16,0 5-4-1,0 3 1-15,-6-4 0 0,3-3-1 16,-3-13 0-16,-1-5 0 16,2-13 2-16,-1-6 2 15,0-7 5-15,-3-5 0 16,-1-8-8-16,-1-4-7 15,-6-12-11-15,0-7-3 0,-2-7 0 16,-1-1 2-16,8 4-2 16,6 5-3-16,8 6-4 15,5 3 0-15,7 3 2 16,0 1 1-16,9 1 5 16,5 1 2-16,-4-4-10 15,4-1-34-15,-4-6-133 16,-3-4 122-16</inkml:trace>
  <inkml:trace contextRef="#ctx0" brushRef="#br0" timeOffset="43172.28">11711 3491 600 0,'8'1'325'16,"-2"0"-108"-16,1 10-53 15,-2 0-23-15,-7 7-69 0,-1 4-25 16,-3 5-18-16,-1-2 0 16,1-1-3-16,0-4-2 15,1-4-4-15,2-2-6 16,-1-6-4-16,1-3 1 16,2-6-2-16,-1-3-1 15,4-5-6-15,4-1-4 16,4-4-4-16,3-2-1 0,6 3-1 15,-1 3-1-15,2 4 0 16,-1 3 1-16,-3 5 3 16,-1 2 2-16,-4 5 5 15,-3 0 1-15,-7 0 4 16,-1 2 1-16,-6 0 0 16,1 1 1-16,-3 0-1 15,-1 0-2-15,-5-3-23 16,-1-2-7-16,-5-1-4 15,1-1 0-15,-2-2 21 16,5 1 4-16,2 0 1 16,3 0-1-16,6 4-1 15,-1 3 1-15,4 4 8 16,1 1 4-16,1 4 8 16,2 0 1-16,2 1-5 15,1-2-3-15,-3-1-4 0,2-2-1 16,-2-2 0-16,0-3-1 15,1-5 3-15,-3-4-15 16,0-4-21-16,0-3-3 16,0 4-6-16,0-2 14 15,2-12 18-15,9-23 2 16,0 23 3-16,-2-1 1 16,4 2 14-16,0 5 3 15,3 4 1-15,1 1 3 0,1 4-14 16,5 0 1-16,-2 0-3 15,4-1 0-15,-5 1 0 16,-1 1 1-16,-8 0 4 16,-5 0 3-16,-5 3 8 15,-5 2 1-15,-11 4-1 16,-4 7-4-16,-7 6-12 16,-10-3-4-16,-4 6-7 15,-7-4-1-15,-1 1 1 16,5 1 3-16,13-6 3 15,7-3 2-15,12-8-1 16,5-2-4-16,9-4-4 16,5-3 0-16,9-4 6 15,6-3 4-15,11-3 5 16,7-1-1-16,2-2-4 16,-1 1 0-16,-5-3 1 0,-6 0 1 15,-5 1-39-15,-3 3-67 16,-10 3 66-16</inkml:trace>
  <inkml:trace contextRef="#ctx0" brushRef="#br0" timeOffset="43207.91">11758 3722 560 0,'-2'-3'292'0,"2"4"-71"15,2 1-37-15,-2-2-71 16,0 0-20-16,1 14-39 15,28 26-11-15,-21-20-3 16,-3 3 7-16,-4-2 0 16,1 2 10-16,-3 2-2 15,-3 0-8-15,-5 5-2 16,-4-2-16-16,-11 3-10 16,-3 2-4-16,-2 1-7 15,-1 0-2-15,2-3-2 16,2-3-3-16,5-2-33 15,0-7-31-15,9-7-93 16,2-8-126-16,9-10 182 0</inkml:trace>
  <inkml:trace contextRef="#ctx0" brushRef="#br0" timeOffset="43365.55">11700 3963 382 0,'6'1'267'0,"1"2"-15"16,-1 5-87-16,6 3-42 0,1 7-45 16,4 2-13-16,4 7-12 15,-1 3 6-15,0 0-12 16,-3 0-4-16,5-5-9 16,1-3-9-16,3-3-11 15,-1-6-3-15,-4-4 13 16,-2-6-40-16,-6-6-334 15,2 2 262-15</inkml:trace>
  <inkml:trace contextRef="#ctx0" brushRef="#br0" timeOffset="45107.36">10195 2348 483 0,'22'-21'260'0,"-22"19"-69"16,0 0-34-16,0 1-48 16,0 0-20-16,0 0-13 15,0 1-4-15,7 0-15 16,12 2-3-16,28-1-12 15,-17 0-4-15,2-2-7 16,-4-1-4-16,5 3-3 16,-2-5-2-16,6 5-3 15,4-3-2-15,0-4-6 16,4 4-2-16,-4-4 0 16,1 6-1-16,-13 5 1 0,-5-3 1 15,-9 4 5-15,-9-4-33 16,-2 0-124-16,-5 0 103 15</inkml:trace>
  <inkml:trace contextRef="#ctx0" brushRef="#br0" timeOffset="45501.8">10129 2538 193 0,'-8'3'161'0,"3"0"42"15,0-2-16-15,4 0-52 16,2-1-21-16,-1 0-14 15,0 0-12-15,0 0 4 16,16-1 1-16,34-2-26 16,-14 2-7-16,14 0-19 15,7 1-8-15,7-1-10 16,1-1-1-16,2-1-2 16,2 2-1-16,-3 1-3 0,-5 0-3 15,-12 5-1-15,-10-1-1 16,-14 0 3-16,-6 2 0 15,-8 1-44-15,-6 0-72 16,-8-2 67-16</inkml:trace>
  <inkml:trace contextRef="#ctx0" brushRef="#br0" timeOffset="48709.76">11866 2091 331 0,'-23'8'213'0,"24"-5"-15"0,-4-2-56 15,3-1-15-15,0 0-26 16,-1 0-11-16,1 0-21 16,0 0-11-16,0 0-8 15,0 0-3-15,0 0-5 16,0 0-4-16,4 0-9 15,2 0-4-15,4 2-5 16,-1-2 4-16,25 5 4 16,-20-7 0-16,2-1-1 15,-1-2-5-15,0-3-2 16,2 1 1-16,-3-5 4 16,1 2 2-16,-3 1 1 15,-1-2-1-15,-2 3-2 16,-3-1-1-16,-1-1-6 15,-5 2-1-15,0-1-4 0,0-1-1 16,-4-1-3-16,1 2-1 16,-4 0-1-16,-2 0-1 15,0 4-2-15,-3-1-1 16,-2 4-2-16,1 4 0 16,-1 0-1-16,-1-3 0 15,0 5 0-15,0-7 0 16,-2 4-2-16,0 1-2 15,4 2 1-15,3 5-1 16,0 2 1-16,2 4-1 0,-3-3 1 16,-1 1 0-16,1 0-1 15,4 3 1-15,1-2-1 16,3 0 0-16,2-1-1 16,1-3 0-16,0 3-2 15,3-4 2-15,1 7 3 16,-1 0 2-16,11-2 7 15,-1 5 0-15,6-4 0 16,5 1-2-16,1-2 0 16,3-2 0-16,5 0 0 15,-1-3 1-15,4-2-1 16,-4-3 0-16,-3-4 7 16,0-1-26-16,-6-8-139 15,1 1 112-15</inkml:trace>
  <inkml:trace contextRef="#ctx0" brushRef="#br0" timeOffset="48994.53">12234 1958 675 0,'-8'-27'350'15,"6"35"-138"-15,-1-2-55 16,3 6-6-16,3 1-59 16,2 1-25-16,6 7-5 15,2 1-7-15,4 3-22 16,2-2 0-16,2-4-21 16,0 0-4-16,0-1 0 15,0-3-1-15,-4-3 3 16,-3-2-25-16,-3-8-100 15,-4-1-96-15,-4-6 121 16</inkml:trace>
  <inkml:trace contextRef="#ctx0" brushRef="#br0" timeOffset="49227.4">12389 1913 562 0,'-1'-6'329'16,"-2"6"-69"-16,2 5-22 15,-2 0-85-15,-3 1-31 16,-3 7-23-16,-4-1-13 16,-4 12-26-16,-3 1-12 15,-5 8-24-15,1 4-7 16,-7 5-11-16,0 4-1 16,0-6-3-16,1 0-2 0,11-7-35 15,3-11-46-15,13-8-221 16,2-10 199-16</inkml:trace>
  <inkml:trace contextRef="#ctx0" brushRef="#br0" timeOffset="49536.64">12539 1885 516 0,'0'5'321'16,"0"2"-60"-16,-2 3-81 16,-2 3-2-16,1 1-68 15,-3 1-15-15,1 1-16 0,1 5-10 16,0 3-20-16,-2 5-8 16,0 3-14-16,-1 2-4 15,-1 5-9-15,1 1-5 16,1 6-5-16,2 1-1 15,3 2-2-15,-4-2 0 16,3-2 3-16,-1-6-35 16,0-10-84-16,2-4-45 15,0-15 81-15</inkml:trace>
  <inkml:trace contextRef="#ctx0" brushRef="#br0" timeOffset="49817.86">12462 2018 444 0,'5'-19'278'0,"3"4"-34"15,1 2-28-15,2 5-83 16,5 4-31-16,2 5-30 16,0 2-2-16,-1 4-8 15,1 0-5-15,-3 6 1 16,0 1-10-16,-4 1-10 15,-1 5-5-15,-4 0-11 16,-2-1-4-16,-4 4-5 16,-3 0 0-16,-5 1-3 15,-4 1-1-15,-4 1-37 0,-6-2-63 16,0-8-387-16,2-2 326 16</inkml:trace>
  <inkml:trace contextRef="#ctx0" brushRef="#br0" timeOffset="50177.07">12954 2035 480 0,'18'-83'288'0,"-25"79"-14"15,-3 1-60-15,3 3-67 16,-3 1-39-16,-1 4-54 16,3 3-8-16,-3 8-4 15,0 3-2-15,3 11 4 16,-1 1-2-16,5 8-7 0,-3 4-5 15,7 3-17-15,4 4-4 16,2-1-3 0,6-2-1-16,-2-12-1 0,5-6 7 15,3-11-85-15,4-7-47 16,6-13 74-16</inkml:trace>
  <inkml:trace contextRef="#ctx0" brushRef="#br0" timeOffset="50519.99">13141 2103 649 0,'22'-63'333'0,"-26"62"-94"16,3-1-47-16,0 2-47 15,1 0-35-15,0 0-34 16,3 10-5-16,1 11-17 16,33 26-8-16,-18-14-18 0,7 5-7 15,-1 2-10-15,0-1-1 16,1-8-2-16,-4-1-1 15,-1-7-1-15,0-2 0 16,-4-6-100-16,-4-8-70 16,-4-7 98-16</inkml:trace>
  <inkml:trace contextRef="#ctx0" brushRef="#br0" timeOffset="50758.33">13446 2056 709 0,'2'-5'372'0,"-1"3"-106"16,-1 1-38-16,-1 0-69 15,0 1-27-15,0 0-37 16,-4 4-20-16,-13 11-39 16,-23 29-15-16,13-11-14 15,-3 5-1-15,-2 7-4 16,-4 0 0-16,5-2-3 15,0-5-12-15,10-9-109 16,9-4-81-16,10-13 121 16</inkml:trace>
  <inkml:trace contextRef="#ctx0" brushRef="#br0" timeOffset="51493.83">13637 2590 384 0,'0'3'266'16,"-3"-1"-37"-16,-1-5-16 15,4 2-19-15,0 0-45 16,0 1-10-16,0-17-25 15,1-30-8-15,1 16-17 16,1-8-11-16,1-1-11 16,-1-6-11-16,-3-5-14 0,-1-1-6 15,-5-8-11 1,3 2-4-16,4 6-6 0,2 5-3 16,4 16-3-16,1 3-1 15,1 10-2-15,0 3-1 16,0 7-5-16,-3 2-4 15,1 6-5-15,2 6 0 0,-1-3 3 16,1 6 2-16,-5-3 3 16,-3 1 1-16,-3 9 3 15,-2 1 1-15,-4-2 1 16,1 2 0-16,3-3-3 16,0-3 0-16,4-3-4 15,2-2-1-15,3-4-3 16,0-1 0-16,7 2 2 15,2-1 1-15,1 0 2 16,5 1 1-16,1 0 0 16,-1 0 0-16,0 1 1 15,-4 0 2-15,-6 1 2 16,-3 2 1-16,-6 1 1 16,-3 3 1-16,-7 4-1 15,-5 1-2-15,-9 3-11 16,-4-1-32-16,-3-2-83 0,-2-1-19 15,5-3 73-15</inkml:trace>
  <inkml:trace contextRef="#ctx0" brushRef="#br0" timeOffset="52144.54">13530 2319 655 0,'1'34'345'0,"15"-45"-112"16,5 1 7-16,0 0-84 15,4 4-35-15,-4 1-46 16,-4 4-12-16,-1 6-24 16,-7 2-6-16,2 6-10 15,-4 0-2-15,1 3-5 16,0-4-3-16,0-2-3 15,0 0 0-15,5-7 0 16,3-4 0-16,7-7 1 16,5-6-2-16,5-9-22 15,2-3-51-15,0-7-415 16,4-4 338-16</inkml:trace>
  <inkml:trace contextRef="#ctx0" brushRef="#br0" timeOffset="52167">13965 1988 558 0,'29'-49'301'15,"-22"51"-62"-15,1-1-48 0,2 7-32 16,3 0-43-16,2 7-31 15,3 3-9-15,4 4-7 16,-1 5 0-16,0 1-18 16,1 2-6-16,-3 1-16 15,3 2-9-15,-5 0-7 16,-6 4-1-16,-11 2 1 16,-9 6 0-16,-19 6-1 15,-8 5-15-15,-12 3-66 16,-1 1 50-16</inkml:trace>
  <inkml:trace contextRef="#ctx0" brushRef="#br0" timeOffset="53317.12">11780 2558 395 0,'-8'-2'238'0,"3"-1"-15"0,2 2-43 15,4-2-54-15,4 0-33 16,4 2-41-16,2-1-10 16,3 3-1-16,9 2-5 15,2 3-6-15,2 0-1 16,11 0-9-16,-2-2-1 16,2-4-5-1,-19 0-4-15,1 1-4 0,59-1-1 16,4-3-6-16,0-1 25 0,-24 1 8 15,3 1 0-15,1 2 7 16,1 0-27-16,-8 2-6 16,0 2-1-16,-3 0 0 15,3 3-2-15,0 0 2 16,0-2-1-16,-3-2 1 16,-3-3 0-16,-7 0 0 31,-22 0-1-31,1 0-1 0,64 0 0 0,5 0-1 15,1 2 0-15,-32 0-1 16,4 1 2-16,1 1-1 16,0-4 0-16,0 1 0 15,-4-1 0-15,4-1-1 16,1 2-1-16,1 6 0 16,0-1 0-16,-1 7 21 0,-2 1 3 15,1-1 4-15,1 5 0 16,-4-5-18-16,1 2-2 15,-8-4-2-15,-1-4 1 16,-1 3 1-16,-3-5 1 16,-5-2 3-16,-8 3 1 15,-18-7 0-15,-4-3 22 16,-13 0-70-16,-6-4 34 0</inkml:trace>
  <inkml:trace contextRef="#ctx0" brushRef="#br0" timeOffset="54358.27">12259 2904 318 0,'-23'22'258'16,"23"-23"-7"-16,0 2-68 16,1 2-34-16,-1-3-54 15,0 0-4-15,0 0-8 0,0 0-7 16,2 10-18-16,-1-1-7 15,0 30-6-15,-4-19 2 16,1 7-1-16,2 5 4 16,-1 5-9-16,-5-2-7 15,-1 1-11-15,1 2-9 16,-1-2-6-16,4 2-2 16,0-7 0-16,1-2-2 15,1-7 1-15,0-7 1 0,1-9-68 16,-1-5-72-16,3-6 85 15</inkml:trace>
  <inkml:trace contextRef="#ctx0" brushRef="#br0" timeOffset="54663.41">12436 3115 468 0,'9'5'261'0,"-4"-3"-36"16,1 0-20-16,0 2-21 0,3 1-34 16,4 2-47-16,-3-4-13 15,7 1-20-15,-4-1-15 16,3-4-19-16,6 2-7 15,3 2-13-15,0-3-3 16,-1 4-4-16,-2-4-1 16,-5-3-27-16,-1 2-65 15,-1 1 56-15</inkml:trace>
  <inkml:trace contextRef="#ctx0" brushRef="#br0" timeOffset="54913.26">12632 2942 664 0,'0'0'367'16,"1"0"-136"-16,0 1-52 15,-1-1-34-15,0 0-75 16,0 10-13-16,1 12-20 15,1 45-7-15,-6-17-10 16,-2 2-5-16,-2-2-5 16,3 4-3-16,-2-9-45 0,7-4 28 15</inkml:trace>
  <inkml:trace contextRef="#ctx0" brushRef="#br0" timeOffset="55724.37">13067 3225 564 0,'-21'45'304'0,"23"-44"-33"15,-2 0-63-15,4-1-7 16,-4 0-42-16,0-1-62 16,6 0-20-16,12-3-15 15,24-7-7-15,-21 2-6 16,0-4 4-16,-4-2-7 15,-1-1-2-15,-5-2-2 16,-5-2-5-16,-6-1-11 16,0 4-2-16,-7 4-4 15,-1 3-4-15,-6 6-5 16,-10-6-5-16,-1 9-6 16,-2 0-2-16,2 1-7 15,2 8-6-15,6 5-7 0,1 1-1 16,4 10 4-16,4 0 4 15,4 1 5-15,5 4 2 16,8 0 4-16,4-3 2 16,6 0 6-16,3-4 1 15,4-6 3-15,2-2 0 16,2-11 2-16,-2-6 1 16,1-10-38-16,-2-8-57 15,0-9-140-15,-5-3-136 16,-6-4 218-16</inkml:trace>
  <inkml:trace contextRef="#ctx0" brushRef="#br0" timeOffset="55919.15">13272 3063 438 0,'-7'3'242'0,"7"7"-31"16,1 3-13-16,4 4-22 16,5 4-9-16,2 4-34 15,3 2-24-15,5 3-26 16,0-1-25-16,2-3-25 15,-2-3-3-15,0-4-14 16,-2-4-2-16,-4-8 7 16,1-2-35-16,-6-10-91 15,3-4-97-15,-5-7 110 16</inkml:trace>
  <inkml:trace contextRef="#ctx0" brushRef="#br0" timeOffset="56128.4">13510 3060 306 0,'2'-5'272'16,"-2"5"69"-16,-1 0-59 16,0 0-69-16,0 0-36 15,0 0-48-15,-4 8-17 0,-1 8-35 16,-29 26-17-16,14-15-20 16,-5 3-9-16,-5 4-17 15,-5 1-5-15,2-1-6 16,5 1-4-16,5-9-68 15,8-2-54-15,10-14 75 16</inkml:trace>
  <inkml:trace contextRef="#ctx0" brushRef="#br0" timeOffset="56435.73">13650 3033 560 0,'0'17'329'0,"-1"1"-70"15,-1 0-17-15,-1 1-85 0,1-1-41 16,-4 0-34-16,3 2-9 16,0 2-16-16,0 5-7 15,0-1-11-15,-1 6-3 16,1 7-12-16,-2 5-5 15,-3 3-7-15,3 3-4 16,0-1-4-16,-1-4-1 16,6-1-2-16,0-10-23 15,-3-8-78-15,7-7-49 0,-1-11 81 16</inkml:trace>
  <inkml:trace contextRef="#ctx0" brushRef="#br0" timeOffset="56683.15">13614 3130 668 0,'6'-20'324'0,"4"6"-139"16,0 4-31-16,10 7-60 16,3 5-16-16,2 5 0 15,1 1-5-15,-6 7 3 16,-3 1-1-16,-4 6-5 15,-6 0-3-15,-7 1-20 0,-5 4-10 16,-9-1-13-16,-3 5-5 16,-11 4-7-16,-4-2 21 15,-2 0-133-15,0-3-16 16,5-9 67-16</inkml:trace>
  <inkml:trace contextRef="#ctx0" brushRef="#br0" timeOffset="57085.38">13971 3067 758 0,'-9'-49'389'16,"8"54"-169"-16,-9 2-65 15,2 0-45-15,-2 9-67 16,-3 2-9-16,3 10 0 15,-2 6 4-15,-1 2-1 0,3 4-1 16,5 5-16-16,1 1-7 16,10 9-10-16,4-4-2 15,6-4 0-15,0-7 0 16,1-14 4-16,2-3-20 0,-1-14-73 16,3-6-132-1,3-17 136-15</inkml:trace>
  <inkml:trace contextRef="#ctx0" brushRef="#br0" timeOffset="57730.83">14045 3065 735 0,'-1'5'360'0,"3"-4"-137"16,3 4-27-16,2 6-38 15,3-2-47-15,2 16-49 16,2 2-17-16,1 9-24 16,0 3-8-16,1 5-5 15,-2-4-1-15,1 1 0 16,1 0-1-16,-3-6-33 16,-1-5-59-16,0 1 57 0</inkml:trace>
  <inkml:trace contextRef="#ctx0" brushRef="#br0" timeOffset="57768.7">14236 3096 586 0,'5'-4'330'0,"-7"2"-38"16,-3-1-74-16,1 3-48 15,-4 1-44-15,-3 4-59 16,-2 8-8-16,-6 8-23 16,-3 5-9-16,-7 13-15 15,-2 4-5-15,-3 10-5 16,-3 5-2-16,8 2 0 16,3-1-33-16,12-13-89 15,7-7 83-15</inkml:trace>
  <inkml:trace contextRef="#ctx0" brushRef="#br0" timeOffset="58305.04">14431 3586 533 0,'-3'46'294'0,"1"-53"-84"16,0 1-14-16,1-5-73 15,-1-1-30-15,2-4-17 16,-1-3-4-16,-1-9-14 16,2 4-1-16,-3-8-8 15,0-5 2-15,-1-1 2 16,-2-8 0-16,0-1-2 0,1 0-4 15,3-1-7 1,2 2-1-16,5 3-12 0,3 5-2 16,4 4-5-16,1 1-2 15,3 7-5-15,-2 1-2 16,5 11-5-16,-2 4-2 16,0 7-3-16,-2 2 0 15,-4 4-1-15,-3 3 1 16,-3 5 0-16,-2 6 2 0,-6 3 2 15,-3 6 0-15,-4-5 2 16,-2-2 0-16,2-2-1 16,-2-4-1-16,5-1-2 15,2-4-3-15,4 0-2 16,4-3-3-16,4-1 0 16,2 4 0-16,4-3 3 15,2 3 2-15,1-3 0 16,0 0 1-16,0 4 0 15,-3-2 2-15,-6 3 1 16,-1 2 2-16,-8 1-1 16,-2 3 0-16,-9 1 0 15,-1 0-15-15,-6 4-85 16,-4 0-44-16,0 4 77 16</inkml:trace>
  <inkml:trace contextRef="#ctx0" brushRef="#br0" timeOffset="58607.41">14320 3451 737 0,'3'29'367'0,"13"-41"-146"16,1 1 9-16,5 2-87 15,2 2-35-15,-4 6-42 16,-2 2-14-16,-7 5-18 16,2 5-4-16,0 5-9 15,1 1-3-15,0-2-6 16,1-2-1-16,1-10-1 16,2-7 0-16,8-5 0 15,0-14 2-15,4-7-73 16,-2-9-16-16,2-10 41 15</inkml:trace>
  <inkml:trace contextRef="#ctx0" brushRef="#br0" timeOffset="58899.27">14783 3050 700 0,'0'-1'338'16,"0"0"-153"-16,0 1 10 15,4 3-40-15,13 11-45 0,24 26-21 16,-16-17-5-16,1 8-22 16,-2-1 3-16,0 8-21 15,-10-4-7-15,-9 5-7 16,-9 4-3-16,-22 7-6 15,-4 10 8-15,-23 6-109 16,-2 12 546-16,-23-6-369 16</inkml:trace>
  <inkml:trace contextRef="#ctx0" brushRef="#br0" timeOffset="72026.81">5990 2827 297 0,'-17'0'158'0,"5"3"-31"0,5-1-77 16,1-2-21-16,6 3-28 15,0-1-8-15,4 1 29 16,4 1 23-16,7-1 40 15,5-1 11-15,7-5-22 16,2 0-13-16,5-4-24 16,2-2-8-16,5 0-7 15,3-3-8-15,7-2 2 16,8 0 0-16,9 2-1 16,0-1 2-16,-3-2-9 15,-3 1 0-15,-8-4 1 16,0 5-1-16,-8 6 1 15,-7 3 1-15,-14 6 3 16,-6 5 5-16,-9 6 5 16,-11 1-46-16,-13 9 21 0</inkml:trace>
  <inkml:trace contextRef="#ctx0" brushRef="#br0" timeOffset="73151.98">6019 3105 316 0,'-68'41'221'16,"63"-40"26"-16,1-2-53 16,2 2-60-16,0 0-34 15,2-1-53-15,0 0-9 16,0 0-5-16,4 0 5 16,18-1 3-16,27-5-5 15,-16 6-10-15,-4-1-7 0,2 0-4 16,-4 0-1-16,-4-4-2 15,1 5 2-15,-7-2 14 16,-1 0-43-16,-3-2-294 16,-2-5 229-16</inkml:trace>
  <inkml:trace contextRef="#ctx0" brushRef="#br0" timeOffset="73422.03">6127 2942 478 0,'-5'0'244'0,"5"0"-83"16,1 5-42-16,2 3-71 15,4 6-6-15,1 10-4 16,0 1 4-16,0 14 8 16,-1-1 1-16,-2 8 1 0,0 4-3 15,-4-2-15-15,3 9-8 16,-2 2-9-16,-1 1-4 15,2 3-1-15,-3-8 1 16,1-7 3-16,0-5-1 16,0-17 1-16,2-5-21 15,0-9-96-15,-2-10-131 0,0-12 142 16</inkml:trace>
  <inkml:trace contextRef="#ctx0" brushRef="#br0" timeOffset="73693.89">6153 3242 423 0,'0'-6'239'0,"2"5"-51"15,-3 1-42-15,-4 4-69 16,2 5-29-16,-7 6-30 16,4 8-5-16,-7 8-6 15,-1 1-1-15,1 2-3 16,1-5 1-16,4-11-4 15,5-6-5-15,8-7 5 16,1-5 11-16,7-7 19 0,3-2 9 16,7-11-4-16,3-1-10 15,8-6-14-15,1-3-4 16,4 2-58-16,-1-3-100 16,-1 5 99-16</inkml:trace>
  <inkml:trace contextRef="#ctx0" brushRef="#br0" timeOffset="73949.89">6345 2970 378 0,'3'-1'182'0,"7"0"-40"16,4 2-35-16,3 1 23 15,1 2-13-15,3 1-19 16,-1 1 0-16,-5 0-23 15,3 1-13-15,-11 1-19 16,2 2-6-16,-6 2-7 16,-3 1-3-16,3 8-7 15,-5-2-3-15,1 9-3 16,-1 0 0-16,0 3-116 16,-2-3-114-16,4 0 134 15</inkml:trace>
  <inkml:trace contextRef="#ctx0" brushRef="#br0" timeOffset="74603.03">6341 3139 397 0,'-3'-7'220'0,"3"2"-35"16,5 0-79-16,7 5-6 15,5 2-30-15,3 1-16 16,3 4-20-16,-3 1-5 15,-6 3-8-15,-2 1-1 0,-5 1 5 16,-7 1 2-16,-5 2 2 16,-9 1-4-16,-6 2-7 15,1-3-4-15,1-4-5 16,5-3-2-16,3-7-3 16,2-1-2-16,6-4-3 15,2-4-1-15,4-8-2 16,2-6 2-16,4-7 0 15,3-8 2-15,-1-3 2 16,2 1 2-16,-9 0 2 16,-2 3 2-16,-7 6 1 15,-8 3 1-15,-2 7 0 16,-2 7-1-16,2 3-2 16,1 3-3-16,3 6-6 15,-1 5-6-15,2 6-5 16,2 11 0-16,0 8-1 15,3 9 3-15,0 14 4 16,1 7 2-16,1 9 5 0,1 1 0 16,2-6 1-16,2-4 1 15,6-12-2-15,3-8 1 16,2-14-1-16,3-7 0 16,-2-15 4-16,-3-6 3 0,5-13 4 15,0-3 2-15,6-10-3 16,-4-2-1-16,-6-5-4 15,0 2-1-15,-10 8 0 16,3 4-1-16,-2 13-5 16,-3 5-4-16,1 6-2 15,1 7 2-15,-3 9 4 16,-1 2 3-16,0 6 3 16,-2 2 0-16,3-1 0 15,0 1 1-15,-2-11-33 16,4-5-66-16,-2-10 62 15</inkml:trace>
  <inkml:trace contextRef="#ctx0" brushRef="#br0" timeOffset="75486.74">6539 2986 581 0,'2'-14'279'16,"7"9"-99"-16,1 3-34 15,4 2-51-15,2 3-17 16,6 5-23-16,-1-1-10 16,-1 7-1-16,-3 2-1 15,-8 2-7-15,-1 4 1 16,-8 3-6-16,-5 1-3 0,-10 10-4 16,-4-1-3-16,-5 3-6 15,-1-3-1 1,6-8-5-16,3-3-2 0,8-11-4 15,3 2-3-15,4-9-11 16,3-1-2-16,5-5-2 16,5-2 4-16,7-6 11 15,3-4 5-15,3-4 4 16,-1-4 0-16,1-5 0 16,-1-1-11-16,-3-1-36 15,-3 2-14-15,-10 3-23 16,-2 2 8-16,-7 5 31 15,-2-1 13-15,-4 4 20 16,-2 4 2-16,-2 5-1 16,3 3-2-16,0 6-6 15,1 2-1-15,1 8 4 0,-1 0 3 16,-2 10 9-16,1 3 2 16,-3 6 1-16,1 3-1 15,-6 6 0-15,2 5 0 16,-4 2-1-16,1-5-1 15,4-8 0-15,2-10 0 16,6-16-5-16,2 0-22 16,4-17-42-16,2-8-14 0,3-9-13 15,2-5 20-15,3 2 42 16,-1 1 13-16,-1 5 18 16,4 6 3-16,-3 6-1 15,1 4 0-15,1 7-2 16,0 2 3-16,3 7 18 15,2 2 13-15,4 3 15 16,2 1 1-16,0-5-10 16,-1-2-10-16,-3-7-10 15,0-9-1-15,0-8 2 16,2-2-15-16,0-18-69 16,1-2 46-16</inkml:trace>
  <inkml:trace contextRef="#ctx0" brushRef="#br0" timeOffset="75545.56">6941 2820 550 0,'-2'-6'260'16,"7"8"-91"-16,4 1-46 15,4 4-29-15,7 4-31 16,1-2-39-16,2-1-9 15,0 1-5-15,-1-3 0 16,-1 0 4-16,-4-4 0 0,-5-1-87 16,0 0-97-16,-15-1 106 15</inkml:trace>
  <inkml:trace contextRef="#ctx0" brushRef="#br0" timeOffset="76545.37">6858 2954 401 0,'-19'7'238'0,"8"-1"-31"16,3 2-40-16,14 0-64 16,0 1-17-16,13-3 0 15,4-3 20-15,10-2 13 16,4-3-7-16,7-1-21 16,3 2-20-16,-3-3-18 15,-2 1-8-15,-8 1-17 16,-4-1-4-16,-7 3-4 0,-8-1-1 15,-8 1 1-15,-6 0 5 16,-8 2 2-16,-5 6-2 16,-8 10-5-16,-8-4-8 15,-10 4-7-15,-1-3 0 16,2 0 0-16,4-3 0 16,10-3-2-16,5-3-3 15,8-4-4-15,4-1-6 0,6-1-12 16,6-1-3-16,7-4 1 15,8 5 3-15,8-3 14 16,-3-2 5-16,7 6 4 16,-1-2 4-16,-8 1 1 15,-1 6 0-15,-14-1 4 16,-9-2 3-16,-5 8 4 16,-4 0 0-16,-10 7-3 15,-7 0-4-15,-4 2-7 16,-5-1-1-16,2-5-3 15,9 2-1-15,5-4 0 16,4-3-1-16,8-4-7 16,3-2-5-16,6-3-6 15,5-1 0-15,7-3 5 0,3-4 4 16,6-2 6-16,2-1 1 16,6 2 3-16,1-1 1 15,1 5 1-15,-1 1 1 16,-11 4 2-16,-2 5 1 15,-15 0 3-15,-1 5 4 16,-10 4 1-16,-7 2 1 16,-7 7-5-16,-5 1-3 15,-11 4-4-15,3 1-2 16,1-6 2-16,3-2-1 16,15-8 0-16,4-5-1 0,6-3-10 15,5-5-2-15,9-10-5 16,6 0-1-16,11-10 7 15,5-3 4-15,9-1 4 16,-2-5 2-16,-2 1 4 16,-3 1-10-16,-10-3-45 15,0 6-23-15,-10 3-61 16,-6 2-14-16,-5 8 22 16,-3-2 24-16,-6 2 60 15,-1-2 28-15,-4 1 26 16,-1-2 4-16,-5-1 24 15,0-1 12-15,4 2 22 16,1 2 9-16,6 5-11 16,2 1-12-16,1 6-33 0,3 4-15 15,1 7-15-15,3 9-4 16,0 9 6-16,-1 1 1 16,6 14 9-16,-3 0 3 15,2 14 2-15,0 9 2 16,3 13-6-16,0 10-1 15,-2 5 4-15,0-3 1 16,-9-11 3-16,-2-9 0 16,-1-19-1-16,1-10 9 0,-6-21-66 15,4-5 37-15</inkml:trace>
  <inkml:trace contextRef="#ctx0" brushRef="#br0" timeOffset="164838.66">9382 9177 648 0,'-10'8'270'0,"6"-5"-150"15,4-2-56-15,1 0-38 16,-1-1-9-16,0 0-12 16,0 0 1-16,0 0 3 15,7 0 2-15,6-1-2 0,23-3 0 16,-18 3-1-16,0 0 0 15,5-1 5-15,2 2 5 16,1-4 10-16,6 3 5 16,1 0 5-16,1-3-1 15,0 4-6-15,0 0-3 16,1 0-9-16,-1 2-4 16,7 1-4-16,1-2-1 15,6 0-1-15,1-1 0 0,2-1-3 16,-1 0 0-16,-2 2-1 15,1 0-2-15,5 2 0 16,4 0-1-16,1 2 0 16,0 0 0-16,-2 1 4 15,-3-1 33-15,6 3 4 16,4 0 1-16,5 2-5 16,0 0-32-16,-2 2-3 15,-1-2-1-15,8 3 0 16,1-1-1-16,3 0 0 15,0-3 1-15,2-6 0 16,2 2 0-16,6-4 0 16,1-1 0-16,6-2-1 15,0-3 1-15,1-1-1 16,3-3 0-16,3 2 0 16,-1-3-1-16,6 2 0 0,2 2 0 15,-5-4-1-15,5 6 0 16,1-2 0-16,-2 0 1 15,-2 1-1-15,0-1 1 16,2 3-1-16,-2-1 0 16,2 4 24-16,6 1 2 15,-7-1 2-15,1 5 1 16,3-3-22-16,-6 0-3 0,1 2 0 16,-1 1 0-16,2 2 6 15,-5-1 10-15,2 0 5 16,6 2 1-16,1 0-1 15,6 4-9-15,9 3-5 16,-5-1 0-16,-6 2-4 16,-2 0-1-16,-12-4 0 15,-2 0 0-15,-11-1 0 16,-7 2 0-16,-13-1 3 16,-11-5 2-16,-10-1-46 15,-9-2-66-15,-10-6 65 16</inkml:trace>
  <inkml:trace contextRef="#ctx0" brushRef="#br0" timeOffset="165181.74">15517 9020 426 0,'19'9'181'15,"11"7"-90"-15,19 2-23 16,3 3-4-16,3-2 0 16,3 0-11-16,-8-1-18 15,-3 1-14-15,-10-1 50 16,-9 1 15-1,-13 1 27-15,-5 5 23 0,-15 4-35 16,-7 5-12-16,-14 8-23 16,-7 0-11-16,-9 6-30 15,-5-1-10-15,-5-8-73 16,-5-6-69-16,3-7 79 16</inkml:trace>
  <inkml:trace contextRef="#ctx0" brushRef="#br0" timeOffset="165647.54">16538 9638 852 0,'-8'0'349'15,"5"0"-235"-15,0-2-50 16,3-4-31-16,3-1-24 15,0-10-2-15,4 1-3 16,2-2 0-16,0-2-1 16,4 4 0-16,0 2-2 15,3 4 0-15,5 9 1 16,3 6 0-16,8 14 2 16,3 6 1-16,3 7 2 15,-2 6 3-15,0 8 3 0,-6-1 1 16,-3 5-1-16,-2-4-2 15,-8-11-1-15,0-1-2 16,-5-13-29-16,-3-9-62 16,-3-12 56-16</inkml:trace>
  <inkml:trace contextRef="#ctx0" brushRef="#br0" timeOffset="165910.25">17041 9365 622 0,'1'-13'363'0,"-5"11"-59"16,-5 3-87-16,-4 7-100 15,-2 7-30-15,-9 5-31 16,0 7-6-16,-5 5-18 16,-3 4-3-16,-2 6 1 15,0 4-3-15,-4 5-4 16,-2 0-5-16,-3-3-13 15,4-2-2-15,5-3-3 16,9-5-3-16,10-7-39 16,4-7-40-16,7-13-158 15,5-6 151-15</inkml:trace>
  <inkml:trace contextRef="#ctx0" brushRef="#br0" timeOffset="166175.06">17243 9657 923 0,'2'15'395'15,"4"-4"-245"-15,2 3-49 16,3 7-63-16,0 0-24 0,1 5-6 15,-2 0 1-15,-4 5 0 16,0 7 0-16,-5 14 0 16,-2 11-6-16,-10 14-418 15,-1 14 311 1</inkml:trace>
  <inkml:trace contextRef="#ctx0" brushRef="#br0" timeOffset="168060.73">12019 5422 475 0,'-1'5'253'16,"0"1"-73"-16,0 10-59 16,-2 3-1-16,0 10-48 0,0 2-20 15,1 8-14-15,-1 6-6 16,1 8-5-16,1 6-2 16,-2 13-3-16,1 4 0 15,-1 12-2-15,-4 6-1 16,-2 12-4-16,0 6-2 15,-3 11-4-15,0 12-1 16,0 8-1-16,-1 7 0 16,4 15 8-16,1-2 2 0,0 5 2 15,5 10 0-15,-3 0-7 16,0 5-1-16,1 3-2 16,-5 0 0-16,1-8 1 15,-1 10-1-15,2 5 0 16,1 1 1-16,3 21 25 15,2-7 4-15,0 3 12 16,2-3 4-16,3-5-23 16,2-4-4-16,6-8-11 15,-4-7-4-15,2-3-5 16,1-7-1-16,-1-10-1 16,4 4 0-16,-1-8-1 15,-1-2-1-15,2-4-1 16,-1-3 1-16,2-3-1 15,-3-5 1-15,2-8-1 16,1-2-1-16,-1-16 0 0,4-3-1 16,-2-13-2-16,-1-14-1 15,0-18-19-15,-3-12-34 16,-5-22-90-16,-2-13 92 16</inkml:trace>
  <inkml:trace contextRef="#ctx0" brushRef="#br0" timeOffset="168637.71">12109 5371 605 0,'-2'0'310'0,"-8"0"-79"15,3 5-30-15,0 4-61 16,-3 2-14-16,-4 6-40 16,-1 4-13-16,-6 4-29 15,-3 9-11-15,-6 4-15 16,-4 4-5-16,-3 5-5 15,4-1-1-15,-4-4-72 16,1-7-68-16,2-16 83 16</inkml:trace>
  <inkml:trace contextRef="#ctx0" brushRef="#br0" timeOffset="168812.61">11878 5456 449 0,'22'-20'229'0,"-1"10"-45"0,5 7-20 15,-1 8-23-15,3 6-15 16,5 13-39-16,2 7-17 16,-1 7-22-16,-1 7-11 15,-8-4-7-15,-3-2-48 0,1-7 16 16</inkml:trace>
  <inkml:trace contextRef="#ctx0" brushRef="#br0" timeOffset="169699.16">12940 5165 713 0,'-43'6'294'0,"29"-3"-172"16,10-1-24-16,1-2-7 15,5-5-21-15,1-4-19 0,3-9-27 16,3-2-3-16,3-6-3 16,4-1-1-16,0-1-3 15,-2 0 0-15,2 6 2 16,-2 2 2-16,3 9 1 16,0 3 1-16,0 7 0 15,1 2 2-15,0 12-1 16,1 5-2-16,2 9-5 15,-1 8-2-15,4 12-1 16,-2 0 1-16,1 11-2 16,-1-1-1-16,1-2-1 15,-3-2 1-15,0-8 1 16,-1-3 0-16,-3-13-10 16,-1-5-38-16,-3-12-185 15,2-8 154-15</inkml:trace>
  <inkml:trace contextRef="#ctx0" brushRef="#br0" timeOffset="169749.98">13476 5125 357 0,'3'-21'248'16,"-5"12"67"-16,2 2-50 16,-3 7-39-16,-3 0-31 15,-4 2-79-15,-2 3-21 16,-6 1-30-16,-3 7-9 0,-6 3-19 15,-7 6-11-15,-6 13-15 16,-3 7-6-16,-13 11-6 16,-2 3-1-16,-5 3-2 15,5-1-20-15,17-9-79 16,7-8-55-16,19-8 90 16</inkml:trace>
  <inkml:trace contextRef="#ctx0" brushRef="#br0" timeOffset="169966.19">13387 5389 421 0,'10'-1'265'0,"2"1"-33"15,1-2-62-15,0 2-25 16,-1 3-40-16,-1 1-18 16,0 4-30-16,-4-3-11 15,0 2-16-15,-1 0-6 0,-4 6-4 16,-2 1-4-16,-4 5-3 15,-2 2-1-15,-5-2-3 16,3 2-1-16,0-6-3 16,2-4 0-16,5-5-3 15,2 1-1-15,8-5 5 16,4-2-1-16,19 0 1 16,6-4 0-16,11-6 5 15,2-4-39-15,-3-5 24 16</inkml:trace>
  <inkml:trace contextRef="#ctx0" brushRef="#br0" timeOffset="179096.97">13086 7030 609 0,'0'29'273'16,"-4"-30"-119"-16,2 3-41 16,0 3-29-16,-2 2-17 15,3 5-20-15,1 4-4 16,1 8-14-16,3 3 2 16,4 2-11-16,2 2-4 0,4-4-8 15,5-2-3-15,2-9-4 16,2-5 0-16,3-9 3 15,-6-9 5-15,-6-12 6 16,-1-7 2-16,-4-12-2 16,1-1-2-16,-2-1-4 15,-1 1 1-15,-7 9 3 16,-3 6 4-16,-7 10-10 16,-3 6-6-16,-7 13-17 15,-2 6-38-15,-1 14-203 16,2 6 180-16</inkml:trace>
  <inkml:trace contextRef="#ctx0" brushRef="#br0" timeOffset="179590.19">14915 6924 787 0,'-5'4'316'0,"1"3"-213"16,-1 3-38-16,1 7-32 16,1 6-13-16,3 2-6 15,4 3 0-15,5 0 0 16,1-6 1-16,5-9 4 15,1-5 2-15,1-15 4 16,4-5 1-16,0-11-1 0,-1-10 0 16,1-5-2-16,-6-5-2 15,-3-1-1-15,-2 6 1 16,-9 6 5-16,-1 7 0 16,-6 14-7-16,-9 7-9 15,-6 17-117-15,-8 10 78 16</inkml:trace>
  <inkml:trace contextRef="#ctx0" brushRef="#br0" timeOffset="180055.24">14371 8618 744 0,'44'-18'296'0,"-45"25"-171"16,1 4-79-16,1 5-2 15,4 5-6-15,3 1-12 16,3-1-15-16,2-1-3 16,6-9-4-16,2-7-1 15,7-9 1-15,1-11 0 0,4-11 2 16,1-4 0-16,-8-8 3 15,-3 0 0-15,-11-2 3 16,-8 2 1-16,-5 7 5 16,-5 6 5-16,-10 11 1 15,-7 6-5-15,-11 10-129 16,-5 5 83-16</inkml:trace>
  <inkml:trace contextRef="#ctx0" brushRef="#br0" timeOffset="180745.59">14766 5533 665 0,'-12'-5'271'16,"4"7"-182"-16,0 4-12 15,2 11-46-15,-2 1-7 16,1 11-9-16,5 3-3 15,2 2 16-15,2-2 3 16,6-12 10-16,1-6 5 0,4-14-8 16,0-9 4-16,6-8 5 15,0-7-2-15,0-9-8 16,0-1-8-16,-5-4-13 16,-2 2-1-16,-8 6 1 15,-2 6 2-15,-11 8-3 16,-6 6-8-16,-7 18-35 15,-6 9-37-15,2 25 39 16</inkml:trace>
  <inkml:trace contextRef="#ctx0" brushRef="#br0" timeOffset="182342.79">9746 7728 932 0,'-2'-3'366'0,"1"3"-224"0,0 2-18 16,0-2-7-16,0 0 0 16,0 10-18-16,-1 11-13 15,-11 32-21-15,0-13-12 16,-5 10-24-16,-3 6-7 16,-6 1-85-16,0 1-61 15,-1-5-224-15,5-11 212 16</inkml:trace>
  <inkml:trace contextRef="#ctx0" brushRef="#br0" timeOffset="182495.15">9522 7774 544 0,'-5'-9'221'0,"8"13"-76"16,4 12-34-16,10 14 1 15,6 9-11-15,12 15-68 16,9 7-9-16,12 16-7 15,8 5-15-15,17 2 1 16</inkml:trace>
  <inkml:trace contextRef="#ctx0" brushRef="#br0" timeOffset="183123.8">11158 10001 930 0,'-16'12'420'0,"1"-4"-228"0,9 10-36 16,-7-4-30-16,-5 13-52 16,4 12-21-16,-3 7-33 15,1 8-8-15,2 1-31 16,-4-2-42-16,2-8-83 15,0-8-172-15,2-17 203 16</inkml:trace>
  <inkml:trace contextRef="#ctx0" brushRef="#br0" timeOffset="183273.47">10871 10038 744 0,'2'1'309'16,"6"2"-156"-16,13 12-94 15,8 9-3-15,18 11-9 16,3 7-6-16,10 10 1 16,4 0-59-16,7-4 19 0</inkml:trace>
  <inkml:trace contextRef="#ctx0" brushRef="#br0" timeOffset="183600.52">13425 10519 1087 0,'-14'5'421'16,"1"3"-293"-16,-2 10-91 16,-2 6-18-16,-8 11-19 15,-2 10 3-15,-5 14-83 16,-4 5-65-16,1 11 91 15</inkml:trace>
  <inkml:trace contextRef="#ctx0" brushRef="#br0" timeOffset="183780.79">13177 10643 710 0,'22'-11'316'16,"0"7"-152"-16,0 6-40 15,18 17-55-15,0 10-11 0,7 18-21 16,5 6-5-16,-3 7-48 16,-1-3-119-16,-4-5 93 15</inkml:trace>
  <inkml:trace contextRef="#ctx0" brushRef="#br0" timeOffset="184305.53">12723 8362 942 0,'-9'2'374'15,"0"2"-264"-15,-1 7-43 16,-5 0-13-16,-5 12-26 16,-5 5-7-16,-4 7-11 15,-6 1-3-15,1 4-34 16,-2-1-37-16,-2-8 40 0</inkml:trace>
  <inkml:trace contextRef="#ctx0" brushRef="#br0" timeOffset="184464.84">12408 8364 567 0,'25'14'237'0,"15"18"-116"16,6 9-7-16,9 20-32 16,1 6-9-16,4 7-50 15,3-4-15-15</inkml:trace>
  <inkml:trace contextRef="#ctx0" brushRef="#br0" timeOffset="188490.91">10232 5342 576 0,'74'50'215'0,"-72"-41"-166"15,6 3-26-15,3 1-23 16,2 1 2-16,-1 3-106 15,7 4 78-15</inkml:trace>
  <inkml:trace contextRef="#ctx0" brushRef="#br0" timeOffset="188686.9">10549 5775 710 0,'6'4'269'0,"4"-1"-209"0,8 1-30 15,2-4-6-15,5 5-15 16,0 2-22-16,3-1 10 16</inkml:trace>
  <inkml:trace contextRef="#ctx0" brushRef="#br0" timeOffset="188877.37">10980 6072 294 0,'6'7'160'0,"7"2"-43"0,5 5-48 15,5 1-118-15,-4-2 37 16</inkml:trace>
  <inkml:trace contextRef="#ctx0" brushRef="#br0" timeOffset="191736.84">10180 5376 270 0,'-2'0'163'0,"-1"0"-35"16,4 1-67-16,-1-1-18 0,0 0-22 15,1 2 0-15,4 13 0 16,32 21-6-16,-19-19-5 15,2 3 11-15,1-2 19 16,8 7 12-16,-9-3 15 16,3-3-6-16,-2 2-8 15,-6-4-10-15,9 2-10 16,0-1-2-16,0 0-2 16,-1-1-1-16,-3-2-3 15,0 0 3-15,-1 2-2 16,1-1 3-16,-1 2 0 15,-1-1-1-15,3 2-1 16,0 0-3-16,0-2-2 16,0 0-4-16,-1-1-2 15,-1-1-3-15,0-2-4 16,2 1-1-16,-3-2-1 16,3 2-1-16,-3 1 0 0,-1-1-1 15,2 2 0-15,-2-1 0 16,2 2-1-16,-1-1-1 15,0-3-1-15,2 3 0 16,2 0 0-16,2 2 0 16,2 1 1-16,0 0-1 0,-1 0 2 15,-3 0-1-15,-4 1 2 16,-1-2-1-16,-3-1 0 16,2 4 0-16,-2-5-1 15,0 3 0-15,-3-4 0 16,-2-4 0-16,3 2 10 15,-4-2 4-15,4 1 5 16,0 1 1-16,-1-2-7 16,1 3-4-16,2 3-5 15,-2-2-2-15,0 1-1 16,1 0 0-16,-1-5-2 16,0-1 1-16,3 3 4 15,0-1 4-15,-1-2 6 16,1 0 2-16,-1-1-2 15,-2 2-4-15,2 0-5 16,-1 2-2-16,2 2-2 0,1-2-1 16,-2 2 0-16,2 1 0 15,-4-3-1-15,1 0 0 16,0 2 0-16,1-2-1 16,-1 3 1-16,0 2-1 15,2 1 0-15,1 0 0 16,-1 1-1-16,-1 1 1 15,1 2 0-15,-3-1 0 16,3 1 1-16,2 2-1 16,1-4-1-16,-1 0 0 0,0 1 1 15,-2-2-1-15,-4 4 1 16,3-2 0-16,-1 0-1 16,-2-1 1-16,3-3 0 15,-1 3 0-15,0-3 1 16,1 0-2-16,-1-4 1 15,1 0-1-15,2 3 1 16,-1-4 0-16,1 1 0 16,0 0 0-16,3-2 0 15,-1 2-1-15,1 1 0 16,1 0 1-16,-1 0-1 16,0 1 1-16,1-2 1 15,-1 0 0-15,0 0 1 16,1 3-1-16,-4-5 0 0,-2-1 1 15,0 2-1-15,-2-6 0 16,2 3 0-16,0 3 0 16,-1-5 0-16,1 2 0 15,0 1 2-15,1 0-1 16,2 0 0-16,1 3-1 16,0-2 0-16,1 2-1 15,-1-2 1-15,2 1-1 16,0 0 0-16,-1 0 2 0,1 0-1 15,-1 0 1-15,-1 1 0 16,-1-1 0-16,0 0 2 16,-1 0 0-16,2 1 0 15,2 0-1-15,-1 2-1 16,0-1-1-16,0 1 0 16,0-3-1-16,1 1 0 15,2 2 0-15,-1 1 0 16,-2 1 1-16,2 2 0 15,-1-2-1-15,3-1 0 16,-2 2 0-16,0 1-1 16,-3 0 1-16,0 2 0 15,1 1 0-15,-4-1 0 16,8 5 0-16,-3 1 0 16,0 2 0-16,2-2-1 15,-3 1 1-15,3 2 0 16,-1-4 0-16,3 3 0 15,-1 0 0-15,1-3 0 0,-1 1 0 16,2-2 0-16,1 1 0 16,-3-1 0-16,4 4 0 15,-7-3-1-15,1-1 0 16,1 1 1-16,1 3 0 16,1-3 0-16,0 3 1 0,0-4-1 15,0-1 0-15,1 2 0 16,0-1-1-16,2 3 1 15,-1 0-1-15,-2 2 0 16,1-2 0-16,-2-1 1 16,1-2-1-16,1 2 0 15,-1-3 0-15,2 0 1 16,-1-1-1-16,3 2 1 16,1 0 0-16,3 1-1 15,-1 1 0-15,-1-3 1 16,-2 2-1-16,-7 2 1 15,5 3 0-15,-4 0 0 16,2 1 1-16,1-1-1 16,-4-5 0-16,1-2 0 15,0 1-1-15,1-1 1 16,0 2-1-16,5 3 1 16,-1-3 0-16,-1 3 0 0,0-1 0 15,-3 0 1-15,1 0-1 16,1-3-1-16,0 0 1 15,2 0 0-15,-1-2 1 16,0-2-1-16,3 1 0 16,-1 0 0-16,0 1 1 15,3 4-1-15,-1-3 1 16,-3 2-2-16,0-4 1 0,-4 0 0 16,0 2 0-16,-1-1-1 15,-2 2 0-15,2 1 1 16,2-1-1-16,0 1 1 15,2-3-1-15,2 0 1 16,-1 1 0-16,4 0 0 16,-2 1-1-16,3-2 0 15,-3 0 1-15,-9-1-1 16,5 1 0-16,-2 2 1 16,3 1-1-16,4 1 1 15,-1-1 0-15,-2 0 0 16,2 2-1-16,3-2 1 15,-2-2 0-15,4 2 0 16,-5-5 0-16,-6 2 0 16,3-1 0-16,-5 0 0 15,2 4 0-15,1 1 0 0,-3 2 1 16,0 3-1-16,0-1 0 16,4 3 0-16,0-4 0 15,-2-2-1-15,3 3 0 16,-1-2 0-16,3 6 1 15,-3 2-1-15,-3-1 1 16,1 4 0-16,-1 1-1 16,0 0 1-16,3-1-1 15,-2-1 1-15,1-3-1 0,4-1 0 16,0-1 0-16,4-2 0 16,1 1 0-16,5-1 0 15,0 2 0-15,-3-3 0 16,1 0-1-16,2-2 1 15,-1-3-1-15,10 1 0 16,2-3 1-16,3-2-2 16,0-1 2-16,-2-2-1 15,-1-2 1-15,-2 6 1 16,2-2 0-16,1 3 0 16,3 3 0-16,1 3 0 15,-5-2-1-15,0 5 1 16,-2-1-1-16,-2 0 0 15,6 4 1-15,-2-1 0 0,-2 3 0 16,-5 3-1-16,2-2 2 16,-7 4 0-16,2 2-1 15,1-3 1-15,-2-1 0 16,0-5-1-16,1-1 0 16,1-2 0-16,-4-2 0 15,-1-2-1-15,-2 0-12 16,-2-2-53-16,2-1-41 15,1-4 60-15</inkml:trace>
  <inkml:trace contextRef="#ctx0" brushRef="#br0" timeOffset="193723.69">16613 11633 357 0,'78'-38'217'0,"-22"-1"-34"0,14-8-40 15,8-11-11-15,17-14-47 16,5-4-15-16,11-6-23 15,9 2-11-15,2 5-3 16,0 0 7-16,9 4-11 16,-10-1 0-16,-9 8-2 15,-4 3-12-15,-16 9-2 16,-6 5 0-16,-16 8-1 16,-15 0 1-16,-16 11-1 15,-9 2-10-15,-15 7-120 16,-6 6 88-16</inkml:trace>
  <inkml:trace contextRef="#ctx0" brushRef="#br0" timeOffset="194014.07">17585 10656 605 0,'-2'-3'262'0,"9"-2"-122"0,15-6-58 16,7-4-20-16,23-3 7 16,10-4-12-16,16 2-23 15,5-2-4-15,5 1-1 16,-3 2 7-16,-1 4 11 16,-2 3-3-16,-12 5-15 15,-6 5-6-15,-20 2-10 16,-8 4 3-16,-20 9 7 15,-11 7 4-15,-22 23-23 16,-14 12-48-16,-22 28 29 16</inkml:trace>
  <inkml:trace contextRef="#ctx0" brushRef="#br0" timeOffset="195014.87">19033 10004 691 0,'1'-48'316'16,"-1"47"-134"-16,0 1-45 16,-2 0-46-16,2 0-18 15,0 0-34-15,0 0 0 16,0 0 1-16,0 0-4 0,5 9-6 16,3 6-3-16,13 28-18 15,-15-21-3-15,3 9-1 16,-1 1-1-16,1-1 0 15,-1-1-8-15,-1-9-103 16,0-4-270-16,-4-10 254 16</inkml:trace>
  <inkml:trace contextRef="#ctx0" brushRef="#br0" timeOffset="195310.53">19079 9938 550 0,'-1'-1'269'0,"2"1"-103"16,4-1-53-16,-5 0-51 16,1 0-5-16,19-2 8 15,26-4 3-15,-15-4-9 0,4 1-10 16,9 1-21-16,-3-1-5 16,1 4-2-16,-3 1-1 15,-6 1-1-15,0 3 0 16,-5 4-9-16,-3 1 0 15,-7 3 3-15,-3 2 1 16,-5 3 6-16,-5-1 2 16,-5 8 1-16,-1 3-3 0,-8 4-6 15,0 7-3-15,-9-1-71 16,-1 3-76-16,-1 1 86 16</inkml:trace>
  <inkml:trace contextRef="#ctx0" brushRef="#br0" timeOffset="195524.54">19182 9972 697 0,'-1'-3'316'0,"1"3"-142"16,1-1-50-16,-1 1-61 15,0 0-18-15,1 2-24 16,5 10-7-16,10 23 1 15,-14-25-34-15,2 1-115 0,1 1-78 16,3-3-137-16,1-1 196 16</inkml:trace>
  <inkml:trace contextRef="#ctx0" brushRef="#br0" timeOffset="196168.11">19259 10037 127 0,'51'-47'146'0,"-41"39"33"15,-1 4 14-15,3 1-9 16,-6 5-26-16,-2-1-19 15,-2 5-46-15,-4 0-19 0,-5 7-37 16,-3 4-12-16,-7 3-11 16,0 4-3-16,-7 0-3 15,-1-1-1-15,2-4 0 16,0-1 0-16,9-12 27 16,4 1 8-16,6-7 9 15,2 0-1-15,4 0-32 16,-2-1-9-16,0 0-13 15,6-2 1-15,15-4 2 16,20-7 0-16,-19 8 3 16,-3-1 3-16,-9 4 4 15,-4 0 8-15,1 7 14 16,-8-1 2-16,-5 7 2 16,6 6-5-16,-14 4-15 15,1 4-3-15,-4 5-4 16,-5 1-2-16,-1 4-2 0,0 0 1 15,2-2-2-15,2-6 0 16,5-8 0-16,2-4-1 16,4-11 1-16,3-1-2 15,5-4-5-15,4-4-2 16,5-6-4-16,6-5 1 16,5-9 3-16,2-3 1 15,8 1 1-15,-2 3 2 0,0 1 0 16,1 3 2-16,-11 3 2 15,2 3 1-15,-5 8 0 16,-2 4 1-16,-2 4 2 16,-4 3 5-16,0 6 9 15,-4-1 4-15,-3 5 6 16,-4 1-1-16,0 3-4 16,-1 2-4-16,-3 2-6 15,2 3-3-15,-9 1-4 16,4 1-1-16,-6 8-2 15,-4 0 0-15,-4 13-3 16,-9 1-1-16,3-1-21 16,0-2-30-16,4-12-80 15,5-10-45-15,4-15 103 16</inkml:trace>
  <inkml:trace contextRef="#ctx0" brushRef="#br0" timeOffset="196375.37">19117 10342 567 0,'6'-15'299'16,"3"8"-71"-16,1 7-48 16,3 5-64-16,2 4-19 0,7 9-35 15,1 1-15-15,1 2-21 16,2 3-8-16,-8-5-7 16,-5-2 12-16,-3-7-82 15,-6-2 49-15</inkml:trace>
  <inkml:trace contextRef="#ctx0" brushRef="#br0" timeOffset="196906.64">18912 10149 746 0,'2'0'311'0,"5"6"-174"15,0 0-46-15,5 5-32 16,-1 0-21-16,-2 2-26 16,4 1 0-16,-10 7 3 0,0 1-1 15,-5 6 0-15,-5 2-2 16,-3-2-4-16,-2-1-1 16,1-3-3-16,0-4-2 15,4-7-1-15,1-2-1 16,3-5-6-16,4 3-1 15,5-3-3-15,3 3 0 16,3 1 3-16,2-4 1 16,0 3 5-16,0 1 1 0,-3-2 1 15,-1 3 3-15,-4-5 3 16,-5 0 1-16,-2-1 4 16,-4-3 0-16,-9-1-8 15,-4-1-4-15,-1-1-6 16,-4-2-2-16,1 0 7 15,0 0 2-15,0-5 4 16,2 0 0-16,7 0 1 16,5 3-2-16,7 3-9 15,5 4-2-15,12 6-4 16,6 3 0-16,16 9 6 16,5 3 8-16,15 8 9 15,4 0 6-15,11 5 6 16,7-4-6-16,0-5-4 15,-3-6-6-15,-6-9 0 0,-4-7 0 16,-10-9 3-16,-4-1-24 16,-15-6-310-16,-5 1 239 15</inkml:trace>
  <inkml:trace contextRef="#ctx0" brushRef="#br0" timeOffset="197139.99">19607 10200 814 0,'43'-49'338'15,"-40"47"-186"-15,12-1-102 16,1-1-21-16,10 1-15 15,2-2-6-15,4 0 11 16,2-2-58-16,-3 1 34 16</inkml:trace>
  <inkml:trace contextRef="#ctx0" brushRef="#br0" timeOffset="197931.12">19792 9931 782 0,'-12'0'373'0,"7"2"-141"0,0 2-68 16,4 3-77-16,-3 4-22 15,0 4-36-15,-3 4-9 16,0 12-12-16,-1 5-2 16,-1 8 0-16,5 3-1 0,-3-6-1 15,2-2-3-15,7-13 10 16,-2-6 0-16,9-7-1 15,3-3 2-15,3-5-12 16,5 1 0-16,4-6 0 16,2-2 0-16,5 0 1 15,0-1 0-15,-3 0 1 16,-2 3 1-16,-11 0 4 16,-2 1 2-16,-12 6 7 15,-8 1 3-15,-14 5-3 16,-6 1-4-16,-11 5-8 15,-2 0-4-15,-4 0 0 16,2 4 0-16,3-2 1 16,6 1 1-16,9-1-2 15,6-6 0-15,11-5-8 16,2-5-4-16,17-1-2 16,1-4 0-16,13-3 6 0,4 0 3 15,7-6 3-15,4 1 1 16,1-4 1-16,1-2 18 15,-9 0-97-15,-4-6-54 16,-13 0 84-16</inkml:trace>
  <inkml:trace contextRef="#ctx0" brushRef="#br0" timeOffset="197992.8">19780 10218 744 0,'-12'-6'403'16,"4"2"-108"-16,2 5-115 15,2 2-45-15,0 6-57 16,4 3-19-16,5 10-26 16,1 4-9-16,2 8-12 15,-3 3-5-15,1 8-3 16,-2 4 1-16,3 5-2 16,-4 3 0-16,1 0-29 15,3 3-40-15,-4-5-128 16,2-6-104-16,1-10 179 15</inkml:trace>
  <inkml:trace contextRef="#ctx0" brushRef="#br0" timeOffset="198102.91">19940 9940 910 0,'1'0'383'16,"0"3"-229"-16,1 2-27 0,-2-5-57 15,4 15-22-15,15 40-27 16,-12-19-9-16,-4 2-5 16,2-1-13-16,-2-11-95 15,4-1-86-15,-1-14-234 16,0-8 252-16</inkml:trace>
  <inkml:trace contextRef="#ctx0" brushRef="#br0" timeOffset="198724.47">20028 9981 620 0,'-3'-17'315'0,"3"9"-97"16,1 0-49-16,4 6-74 15,1 0-29-15,7 2-37 16,4 5-8-16,2 1-6 15,2-1-2-15,-2 4 6 0,1-2 4 16,-5 1 7-16,-1 3 2 16,-8-5 2-16,-3 4-1 15,-4 1-2-15,-7-1-4 16,-8 4-10-16,-2 0-4 16,-7 0-12-16,-2 3-4 15,-2-4-7-15,-1 1 1 16,3-1 4-16,5-2 2 15,4 0 1-15,5-4 0 0,6-4-3 16,3-3-5-16,9 3-4 16,3-3-1-16,6 0 2 15,3-1 7-15,5-4 4 16,2 0 2-16,4 0 0 16,1 0 0-16,-1 1 2 15,-3-2 1-15,-8 3 1 16,-2 0 2-16,-8 2 2 15,-4 2 3-15,-7 5 1 16,-4 6-11-16,-11 3-21 16,-9 1-7-16,-5 1-8 15,-9 2 9-15,-5 5 18 16,3 1 3-16,0 2 9 16,7-2 2-16,11-8 1 15,7-1 6-15,8-10 10 16,6-1 2-16,8-4-3 0,4-3-5 15,14-3-12-15,5-5-3 16,13-1 1-16,8-2 2 16,1-4 4-16,4 3 0 15,-2 1 2-15,-5 1-2 16,2-1-4-16,-5 1 0 16,-10 1 2-16,-7 2 1 0,-13 7-37 15,-8 0-45-15,-11 3 47 16</inkml:trace>
  <inkml:trace contextRef="#ctx0" brushRef="#br0" timeOffset="198897.86">20119 10288 514 0,'-18'10'268'0,"6"3"-62"16,-1 1-36-16,1 0-47 16,4 5-13-16,-2 0-39 15,1 3-20-15,5 8-35 16,1 2-10-16,2 6-6 15,0-4 0-15,-3-5-92 16,1-8-98-16,0-10 120 16</inkml:trace>
  <inkml:trace contextRef="#ctx0" brushRef="#br0" timeOffset="199133.73">20108 10299 661 0,'7'-23'334'16,"-2"10"-95"-16,-2 3-34 15,-4 6-61-15,1 4-31 16,0 7-51-16,-1 5-17 16,0 8-18-16,0 4-1 15,1 8-4-15,2 6-3 16,-1 7-10-16,3 8-3 0,0 8-3 16,-1 0 0-16,6 6-1 15,-3-5 0-15,0-6-16 16,0-5-22-16,-3-11-55 15,-1-7-38-15,-3-11-189 16,-2-6 208-16</inkml:trace>
  <inkml:trace contextRef="#ctx0" brushRef="#br0" timeOffset="199702.72">19973 10350 538 0,'8'-6'320'16,"-3"-3"-39"-16,6 7-123 0,3 5-49 16,-3 0-36-16,4 5-11 15,-3 1-10-15,-3 1-1 16,4 5-10-16,-7-4-6 16,-1 0-12-16,-2 2-4 15,-9-6-5-15,1 5-13 16,-6-3-28-16,1 0-8 15,0-4-8-15,6-2 10 16,7 2 17-16,-2-2 3 0,5-1 0 16,-2 0 1-16,2-3 4 15,5 0 3-15,4 1 4 16,0 0 0-16,-3-2 1 16,1 0 2-16,-2 1 3 15,-2 1 2-15,-6 4 7 16,-3 0 2-16,-8 5 1 15,-6 2-3-15,-5 7-16 16,-7 1-5-16,-5 2-3 16,-1 0 0-16,-5-1 10 15,7-1 2-15,4-5 0 16,9-3 2-16,10-6-4 16,6-1 3-16,13-5 11 15,7-2-2-15,17-6 2 16,3-3-3-16,11-3-11 15,2-2 0-15,5 0 1 16,1-5 16-16,4-3-121 0,-2-5 82 16</inkml:trace>
  <inkml:trace contextRef="#ctx0" brushRef="#br0" timeOffset="199914.4">20445 10340 940 0,'-10'-23'406'0,"13"26"-228"16,1 4-45-16,4 5-64 15,-2 2-23-15,4 8-24 16,0 0-7-16,0 12-9 15,1 2-1-15,-3 7-4 16,0 3-33-16,-1-7-116 16,-1-3 102-16</inkml:trace>
  <inkml:trace contextRef="#ctx0" brushRef="#br0" timeOffset="200228.86">20495 10186 872 0,'12'-16'372'16,"6"2"-209"-16,5 3-44 15,7 4-57-15,2 2-6 16,3 2-8-16,6 5 4 16,-6 1 2-16,3 3-5 0,0 2-10 15,-7-3-4-15,2 4-9 16,-1 1-5-16,-6 1-4 15,-1 1-2-15,1 4-3 16,-7 2-1-16,0 4 2 16,-5 2-1-16,-6 5 1 15,0 4 0-15,-8 0-3 16,0 6-3-16,-3 7-2 16,-4 2-1-16,-1 9-23 15,-4 1-33-15,-3-10-89 16,2 1-64-16,1-15 121 15</inkml:trace>
  <inkml:trace contextRef="#ctx0" brushRef="#br0" timeOffset="200878.81">20599 10326 615 0,'-4'-2'325'0,"3"2"-89"15,3 4-89-15,-2-4-46 16,0 0-42-16,10 21-20 16,9 26-28-16,-11-19-5 0,1-1-3 15,-2-5 0-15,1-5-5 16,-2-5-3-16,-1-9-6 16,0-5 0-16,1-10 2 15,0-3 2-15,0-7 2 16,5 2 1-16,2 2 2 15,-1 2 0-15,1 7 3 16,-4-1 0-16,0 9 3 16,-5-3 0-16,2 6 5 15,-3 0 1-15,-7 2 0 16,3 4-2-16,-8 2-8 16,0 3-4-16,-5-2-12 15,-1 0-1-15,4 0 4 16,2-2 1-16,7 0 9 15,0-3-2-15,5-1-2 16,6 0-1-16,3-1 0 0,3-2 3 16,5 2 0-1,-1-1 2-15,1-2 3 0,2 4 0 16,-6-4 3-16,-4-1 4 16,-7 4 9-16,-7 2 0 15,-11 6-30-15,-7 1-21 16,-12 1-23-16,-2 4-33 15,-9 1 28-15,0 1 28 16,-3 5 47-16,-2 0 54 0,13-3 47 16,6-2-2-16,14-4-23 15,11-3-21-15,11-8-30 16,10-2-9-16,18-5-9 16,4-6 0-16,19-5-15 15,-1-4-2-15,9-2-1 16,2-2 13-16,-1-6-102 15,2-2-59-15,1-3 91 16</inkml:trace>
  <inkml:trace contextRef="#ctx0" brushRef="#br0" timeOffset="201088.69">21253 10354 1023 0,'15'5'421'0,"-20"8"-268"0,1 3-31 15,2 4-66-15,0 1-23 16,1 8-28-16,-1-1-2 16,0 2-57-16,1-5-45 15,1-7 62-15</inkml:trace>
  <inkml:trace contextRef="#ctx0" brushRef="#br0" timeOffset="201340.53">21310 10087 843 0,'5'-3'378'0,"-1"3"-181"16,1 5-31-16,3 10-54 15,0 7-22-15,2 11-23 16,1 7-7-16,0 6-3 16,1 4 3-16,0 9-11 15,-1 5-7-15,-1 7-18 16,-6 1-9-16,-8 1-7 16,-5-5-11-16,-7-7-67 0,3-2-46 15,-3-11 65-15</inkml:trace>
  <inkml:trace contextRef="#ctx0" brushRef="#br0" timeOffset="201668.12">21613 10096 751 0,'26'-18'340'0,"2"11"-143"16,3 1-50-16,0 9-40 16,-7-2-17-16,-3 5-26 15,1 5-7-15,-7 1-12 16,2 6-9-16,-3 7-12 16,-6 0-5-16,1 7-4 15,2 4-1-15,-2 4-4 16,-2 0-3-16,-1 6-2 15,-3-1-1-15,-2 11-1 16,0 1-11-16,-2 1-44 16,-4-2-32-16,-2-12-99 15,-2-6-269-15,-1-12 308 16</inkml:trace>
  <inkml:trace contextRef="#ctx0" brushRef="#br0" timeOffset="202211.56">21500 10429 924 0,'1'-13'396'15,"11"5"-225"-15,4 2-35 0,6 2-70 16,6 3-16-16,2 3-21 16,-1-1-5-16,-1 4-5 15,-2 0-2-15,-9 3-2 16,-5 3-2-16,-11 6-8 15,-3 9-16-15,-13 3-50 16,-5 5-27-16,-4-3-1 16,-3-2 16-16,1-5 48 15,4-3 25-15,6-7 41 16,4-1 13-16,11-7 19 16,3 1 9-16,15-2-35 15,3-1-13-15,12-3-20 16,4-4-11-16,8-6-1 15,3-4-1-15,-1-5-18 16,1-2-40-16,-4-1 39 16</inkml:trace>
  <inkml:trace contextRef="#ctx0" brushRef="#br0" timeOffset="202405.62">22268 10126 1126 0,'-6'-1'431'0,"0"5"-311"16,-1 1-59-16,-7 2-60 15,-4 4-33-15,-1 4-42 16,-3 6-16-16,-7 2 11 15,2 2 25-15,-1-2 34 16,1 0 19-16,12-4 37 16,3-5 11-16,9-2 14 15,3-2 4-15,5-3-9 16,4 2 0-16,4 2-1 16,0 2 2-16,5 3-10 15,-4-1-8-15,0 6-15 16,5 8-11-16,-3 6-8 0,-4 4-2 15,-2 4 0-15,-3-4-13 16,-4-4-78-16,4-1-62 16,0-9-223-16,-7-9 230 15</inkml:trace>
  <inkml:trace contextRef="#ctx0" brushRef="#br0" timeOffset="203467.05">22187 10482 745 0,'-1'-25'349'0,"-1"3"-131"15,-1 2-37-15,5 11-56 16,1 1-21-16,6 7-46 16,5 6-14-16,1 2-12 15,-2 3-6-15,2 6 2 16,-4-1-1-16,-2 8-1 16,-6-3-3-16,-4 8-7 15,-4 1-2-15,-6-1-7 16,0 2-8-16,-5-5-33 15,0-2-4-15,1-10 1 16,2-4 7-16,2-10 22 16,1-7 5-16,7-10-7 15,0-7-2-15,9-12 1 16,4-4 0-16,4-5 2 0,1-2 2 16,4 4-1-16,4 0 2 15,2 5 0-15,3 4 2 16,-1 0 3-16,-2 3 0 15,1 0 2-15,-3 3 1 16,-1 5 1-16,-1 0 2 16,-7 9 4-16,-2 3 7 15,-6 5 4-15,0 9 1 16,-4 3-1-16,-1 4-6 16,-1 10-5-16,-5 0-3 0,2 11-5 15,0 3-1-15,3 1 0 16,0-3 0-16,0-4 0 15,3-5-1-15,-2-10-2 16,5-2-1-16,5-7 1 16,-3-4 1-16,5-4 2 15,-2-5 2-15,-1-1 3 16,6 1 2-16,-2-1 4 16,-1 3 1-16,1 2 0 15,-3 0 0-15,0 4-2 16,-2 1-2-16,0 3-2 15,-1 2 0-15,0 4 0 16,-2 1 0-16,-2 4 3 16,-1 3 1-16,-3 3-1 15,0 4 1-15,-1 0-3 16,-2 4-1-16,0 4-2 0,-3-3 0 16,5 6-2-16,-2-4 0 15,0-2-1-15,2-1 0 16,-3-2 1-16,2 1-1 15,-1-1 2-15,-2-2-1 16,-2-1 0-16,-2-3 0 16,-4 0-1-16,1 1-7 0,-1-4-13 15,0-2-7-15,-6-7-20 16,-1-5-1-16,-5-6-1 16,1 0 8-16,3-8 31 15,-3-1 16-15,6-6 22 16,1-1 8-16,7-2 9 15,4 2 3-15,10 2-17 16,5 2-9-16,8 5-21 16,8 3-12-16,1 2 10 15,4 2-21-15,4-3 16 16</inkml:trace>
  <inkml:trace contextRef="#ctx1" brushRef="#br0">20832 12244 0</inkml:trace>
  <inkml:trace contextRef="#ctx0" brushRef="#br0" timeOffset="204294">18580 11295 864 0,'-1'0'333'0,"2"1"-229"0,3-1-48 15,-4 0-26-15,0 0-5 16,0 0-8-16,13 1 1 16,27 1 9-16,-18-1 4 15,2-3 2-15,5 2-3 16,4-2-12-16,-1-2-6 16,-4 3-6-16,-2-1 0 0,-2 7-1 15,-4 2 2-15,-1 6 12 16,-2 3 4-16,-11 4 10 15,1 3 0-15,-8 4-4 16,-3 3-4-16,-1 4-6 16,-7-2-4-16,-4 0-3 15,0-3-2-15,-5-7-3 16,2-3-7-16,-1-10-24 16,0-7-25-16,0-15-30 15,2-7-4-15,3-13 2 16,3-5 17-16,2-4 31 15,3-7 8-15,6 1 20 16,3 6 5-16,7 4 5 16,0 6 12-16,3 7 23 15,0 2 12-15,-2 10 21 16,0 6 4-16,-4 4-1 16,-4 3-6-16,2 6-15 0,-2 1-8 15,-2 10-18-15,0 7-4 16,-2 10-10-16,-3 6-5 15,-6 5-3-15,-1-1 0 16,-5 4-9-16,-2-3-41 16,-4-6-91-16,-2 0-125 0,0-5 154 15</inkml:trace>
  <inkml:trace contextRef="#ctx0" brushRef="#br0" timeOffset="204735.23">18422 11260 737 0,'-1'-5'307'0,"4"7"-152"16,0 5-54-16,7 9-49 16,0 7-2-16,2 5-27 15,-1 5 1-15,-3 3 6 16,1 2 4-16,-5 3 0 15,2-1-4-15,-4-5-8 16,-2-5-6-16,-2-5-7 16,-1-5-2-16,-4-6 0 0,3 0-1 15,-4-11-2-15,1 0-4 16,-2-5 0-16,-1-4-3 16,-3-1 3-16,-2-4 1 15,1 1 4-15,-4-2 2 16,5 4 3-16,1 1 2 15,5 5-3-15,4 2-6 16,5 2-9-16,4 4-4 16,8-1-3-16,10 5 4 0,16 7 9 15,7 1 3-15,15 1 2 16,3-1 1-16,4-3-3 16,1-2 0-16,4-3 2 15,-5-3-1-15,-8-5 0 16,-6-2-35-16,-14-3 23 15</inkml:trace>
  <inkml:trace contextRef="#ctx0" brushRef="#br0" timeOffset="204988.72">19144 11125 1126 0,'-6'-26'448'15,"4"32"-302"-15,2 2-35 16,0 8-42-16,2 7-26 16,1 12-27-16,0 4-8 15,1 7-14-15,-2 0-44 16,1-6-124-16,0-5 115 15</inkml:trace>
  <inkml:trace contextRef="#ctx0" brushRef="#br0" timeOffset="205244.49">19133 11066 563 0,'-6'-27'352'0,"6"6"24"16,5 5-175-16,6 5-90 15,1 3-25-15,12 6-43 16,7 2-14-16,9 6-5 16,0 3 0-16,-1 2 1 15,-1 2-2-15,-3 1-5 16,0 1-1-16,-4 4-3 16,-5 0 1-16,-8 3-2 15,-4 2 0-15,-8 5-3 16,-1 3-8-16,-8 1-62 0,-3 1-51 15,-9 1 65 1</inkml:trace>
  <inkml:trace contextRef="#ctx0" brushRef="#br0" timeOffset="205787.57">19199 11369 851 0,'-17'-7'379'15,"10"0"-184"-15,5-1-36 16,5-5-57-16,2-3-19 0,8-1-33 15,6-3-17-15,3 0-17 16,6 2-9-16,-2-4-3 16,-2 3 0-16,-3 2 1 15,-7-1 4-15,-6-1-44 16,-6-2-42-16,-3 3-83 16,-7-1-6-16,-3 3 48 15,1 3 42-15,-3 3 114 16,0 2 25-16,0 4 34 15,-1 1 12-15,2 2-15 16,2 2-18-16,6 6-35 16,1 4-11-16,7 5-20 15,1 1-3-15,6 5-1 16,1 0 1-16,4 3 3 16,3 0 6-16,-3-3 5 0,2 1 0 15,-3-5-1-15,-2-3-5 16,0 0-6-16,-1-3-2 15,-5-2 1-15,1-2 1 16,-6 2 6-16,-2-1 4 16,-6 4 5-16,-5 2 2 15,-8 3-5-15,-5 4-4 16,-6 5-7-16,-5 3-5 0,-7 9-3 16,-2 3 0-16,-7 8-1 15,0 2 0-15,7-2 0 16,1-6-1-16,17-12-4 15,6-12-9-15,11-13-77 16,6-9-39-16,13-22-164 16,5-10 174-16</inkml:trace>
  <inkml:trace contextRef="#ctx0" brushRef="#br0" timeOffset="205938.7">19233 11400 413 0,'38'-27'257'0,"-8"8"-1"16,-1 3-25-16,-3 11-45 15,1 2-18-15,6 7-47 16,2 4-22-16,3 0-44 16,0 2-17-16,-2-3-17 15,-3-2-4-15,-8-3-8 0,-3 2-18 16,-9-3-70 0,-6 1 56-16</inkml:trace>
  <inkml:trace contextRef="#ctx0" brushRef="#br0" timeOffset="206124.05">19336 11432 750 0,'-11'13'380'0,"9"4"-107"16,-2-2-59-16,4 8-82 16,0 4-33-16,-2-2-54 15,5 7-23-15,-1-4-27 16,1-3-47-16,4-7-132 15,2-8-131-15,5-14 184 16</inkml:trace>
  <inkml:trace contextRef="#ctx0" brushRef="#br0" timeOffset="206354.01">19468 11419 558 0,'0'-17'307'0,"-3"8"-50"15,0 2-35-15,1 6-54 16,0 3-30-16,0 7-48 0,1 4-20 15,1 11-32-15,2 5-8 16,4 8-13-16,2 8-7 16,0 10-1-16,1 7 0 15,-3 6-2-15,-4 0 1 16,-3 1-1 0,-4-10 1-16,-1-8 0 0,-1-7-1 15,1-22-7-15,1-6-31 16,-2-18 19-16,0-12-1 0</inkml:trace>
  <inkml:trace contextRef="#ctx0" brushRef="#br0" timeOffset="206624.76">19964 11050 1228 0,'3'4'474'0,"-2"-1"-350"16,-1 1-31-16,2 3-27 16,1 6-33-16,2 6-24 15,2 5 0-15,-2 7-3 16,2 4-3-16,-5 6-29 15,1 4-35-15,1 0 40 0</inkml:trace>
  <inkml:trace contextRef="#ctx0" brushRef="#br0" timeOffset="206854.68">20019 11125 1011 0,'13'1'393'0,"6"5"-274"16,7 1-18-16,4 2-29 15,-2 1-15-15,2 2-11 16,-5 2-4-16,-3 4-7 16,-5 3 0-16,-9 4-15 15,-4-1-16-15,-5 2-34 16,-7 0 21-16</inkml:trace>
  <inkml:trace contextRef="#ctx0" brushRef="#br0" timeOffset="207825">19948 11296 669 0,'12'-10'389'0,"-2"7"-40"16,9 5-207-16,1 1-35 15,6 7-51-15,1-2-16 16,2 5 5-16,0 0-1 16,-6-1-5-16,-1 2-2 0,-10-4-14 15,-5-1-2 1,-7-1-15-16,-7 1-19 0,-8 1-63 16,-3 0-33-16,-6-1-29 15,-1-3 13-15,0-3 58 16,2 0 31-16,1-1 40 15,3-1 10-15,4 1 13 16,1 0 11-16,8 0 1 16,4-1-4-16,8 1-1 15,5 2-4-15,10 1-5 16,-2-3-2-16,7 3 3 16,1-3-3-16,1 0 9 15,3-2 3-15,-4 0-8 16,-2 1-3-16,-7-2-8 15,-4 3 1-15,-9-2 2 16,-3 1 2-16,-11 4 4 16,-4 0-2-16,-10 1-8 0,-5 1-6 15,-8 1-10-15,2 0-3 16,-9-1-13-16,-1 4 1 16,-1 3 4-16,-2 0 1 15,10 7 12-15,4-3 2 16,12-4-1-16,6 2 1 15,12-10-3-15,5 0 0 16,12-1 0-16,8-4-1 0,13-3 4 16,4-5 0-16,7-4 2 15,-1-6 1-15,0 5 3 16,-4-1 1-16,-11 4 1 16,-5 5 0-16,-13 3-1 15,-3 5 0-15,-7-2 1 16,-3 1 1-16,-5 2-1 15,0 2-1-15,-4 10-5 16,1 4-2-16,-2 4-3 16,3 6 0-16,0 1 0 15,0 0 0-15,2-3 0 16,2-2 0-16,6-6 0 16,2-5-2-16,5-7-1 15,0-5 1-15,1-9 2 16,2-6 3-16,5-10 2 15,1-5 0-15,1-10-2 16,0-3-1-16,-7-2 2 0,-2 1-22 16,-7 9-54-16,-4 5-33 15,-8 13-77-15,-7 1-15 16,-8 3 47-16,-2 4 41 16,-2 1 93-16,0 5 54 15,0 9 32-15,0 5 2 0,1 11 3 16,2 7-2-16,0 6 10 15,-4 2 14-15,3 0 8 16,-2-3-2-16,4-4-28 16,4 0-24-16,0-7-31 15,2-5-20-15,1-9-63 16,1-5-31-16,4-7-114 16,2-2-107-16,8-7 207 15</inkml:trace>
  <inkml:trace contextRef="#ctx0" brushRef="#br0" timeOffset="208197.61">19760 11875 373 0,'33'-69'282'16,"-22"56"17"-16,-2 4-85 16,-1 2-25-16,1 3-34 15,2 7-9-15,9 8-37 16,3 2-19-16,11 10-22 16,6 1-12-16,1 0-12 0,6 1-9 15,5-2-18-15,-4-5-7 16,9-10 1-16,-1-4-46 15,-3-16-105-15,3-5 97 16</inkml:trace>
  <inkml:trace contextRef="#ctx0" brushRef="#br0" timeOffset="208258.23">20582 11564 1130 0,'-21'15'493'16,"25"-12"-265"-16,9 0-127 16,5 2-33-16,11-2-40 15,3 4-4-15,6-3-12 16,0 1-2-16,2-3-1 15,-2-2-54-15,-1-4 35 16</inkml:trace>
  <inkml:trace contextRef="#ctx0" brushRef="#br0" timeOffset="208710.51">21002 11171 759 0,'50'-27'452'0,"-49"27"23"16,-1 6-275-16,0 0-90 15,0 5-24-15,-3 5-39 16,0 4-16-16,-3 11-15 15,-1 0-6-15,1 3-4 16,0-2-2-16,6-8-1 16,0-4-1-16,5-7-3 15,2-3-4-15,1-4-2 16,4-3 0-16,4-3 3 16,4 0 2-16,2 0 2 15,1 0 3-15,-4 0 0 16,-1 1 1-16,-3 3 3 15,-4 0 3-15,-3 3 6 16,-4 0 4-16,-3 2 2 0,-5 1 1 16,-7 3-6-16,-4 2-3 15,-5 2-15-15,-3 3-16 16,0 4-53-16,-8-2-42 16,-12 1-85-16,4 0-85 15,-5-5 180-15</inkml:trace>
  <inkml:trace contextRef="#ctx0" brushRef="#br0" timeOffset="209124.91">20918 11604 425 0,'-59'-41'264'0,"69"21"4"16,5 5-22-16,1 2-43 15,2 2-20-15,8 11-47 16,3 2-18-16,6 6-43 16,10 4-9-16,-2-1-21 15,-2 1-13-15,1-1-14 16,-7-1-4-16,1 1-5 15,-2-3 0-15,-4-3-2 16,-4 1 0-16,-11-5 1 16,-4-1 1-16,-11 0-36 15,-3 0-36-15,-11 6-69 16,-4 4-26-16,-11 4-3 16,-4 1 29-16,-9 3 62 15,-3-1 24-15,-1 6 43 16,-2 1 15-16,2-1 25 0,5 2 29 15,9-6 46-15,8-3 7 16,15-5 16-16,5-5-20 16,10-2-39-16,7-4-14 15,12-5-31-15,6-4-7 16,7-7-7-16,4 0-4 16,1-3-6-16,3 1 0 15,-4 0-7-15,-8 0-29 0,-9 6-64 16,-8 3-46-16,-12 4-238 15,-3 5 248-15</inkml:trace>
  <inkml:trace contextRef="#ctx0" brushRef="#br0" timeOffset="209532.69">21264 11681 629 0,'-92'-28'360'0,"77"23"-41"16,9 2-59-16,2 3-80 15,2 1-25-15,0 5-43 16,0 0-16-16,1 4-29 15,-2 2-12-15,7 5-26 16,0 4-11-16,3 5-12 16,-2 0-3-16,6 7-1 15,-5-1 0-15,1-3 0 16,-1 0 1-16,-1 3 0 0,-3-1-1 16,-1 0 0-16,-3-5-1 15,-7-7-4-15,0-3-6 16,-5-4-26-16,2-2-6 15,-2-7-5-15,-3-3 1 16,3-3 22-16,-4-3 7 16,4-5 18-16,-1-1 10 15,1-5 10-15,6 5 2 16,5-4 0-16,5 3-1 16,9-1-1-16,2-5 0 0,10 1-7 15,0-2-2-15,9 2-7 16,6 3-2-16,0 5-4 15,5 1 0-15,-3 4-5 16,-4 2-25-16,-7 1-81 16,-1 4 97-16,-13-1-22 15</inkml:trace>
  <inkml:trace contextRef="#ctx0" brushRef="#br0" timeOffset="209844.36">21448 11401 987 0,'-6'8'400'16,"10"1"-244"-16,-2-3-22 16,14 2-46-16,7-2-11 0,9-1-38 15,8-1-9-15,3-4-19 16,4-1-3-16,0-6-19 16,-1-2-36-16,-6-3-102 15,-6-4-129-15,-9 5 169 16</inkml:trace>
  <inkml:trace contextRef="#ctx0" brushRef="#br0" timeOffset="210314.11">21611 11283 1010 0,'-10'3'427'0,"3"6"-244"15,1 1-32-15,1 5-56 16,1 2-17-16,2 8-30 15,2 3-10-15,0 9-14 0,2 5-5 16,1 8-5-16,0 4-2 16,-2 9-6-16,-2 2-1 15,-2 3-2-15,-1-6-1 16,0-12-12-16,1-6-29 16,3-23-55-16,-1-4-62 15,4-16-44-15,1-12-2 16,2-13-6-16,3-12 57 15,-1-11 61-15,1-3 47 0,-1-5 133 16,0 2 43 0,-1 4 63-16,0 8 9 15,1 10-27-15,0 5-24 0,3 12-41 16,-3 0-16-16,3 11-29 16,0 4-11-16,0 7-13 15,2 6-7-15,-4 2-8 16,-2 5 0-16,-1 5-5 15,1 4-2-15,-1 9-4 16,-1 2-5-16,-1 4-6 16,-2-2-1-16,-3-4-17 15,3 0-29-15,-1-11-85 16,-2-4-51-16,-4-10-131 16,1-5 182-16</inkml:trace>
  <inkml:trace contextRef="#ctx0" brushRef="#br0" timeOffset="210844.04">21570 11754 563 0,'0'-2'370'16,"7"1"30"-16,0 0-154 16,8 2-111-16,0 0-35 15,5 2-54-15,-1 0-18 16,0 2-12-16,-2 3-4 0,-8-1-4 15,-2 3 0-15,-7-1-33 16,-2-3-16-16,-4 3-47 16,-5-2-17-16,0 0 7 15,0 0 11-15,1 1 46 16,3-2 18-16,2 1 27 16,3-3 10-16,6 0 14 15,3-1 5-15,7-2-1 16,2 2-4-16,3 0-14 15,1 0-1-15,-1 1 10 16,-6-3 4-16,-7-2 4 16,-2 2 1-16,-9 0-10 15,-2 3-5-15,-7 6-16 16,-5 1-12-16,-8 5-8 16,-1 3-1-16,0-4 11 0,0 1 9 15,8-2 15-15,4-6 12 16,9 1 18-16,5-3 6 15,10-2 15-15,6-2-1 16,12-4-15-16,5-4-8 16,12-9-25-16,3-1-9 15,3-6-5-15,1 0-1 16,0-2-2-16,-2-1-7 0,-4-2-46 16,-2-1-33-16,-11-5 414 15,-5 2-274-15</inkml:trace>
  <inkml:trace contextRef="#ctx0" brushRef="#br0" timeOffset="211371.73">22140 11384 862 0,'12'-4'445'0,"-3"-1"-91"15,-8 4-114-15,6 1-87 16,-5 3-38-16,-4 4-59 16,1 2-22-16,-5 2-16 0,1 6-3 15,-2 1-6-15,-1 3-4 16,3 1-2-16,0-2-2 16,4 0-1-16,1-2 0 15,2-1 0-15,1-3-1 16,5-3-1-16,1 2 1 15,0-3 1-15,5 5 1 16,-7-5 0-16,0-2-2 16,-5-2-32-16,-5-5-25 15,-2 3-42-15,-3 3-12 0,-4-1 12 16,2 4 23-16,1 0 41 16,3-1 15-16,5 1 22 15,-3-2 3-15,4 0 9 16,0-1 6-16,5 2 8 15,-1 0 0-15,4 0 14 16,1 4 1-16,0 0 14 16,-1 0 9-16,-2 3-11 15,-5 0-4-15,-2 3-20 16,1 1-8-16,-2 3-10 16,-1-2-4-16,0-3-7 15,-1-4-9-15,-1-5-46 16,3-4-46-16,2-5-61 15,-5-9-35-15,5-12 120 16</inkml:trace>
  <inkml:trace contextRef="#ctx0" brushRef="#br0" timeOffset="211764.76">22192 11563 685 0,'11'-20'366'0,"-3"4"-86"15,9 3-77-15,-1 1-23 16,5 6-33-16,3 2-28 15,2 2-34-15,1 0-9 16,1-3-26-16,2 1-11 0,-1 1-10 16,-4 0-10-16,-1 3-6 15,-1 2-3-15,-9 0-4 16,-4 0 0-16,-11 0-3 16,-3 5-5-16,-10 7-21 15,-1 2-9-15,-11 10-32 16,-8 0-19-16,-8 8-3 15,-3 6 11-15,0 1 45 16,10-3 30-16,7-10 31 16,7-4 9-16,19-12 3 15,2-3 6-15,13-8 1 16,8-4-8-16,5-9-13 16,6-5-12-16,12-5-12 15,1-2-2-15,8 1-1 0,-2-5 0 16,-4 2 0-16,-5 0 0 15,-13 2-51-15,-5 5-37 16,-13 4-107-16,-7-4 110 16</inkml:trace>
  <inkml:trace contextRef="#ctx0" brushRef="#br0" timeOffset="212312.9">22317 11270 684 0,'-8'-11'399'0,"6"12"-28"16,3 2-146-16,0-1-91 16,-1-2-25-16,0 0-34 15,2 4-22-15,1 13-25 16,33 27-9-16,-14-14-5 16,3 4 2-16,4 6 1 15,3 8-2-15,0 5-6 16,-2 7-4-16,-4 6-2 15,-1 1 2-15,0-2 0 16,-3-5 1-16,1-10 0 16,-4-10-1-16,-3-8 1 15,1-4-2-15,-8-13-4 16,0-5-24-16,-3-10-13 16,0-4-5-16,1-6-12 0,1-4 15 15,-4-11-17-15,0-1-21 16,-2-5-64-16,-1 0-28 15,1 1-120-15,-3-2-9 16,0-1 65-16,1 3 45 16,-3 1 206-16,1 1 81 15,-3 8 92-15,-1-1 17 16,-1 6-9-16,1 8-25 16,-1 1-31-16,1 6-12 0,0 4-30 15,0-1-16-15,-4 7-36 16,1 5-9-16,-2 4-13 15,-2 6-3-15,0 3-11 16,-4 2-4-16,-3 4-7 16,-2 2-2-16,-6 2-4 15,-1 2-17-15,-4-1-72 16,-3-4-38-16,4-6 73 16</inkml:trace>
  <inkml:trace contextRef="#ctx0" brushRef="#br0" timeOffset="212540.86">22586 11157 1385 0,'33'32'476'0,"-2"-6"-436"16,-12 1-30 0,-9-13-1-16,-1 0 1 0,25 46-478 0,-23-3 351 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2T09:44:50.937"/>
    </inkml:context>
    <inkml:brush xml:id="br0">
      <inkml:brushProperty name="width" value="0.05" units="cm"/>
      <inkml:brushProperty name="height" value="0.05" units="cm"/>
    </inkml:brush>
  </inkml:definitions>
  <inkml:trace contextRef="#ctx0" brushRef="#br0">23 0 1080,'-11'2'296,"2"1"-496,7 0 96</inkml:trace>
</inkml:ink>
</file>

<file path=ppt/ink/ink1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25:24.794"/>
    </inkml:context>
    <inkml:brush xml:id="br0">
      <inkml:brushProperty name="width" value="0.05292" units="cm"/>
      <inkml:brushProperty name="height" value="0.05292" units="cm"/>
      <inkml:brushProperty name="color" value="#FF0000"/>
    </inkml:brush>
  </inkml:definitions>
  <inkml:trace contextRef="#ctx0" brushRef="#br0">6481 1789 392 0,'6'-45'234'0,"-10"42"-43"16,2 2-60-16,2 1-21 16,0 0-58-16,0 0-16 15,0 0 2-15,0 0 5 16,0 0 13-16,5 7-4 0,2 7-21 16,10 23-8-16,-11-22-11 15,-1-1-1-15,2-3-1 16,1 0 1-16,-3-5 0 15,1-2-2-15,-1-6-15 16,1-3-9-16,0-4-2 16,-2-3-1-16,-2-3 11 15,1-3 4-15,2 4-4 16,3 0-4-16,3 7-2 16,2 3-1-16,2 0 4 15,1 4 2-15,0-1 4 16,0 1 3-16,-4 0 3 15,1 0 5-15,-6 0 4 16,-5 0 2-16,-2 0 1 16,-2 1-36-16,2-1-55 15,-1 0-5-15,-2 0-4 16,-7 4 34-16,3-2 50 16,-23 16 2-16,27-11-2 0,-1 1 9 15,4 2 25-15,0 0 12 16,5 3 17-16,-3-2-3 15,3-1-17-15,-1 3-12 16,-1-5-14-16,3 2-3 16,-3-2-3-16,1-5 2 0,1 1 11 15,0-5-34-15,3-4-94 16,0-6-112-16,-1-10 121 16</inkml:trace>
  <inkml:trace contextRef="#ctx0" brushRef="#br0" timeOffset="249.06">6762 1656 377 0,'3'-16'205'16,"0"5"-50"-16,4 8-73 16,-3 2-12-16,1 6-9 15,3 4 4-15,-6 5 3 16,3 4-10-16,-4 1-20 16,-1-1-13-16,1-4-14 15,3 0-5-15,1-4-3 16,2-3 1-16,6-5 11 15,-1-1 8-15,8-4 5 16,1-3-1-16,-1-2-10 16,2 0-6-16,-1 0-1 0,-1 0 1 15,-5 2 8-15,-4 1 9 16,-8 4-145-16,-3 3 94 16</inkml:trace>
  <inkml:trace contextRef="#ctx0" brushRef="#br0" timeOffset="507.66">6827 1805 408 0,'3'5'223'0,"3"0"-50"16,-4-1-27-16,5 2-39 16,-6-3-6-16,-1 2 7 15,0 1-7-15,-9 3-16 16,-1 5-12-16,-17 5-33 15,-7 7-9-15,-11 11-13 16,-6 3-7-16,-1 0-4 16,3-2 0-16,5-6-2 15,8-6 1-15,3-8-3 16,2-4 25-16,11-6-116 16,2-3-113-16,16-5 135 15</inkml:trace>
  <inkml:trace contextRef="#ctx0" brushRef="#br0" timeOffset="707.58">6666 1971 368 0,'2'7'261'0,"2"10"-10"16,-4 6-69-16,0 4-46 15,-1 8-63-15,-4-1-23 16,1 1-31-16,1-2-5 0,3-7-4 15,0-6 0-15,3-10-86 16,1-4-52-16,-1-13 75 16</inkml:trace>
  <inkml:trace contextRef="#ctx0" brushRef="#br0" timeOffset="867.62">6729 2026 353 0,'12'-18'205'0,"7"7"-30"16,1 4-25-16,5 2-49 15,0 2-12-15,2-1-29 16,-2-2-14-16,-2-3-20 16,0 3-6-16,-1-3 1 15,-4 3 3-15,-5 1-41 16,-2 0-85-16,-6 3 68 16</inkml:trace>
  <inkml:trace contextRef="#ctx0" brushRef="#br0" timeOffset="1239.97">6967 1891 504 0,'-26'-54'292'0,"23"51"-62"16,3 5-109-16,2 1-28 15,-2-3-31-15,0 0 0 16,1 16 1-16,5 23-8 16,-3-12-23-16,-3 0-11 0,2 8-8 15,0 4-3-15,1 1-3 16,4 4-1-16,-3-7 1 15,0-2 1-15,-2-7 2 16,-2-4 2-16,-1-6 5 16,1-5 1-16,-7-4 6 15,1-4 3-15,-5-4-2 16,0 0-3-16,-4-9-22 16,1-3-12-16,-4-7-13 15,-2-3 0-15,2-2 10 16,-1 2 7-16,11 3 0 15,2 4-5-15,6 5-10 16,6 1-5-16,3 2 2 16,6 2 5-16,7 0 13 15,2 0 7-15,7-4-24 16,2-2-39-16,5-6 42 0</inkml:trace>
  <inkml:trace contextRef="#ctx0" brushRef="#br0" timeOffset="1481.2">7242 1663 644 0,'-4'-4'324'0,"5"9"-89"15,-3 0-72-15,5 8-32 16,-2 3-42-16,-2 2-53 15,1 5-4-15,0 4-20 16,1 0-3-16,3 3 1 16,0-4-13-16,3-4-135 15,0-5-247-15,2-11 248 16</inkml:trace>
  <inkml:trace contextRef="#ctx0" brushRef="#br0" timeOffset="2242.33">7279 1636 360 0,'0'-7'200'0,"4"7"-30"0,4 5-60 15,4 2-23-15,2 2-11 16,3 2-1-16,0 1 13 16,-1 1-8-16,-2-1 1 15,-6 0-10-15,-2-1-19 16,-5 0-4-16,-5 1-9 15,-7 8-10-15,-6 4-4 16,-10 6-10-16,-4 5-6 16,-7-7-10-16,-1-2-2 0,3-7-1 15,2-5 2-15,6-2 3 16,3-6 1-16,9-3-3 16,4-3-5-16,9 0-18 15,9 0-6-15,9-2-4 16,7 0 0-16,12-2 25 15,2 2 8-15,3-4 21 16,5-2 7-16,0-3 0 16,4 1-1-16,3-2-10 15,-4 6 1-15,-15-1 2 16,-8 3 0-16,-13 5 0 16,-7 1-2-16,-5 5-34 15,-5 0-9-15,-12-1-8 16,-5-3 1-16,-2 0 29 0,-2 0 3 15,5-1 3 1,3 7-1-16,-1-5-3 0,5 8-1 16,1 6-4-16,-1 1 0 15,2 8 0-15,0 1 2 16,4-2 3-16,0-4 1 16,5-9 1-16,2-6-1 15,2-7 0-15,3-1 2 0,4-7 5 16,2-3 1-1,6-6 2-15,4 0 0 0,2-3-4 16,3 0 1-16,-2 5-2 16,-3 2-1-16,-2 13 3 15,-5 1 1-15,-7 8 4 16,2 5 2-16,-6 2 1 16,0 6-2-16,-3 2-2 15,-5-1 1-15,-4 2-1 16,0-3 0-16,-2 0 0 15,1-1-1-15,-1-4 1 16,0-2 0-16,0-4 1 16,-1 0-1-16,-1-5 2 15,-2-4-1-15,-1-2-25 16,-2-9-32-16,-4-12 29 16</inkml:trace>
  <inkml:trace contextRef="#ctx0" brushRef="#br0" timeOffset="2597.96">7683 1965 669 0,'23'17'294'0,"-21"-15"-137"16,0 2-82-16,5 4-24 16,0 0-21-16,1 3-21 15,-1-3-5-15</inkml:trace>
  <inkml:trace contextRef="#ctx0" brushRef="#br0" timeOffset="2739.7">7676 2165 584 0,'-3'12'258'15,"6"-1"-138"-15,3 2-53 0,8-9-64 16</inkml:trace>
  <inkml:trace contextRef="#ctx0" brushRef="#br0" timeOffset="4034.98">8324 2043 441 0,'0'3'238'15,"-1"-2"-61"-15,0-1-77 16,1 1-24-16,-1-1-11 15,1 0 2-15,0 0 11 16,0 0 1-16,0 0-10 16,0 0-3-16,0-1-20 15,0 1-8-15,-1-6-12 16,-1-4-7-16,-2-1-7 16,-8-20 0-16,4 20-3 15,0 5-1-15,-1-1-3 0,1 5-1 16,-2 2-3-16,-2-1-1 15,0 7-6-15,-2 1-3 16,0 10-2-16,1 5 1 16,-2 5 3-16,2 1 3 15,2 2-1-15,4-2 0 16,6-4-1-16,1-2-2 0,5-9-1 16,2-5-1-1,4-5 2-15,5-2 1 0,-1-9 7 16,2-7 3-16,4-8 5 15,-5-7 0-15,3-6 0 16,1-5-1-16,-6-1 0 16,2 1-1-16,-5 0 0 15,-2 5 0-15,-5 2-1 16,0 2 0-16,-4 5 3 16,-4 4 1-16,2 8 1 15,-3 3 0-15,1 10-7 16,1 3-3-16,-1 9-9 15,0 6-3-15,-1 7 1 16,0 3 2-16,0 9 1 16,1 2 1-16,0 7 2 15,2 4 0-15,-1-1 4 0,3-1 1 16,5-4 2-16,0-7 2 16,1-10 0-16,-1-6 1 15,-1-11-17-15,2-4-48 16,4-7 41-16</inkml:trace>
  <inkml:trace contextRef="#ctx0" brushRef="#br0" timeOffset="4588.63">8526 1910 392 0,'-1'3'247'0,"0"4"-19"16,-1 4-38-16,-3 3-75 16,0 1-20-16,-1 8-26 15,-2-3-12-15,1 7-19 16,2 3-10-16,0-1-15 16,5 3-4-16,-1-4-4 15,2-1-1-15,2-7-1 16,0-7-1-16,3-5-1 15,0-5 0-15,4-4 6 16,1-4 2-16,2-8 5 0,2-6-1 16,1-7-3-1,-1 0-2-15,-4 1-3 0,3 5 0 16,-6 4 0-16,-5 6-1 16,2 4-3-16,-4 3-1 15,2 7-3-15,-3 1 0 16,0 8 1-16,2 2 1 15,0 8-1-15,7 1-1 16,1-2 1-16,2-3 0 0,-5-7 0 16,2-6 0-16,1-5 22 15,-2-4 11-15,1-11 21 16,0-5 4-16,0-8-17 16,0-4-8-16,-2-2-16 15,-2 2-2-15,-5-2 0 16,-3 2 0-16,-3 10-1 15,-1 0-2-15,0 11-5 16,1 1-5-16,2 9-49 16,1 2-38-16,4 12 52 15</inkml:trace>
  <inkml:trace contextRef="#ctx0" brushRef="#br0" timeOffset="4856.42">9039 2251 647 0,'0'1'345'0,"-1"-1"-123"0,1 2-86 15,0-2-43-15,0 0-52 16,0 0 1-16,-1 0-15 16,-1 9-4-16,-5 12-10 15,-14 28 34-15,12-9-36 16</inkml:trace>
  <inkml:trace contextRef="#ctx0" brushRef="#br0" timeOffset="6959.65">9632 2018 417 0,'53'33'213'15,"-51"-32"-55"-15,-4-3-9 16,5 2-28-16,-3 0-18 0,0-1-25 16,-1 0-12-16,0 0-14 15,0 1-5-15,-2-7-4 16,-4-5-5-16,-12-19-9 15,9 20-4-15,-1 1-13 16,-2-1-4-16,-2 4-3 16,0 0-2-16,2 5-3 15,0 2-1-15,2 7-7 16,-1 2-2-16,1 10-1 16,-1 4 1-16,1 5 3 15,2 4 2-15,1 0 1 16,4-1-1-16,4-7-3 15,1-4 0-15,4-10-5 16,2-5 2-16,5-8 9 16,3-6 5-16,4-12 12 15,1-5 3-15,5-10-5 0,1-4-2 16,-2-2-3 0,-1-1-1-16,-11 0-1 0,-1 5 1 15,-6 6 1-15,-1 5 0 16,-4 1 1-16,0 2 0 15,0 5 11-15,-3 1 1 16,3 9 0-16,0 4 0 16,-1 3-12-16,0 1-3 15,0 1-10-15,0 0-4 16,0 0-5-16,0 5 0 0,1 18 4 16,2 35 0-16,2-16 4 15,1 3 1-15,-2 4 4 16,3 3 2-16,1-4 2 15,-2 0 2-15,3-10 36 16,0-7-57-16,0-12-128 16,4-6 112-16</inkml:trace>
  <inkml:trace contextRef="#ctx0" brushRef="#br0" timeOffset="7262.2">9861 1938 509 0,'65'3'257'16,"-54"10"-106"-16,5 0-23 15,0 5-66-15,-1-4-19 16,4 3-1-16,-7-3 4 15,-1-4 4-15,-4-2-1 0,0 2 3 16,-2-2 5-16,-1 3-2 16,-4 3-1-16,-11 3-18 15,-4 5-12-15,-11 3-11 16,-2 0-6-16,-3-4-84 16,5-2-69-16,9-7 88 15</inkml:trace>
  <inkml:trace contextRef="#ctx0" brushRef="#br0" timeOffset="7556.46">10193 1888 425 0,'5'-1'245'0,"-4"2"-21"0,-1 3-44 15,0-4-63-15,-2 2-20 16,-8 15-42-16,-16 27-15 16,12-20-16-16,-5 1-5 15,1 9 1-15,0 0 2 16,5 4-7-16,6 2 0 16,7-4-11-16,5-2-7 15,4-13-3-15,5 1 0 16,4-15 4-16,2-6 4 0,11-8-37 15,4-14 28-15</inkml:trace>
  <inkml:trace contextRef="#ctx0" brushRef="#br0" timeOffset="8216.53">10724 2101 271 0,'-37'-40'183'16,"37"39"-18"-16,4 1-32 16,-3 0-19-16,-1 0-25 15,0 0-7-15,-1 0-24 16,1 0-18-16,-1 0-14 16,0 4-2-16,-3 5-3 15,1 2 8-15,-9 21 10 16,11-24 4-16,1-1-5 15,0-6-9-15,1-2-17 16,-1 0-6-16,0 0 1 16,0 0 2-16,0 0 0 15,0 0-2-15,0 0-3 0,0 0-2 16,0 1-2-16,0-1 0 16,0 0-1-16,2-1 0 15,-2 1 1-15,0 0 2 16,0 1 1-16,0-1 0 15,0 0 0-15,1 0-1 16,-1 0-34-16,6 1-46 16,-6 0-276-16,1 0 238 15</inkml:trace>
  <inkml:trace contextRef="#ctx0" brushRef="#br0" timeOffset="9044.07">10630 1750 341 0,'35'-47'260'0,"-35"46"13"0,0 1-67 16,2 2-84-16,-2-2-35 16,0 0-23-16,0 0-5 15,1 12-23-15,3 26-12 16,-6-19-12-16,2 1-3 16,2-1-1-16,-1-2-17 0,6-4-99 15,-3-2-76-15,8-2-99 16,-4-5 16-16,3-6 98 15,-4-1 75-15,0-5 103 16,0 2 35-16,-4-2 53 16,3-1 15-16,2 0 33 15,-4-2-22-15,11 4-41 16,-1-3-14-16,-1-1-36 16,7 2-9-16,-7 2-11 15,-1 1 0-15,-5 4-40 16,-1 2-131-16,-4 2 110 15</inkml:trace>
  <inkml:trace contextRef="#ctx0" brushRef="#br0" timeOffset="9192.73">10827 1791 467 0,'-30'49'258'0,"29"-41"-62"0,1-1-52 15,2 1-80-15,-1-2-27 16,6-1-26-16,-1-3-5 15,3-2 8-15,1-1-24 16,3-5 10-16</inkml:trace>
  <inkml:trace contextRef="#ctx0" brushRef="#br0" timeOffset="9470.76">10929 1642 314 0,'-2'9'224'16,"2"3"-8"-16,0 3-66 16,0 3-35-16,0-3-32 15,2-2-5-15,3-2-21 16,-1-5 1-16,4-1 5 16,2-2 1-16,1-3 3 15,2-2-11-15,0-2-21 16,1 0-9-16,0-1-12 15,2 3-2-15,-7 0-1 16,2 0 0-16,-3 2-16 16,-6 0-36-16,0 4-162 15,-8 2 136-15</inkml:trace>
  <inkml:trace contextRef="#ctx0" brushRef="#br0" timeOffset="10172.11">10836 1925 612 0,'-1'1'287'15,"3"1"-125"-15,2-3-41 0,-4 0-53 16,0 1-5-16,13-4-4 16,26-5-10-16,-19 6-16 15,-1-3-6-15,0 4-9 16,-1 1-5-16,-6 1-1 15,-1 0 1-15,-8-2 7 16,0 3 4-16,-6 1 4 16,2-2-1-16,0 0-7 15,-18 2-5-15,-28 38-9 16,21-22-1-16,-1 4-2 16,-2-2-1-16,2-7 0 15,2 2-1-15,1-5 0 16,7 2-1-16,11 1-1 15,-4-6-3-15,13-3-8 16,-2-3-5-16,2-1-4 16,-3 0 2-16,5-2 12 0,14-4 8 15,26-11 6-15,-21 4 3 16,3 0 3-16,0 3-2 16,-3 1 4-16,-4 6 1 15,-9 1-2-15,-3 3 3 16,-8 5 6-16,-7 0 2 0,-5 9-1 15,-6 0-4-15,-6 4-9 16,-3 0-3-16,1-1-4 16,0-2-1-16,4 2 0 15,0 0-1-15,2-4-1 16,7-1 0-16,1-6-1 16,4-2-2-16,6-2-7 15,-2-3-6-15,7-3-4 16,-3 2-3-16,6-2 6 15,15-5 6-15,29-11 14 16,-21 6 4-16,5 0 5 16,2 0-1-16,1 0-5 15,3 2 0-15,-5 3-2 16,-1-3 1-16,-6 2 3 16,-8-1 2-16,-3 3 29 15,-10-1-54-15,-7 4-106 16,0-1-56-16,-7-1-229 0,-2 1 254 15</inkml:trace>
  <inkml:trace contextRef="#ctx0" brushRef="#br0" timeOffset="10516.56">10945 1922 298 0,'-9'-7'225'16,"4"4"37"-16,1-1-35 16,2 5-60-16,0-2-38 15,2 1-65-15,0 0-26 0,0 0-29 16,0 0-3-1,0 0 9-15,4 11 9 0,1 3 1 16,10 26 0-16,-11-24-4 16,1 5-6-16,-1 3-6 15,0-1 0-15,0 8-4 16,1 0 0-16,0 5-1 16,-1 1-1-16,-1-3 0 15,1-3 0-15,1 2 0 16,1-3 1-16,2-2 0 15,-2 3-1-15,-3-11 1 16,2 0 0-16,-3-3 2 16,1-3 2-16,-2-4 4 15,-2-3 2-15,-1-4 8 16,-3-2 2-16,-4-3 7 16,0 0-32-16,-8-7-76 0,-4-2 56 15</inkml:trace>
  <inkml:trace contextRef="#ctx0" brushRef="#br0" timeOffset="10657.75">10793 2199 375 0,'12'5'255'0,"2"4"-12"16,4 3-77-16,6 2-48 0,3 1-52 15,1-3-15-15,2-2-41 16</inkml:trace>
  <inkml:trace contextRef="#ctx0" brushRef="#br0" timeOffset="12040.18">11461 1839 429 0,'-10'33'217'0,"10"-30"-58"0,-1-2-24 15,-1-1-30-15,1 0-18 16,0 0-24-16,1 0 12 15,0 0 4-15,0 0-2 16,6 1 1-16,2 0-21 16,2-1-20-16,25 2-8 15,-19-3-19-15,-2-1-2 16,2 1 0-16,-4-1 4 0,1-1 3 16,-3 1 34-16,-4-2-103 15,-1 3-60-15,-7 5-313 16,-4 1 248-16</inkml:trace>
  <inkml:trace contextRef="#ctx0" brushRef="#br0" timeOffset="12223.01">11444 1966 263 0,'-6'5'214'16,"1"0"9"-16,6-2-43 16,1-1-27-16,3 1-45 15,2-1-9-15,7 1-38 16,3 0-18-16,7-3-16 15,3 0-11-15,0-6 0 16,0-2 2-16,-4-1 1 16,-4-3-42-16,-6 2-259 0,-4-2 202 15</inkml:trace>
  <inkml:trace contextRef="#ctx0" brushRef="#br0" timeOffset="13168.46">11507 1759 474 0,'-10'-7'254'16,"4"5"-73"-16,-2 3-52 16,8 6-74-16,3 3-19 0,-4 6-14 15,6 6-3-15,-4 3-5 16,0 0-6-16,9 10-5 16,-8-1 2-16,3 5 6 15,0 3 5-15,-5-1-81 16,-1-3-91-16,-4-5-105 15,-4-7-3-15,-1-8 84 16,-2-5 89-16,-1-6 103 16,-6-4 1-16,0-2 2 15,-1-1 3-15,2-4 59 16,3-1 33-16,4 0 50 16,3 2 12-16,7 1-62 15,6-2-27-15,7 2-50 16,5-4-19-16,7-3 26 15,5 1-5-15,5-1 18 16,0 0 9-16,1 1-8 16,-3-1 2-16,-6 0-14 0,-2 2-2 15,-10 4-11-15,-5 1 1 16,-7 4 30-16,-3 2 5 16,-12 3-1-16,-3 4-4 15,-12 10-39-15,-1 6-9 16,-7 7-9-16,-4 4 0 15,-5 1-2-15,-1-1 0 0,6-5 2 16,4-1-21-16,12-11-55 16,5-5-35-16,8-8-68 15,4-10-56-15,9-9 8 16,8-7 29-16,5-10 67 16,5-2 77-16,3-4 49 15,1 1 5-15,0 2 21 16,1 6 19-16,-6 6 37 15,-2 5 11-15,-7 9-11 16,-6 6-13-16,0 10-31 16,-4 2-9-16,1 14-4 15,0 3-8-15,1 12 31 16,-2 0 0-16,0 0-3 16,0-2-11-16,3-14 1 15,4-2 0-15,3-14 0 16,4-5 19-16,4-9-30 0,2-5 1 15,4-12 1-15,2-3-4 16,1-8-7-16,-2-1-1 16,-3 0-4-16,-1 3-1 15,-8 5 0-15,-3 5 0 16,-3 8 3-16,-2-1 2 16,-5 7 5-16,-3 0 0 15,-6 2-3-15,-2 2-2 16,-3 2-8-16,-1 2-3 0,-3 3-3 15,1 3-2-15,4 2-5 16,1 1-1-16,8 2-5 16,3 2-1-16,5 5-1 15,8-1 1-15,3-1 3 16,4 0 4-16,4-10 5 16,3-2 4-16,6-4 5 15,-2-5 5-15,3-9-60 16,-6-7-137-16,4-12 126 15</inkml:trace>
  <inkml:trace contextRef="#ctx0" brushRef="#br0" timeOffset="13422.52">11956 1830 548 0,'-26'-24'284'16,"29"35"-69"-16,4 2-63 16,8 1-46-16,1 2-24 15,4-5-35-15,2-3-13 16,3 1-20-16,1-5-4 16,1 0-2-16,-1 1 3 0,-5-1 3 15,-5 0 3-15,-9 1-48 16,-3 3-48-16,-13 3 48 15</inkml:trace>
  <inkml:trace contextRef="#ctx0" brushRef="#br0" timeOffset="13614.34">11811 2170 341 0,'-12'10'261'0,"7"-5"6"15,5-2-62-15,10-3-68 16,5-4-28-16,12-2-9 15,2-3-19-15,9-1-42 16,6-2-14-16,5 1-10 16,0-1-1-16,-1 2 1 15,-11 1-12-15,-12-1-89 0,-4 5 64 16</inkml:trace>
  <inkml:trace contextRef="#ctx0" brushRef="#br0" timeOffset="13897.58">12060 2100 475 0,'-2'7'295'0,"-2"2"-48"0,4 4-91 15,-1 2-46-15,1 3-56 16,2 4-10-16,2 2-7 16,-1 1 9-16,4 5 3 15,-2-3-8-15,3 9-5 16,-1 0-11-16,-3 0-7 15,3 1-2-15,-4-8-4 16,2-2 0-16,-3-8 2 16,0-5 2-16,-4-6 9 15,-1-4 4-15,-3-7-3 16,-3-3-15-16,0-9-84 16,-4-4-69-16,-2-7-305 15,-2-8 287-15</inkml:trace>
  <inkml:trace contextRef="#ctx0" brushRef="#br0" timeOffset="14016.31">11919 2251 156 0,'-5'2'130'0,"1"6"16"15,-1 8-37-15,2 6-9 16,3 4-47-16,1 0-18 16,7-2 38-16,5-2-55 15</inkml:trace>
  <inkml:trace contextRef="#ctx0" brushRef="#br0" timeOffset="14167.57">12226 2211 602 0,'7'5'325'0,"2"10"-77"16,1 3-35-16,1 10-79 15,1 5-38-15,1 4-47 16,0-1-12-16,0-1-29 15</inkml:trace>
  <inkml:trace contextRef="#ctx0" brushRef="#br0" timeOffset="15657.62">12969 1747 549 0,'-1'-1'272'0,"0"-1"-88"0,-1-2-36 16,0-3-48-16,1 1-32 16,1 0-32-16,2 0-1 15,-2 4 3-15,14-6-2 16,28 2-8-16,-19 16-5 16,0 3-7-16,-3-2-3 15,-1 5-2-15,-4 1 0 16,-6 4 2-16,-3 2-1 15,-6 0 3-15,-5 0-1 16,-7 3 0-16,-2 1-2 0,-7 0-2 16,-2-3-2-16,-3 0-1 15,1-2 0-15,0-7-2 16,6 1-2-16,-2-15-2 16,3 0-2-16,-1-7-9 15,-2-7-3-15,3-7 0 16,1-3-1-16,8-3 3 15,4 1-1-15,9 8-1 16,0-2 0-16,8 9 2 16,-2 3 4-16,8 5 6 15,3 6 1-15,2 5 3 16,1 1 2-16,-6 3 0 16,-3 0-1-16,-4 0 2 15,1 4-16-15,0-3 19 0,1-1-9 16</inkml:trace>
  <inkml:trace contextRef="#ctx0" brushRef="#br0" timeOffset="16111.43">13297 1643 674 0,'58'-39'325'0,"-58"51"-155"15,-1 3-24-15,-2 2-78 16,0 6-17-16,0 0 0 16,-1 3 0-16,-1 4-3 15,2 0-6-15,-1 1-14 16,1-2-4-16,0-7-11 15,0 0-3-15,1-4-1 16,-3-3 0-16,-2-2 0 16,-2-4-1-16,3-3 0 15,1 1 0-15,0-4-2 16,4 2 1-16,-2-5-2 0,0 1 1 16,4 2-4-16,-2-3-4 15,1 0-3-15,0 0 1 16,0 0 4-16,11 1 5 15,8 3 0-15,28 7-1 16,-8-3-3-16,1-3 0 16,8-4 2-16,0-1 2 15,-8-4-35-15,-6 0-25 0,-13 0 33 16</inkml:trace>
  <inkml:trace contextRef="#ctx0" brushRef="#br0" timeOffset="16674.56">12793 2140 420 0,'-64'18'265'0,"59"-15"-8"15,3-1-30-15,-1-2-51 16,1 1-39-16,2-1-63 16,0-1-17-16,0 1-31 15,1 0-5-15,22 0 2 16,40 3 0-16,-14 0-3 15,12 4-3-15,-7-3-8 32,-27-2-1-32,1-1 0 0,85 4 1 0,4-5 0 15,-2-3 0-15,-41-7 0 16,-3 0-1-16,-7 2-1 16,-8 2 1-16,-20 5 1 15,-6 3-1-15,-16 3-5 16,-6 4-20-16,-10 0-107 15,-4 2 88-15</inkml:trace>
  <inkml:trace contextRef="#ctx0" brushRef="#br0" timeOffset="17339.59">12920 2284 479 0,'-2'0'260'0,"5"3"-50"0,1-1-37 16,-4-2-31-16,4 1-37 15,16 5-43-15,25 7-12 16,-20-3-25-16,1 5-3 16,-4 3-5-16,-3 2 1 15,-8 0 3-15,-4 1 2 16,-9 5 0-16,-5 0-1 16,-9 6-5-16,-7 0-4 15,-6 0-3-15,-2-3-1 16,0-8-1-16,2-7 1 0,7-11-9 15,-1-5-9-15,8-10-9 16,-2-4-4-16,11-4 0 16,7 0 5-16,8-1 5 15,4 0 3-15,0 2 6 16,-1 2 4-16,1 7 6 16,0 3 1-16,-1 7 4 15,3 3 1-15,-6 6 0 16,1 4-1-16,-1 7-3 15,-2 2-2-15,1-1-3 16,-2-1-9-16,7-7-63 16,-1-5-81-16,3-6 93 15</inkml:trace>
  <inkml:trace contextRef="#ctx0" brushRef="#br0" timeOffset="17859.95">13201 2376 434 0,'43'-27'274'16,"-46"38"-27"-16,-1 2-63 0,0 6-71 16,1 4-41-16,-3 2-35 15,3 2-7-15,-1 0-16 16,1-1-5-16,3-6-4 15,0-2-2-15,0-11 4 16,6-1 3-16,0-6 5 16,2-2 2-16,4-8-1 15,-1-4-2-15,2-5-6 16,-2-1-1-16,1 1-3 16,4 0 0-16,-5 3-2 15,1 2-1-15,-2 6-3 16,-4 8-2-16,3 6 2 15,-3 4 0-15,1 8 3 16,-1 0 1-16,2 4-1 16,1 0 2-16,2-2 7 15,0-2 4-15,1-9 9 0,2-3 5 16,2-7 13-16,3-5 12 16,0-13 5-16,4-1 1 15,-4-12-9-15,-1 0-11 16,-6-1-9-16,-5-1-4 15,-2 5-3-15,-7 4-2 16,-8 2-3-16,-4 2-3 16,-6 7-15-16,2 1-18 0,1 9-51 15,4 4-24-15,6 10 54 16</inkml:trace>
  <inkml:trace contextRef="#ctx0" brushRef="#br0" timeOffset="18178.84">13963 2362 578 0,'0'2'353'0,"-1"2"-75"16,5 10-78-16,-4-2-54 15,-4 10-72-15,-2 5-23 16,-10 7 6-16,-5 3-66 0,-4 4 14 15</inkml:trace>
  <inkml:trace contextRef="#ctx0" brushRef="#br0" timeOffset="18902.09">14707 1849 348 0,'-7'-17'237'0,"10"19"38"16,-2-2-111-16,3 0-43 16,-4-1-36-16,0 0-50 15,2 1-5-15,11 3-11 16,26 15-5-16,-21 0-3 15,-2 0 0-15,-1 4 2 16,-5-1 2-16,-7-2 4 16,-3 4-1-16,-9 6 0 15,-7 2-2-15,-7 2-4 16,-2-1-2-16,-5-7 0 0,5-3 0 16,0-11-1-16,-2-6 0 15,5-15-14-15,-2-6-4 16,8-12-5-16,5-3-1 15,10 0 5-15,4 1 0 16,9 9 14-16,2 3 11 16,2 6 11-16,1 6 4 15,0 11-10-15,-2 2-8 0,2 10-6 16,-2 1 0-16,0 0 3 16,2 3-19-16,-3-4-380 15,4 1 290-15</inkml:trace>
  <inkml:trace contextRef="#ctx0" brushRef="#br0" timeOffset="19260.66">15016 1776 628 0,'0'6'368'15,"0"1"-98"-15,0 2-74 16,-1 0-35-16,-1 4-62 16,0 0-16-16,1 2-28 0,0 0-21 15,-1 3-20-15,2 4-4 16,-4-1-5-16,1 4-2 16,0 2-2-16,0-2 1 15,6 0-2-15,3-3 0 16,3-4-2-16,1-2 1 15,1-6 0-15,5-1 0 16,3-5 1-16,4-3 2 0,4 1 3 16,-2-4 0-16,-1 1-1 15,-2-2 1-15,-4 0-33 16,-2 1-43-16,-6-1-408 16,-5 2 333-16</inkml:trace>
  <inkml:trace contextRef="#ctx0" brushRef="#br0" timeOffset="19549.24">14381 2271 689 0,'5'10'316'15,"9"-3"-164"-15,10-6-22 0,10 0-12 16,19-1-24-16,8-2-9 16,14 0-6-16,6 1-5 15,4-4-25-15,4 3-13 16,-7-3-16-16,-6-3-3 16,-17 1-1-16,-5-1 0 15,-14 3-2-15,-8 1 0 16,-10 4 0-16,-5 0-41 0,-15-1 22 15</inkml:trace>
  <inkml:trace contextRef="#ctx0" brushRef="#br0" timeOffset="19995.28">14658 2365 627 0,'1'1'313'16,"-1"0"-147"-16,8 4-37 16,1 0-14-16,5 10-63 15,6 0-15-15,6 9-15 0,0 0-6 16,-1 0 13-16,-2 1 5 15,-8-1 8-15,-2-1 1 16,-8-3-10-16,-4-1-5 16,-7 1-1-16,-8-4-3 15,-5 0-4-15,-4-1-1 16,-2-7-4-16,3 2-1 16,3-10-3-16,-7-6-4 0,1-11-5 15,-1-7-3 1,1-6-8-16,10 3-5 0,14 2-5 15,2 4-1-15,17 8 2 16,-1 2 3-16,4 8 6 16,6 4 1-16,-1 9 5 15,2 6 2-15,0 2 14 16,-5 2-21-16,-5-2 9 16</inkml:trace>
  <inkml:trace contextRef="#ctx0" brushRef="#br0" timeOffset="20265">14937 2400 652 0,'17'6'333'0,"8"8"-114"0,4-1-33 16,-3-2-81-16,1 0-17 15,-7-3-19-15,-2 1-6 16,-8 1-13-16,-5 1-4 16,-2 5-4-16,-5 2-5 15,-8 4-11-15,-5 2-6 0,-8 0-13 16,-1 1-3-16,-6-1-68 16,0-3-45-16,1-4 66 15</inkml:trace>
  <inkml:trace contextRef="#ctx0" brushRef="#br0" timeOffset="20549.91">15246 2413 482 0,'-5'8'299'0,"-3"4"-44"15,-5 4-62-15,-4 1-97 16,-4 4-43-16,-2 2-26 0,-1 1 5 16,7 2 4-16,1-3 10 15,9-2 6-15,4-1-7 16,8-1 6-16,10 3-8 16,9-4-10-16,6-1 0 15,9-8-13-15,2-2-8 16,2-9-83-16,-1-7 521 15,-2-7-359-15</inkml:trace>
  <inkml:trace contextRef="#ctx0" brushRef="#br0" timeOffset="28571.01">15783 2063 478 0,'-6'-11'340'16,"-13"-19"-7"-16,16 25-87 16,-2 2-42-16,4 4-81 15,-4 0-34-15,3 6-44 16,-3 4-11-16,0 6-14 16,1 5-5-16,0 10-9 15,5 6-4-15,-1 3-2 16,6 4 0-16,5-1 0 15,-3-4-1-15,6-4-37 16,1-4-61-16,3-11 65 16</inkml:trace>
  <inkml:trace contextRef="#ctx0" brushRef="#br0" timeOffset="29106.79">15966 1945 751 0,'2'-1'361'0,"3"1"-141"15,-2 1-49-15,-3-1-58 16,0 0-33-16,4 10-36 16,0 11-9-16,-1 21-14 15,-8-22-6-15,-1-2-3 16,-2-2-2-16,2-6-2 15,1 0 0-15,4-6-5 16,0-1-3-16,4-3-2 16,-3 0-2-16,0-1 4 15,2 0 0-15,12-1 3 16,21-2 0-16,-23 5 0 16,-3 0 1-16,-7 6 3 15,-2 4 1-15,-9 7-3 16,-2 5-2-16,-5 3-12 15,-3 0-10-15,3-3-7 0,1-5 0 16,6-6 9-16,3-3 5 16,4-7-7-16,5 1 1 15,4-3 0-15,2-3 3 16,5 0 13-16,-1 2 2 16,4 1 0-16,-3 1 0 15,-1 5 4-15,0 2 2 0,-7 6 3 16,0 2 2-1,-6 5-1-15,-2 1-1 16,-1 4-4-16,-1-4-2 0,3-4 0 16,-1-2-2-16,1-12-22 15,4-2-40-15,1-13 41 16</inkml:trace>
  <inkml:trace contextRef="#ctx0" brushRef="#br0" timeOffset="29527.92">16185 1835 726 0,'3'-1'364'0,"-1"7"-141"16,0 5-37-16,-3 7-97 16,-1 7-31-16,-3 3-32 15,1 6-8-15,4-4-11 16,0-5-3-16,6-8 1 0,0-8 5 15,6-9 10-15,3 0 4 16,4-7 2-16,4-1-6 16,2 2-7-16,0-3-3 15,1 5-2-15,0 3 2 16,-7 1 0-16,1 6 3 16,-11 2 3-16,1 6 1 15,-8 6 0-15,-2 1-1 0,0 7-6 16,-6 1-2-16,5 6-4 15,-4 1 0-15,3 4-1 16,1-1 0-16,1 5 1 16,-2 0 0-16,-6-4 1 15,-1 0-1-15,-2-9 0 16,3-1 0-16,3-10-29 16,-2-7-31-16,-2-7-87 15,-3-6-80-15,-2-13 138 16</inkml:trace>
  <inkml:trace contextRef="#ctx0" brushRef="#br0" timeOffset="29661.68">16211 2316 604 0,'-20'-37'336'0,"5"10"-51"15,3 6-77-15,9 13-93 16,3 1-26-16,11 11-50 16,3-1-9-16,10 4-17 0,3 3-5 15,6 0-3-15,4 0-29 16,11-5 20-16</inkml:trace>
  <inkml:trace contextRef="#ctx0" brushRef="#br0" timeOffset="29902.24">16661 1784 917 0,'25'-14'413'0,"-18"26"-223"15,4 3-14-15,6-1-85 16,1 1-38-16,0-2-37 16,-3-3 2-16,-3-5-87 15,-2-2-70-15,-3-3 86 16</inkml:trace>
  <inkml:trace contextRef="#ctx0" brushRef="#br0" timeOffset="30065.85">16554 1866 454 0,'-11'12'298'0,"4"4"-45"15,4 3-70-15,6 10-49 16,4 5-80-16,0-1-24 15,1-1-18-15,0-3-17 16,2-8 5-16</inkml:trace>
  <inkml:trace contextRef="#ctx0" brushRef="#br0" timeOffset="30791.37">16650 1954 595 0,'4'-9'288'0,"1"2"-106"15,1 7-45-15,7 1-61 16,4 3-12-16,5-2-5 16,2 5 4-16,5 3 6 15,0-3 2-15,-6 2-13 16,-3-2-10-16,-12-2-15 16,-3 1-5-16,-5 1-2 15,0 3-1-15,-7 2-5 16,-7 2-3-16,-3 3-32 15,-10-1-12-15,-5-3-10 16,2-1 1-16,0-4 22 0,5 1 8 16,7-2 6-16,3-3 0 15,8-1-5-15,5-4-8 16,5 1-3-16,4 0 0 16,8 2 10-16,1 0 9 15,6 1 10-15,-1 1 1 16,-5 3-1-16,-2 0 0 0,-7 1-1 15,-4 1 3-15,-5 0 1 16,-1 0 0-16,-5 1-3 16,-2 0-3-16,-1-3-5 15,0-1-3-15,3-3-2 16,1-3 0-16,4 0-8 16,2 0-2-16,8 1-1 15,2 1-1-15,7-2 6 16,3 4 4-16,-2-1 1 15,-3-2 2-15,-4 4 3 16,-6-3 1-16,-4 5 7 16,-2 1 3-16,-8 1 1 15,-1-1-2-15,-10 1-6 16,-1 4-3-16,-9 0-5 16,0 8-1-16,-2-5 0 15,2-1 1-15,4-3 5 0,1-8 2 16,7 0-1-16,2-4-1 15,8 1-9-15,4 1-9 16,11 4 0-16,3 1 0 16,9 1 12-16,5 2 4 15,9 0 3-15,5-2-2 16,11 3 1-16,4-4 0 16,4-4 1-16,-1 2 0 0,-7-4 2 15,-4-1-26-15,-13-5 564 16,-2-3-414-16</inkml:trace>
  <inkml:trace contextRef="#ctx0" brushRef="#br0" timeOffset="31185.81">17124 1934 848 0,'3'4'407'0,"0"4"-198"15,1 0-13-15,-4 2-117 16,-3 4-34-16,-5 4-29 16,-4 3-5-16,-2 1-8 0,-2-1 0 15,1-2-1-15,2-1-2 16,3-4 0-16,3 1 0 15,5-4-3-15,2-1-1 16,5-2 0-16,0-2-1 16,2 1 3-16,1 3 1 15,0 6 1-15,0 3 2 16,-1 4 5-16,-3 4 1 0,0 9 2 16,-2 6 0-16,-2 7-4 15,0 0-2-15,-3-1-2 16,2-6 22-16,3-12-104 15,2-7 462-15,1-19-301 16</inkml:trace>
  <inkml:trace contextRef="#ctx0" brushRef="#br0" timeOffset="31543.83">17273 1859 568 0,'3'4'359'0,"-1"4"-74"16,4 4-91-16,-2 4-81 15,0 1-72-15,1 4-12 16,3 1-19-16,2-4-4 16,3-4-1-16,4-4 5 15,2-8 6-15,3-1 3 16,2-2 7-16,0-3 3 15,-2 2 12-15,-3-2 6 16,-9 2 3-16,-2 3 0 16,-7 8-3-16,-3 2-5 0,-10 6-12 15,-7 6-7-15,-9 4-14 16,-3 5-3-16,-8 7-4 16,-1 5 0-16,-5 4-41 15,1-1-23-15,1-3-82 16,2-6-100-16,14-7 162 15</inkml:trace>
  <inkml:trace contextRef="#ctx0" brushRef="#br0" timeOffset="31708.81">17395 2175 544 0,'36'1'322'0,"-5"6"-61"16,8 5-49-16,-7 1-117 15,0 0-33-15,-2-1-36 16,-8-4-10-16,-4 2-53 0,-5-5-83 16,-11 2 79-16</inkml:trace>
  <inkml:trace contextRef="#ctx0" brushRef="#br0" timeOffset="32039.83">17335 2240 342 0,'-7'17'267'0,"4"3"23"16,1 3-59-16,4 5-108 15,0 3-50-15,0 3-46 16,2 2-12-16,-2-6-8 16,3 2-2-16,-2-10-1 15,2-8-3-15,2-8 12 16,1-10 8-16,3-11 10 15,1-7 3-15,4-8-8 16,0-1-8-16,4 2 6 16,-2 5 10-16,0 7 15 15,-2 9 10-15,-4 7-1 16,-2 3-9-16,-5 13-12 16,-1 2-9-16,-11 6-15 15,-5 4-5-15,-7 0-80 16,-2 3-25-16,4-5 54 0</inkml:trace>
  <inkml:trace contextRef="#ctx0" brushRef="#br0" timeOffset="32291.95">17777 2044 616 0,'0'6'345'16,"1"1"-113"-16,8 0-21 16,2 1-62-16,7-3-54 15,5 2-21-15,4 0-33 16,-3-5-9-16,6 2-15 16,-2-2-6-16,-2-2-7 15,2 0-4-15,-12 0-60 16,-4 0-24-16,-10 3 47 15</inkml:trace>
  <inkml:trace contextRef="#ctx0" brushRef="#br0" timeOffset="32681.05">17689 2128 357 0,'-6'19'270'16,"2"9"35"-16,1 4-65 15,3 3-96-15,2 5-38 16,0 2-50-16,2 5-14 16,-2-2-9-16,1-4-12 15,-1-6-12-15,-1-9-2 0,3-11-27 16,-1-8-21 0,6-15-15-16,-1-7-1 0,3-11 28 15,2-5 22-15,-3 1 31 16,-1-3 11-16,-2 7 20 15,-1 6 5-15,0 7-2 16,0 4-3-16,1 3-15 16,2 4-5-16,1 2-14 15,1 4-5-15,-1 3-7 16,1 4-1-16,-9 6 1 16,-2 3 1-16,-5 6 0 15,-9-1-1-15,0-1 11 16,-2-4-46-16,2-7-64 15,2-6-85-15,2-11 89 16</inkml:trace>
  <inkml:trace contextRef="#ctx0" brushRef="#br0" timeOffset="33068.62">17758 1829 651 0,'3'1'328'16,"0"8"-121"-16,2 2-34 16,6 11-83-16,-3 0-24 0,8 10-25 15,0 6-11-15,3 7-12 16,1 3 0-16,2 7-4 16,2 0-1-16,0-2-3 15,5 2-2-15,-1-3 0 16,1-3-1-16,-1-7 1 15,-2-2 0-15,0-9-1 16,0-2 0-16,1-5-3 16,-3-4 2-16,-1-6 0 15,-4-4 0-15,-8-5 4 16,0-2-1-16,-5-2 1 16,-2-1 2-16,0-3 1 15,-3 0 1-15,0-3-4 16,1-1-17-16,-1-1-41 15,-1-1-29-15,-4-6-67 16,-3-1-90-16,-3 0 154 0</inkml:trace>
  <inkml:trace contextRef="#ctx0" brushRef="#br0" timeOffset="33293.04">18131 2306 543 0,'-7'17'345'0,"-11"26"-36"16,8-17-33-16,-6 2-123 16,-2 4-45-16,-8 5-58 15,-4 2-20-15,0 0-37 16,0 0-47-16,6-7 37 15</inkml:trace>
  <inkml:trace contextRef="#ctx0" brushRef="#br0" timeOffset="33520.58">17932 1920 731 0,'8'-3'381'0,"26"14"-153"15,-21 9-56-15,-1-4-64 16,10 10-66-16,-3-1-18 16,4-2-42-16,1 0-36 0,-3-4 34 15</inkml:trace>
  <inkml:trace contextRef="#ctx0" brushRef="#br0" timeOffset="33785.28">18311 1950 554 0,'12'14'336'15,"-1"0"-74"-15,6 11-53 16,2-4-55-16,0 6-53 16,1 0-14-16,1 0-19 15,-1 5-1-15,-2 5 0 0,-1 1-5 16,-11 2-3-16,-1 5-9 16,-16 7-15-16,-10 5-6 15,-22 15-31-15,-14 2-42 16,-27 14 29-16</inkml:trace>
  <inkml:trace contextRef="#ctx0" brushRef="#br0" timeOffset="37701.49">4188 3172 300 0,'26'40'191'0,"-30"-44"54"15,3 1-98-15,-2-3-16 0,-3 0-12 16,0-2-48-16,-2-3-17 15,-3-2-21-15,0 5-4 16,-2-3-3-16,-2 2-4 16,0 6-10-16,-1 0-3 15,2 5-6-15,0 6-4 16,2 9-8-16,0 3-2 16,5 9-1-16,0 0 2 15,6 0 3-15,-2-3 1 0,5-5 0 16,2-3 0-16,2-6 3 15,0-3 2-15,5-8 9 16,0-5 3-16,2-14 5 16,6-2 0-16,1-16-5 15,2-6-2-15,4-9-4 16,1-5-1-16,1-4 1 16,-1 3-1-16,-6 4 0 15,-3 4 1-15,-9 10 3 16,0 7 3-16,-11 9 3 15,1 4 0-15,0 13 0 16,-6 2-4-16,2 9-8 16,-3 5-3-16,-4 10-6 15,5 6-2-15,-1 12-1 16,3 7 2-16,2 12 1 0,1 7 2 16,1 6 3-16,4-4 2 15,3-6 2-15,6-6 0 16,3-11 1-16,-2-8 0 15,4-12 1-15,-4-6 13 16,3-17-19-16,1-11 5 16</inkml:trace>
  <inkml:trace contextRef="#ctx0" brushRef="#br0" timeOffset="38244.24">4493 2986 389 0,'17'-20'269'15,"-20"33"-13"-15,-2 5-79 16,0 1-31-16,2 8-54 16,-2 1-16-16,4 5-20 15,-1 3-9-15,2-3-15 16,0-2-9-16,1-8-16 15,1-5-2-15,3-7-2 16,1-3-1-16,1-6 1 16,-1-4 3-16,4-9 2 15,1-2 0-15,4-12-2 0,0-5-1 16,4-3-1 0,-3-4 0-16,1 8-1 0,2 7-1 15,-12 9-2-15,3 9 0 16,-4 12 0-16,-3 6-1 15,6 13 1-15,-7 2 0 16,2 5-2-16,-1 2 0 0,4-6 1 16,5-1-1-16,0-9 0 15,3-3-1-15,-3-9 1 16,1-3 2-16,-2-8 17 16,-2-5 9-16,5-11 14 15,-4-7 6-15,2-11-9 16,-2-4-8-16,0-6-12 15,-1-2-5-15,-2 0-5 16,-3 4 1-16,-4 7 2 16,-1 6 0-16,-5 14 2 15,0 7-2-15,-1 11-55 16,1 3-38-16,6 14 49 16</inkml:trace>
  <inkml:trace contextRef="#ctx0" brushRef="#br0" timeOffset="38498.68">5020 3125 711 0,'39'53'361'0,"-40"-52"-152"0,1 4-48 15,-3 2-43-15,0 5-66 16,1 1-18-16,-2 5-23 16,2 1-4-16,-2 5-2 15,1 4 1-15,-2 2 0 16,1-2-10-16,1-3 4 16</inkml:trace>
  <inkml:trace contextRef="#ctx0" brushRef="#br0" timeOffset="38856.16">5348 3036 431 0,'4'1'253'0,"1"-3"-56"15,0 0-70-15,7 4-16 0,3 0-25 16,1 2-12-16,6 0-16 15,2-1-7-15,1 0-37 16,2-3-3-16,-1-1-5 16,0-1 1-16,-3-2 6 15,-4-2-30-15,-10 3 15 16</inkml:trace>
  <inkml:trace contextRef="#ctx0" brushRef="#br0" timeOffset="39102.39">5375 3164 428 0,'-30'27'261'0,"35"-27"-47"15,4 2-61-15,8 2 4 16,4 1-58-16,6 3-18 15,8-1-40-15,-1-1-9 16,5 0-15-16,0-3-1 16,0 0-2-16,-4-2 24 15,-8 0-28-15</inkml:trace>
  <inkml:trace contextRef="#ctx0" brushRef="#br0" timeOffset="42070.35">6137 2672 454 0,'-7'-11'225'0,"6"3"-91"15,2-2-55-15,5 7-17 16,10 5-39-16,0-2-13 16,7 12-3-16,0 1 0 15,1 3 33-15,2 5 8 16,-4 5 3-16,-3-2 3 0,-7 5-27 16,-3 2-4-16,-9-3 3 15,-4 5 0-15,-7-2-3 16,-4 0 0-16,-2-2-3 15,-4-8-2-15,2-2 0 16,-1-4-1-16,1-9-1 16,2-1-1-16,2-10-4 15,1-5-4-15,2-5-4 16,1 0-3-16,5 0-7 16,4 1-3-16,4 5-5 15,3 2-2-15,6 3 2 16,2 2 1-16,3 2 6 15,5 0 3-15,3 4 7 16,2-2 94-16,5-1-71 16</inkml:trace>
  <inkml:trace contextRef="#ctx0" brushRef="#br0" timeOffset="42414.17">6554 2593 383 0,'-1'2'264'16,"-1"2"-32"-16,0 8-41 15,2 3-18-15,-1 10-67 16,0 1-20-16,-1 5-20 16,-1 7-7-16,-1 2-13 15,-1 1-8-15,0-2-17 16,0-3-7-16,1-9-5 15,2-5-1-15,1-8-1 16,0-5-2-16,-1-7-5 16,4 2 0-16,6-3-2 15,2 0-2-15,9-1 1 16,5 1 1-16,6-1 0 16,3-2 2-16,1 0 4 15,-1-1 1-15,-5 2-29 16,-5 2-88-16,-14-1 78 15</inkml:trace>
  <inkml:trace contextRef="#ctx0" brushRef="#br0" timeOffset="42685.8">6018 3125 443 0,'0'2'163'0,"9"2"-99"16,14 3 13-16,18 1-8 16,9 1 49-16,21 0-10 15,10-2 6-15,7-1-14 16,-2-5-41-16,-5-1-19 16,-3 0-15-16,-6-6-1 15,-4-1 0-15,-12 1-2 16,-10 3 1-16,-21 0 5 15,-6 6-22-15,-14 6-1 16</inkml:trace>
  <inkml:trace contextRef="#ctx0" brushRef="#br0" timeOffset="43103.58">6123 3293 456 0,'-1'7'215'0,"3"0"-103"15,10 5-6-15,5 1 5 16,6 6-41-16,3 0-15 16,0 1-14-16,-1-1-6 15,-7 6 22-15,-3 0 19 16,-8 4 0-16,-6 1 2 0,-6 2-26 15,-6 0-27-15,-4-3-3 16,-1-3-1-16,-3-13-1 16,2-6 0-16,-1-7-6 15,1-2-4-15,2-11-10 16,-1-5-6-16,8-2-9 16,1-5 0-16,9 0 2 15,3 7 0-15,3 3-2 16,6 7-1-16,1 7 2 15,-1 5 2-15,3 5 9 16,-6 2 3-16,2 4 5 16,-3-3 1-16,1 2-30 15,1-2-68-15,0-5 62 16</inkml:trace>
  <inkml:trace contextRef="#ctx0" brushRef="#br0" timeOffset="43558.86">6413 3386 491 0,'57'6'273'0,"-55"13"-63"16,1 0-30-16,-1 3-72 16,-2 2-23-16,1 1-35 15,2 3-11-15,2-2-25 16,2-4-6-16,-1-6-4 15,-3-7-1-15,2-7 0 16,1-5 0-16,2-9 5 16,1-3 1-16,0-7 1 15,-3-4 1-15,0 3-5 16,1 2-2-16,-1 4-2 16,-1 5-2-16,0 7-4 15,0 5 0-15,3 10-2 16,1 6 2-16,4 7 1 15,3 0 1-15,0 2 1 16,0-2-1-16,0-3-2 16,-2-5 24-16,3-8-3 15,-3-5 38-15,-2-9 33 0,1-5-15 16,-2-11 14-16,-3-3-33 16,2-2-25-16,-1 1-10 15,-5 2-6-15,-4 2 0 16,-5 3-1-16,0 1-43 15,-1 6-79-15,3 2 74 16</inkml:trace>
  <inkml:trace contextRef="#ctx0" brushRef="#br0" timeOffset="43789.66">6954 3504 614 0,'-2'8'332'0,"1"1"-78"15,0 4-29-15,0 5-86 16,-1 2-42-16,1 4-58 16,1 4-16-16,1 2-13 15,3 1-3-15,2-4-18 16,1-4-423-16,2-19 322 0</inkml:trace>
  <inkml:trace contextRef="#ctx0" brushRef="#br0" timeOffset="44159.93">7469 3116 657 0,'-22'21'305'0,"21"-22"-143"16,5 1-32-16,6 3-59 15,8 2-25-15,1-1-20 16,4 2-10-16,5-1-9 16,-4-1 0-16,1-1 2 15,0 1 2-15,-9-2-76 16,0 3 51-16</inkml:trace>
  <inkml:trace contextRef="#ctx0" brushRef="#br0" timeOffset="44329.7">7361 3349 642 0,'10'14'266'0,"10"-3"-137"16,8 0-29-16,12 2-46 15,4-5-4-15,5-3-28 16,1 3 14-16,-4-12-24 16</inkml:trace>
  <inkml:trace contextRef="#ctx0" brushRef="#br0" timeOffset="47332.18">8280 2936 307 0,'-7'-16'266'16,"3"1"28"-16,0 4-90 0,1 1-24 15,1 6-73-15,1 0-22 16,1 4-24-16,0 0-17 15,0 0-25-15,0 0-13 16,0 0-9-16,0 0-1 16,14 8 3-16,22 18 1 15,-21-13 0-15,4 1 3 16,-3 4 1-16,-3 0 1 16,-2 6 3-16,-6-3 2 0,-6 5 4 15,-3 1 2-15,-7 1 2 16,-3 5 0-16,-2-6-3 15,-5-5 0-15,3-9-1 16,0-6 1-16,1-7-1 16,3-4-4-16,0-7-7 15,2-4-3-15,-1-7-5 16,4 1-2-16,8 4-5 16,2 2-1-16,9 8-4 15,-1 1 0-15,4 2 0 16,1 4 2-16,6 4 8 15,3 3 3-15,-1 5 6 16,1-3 73-16,-3 1-186 16,2-3 102-16</inkml:trace>
  <inkml:trace contextRef="#ctx0" brushRef="#br0" timeOffset="47659.69">8615 2759 478 0,'0'0'254'15,"-1"12"-43"-15,3 3-23 0,-2 10-21 16,2 3-32-16,1 9-43 16,-2 3-22-16,1 7-25 15,0 2-9-15,-3-4-19 16,-1-1-3-16,1-13-6 15,-1-8-1-15,1-8-2 16,1-6 1-16,3-4-2 16,4-3-1-16,4-3-3 15,4 1 1-15,6-7-1 16,1-1-1-16,5 0 1 16,0-2 1-16,-1 3 6 15,-3-1-16-15,-10 3-146 16,-3 0 115-16</inkml:trace>
  <inkml:trace contextRef="#ctx0" brushRef="#br0" timeOffset="47934.51">8014 3325 590 0,'-5'10'249'0,"6"-1"-147"16,16-2-6-16,11 0 12 16,29 0-8-16,8-2-14 0,17-4 9 15,3 0-13-15,-1-3-6 16,-1-2-2-16,-7-3-26 16,-1-1-9-16,-11-2-14 15,-2 1-6-15,-10-3-2 16,-9 1 1-16,-13 5-8 15,-9 1-42-15,-13 4 23 16</inkml:trace>
  <inkml:trace contextRef="#ctx0" brushRef="#br0" timeOffset="48365.63">8147 3386 551 0,'-12'13'252'16,"6"-4"-118"-16,6 1-13 15,12 3-49-15,6 0-23 16,10-2-29-16,4 5 15 16,6 4 12-16,-3 0 2 15,-2 3 1-15,-4-2-17 0,-9-1 34 16,-4 1 3-16,-9 2 1 15,-3 4 1-15,-8 4-42 16,-6 0-3-16,-5 5-4 16,-4-7 0-16,-4-9-3 15,2-2-1-15,-2-15-3 16,1-2-3-16,2-10-10 16,-5-9-9-16,3-5-10 15,1-5-4-15,10 0 0 16,7 3 4-16,8 9-1 15,6 5-2-15,6 6 0 16,2 7 1-16,2 8 9 16,0 2 5-16,3 7 5 15,-2-2 3-15,3-5-56 16,-1-3-77-16,-3-12 83 16</inkml:trace>
  <inkml:trace contextRef="#ctx0" brushRef="#br0" timeOffset="48736.75">8493 3457 509 0,'7'10'264'16,"4"5"-83"-16,1-4 2 16,6 0-45-16,3 1-12 0,1-4-42 15,4 3 5-15,-4-3-23 16,-1 1-24-16,-1 0-12 15,-6 2-9-15,-5-1-3 16,-4-1 0-16,-5 4 4 16,-3 3-1-16,-8 9-1 15,-2 3-3-15,-7 6-7 16,1 0-2-16,-2-5-2 16,2-2 0-16,3-9-2 15,2-5 0-15,10-5-5 16,7-1-5-16,8-5-5 15,5 0-2-15,5-3 1 16,0-2 3-16,5-4 3 16,2-1 4-16,2-2-22 15,0-1-24-15,-7-1-133 0,-4 1 118 16</inkml:trace>
  <inkml:trace contextRef="#ctx0" brushRef="#br0" timeOffset="48913.61">8468 3622 558 0,'0'0'297'0,"9"1"-102"16,18 6-93-16,3 0-8 0,18 7-68 16,0-1-11-16,7-2-7 15,8-4 3-15,6-15 146 16,4-4-115-16</inkml:trace>
  <inkml:trace contextRef="#ctx0" brushRef="#br0" timeOffset="49199.57">9344 3234 737 0,'-26'65'370'0,"23"-64"-161"15,3 0-49-15,2-1-35 16,-2 0-78-16,0 0-28 15,0 0-19-15,0 0 39 0,8-1-308 16,8-1 212-16</inkml:trace>
  <inkml:trace contextRef="#ctx0" brushRef="#br0" timeOffset="49728.64">9703 2897 518 0,'1'-3'266'0,"4"0"-121"16,4 3-9-16,5 0-17 15,4 3-33-15,0 2-5 16,3 6-17-16,1 1-3 16,1 2-19-16,-3 0-6 15,-1 1-3-15,-2 1-4 0,-8 3-2 16,-3 2 0-16,-10 6-3 15,-5 0 0-15,-8 5-4 16,-5 5-1-16,-6-5-5 16,-1-1 0-16,0-11-1 15,1-9-1-15,10-9-4 16,-1-6-4-16,3-10-4 16,2-5-2-16,-1-6 0 15,5 3-2-15,8 8-4 16,6 5-2-16,3 4-5 15,4 2-2-15,4 3 0 16,4 0 2-16,8 6 7 16,5 7 4-16,-2 0 59 15,2 0-78-15,0-1 30 16</inkml:trace>
  <inkml:trace contextRef="#ctx0" brushRef="#br0" timeOffset="50109.79">10084 2829 545 0,'-2'-1'313'0,"4"3"-32"16,3 2-173-16,2 1-4 0,6 1-32 15,3 1-8-15,3-1 1 16,-1 0 2-16,2 1-16 15,-2-2-10-15,-3 3-13 16,-3-1-9-16,-7 7-1 16,-3 4-1-16,-7 7-1 15,-4 6-2-15,-5 6-6 16,0 1-2-16,-3-6-3 16,4-1 0-16,5-10-1 15,2-2-1-15,8-1-4 16,3-3 0-16,7-3-4 15,2-3 1-15,5-4 1 16,4-5-1-16,3-4 3 16,2-3 1-16,-1-4-34 15,-3 2-37-15,-8-4-76 0,-8 0 85 16</inkml:trace>
  <inkml:trace contextRef="#ctx0" brushRef="#br0" timeOffset="50306.88">10016 3008 647 0,'-3'0'307'15,"6"1"-108"-15,8 3-32 0,10 1-83 16,5 2-15-16,12 1-46 16,0 0-13-16,11-1-6 15,2 2 0-15,-5-6 1 16,-2 0 1-16,-11 1-8 15,-9-1 2-15</inkml:trace>
  <inkml:trace contextRef="#ctx0" brushRef="#br0" timeOffset="50653.86">9536 3348 523 0,'-1'9'216'16,"6"-5"-108"-16,9 0 8 15,18 3 10-15,8 0-10 16,22 0-16-16,3-1-1 0,10-3 0 15,8-1-4-15,-3-1-25 16,0-3-11-16,-4 0-21 16,-3-3-6-16,-8-4-7 15,1 2-1-15,-14 1-7 16,-8 1-1-16,-14 1 0 16,-10 2 0-16,-11-1-35 15,-8 2-40-15,-6 5 36 16</inkml:trace>
  <inkml:trace contextRef="#ctx0" brushRef="#br0" timeOffset="51096.73">9667 3547 608 0,'2'-2'240'0,"5"4"-146"0,8 6 4 16,7 3-17-16,5 5-18 15,4 4-38-15,-3 0-6 16,-4 5 6-16,-5 0 3 16,-8 2 18-16,-7 0 1 15,-8 4 1-15,-8 1-3 0,-7 0-19 16,-3 2-5-16,-1-9-4 15,9-16 0 1,6-4-2 0,1 0-3-16,-18-5-8 0,0-11-5 0,6-15-9 15,14-5 0-15,5 2-1 16,6 5 1-16,5 4 4 16,1 3 1-16,3 9 6 15,-1 0 5-15,2 8 8 16,1 3 4-16,1 7 2 15,-1 3-2-15,-1 8-3 16,-6 1-3-16,-1 1-4 16,1-4 36-16,-2-2-141 15,4-5 83-15</inkml:trace>
  <inkml:trace contextRef="#ctx0" brushRef="#br0" timeOffset="51590.24">10044 3542 531 0,'1'11'304'0,"0"0"-85"16,2 11-54-16,1 2-27 0,2 6-63 16,0 6-19-16,0 1-25 15,1 2-5-15,-2-7-12 16,-1-6-4-16,2-6-5 15,1-3-1-15,0-11 0 16,-1-5 5-16,2-7 11 16,-2-9 2-16,4-4 3 15,0-4-6-15,0-4-10 16,0-3-3-16,0 5-2 16,-1 2-1-16,-2 8-2 15,0 5-1-15,-1 7-4 16,1 9 0-16,1 8 2 15,0 6 2-15,0 5 2 16,3 2 0-16,0 1-1 16,1-3 0-16,3-5 0 15,0-6-1-15,-2-8 4 0,1-4 6 16,-1-9 13-16,-2-5 9 16,0-12 5-16,-2-4-5 15,0-5-7-15,-1-3-5 16,-7 1-2-16,0-2-2 15,-3 6-5-15,-1 5-3 16,3 10-18-16,-5 4-27 16,4 8-214-16,-1 6 176 15</inkml:trace>
  <inkml:trace contextRef="#ctx0" brushRef="#br0" timeOffset="51820.61">10538 3751 759 0,'-3'15'376'0,"-1"1"-111"15,2 0-70-15,-1 6-74 16,1 3-39-16,-1 5-58 15,-1 2-10-15,0 7-7 16,0-1-8-16,2-1 1 16</inkml:trace>
  <inkml:trace contextRef="#ctx0" brushRef="#br0" timeOffset="56321.72">4609 4600 405 0,'11'-4'244'0,"-4"3"-50"15,-6 3-35-15,-7-4-18 16,-2 1-54-16,-1-2-19 0,-5-1-28 16,2 1-5-16,-4-2-9 15,-2 3-6-15,-1 1-8 16,0 2 0-16,0 5-7 16,1 4-2-16,5 8-8 15,4 5-5-15,6 4-1 16,2 0 0-16,5 3 5 15,2-3 2-15,3-6 2 16,3-4 5-16,1-10 8 16,4-6 4-16,3-10 6 15,1-8 1-15,3-17-3 16,-1-8-1-16,0-11-4 16,-3-2-4-16,-2-1-2 15,-2 0-1-15,-4 0 1 16,-2 5-1-16,-5 6 1 0,-2 3 1 15,-5 11 1-15,-4 1 3 16,0 15-2-16,-6 4 0 16,2 9-7-16,-2 5-5 15,0 9-9-15,1 8-3 16,6 13 0-16,4 8 1 16,7 9 4-16,4 11 1 15,5 6 4-15,3 2 3 16,0-6 1-16,3-8 1 0,-2-18 10 15,0-10-49-15,0-13-138 16,0-10 125-16</inkml:trace>
  <inkml:trace contextRef="#ctx0" brushRef="#br0" timeOffset="56701.6">4840 4257 338 0,'1'2'219'16,"3"2"-6"-16,9 4-68 16,5 1-16-16,9 4-14 15,2 1-15-15,2-2-22 16,1 3-5-16,-6-5-20 16,1 1-7-16,-6 0-7 0,-4-1-2 15,-5 4 6-15,-5 0 2 16,-4 7 2-16,-4 6 0 15,-6 11-22-15,-5 6-6 16,-12 5-7-16,3 0-1 16,-1-3-4-16,0-6 0 15,6-10-3-15,2-4 0 16,4-12-5-16,4-2-5 0,12-3-5 16,7-3 0-16,8-1 1 15,6-2 4-15,3-4 6 16,-4-1 1-16,1-5 4 15,-2-2 3-15,-2-4-76 16,-2-1 40-16,-9 3 3 16</inkml:trace>
  <inkml:trace contextRef="#ctx0" brushRef="#br0" timeOffset="56880.34">4819 4558 460 0,'1'-5'209'16,"10"5"-100"-16,14 6-67 0,10 0-13 15,20 7-23-15,4-5-3 16,8-4 6-16,3-2 147 16,3-10-114-16</inkml:trace>
  <inkml:trace contextRef="#ctx0" brushRef="#br0" timeOffset="57224.02">5633 4472 631 0,'-50'35'307'0,"45"-37"-108"16,2 1-30-16,3 0-70 15,5 1-22-15,-5 0-45 16,19 2-8-16,39 9-6 15,-20-5-8-15,1-1-2 16,-5 0 1-16,-5-4 3 0,0 0-10 16,-7 1-77-16,-4 1 56 15</inkml:trace>
  <inkml:trace contextRef="#ctx0" brushRef="#br0" timeOffset="57388.73">5576 4617 533 0,'-9'5'291'0,"9"-1"-59"16,11 6-63-16,18 6-98 15,9 3-21-15,11-4-39 16,3-1-3-16,-1-5 51 16,-2-4 229-16,-4-2-202 15</inkml:trace>
  <inkml:trace contextRef="#ctx0" brushRef="#br0" timeOffset="60482.82">6494 4124 593 0,'-75'-56'282'0,"67"44"-103"16,5 3 1-16,1 5-57 16,4 2-28-16,6 3-50 15,2 1-19-15,13 11-11 16,2 2 0-16,2 6-3 16,4 6-1-16,-2-1-3 15,-1 2 1-15,-5-1 1 16,-2 1 0-16,-10-2 3 0,-3 2 1 15,-10 1 6-15,-7 0-1 16,-10 3-1-16,-4-3-2 16,-5-7-5-16,1-4-1 15,0-6-4-15,1-4 0 16,-3-8 0-16,-2-4-1 16,-2-11-1-16,5 1-2 15,9-2-5-15,7 4-4 0,12 2-5 16,2 0-2-16,16 5-2 15,6 2 2-15,7 5 5 16,4 4 3-16,0 4 6 16,-3-1 1-16,3 2-25 15,-5-1-329-15,0-2 258 16</inkml:trace>
  <inkml:trace contextRef="#ctx0" brushRef="#br0" timeOffset="60826.18">6815 4071 495 0,'0'-1'261'0,"-1"5"-51"16,-2 5-10-16,5 9-28 0,0 4-26 15,0 7-46-15,4 6-16 16,-6-1-31-16,0 3-14 15,-1 1-20-15,-6-3-6 16,4-2-5-16,-2-6 0 16,2-13-2-16,4-3-1 15,1-8-4-15,-1-1-2 16,5-1-4-16,3-1-1 16,9 0 0-16,6 2 2 0,6-2 2 15,1 1 1-15,2 1 1 16,0-1 3-16,-3 1 1 15,-5-1-12-15,-6 2-83 16,-9 1-72-16,-11 2 95 16</inkml:trace>
  <inkml:trace contextRef="#ctx0" brushRef="#br0" timeOffset="61094.38">6289 4613 759 0,'-8'11'285'0,"10"0"-193"15,9-3 5-15,23 4-30 0,13 4 12 16,15-3-26-16,7 4-2 16,2-7 12-16,4-3-2 15,2-7 0-15,-4-6-4 16,-5-2-17-16,-7-2-10 15,-8 0-11-15,-8-3-3 16,-10 4 0-16,-6 1 2 16,-14 5-12-16,-4 2-24 0,-17 0 12 15</inkml:trace>
  <inkml:trace contextRef="#ctx0" brushRef="#br0" timeOffset="61498.23">6277 4858 644 0,'-7'6'264'0,"8"0"-146"16,7 2-11-16,10 1-25 15,9 2-6-15,10 2-16 16,5 3-2-16,-2-2-12 15,-10 3-4-15,-6 0-7 16,-6 3 6-16,-8 5 3 0,0-1-1 16,-10 3-6-16,-4 0-10 15,-8-3-5-15,-2 2-2 16,-7-7-3-16,-2-2-2 16,-3-10-3-16,1-5-2 15,-1-9-5-15,-1-5-2 16,5-3-3-16,2-2-3 0,9 1-5 15,8 3-3-15,6 3-3 16,6 1-2-16,6 5 2 16,7 2 2-16,5 2 6 15,2 0 4-15,5-2-28 16,-2-2-22-16,4 3 32 16</inkml:trace>
  <inkml:trace contextRef="#ctx0" brushRef="#br0" timeOffset="61961.03">6866 4948 761 0,'-3'2'367'0,"-4"-3"-138"16,0-3-36-16,-3 2-74 0,0-2-31 15,-4-1-45-15,1 4-14 16,-3 0-16-16,-5 1-5 16,2 8-7-16,-1 0-2 15,2 5-6-15,6 6-2 16,4 4 0-16,2 4 1 16,9 3 2-16,0-3 0 15,7-4 1-15,0-6-1 0,0-11 1 16,3-6 1-16,-2-12 1 15,6-6 0-15,0-9 1 16,-4-4-1-16,4 1 1 16,-4 4 1-16,-4 2 3 15,3 5 0-15,-7 4 3 16,-2 3-1-16,-1 9-1 16,-2 3 1-16,1 7-1 15,-1 5-2-15,0 7 0 16,0 3-2-16,4 8-3 15,4 0 0-15,5 1 0 16,5-1 1-16,5-10-22 16,6-7-141-16,3-16 119 15</inkml:trace>
  <inkml:trace contextRef="#ctx0" brushRef="#br0" timeOffset="62271.22">7474 4673 844 0,'2'-3'399'15,"-3"1"-182"-15,1 1-114 16,0 1-40-16,0 0-52 16,0 0-10-16,3 0 267 15,12 0-201-15</inkml:trace>
  <inkml:trace contextRef="#ctx0" brushRef="#br0" timeOffset="62813.23">7944 4321 761 0,'-10'-18'338'16,"5"2"-187"-16,2 3-35 15,3 3-28-15,5 3-43 16,3 3-22-16,8 4-19 16,2 1-3-16,10 5 0 15,3 1 2-15,2 7 5 16,4 0 5-16,-7 4 15 16,-5 1 2-16,-8 5 8 15,-9 2 0-15,-10 6-7 16,-4 3-1-16,-14 1-7 15,-3-1-4-15,-2-7-4 16,-2-7 0-16,3-10 0 16,1-7-1-16,0-6-3 0,3-2-4 15,3-11-6-15,-1-2-1 16,6-3-3-16,3 1-5 16,7 6-4-16,3 4-4 15,9 5-4-15,3 4 2 16,8 3 5-16,5 3 4 0,6 2 7 15,3 1 30 1,11 3-21-16</inkml:trace>
  <inkml:trace contextRef="#ctx0" brushRef="#br0" timeOffset="63260.62">8572 4386 756 0,'-1'-11'386'0,"-8"2"-107"15,-10-3-48-15,5 3-82 16,-3-2-34-16,-5 1-60 16,4 4-16-16,-5 3-23 15,2 1-8-15,0 5-9 16,5 8-4-16,3 4-7 0,2 6-1 15,7 6-1-15,2 0 1 16,6 4 4-16,3-3 0 16,4-4 3-16,0-7 1 15,5-11 0-15,-3-5 2 16,4-8-1-16,0-5 1 16,1-8 1-16,0-3 1 15,-2-1 1-15,-3-1 1 0,-3 5 2 16,-4 4 0-16,-5 7 0 15,2 4-1-15,-1 8-2 16,-2 4-1-16,8 9-3 16,0 2 0-16,4 5-1 15,6 3 1-15,-2-4 2 16,5 1-40-16,-1-6-71 16,4-3-119-16,-3-6 136 15</inkml:trace>
  <inkml:trace contextRef="#ctx0" brushRef="#br0" timeOffset="63555.06">7874 4731 726 0,'-13'-1'268'15,"13"2"-190"-15,14 3 25 16,17 1-23-16,11-1 9 16,24 1-5-16,10-2-11 15,10-2 5-15,2 1-4 16,-5-4-24-16,-2-1-9 0,-12-5-21 16,-3-1-1-16,-10 0-4 15,-10-1-1-15,-11 4 2 16,-8 3 16-16,-15-2-44 15,-7 5 15-15</inkml:trace>
  <inkml:trace contextRef="#ctx0" brushRef="#br0" timeOffset="63994.92">8046 4855 702 0,'-3'3'297'0,"5"2"-171"16,6 3-36-16,8 1-10 16,13 7-32-16,6 1-19 15,3 2-13-15,1 3-1 16,-11 1 1-16,-5 1 2 15,-9 0 3-15,-9 0 3 16,-7 1 1-16,-4 0 1 16,-4 0-3-16,-2 1-4 15,-7-11-2-15,1-2-1 0,-7-11-5 16,-2-6-4-16,1-8-7 16,-5-7-3-16,8-6-1 15,3 0 0-15,10 4-2 16,4 5-2-16,9 12 0 15,6 0-1-15,6 7 2 16,4 4 2-16,10 3 0 16,0 4 2-16,3 1 3 15,-3 2 2-15,-10 0 2 16,2 0-7-16,-1-5 3 16</inkml:trace>
  <inkml:trace contextRef="#ctx0" brushRef="#br0" timeOffset="64385.36">8353 4914 712 0,'63'-33'326'16,"-51"40"-170"-16,2 1-3 15,7-1-66-15,3 0-28 0,6 1-18 16,-3-4 1-16,-1-4 5 15,-2 1 1-15,-6-1-8 16,-4 2-6-16,-4 2-9 16,-4-2-3-16,-6 3 3 15,-2 3 0-15,-11 4-4 16,-3 6-4-16,-5 9-12 16,-4-1-2-16,1 8-3 15,-1-1-2-15,4-5 0 16,4-2 0-16,8-6-1 15,4-4-1-15,6-3-4 16,6-4-1-16,7-1 0 16,4-3 1-16,3-4 3 15,6-1-1-15,-1-5 0 16,-2-2-8-16,-1-4-72 16,-4-2-22-16,-2 3 59 15</inkml:trace>
  <inkml:trace contextRef="#ctx0" brushRef="#br0" timeOffset="64557.67">8391 5033 583 0,'7'0'328'0,"7"4"-39"15,12 6-185-15,10 6-19 0,7 1-52 16,5 1-12-16,6 1 40 15,-2-3-45-15</inkml:trace>
  <inkml:trace contextRef="#ctx0" brushRef="#br0" timeOffset="69823.55">9417 4625 451 0,'-26'18'255'0,"23"-20"-42"16,0-2-29-16,2 1-52 15,-1-2-12-15,1 1-38 16,4 1-19-16,4 2-34 16,2 1-20-16,9 1-9 15,2 4 0-15,3-4 0 16,3 5 1-16,-1-3 2 15,1-2 2-15,-3-1 2 16,0-2-34-16,-9 1 21 16</inkml:trace>
  <inkml:trace contextRef="#ctx0" brushRef="#br0" timeOffset="70018.62">9352 4799 546 0,'10'2'275'0,"3"1"-104"15,20 7-63-15,6 0-21 16,11 0-40-16,8 2-11 16,0-4-13-16,-1-3 21 15,-7 0-31-15</inkml:trace>
  <inkml:trace contextRef="#ctx0" brushRef="#br0" timeOffset="79198.75">10709 4368 458 0,'-3'-6'313'0,"-4"4"-6"0,2-4-105 15,-3-1-36-15,3 1-55 16,1-2-21-16,-1-2-27 16,-2-1-6-16,2 1 6 15,-6-3-7-15,2 7-9 16,-1-2-5-16,-2-1-26 15,2 7-5-15,-3 1-6 16,1 7-5-16,-2 10-6 16,1 6-3-16,-1 12-1 15,1 3 2-15,3 6 2 16,3-2 3-16,7-9-1 16,0-2 1-16,6-10-2 15,1-7-1-15,3-8 0 16,3-4 1-16,4-10 1 15,2-6 2-15,3-10-1 0,1 0 1 16,0-10 1-16,-3 0 1 16,-2 4 2-16,-5-2 1 15,-6 18 0-15,-2 3 2 16,-4 10-1-16,-2 6-2 16,-1 9-2-16,0 7-2 15,-1 8-1-15,2 5-1 16,-4 2 2-16,5 1-1 0,2 0-23 15,5-4-40-15,10-7-151 16,-2-4 140-16</inkml:trace>
  <inkml:trace contextRef="#ctx0" brushRef="#br0" timeOffset="79382.78">10867 4418 381 0,'-1'-7'284'0,"0"7"32"15,1 0-103-15,3 4-49 16,-3-4-54-16,0 0-43 16,5 3-15-16,14 3-27 15,25 21-11-15,-17-25-9 16,6-1 1-16,0-6-16 16,2-2-56-16,0-4 46 15</inkml:trace>
  <inkml:trace contextRef="#ctx0" brushRef="#br0" timeOffset="79831.2">11280 4195 564 0,'-7'5'335'16,"0"4"-42"-16,0 1-46 15,1 9-97-15,3 2-42 0,1 4-57 16,1 4-19-16,2-2-22 15,2-1-3-15,4-5-6 16,-1-3 1-16,2-10-2 16,1-3 0-16,1-9 1 15,2-5 1-15,1-10-1 16,2-2 1-16,-1-7-2 16,3 5 2-16,-2 1 1 15,-5 1 0-15,-1 4 2 16,-4 1 0-16,-3 4 4 15,3 5 2-15,-5 4 2 16,-2 1 0-16,0 5-4 16,1-3-2-16,0 0-7 15,-1 3 0-15,-2 15 2 16,-3 17 2-16,11-14 2 16,1 4 1-16,0 3-5 0,3 7 0 15,-2 3 2-15,-5 2 2 16,-5-4 2-16,-7-2 0 15,-6-6 1-15,2 1-1 16,-3-5-48-16,-5-3 475 16,-3-7-337-16</inkml:trace>
  <inkml:trace contextRef="#ctx0" brushRef="#br0" timeOffset="80169.69">10397 4711 724 0,'-10'0'347'16,"0"0"-169"-16,9 0-52 16,3-2-27-16,8 2-49 15,0-3-19-15,14 3 1 16,6-1 3-16,20-2-8 15,23 6 1-15,15-9 3 16,12 0-8-16,13 3-3 16,-3-7-5-16,-3 8-7 15,4 0 0-15,-7 0 2 16,-1 4 4-16,-8-1 3 0,-15 4 1 16,-18-4 0-16,-10 2-2 15,-17 0 4-15,-12-3-13 16,-15 3-477-16,-14 1 354 15</inkml:trace>
  <inkml:trace contextRef="#ctx0" brushRef="#br0" timeOffset="80697.61">10765 5007 705 0,'0'1'327'16,"0"1"-176"-16,0-1-49 15,-1-1-18-15,0-1-55 16,0 0-7-16,-10-3 0 15,-7-4 1-15,-23-9 2 0,21 10-4 16,1 5-9-16,0 4-5 16,5 5-8-16,0 2-5 15,6 12-3-15,1 2-1 16,5 7 2-16,2 2 0 16,0-5 1-16,6 0 0 15,4-5 2-15,-1-6 1 0,5-6 3 16,4-7 1-1,-2-12 1-15,4-6 3 0,4-13 2 16,-3-7-1-16,1-5 2 16,1 3-1-16,-10 7 1 15,-3 7-8-15,-4 13 36 16,-5 4 3-16,-1 6 0 16,-1 6 9-16,-1 9-39 15,0 3-4-15,-1 8-2 16,1 1-1-16,1 2-1 15,2-3-1-15,4-1-41 16,5-5-43-16,6-8 54 16</inkml:trace>
  <inkml:trace contextRef="#ctx0" brushRef="#br0" timeOffset="80937.78">11083 4891 682 0,'-4'-2'364'16,"-1"2"-103"-16,-2 3-50 16,-7 4-85-16,2 4-29 15,-3 4-24-15,-2 2-12 16,3 6-19-16,0-1-12 16,2 7-21-16,2 1-4 15,4 10-4-15,0-2 0 16,5 3-1-16,2-4-1 0,5-11-45 15,7-1-7-15,5-16 29 16</inkml:trace>
  <inkml:trace contextRef="#ctx0" brushRef="#br0" timeOffset="81148.45">11151 4954 579 0,'13'-16'338'0,"-18"27"-52"16,2 1-73-16,3 10-85 15,-3-3-40-15,0 3-41 16,1 6-13-16,-3-3-16 0,3 5-7 16,2-1 34-16,3 0-73 15,1-4 31-15</inkml:trace>
  <inkml:trace contextRef="#ctx0" brushRef="#br0" timeOffset="81356.06">11215 5073 496 0,'2'0'319'15,"3"2"-40"-15,4 4-77 16,5 1-43-16,3 0-68 15,4 1-27-15,5-4-38 16,2-1-13-16,7-5-6 16,-1-5-2-16,4 0-60 15,-5-11-91-15,-1 6 95 16</inkml:trace>
  <inkml:trace contextRef="#ctx0" brushRef="#br0" timeOffset="81788.39">11573 5017 650 0,'57'-20'351'0,"-58"22"-98"0,-1-1-24 16,-3-2-90-16,4 0-36 16,0 0-39-16,0 1-16 15,0 0-20-15,0 0-6 16,-8 5-12-16,-2-4-5 15,-25 33-5-15,24-17 0 16,0 2-4-16,4 5 0 0,5 2-1 16,1-5-1-16,2-3 0 15,3-2-1-15,4-8-1 16,-1-3 2-16,6-9-2 16,1-6 0-16,1-9 3 15,2-5 0-15,0-4 4 16,-1-1 1-16,-3 4 3 15,-1 2 2-15,-4 8 10 16,-5 6 3-16,-1 4 4 16,-1 2-1-16,0 8-10 15,0 0-3-15,0 11-6 16,3 7-1-16,-1 0-2 16,2 3-1-16,3-2 1 15,-1-5 59-15,4-1-133 16,1-3 45-16,-2-8 19 0</inkml:trace>
  <inkml:trace contextRef="#ctx0" brushRef="#br0" timeOffset="82014.1">11749 4890 535 0,'13'6'289'0,"2"4"-76"15,4 6-28-15,0 1-64 16,4 4-24-16,1 2-15 16,-1-1-16-16,-3 4-20 15,-2 3-5-15,-13 6-15 16,-5 6-3-16,-14 14 2 16,-8 3 65-16,-19 13-66 15</inkml:trace>
  <inkml:trace contextRef="#ctx0" brushRef="#br0" timeOffset="88926.37">12572 4649 552 0,'-4'-3'289'15,"0"-2"-109"-15,1 3 0 16,1-6-80-16,0 0-27 16,1-1-27-16,-6-7-7 15,-1 6-13-15,-1-1-2 16,-1 3 1-16,5 3-1 0,-5 5-4 15,-1 3-8-15,-3 9-10 16,-4 5-3-16,1 6-2 16,2 6 0-16,2 1 0 15,1 0 1-15,9 1-1 16,2-6 1-16,4-6-1 16,5-6 0-16,4-11 2 15,3-3 1-15,5-12 3 16,1-4 1-16,4-6 1 15,-4-4 1-15,-5-2-1 16,2 1 1-16,-9 6-1 16,0 6-1-16,-5 6 0 15,-4 4-1-15,-2 8 1 16,-3 4 1-16,3 11 5 16,2 6 1-16,-2 4-2 15,4 5-1-15,-2-3-5 0,1-4-2 16,3-5-4-16,0-6-49 15,10-7 38-15</inkml:trace>
  <inkml:trace contextRef="#ctx0" brushRef="#br0" timeOffset="89175.88">12952 4432 454 0,'-1'-3'306'0,"-1"4"9"15,-2 2-67-15,-2 7-76 16,-2 3-33-16,-2 5-44 16,3 3-14-16,0 9-28 15,-1 3-16-15,5 8-20 16,-3-2-6-16,0-1-7 16,1 4-2-16,3-8-2 15,6 2-1-15,3-9-41 16,6-5-49-16,6-15-385 15,1-5 325-15</inkml:trace>
  <inkml:trace contextRef="#ctx0" brushRef="#br0" timeOffset="89375.18">13195 4494 494 0,'-7'8'335'0,"-2"4"-27"16,4 7-97-16,-4 0-45 16,5 9-77-16,0 1-26 15,-1 5-37-15,3 6-11 16,1 0-24-16,1 0-49 0,2-4 40 16</inkml:trace>
  <inkml:trace contextRef="#ctx0" brushRef="#br0" timeOffset="89570.1">13224 4678 433 0,'0'-8'272'0,"3"7"-15"16,3 1-60-16,-1 4-73 16,3 2-26-16,4-1-38 15,2 4-10-15,10-1-28 16,3 1-7-16,4-2-6 15,4-3-1-15,1-4-49 16,0-3-84-16,2-2 82 16</inkml:trace>
  <inkml:trace contextRef="#ctx0" brushRef="#br0" timeOffset="89969.4">13704 4628 583 0,'0'-12'300'15,"0"2"-79"-15,-2 1-27 16,0 3-56-16,1 2-21 0,-4 0-34 16,4 3-19-16,-5-1-19 15,0 4-9-15,0 5-17 16,-2 1-6-16,-1 9-10 16,-1-3-2-16,2 6-1 15,0-1-2-15,4 2 0 16,3 0-1-16,-2-2 0 15,5-2 0-15,2-4-1 16,4-2 2-16,5-5 2 16,-2-4 0-16,4-8 3 15,3-5 1-15,-1-8 2 16,-3-2-1-16,1 0 0 16,-5-2 1-16,-2 9-2 15,0 4 1-15,-7 6-3 16,0 4-2-16,0 7-4 0,-1 3-2 15,0 8 0-15,4 5 1 16,1 2-2-16,1 0-40 16,2-2-178-16,-1-3 157 15</inkml:trace>
  <inkml:trace contextRef="#ctx0" brushRef="#br0" timeOffset="90211.58">13864 4416 492 0,'8'-11'255'0,"-1"8"-54"15,5 5-41-15,7 4-41 16,5 4-10-16,4 7-23 16,-2 2-10-16,7 3 1 15,-3 3-4-15,2 3-18 16,-3 2 0-16,-8 5-26 15,-7 2-9-15,-10 7-1 16,-6 3 1-16,-9 3-60 16,-3 2-387-16,-2-7 307 15</inkml:trace>
  <inkml:trace contextRef="#ctx0" brushRef="#br0" timeOffset="90945.04">14692 4578 456 0,'22'49'271'16,"-23"-50"-49"-16,4-1-91 16,2 4-24-16,-5-3-24 15,0 1-7-15,0 0 6 16,7 1-10-16,9 1-25 16,20 3-11-16,-15-1-18 15,1-2-7-15,4 4-7 16,0 0 1-16,2-3-1 15,1 0 0-15,-6-3-29 16,-1 0-50-16,-5 2 50 16</inkml:trace>
  <inkml:trace contextRef="#ctx0" brushRef="#br0" timeOffset="91139.89">14694 4746 473 0,'-5'0'319'0,"1"3"-35"0,12 2-75 16,1-1-40-16,10 2-82 15,1-1-32-15,6 1-34 16,5-1-7-16,2-1-7 16,4-1 54-16,2-2-45 15</inkml:trace>
  <inkml:trace contextRef="#ctx0" brushRef="#br0" timeOffset="91784.51">15503 4604 465 0,'1'1'294'15,"1"-1"-7"-15,-1 0-77 16,-1-1-62-16,0 0-34 0,0 1-34 15,0-1-7-15,0 0-20 16,-1 0-8-16,0-2-13 16,-3-4-4-16,-2-2-3 15,-28-18-4-15,22 25-8 16,-3 1-4-16,1 5-9 16,-2 3-2-16,-2 6-6 15,-1 2-1-15,1 8 0 16,4 5 0-16,2 2-1 15,5 3 0-15,7 1 0 16,0-2 2-16,7-4 3 16,2-7 1-16,7-10 2 15,-2-6-1-15,6-9 2 16,2-8 1-16,-1-9 0 16,4-6 0-16,-3-7 1 15,-1-1 1-15,-7 3 1 0,-1 6 1 16,-6 7 2-16,-2 6 2 15,-7 3 2-15,-1 2-1 16,-4 11-8-16,-2 3-2 16,1 9-6-16,0 4-1 15,0 4 4-15,1 6 0 16,3 6 1-16,4 2-1 16,6 3 0-16,3-4 0 15,5-4-52-15,1-5-30 16,1-8 51-16</inkml:trace>
  <inkml:trace contextRef="#ctx0" brushRef="#br0" timeOffset="92052.12">15620 4768 603 0,'26'-23'354'15,"-17"24"-76"-15,5-1-88 16,4 2-51-16,4-4-47 0,0 1-24 16,5 0-30-16,1 0-5 15,2 0-26-15,2-4-1 16,-2-1 2-16,0-1-55 15,-3-4 37-15</inkml:trace>
  <inkml:trace contextRef="#ctx0" brushRef="#br0" timeOffset="92733.11">16158 4560 676 0,'57'-50'381'16,"-56"47"-123"-16,0 0-88 16,-1 3-62-16,0 0-68 15,0 0-10-15,2 13 3 16,3 28-1-16,-4-15 3 15,-3 2 0-15,0 7-5 16,1 2-2-16,-1-3-11 16,2-2-5-16,2-9-7 0,1-6-1 15,5-7-3-15,-1-9 1 16,3-8 2-16,2-7 0 16,2-14-2-16,5-6-1 15,0-9-1-15,0 3 0 16,0 3 1-16,-2 3 3 15,-4 8 3-15,-2 1 0 16,-8 5 1-16,0 6 0 0,0 8 0 16,-3 2 1-16,0 5 0 15,-4 2 0-15,4-3-4 16,-1 0-1-16,0 0-3 16,-2 6-1-16,0 4 0 15,-2 22-1-15,6-20-1 16,2 2-1-16,-1 2 1 15,2 3-1-15,-1 3 1 16,2 6 0-16,-1 3 2 16,1 5-1-16,-1 2 1 15,-3-2 0-15,-4 8 0 16,-1-2 1-16,-3 2 1 16,-4 2 0-16,0-9 2 15,-3 0-1-15,-1-3 3 16,-1-4 0-16,3-1 0 15,-2-5 1-15,-3-9 1 0,0-4 3 16,-9-9-1-16,-2-4 3 16,-13-5-43-16,-9-5-48 15,-19-7-176-15,-11-3 160 16</inkml:trace>
  <inkml:trace contextRef="#ctx0" brushRef="#br0" timeOffset="98478.51">4392 8717 662 0,'-8'-1'294'0,"1"-3"-134"15,0 0-37-15,-2-6-37 16,2 1-6-16,-4-2-13 16,1-1-1-16,1 3-1 15,-5 2-1-15,7 5-8 16,-6 2-11-16,-3 11-30 16,2 4-12-16,-1 13-17 15,7 6-2-15,1 3 4 16,7 1 0-16,8-7 1 15,0-4-1-15,7-9 4 16,-1-3 2-16,3-8 8 16,0-5 5-16,-2-11 6 15,0-8 4-15,-1-8-1 16,-1-7 0-16,1-12-2 16,0-9-3-16,0-15-3 15,-1-6-3-15,-1 2 0 16,0 2-2-16,-3 9 2 15,-3 4 2-15,-5 7 1 0,-2 4 0 16,-6 11 2-16,2 8 1 16,-1 13 9-16,2 6 2 15,2 12-7-15,-3 1-7 16,4 16-13-16,-3 6-5 16,3 18 1-16,1 9 3 15,2 15 5-15,-1 6 0 0,1 7 1 16,3 1 1-16,1-9 1 15,2-5 0-15,5-13 1 16,-1-10-1-16,2-13-8 16,1-9-40-16,3-13 38 15,1-11-8-15</inkml:trace>
  <inkml:trace contextRef="#ctx0" brushRef="#br0" timeOffset="98976.75">4722 8554 655 0,'-7'0'352'16,"-2"0"-91"-16,3 6-123 0,5 9-39 16,-1 8-50-16,2 7-13 15,3 13-19-15,-1-1-7 16,3 3-4-16,3-2-2 15,-1-10-1-15,2-4 0 16,1-11 0-16,0-4 1 16,1-12 8-16,2-4 5 15,-1-16 5-15,-1-8 1 16,1-10-6-16,-2-5-5 16,-2-6-5-16,1 0-1 0,-1 2-3 15,0 2 0-15,0 15-1 16,1 9-2-16,-6 12-1 15,5 13-1-15,1 15-3 16,3 8 2-16,6 21 0 16,-2 0-1-16,6 1 3 15,1-3 0-15,-2-17 11 16,1-6 5-16,-9-15 9 16,0-5 9-16,-2-5 8 15,-2-11 10-15,0-10 9 16,-4-11-3-16,-2-14-15 15,0-6-11-15,0-4-17 16,-3-2-2-16,1 11-5 16,-2 2 1-16,1 17-73 15,0 6-36-15,5 12 59 16</inkml:trace>
  <inkml:trace contextRef="#ctx0" brushRef="#br0" timeOffset="99212.35">5366 8672 877 0,'-8'7'401'0,"-1"5"-169"16,4 1-42-16,-3 3-57 15,4 2-23-15,3 3-51 16,0 1-17-16,4 7-28 15,-1-2-7-15,1 7 31 16,2 2-73-16,0-1-87 16,4 3 91-16</inkml:trace>
  <inkml:trace contextRef="#ctx0" brushRef="#br0" timeOffset="99633.66">5611 8532 763 0,'60'-23'355'15,"-60"25"-156"-15,2-1-111 16,3-1-23-16,-5 0-18 15,1 0 1-15,22 2 7 16,18 5-5-16,-18-6-16 16,2 0-9-16,-3-5-9 15,3 2-4-15,-1-1 1 16,0-5 12-16,-4 2-60 16,-2-5-386-16,-7 0 307 15</inkml:trace>
  <inkml:trace contextRef="#ctx0" brushRef="#br0" timeOffset="99844.43">5682 8645 778 0,'11'2'331'0,"-2"-1"-154"0,15 4-92 16,3 2-1-16,11 3-19 15,4-1-21-15,0-1-14 16,3 0-8-16,-1-5-9 16,-1 0 302-16,-11-4-238 15</inkml:trace>
  <inkml:trace contextRef="#ctx0" brushRef="#br0" timeOffset="106297.93">6391 8361 493 0,'47'-23'288'0,"-53"23"-54"15,-1 0-60-15,-2 2-20 16,1 2-39-16,-6 0-19 16,-1 7-33-16,0 3-12 15,-2 10-18-15,0 3-6 16,3 10-8-16,0 8-6 16,3 14-5-16,4 7-5 15,8 4-3-15,7-5 0 16,10-12 20-16,8-11-89 0,11-16 57 15</inkml:trace>
  <inkml:trace contextRef="#ctx0" brushRef="#br0" timeOffset="106729.97">6869 8447 674 0,'-5'-4'351'0,"-4"-1"-94"16,-6-2-44-16,2 2-71 16,-4-1-36-16,-5 3-47 15,5 4-16-15,-10 4-24 16,-1 1-5-16,3 13-11 16,-1 1-5-16,11 17-4 15,2 2-2-15,7 2-2 0,3 1 1 16,6-10 0-16,5-1 0 15,2-14-7-15,2-7 2 16,6-11 6-16,3-7 4 16,6-14 11-16,-3-9 2 15,0-11-2-15,-1-4 0 16,-7 0-3-16,3 5 0 16,-5 10-1-16,-7 2 0 15,-3 13 0-15,-2 8-2 16,-1 9-1-16,1 8 0 0,2 9 1 15,-2 7 2-15,-3 8 1 16,2 8-1-16,0 6-2 16,4 2 0-16,6-1-56 15,2-4-146-15,8-13 137 16</inkml:trace>
  <inkml:trace contextRef="#ctx0" brushRef="#br0" timeOffset="106953.1">7144 8522 864 0,'0'-3'410'0,"-1"4"-178"0,7 4-53 16,-2-2-68-16,3 3-41 15,10 1-36-15,2 0-11 16,9 1-19-16,4-2-1 15,5 2 5-15,1-4-25 16,0-2-63-16,3 4 56 16</inkml:trace>
  <inkml:trace contextRef="#ctx0" brushRef="#br0" timeOffset="107460.16">7585 8436 868 0,'-11'-33'407'0,"5"38"-173"16,4 4-41-16,-1 2-75 16,2 4-37-16,0 7-43 15,-3 0-15-15,4 12-12 16,0-2-5-16,2 2-2 15,-3-1-1-15,4-8-3 16,2-2-3-16,2-10-9 16,6-4 1-16,-5-14 4 15,3-7 5-15,1-13 8 0,2-8 2 16,-1-6-1-16,-1 1-2 16,-3 4-1-16,0 5 0 15,-2 8 0-15,-2 3 0 16,-1 8 1-16,1 3 0 15,-5 6-3-15,1 1-1 16,1 5-1-16,-2-5-1 0,0 0-1 16,3 18 1-16,6 28-3 15,-2-15 0-15,2 15 4 16,-1 5 0-16,-2 8 6 16,-2 1 3-16,-5-2-1 15,-3-3 3-15,-2-1 3 16,-3-4-1-16,-3-5 0 15,-2-5-1-15,-2-13-6 16,1-5-34-16,-2-15-13 16,1-8 23-16</inkml:trace>
  <inkml:trace contextRef="#ctx0" brushRef="#br0" timeOffset="107757.54">7883 8275 594 0,'16'15'332'0,"3"3"-84"16,3 5-36-16,0 0-32 0,3 1-46 15,-2 3-29 1,0 0-28-16,0 1-10 0,-5 2-11 16,-3 5-1-16,-12 7-18 15,-4 6-5-15,-18 16-11 16,-6 10 19-16,-14 21-53 16,-6 10 16-16</inkml:trace>
  <inkml:trace contextRef="#ctx0" brushRef="#br0" timeOffset="109522.15">8445 8482 566 0,'-79'24'300'0,"72"-30"-46"15,2 3-60-15,4 2-57 16,0 0-28-16,1 1-64 16,0-1-18-16,0 0-15 15,15 1-4-15,34 10 4 16,-20 4 10-16,2 1 0 15,0 4 8-15,-6 1 21 16,-6 0-7-16,-10 1 8 16,-5 1 1-16,-7 4-16 15,-3 0-1-15,-10 5-11 16,-5-2-7-16,-4-1 14 16,-1-1-53-16,1-5-77 0,4-5-48 15,7-12 61-15</inkml:trace>
  <inkml:trace contextRef="#ctx0" brushRef="#br0" timeOffset="109806.59">8716 8397 377 0,'2'-4'268'0,"-1"2"52"15,0 4-43-15,-2-2-72 16,0 0-17-16,0 4-61 15,-5 8-19-15,-14 31-38 16,8-20-16-16,-1 9-26 16,-2 4-7-16,1 1-6 15,4-1 5-15,-2-4-1 16,5-1-2-16,11-6-9 16,2-1-9-16,10-5-8 15,2-4 0-15,1-8 5 16,3-2 6-16,7-7-62 15,3-6 14-15,5-8 21 16</inkml:trace>
  <inkml:trace contextRef="#ctx0" brushRef="#br0" timeOffset="109996.42">8963 8666 940 0,'32'5'435'16,"-35"11"-185"-16,3 5-48 16,0 6-75-16,0 6-36 0,2 9-54 15,-4 3-16-15,2 14 480 16,2 4-375-16</inkml:trace>
  <inkml:trace contextRef="#ctx0" brushRef="#br0" timeOffset="117367.81">9937 8372 745 0,'-3'-2'388'0,"1"0"-135"15,2 5-95-15,0-3-26 16,-1 0-66-16,1 1-17 15,0 18-15-15,4 26-9 0,-2-19-9 16,3 7-3-16,-1 4-7 16,-1 3-2-16,0 7 0 15,1-4 3-15,4-4-141 16,0-8 101-16</inkml:trace>
  <inkml:trace contextRef="#ctx0" brushRef="#br0" timeOffset="117702.77">9969 8244 629 0,'0'-28'331'15,"-2"2"-104"-15,7 10-67 16,5 1-34-16,6 4-55 16,0 4-26-16,11 2-26 15,-1 3-9-15,4 2-6 0,3-3 17 16,-4 3 15-16,2 0 2 15,-2 0 16-15,1 6-11 16,-3-1-8-16,-3 4 1 16,-6-4-4-16,-3 3-2 15,-1 6 1-15,-4 6 0 16,0 17-8-16,0 4-4 16,-2 12-8-16,4 5-3 0,-2 12-3 15,-1 6 0-15,-2 3-1 16,1-2 1-16,1-11-2 15,-1-11-11-15,1-18-80 16,-2-7-57-16,-3-17 84 16</inkml:trace>
  <inkml:trace contextRef="#ctx0" brushRef="#br0" timeOffset="117897.57">10030 8405 783 0,'-11'-7'366'16,"3"0"-180"-16,13 7-63 16,5 0-29-16,8 0-48 15,6-2-14-15,8-2-17 0,3 0-7 16,3-6-1-16,1 0 16 16,-4-2-109-16,-6 1-166 15,-10 3 169-15</inkml:trace>
  <inkml:trace contextRef="#ctx0" brushRef="#br0" timeOffset="118045.23">10264 8306 575 0,'-76'-24'297'15,"61"26"-74"-15,3 3-37 0,4 8-43 16,-1 2-25-16,3 9-46 16,-1 5-20-16,0 10-34 15,-1 5-7-15,2 2-42 16,0-2-53-16,6-6 55 15</inkml:trace>
  <inkml:trace contextRef="#ctx0" brushRef="#br0" timeOffset="118224.49">10176 8404 391 0,'8'4'267'16,"1"2"-4"-16,7 4-87 15,1 2-36-15,3 7-57 16,0-5-28-16,1 1-33 0,-2-1-9 16,-5-1-54-16,-1-2-308 15,-13 6 250-15</inkml:trace>
  <inkml:trace contextRef="#ctx0" brushRef="#br0" timeOffset="118397.91">9978 8608 902 0,'-14'0'396'0,"17"-4"-226"16,9 2-51-16,17 3-73 15,5-5-22-15,19 1-6 16,5-1-9-16,14-2-2 16,6 0-15-16,-2-4-108 15,0 2 85-15</inkml:trace>
  <inkml:trace contextRef="#ctx0" brushRef="#br0" timeOffset="118793.56">10711 8155 1007 0,'-7'-5'451'16,"4"4"-214"-16,3 4-64 15,-4-1-86-15,4-2-37 16,0 2-48-16,3 16-4 16,5 36 0-16,-8-22 2 15,-3 6 2-15,3 3-38 0,4-5-31 16,-3-4-7-16,0-16-3 15,-1-8 38-15,0-8 31 16,-1-3 7-16,1-2 1 16,6-2-2-16,0-3-4 15,4 2-1-15,7 1-1 16,1-1 1-16,2 3 1 16,3-2 2-16,-2-1 4 15,1 2 1-15,-6 0-18 16,-3 3-28-16,-9 2 29 15</inkml:trace>
  <inkml:trace contextRef="#ctx0" brushRef="#br0" timeOffset="119070.2">10646 8278 408 0,'-35'-13'298'0,"8"6"44"15,10 6-79-15,8 7-133 0,2 4-36 16,6 9-67-16,2 4-19 15,7 11-7-15,5 3 2 16,7 5-1-16,2-2 0 16,1-7-4-16,1-1 21 15,0-14 11-15,1-5 6 0,-2-12 20 16,2-5-15 0,4-6-8-16,2-3-3 15,7 0-15-15,0 1-5 0,1-5-4 16,0 3 2-16,1 0 0 15,-4-5-13-15,-10 5-50 16,-2-2 39-16</inkml:trace>
  <inkml:trace contextRef="#ctx0" brushRef="#br0" timeOffset="119300.03">11003 8225 492 0,'-10'-11'312'0,"7"8"-17"15,-1 4-64-15,3 6-97 16,1 4-38-16,5 10-48 16,0 1-9-16,4 7-10 15,4 3-5-15,0 5-7 0,6 0-4 16,0 2-9-16,3-5-3 16,2-7-1-16,-1-3 1 15,-1-16-12-15,-1-4-33 16,1-15-128-16,0-9-175 15,-2-12 215-15</inkml:trace>
  <inkml:trace contextRef="#ctx0" brushRef="#br0" timeOffset="119464.83">11264 8193 487 0,'-6'-13'340'0,"-2"13"20"15,1 2-86-15,1 12-120 16,-4 1-29-16,-1 10-47 15,-1 1-22-15,-2 11-34 16,0 4-9-16,-4-1-58 16,-2 3-23-16,1-2 39 15</inkml:trace>
  <inkml:trace contextRef="#ctx0" brushRef="#br0" timeOffset="119669.9">11477 8508 484 0,'8'6'363'16,"-9"4"49"-16,-1 4-128 15,-6 14-149-15,1 4-47 16,-7 6-29-16,0 3-45 15</inkml:trace>
  <inkml:trace contextRef="#ctx0" brushRef="#br0" timeOffset="120048.52">11528 7990 639 0,'-7'6'357'0,"1"-4"-55"16,12 0-165-16,4-1-26 16,14 1-25-16,12 3-3 15,13 1-5-15,8 1-8 16,-3-5-16-16,-3-2-7 16,-5-2-21-16,-5-2-5 15,-6 0-4-15,-4 0 1 16,-11 3-58-16,-5-2-59 0,-7 6 62 15</inkml:trace>
  <inkml:trace contextRef="#ctx0" brushRef="#br0" timeOffset="120228.86">11666 7913 520 0,'-27'-7'304'0,"9"7"-46"15,6 0 8-15,7 6-111 16,4 3-33-16,4 6-62 15,6 3-24-15,6 9-20 16,1 2-2-16,3 5-6 16,1 0-1-16,-1-2-17 15,3 1-49-15,3-7 41 16</inkml:trace>
  <inkml:trace contextRef="#ctx0" brushRef="#br0" timeOffset="120554.83">11827 7874 567 0,'1'-2'316'0,"-1"2"-48"15,4 7-95-15,-2 5-36 16,1 12-40-16,2 5-28 16,-5 9-47-16,0 6-9 0,-5 11-26 15,-5 6-49-15,-3 3-164 16,-6-4-59-16,-9-13-18 15,0-8 50-15,-1-18 178 16,3-5 84-16,10-11 113 16,4-5 29-16,5-3 21 15,6-3-16-15,5-5-48 16,8 2-35-16,13-2-12 16,4 1-6-16,11 0-24 15,0-4 3-15,1-3-23 16,0 1-3-16,-8-1-8 15,1 2-15-15,-12 0 11 16</inkml:trace>
  <inkml:trace contextRef="#ctx0" brushRef="#br0" timeOffset="120706.47">11956 8221 539 0,'-40'-26'320'0,"21"24"-21"0,1 2-46 15,-1 6-85-15,7 5-39 16,-2 10-59-16,5 7-23 15,-3 10-31-15,-6 3 2 16,-5 9 28-16,-8-3-77 16,-1 1 31-16</inkml:trace>
  <inkml:trace contextRef="#ctx0" brushRef="#br0" timeOffset="120929.71">11755 8335 647 0,'4'4'322'0,"5"9"-115"15,-5 5-24-15,5 9-82 16,-1 8-36-16,-1 8-45 16,0 4-9-16,0 5-6 15,3-2 21-15,-2-13-106 16,5-7-55-16,-1-18-247 15,-3-11 216-15</inkml:trace>
  <inkml:trace contextRef="#ctx0" brushRef="#br0" timeOffset="121210.85">11886 8532 393 0,'-3'-19'254'16,"-1"6"6"-16,1 1-39 16,7 8-74-16,0 0-31 15,6 2-58-15,7 4-17 16,1-1-9-16,2 3-13 15,0 3-5-15,-6 0 4 16,-3-2 18-16,-5 5 7 0,-9 1 6 16,-6-2-3-16,-7 8-18 15,-7 1-8-15,-2 3-11 16,-1 2-3-16,2-5-4 16,3-2 1-16,4-4 0 15,8-3-2-15,5-1-11 16,4-2-5-16,12-3-3 15,3-3 0-15,13-6 11 16,7-7 26-16,12-6-36 16,5-12 17-16</inkml:trace>
  <inkml:trace contextRef="#ctx0" brushRef="#br0" timeOffset="121513.84">12337 7918 971 0,'-3'-6'419'15,"4"0"-235"-15,9-3-61 16,4 0-22-16,14 2-46 16,7 3-26-16,10 1-18 15,-2 3-2-15,-7 0 0 16,-3 2 1-16,-11 3-25 16,-6 1-46-16,-6 4 40 15</inkml:trace>
  <inkml:trace contextRef="#ctx0" brushRef="#br0" timeOffset="122183.77">12428 8007 515 0,'-33'6'321'15,"4"0"-46"-15,10 5-81 16,2 2-25-16,6 6-80 0,4 6-32 16,3 10-41-16,4 2-15 15,7 0-6-15,1-2-2 16,7-15-41-16,1-4-27 15,2-14-75-15,4-8-40 16,-3-14 13-16,0-8 25 16,1-7 79-16,-6-2 42 15,-1 7 32-15,-2 1 6 16,-10 10 65-16,3 6 28 0,-4 6 62 16,-4 4 15-1,0 5-40-15,-2 3-17 0,2 5-46 16,-1 5-9-16,3 10-21 15,2 1-13-15,3 8-19 16,3 2-7-16,7-4-8 16,3-2-2-16,1-10-39 15,5-6-45-15,0-10-59 16,0-7-35-16,3-10-3 16,-4-4 44-16,0-6 60 15,-1 0 36-15,0 3 43 16,-2 0 4-16,-8 8 4 15,-2 3 21-15,-9 6 47 16,-5 5 3-16,-9 9 0 16,-7 4-21-16,-9 10-48 15,-5 1-2-15,-6 2-109 0,-13 1-111 16,-8-1-43-16,-3-1-5 16,-5-5 118-16,4-6 165 15,0-7 150-15,2-7 45 16,8 1 45-16,10-1-38 15,20-2-69-15,12 3-39 16,16 0-70-16,8 0 3 16,19-1-34-16,15 0-7 15,19 4 40-15,8-5 14 0,11 1 18 16,3-1 12-16,-1-10-16 16,-3 0-32-16,-7-2-16 15,-10-3-7-15,-10 2-1 16,-7 1-1-16,-15 0-20 15,-8 5-41-15,-18 3 29 16</inkml:trace>
  <inkml:trace contextRef="#ctx0" brushRef="#br0" timeOffset="122422.71">12521 8239 722 0,'-9'-3'367'0,"6"2"-98"15,2 1-61-15,2 1-79 16,-1-1-34-16,0 0-49 0,0 2-10 16,0 20-10-16,2 30-4 15,3-11-9-15,-2 1-5 16,-1 12-2-16,1 5-2 16,-3 3-1-16,2 6 0 15,-4-11-35-15,2-9-40 16,1-17-96-16,-1-12-149 15,1-22 204-15</inkml:trace>
  <inkml:trace contextRef="#ctx0" brushRef="#br0" timeOffset="122578.49">12490 8403 573 0,'-12'-18'338'16,"-1"6"-68"-16,2 11-90 15,0 4-38-15,-2 10-81 16,0 4-32-16,-5 14-27 15,-4-1-27-15,-2 7-108 16,11-14 95 0</inkml:trace>
  <inkml:trace contextRef="#ctx0" brushRef="#br0" timeOffset="122752.89">12328 8500 611 0,'12'-66'315'0,"-1"60"-82"0,3 11-49 15,11 10-51-15,6 0-17 16,9 11-18-16,5 0-4 16,5 3-29-16,1-1-11 15,11-4-28-15,4-8-7 16,-1-16-63-16,0-9 6 16,-3-11 15-16</inkml:trace>
  <inkml:trace contextRef="#ctx0" brushRef="#br0" timeOffset="123067.82">12941 8041 706 0,'-10'-7'390'15,"8"2"-60"-15,4-2-169 16,9 5-39-16,13 4-55 16,7-2-27-16,15 3-22 0,5-1-3 15,2-4 0-15,-2-1 1 16,-12-4 0-16,-6 4 19 15,-14 0-78-15,-7 2-227 16,-3 4 193-16</inkml:trace>
  <inkml:trace contextRef="#ctx0" brushRef="#br0" timeOffset="123245.52">13073 8103 529 0,'-25'12'327'15,"6"2"-42"-15,4 7-84 16,4 3-30-16,4 7-62 15,2 4-24-15,0 11-46 16,1 3-14-16,4 5-14 16,2-1-3-16,1-6-5 15,4-3 13-15,0-13-109 16,2-7-159-16,4-21 170 16</inkml:trace>
  <inkml:trace contextRef="#ctx0" brushRef="#br0" timeOffset="123471.24">13166 8072 657 0,'2'-6'377'0,"-4"2"-90"0,2 8-72 16,1 6-97-16,-5-1-40 16,8 19-26-16,-1 1-9 15,3 16-17-15,5 5-7 16,-2 9-4-16,-2 0-2 15,0 9-3-15,-3 9-1 16,-5 2-2-16,0 5-10 16,-9-5-90-16,1-7-40 15,-7-15 74-15</inkml:trace>
  <inkml:trace contextRef="#ctx0" brushRef="#br0" timeOffset="124097.74">13017 8232 708 0,'0'-4'355'16,"4"4"-98"-16,6 7-115 16,3 2-6-16,4 8-41 15,1 1-26-15,-4 3-31 16,-3 0-14-16,-8-3-7 15,-1 0-2-15,-4-2-12 16,-3 0-15-16,-4-4-23 0,-2-3-3 16,-3-2 4-16,2-1 12 15,2-1 17-15,2 0 3 16,5-4-1-16,1 1-8 16,6 0-7-16,4-2 0 15,8 4 6-15,4-2 11 16,5 3 15-16,0 3 6 15,-8-3 0-15,-3 3 4 16,-10 3-3-16,-4 3 0 0,-8 7-2 16,-6 3-2-16,-9 3-11 15,-3 0-5-15,-2-4-3 16,3-5-3-16,10-11 1 16,3-5-4-16,12-12-10 15,7-6-3-15,13-13-1 16,6-4 5-16,13-4 9 15,5 1 6-15,1 3 14 16,3 5 5-16,-4 3 13 16,-3 0 3-16,1 6-5 15,-4 2 1-15,-3 5-7 16,-5 5-6-16,-13 7 0 16,-1 3 5-16,-14 7 9 15,-2 3 3-15,-8 5-1 16,-5 4-7-16,-5 6-10 0,-3 3-4 15,-5 3-6-15,0 2-1 16,2-4-11-16,1-5-31 16,7-9-73-16,1-10-70 15,5-16 105-15</inkml:trace>
  <inkml:trace contextRef="#ctx0" brushRef="#br0" timeOffset="124247.62">13258 8376 688 0,'-2'-10'381'0,"1"5"-84"0,1 3-123 15,0 2-37-15,0 0-59 16,0 0-23-16,23 8-15 16,28 34-7-16,-19-16-9 15,-1-1-6-15,0 1-4 16,2-2-9-16,3-3-2 16</inkml:trace>
  <inkml:trace contextRef="#ctx0" brushRef="#br0" timeOffset="124542.29">13728 8163 694 0,'7'-2'368'0,"7"2"-89"15,9 3-141-15,7 4-16 16,8-2-63-16,0-1-26 16,2 2-18-16,-3-4-4 0,-7 0 2 15,-4-3-19-15,-11-6 323 16,-2-1-239-16</inkml:trace>
  <inkml:trace contextRef="#ctx0" brushRef="#br0" timeOffset="124784.48">13886 8016 496 0,'-26'-15'335'16,"4"4"-23"-16,8 6-91 15,5 2-48-15,6 7-70 16,0 1-27-16,3 6-31 15,2 2-10-15,4 8-10 16,2 4-2-16,7 9-7 16,2 7 0-16,5 13-1 15,1 9 1-15,-6 10-2 16,-3 2-2-16,-4 8-1 0,-8-4-2 16,-2-6 8-16,-3-6-32 15,-11-26-70-15,1-9 7 16,-3-19 24-16</inkml:trace>
  <inkml:trace contextRef="#ctx0" brushRef="#br0" timeOffset="125009.23">13750 8329 427 0,'-5'-34'280'0,"5"14"5"16,2 5-20-16,-2 8-85 15,1 6-33-15,-3 7-69 16,0 6-22-16,0 13-35 15,-1 7-7-15,2 7-8 16,1 0-5-16,6-2 18 16,3-8-1-16,9-13 1 15,6-7 2-15,11-18-14 16,6-9 13-16,2-16-65 16,2-11-7-16,-4-9 28 15</inkml:trace>
  <inkml:trace contextRef="#ctx0" brushRef="#br0" timeOffset="125176.57">14052 7913 841 0,'-7'8'411'0,"-2"3"-177"16,8 8-78-16,1 3-42 15,7 6-76-15,7 0-32 16,3-6-35-16,6-1-38 15,2-12 44-15</inkml:trace>
  <inkml:trace contextRef="#ctx0" brushRef="#br0" timeOffset="126205.98">14296 7922 553 0,'0'-7'306'0,"0"5"-50"16,3 1-50-16,-4 1-86 15,1 0-26-15,0 0-43 16,0 0 1-16,-2 9 4 16,-2 8-7-16,-13 25-15 15,-2-21-9-15,-3 1-13 16,-5 1-2-16,-5-2-4 16,4 1-1-16,6-4-3 15,2-2 0-15,10-1-2 16,3-5-4-16,7-2-7 0,4 0 2 15,10-8 8-15,6-1 4 16,8-2 9-16,3-8-1 16,2 2-6-16,2-1-1 15,-1 6-1-15,-7-2 1 16,-9 1 2-16,0 5 0 16,-11 1 10-16,-4 8 3 15,-7 6 3-15,-9 4 1 16,-7 9-8-16,-4 4-4 0,-8 1-4 15,-3-3-2-15,-1-5-1 16,4-5-1-16,9-7 0 16,7-4 0-16,8-3-3 15,4-3-7-15,6-3-10 16,6-3-2-16,9-2 3 16,4 1 7-16,6-2 9 15,1-4 3-15,-1-2 2 16,-3 3 2-16,-4 2 0 15,-5 5 3-15,-10 6 7 16,-5 1 3-16,-12 9 0 16,-5 2 0-16,-12 6-9 15,-3 2-3-15,-8 3-5 16,-1 1-2-16,4-6 1 0,4 2-2 16,8-10 2-16,8-5-1 15,10-1-10-15,3-7-6 16,14 0-8-16,2-5-1 15,12-5 7-15,10-4 7 16,9-8 7-16,8 0 2 16,2-4 1-16,0 3 3 15,-1-1-1-15,-4 4 1 16,-4 4-3-16,-3 3 14 0,-9 8 5 16,-3 4 1-16,-11 10 11 15,-6 7-14-15,-12 8 1 16,-6 4-2-16,-10 8-6 15,-5 5-1-15,-5 0-10 16,-1-2-22-16,1-11-27 16,3-10-11-16,5-17-35 15,-1-9 6-15,4-17 15 16,1-10 9-16,-3-13 43 16,-1-6 14-16,-2-6 11 15,3 2 2-15,4 5 7 16,6 4 16-16,4 12 15 15,2 6 10-15,2 12 23 16,-1 7-5-16,1 7-5 16,1 3-11-16,0 5-30 15,-2-4-11-15,2 6-12 0,7 16 0 16,9 36 1-16,-8-17 1 16,-1 9 0-16,1 1 2 15,-3 7 0-15,0 5-1 16,-4 7 0-16,-4 4 0 15,1-8-63-15,0-5-33 16,1-16-114-16,1-11-321 16,0-21 366-16</inkml:trace>
  <inkml:trace contextRef="#ctx0" brushRef="#br0" timeOffset="126369.81">14354 8471 693 0,'0'-29'383'0,"-2"10"-55"15,1 6-53-15,1 13-85 16,-7 2-42-16,-4 15-79 16,-9 3-32-16,-18 19-36 15,-6 16-1-15,-15 13-41 16,0 6 38-16,4-4-9 16</inkml:trace>
  <inkml:trace contextRef="#ctx0" brushRef="#br0" timeOffset="126728.52">14740 7797 750 0,'3'-2'309'0,"10"9"-166"16,4 2-42-16,9 7-20 15,5-2-25-15,5-1-43 16,2 1-5-16,-4-3 0 16,-6-3 2-16,-7-1-2 15,-7-2-34-15,-11 2 20 16</inkml:trace>
  <inkml:trace contextRef="#ctx0" brushRef="#br0" timeOffset="127115.87">14728 8047 589 0,'-21'6'315'0,"3"-3"-87"16,11 0-50-16,9 3-40 16,12-4-22-16,8-2-27 15,13-5-15-15,6-4 0 16,10-4-35-16,6 1-10 16,-4 0-14-16,-6-3-2 15,-11 7-1-15,-13-3 0 16,-9 5-30-16,-5 3-36 0,-11 4-80 15,-1 4-34-15,-11 4 20 16,-6 2 36-16,-6 2 79 16,-5-2 35-16,-7-1 34 15,0-2 18-15,-1-5 46 16,2 0 6-16,10-1-7 16,5-1-15-16,9 6-46 15,7 7-8-15,4 10-10 16,2 10-1-16,5 16 2 15,-2 0 2-15,0 18-7 16,0 6-3-16,-6 11-2 16,-2 9-2-16,-2-4-3 15,3-3 1-15,6-19-91 16,4-11-16-16,4-20 54 16</inkml:trace>
  <inkml:trace contextRef="#ctx0" brushRef="#br0" timeOffset="127352.14">14662 8336 675 0,'-4'-2'363'0,"2"0"-56"0,6 1-177 16,10-1-15-16,12-1-29 15,10-3-16-15,15-5-27 16,5-1-16-16,6-6-15 15,-1-2-1-15,-5-2 0 16,-4 1-1-16,-17 1-14 16,-7 3-31-16,-14 4-214 15,-5 2 173-15</inkml:trace>
  <inkml:trace contextRef="#ctx0" brushRef="#br0" timeOffset="128058.63">14975 8168 398 0,'-26'-8'308'0,"10"8"57"16,3 3-81-16,9 9-111 16,3 7-45-16,3 11-71 15,4 5-23-15,0 6-24 0,-1-3-4 16,3-2-4-16,0-6-1 16,0-12-22-16,3-4-22 15,0-14-39-15,-3-10-6 16,3-12 14-16,-2-10 20 15,-1-7 41-15,0-2 9 16,-7-1 8-16,0 2 5 16,-2 4 0-16,-5 4-1 15,1 11 23-15,5 7 18 0,0 10 14 16,6 4 3-16,1 12-23 16,-5 1-21-16,2 14-14 15,0 6-2-15,1 8-1 16,-1 5 1-16,2 0 0 15,-4-5 0-15,0-9-1 16,4-3-2-16,-5-15 0 16,3-4-1-16,2-6 2 15,1-5 1-15,5-4 0 16,1-1 1-16,3-5-1 16,0 0-2-16,1 4-1 15,-2-1 0-15,-3 5-1 16,0 5 2-16,-7 4 4 15,-2 4 2-15,-4 4 5 0,-5 6 1 16,-6 3-3 0,-5 1-1-16,-7 5-4 0,-5 0-1 15,0 4-3-15,-1-1 0 16,4-6-13-16,0-8-14 16,-4-13-25-16,5-4-25 15,-3-16-12-15,4-3 7 16,5-13 23-16,1-3 26 15,7 3 27-15,2 1 11 0,5 8 27 16,2 7 12-16,2 7 13 16,2 1-2-16,3 6-13 15,1 1-4-15,9 6-12 16,6 2 1-16,9 9 2 16,7 7 1-16,6 9 4 15,1 4-5-15,2 3-12 16,-2-8-7-16,1-8-22 15,0-7-36-15,-2-17 30 16</inkml:trace>
  <inkml:trace contextRef="#ctx0" brushRef="#br0" timeOffset="128493.45">15342 8128 616 0,'5'1'345'0,"-1"-1"0"0,12-2-216 16,4-1-32-16,11-5-26 15,6 1-30-15,5-3-22 16,3 2-8-16,-5 5-3 16,-6-4 0-16,-5 9 0 15,-7 0 2-15,-12 0 2 16,-3 7 2-16,-8 1 3 16,-5 2 0-16,-2 9-2 15,-3 1-3-15,0 8 8 16,-1 4 8-16,1 11 12 15,0 3 10-15,-1 7-3 16,1 7-6-16,-2 8-12 16,1 1-9-16,0-1-12 15,1-6 5-15,6-16-112 16,1-11-61-16,3-20 97 0</inkml:trace>
  <inkml:trace contextRef="#ctx0" brushRef="#br0" timeOffset="128650.79">15539 8550 568 0,'-12'-32'359'0,"0"7"-33"16,6 11-102-16,4 3-57 15,5 12-57-15,5-1-38 16,10 2-36-16,7 4-10 16,9-2-21-16,4 4 55 0,3-1 14 15,-2-8-41-15</inkml:trace>
  <inkml:trace contextRef="#ctx0" brushRef="#br0" timeOffset="129180.11">15818 8132 868 0,'-14'-2'382'0,"10"5"-226"16,4-3-33-16,11-2-51 15,7 1-29-15,11 1 9 0,4 9-7 16,-1-4-14-16,-1 2-1 16,-5 4-14-16,-3-5-3 15,-6 6 1-15,-4 4 1 16,-8 4-2-16,-3 6-1 15,-7 5-5-15,-1 4-2 16,0-1-2-16,3 2-1 16,2-5-1-16,1-4 0 0,2-7-1 15,0-7 0-15,0-8 0 16,-2-4-10-16,0-6-13 16,-4-3-9-16,-3-7-24 15,-1-2 0-15,-4-3 13 16,-2-5 13-16,-3 4 27 15,-2-2 14-15,-4 2 24 16,1 3 9-16,5 5 14 16,3 5 3-16,9 8-21 15,2 3-13-15,4 9-16 16,2 6-5-16,5 11-3 16,0 7 3-16,3 9-2 15,-2 8-1-15,-5 12 2 16,-3 3-16-16,-2 1-47 15,0-7 2-15,2-22 23 16</inkml:trace>
  <inkml:trace contextRef="#ctx0" brushRef="#br0" timeOffset="129523.23">16097 8021 590 0,'0'2'321'0,"-1"2"-6"16,0 2-115-16,6 4-59 16,0 2-27-16,2 1-70 15,2 2-24-15,2-7-19 16,2-1 1-16,7-3 3 16,-1-4 13-16,8-1 11 15,-3 1 14-15,5 3 12 16,0-3-5-16,-1 6 3 15,1-4-14-15,-7 1-11 16,1 7-5-16,-10-2-6 16,-1 5 0-16,-9 2 0 15,-5 4 1-15,-10 12-1 16,-9 2-4-16,-10 9-31 16,-10 0-31-16,-6 2-46 15,-1 2-167-15,-3-4 179 0</inkml:trace>
  <inkml:trace contextRef="#ctx0" brushRef="#br0" timeOffset="129731.74">15991 8298 433 0,'24'-8'318'0,"-1"2"15"16,6 9-102-16,2 5-48 15,5 5-65-15,-1 3-33 16,6 3-37-16,0-1-18 0,1-2-14 15,2-2-4-15,-3-5-4 16,-6 0-1-16,-12-6 0 16,-7 0-15-16,-8 1-64 15,-7-1 195-15,-7 3-115 16</inkml:trace>
  <inkml:trace contextRef="#ctx0" brushRef="#br0" timeOffset="130084.59">16186 8497 479 0,'-16'1'334'16,"4"-1"2"-16,10 4-157 16,2-6-35-16,10 3-65 15,6 0-21-15,8 1-8 0,1-2-3 16,7 0-3-16,0-2-1 16,-3-1-2-1,-2 4-13-15,-11 4-4 0,-6 2 2 16,-11 6 1-16,-11 6-1 15,-12 6-7-15,-5 4-6 16,-7 3-10-16,2-2-4 16,2-2-2-16,1-3 0 15,11-5 1-15,2-4 2 16,10-7-4-16,8-3-6 16,8-4 7-16,9-2 3 0,6-4 11 15,7-2 6-15,7-7-5 16,4-1-4-16,7-5-5 15,-1-4-1-15,-4-1-24 16,-6-1-38-16,-12 2-103 16,-8 0 101-16</inkml:trace>
  <inkml:trace contextRef="#ctx0" brushRef="#br0" timeOffset="130286.66">16344 8429 767 0,'-26'-12'379'0,"9"11"-139"16,6 4-42-16,5 7-82 16,3 6-24-16,3 6-26 15,0 6-5-15,4 15-9 0,-1 6-2 16,1 15-11-16,-1 3-6 16,-1 6-14-16,-2 4-2 15,1-1-63-15,0 0 538 16,-1-14-380-16</inkml:trace>
  <inkml:trace contextRef="#ctx0" brushRef="#br0" timeOffset="130527.69">16643 8225 1119 0,'67'-21'470'0,"-59"38"-314"16,5 0-17-16,3-1-89 16,-1-2-31-16,3-4-27 15,0-1-28-15,-5-1 24 16</inkml:trace>
  <inkml:trace contextRef="#ctx0" brushRef="#br0" timeOffset="130690.77">16703 8456 416 0,'-11'31'322'0,"-1"-2"23"16,6 11-89-16,2 3-37 15,4 4-87-15,4 3-42 16,5-10-62-16,4-2-21 0,4-11-52 15,3-6-28-15,0-13 43 16</inkml:trace>
  <inkml:trace contextRef="#ctx0" brushRef="#br0" timeOffset="130882.75">16809 8315 751 0,'4'-6'366'0,"4"8"-133"16,6 4-45-16,7 3-74 16,4-2-36-16,5-5-48 15,4 0-10-15,4-2 23 16,-1-4-58-16,-3-3-104 16,-2-2-314-16,-11-3 262 15</inkml:trace>
  <inkml:trace contextRef="#ctx0" brushRef="#br0" timeOffset="131325.95">17067 8262 761 0,'-90'-82'411'0,"77"74"-115"16,5 4-108-16,4 6-66 16,4 7-73-16,4 5-31 15,2 8-22-15,2 3 1 0,-1 13 2 16,-3 5 1-16,-2 8 0 15,-3 2 4-15,-4 1 0 16,0-1 1-16,-3-11 1 16,2-7 0-16,3-16 1 15,0-7-2-15,9-9-4 16,1-4-1-16,8-7-2 16,4 0-1-16,4-4 2 15,2 0 0-15,-1 3 1 16,-2 1 1-16,-5 6 1 15,-7 2 2-15,-9 8 3 16,-4 3 1-16,-8 6-1 16,-3 2 0-16,-7 4-3 15,-2 2 0-15,-1 3-1 16,2-1 0-16,7-5 0 16,2-4-1-16,9-6-2 0,4-2-2 15,6-8 5-15,7-1 2 16,10-4 2-16,3-5-1 15,7-6-10-15,-1-5-30 16,4-7-87-16,-1-1 82 16</inkml:trace>
  <inkml:trace contextRef="#ctx0" brushRef="#br0" timeOffset="131478.12">17354 8605 461 0,'1'10'349'15,"2"2"17"-15,-3 7-111 16,-2 2-49-16,-7 10-93 16,-4 5-45-16,-9 11-191 15,-3 11 95-15</inkml:trace>
  <inkml:trace contextRef="#ctx0" brushRef="#br0" timeOffset="135725.28">6984 9599 488 0,'-2'18'200'0,"1"-2"-112"16,2 2-63-16,2 6-40 15,-1 7 12-15</inkml:trace>
  <inkml:trace contextRef="#ctx0" brushRef="#br0" timeOffset="136100.26">6936 9727 229 0,'-62'33'149'16,"68"-8"38"-16,7 1-23 16,3-3-16-16,2-3 13 15,9-7-35-15,4-7 9 16,8-6-22-16,-3-8-13 15,2-14-13-15,-5-5-10 16,-6-9-26-16,-2-3-9 0,-12-4-13 16,-4 3 0-16,-11 0-3 15,-5 1-2-15,-7 9-5 16,-4 3-3-16,-11 8-1 16,-5 3-2-16,-7 10-2 15,-4 2-3-15,2 10-6 16,2 6-4-16,6 9-10 15,10 8-3-15,12 12-2 16,6 3 1-16,16 8 4 16,8-5 8-16,17-9 80 15,13-6-56-15</inkml:trace>
  <inkml:trace contextRef="#ctx0" brushRef="#br0" timeOffset="136404.16">7538 9163 618 0,'-6'6'310'0,"9"-7"-28"15,8 3-178-15,7-2-62 16,8 3 2-16,5 2-27 16,-1-3-6-16,5 0 5 15,-3 1-2-15,-6-3-8 16</inkml:trace>
  <inkml:trace contextRef="#ctx0" brushRef="#br0" timeOffset="137055.41">7593 9283 439 0,'-13'3'271'0,"11"3"-10"15,3 3-87-15,6 0-62 0,4-3-17 16,6 0-6-16,1-2-6 15,1-2-23-15,-2 2-10 16,-7 1-27-16,-3 2 0 16,-6 5 9-16,-3 4 1 15,-7 4 1-15,-5 1-8 0,-4 9-14 16,-4-1-5 0,3 3-17-16,0-1-22 0,3-12-58 15,9-1-24-15,1-15-32 16,6-5 12-16,6-10 58 15,-2-8 24-15,4-3 46 16,3-1 5-16,1 4 1 16,1 2 18-16,-1 8 25 15,-3 5 10-15,-1 11 25 16,-3 6-7-16,-2 12-9 16,1 8-7-16,-3 6-22 15,1 7-8-15,0 11-13 16,-1 2-2-16,0 1-3 15,0-4 0-15,2-17-3 16,3-9-1-16,4-20-36 16,2-12-24-16,7-27-67 0,1-12-47 15,3-17 17-15,0-5 22 16,2-2 68-16,1 7 48 16,-3 5 28-16,-7 7 32 15,-6 15 55-15,-9 6 28 16,-5 15 22-16,-3 7-28 15,-10 9-53-15,0 7-30 16,-9 9-31-16,1 2-3 16,4 7-4-16,2 2 1 15,9-2 11-15,5-2 3 0,10-7 8 16,6-3 3-16,9-10 0 16,5-4-1-16,12-8-2 15,1-5-3-15,0-10-8 16,-2-7-14-16,-4-10-68 15,-2-6 50-15</inkml:trace>
  <inkml:trace contextRef="#ctx0" brushRef="#br0" timeOffset="137448.16">8044 9319 515 0,'-1'-27'268'0,"13"35"-79"15,5-1-26-15,8 1-33 0,4 1-18 16,6 0-11-16,-3 0-6 16,-3 2-15-16,-4 1-16 15,-8 5-22-15,-5 4-3 16,-6 6-14-16,-5 3-1 16,-8 8-3-16,-5 2-5 15,-7 6-7-15,-7-6-2 16,0-5-31-16,-2-8-17 15,0-19-47-15,6-6-28 16,3-25-18-16,5-10 9 16,7-15 36-16,3-6 27 0,6 0 47 15,3 4 7-15,4 8 30 16,1 5 23-16,0 9 29 16,-1 8 15-16,-1 12 7 15,-3 5-15-15,-5 14-25 16,-2 9-16-16,-9 14-24 15,0 5-8-15,-1 11 28 16,0 3-83-16,3-2 44 16</inkml:trace>
  <inkml:trace contextRef="#ctx0" brushRef="#br0" timeOffset="137772.38">8447 9286 773 0,'-3'-3'386'15,"-4"3"-124"-15,5-2-44 0,2 7-99 16,0 4-26-16,2 10-52 15,3 10-12-15,3 7-12 16,1 5-1-16,3 5-1 16,4 2 0-16,-2-2-5 15,2-3-2-15,4-3-1 16,-6-10 0-16,2-8-33 16,-1-5-53-16,-1-17 239 15,2-6-148-15</inkml:trace>
  <inkml:trace contextRef="#ctx0" brushRef="#br0" timeOffset="138071.51">8682 9378 659 0,'-3'0'318'0,"2"8"-116"16,-5 3-51-16,-2 6-68 0,-4 5-14 15,-5 7-21-15,2 5-14 16,-6 8-17-16,-2 4-4 15,-8 0-9-15,-4-4 0 16,0-10 0-16,2-6-1 16,8-19-15-16,5-8-5 15,6-16-6-15,2-7 0 16,6-11 13-16,4 0 2 16,8-5 10-16,6 2 4 0,11 5 5 15,4 0 1-15,14 4-6 16,6-1-4-16,4-5-2 15,3 3 43-15,-4-2-201 16,-1 2 130-16</inkml:trace>
  <inkml:trace contextRef="#ctx0" brushRef="#br0" timeOffset="138676.87">8912 9153 635 0,'-13'6'317'0,"1"5"-87"15,1 2-41-15,-1 6-59 16,0 4-35-16,6 6-58 16,-1-4-21-16,7 2-15 15,4-3-1-15,6-2-9 0,6-2 16 16,2-11 14-16,0-2 23 16,5-9 19-16,-4-5-13 15,4-4-5-15,2-1-18 16,-5-3-10-16,0 0 0 15,-6 3-7-15,-3 4 0 16,-6 5-21-16,-2 8-36 16,-7 7-113-16,-5 1-72 0,-5 10-114 15,-3-3-29-15,-3 0 64 16,-4-3 74-16,1-4 147 16,-6-7 106-16,2-2 117 15,3-1 32-15,3 0 48 16,8 0-20-16,5 6-19 15,4 1-9-15,4 7-41 16,3 5-12-16,5 6-48 16,2 4-23-16,2 5-21 15,-4-1-10-15,1-4-4 16,-2-4-1-16,0-12-1 16,-3-5 0-16,3-11 2 15,-4-7 2-15,2-9 1 16,2-3 0-16,-1-4-4 15,3 1-3-15,2 1-2 16,4 2-1-16,2 2-1 0,1 4 2 16,1 4 2-16,-1 4 4 15,-6 1 11-15,-4 5 6 16,-6 8 7-16,-5 3-1 16,-7 9-8-16,-5 1-8 15,-2 7-7-15,-3-1-2 16,2 1-15-16,3-4-34 15,4-10 31-15</inkml:trace>
  <inkml:trace contextRef="#ctx0" brushRef="#br0" timeOffset="139042.09">9429 9234 930 0,'-9'2'419'0,"-4"8"-212"15,-3-2-51-15,-3 6-79 16,0 0-34-16,2-3-36 16,-1 2-6-16,11-1-39 15,-2-1-15-15,6-3-8 16,4-2 1-16,1-5 35 0,1 3 15 15,2-3 10-15,4 5 0 16,-2 2 3-16,1 1 20 16,1 7 11-16,-6 2 3 15,0 5 4-15,-2 6-19 16,-1 8-7-16,0 4-3 16,0 8-5-16,-1 3-2 0,0 0 4 15,-1-5-12-15,5-10-33 16,10-10 28-16</inkml:trace>
  <inkml:trace contextRef="#ctx0" brushRef="#br0" timeOffset="139268.32">9776 9311 525 0,'13'-12'320'0,"-3"9"-6"15,-2 2-41-15,-6 1-56 16,-2 6-20-16,-6 8-53 16,-2 9-37-16,-7 14-57 15,-4 8-19-15,-3 6-24 16,-4 1 5-16,-4-1-78 16,3-4-49-16,-3-10-203 0,1-13 187 15</inkml:trace>
  <inkml:trace contextRef="#ctx0" brushRef="#br0" timeOffset="139520.95">9525 9110 387 0,'3'-13'288'0,"4"7"-11"0,-1 15-82 16,2 9-37-16,4 15-86 15,5 10-21-15,3 12-1 16,4 11 4-16,3 11 0 15,-2 0-4-15,3 0-27 16,1-9-10-16,3-18 15 16,2-8 3-16,2-18 7 15,2-9 1-15,2-15-17 16,1-7-6-16,-5-11-3 16,-2-5-33-16,-5-4-440 15,-1-4 340-15</inkml:trace>
  <inkml:trace contextRef="#ctx0" brushRef="#br0" timeOffset="139703.19">10156 9487 973 0,'37'-28'412'15,"-37"38"-233"-15,2 0-93 16,6 1 529-16,0 0-461 16</inkml:trace>
  <inkml:trace contextRef="#ctx0" brushRef="#br0" timeOffset="139824.01">10287 9671 1029 0,'1'15'463'0,"-5"0"-249"16,2-3-11-16,-1 1-164 16</inkml:trace>
  <inkml:trace contextRef="#ctx0" brushRef="#br0" timeOffset="142827.45">11013 9496 493 0,'43'3'278'0,"-46"-6"-24"16,2 3-46-16,-3-1-42 15,3 0-22-15,0 1-49 16,0 0-19-16,0 0-34 16,-1 3-11-16,-2 11-14 15,-6 29-6-15,4-16-5 0,1 5-2 16,2 9-2-16,-2 0 1 16,2 3-1-16,3-1 0 15,0-9-1-15,3-8-1 16,6-11 0-16,3-7 1 15,7-12 4-15,0-6 2 0,-2-13 3 16,-2-6-1-16,1-6-2 16,0-1-1-16,-2 3 0 15,1 7-1-15,-7 7-1 16,-1 8-2-16,-2 7-2 16,-3 4-1-16,1 8-1 15,0 11 0-15,2 8 0 16,1 4 0-16,6 5 0 15,1-5-1-15,7-1 1 16,1-4 0-16,5-9 8 16,3-6 9-16,4-11 9 15,3-7 12-15,-2-14 19 16,-3-5 3-16,-7-8 12 16,-8-5-5-16,-3 0-15 15,-4-3-9-15,-4 6-17 16,-1 3-5-16,-6 6-8 15,-3 4-1-15,-10 4-37 16,-4 3-38-16,-5 4 253 0,-4 4-168 16</inkml:trace>
  <inkml:trace contextRef="#ctx0" brushRef="#br0" timeOffset="147421.43">11879 9720 654 0,'-30'3'372'0,"23"-11"-76"15,5 5-102-15,0-1-24 16,2 6-60-16,0-2-27 16,-1 0-26-16,0 1-18 15,-6 17-15-15,-7 26-8 16,11-15-8-16,0 2-4 16,3 3-1-16,-1 1-1 15,-1-5 1-15,1-1-5 16,2-9-87-16,2-7 439 0,5-12-287 15</inkml:trace>
  <inkml:trace contextRef="#ctx0" brushRef="#br0" timeOffset="147691.5">11892 9279 574 0,'-11'-7'314'0,"4"3"-80"15,1 5-13-15,-2 1-101 16,2 6-29-16,-1 3-49 16,1 2-11-16,-1 8-20 15,1 2-4-15,5 9-5 0,-2-1-1 16,4 1 0-16,5-1 0 15,4-9-57-15,3-6-114 16,4-14 114-16</inkml:trace>
  <inkml:trace contextRef="#ctx0" brushRef="#br0" timeOffset="147959.72">11985 9325 418 0,'-1'9'234'16,"1"6"-58"-16,0 4-50 15,2 1-22-15,4 1-13 16,1-3 4-16,4-2 4 16,-1-2-2-16,2-7 4 15,0-4-9-15,2-6-4 16,0-6-1-16,-1-7-16 16,-2-4-5-16,-6-5-16 15,-2 0-9-15,-3 4-12 16,-1 5-7-16,-4 8-8 15,-4 1-4-15,-7 2 1 16,-1 5-31-16,-5 4-80 16,3 9-25-16,4 7 58 0</inkml:trace>
  <inkml:trace contextRef="#ctx0" brushRef="#br0" timeOffset="148217.87">12234 9124 594 0,'5'8'325'0,"6"7"-70"16,0 0-39-16,3 6-52 16,-1 0-25-16,0 1-21 15,0 0-1-15,-3 2-20 16,-4-3-11-16,-7 5-26 15,-4 5-16-15,-10 5-17 16,-4 5-8-16,-4 7-52 16,-5 0 492-16,-3-1-355 15</inkml:trace>
  <inkml:trace contextRef="#ctx0" brushRef="#br0" timeOffset="150709.73">12723 9600 429 0,'-5'25'326'16,"-5"-30"23"-16,3 2-113 15,2 0-51-15,6 0-64 16,-1 1-31-16,0 1-37 16,0 0-14-16,6-1-18 15,13-2-2-15,29-1-12 16,-23-1-2-16,5 4-2 15,-2-4 2-15,-7 0 0 16,0 3-8-16,-8-2-67 0,2 5-385 16,-4 3 321-1</inkml:trace>
  <inkml:trace contextRef="#ctx0" brushRef="#br0" timeOffset="150904.38">12693 9739 733 0,'-1'-10'385'0,"4"1"-129"0,9-2-100 15,1 0-42-15,11 4-67 16,4-2-18-16,5 2-20 16,4 0-4-16,0-2-47 15,0 0 262-15,0-4-176 16</inkml:trace>
  <inkml:trace contextRef="#ctx0" brushRef="#br0" timeOffset="151844.9">13637 9570 394 0,'-17'-12'284'16,"4"1"32"-16,6 4-13 16,3 3-94-16,1 3-32 15,5 1-79-15,-3 0-30 16,0 0-42-16,0 6-14 0,0 17-10 16,0 29-1-16,3-16-1 15,2 5 0-15,-3 1 2 16,0 0 0-16,-1-7 0 15,7-10 1-15,-1-11-2 16,2-9 1-16,3-11 4 16,-4-7 0-16,5-14 2 15,2-5-1-15,0-9-3 16,1 2 0-16,-1 3-2 16,-1 4 1-16,-3 10-1 15,-4 2 0-15,-2 13-2 16,-1 6-2-16,-1 14 0 15,2 7 0-15,2 10 1 16,3 4-1-16,3 6 0 16,2-1 1-16,0-5-5 15,2-3 16-15,-1-16 11 16,1-4 16-16,6-12 33 0,2-9-7 16,-2-14 5-16,-2-10-12 15,-3-6-23-15,-4-2-6 16,-6 2-11-16,-1 1-2 15,-5 5-3-15,-4 0 0 16,2 11 7-16,-3 6-26 16,2 10-102-16,0 6 261 15,4 5-152-15</inkml:trace>
  <inkml:trace contextRef="#ctx0" brushRef="#br0" timeOffset="152178.51">14085 9743 662 0,'4'-2'380'31,"-1"1"-53"-31,0 1-118 0,-3 0-32 0,6 1-58 16,9 3-37-16,14 13-43 15,-24-5-16-15,-7 5-7 16,-2 3 0-16,-7 4-5 15,-2 1-3-15,-5-1-2 16,1 0-2-16,1-4 0 0,3-2 0 16,5-6 0-16,2-5-3 15,7-2-5-15,3-2-2 16,13 2 3 0,2 3 1-16,9-4 3 0,5-1 2 15,2-9-3-15,4-2 1 16,-1-6-28-16,-1-3-29 15,-10-6 35-15</inkml:trace>
  <inkml:trace contextRef="#ctx0" brushRef="#br0" timeOffset="152429.66">14185 9192 751 0,'0'-4'387'16,"-2"1"-133"-16,1 3-58 15,0 0-47-15,0 0-63 16,0 0-35-16,1 11-37 16,-2 12-10-16,-4 35-3 15,5-16 0-15,1 1-39 16,4 0-61-16,7-9-165 15,1-8-93-15,3-17 206 0</inkml:trace>
  <inkml:trace contextRef="#ctx0" brushRef="#br0" timeOffset="152667.51">14319 9334 284 0,'8'-1'255'0,"-3"5"26"15,2 7-93-15,-1 5-19 16,-3 3-65-16,6 3-9 0,-1-4 16 15,3-4-3 1,0-5 3-16,-2-5-2 0,-1-6-15 16,1-1-5-16,-2-9-17 15,-1-1-12-15,-4-3-23 16,0-3-8-16,-4 3-11 16,-4 2-3-16,-6 2-6 15,-2 2-28-15,-5 5-77 16,1 3-53-16,-2 0 82 15</inkml:trace>
  <inkml:trace contextRef="#ctx0" brushRef="#br0" timeOffset="152931.14">14505 9144 569 0,'12'9'346'16,"-1"-1"-27"-16,1 2-23 16,7 10-110-16,1-2-28 15,8 5-51-15,0-1-8 16,-2-2-21-16,-4-1-7 16,-11 1-25-16,-2-1-11 0,-9 6-11 15,-6 5-5-15,-6 6 3 16,-2 8-22-16,-7 4 186 15,-2 7-139-15</inkml:trace>
  <inkml:trace contextRef="#ctx0" brushRef="#br0" timeOffset="153461.57">15054 9661 753 0,'-4'41'385'16,"2"-43"-136"-16,9 2-97 15,3-1-51-15,9-1-47 16,4-1-15-16,5 1-20 15,6 2-7-15,-3-1-7 0,2 0-1 16,-7 1-13-16,-5 0-25 16,-11 9 22-16</inkml:trace>
  <inkml:trace contextRef="#ctx0" brushRef="#br0" timeOffset="153635.99">15027 9813 842 0,'0'3'387'16,"9"1"-176"-16,9 2-55 0,12 1-65 15,7 0-37-15,9-2-35 16,3-4 28-16,8-4 2 16,1 0-27-16</inkml:trace>
  <inkml:trace contextRef="#ctx0" brushRef="#br0" timeOffset="155477.62">15835 9626 454 0,'0'-1'313'16,"0"0"-17"-16,0 1-80 15,0-1-34-15,0 0-65 16,0 0-23-16,0 0-39 16,-1 0-12-16,0 1-15 15,1 0-6-15,-3 16 2 16,-2 24-2-16,3-20-1 15,0 0-3-15,2 3-10 16,0-3-1-16,0-5-1 16,0-2 1-16,0-5 0 15,0-3 1-15,0-3 4 16,0-1 5-16,0-2 7 16,0 0 1-16,0 0-5 15,0 0-4-15,0 0-9 0,0 1-1 16,0-1-3-16,0 0 0 15,0 0-1-15,0 0 1 16,0 0 0-16,0 0-1 16,0 0 0-16,0 1-1 15,0 0 1-15,0-1-1 16,0 0-1-16,0 0 1 0,0 0-1 16,0 0-1-16,0 0-1 15,0 1-1-15,0 0 2 16,0 0 0-16,0 0 1 15,0 0 0-15,0 0 0 16,0 0 0-16,0 0 0 16,0 0 0-16,0 0 0 15,0 0 0-15,0 0 1 16,0 0 0-16,0 0 0 16,0 0 0-16,0 0 0 15,0 0 0-15,0 0-1 16,0 0 1-16,0 0-1 15,0 0 1-15,0 0 0 16,0 0 0-16,0 0 1 16,0 0-1-16,0 2 1 15,0-2-1-15,0 0 1 16,0 0-1-16,0 0 0 0,0 0-1 16,0 0 0-16,0 1 1 15,0 1-1-15,0-2 0 16,0 0 0-16,0 1 0 15,0-1 1-15,-1 0-1 16,1 0 1-16,0 0 0 16,0 0 0-16,0 0 0 0,0 0 0 15,0 0-1-15,0 0 0 16,0 2 0-16,0-2-2 16,0 1 2-16,0 0-1 15,-1-1 1-15,0 0 2 16,0 0-1-16,0 0 2 15,1 0-2-15,0 2 0 16,0-2 0-16,0 0-2 16,0 0 1-16,-1 0-3 15,0 0 0-15,1 0 1 16,0 1 0-16,0 0 2 16,0 0 1-16,-1-1 1 15,0 0 0-15,0 1 0 16,1-1-1-16,0 1 0 15,0-1-1-15,-1 0 0 16,0 0 0-16,0 0-1 0,1 0 0 16,0 2 0-16,0 0 0 15,0-1 1-15,0 1-1 16,0-2 1-16,0 0 0 16,0 0 0-16,0 0 0 15,0 0 0-15,0 0 1 16,0 0 0-16,0 0 0 15,0 1-1-15,0 0 0 16,0-1-1-16,0 0 1 16,0 0-1-16,0 0 0 0,0 0 1 15,0 0-1-15,0 0 0 16,0 0 0-16,0 2 1 16,0-2 0-16,0 3 1 15,0-1 0-15,0-2 0 16,0 0-1-16,0 0 1 15,0 0 0-15,0 0 0 16,0 0 0-16,0 0-1 16,0 0 1-16,0 0-1 15,0 0 0-15,0 0 0 16,0 0 0-16,0 0-1 16,0 0 0-16,0 0 1 15,0 0 0-15,0 0 0 16,0 0 0-16,0 0 1 0,0 0-1 15,0 0 0-15,0 1 0 16,0-1 0-16,0 0 0 16,0 0 0-16,0 0 0 15,0 0 0-15,0 0-1 16,0 0 1-16,0 0 0 16,0 0 0-16,0 1 0 15,0-1 0-15,0 0 0 16,0 2 0-16,0-2 0 15,0 0 1-15,0 0 0 0,0 0-1 16,0 1 0-16,0 1 0 16,0-1 1-16,0-1-1 15,0 0 0-15,0 0 0 16,0 0-1-16,0 0 0 16,0 1 0-16,0 0 1 15,1 1 0-15,-1 1 0 16,0-1 0-16,0-1 0 15,0 2-1-15,0-1-1 16,0-1-1-16,0 2-43 16,0-3-27-16,0 0-77 15,0 0-80-15,3 2 150 16</inkml:trace>
  <inkml:trace contextRef="#ctx0" brushRef="#br0" timeOffset="156293.76">15942 9289 495 0,'-6'-10'306'0,"-1"1"1"0,1 6-50 15,1-1-75-15,0 3-35 16,0 8-70-16,1 2-22 15,0 5-34-15,1 4-7 16,1 8-3-16,0 5-1 16,-1 11 0-16,1 6 1 0,-4 7-3 15,-1 3-1 1,-3 6-1-16,-5 0 1 0,-1-4 0 16,3-1 1-16,2-10-2 15,2-8-1-15,7-10-1 16,-2-7-1-16,2-11-1 15,4-2-1-15,1-6 0 16,0-4 1-16,3-4 3 16,-3-6 2-16,5-7 1 15,1 0-1-15,0-4-3 16,3 3-2-16,-1-1-1 16,1 1-1-16,3 4-1 15,5 1-1-15,5 4-1 16,0 6 0-16,-1 6 3 15,0 4 1-15,-9 5 5 16,2 0 6-16,-9 1 11 16,-4 3 5-16,-4 0 8 0,-4 2-2 15,-9 4-7-15,-5-2-3 16,-5 1-9-16,-3-1-2 16,0-3-5-16,0-1-1 15,4-5-34-15,4-5-44 16,5-9-98-16,3-9 101 15</inkml:trace>
  <inkml:trace contextRef="#ctx0" brushRef="#br0" timeOffset="156609.75">16178 9325 627 0,'-10'-12'359'0,"3"5"-33"15,4 6-57-15,0 4-96 16,-3-1-37-16,1 9-80 15,-5 2-25-15,-1 9-25 0,-1 7-5 16,2 8-1-16,-2 3-2 16,10 1-9-16,2-6-52 15,5-11-410-15,11-3 337 16</inkml:trace>
  <inkml:trace contextRef="#ctx0" brushRef="#br0" timeOffset="156879.62">16267 9430 407 0,'6'16'243'16,"2"5"-31"-16,-1 3-50 15,3 1 0-15,-2-4-21 16,2-4-13-16,-1-8-8 16,2-5-6-16,1-6-16 15,2-5-12-15,-2-9-26 16,1 1-8-16,-4-5-14 15,-6 0-4-15,-3 4-6 16,-6 3-3-16,-4 7-7 16,-2 2-4-16,-8 4-7 15,-2 2-24-15,-5 2-52 16,1 1-40-16,7 0-428 16,6 1 374-16</inkml:trace>
  <inkml:trace contextRef="#ctx0" brushRef="#br0" timeOffset="157138.68">16503 9289 588 0,'1'3'344'0,"0"3"-44"15,3 2-41-15,3 3-98 16,2 3-36-16,6 1-58 15,0 2-4-15,2 2-2 16,0 0 4-16,0 0-2 16,-1 2-7-16,-9 1-18 15,-4 0-11-15,-9 9-9 16,-6 4-1-16,-6 7-50 16,1-9 495-1,8-16-356-15</inkml:trace>
  <inkml:trace contextRef="#ctx0" brushRef="#br0" timeOffset="159900.98">16893 9825 615 0,'-1'0'296'0,"0"0"-99"15,0 0-24-15,0 0-70 16,1 0-12-16,1 0-27 16,16 5 0-16,25 3-10 15,-22-7-6-15,1-1-24 16,2 0-8-16,0 0-10 16,-1-1-2-16,-6 0-13 15,-1-2-45-15,-8 0 38 16</inkml:trace>
  <inkml:trace contextRef="#ctx0" brushRef="#br0" timeOffset="160082.85">16861 9969 727 0,'-6'7'360'15,"5"-1"-112"-15,3-3-75 16,9 1-91-16,1-3-28 15,9-1-45-15,9 1-5 16,8-4-33-16,3-3-13 16,2-9 24-16</inkml:trace>
  <inkml:trace contextRef="#ctx0" brushRef="#br0" timeOffset="160432.88">17425 9788 734 0,'-1'9'360'0,"-9"10"-109"15,1 4-64-15,3 8-82 16,0 1-28-16,8 3-54 16,2-2-12-16,6-6-9 15,3-2-1-15,5-9 5 16,0-3 13-16,1-11 30 15,-1-4 10-15,1-10 8 16,-1-5-9-16,-3-8-23 16,0-2-5-16,-6-6-5 0,-2 1-2 15,-6 4-1-15,-3 2 0 16,-14 5 5-16,0 5 0 16,-6 5-6-16,-6 2-7 15,3 8-19-15,-3 1-18 16,1 7-38-16,7 5-23 15,8 9 3-15,6 3 40 16</inkml:trace>
  <inkml:trace contextRef="#ctx0" brushRef="#br0" timeOffset="160648.23">17749 10027 1160 0,'0'4'501'0,"0"2"-286"16,1-2-58-16,5 5-98 16,2 1-31-16,4-1-69 15,0 0-39-15,7 0 50 16</inkml:trace>
  <inkml:trace contextRef="#ctx0" brushRef="#br0" timeOffset="160947.57">18015 9614 1020 0,'69'-19'469'16,"-69"21"-223"-16,1 4-87 15,-1 2-18-15,-1 1-57 16,0 2-27-16,-1 8-23 16,1 1-10-16,-2 17-10 15,2 7-1-15,-3 16-2 16,-3 9-1-16,-2 14-4 15,-5 8-1-15,-2-1-8 16,3-4 48-16,6-19-35 16</inkml:trace>
  <inkml:trace contextRef="#ctx0" brushRef="#br0" timeOffset="169745.29">7057 10761 628 0,'27'-39'297'15,"-32"34"-110"-15,7 4-52 16,6-1-7-16,4 2-33 15,11 7-29-15,-4-3-11 16,-1 4-25-16,1 3-5 16,-9-1-8-16,3 2-2 15,-6 2-3-15,-6 2-1 0,-7 0-1 16,-4 0-1-16,-5-3-3 16,-4-1-1-16,2 1-1 15,-4-2 0-15,-1-2-1 16,6 1-2-16,5-4-1 15,5 0-1-15,9 0 1 16,5-5 9-16,10 4 3 16,5-4 2-16,2-2-1 15,3 1-7-15,-5-6 15 16,-2 1-26-16,1 2 7 16</inkml:trace>
  <inkml:trace contextRef="#ctx0" brushRef="#br0" timeOffset="170088.76">7080 11078 488 0,'14'9'290'16,"6"-9"-18"-16,4-5-69 16,3-11-68-16,4-6-26 15,3-11-35-15,1-9-15 16,2-4-16-16,-6-5-7 15,-8 1-15-15,-6 5-2 16,-14 4-4-16,-6 0 0 0,-13 5-2 16,-4 4 0-16,-10 7-3 15,-4 7-2-15,-5 10-1 16,-5 1-3-16,-12 6-1 16,-3 3-1-16,0 16-5 15,5 8-3-15,23 17-5 16,11 6 0-16,19 12 1 15,12 0 0-15,19-1 4 16,11-1 3-16,17-17-49 16,4-9 74-16,1-19-28 15</inkml:trace>
  <inkml:trace contextRef="#ctx0" brushRef="#br0" timeOffset="172355.97">7878 10699 497 0,'-11'-10'283'0,"3"-1"-45"15,-1 2-9-15,5 4-68 16,-1 1-26-16,4 8-46 16,0 3-17-16,2 6-28 15,-3 7-8-15,-1 5-14 16,4 7-6-16,2 11-8 15,0 1-2-15,1 10-2 16,-2-3 0-16,1 0-1 16,4-5-1-16,2-11 0 15,4-7-1-15,-6-16-1 16,4-4 0-16,0-16 1 16,-2-9 2-16,4-11 2 0,0-10-1 15,-3-6-1-15,3 0-1 16,-2 1-1-16,0 2 0 15,0 15 0-15,-1 8-1 16,1 17 0-16,0 7 1 16,0 18-1-16,2 7 1 15,3 13-1-15,3 6 0 16,2-2-1-16,4-2 1 0,2-12-8 16,0-6 21-16,-3-13 21 15,-4-11 17-15,-4-15 45 16,-4-14-9-16,-2-17-6 15,-1-10-16-15,4-8-33 16,-3-3-13-16,-1 7-11 16,-2 3 2-16,-10 11-74 15,0 7 17-15,1 9 19 16</inkml:trace>
  <inkml:trace contextRef="#ctx0" brushRef="#br0" timeOffset="173348.65">8518 10958 685 0,'0'-5'349'0,"-6"3"-84"16,1 2-24-16,0 2-65 0,0 3-19 15,-2 5-61-15,3 3-15 16,-1 6-39-16,2 4-13 15,2 3-16-15,0 2-4 16,2 0-5-16,2-1 0 16,3-7-47-16,3 2-56 15,2-10 63-15</inkml:trace>
  <inkml:trace contextRef="#ctx0" brushRef="#br0" timeOffset="173616.9">8695 10493 778 0,'-7'-9'388'0,"2"5"-130"15,-3 4-56-15,3 7-74 16,-5 1-35-16,3 9-42 15,-4 2-14-15,1 7-20 16,5 6-7-16,3 4-6 16,5-2-1-16,3-1-2 15,1-2 42-15,6-11-118 16,0-2 16-16,9-13 35 0</inkml:trace>
  <inkml:trace contextRef="#ctx0" brushRef="#br0" timeOffset="173810.15">8889 10491 615 0,'-2'0'325'0,"-2"8"-70"16,-2 1-31-16,2 9-56 16,1 1-29-16,-1 6-61 15,4 6-27-15,0-1-38 16,0 1-6-16,3-4 18 15,5 0-46-15,0-9 21 16</inkml:trace>
  <inkml:trace contextRef="#ctx0" brushRef="#br0" timeOffset="174048.49">8988 10411 451 0,'10'9'275'0,"4"6"-14"0,3 3-45 15,6 7-23-15,2-1-27 16,1 2-24-16,0 5-8 16,-9-1-50-16,-3 4-12 15,-10 5-33-15,-5 1-12 16,-11 6-24-16,-2 5 509 15,-5 8-387-15</inkml:trace>
  <inkml:trace contextRef="#ctx0" brushRef="#br0" timeOffset="175529">9610 10877 629 0,'0'-1'350'15,"0"1"-68"-15,0-1-22 0,-1 0-102 16,1 0-31-16,0-2-56 16,1 0-19-16,8 0-23 15,7-5-7-15,27 1-10 16,-24 9-4-16,4 4-2 16,-2-6 1-16,2 0-7 15,-1 0-56-15,-2 1 41 16</inkml:trace>
  <inkml:trace contextRef="#ctx0" brushRef="#br0" timeOffset="175739.73">9625 10982 770 0,'-9'3'370'0,"5"0"-145"0,7 1-37 15,7 3-67-15,2 1-27 16,9 2-42-16,4-2-16 16,5-2-22-16,2-2-6 15,6-5 6-15,1-1 7 16,6-7-14-16</inkml:trace>
  <inkml:trace contextRef="#ctx0" brushRef="#br0" timeOffset="176523.9">10547 10717 608 0,'-37'-22'327'0,"30"19"-65"15,3 3-69-15,0 2-79 16,0 4-33-16,2 11-53 15,-1-1-11-15,3 11-11 16,1 2-3-16,0 4 12 16,1 2 3-16,0 2 4 15,-1-1 0-15,2-7-13 16,1-1-2-16,1-11-3 16,0-4-1-16,2-8 4 15,0-5 5-15,2-15 6 16,2-6 1-16,1-11-2 15,0-5-5-15,0 1-5 16,-2-1-2-16,1 5-2 16,0 5-1-16,-1 10 0 15,-2 3-1-15,-4 12 0 0,2 5 0 16,-1 11 0-16,2 10-1 16,5 15-1-16,2 6-1 15,4 6 0-15,2 1 2 16,0-7 0-16,-2-9 7 15,-2-12 15-15,-2-9 15 16,0-15 34-16,-1-7 13 16,-1-18 4-16,0-10-11 0,-2-15-30 15,0-3-18-15,-3-1-18 16,1 3-3-16,-2 8-12 16,1 4-46-16,2 14 157 15,-3 4-95-15</inkml:trace>
  <inkml:trace contextRef="#ctx0" brushRef="#br0" timeOffset="176755.03">11071 10952 817 0,'-10'15'388'0,"-1"3"-138"15,-2 1-48-15,4 7-60 16,-5 1-31-16,4 2-55 0,4 4-21 16,2 1-21-16,1-2-7 15,4-3-4-15,0-8 21 16,4-8-96-16,3-8 117 16,-1-24-46-16</inkml:trace>
  <inkml:trace contextRef="#ctx0" brushRef="#br0" timeOffset="176976.33">11221 10410 790 0,'-7'2'418'15,"-2"6"-130"-15,0 1-117 16,-1 4-49-16,1 7-74 15,1 2-25-15,2 11-19 16,1 1-3-16,0 2-25 16,5 2-49-16,5-2-248 15,4-2 217-15</inkml:trace>
  <inkml:trace contextRef="#ctx0" brushRef="#br0" timeOffset="177232.39">11290 10582 317 0,'6'-5'230'16,"1"10"29"-16,0 5-85 16,0 10-55-16,1 2-27 15,0 1-4-15,3 1 4 16,2-8 7-16,1-3 14 16,2-6-1-16,-1-5 0 15,2-7-3-15,-2-5-11 0,-3-5-13 16,-3-4-15-16,-8-3-26 15,-1 1-8-15,-2 6-16 16,-7 0-4-16,-4 7-6 16,-3 3-14-16,-5 3-73 15,1 3-49-15,0 4 71 16</inkml:trace>
  <inkml:trace contextRef="#ctx0" brushRef="#br0" timeOffset="177482.45">11581 10391 537 0,'6'16'344'0,"2"-4"-11"0,4 6-31 15,3 4-109-15,1 0-36 16,4 5-57-16,-1-3-14 15,1 1-25-15,-2 0-10 16,-7 4-20-16,-5 2-5 16,-10 2-10-16,-6 2-4 15,-8 6 222-15,0 5-174 16</inkml:trace>
  <inkml:trace contextRef="#ctx0" brushRef="#br0" timeOffset="178995.21">12156 11055 338 0,'20'47'239'16,"-24"-50"37"-16,-1 0-32 15,3-2-73-15,-1 2-10 0,4 2-53 16,3-1-20 0,-4 2-32-16,3 0-15 0,19 3-15 15,28 8-1-15,-18-4-9 16,6 0 4-16,4-3 12 15,1-3 4-15,0-3 0 16,-3 0-4-16,-12-4-12 16,-4 3-5-16,-10 1-1 15,-7-3-4-15,-1 7-73 16,-6-2 55-16,-3 0-13 16</inkml:trace>
  <inkml:trace contextRef="#ctx0" brushRef="#br0" timeOffset="179966.58">13443 10801 588 0,'-5'1'301'0,"5"4"-91"15,-6-2-43-15,4 0-56 16,0 5-23-16,1 5-25 15,4 7-8-15,-2 4-11 16,-1 3-2-16,-5 3-3 16,-1 3-5-16,-5 2-8 15,-2 1-4-15,-2 1-7 16,-4-1-3-16,-1-2-5 16,-2-1 1-16,-3-6-2 15,3-3 0-15,2-8-1 0,-2-6-2 16,3-13-10-16,-4-4-9 15,4-14-9-15,1-5-3 16,2-9 8-16,2-4 6 16,5 1 9-16,2 3 1 15,8 8 1-15,5 6 0 16,6 7 2-16,1 4 1 16,9 10 12-16,8 5 5 15,10 13 15-15,8 6 1 16,3 10-3-16,-2 8-3 0,-3 0-9 15,-3 1-2-15,-9-5-3 16,-7-7 0-16,-5-7 1 16,-4-6-20-16,-8-6 5 15</inkml:trace>
  <inkml:trace contextRef="#ctx0" brushRef="#br0" timeOffset="185635.92">14339 10979 701 0,'16'72'370'0,"-19"-68"-102"15,-2-1-96-15,3 0-29 0,1-1-46 16,-2 1-22-16,3-3-17 16,-1 0-3-16,0 0-9 15,1 0-2-15,-1-1-13 16,-11-3-8-16,-4-1-8 16,-25-3-4-16,19 11-6 15,-4 3-3-15,0 8-3 16,3 3-3-16,1 10-2 15,3 4 0-15,6 7 0 16,4 3 0-16,7-5 1 16,3-2 0-16,6-9 0 15,1-6-1-15,5-12-2 16,3-4-1-16,5-13-1 16,3-8 3-16,3-13 8 15,0-8 5-15,-1-10 6 0,-4-2 0 16,-6-1-4-16,4-5 0 15,-6-5-2-15,1 6-2 16,-5-3 1-16,-4 10-1 16,-3 10 1-16,-3 2-1 15,-1 13 14-15,-3 2 3 16,-2 10 5-16,-1 3 4 16,2 6-11-16,0 0-5 0,0 3-7 15,0 2-5-15,5 7-4 16,-2 4-2-16,4 9-2 15,1 7 1-15,-3 9 0 16,0 5 1-16,2 16 1 16,0 3 2-16,4 4 1 15,0 3 1-15,-1-12 1 16,3-3 4-16,2-10-56 16,5-6-42-16,3-10 58 15</inkml:trace>
  <inkml:trace contextRef="#ctx0" brushRef="#br0" timeOffset="186183.79">14634 10896 838 0,'-6'4'391'15,"4"8"-167"-15,-1 3-55 16,-1 9-77-16,0 2-32 16,2 7-38-16,2 4-7 15,-1 4-5-15,2 1-2 0,-1-7-3 16,2-2-1-16,6-10-2 16,-4-5-2-16,5-10 4 15,-1-7 11-15,0-9 9 16,0-9 3-16,0-10-1 15,2-2-11-15,2-2-8 16,-4 1 0-16,2 6 3 16,0 2 1-16,-6 4 0 15,4 9 0-15,-3 6-4 16,-1 5-1-16,0 13-1 16,3 3-2-16,3 12-1 15,0 1-1-15,5 4-1 16,0-1 0-16,4-8 0 15,0-6 0-15,0-9 3 16,3-7 7-16,0-12 22 0,1-4 8 16,0-15 9-16,-3-5-6 15,-1-6-15-15,-5-1-4 16,-5-5-8-16,-1 5-1 16,-9-1-1-16,-3 7-2 15,-7 11-4-15,-5 6 0 16,3 13-60-16,2 5-39 15,6 13-248-15,1 6 216 16</inkml:trace>
  <inkml:trace contextRef="#ctx0" brushRef="#br0" timeOffset="186429.98">15222 11143 580 0,'0'7'396'0,"-4"-6"64"15,-2 1-180-15,1 2-98 16,1 7-40-16,0 5-73 16,0 4-21-16,0 8-31 15,1 4-7-15,0 4-6 16,-1 3 0-16,1 0 0 15,2-4-36-15,3-5 24 0</inkml:trace>
  <inkml:trace contextRef="#ctx0" brushRef="#br0" timeOffset="188860.02">15635 10592 600 0,'50'-12'325'0,"-54"13"-89"16,3 3-106-16,-3 0-33 16,4 4-49-16,-2 3-10 15,2 2-6-15,0 5 2 16,0 4 4-16,4 1 1 0,-4 3 1 16,2 4-2-16,-2 3-4 15,2 2-2-15,-1 9-4 16,-1 1-2-16,-3 5-5 15,1 1-2-15,-5 2-6 16,1-4-1-16,-2 4-3 16,-2 2-1-16,-2 5-3 15,0 5 0-15,-1 6-1 16,-1-4 0-16,1 0-1 16,0-2 0-16,2-6-2 15,0 2 1-15,3-2 1 16,0-1-1-16,2-7 0 15,0-6 1-15,2-14 0 0,2-7 1 16,0-9 1-16,2-5-1 16,-1-6-23-16,2-4-33 15,3-13-159-15,2-12 140 16</inkml:trace>
  <inkml:trace contextRef="#ctx0" brushRef="#br0" timeOffset="189535.45">15910 11511 581 0,'-5'0'351'16,"1"0"-45"-16,-1-2-95 15,0 2-50-15,1 3-52 0,0 4-30 16,2 7-33-16,1 1-11 16,0 7-15-16,1-2-6 15,0 8-7-15,0 3-2 16,2 1-2-16,1 5 0 16,-2-7-1-16,4-2 0 15,-3-11-5-15,2-6-2 0,3-11-2 16,-2-7 1-16,3-13 4 15,-1-4 2-15,3-10 1 16,-1 2 1-16,1 2-1 16,0 4 1-16,-2 7-1 15,-1 5-1-15,1 11 1 16,0 6 1-16,1 9 1 16,4 6 0-16,-1 5-2 15,-1 3 0-15,4 9-1 16,0-2 0-16,-3-6 1 15,3-3-5-15,-3-12 18 16,-1-9 8-16,6-8 11 16,1-11 9-16,7-14-15 15,-2-4-4-15,-1-13-7 16,-5 2 0-16,-5 5 3 16,-4 5 1-16,-8 10-2 0,-1 5 2 15,-5 11-56-15,-2 0 15 16,2 4 5-16</inkml:trace>
  <inkml:trace contextRef="#ctx0" brushRef="#br0" timeOffset="190941.37">16390 11684 778 0,'12'-35'398'0,"-15"34"-118"16,2-1-49-16,1 6-92 16,-1-4-33-16,1 0-39 15,0 9-14-15,0 8-15 16,5 26 0-16,-2-20-9 16,-1 1-2-16,-1 0-4 15,1-2-6-15,-2-4-9 0,2-1-2 16,-1-7-5-16,-1-2 11 15,2-7-86-15,0-3-38 16,3-8 69-16</inkml:trace>
  <inkml:trace contextRef="#ctx0" brushRef="#br0" timeOffset="191301.09">16581 11336 362 0,'-3'-3'292'15,"0"2"23"-15,-1 0-89 16,1 1-32-16,-2 1-50 15,0 1-17-15,-1 2-30 16,0 1-16-16,-2 2-28 16,0 1-11-16,3 2-17 15,-1 1-5-15,0 4-7 0,1 2-2 16,0 4-2-16,0 4-2 16,4 3 0-16,0 6-2 15,4 0-4-15,-4-4-1 16,7 0-36-16,-1-7-38 15,3-8 47-15</inkml:trace>
  <inkml:trace contextRef="#ctx0" brushRef="#br0" timeOffset="191732.96">16615 11467 580 0,'42'-3'328'15,"-44"7"-57"-15,0 2-126 16,2 3-48-16,1-1-51 15,2 3-23-15,1-2-18 16,3 1-3-16,3-3 1 0,1-1 4 16,2-4 8-16,3-2 4 15,-1-6 7-15,-1 0 2 16,-1-6 12-16,-6-1 5 16,-1 0 8-16,-6-3 3 15,-4 3 1-15,1 0-3 16,-4 2-6-16,-5 2-7 15,-3 4-16-15,-5 4-6 16,-2-1-10-16,2 5-5 16,4 3-2-16,2 0-33 0,8 4-63 15,2-3 57-15,4-5-5 16</inkml:trace>
  <inkml:trace contextRef="#ctx0" brushRef="#br0" timeOffset="191987.66">16872 11247 592 0,'3'6'348'0,"0"6"-23"15,5 6-49-15,1 3-108 16,1 2-35-16,5-1-60 0,-1 1-13 15,-2 0-9 1,0 0-4-16,-5 2-15 0,-2 2-10 16,-9-1-9-16,-5 6 12 15,-11 6-52-15,-7 2 445 16,-13 16-318-16</inkml:trace>
  <inkml:trace contextRef="#ctx0" brushRef="#br0" timeOffset="195624.22">9835 12004 531 0,'-28'41'300'16,"23"-47"-69"-16,5 0-63 15,5 2-31-15,13 4-38 0,6 2-28 16,18 2-22-16,3 3-19 16,5 0-19-16,-3 2-2 15,-11 1 0-15,-3 1 1 16,-11 1-33-16,1 4 19 16</inkml:trace>
  <inkml:trace contextRef="#ctx0" brushRef="#br0" timeOffset="195808.48">9866 12278 589 0,'-5'11'302'0,"5"-4"-87"16,4 0-31-16,14 4-89 15,6-1-19-15,14-3-40 16,9 4-15-16,-1-6-3 15,2 0-9-15,1 1-4 16</inkml:trace>
  <inkml:trace contextRef="#ctx0" brushRef="#br0" timeOffset="197372.78">10614 12134 413 0,'19'-37'222'0,"-23"34"-46"16,2 0-15-16,-1 0-36 15,4 2-12-15,-2 0-18 16,0 0-8-16,1 0-24 15,-1 1-10-15,0-1-23 16,1 1-9-16,0 0-4 16,0 0 0-16,0 4-2 0,0 12-1 15,3 26-5-15,-2-19-2 16,0 7-3-16,-1 1 0 16,0 1-2-16,2 4 0 15,1-6-1-15,2-1 0 16,3-6 0-16,1-7-1 15,1-11 0-15,2 1 0 0,0-9 5 16,0-6 1-16,-1-7 3 16,-5-8 0-16,5-6-2 15,-5-4 0-15,0-1-4 16,-1-1 1-16,-1 4-1 16,3 5-1-16,-1 9-1 15,-1 6-1-15,-1 10 0 16,-1 2-1-16,1 7 0 15,2 6 0-15,-2 8 1 16,7 6-1-16,3 8 0 16,0 1 0-16,4-2 0 15,-2-4 1-15,0-9 0 16,4 1 0-16,-1-11-1 16,0-4 1-16,-3-11 4 15,-3-8 17-15,-3-12 11 16,1-4 2-16,-3-8 0 15,-2-6-11-15,-4 0-4 16,0-1-1-16,-6 4-1 0,2 5-4 16,-3 4-6-16,3 10-2 15,1 6-4-15,1 5-1 16,3 8-52-16,0 3 39 16</inkml:trace>
  <inkml:trace contextRef="#ctx0" brushRef="#br0" timeOffset="197648.92">11239 12273 601 0,'-3'5'353'15,"1"0"-63"-15,-1-1-82 16,0 3-47-16,0 2-46 16,0 3-27-16,1 1-37 15,1 1-10-15,0 2-25 16,0 0-6-16,0 4-6 16,1 1-1-16,4 2-31 15,2 0-25-15,2-4 32 0</inkml:trace>
  <inkml:trace contextRef="#ctx0" brushRef="#br0" timeOffset="198018.08">11400 11724 601 0,'-4'-4'365'15,"-2"2"-58"-15,3 2-127 16,-1 4-30-16,-1 6-75 15,-1 2-21-15,2 9-33 16,1 4-10-16,3 5-8 16,1 3-2-16,5-1 0 15,1 1-1-15,8-2 0 0,0-8 0 16,0-9-86-16,-1-10-48 16,-3-16-187-16,0-2 186 15</inkml:trace>
  <inkml:trace contextRef="#ctx0" brushRef="#br0" timeOffset="198258.44">11550 11774 224 0,'3'-8'149'0,"0"3"19"15,-1 9-43-15,0 5-14 16,0 6-16-16,2 4-22 0,-1 0-3 16,1 0 4-16,2-1 8 15,-1-3-4-15,2-3-11 16,-2-4-7-16,0-8-6 15,0-1 1-15,-3-8-5 16,0-4-2-16,-2-6-16 16,1-3-10-16,-1-2-9 15,-2 3-4-15,-2 6-1 16,-3 2-2-16,-2 10-17 16,-1 3-47-16,-1 7 39 15</inkml:trace>
  <inkml:trace contextRef="#ctx0" brushRef="#br0" timeOffset="198587.41">11812 11649 817 0,'-3'-1'437'0,"-4"-1"-144"0,8 3-98 16,0-1-59-16,0 2-70 15,-1-2-19-15,0 0-22 16,0 0-2-16,10 16 5 16,25 22 11-16,-21-18 4 15,1 1-2-15,-9 1-3 16,-4 3-9-16,-4 6-7 15,-5 3-2-15,-9 6-6 16,-1 5 6-16,-9 2-78 16,-3 2 501-16,-5-6-346 15</inkml:trace>
  <inkml:trace contextRef="#ctx0" brushRef="#br0" timeOffset="199100.86">12241 12348 695 0,'-70'-23'382'0,"67"21"-115"15,7-1-101-15,4-3-33 16,18 3-52-16,6 3-12 15,13 0-16-15,5 1-13 16,1 1-23-16,0-3-3 16,-12-2 17-16,-3 1 303 15,-11 2-245-15</inkml:trace>
  <inkml:trace contextRef="#ctx0" brushRef="#br0" timeOffset="201117.85">13351 11970 639 0,'36'12'299'0,"-39"-18"-94"16,0 3-7-16,2 3-57 15,-1 1-14-15,1-1-63 16,0 0-18-16,-1 18-23 16,-4 26-5-16,2-13-4 15,0-1-5-15,-1 6-2 16,-2 1-1-16,-1 4-1 16,-3 4 1-16,-3 0-1 15,-2-1-1-15,-2-2 1 16,0-3-1-16,-6-5-1 15,0-7 0-15,0-12-1 16,-2-8-9-16,6-13-24 16,-1-9-4-16,0-11-3 0,1-8 9 15,1-8 22-15,3 1 3 16,6 1 3-16,4 6 1 16,6 9 0-16,3 4 10 15,4 8 2-15,5 6 3 16,7 7 12-16,3 3-3 15,14 13 9-15,3 1 3 16,-1 7-4-16,0 1-4 0,-3 5-7 16,-8-4-3-16,-1-4-6 15,0 1 16-15,-2-8 52 16,4-2-55-16</inkml:trace>
  <inkml:trace contextRef="#ctx0" brushRef="#br0" timeOffset="201765.69">14008 12058 486 0,'-6'-6'304'16,"0"0"-35"-16,-2 6-103 16,2 4-16-16,-1 3-45 0,0 2-10 15,-2 5-12 1,-1 1-8-16,3 7-14 0,-5 2-8 15,-1 8-17-15,4 6-2 16,-5 7-3-16,8 4-2 16,5 4-3-16,-1 0-7 15,6 2-11-15,2-3-3 16,6-3-1-16,4-4-1 16,4-10-42-16,3-1-56 0,-1-14 61 15</inkml:trace>
  <inkml:trace contextRef="#ctx0" brushRef="#br0" timeOffset="202333.77">14359 12482 563 0,'49'-76'318'16,"-53"65"-63"-16,-2-2-121 15,-1 2-10-15,2 2-42 0,-3-1-10 16,4 5-10 0,-3-3-2-16,-1 0-9 0,-1 1-2 15,-2-1-11-15,3 5-4 16,0 2-7-16,-1 0-1 15,-3 0-5-15,2 4-4 16,-2 4-11-16,0 5-4 16,4 9-6-16,-3 3-2 0,3 10-1 15,2 5 2-15,1 3 0 16,4 0 2-16,4-2 0 16,4-6 1-16,2-11 0 15,-1-9-2-15,4-13 1 16,1-8 2-16,2-12 2 15,-2-3 3-15,-1-14-1 16,0-2-1-16,-1-1 0 16,-1 0 1-16,-1 8 0 15,-1 1 0-15,-6 9 2 16,3 6 0-16,-4 8 10 16,-1 6 2-16,1 7-3 15,-1 3-3-15,0 8-10 16,0 5-1-16,1 9-2 15,1 0 1-15,5 8 0 16,-1-2 11-16,7 0-85 16,1 1-38-16,2-10 70 0</inkml:trace>
  <inkml:trace contextRef="#ctx0" brushRef="#br0" timeOffset="202539.9">14552 12507 762 0,'0'-3'409'0,"2"-1"-102"0,2 3-135 15,2 1-42-15,9 3-61 16,1 0-22-16,8 3-31 16,1-2-8-16,2-4 20 15,4-2-43-15,2-4 26 16,2-3-6-16</inkml:trace>
  <inkml:trace contextRef="#ctx0" brushRef="#br0" timeOffset="203018.05">15016 12254 877 0,'13'-14'416'0,"-23"24"-179"0,3 3-59 16,1 5-72-16,-1 2-38 16,7 8-33-16,0 3-14 15,4 2-15-15,1 0-3 16,-1-3-2-16,-1-2 0 16,6-4-2-16,0-3 0 15,2-9-3-15,0-6 0 16,-1-11 1-16,5-8 1 15,-1-12 1-15,3-6 0 0,-4-9 0 16,0 1 0-16,-4 6 2 16,0 5 2-16,-1 9 2 15,0 2-1-15,-3 8 1 16,-3 0 1-16,-1 7 5 16,-1 4 0-16,-4 6-1 15,3 3 0-15,-3 10 0 16,1 2 0-16,3 13 5 15,1 8-2-15,1 9-2 16,2 7-2-16,-4 4-2 16,0-3 0-16,-4-7 0 15,0-7 0-15,-1-9-1 16,-1-8 0-16,1-9-3 16,-2-5-35-16,-5-13-27 15,-1-3 35-15</inkml:trace>
  <inkml:trace contextRef="#ctx0" brushRef="#br0" timeOffset="203335.54">15292 12203 828 0,'15'-4'445'16,"-2"2"-122"-16,3 3-143 16,4 5-45-16,-1 2-61 15,7 5-12-15,1 2-14 16,3 5 8-16,0 2-13 16,-5 2-7-16,-4 5-3 15,-1 0-2-15,-3 10-5 16,-4 2-6-16,-6 7-5 15,-7 2-1-15,-9 4 1 16,-5 1-21-16,-8-4-63 16,1 1-392-16,3-7 319 15</inkml:trace>
  <inkml:trace contextRef="#ctx0" brushRef="#br0" timeOffset="203724.83">15878 12243 792 0,'29'2'425'15,"-19"-3"-111"-15,2 0-120 16,1 4-42-16,4 4-57 16,2 1-26-16,4 9-29 15,-2-1-9-15,-5 4-7 16,-6 0-2-16,-7 7-3 15,-3 2-1-15,-7 7-4 16,-2 3-2-16,-13-3-15 16,1 2-24-16,-3-7-81 0,3-4-56 15,3-12 95-15</inkml:trace>
  <inkml:trace contextRef="#ctx0" brushRef="#br0" timeOffset="204023.78">16245 12165 644 0,'14'-8'413'15,"-5"2"-45"-15,-5 2-102 16,-1 4-40-16,-3 3-84 16,-2 2-34-16,-5 8-53 15,-3 3-30-15,-6 4-11 16,-1 2-2-16,-4 7-8 15,-1 2-1-15,2 2-4 16,1 2-2-16,9 1-2 16,2 0-1-16,8-2-2 15,4-1 0-15,9-5-1 16,4-2 2-16,4-5 2 16,6-5-17-16,1-9-65 15,2-5-40-15,2-8 70 16</inkml:trace>
  <inkml:trace contextRef="#ctx0" brushRef="#br0" timeOffset="204233.98">16519 12436 878 0,'-6'-2'452'0,"4"7"-126"15,1 7-60-15,0 3-121 16,-1 5-38-16,2 8-62 16,-4 4-21-16,0 12 3 15,-1 5-34-15,2 9 10 16</inkml:trace>
  <inkml:trace contextRef="#ctx0" brushRef="#br0" timeOffset="213693.15">6202 12849 441 0,'-8'-1'190'0,"3"-4"-89"16,2-1-21-16,1 1 0 16,0-4-3-16,4 1-12 15,1-1-8-15,1 3-23 0,4 2-6 16,0-3-5-16,2 2-1 16,4-1 9-16,0-1-1 15,8 1-5-15,2 0-6 16,7 0 4-16,4 1 2 15,3-1 10-15,3 3 5 16,-2-1-11-16,1-2-1 16,2 0-4-16,-2 1-2 15,7 1-1-15,2 1-2 0,4 3-6 16,-2 0-4-16,-2 1-5 16,0 2-1-16,4 1-1 15,6-3-1-15,7 3-2 16,4 3 6-16,0-2 10 15,0 6 1-15,7-5 3 16,1-1-6-16,-1-4-7 16,0-1-1-16,0 0-2 15,3 2-1-15,3 4-1 16,1 2 0-16,1 3-1 16,2 0 2-16,0-2 0 15,1 1-1-15,-1-1 2 16,-1-1-2-16,3 2 1 15,1 0 0-15,2 0 1 16,-1 2-2-16,-1-2 0 16,3 3-1-16,-1-1 4 0,2 5 4 15,4 0 1-15,-2 1 2 16,10 1-4-16,-4-5-3 16,1 1-1-16,2-1-2 15,0 2 0-15,1 1-1 16,3-3 1-16,0 2-1 15,-2-3 0-15,-3-3 1 0,7 4 0 16,-4-2 0-16,-2 0-1 16,2 3 1-16,-1-2 0 15,-37-5 6 1,0 1 7-16,60 8 2 0,12-1 5 16,-22-4-4-16,-13-8 1 15,-4-2 0-15,0-1 1 16,0 0-1-16,1 1-5 15,1 1-3-15,-1-1-4 16,3 0-1-16,-3-1-2 16,0 0 1-16,3-1-1 15,1-4 1-15,-3 0 0 16,-8 0 0-16,10-2 0 16,-5-1 0-16,1 1 0 15,5 1-2-15,-5 3 1 0,2-2-1 16,1 2 0-16,4-3 0 15,-6-1-1-15,2 2 1 16,2 0-1-16,-4-1 0 16,-1-2 0-16,0 1 1 15,1 0-1-15,-2 1 1 16,-2 1-1-16,1 0 0 16,-2 5 1-16,-1 0-1 15,3-2 1-15,0 6-1 16,0-5-1-16,-2 4 1 0,-1 0 0 15,-1-4 0-15,-3 1 1 16,2 0-1-16,1 3 1 16,0-3-1-16,-5 0 34 15,0 0 3-15,0-2 3 16,-3 3 1-16,3-2-32 16,-3 1-2-16,-1-1 0 15,0-1 0-15,0 0-2 16,1 0 0-16,0-1-1 15,1 2 0-15,-2 1-2 16,-2 1 1-16,-3-1-1 16,-2 0-1-16,-3 3 1 15,2-1 0-15,-2 2 0 0,-3 0 0 16,3-2-1 0,-2 4 1-16,-4-2 0 0,-2 1-1 15,-7 1 0-15,-1-1 0 16,-4-3 0-16,-1-1 1 15,-6-3 0-15,-3-1 0 16,-4-2 1-16,-1 0 0 16,-1-4-1-16,1-2 1 15,-4-3-1-15,-1-6 1 16,0-4 1-16,-7-3-1 16,1-8 1-16,0-2-1 0,-4-14-2 15,5-6-1-15,-1-12-1 16,1-2-1-16,2-9-1 15,-1-6 1-15,-3 0 0 16,3 2 1-16,-6 1 1 16,-2 3 0-16,4-2 0 15,0-4-1-15,7 3 0 16,0-3-1-16,2-2-1 16,-1 0-1-16,-2-1-1 15,0 1 0-15,-7 6 0 16,-2-1 1-16,-6 6 3 15,-3 7 0-15,-7 14 1 16,-3 1 3-16,-10 7 1 16,-4 3 0-16,-5 1-2 15,-3 4 0-15,-7 7-4 0,-4 0-2 16,-8 1 1-16,-5 5 0 16,-7 2 2-16,-3 0 2 15,-1 6 2-15,-2-2 1 16,0 3 6-16,-1 3 0 15,-7-1 4-15,1 3 1 16,-1 2 0-16,-1 0-1 16,-2 2-1-16,-2-2-3 0,-3-2-2 15,1 0-2-15,7-2-3 16,1 0-1-16,-3-2-1 16,5 0 0-16,-10-5-1 15,3 2 1-15,7-1-1 16,-7-2 1-16,4 3-1 15,-5-1 1-15,-3 4 0 16,1-3 1-16,2 0-1 16,4 2 1-16,-5-2 0 15,1 2-1-15,-1 1 0 16,2 0-1-16,-1-2 0 16,-3 1 0-16,-3 0 0 15,-2 2 0-15,2 1 0 16,0 2 2-16,2 1 1 15,-7 1 1-15,-3 3 0 16,2-1 1-16,-7 2-2 0,4-1-2 16,-4-1 0-16,1 0 0 15,2 0 1-15,0-1 0 16,-3 0 1-16,-1 0 1 16,0-1-1-16,0 1 3 15,-1 1 3-15,0 3 1 16,1 1 1-16,0-1-2 0,-1 0-3 15,-4-1-1-15,6-2 0 16,-3 0 0-16,3-2 0 16,0-1 0-16,0 0-1 15,2-1 2-15,1 0-2 16,2 1 1-16,2 3 4 16,2 1 0-16,-2 0 2 15,0 1 1-15,-1-1-5 16,-3 2-3-16,7 4-4 15,1-2 0-15,-4-1 0 16,3 3 0-16,0-5-1 16,1 4 1-16,4-1 0 15,-5 1 0-15,1 2 0 16,3-3 0-16,-3 3-1 16,2-1 0-16,-1 0 0 15,-1 1 0-15,3-2 0 16,1 0 0-16,3 2 0 0,-6-3 0 15,-3 1 0-15,7-1 0 16,-6 0 0-16,5-1-1 16,-5 0 0-16,0 2 1 15,3 1-1-15,-4-2-1 16,-1 3 1-16,-2 0 0 16,0 0 1-16,1 0 0 15,1-1 0-15,-3-1 1 0,-2 2 1 16,4-1-1-16,-3-1 0 15,1-1 0-15,-3 0-1 16,0 1 1-16,3 0-1 16,1-1 0-16,-3 0 0 15,-2-1 0-15,6 0 0 16,-6-3 0-16,0 1 1 16,-3-2-1-16,0 2 0 15,6 3 1-15,-3-3 0 16,1 6-1-16,-3-1 1 15,3-1 0-15,-3-1 0 16,-2-2 1-16,-1 2-1 16,-2-1 0-16,0 2-1 15,0 1 0-15,1 0 1 16,-4-1-1-16,7 1 0 16,-4 0 1-16,-1-2 0 0,3 1 0 15,-2 0 0-15,-2-1 2 16,-1 0 3-16,0 0 2 15,-3 2 1-15,3-1 0 16,3 0-1-16,-1-2-1 16,1 1-4-16,1-1 0 15,3 2-2-15,-4-1-1 16,4 1-1-16,1 0 0 0,-1 1 0 16,8 3 0-16,1 0 1 15,0 2 0-15,-2-2 0 16,3 1 0-16,9 0 0 15,2-1-1-15,-2 3 0 16,0-2 0-16,3 0 0 16,6-1-1-16,6-2 2 15,2 0-1-15,2 1 0 16,-1-3 0-16,5 2-1 16,0 0 0-16,9-1-1 15,3 1 0-15,7 0 1 16,2 0-2-16,3 2 0 15,3-1-1-15,3 3 1 16,1-2 0-16,2 2 1 16,-3 2 0-16,-3 1 0 15,-2 1 0-15,-2 3 0 0,1-1-1 16,0 2 1-16,2 3 0 16,-3-1 0-16,1 0 1 15,-1 1 0-15,-2-1 1 16,3 3 1-16,-1 3 0 15,0-3 0-15,1 0 1 16,-11-4 1-16,-1-3-1 0,-5 3 1 16,-2-3-1-16,2 0 0 15,3 1-1-15,2-2 0 16,0-1 0-16,7 3 0 16,0-3-1-16,5 3 0 15,2 1-2-15,3 0-1 16,1 3-3-16,2 0-5 15,1 5-2-15,2 3-1 16,4 4-1-16,4 6 4 16,3 4 1-16,9 12 4 15,-2 3 1-15,7 11 1 16,-1 7 1-16,-2 5-2 16,1 10 1-16,-1 12 0 15,2 2-1-15,-2 16 1 16,-2 6 0-16,0 12 2 15,-2 9 1-15,-1 9 2 16,-2 1-1-16,-2-3 1 0,1-3-1 16,2-13 0-16,4-10 1 15,3-16 0-15,1-11 0 16,1-17 0-16,2-4 1 16,-2-14 0-16,0-7 0 15,-2-5 1-15,0-7-1 16,-2-5 2-16,0-5-2 0,-2-7-1 15,-1-5 0-15,4-8 0 16,-4 1-2-16,2-8 0 16,-2 3-2-16,-2-3-1 15,4-3 0-15,0 1-1 16,7-4 0-16,13-2-2 16,14-1-2-16,37-4-1 15,18 2 0-15,51-1 4 16,16-1 3-16,49-2 46 15,34-4-56-15,50-9-516 16,42-8 404-16</inkml:trace>
</inkml:ink>
</file>

<file path=ppt/ink/ink1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25:15.490"/>
    </inkml:context>
    <inkml:brush xml:id="br0">
      <inkml:brushProperty name="width" value="0.05292" units="cm"/>
      <inkml:brushProperty name="height" value="0.05292" units="cm"/>
      <inkml:brushProperty name="color" value="#FF0000"/>
    </inkml:brush>
  </inkml:definitions>
  <inkml:trace contextRef="#ctx0" brushRef="#br0">5467 1797 389 0,'-64'40'244'0,"66"-27"-25"16,4 2-36-16,1 1-88 15,2-3-32-15,1 1-37 16,-4-2-10-16,2-2-5 15,0 5 13-15,0-6-171 16,-1-5 116-16</inkml:trace>
</inkml:ink>
</file>

<file path=ppt/ink/ink1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31:20.178"/>
    </inkml:context>
    <inkml:brush xml:id="br0">
      <inkml:brushProperty name="width" value="0.05292" units="cm"/>
      <inkml:brushProperty name="height" value="0.05292" units="cm"/>
      <inkml:brushProperty name="color" value="#FF0000"/>
    </inkml:brush>
  </inkml:definitions>
  <inkml:trace contextRef="#ctx0" brushRef="#br0">5102 4203 543 0,'0'-3'238'0,"8"-3"-118"15,9 2-5-15,15-5-2 16,8-2-9-16,18-3-18 15,4-4-8-15,5-2-20 16,-1 0-12-16,-6 5-12 16,0 0-12-16,-6 6-10 15,-5 1-2-15,-12 5-1 16,-11 4-1-16,-9 3-50 16,-5 2-82-16,-1 3 81 15</inkml:trace>
  <inkml:trace contextRef="#ctx0" brushRef="#br0" timeOffset="455.92">5740 3475 278 0,'-2'7'179'0,"2"-11"24"16,2-4-22-16,6-7-4 15,3-10-25-15,6-15-39 16,6-9-8-16,7-18-21 16,2-3-12-16,5-6-26 0,2 0-15 15,7 4-21-15,2 0-3 16,-1 9-4-16,-3 0 1 15,-8 15-1-15,-4 3 0 16,-9 13-5-16,-3 9-43 16,-8 9-186-16,-6 10 160 15</inkml:trace>
  <inkml:trace contextRef="#ctx0" brushRef="#br0" timeOffset="711.07">5864 2762 265 0,'7'-26'200'16,"8"1"8"-16,10-1-46 15,8-1-6-15,12-2-42 16,9 8-26-16,8 3-26 16,1 3 0-16,-3 3-11 15,-2 1 1-15,-10 5-11 16,-8 6-7-16,-15 6-9 15,-7 4-3-15,-18 12 3 16,-6 8-1-16,-18 20-3 16,-3 11-37-16,-5 9-108 15,0-1 86-15</inkml:trace>
  <inkml:trace contextRef="#ctx0" brushRef="#br0" timeOffset="1093.08">6875 1990 556 0,'-4'-11'267'0,"2"7"-98"16,-2-1-2-16,4 7-45 15,-1 4-30-15,-2 5-52 16,-1 7-10-16,-11 7-13 0,0 3-54 16,-11 5-162-16,-1 0 141 15</inkml:trace>
  <inkml:trace contextRef="#ctx0" brushRef="#br0" timeOffset="1285.82">6773 2132 272 0,'42'-17'207'0,"-37"16"22"16,1 3-30-16,0 13-68 15,1 5-39-15,-3 11-43 16,-2 6-14-16,-5 6-13 16,-2 4-2-16,0 8-6 15,2 0-3-15,4-1 24 16,1-7-89-16,2-16 47 15</inkml:trace>
  <inkml:trace contextRef="#ctx0" brushRef="#br0" timeOffset="1487.11">6942 2054 499 0,'12'-24'265'0,"3"6"-64"0,2 7-39 15,3 8-44-15,3 4-27 16,-1 4-37-16,2 1-11 16,-1-1-24-16,-3 0-3 15,-5-1-3-15,-3-2-26 16,-1-1-310-16,2-1 238 16</inkml:trace>
  <inkml:trace contextRef="#ctx0" brushRef="#br0" timeOffset="1865.79">6986 1861 444 0,'-10'1'242'0,"7"7"-50"16,2 4-32-16,2 7-63 16,3 1-32-16,4 15-42 15,-1 4-13-15,1 8-4 16,-3 7 0-16,-3-2 0 15,0-6 1-15,0-14 1 16,2-7 0-16,-2-17 3 16,1-2 2-16,0-9 3 15,0-3-1-15,5-6-4 16,-2-6-3-16,4 2-8 0,2 0-2 16,3 3-3-16,2 3 0 15,1 4 2-15,0 3 0 16,-4 3 2-16,-3 3 2 15,-5 5 5-15,-8 1 2 16,-2 5 1-16,-5 4-2 16,-7 4-2-16,4 3-2 15,-9 2-11-15,2-2-15 16,3-9-85-16,2-6-130 0,8-13 153 16</inkml:trace>
  <inkml:trace contextRef="#ctx0" brushRef="#br0" timeOffset="2193.94">7174 1830 350 0,'10'-19'247'15,"-2"7"15"-15,2 14-101 16,-4 6-29-16,2 12-45 16,-5 4-22-16,-6 5-34 15,-2 3-7-15,-2 1-10 16,2-3-3-16,4-9-4 15,3-3-1-15,1-10 2 16,3-4 2-16,5-3 2 16,-2-1-1-16,4-1-5 15,2 1-2-15,-2 0-2 0,2 2 1 16,-5 5 5-16,-2 3 5 16,-5 3 3-16,-3 3 1 15,-4 7-3-15,-4 4-3 16,-3 10-3-16,-3 3-2 15,-1 5-3-15,0-1-23 16,1-5-71-16,4-2-108 0,-6-17 121 16</inkml:trace>
  <inkml:trace contextRef="#ctx0" brushRef="#br0" timeOffset="2371.51">7149 2156 470 0,'2'-13'227'0,"2"4"-96"15,-2 4-15-15,13 7-43 16,0 3-17-16,8 12-9 16,8 5-8-16,1 12-5 15,5 2-8-15,0 5-9 16,2-1-3-16,4-12-27 16,2-5 12-16</inkml:trace>
  <inkml:trace contextRef="#ctx0" brushRef="#br0" timeOffset="2838.97">7646 1939 754 0,'-25'-16'348'0,"23"19"-191"0,6-3-23 16,1 0-22-16,8-9-48 16,5 2-17-16,5-2-17 15,2 2-7-15,-3 3-8 16,-3 3-3-16,-8 4-2 16,-3 2-1-16,-7 7 2 15,-1-1 0-15,-6 1-1 16,-2 2-2-16,-2-1-3 15,-1 5-1-15,2-1-4 16,2 1 1-16,4 2-2 16,2 0-2-16,5 0-1 15,3 2-2-15,7 4 1 16,4 4 1-16,2 4 3 16,-2-2 1-16,-2 2 2 15,-4-3 1-15,-7 2 1 16,-2 1 1-16,-8-3 1 0,0 0 1 15,-6-9 3-15,-1-3 2 16,-2-7 7-16,-4-9-1 16,-4-6-53-16,-1-6-37 15,-4-14 41-15</inkml:trace>
  <inkml:trace contextRef="#ctx0" brushRef="#br0" timeOffset="3170.54">7991 2106 782 0,'-22'30'336'0,"30"-31"-193"0,5 1-14 16,11-2-45-16,8-1-32 15,13-1-33-15,0-4-7 16,3 1-5-16,3 0-29 15,-5-3 17-15</inkml:trace>
  <inkml:trace contextRef="#ctx0" brushRef="#br0" timeOffset="3405.46">8372 1920 885 0,'-38'-16'389'15,"36"23"-229"-15,4-1-50 16,2 3-27-16,9-2-53 16,2-2-17-16,10 1-8 15,1-4 1-15,0 5-77 16,2 4-143-16,-8 13 142 15</inkml:trace>
  <inkml:trace contextRef="#ctx0" brushRef="#br0" timeOffset="3580.87">8363 2316 853 0,'1'0'429'0,"4"-7"-171"16,4-6-87-16,6-2-34 15,6-8-80-15,2-6-27 0,7-9-9 16,-2-1-46 0,0-7-169-16,2-1 142 0</inkml:trace>
  <inkml:trace contextRef="#ctx0" brushRef="#br0" timeOffset="3914.42">8602 1821 259 0,'-15'-25'221'0,"6"8"38"16,2 5-28-16,6 10-79 15,2 2-31-15,0 7-25 16,5 4-4-16,1 6-5 16,-1 4-13-16,4 4-27 15,-3 2-18-15,-2 1-14 16,1-1-3-16,-1-3-3 16,-2-4-1-16,4-8-1 15,1-4 1-15,3-10 2 16,3-6 2-16,1-10 0 0,-1-4-1 15,-2-2-4-15,0 0-1 16,-1 5-3-16,1 0-1 16,-1 4 0-16,-1 4-1 15,-6 2 1-15,0 5 3 16,-4 4-57-16,-3 0-37 16,2 0-66-16,1 0-37 15,-1 0-42-15,-5 3-1 16,-5 3-12-16,-19 17-14 15,22-16 183-15</inkml:trace>
  <inkml:trace contextRef="#ctx0" brushRef="#br0" timeOffset="4105.14">8702 1881 231 0,'-5'35'196'16,"7"-22"30"-16,1 2-39 16,-1 1-12-16,1 6-30 15,0 3-20-15,-1 3-39 16,-3 0-11-16,-4 3-23 15,-2 2-9-15,-4 5-14 16,-4 2-6-16,-5-1-11 16,1-2-2-16,0-2-1 15,1-7 2-15,0-8-82 16,0-4 55-16</inkml:trace>
  <inkml:trace contextRef="#ctx0" brushRef="#br0" timeOffset="4315.54">8676 2101 349 0,'15'13'258'16,"8"10"28"-16,5 5 1 0,7 7-84 15,6 0-43-15,6 4-75 16,-2-2-30-16,-4-6-29 15,-7 0-6-15,-4-11-39 16,-3-4 17-16</inkml:trace>
  <inkml:trace contextRef="#ctx0" brushRef="#br0" timeOffset="4618.16">8992 1757 639 0,'2'-3'297'15,"0"2"-108"-15,-2-2-4 16,0 3-37-16,0 0-34 16,0 0-64-16,5 12-20 0,14 29-20 15,-14-23-2-15,0-1-54 16,2-1-99-16,1-6 96 16</inkml:trace>
  <inkml:trace contextRef="#ctx0" brushRef="#br0" timeOffset="4768.42">9080 1815 398 0,'51'-31'267'0,"-46"47"-33"16,1 6-41-16,2 7-117 15,0 2-65-15,-1 7-13 16</inkml:trace>
  <inkml:trace contextRef="#ctx0" brushRef="#br0" timeOffset="5109.7">9381 1763 796 0,'0'-6'354'0,"3"3"-193"15,1 3-12-15,4 6-67 16,2 4-26-16,0 6-28 16,3 3-11-16,-3 2-9 15,-1-4 1-15,0 1-57 16,-2-2-49-16,0-8 60 16</inkml:trace>
  <inkml:trace contextRef="#ctx0" brushRef="#br0" timeOffset="5371.42">9449 1749 368 0,'-2'-8'249'0,"0"1"-19"15,3 6-80-15,4-1-32 16,3 2-35-16,6 1 1 16,11-2 0-16,5 0-9 15,14 0-4-15,0 0-11 16,-3-2-14-16,1-1-2 0,-7-2-16 15,-2 5-4-15,-4 0-11 16,-5 1-1-16,-8 2-3 16,-4-2 1-16,-6 4 0 15,-3 2 0-15,-7 4-9 16,-7 7-18-16,-5 4-72 16,-5 4 59-16</inkml:trace>
  <inkml:trace contextRef="#ctx0" brushRef="#br0" timeOffset="6110.13">9545 1765 337 0,'-25'-20'225'0,"40"27"-41"15,4 3-55-15,0 4-41 16,-2 6-54-16,-4 1-11 15,-9-1-5-15,3-1-2 16,-5-9-4-16,1-3-1 16,2-5-2-16,-5-3 1 15,10-1 0-15,-1-6-1 16,0 0-2-16,2-3-2 0,-5 0-5 16,1 3 0-16,-1 1 7 15,4 5 5-15,-7 2 8 16,2 3 5-16,-6 8-6 15,-10 2-2-15,-2 7 8 16,-7 0-33-16,-8-1-19 16,3 4-10-16,-2-5-18 15,4 0 28-15,9-4 16 16,2-9 7-16,8-3 0 16,4-2-1-16,3-5-2 15,6 1-1-15,8-4 20 16,4-2 18-16,6 1 21 15,-1 0 6-15,0 4 9 16,-3-2-4-16,-8 6-4 16,-3 1 1-16,-8 2-10 15,-1 8-6-15,-7 0-9 16,1 7-2-16,-10 3-16 16,-3 4-4-16,-4 3-6 0,-3 0-2 15,-2 0-2-15,2-1 0 16,5-5 1-16,3-6-1 15,10-6 0-15,1-7-2 16,6-11-2-16,6-3-2 16,6-6-1-16,5-4 0 15,4 1 1-15,6 4 2 0,-2 0-1 16,-1 0 0-16,0 6 0 16,-3-1 2-16,0 4 7 15,-3 3 3-15,-5 5 7 16,-5 3 6-16,-6 6 5 15,-3 6 0-15,-4 5-3 16,-5 1-4-16,-6 10-11 16,-2 3 0-16,-5 4-4 15,-1 2 0-15,-2-3-34 16,5 2-51-16,-2-12 52 16</inkml:trace>
  <inkml:trace contextRef="#ctx0" brushRef="#br0" timeOffset="6263.42">9614 2104 248 0,'7'-3'177'15,"6"6"10"-15,8 2-36 16,-1 6-70-16,5 2-27 16,-6 1-35-16,-5-1-12 15,-3-3-3-15</inkml:trace>
  <inkml:trace contextRef="#ctx0" brushRef="#br0" timeOffset="6663.86">9416 1982 545 0,'-3'6'254'0,"4"7"-120"16,3 4-16-16,6 8-35 15,5 1-15-15,5 10-9 16,1-1-3-16,0 0-18 16,-2-1-9-16,-3-7-12 15,-3-3-1-15,-6-3 0 16,-7-7 3-16,-3-1 6 16,-6-4 2-16,-4-4 3 15,0 2-2-15,-6-1-6 16,-3-6-5-16,-2 1-6 15,-2-5-3-15,1-6-5 0,4 4 0 16,7-1-4-16,6 7-6 16,7 1-14-16,7 4-7 15,7 2-2-15,6 1 7 16,20 10 28-16,7-2 13 16,21 6 7-16,2-3-1 15,2-6-8-15,0-1-2 16,-6-9-21-16,4-3-30 15,-1-4 24-15</inkml:trace>
  <inkml:trace contextRef="#ctx0" brushRef="#br0" timeOffset="6965.03">10090 1841 688 0,'-5'1'324'0,"4"0"-117"16,6-1-113-16,5 5-19 15,9-2-34-15,4-2-20 16,9-1-12-16,2-4 1 16,3-3-16-16,-1-1-63 15,-9-4 49-15</inkml:trace>
  <inkml:trace contextRef="#ctx0" brushRef="#br0" timeOffset="7375.71">10157 1737 501 0,'-8'3'262'0,"4"6"-97"16,0 7-29-16,0 8-77 15,1 7-30-15,0 6-20 16,1-1-2-16,1 1-1 16,2-3-3-16,4-5 24 15,2-5 3-15,4-9 14 16,3-4 8-16,6-8-21 15,4-3 0-15,5-5-15 16,5-1-5-16,-1-1-3 16,-3 3-1-16,-8 5 0 15,-9 0 1-15,-11 6 6 0,-5 2 2 16,-10 10 1-16,-10 2-1 16,-13 8-10-16,-3 3-3 15,-2 0-1-15,5-2 1 16,10-9 1-16,5-7 1 15,9-6-2-15,2-3-2 16,8-1-5-16,3-3-3 16,10-4 0-16,7-2 4 0,11-9 3 15,4-2 2-15,11-9 3 16,1-1-43-16,-6-4-206 16,-6 3 173-16</inkml:trace>
  <inkml:trace contextRef="#ctx0" brushRef="#br0" timeOffset="7568.27">10339 2070 344 0,'-59'-82'251'0,"39"78"25"15,5 1-42-15,6 7-78 16,2 4-38-16,2 12-55 16,1 8-12-16,2 12-17 15,-2 5-8-15,3 8-7 16,0 3-5-16,1 3-6 15,0-1-1-15,3-5 48 16,2-4-94-16,6-16-203 16,0-10 183-16</inkml:trace>
  <inkml:trace contextRef="#ctx0" brushRef="#br0" timeOffset="7780.64">10391 1702 621 0,'5'-9'321'0,"-4"7"-71"0,5 8-115 15,1 5-28-15,5 12-41 16,-2 5-29-16,0 7-22 16,0 3-2-16,-6-5-51 15,3-6-47-15,-2-12-208 16,1-2 185-16</inkml:trace>
  <inkml:trace contextRef="#ctx0" brushRef="#br0" timeOffset="8113.31">10497 1769 154 0,'0'-25'167'0,"2"7"75"16,1 8-8-16,3 7-64 16,2 2-42-16,4 6-60 15,1 0-16-15,2 5-1 16,-3 3 2-16,-4 6 0 0,-4 4-2 15,-8 7-13-15,-7 1-6 16,-8 2-13-16,-7-1-7 16,-7 2-22-16,1 1-4 15,-1-7-4-15,2-2 4 16,9-13 18-16,0-4 2 16,8-7 3-16,4 0-4 15,7-5 0-15,5-2 8 0,13-5 19 16,3-2 12-16,13 0 20 15,2-3-7-15,4 0-11 16,2-1-7-16,3 1-21 16,1 4-1-16,-3 1-8 15,-5 4 1-15,-12 5-61 16,-4-1-11-16,-12 7 33 16</inkml:trace>
  <inkml:trace contextRef="#ctx0" brushRef="#br0" timeOffset="8287.82">10488 2055 513 0,'-4'15'298'0,"0"7"-61"16,1 5-26-16,2 7-105 16,0 0-34-16,3-2-42 0,1-7-15 15,0-8 30-15,1-1-75 16,2-9-165-16,1-7 147 15</inkml:trace>
  <inkml:trace contextRef="#ctx0" brushRef="#br0" timeOffset="8485.91">10561 1996 432 0,'3'-19'257'0,"0"9"-20"16,-3 2-43-16,1 12-70 15,-1-1-34-15,1 9-45 16,-1 7 1-16,1 7-3 15,2 5-6-15,-1 7-13 16,1 3-6-16,2 8-7 16,0 2-2-16,-2 3-1 15,0 0-2-15,-3-2-19 16,0-4-30-16,-2-9 27 16</inkml:trace>
  <inkml:trace contextRef="#ctx0" brushRef="#br0" timeOffset="8945.96">10426 2034 675 0,'0'-17'333'0,"1"8"-147"16,10 11-60-16,4 5-33 15,1 9-43-15,1 5-4 16,-4 4-20-16,-3 6-4 15,-4-1-6-15,-3-2-2 16,-3-6-2-16,-1-5-3 16,-3-10-4-16,2-1-5 15,-2-7-8-15,1-4-2 0,0-3-2 16,1-3 4-16,4-1 6 16,3 3-1-16,6 0 3 15,1 3 0-15,3 3 1 16,1 2 3-16,-4 4 1 15,-3 3 2-15,-8 7 2 16,-2 4-1-16,-10 5 0 16,-2 2-3-16,-8 4-12 15,-3 0-4-15,-1-3 1 16,2 0 1-16,5-9 11 16,6-2 4-16,8-7-6 15,4-4-2-15,5-5-1 16,9-3-2-16,10-8 3 15,4-5 1-15,16-8-2 16,5-3 22-16,12-3-63 0,6-3 38 16</inkml:trace>
  <inkml:trace contextRef="#ctx0" brushRef="#br0" timeOffset="9204.15">10817 2005 856 0,'-8'0'382'0,"6"8"-222"16,4 1-18-16,2 6-71 15,4 3-34-15,2 5-19 16,5 7-2-16,2 7-4 15,-1 1-2-15,0 3-2 16,-3-4 19-16,0-7-106 16,0-4-101-16,-2-12 118 15</inkml:trace>
  <inkml:trace contextRef="#ctx0" brushRef="#br0" timeOffset="9458.58">10921 2014 488 0,'-10'-37'279'0,"10"11"-31"0,3 7-57 16,8 6-45-16,5 3-33 16,9 7-40-16,4 4-10 15,5 5-24-15,2 5-1 16,-1 4-9-16,-6 2 0 16,-2 3-5-16,-3 1-4 15,-3 4-3-15,-1 2-3 0,-1 2-4 16,-4 1-1-1,-1 3-1-15,-3 2 0 0,-4 3 14 16,-4-1-37-16,-6 1-59 16,-3 2-44-16,-8-2 52 15</inkml:trace>
  <inkml:trace contextRef="#ctx0" brushRef="#br0" timeOffset="10069.18">10942 2072 739 0,'2'2'315'0,"4"5"-199"16,0 4 0-16,0 6-53 0,1 2-30 16,-1 3-24-16,-2-2-2 15,2-5-1-15,0-4-1 16,0-9-2-16,0-3-1 15,1-10 0-15,1-3 0 16,2-5 1-16,1-1-1 16,-1 5-2-16,6 2-3 15,1 5-1-15,0 3-1 16,5 5 5-16,-5 1 1 16,-4 5 5-16,-1 4 2 0,-11 5 2 15,-1 1 1-15,-9 6-3 16,-1-2-1-16,-4 1-13 15,0-3-8-15,-3-5-16 16,0-3-2-16,3-7 12 16,1-2 6-16,9-5 8 15,1 0 0-15,8-1-5 16,0-1-2-16,4 1 4 16,4-3 2-16,-1 1 3 15,1 0 2-15,4 3 1 16,-5 0 2-16,-3 3 5 15,-4 2 5-15,-6 6 3 16,-3 5 0-16,-8 3-4 16,0 3-4-16,-9 0-8 0,-4-1-5 15,2 1-9-15,0 0 2 16,7-1 8-16,5-4 4 16,6-4 13-16,3-4 3 15,6-3 0-15,3-1 4 16,12-7-1-16,3-1-4 15,9-7-3-15,1 1-6 16,5-2 21-16,3-4-36 16,3-3 14-16</inkml:trace>
  <inkml:trace contextRef="#ctx0" brushRef="#br0" timeOffset="10313">11433 2117 759 0,'-24'-22'400'16,"19"22"-151"-16,-1 1-111 15,8 2-53-15,0 3-73 16,5 3-12-16,2 4 5 15,-1 1-3-15,1 0-38 16,-4-3-62-16,3-3 64 0</inkml:trace>
  <inkml:trace contextRef="#ctx0" brushRef="#br0" timeOffset="10560.45">11450 1812 488 0,'45'4'268'0,"-30"30"-58"15,5 4-40-15,-2 3-41 16,0 7-22-16,-4 3-28 16,-2 6-24-16,-6 4-29 15,-5-1-8-15,-6-1-5 16,-3 2 0-16,-6-3 10 15,0-5-41-15,-3-8-111 16,-1-10 94-16</inkml:trace>
  <inkml:trace contextRef="#ctx0" brushRef="#br0" timeOffset="10900.88">11695 1971 686 0,'14'-7'340'16,"-1"1"-103"-16,4 3-33 16,1-3-46-16,2 0-47 15,1 2-68-15,-6-4-10 0,5 8-12 16,-6-6-4-16,0 7 0 15,4 0-1-15,-6 4-1 16,2 4-2-16,-6 1-5 16,1 3 0-16,-4 7-2 15,1 5-1-15,-2 6-1 16,0 2 0-16,0 6-2 16,0 1 0-16,0 2-2 15,-1-1-28-15,0-9-46 16,0 1 48-16</inkml:trace>
  <inkml:trace contextRef="#ctx0" brushRef="#br0" timeOffset="11103.7">11729 2118 591 0,'17'3'301'0,"2"0"-121"16,4-3-68-16,-1 0-39 16,1-2-50-16,0 0-11 15,-4 3-9-15,-2 3-76 16,-10 8 55-16</inkml:trace>
  <inkml:trace contextRef="#ctx0" brushRef="#br0" timeOffset="11265.43">11740 2292 355 0,'7'2'277'0,"4"2"51"15,2-4-88-15,9 0-94 16,5-2-42-16,6-6-56 16,0-1-19-16,0-4-5 15,2-1-40-15,-4-1 14 16</inkml:trace>
  <inkml:trace contextRef="#ctx0" brushRef="#br0" timeOffset="11491.26">12090 1769 946 0,'63'-14'399'0,"-63"32"-260"16,0 1-4-16,3 6-79 15,2-1-26-15,-1-5-17 16,-1 2-62-16,1-4 38 16</inkml:trace>
  <inkml:trace contextRef="#ctx0" brushRef="#br0" timeOffset="11670.03">12281 1723 655 0,'2'6'326'0,"4"9"-133"15,0 7 5-15,2 10-102 16,-1 7-30-16,-1 12-5 15,-2 4 500-15,-6 8-412 16</inkml:trace>
  <inkml:trace contextRef="#ctx0" brushRef="#br0" timeOffset="16892.74">12319 2463 747 0,'0'-2'331'16,"2"-1"-185"-16,2-2-39 15,2-2-33-15,2-1-38 16,4 2-19-16,-3-2-4 0,0-1-5 16,-2 0-2-16,-2 2-2 15,0 3-3-15,-1 1-5 16,2 5-2-16,0 3-41 16,-1 1-36-16,2 4-163 15,0-1 156-15</inkml:trace>
  <inkml:trace contextRef="#ctx0" brushRef="#br0" timeOffset="17157.79">12518 2324 623 0,'-6'-4'330'16,"6"10"-95"-16,0 0-63 16,-7 11-59-16,3 10-34 15,-16 15-28-15,-7 8-11 0,-6 14 18 16,-9 6-42-16</inkml:trace>
  <inkml:trace contextRef="#ctx0" brushRef="#br0" timeOffset="17807.91">12997 1976 576 0,'39'-51'325'0,"-40"48"-68"16,0-2-33-16,1 3-98 15,0 2-32-15,0 0-42 16,0 0-10-16,-2 17-7 16,-5 22-11-16,-1-16-11 15,1 3-3-15,3-1-6 16,2-1 0-16,2-5-4 15,1-5 0-15,5-7-4 16,3 3-2-16,5 2 0 16,1-1 2-16,5 3 4 15,0-4 4-15,-1 0 8 16,-1 4 3-16,-5 0 8 0,-2 2 2 16,-9 3 5-16,-4-2 0 15,-5 5-4-15,-8 5-4 16,-7 12-13-16,-5 4-28 15,-6 1-81-15,-1 0-41 16,9-15 75-16</inkml:trace>
  <inkml:trace contextRef="#ctx0" brushRef="#br0" timeOffset="17988.09">12978 1941 653 0,'12'-18'314'0,"8"8"-99"16,7 1-37-16,9 5-65 16,4 1-30-16,4 3-59 15,1 4-9-15,-3 3 2 16,-6 1-34-16,-4 2 15 16</inkml:trace>
  <inkml:trace contextRef="#ctx0" brushRef="#br0" timeOffset="18206.28">13463 1778 521 0,'6'8'308'15,"-4"4"-30"-15,-1 2-37 16,-1 11-84-16,-4-1-45 15,-6 8-71-15,-4 6-13 16,-10 6-31-16,-2 8-38 0,0 2-114 16,0-1 100-16</inkml:trace>
  <inkml:trace contextRef="#ctx0" brushRef="#br0" timeOffset="18358.95">13522 1945 470 0,'40'-9'279'16,"0"2"-66"-16,3 1-107 16,-1 3-36-16,-3 3-54 15,-1 0-1-15,-15 0-30 16,-3 3 14-16</inkml:trace>
  <inkml:trace contextRef="#ctx0" brushRef="#br0" timeOffset="18552.79">13637 1963 423 0,'-7'-2'213'15,"6"6"-3"-15,0 7-23 16,1 4-41-16,-1 4 24 16,3 12-48-16,-1-1-18 15,-1 17-38-15,0 1-18 16,-5 12-24-16,-3 4-7 0,1 6-36 15,2-2-37 1,4-7 36-16</inkml:trace>
  <inkml:trace contextRef="#ctx0" brushRef="#br0" timeOffset="18957.11">13883 1677 671 0,'6'-3'332'0,"-4"6"-141"16,-2 4-47-16,0 9-64 15,2 2-40-15,2 9-16 0,2-1-16 16,6-2-9-16,3-4-3 15,6-9 1-15,3-6 3 16,4-11 9-16,3-5 4 16,1-11 5-16,2-1-1 15,-4-1 0-15,-3 1 2 16,-9 7 1-16,-6 2 3 16,-7 8 3-16,-2 3 2 15,-3 4 1-15,1 5-2 0,1 3-1 16,-1 5-3-16,5 4-3 15,0 2-2-15,2 2-8 16,2-2-3-16,0-2-13 16,1-3-47-16,1-4 38 15</inkml:trace>
  <inkml:trace contextRef="#ctx0" brushRef="#br0" timeOffset="19181.21">13748 2006 570 0,'14'-1'311'0,"6"-1"-96"16,19-1-43 0,12 0-15-16,6-3-65 0,1-1-33 15,-2-6-28-15,-3 0-4 16,-2-1-12-16,0 2-2 15,-10 2-38-15,-12-3-41 16,-12 8 41-16</inkml:trace>
  <inkml:trace contextRef="#ctx0" brushRef="#br0" timeOffset="19362.18">14147 1829 502 0,'-6'1'316'16,"3"8"-31"-16,-2 5-98 15,-1 6-44-15,-5 7-50 16,-2 5-16-16,-9 10-42 16,-4 6-6-16,-6 10-15 15,-3-1-4-15,5-4-53 16,-2-6-47-16,7-15 56 16</inkml:trace>
  <inkml:trace contextRef="#ctx0" brushRef="#br0" timeOffset="19525.28">14126 1976 479 0,'25'-13'296'15,"0"8"-18"-15,3 8-61 16,-3 6-93-16,1 0-44 16,-10-3-55-16,-4-2 16 15,-7 1-78-15,-7 2 35 16</inkml:trace>
  <inkml:trace contextRef="#ctx0" brushRef="#br0" timeOffset="19868.99">14093 2159 191 0,'9'2'164'0,"4"0"5"16,-6 0-35-16,-1 3-92 15,-4 4-19-15,-4 5-18 16,-1 2-22-16,-5 0-56 16,1-1-18-16,0-3 2 15,3-4 22-15,4-3 56 16,2-4 37-16,6-2 43 16,3-1 20-16,3-2 29 15,4 1-4-15,3-1-20 16,-2-2 12-16,0 3-9 15,-1 2 1-15,-7 5 21 0,-2 6-18 16,-7 12-5-16,-5 7-13 16,-12 12-30-16,-4 9-16 15,-10 8-18-15,-3 2-6 16,1 0-56-16,1-2-16 16,12-9 32-16</inkml:trace>
  <inkml:trace contextRef="#ctx0" brushRef="#br0" timeOffset="20408.16">14599 1726 607 0,'-32'-35'373'15,"23"38"5"-15,7 0-257 16,3 3-14-16,6 4-75 16,3 3-26-16,4 4-6 15,5 2 0-15,0-2-56 0,5-1-60 16,4-6-147-16,-2-7-121 15,5-6 39-15,-1-4 62 16,-3-5 218-16,0-1 158 16,-7 1 81-16,-3 1 34 15,-9 5-6-15,-3 3-2 16,-5 3-22-16,-6 3-29 0,-9 6-58 16,-6 4-35-16,-11 7-42 15,-3 4-8-15,-5 4-18 16,-4-1-2-16,-3-3 2 15,4 0 2-15,6-5 11 16,7-4 1-16,16-5-4 16,6-4-7-16,13-7-4 15,10 0 2-15,14-2 6 16,8-3 5-16,11-8 4 16,1 2-1-16,3-5 0 15,-1-2 0-15,-5 2-38 16,-6-5-106-16,-14 6 96 15</inkml:trace>
  <inkml:trace contextRef="#ctx0" brushRef="#br0" timeOffset="20610.56">14747 1717 485 0,'-10'-7'305'15,"8"8"-26"-15,2 4-55 16,1 8-105-16,2 7-35 15,1 11-41-15,1 5-15 16,2 6-8-16,-1 1-3 16,0 3-4-16,-2 2-2 0,0-5-34 15,1-2-36-15,1-11-232 16,0-7 195-16</inkml:trace>
  <inkml:trace contextRef="#ctx0" brushRef="#br0" timeOffset="21601.15">14752 2003 339 0,'-16'-11'232'0,"2"7"10"16,-4 5-42-16,6 6-77 15,1 5-35-15,-2 3-56 16,7 4-13-16,-1 0-14 16,5-3-4-16,7-5 0 15,3-4 4-15,10-6 5 16,4-4-1-16,6-4 31 15,1 0 16-15,2-2 5 16,-5-1 5-16,-5 5-27 0,-5 3-20 16,-10 3 2-16,-2 4 3 15,-9 8 4-15,-7 1-1 16,-7 10-13-16,-2 4-9 16,-3 5-7-16,0 0-5 15,5 4 1-15,2-2 0 16,8-5 0-16,8-3 2 15,5-15-3-15,8 0 0 16,2-13 4-16,4-4 2 0,3-6 3 16,-1-7 1-16,3-1 2 15,-1 3-1-15,-3-3 0 16,-4 3 0-16,-5 8 0 16,-3-3 3-16,-6 10 4 15,-2 0-2-15,-7 2-3 16,-2 6-4-16,-4 5-4 15,-2 8-1-15,-5 6 2 16,-4 1 0-16,-3 13 0 16,0-2 0-16,5 2 0 15,0-7 0-15,9-11 3 16,2-8 1-16,7-17-5 16,5-9-5-16,11-19-9 15,7-11-3-15,7-14 5 0,4-6 4 16,4-3 4-16,1 0 3 15,5-2 2-15,1 1 1 16,2 8 0-16,0 1 3 16,-7 13 8-16,-2 8 8 15,-13 13 3-15,-4 7-3 16,-8 15-6-16,-3 6-6 16,-2 13-1-16,-3 4 2 15,0 7-3-15,-2 1-1 16,-1 2-2-16,3 0-1 0,3-4-1 15,4-8 0-15,5-4 0 16,1-7 1-16,2-5 1 16,1-2 2-16,-3-3-1 15,-2-3 1-15,-3 5-2 16,-3 3 2-16,-5 7 0 16,-3 5 1-16,-7 8-5 15,-5 3-7-15,-6 7-27 16,-1 2-18-16,-6-3-18 15,3 1-1-15,4-8-1 16,-2-9 19-16,8-12 7 16,2-5 4-16,4-14 7 15,2-5-4-15,7-7 11 16,-2-6 5-16,1 2 20 16,4 4 10-16,-3 3 32 15,4 5 15-15,6 7 18 0,-2 3 0 16,7 9-7-16,3 4-1 15,5 10-6-15,5 7-7 16,4 6-15-16,-2 0-13 16,2 6-12-16,-2 0-1 15,-2 2-33-15,2 5-35 16,-9-4 37-16</inkml:trace>
  <inkml:trace contextRef="#ctx0" brushRef="#br0" timeOffset="42117.03">4712 9496 750 0,'-45'12'355'16,"32"-8"-157"-16,6 5-69 15,-3 5-28-15,-5 11-40 16,-2 5-22-16,0 9-16 16,0 2 2-16,1 1-1 15,4-2 1-15,3-7-4 16,3-4-8-16,4-13-7 16,2-5 1-16,5-8 8 15,2-3 6-15,11-3 5 16,5 0 2-16,8-5-6 15,8 2-7-15,0-5-5 16,0 1-3-16,0 0 0 16,-4 1 1-16,-5 3 3 0,-3 1 0 15,-8 3-17-15,0 2-44 16,-8 0-29-16,1 0 40 16</inkml:trace>
  <inkml:trace contextRef="#ctx0" brushRef="#br0" timeOffset="42314.9">4758 9527 638 0,'-4'0'330'16,"4"4"-86"-16,2 12-86 16,0 4-18-16,2 18-22 15,-4 3-18-15,0 20-46 16,-2 11-17-16,-2 15-23 15,2 10-1-15,1-3-85 16,3-4-30-16,3-21 58 16</inkml:trace>
  <inkml:trace contextRef="#ctx0" brushRef="#br0" timeOffset="42750.08">5363 9624 773 0,'17'-59'367'15,"-20"55"-171"-15,4 5-66 16,-2 0-20-16,1-1-37 16,-1 0-6-16,0 6-26 15,-7 13-13-15,-20 38-15 16,7-12 7-16,-6 9-82 16,5 5-28-16,4 5 54 15</inkml:trace>
  <inkml:trace contextRef="#ctx0" brushRef="#br0" timeOffset="42942.98">5171 9653 599 0,'0'-3'271'0,"1"5"-98"0,11 4-73 15,6 7-12-15,15 11 0 16,7 4-17-16,11 7-32 15,-1 1-14-15,-3-3-16 16,-3-5-32-16,-1-6 17 16</inkml:trace>
  <inkml:trace contextRef="#ctx0" brushRef="#br0" timeOffset="43324.54">5747 9483 951 0,'-8'1'366'0,"2"0"-204"0,7 4-48 16,-2 4-64-16,2 5 16 15,2 8-50-15,-1 5-6 16,1 5-7-16,-3 0 1 16,6 0 13-16,3 0 2 15,6-2 3-15,3-1 0 16,5-4-11-16,-2-4-3 16,-1-7-2-16,2-1-1 0,-4-4 1 15,-1 0 0-15,-8-1 6 16,-4 0 3-16,-5 2 7 15,-7 1 3-15,-7 8-27 16,-3 6-38-16,-8 3-77 16,0 1 69-16</inkml:trace>
  <inkml:trace contextRef="#ctx0" brushRef="#br0" timeOffset="43493.72">5635 9611 592 0,'25'-20'300'0,"6"2"-98"16,3 3-38-16,3 5-70 15,2 4-27-15,-3 1-26 0,2 0-15 16,-1 1-15-16,2 0-5 16</inkml:trace>
  <inkml:trace contextRef="#ctx0" brushRef="#br0" timeOffset="44566.57">4851 10597 626 0,'-6'3'305'0,"0"-2"-143"16,8-1-68-16,4 0-29 15,12-2-42-15,6 0-4 16,13-2-4-16,3-1-6 15,1-2 2-15,-1-1 4 16,-9 2-57-16,-2 2 36 16</inkml:trace>
  <inkml:trace contextRef="#ctx0" brushRef="#br0" timeOffset="44750.17">4983 10727 531 0,'-9'17'281'0,"8"-9"-88"16,7-1-41-16,11-3-108 15,10 0-11-15,6-4-13 16,6-5-6-16,7-6 47 16,-3-8-63-16,6-5 15 15</inkml:trace>
  <inkml:trace contextRef="#ctx0" brushRef="#br0" timeOffset="45320.19">5388 10418 338 0,'21'-41'239'16,"-20"35"-21"-16,1-5-67 16,2 2-6-16,1-2-64 15,1 0-13-15,0 3-14 16,2 1-8-16,-2 1-8 15,3 1-8-15,0 2-9 16,2-1-6-16,4 4-8 16,-1 0-1-16,2 0-3 15,-2 0 1-15,1 1-1 16,0 1 0-16,-1 3 3 16,-1 0 2-16,-4 4 5 15,1 1 5-15,-5 3 3 16,-1 5 2-16,-2 8 0 15,-2 6-2-15,-4 10-4 0,-4 0-2 16,-3 3-4-16,-4 2-1 16,-1-1-2-16,-1 1-1 15,0 1 0-15,-2-8 0 16,2-7-1-16,2-7-1 16,4-9-2-16,4-3 0 15,3-8-13-15,4-3-7 16,8-4-7-16,4-1-2 15,17-8 9-15,6-4 9 0,16-10 30 16,4-9-39-16,6-13 19 16</inkml:trace>
  <inkml:trace contextRef="#ctx0" brushRef="#br0" timeOffset="45617.19">5909 10476 488 0,'28'61'256'0,"-22"-30"-62"15,3-4-35-15,13-7-56 16,1-7-31-16,7-18-42 16,6-5-9-16,-7-16-2 15,3-4 7-15,-6-9 23 0,-8-2 6 16,-6 2 14-16,-6-1 7 15,-8 11 4-15,-1 6 6 16,-8 10-11-16,-1 6-13 16,-6 10-32-16,-7 7-20 15,1 16-18-15,-8 6-22 16,-2 10-38-16,5 4-268 16,3-3 234-16</inkml:trace>
  <inkml:trace contextRef="#ctx0" brushRef="#br0" timeOffset="52814.02">16122 3574 284 0,'-5'0'163'0,"3"2"-7"16,1 1-8-16,1-3-26 15,-1 0-15-15,1-1-29 0,0 1-8 16,0 0-4-16,12 1 0 15,35 2-3-15,-20-4-4 16,10-1-11-16,1-3-7 16,4 5-14-16,-1 0-5 15,-4 2-8-15,-7-2-2 16,-8 0-4-16,-5-2-1 16,-8-2 2-16,-1 3 2 15,-2 1 5-15,-4 0 0 0,-11-1-5 16,-3 1-2-16,-17-3-8 15,-3 1-1-15,-3 2 0 16,-1 0-1-16,0 0-2 16,0 5 2-16,6 1-2 15,0-1 1-15,9 2 0 16,0-4 2-16,5-1 0 16,5-1 0-16,4 1 0 15,3-2 0-15,2 0-6 16,2 0-2-16,0-1-2 15,0 1 1-15,22 0 4 16,30 2 3-16,-15-1 9 16,1-1 4-16,10 0 7 15,2-2 2-15,-6-3-5 16,-5-1-1-16,-16 2-4 16,-5 2 0-16,-12 2 1 0,-2 1 3 15,-8 1-3-15,-10-2-2 16,-4 1-9-16,-11-1-6 15,-6 0-9-15,-1 0 1 16,-2 2 2-16,1-2 5 16,6-2 7-16,3-1 0 0,8 1-2 15,6 1-1-15,7 1-6 16,2 0-4-16,9-1-2 16,4 4 2-16,7-3 5 15,2-1 3-15,7 1 2 16,2-1 0-16,6 1 1 15,3 1 0-15,3-1-64 16,-2-1-58-16,-10 1 77 16</inkml:trace>
  <inkml:trace contextRef="#ctx0" brushRef="#br0" timeOffset="53920.31">15416 3768 230 0,'-5'-2'159'16,"4"2"29"-16,5 0-13 16,-3 0-34-16,-1 0-20 15,0-1-46-15,0 0-16 16,13-1-14-16,32-1-6 16,-16 6-10-16,7 3-6 15,3 5-9-15,3-1-2 16,2 1-3-16,-2 2-1 0,-10-8 0 15,-5 2 0-15,-9-4 1 16,-6-2 1-16,-4 2 3 16,-3-4 1-16,-5 1 8 15,-4-1 0-15,3 1-2 16,-3-1-3-16,-18 0-9 16,-25-3-2-16,17 3-1 15,-4-5-1-15,-2-1-1 16,4 1 0-16,0-2-1 15,4 3-1-15,5-1 0 16,2 0-1-16,7 3 0 16,0-2 0-16,6 1-1 15,2 3-3-15,1-4 0 16,6 5-3-16,0 1-4 16,1 1 1-16,-2-2 0 15,0 0 1-15,10 2 3 0,10 1 1 16,33 2 0-16,-21-5 1 15,12 1 3-15,2-3 1 16,-2 1 2-16,-5-2 2 16,-14 0 1-16,-2 3 1 15,-15-1 4-15,-2 2 5 16,-9-1 0-16,-8-2-1 0,-11 3-5 16,-4 0-5-16,-12 1-3 15,-3 1-1-15,-1-1-1 16,0 0-1-16,5-3 1 15,1-1 0-15,9-4 0 16,5 0-1-16,10 6-4 16,8 1-4-16,6 5-6 15,4 0 0-15,9 2 2 16,3 0 3-16,11 1 4 16,5-1 1-16,9 3 4 15,4-5 0-15,-2-5-15 16,-8-3-25-16,-14-2-107 15,-9 2-118-15,-16 2 166 16</inkml:trace>
  <inkml:trace contextRef="#ctx0" brushRef="#br0" timeOffset="57372.63">17081 3782 209 0,'-72'-14'184'16,"64"12"53"-16,3 0-37 0,-1 3-43 15,0-3-19-15,5 2-20 16,-4-1-9-16,6 1-40 16,-1-1-12-16,0 1-29 15,15 3-10-15,33 6 2 16,-17-3-2-16,1-1 0 15,-2-3 0-15,-5 0-2 16,-4 0-1-16,-8-1-1 16,-6-1 1-16,-2 2 10 15,-6-3 2-15,-10 0-1 16,-6 0-3-16,-15-3-14 16,-2 8-3-16,-6-1-2 15,-3-1-1-15,5 1 2 16,1-5-2-16,8 0 0 15,5 1-2-15,12 0-4 16,5 1-4-16,7 3-9 0,3-3-1 16,11 3 0-16,4 3 2 15,8-2 9-15,3 0 0 16,2-2 4-16,1-1 2 16,2-2 1-16,-4-2 2 15,-6 2 3-15,-6-2 0 16,-9-1 6-16,-2 3 2 15,-7 2 0-15,-5-1 0 0,-11 6-14 16,-8-1-6 0,-10 1-9-16,-2 2 1 0,-1-2 6 15,3 1 2-15,2-9 3 16,2-1-2-16,12-2-2 16,7 2-1-16,10 1-13 15,5-1-2-15,9-1-2 16,4-1 1-16,10 3 15 15,1-1 2-15,8 3 4 16,-3-1 2-16,0 1 1 16,-4 2 1-16,-12-2 3 15,-2 2-4-15,-15 2-27 16,-3 0-38-16,-11 3-218 16,-7 2 191-16</inkml:trace>
  <inkml:trace contextRef="#ctx0" brushRef="#br0" timeOffset="60039.89">18239 3759 377 0,'0'0'217'0,"22"7"-46"15,39 15-22-15,-7-3-70 16,10 1-31-16,19-3 13 0,4-1-45 15</inkml:trace>
  <inkml:trace contextRef="#ctx0" brushRef="#br0" timeOffset="66035.88">8376 8889 850 0,'-63'17'327'15,"64"-21"-234"-15,6 3-30 16,7-2-9-16,5 0-13 16,7 3-14-16,0 1-3 0,-2 6-11 15,-5 2-1-15,-5 2 1 16,-3 1 1-16,-9 6 2 15,-2 1 0-15,-8 5-3 16,-5 4-2-16,-4 1-6 16,-3 1-2-16,0-4-2 15,1-4 0-15,6-5-1 16,4-5 0-16,5-3-5 16,4-3-5-16,8-6-3 15,4 1 1-15,14-1 4 16,5 0 3-16,10 1 5 15,-2-1 2-15,-5 1 22 16,-6 2 3-16,-11 3 3 16,-6 3 3-16,-5 9-8 15,-4-2 6-15,-6 8 3 16,-3 3 0-16,-11 5-12 16,-4 5-6-16,-8 3-9 0,-3-1-2 15,0-4-52-15,3-6-44 16,10-13-129-16,6-4 130 15</inkml:trace>
  <inkml:trace contextRef="#ctx0" brushRef="#br0" timeOffset="66299.27">8786 8836 780 0,'4'4'352'0,"0"-2"-150"16,1 3-42-16,-1 3-43 15,-1 1-23-15,0 0-44 16,-1 5 3-16,-4-1-19 16,-2 6-9-16,-6 13-11 15,-4 3-5-15,-5 10-36 16,-1 1-39-16,3 2-103 15,12-28-164 1,2-10 214-16</inkml:trace>
  <inkml:trace contextRef="#ctx0" brushRef="#br0" timeOffset="66431.46">8743 9125 573 0,'114'-96'297'16,"-73"78"-82"-16,1-1-38 15,-3 1-62-15,-7 0-31 16,0 5-46-16,-4 1-9 15,-5 7 4-15,-3 4-55 16,-8 1 22-16</inkml:trace>
  <inkml:trace contextRef="#ctx0" brushRef="#br0" timeOffset="66653.34">8981 8982 635 0,'-5'9'352'16,"1"0"-69"-16,0 1-109 15,3 2-46-15,1 3-47 16,2 4-26-16,5 12-28 16,-2 6 0-16,6 16-14 15,-5 4-3-15,-1 9-2 16,1 3-11-16,-4 7 3 15</inkml:trace>
  <inkml:trace contextRef="#ctx0" brushRef="#br0" timeOffset="70249.7">9782 8951 292 0,'2'-4'190'16,"-2"1"9"-16,0-2-8 15,-3 6-25-15,2-1-19 16,0 0-31-16,0 0-16 15,-2 1-23-15,-10 11-8 16,-23 36-16-16,21-22-10 16,-9 11-19-16,-2 6-6 0,-3 4-11 15,-2 2-4-15,3-1-14 16,3-7-40-16,5-8-74 16,2-4 78-16</inkml:trace>
  <inkml:trace contextRef="#ctx0" brushRef="#br0" timeOffset="70496.21">9420 9088 485 0,'-1'-2'265'16,"1"1"-59"-16,2 1-83 15,-2-1-12-15,0 1-26 0,10 0-5 16,12 4-7-16,43 15-9 16,-12 4-18-16,5 5-12 15,-5 8-13-15,-2 3-3 16,-13-1 0-16,-6-4-36 16,-5-2 16-16</inkml:trace>
  <inkml:trace contextRef="#ctx0" brushRef="#br0" timeOffset="73880.27">10295 8813 307 0,'-7'-6'204'0,"4"2"-11"15,0 3-57-15,-1-1-11 16,2 2-17-16,2 0-2 0,-1 0-9 15,0 0-6-15,0 0-19 16,0 0-12-16,0 0-17 16,0 0-8-16,0 0-17 15,1 0-6-15,-1 0-5 16,1 6 0-16,0 5 2 16,3 24 1-16,-3-15 2 15,0 5 0-15,-2 9-2 16,-1 1-2-16,0 3-4 15,1 6 0-15,-1-8-2 16,1-1 1-16,1-9-1 16,1-6-2-16,1-8-2 15,4-5-2-15,3-4-2 16,3-2 2-16,8 0 1 16,0-4 0-16,5 4 1 15,-1-3 0-15,-4 2 2 0,1 4 0 16,-5 3 5-16,-4 6 2 15,-5-4 4-15,-3 3 11 16,-3 2 10-16,-1 1 0 16,-6 5 0-16,-1 7-12 15,-3 4-8-15,-4 3-4 16,-6 6-3-16,-5-2 7 16,-9-3-96-16,2-4-69 15,1-11 96-15</inkml:trace>
  <inkml:trace contextRef="#ctx0" brushRef="#br0" timeOffset="74075.96">10165 8922 674 0,'4'-38'338'0,"3"19"-135"16,7 8-13-16,6 6-103 15,3 2-25-15,13 3-39 16,0-1 2-16,1 0-14 15,4 2-1-15,-11-3 0 16,-1 2 0-16,-2-5-27 16,-2-1-20-16,5 3 22 15</inkml:trace>
  <inkml:trace contextRef="#ctx0" brushRef="#br0" timeOffset="74495.07">10740 8671 549 0,'50'-24'335'16,"-54"24"-19"-16,1 2-160 15,-1 4-38-15,-2 7-53 16,2 7-25-16,-4 6-22 16,-1 3-6-16,-3 2-5 15,2-1 7-15,5-3 5 16,2-6 5-16,3-8 9 15,3-1-5-15,4-9-3 16,5 0-3-16,5-4-9 0,0-7-1 16,6 2-5-16,-2-6-2 15,5 2-1-15,-1-1 1 16,0-6-54-16,2 2-51 16,-4-2 62-16</inkml:trace>
  <inkml:trace contextRef="#ctx0" brushRef="#br0" timeOffset="74644.64">10956 8760 454 0,'16'-19'281'16,"-20"24"-19"-16,-1-2-47 0,4 3-79 15,1 1-28-15,4 0-49 16,2 2-19-16,6 0-24 16,1-1-9-16,0-2-24 15,0 1-63-15,-3-1 56 16</inkml:trace>
  <inkml:trace contextRef="#ctx0" brushRef="#br0" timeOffset="74862.67">10606 9059 597 0,'0'-3'303'16,"8"1"-94"-16,14-3-90 0,10-2-25 15,10-2-20-15,3-2-13 16,4-1-13-16,-4-2-10 16,1-3-17-16,0-1-4 15,-2 3 31-15,-3-3-62 16,-12 11-379-16,-6-1 298 16</inkml:trace>
  <inkml:trace contextRef="#ctx0" brushRef="#br0" timeOffset="75044.1">11040 8881 512 0,'-76'-25'320'16,"67"29"-39"-16,2 1-106 15,1 2-33-15,2 8-35 16,-2 0-4-16,-4 11-32 16,-3 7-20-16,-6 10-25 15,-3 5-13-15,-3 4-5 16,-1-4-38-16,1-2-124 15,1-6 109-15</inkml:trace>
  <inkml:trace contextRef="#ctx0" brushRef="#br0" timeOffset="75211.2">10837 9113 632 0,'20'-16'313'15,"7"6"-83"-15,0 4-32 16,4 1-54-16,0 1-24 15,1 3-54-15,-1 0-24 16,-4 1-18-16,-7 0-8 16,-6-2-24-16,-2 2-54 15,-7-1 42-15</inkml:trace>
  <inkml:trace contextRef="#ctx0" brushRef="#br0" timeOffset="75581.2">10940 9128 441 0,'-18'7'250'0,"7"0"-29"16,2 3-28-16,3 1-62 16,4 0-31-16,7-1-61 15,2 2-22-15,3-6-17 16,2 3 0-16,-1 2 2 16,-1-6 0-16,0 2-2 15,0 2-3-15,-3-5-18 16,-1 0-5-16,-3-2-2 15,-1-2 1-15,1-3 18 16,-3 2 5-16,0 0 0 16,1 0-1-16,12-3 0 15,25-5 2-15,-25 8 4 16,3 5 5-16,-5 4 3 16,-2 1 30-16,-3 6 21 0,-5-1 9 15,-2 8 14-15,-5 0-24 16,-4 10-16-16,-7 3-9 15,-5 9-18-15,-1 4-7 16,-5-3-7-16,2-3-30 16,3-16-77-16,2-4 71 15</inkml:trace>
  <inkml:trace contextRef="#ctx0" brushRef="#br0" timeOffset="75810.42">11233 8722 742 0,'1'14'351'0,"5"-1"-127"15,0 3-42-15,2 4-72 16,1-4-32-16,5-2-62 15,0-3-3-15,5-6-71 16,1-3-55-16,6-5 70 0</inkml:trace>
  <inkml:trace contextRef="#ctx0" brushRef="#br0" timeOffset="76078.06">11544 8721 480 0,'11'-10'273'15,"-4"6"-35"-15,-3 3-25 16,-6 6-62-16,-2 4-31 15,-5 7-54-15,-4 4-24 16,-5 6-23-16,-5 3-6 16,-6-2-8-16,-6-1-1 0,-2-1-3 15,2 0 1-15,5-4-1 16,8-1 0-16,8-9 5 16,4-2 3-16,6-5 3 15,5-2 4-15,8-6 1 16,6-6-5-16,9-7-4 15,7 0-5-15,5-5-3 16,1 1 0-16,-1 1-33 16,-4-3-48-16,-3 6 52 15</inkml:trace>
  <inkml:trace contextRef="#ctx0" brushRef="#br0" timeOffset="76276.09">11428 8700 701 0,'-9'3'345'16,"4"5"-125"-16,5 6-46 15,8 5-83-15,0 4-27 16,10 7-36-16,-4 5-9 16,-2 6-9-16,3 7-2 15,-8 2-16-15,-1-4-41 16,1-2 33-16</inkml:trace>
  <inkml:trace contextRef="#ctx0" brushRef="#br0" timeOffset="77203.03">11480 9037 466 0,'-42'-53'283'15,"30"61"-22"-15,0 10-140 16,1 2-54-16,1 5-36 15,1 2-14-15,6-3-14 16,2-5-4-16,8-6 3 16,6-4 3-16,4-7 23 15,2-2 10-15,2-6 15 16,1-3 9-16,-1-2-4 16,-1 2-3-16,-6-1-15 15,-5 3-7-15,-4 5-10 0,-4 2 1 16,-2 10-2-16,-3 0-3 15,-6 9-7-15,1 4-6 16,-1 6-6-16,-3 4 0 16,6 2-4-16,1 4 2 15,5-3 0-15,4-7-2 16,4-9-3-16,1-9-1 0,4-11-1 16,2-6 2-16,3-9 3 15,4 1 2-15,-3-6 1 16,1-3 1-16,-2 2 0 15,-2-3 0-15,-4 0 1 16,0 4-1-16,-5 0 2 16,-3 1 0-16,-3 6 4 15,-1 3 3-15,-5 5 2 16,0 5 0-16,-4 4-4 16,-2 4-1-16,-3 6-3 15,-1 1-1-15,-2 4-2 16,1 1-1-16,2 5-1 15,1 0-2-15,3 1-1 16,3 1-12-16,4-4-11 16,2-5-1-16,0-11-21 15,2-6 7-15,1-13 6 16,3-5 0-16,5-12 17 0,3-6-2 16,3-12-36-16,3-4-4 15,5-11 3-15,0-3 9 16,2-5 43-16,6 5 10 15,4 5 40-15,0 6 22 16,1 15 43-16,-5 0 7 16,-7 14-21-16,1 6-22 15,-8 9-41-15,-3 9-6 0,-4 13-10 16,-4 6 3-16,-2 7-2 16,-1 3-5-16,-3 5-5 15,0 2-1-15,2-1-3 16,-1-1 1-16,5-8-2 15,0-6-1-15,2-8-1 16,1-2-1-16,-1-4 1 16,2 0 1-16,1 1 1 15,-1 1 1-15,-2 3 3 16,-3 2 1-16,-5 5 0 16,-1 7-4-16,-8 7-34 15,-4 4-26-15,-6 11-70 16,-5 0-30-16,3 4-32 15,-4-3 20-15,7-14 70 0,-3-8 6 16,1-25-30 0,3-11-59-16,-3-21 101 0</inkml:trace>
  <inkml:trace contextRef="#ctx0" brushRef="#br0" timeOffset="77364.06">11760 9118 442 0,'3'-17'239'15,"5"10"-46"-15,0 1-35 16,5 7-42-16,4 5-6 15,-1 3-18-15,4 4-12 16,6 8-13-16,-1 2-5 0,8 9-18 16,6 5-7-16,0 7-18 15,4 4-9-15,-1-1-5 16,-2-3-357-16,6-15 263 16</inkml:trace>
  <inkml:trace contextRef="#ctx0" brushRef="#br0" timeOffset="81236.45">5494 5464 383 0,'-13'-12'132'0,"9"3"-128"15,6 1-2-15,9-3-5 16,3 1-1-16,1 4 4 16</inkml:trace>
  <inkml:trace contextRef="#ctx0" brushRef="#br0" timeOffset="81532.78">5635 6756 257 0,'-12'0'90'0,"2"0"-86"16,10-1-2-16,13 1-3 15</inkml:trace>
  <inkml:trace contextRef="#ctx0" brushRef="#br0" timeOffset="90155.51">15504 4616 41 0,'28'10'15'16,"-20"-12"16"-16,0-1 1 16,3 5 0-16,1-3-1 0,1 5-27 15,3-2-2-15,4-2 1 16,6 0 2-16,2-6 47 15,10 2 1-15,3-5 0 16,-1 2-2-16,1-2-47 16,-3 0-1-16,-3 2-1 15,-1 1 0-15,2 6 0 16,-4-4 2-16,-3 2 1 16,-4 2 2-16,-11-4 3 15,2 6 0-15,-8 0 3 16,-7-2-6-16,-2 4-4 15</inkml:trace>
</inkml:ink>
</file>

<file path=ppt/ink/ink1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36:18.865"/>
    </inkml:context>
    <inkml:brush xml:id="br0">
      <inkml:brushProperty name="width" value="0.05292" units="cm"/>
      <inkml:brushProperty name="height" value="0.05292" units="cm"/>
      <inkml:brushProperty name="color" value="#FF0000"/>
    </inkml:brush>
  </inkml:definitions>
  <inkml:trace contextRef="#ctx0" brushRef="#br0">3667 11619 435 0,'-23'10'237'15,"0"-9"-44"-15,6-1 5 16,0-3-41-16,1 0-12 15,6-3-39-15,4-1-16 0,19-2-31 16,12 0-19-16,20 5-22 16,12-4-3-16,24 4-10 15,13-2-1-15,21-2-2 16,12-2-1-16,3-2 1 16,-1-3-1-16,7-5 0 15,-8-3-1-15,-2-2 3 16,-3 1 0-16,-25 2 3 15,-10 4 6-15,-23 9-90 16,-15 3-229-16,-22 8 211 16</inkml:trace>
  <inkml:trace contextRef="#ctx0" brushRef="#br0" timeOffset="465.64">5563 10786 884 0,'-31'-15'390'16,"25"19"-231"-16,6 1-55 16,3 2-42-16,10 2-51 0,2-1-8 15,3 0-7-15,3 2-51 16,-2-1 42-16</inkml:trace>
  <inkml:trace contextRef="#ctx0" brushRef="#br0" timeOffset="779.98">5545 11201 531 0,'10'2'206'0,"4"-2"-132"16,3 0-7-16,2 11-5 16,-3 4-8-16,-1 11-23 15,0 7-6-15,-5 12-8 16,3 6-4-16,-5 7-6 16,-5-3 1-16,7-3 32 15,-4-7 14-15,4-14 34 16,1-6 9-16,-1-16-26 15,-2-10-12-15,2-19-29 16,-1-13-10-16,2-32-8 16,4-18-30-16,5-28-95 15,4-11-94-15,9-3 120 0</inkml:trace>
  <inkml:trace contextRef="#ctx0" brushRef="#br0" timeOffset="1062.63">6083 10603 627 0,'2'-8'353'15,"-2"8"-65"-15,-4 3-33 16,1 7-103-16,-1 3-32 16,-7 4-46-16,1 1-27 0,-3 5-15 15,-8-1-7-15,4 1-40 16,-1-1-23-16,4-7-20 16,7 1-4-16,2-7 21 15,2-2 16-15,4-2 11 16,0-3 1-16,5 3 4 15,1 0 4-15,2 6 9 16,0 1 4-16,-3 12 2 16,0 6 0-16,-1 9-3 15,-1 6-1-15,2 1-53 16,-1-2-51-16,-1-9-101 16,1-9-115-16,1-16 199 15</inkml:trace>
  <inkml:trace contextRef="#ctx0" brushRef="#br0" timeOffset="2347.64">6075 10836 521 0,'10'-24'296'0,"3"5"-52"15,2 10-84-15,2 0-24 16,1 7-34-16,2 5-14 16,-2 2-19-16,0 1-7 15,-7 8-3-15,-4-3-5 16,-7 8-11-16,-5 6-18 15,-12 5-67-15,-2 8-47 16,-12 4-116-16,-4-2-14 16,-5-5 51-16,-1-8 46 0,7-13 124 15,5-3 35-15,15-9 16 16,4-2-1-16,10-2-10 16,6-2 3-16,9-5 4 15,3-4 7-15,12-4 6 16,1-2-6-16,-3 2-14 15,-5 2-5-15,-11 7-9 16,-1 6 1-16,-9 9 11 16,0 6-2-16,-3 13-4 15,-14 6-22-15,-3 13-54 16,-6 3-18-16,-9 0-29 16,4 0 10-16,1-13 34 15,5-6 15-15,13-13 27 16,4-8 5-16,6-9 5 0,5-5 4 15,10-8 5-15,7-4 2 16,13-3 0-16,-1-4-1 16,1 0 1-16,-5 2 3 15,-14 2 3-15,1 11 1 16,-10 11 3-16,-5 7 0 16,-1 15-6-16,-6 4-12 15,-7 8-40-15,-2 6-15 16,-2-3-3-16,-3-4 10 0,10-12 30 15,3-8 11-15,6-13-1 16,6-7 1-16,5-11 5 16,4-3 0-16,7-6 10 15,2 0-1-15,3-2 1 16,3 1-2-16,-1 6 4 16,0-1 4-16,-5 12 3 15,-3 4 6-15,-8 13 5 16,-6 8 0-16,-7 14-4 15,-6 9-5-15,-8 10-33 16,-5 8-20-16,-6 3-25 16,0-3-12-16,3-15-16 15,3-15 0-15,3-27-59 16,0-23-33-16,6-34-78 16,-1-18-10-16,11-30 78 0,7-2 42 15,9-3 128-15,5 7 66 16,8 11 61-16,0 6 31 15,8 17 45-15,3 2-13 16,2 18-17-16,1 11-5 16,-9 16-25-16,-8 13-8 15,-7 16-17-15,-2 8-14 16,-6 18-22-16,0 7-18 0,-6 10-19 16,-3 5-9-16,-4-7-11 15,0-1-2-15,-1-10-6 16,0-7-1-16,3-8-5 15,0-8-6-15,0-8-22 16,3-1-6-16,2-7-3 16,2 2 5-16,4-6 18 15,2 1 5-15,4-1 3 16,4-1 0-16,2 7 1 16,2 1 0-16,1 9 2 15,0 2 0-15,-4 4 3 16,-3 5 2-16,-8 7 1 15,-3 3-3-15,-7 8-7 16,-1 2-7-16,-10 11-33 16,-4 5-10-16,-6 2-29 0,-3-1-16 15,-2-14 4-15,-1-10-4 16,-2-17-10-16,1-11-1 16,-3-20 20-16,-1-11 14 15,1-17 48-15,0-3 24 16,2-1 29-16,4 3 13 15,6 4 18-15,5 3 2 16,7 3-15-16,5 4-8 16,6 8-13-16,5 5 7 15,3 8 12-15,3 3 5 0,8 13 15 16,5 9-7-16,16 24-6 16,6 12-5-16,13 20-17 15,6 8-3-15,2 6-41 16,-2-1-69-16,-6-5 58 15</inkml:trace>
  <inkml:trace contextRef="#ctx0" brushRef="#br0" timeOffset="2657.47">6916 10853 892 0,'13'3'361'0,"9"-2"-242"16,12 1-35-16,5 2-16 15,3-2-28-15,-2 3-12 0,-11 4-7 16,-6 1 0-16,-6 9-73 16,-8 0-53-16,-9 7-189 15,-3 4 175-15</inkml:trace>
  <inkml:trace contextRef="#ctx0" brushRef="#br0" timeOffset="2841.92">7030 11232 471 0,'6'12'253'0,"8"2"-62"16,5-2-38-16,1 8-58 16,4 1-19-16,-1 10-26 15,-2 3-12-15,-1 7-17 16,-4-2-7-16,-1-5-4 16,-6-6-2-16,-1-14-4 0,0-10 1 15,0-24-2-15,-1-14-23 16,0-30 16-1</inkml:trace>
  <inkml:trace contextRef="#ctx0" brushRef="#br0" timeOffset="3050.58">7208 10505 661 0,'14'6'375'0,"5"2"-80"0,13 11-97 16,6-1-32-16,8-1-46 15,4 0-18-15,2-5-39 16,-2 0-17-16,-9-5-22 16,-8-1-5-16,-11 0-3 15,-7 2-26-15,-9 10-102 16,-7 7-74-16,-13 26 102 16</inkml:trace>
  <inkml:trace contextRef="#ctx0" brushRef="#br0" timeOffset="3223.52">7115 11225 739 0,'-5'2'304'0,"19"-8"-164"15,12-5-24-15,13-9-33 16,7-3-21-16,14-7-45 0,4-2-10 16,6-2-2-16,-2-3 1 15,-9 0 2-15,-6 2 1 16,-18 8-304-16,-4 9 223 15</inkml:trace>
  <inkml:trace contextRef="#ctx0" brushRef="#br0" timeOffset="3393.57">7503 10864 675 0,'-38'-13'364'0,"18"11"-77"16,9 5-56-16,13 6-98 15,5 5-24-15,9 6-48 16,5 6-20-16,1 3-8 15,-1 7-15-15,-2 10-21 16,-4 3-32-16,-5 5-134 16,0 0-94-16,-3-1 153 15</inkml:trace>
  <inkml:trace contextRef="#ctx0" brushRef="#br0" timeOffset="3750.99">7548 11306 503 0,'-35'2'268'15,"33"-11"-81"-15,4-1-39 0,1-2-12 16,10-2-12-16,1 2-9 16,10 0-24-16,5 4-12 15,6 4-25-15,3 1-6 16,-3 3-16-16,-4 3-8 15,-7 4 0-15,-9 3 4 16,-10 8 6-16,-6 6-8 0,-16 10-49 16,-6 2-26-1,-10 3-38-15,-4-3 6 0,2-4 42 16,2-3 18-16,2-12 31 16,10-2 7-16,2-11 3 15,10-5-4-15,12-7 0 16,5-9-6-16,20-8-6 15,6-3 2-15,18-8 22 16,10-5-59-16,19-8 31 16</inkml:trace>
  <inkml:trace contextRef="#ctx0" brushRef="#br0" timeOffset="4986.67">8302 10726 813 0,'-29'-48'372'0,"27"48"-181"15,5 2-40-15,7 1-67 16,8-1-15-16,12 1-16 15,-2-1-9-15,9-4-12 16,4 0-2-16,3-1-4 16,0-1-2-16,-11 3-5 15,-4 0-3-15,-17 2-1 16,-4 3 4-16,-4 9-25 16,-9 1-20-16,-11 7-32 15,-5 4-20-15,-14 0-2 16,1 0 12-16,1 1 12 15,1-6 12-15,7-3 23 16,6-1 6-16,7-5 12 0,5 1 0 16,7 0 3-1,0-3 7-15,9 7 15 0,3 3 10 16,4 7 9-16,2 6-5 16,-2 9-8-16,0 13-8 15,-2 6-9-15,-5-6-2 16,-3-5-66-16,-2-11-61 15,-5-13-210-15,-4-5 200 16</inkml:trace>
  <inkml:trace contextRef="#ctx0" brushRef="#br0" timeOffset="5510.48">8191 11050 281 0,'-21'-15'220'0,"21"7"40"16,10-1-38-16,12 3-83 15,12 1-9-15,6 1-25 16,5 0-1-16,0 3-3 16,-1 0-9-16,-4 1-17 15,-3 2-17-15,-15 4-19 16,-5 4-1-16,-17 8-2 16,-5 3 0-16,-15 11-26 15,-7 1-39-15,-7 6-17 16,-4-3-3-16,4-6 12 15,3 0 31-15,10-12 5 0,6-3-1 16,12-10-14-16,7-3 4 16,12-3 8-16,6-2 3 15,14-4 20-15,3-5-2 16,6 0-4-16,1-2 0 16,-6 0-2-16,-4 4 1 15,-17 1 0-15,-5 6 6 16,-14 9 8-16,-5 6 1 0,-8 12-19 15,-12 5-18-15,-12 11-35 16,-5 6-26-16,-9 3 17 16,8 1 12-16,9-4 22 15,8-4 23-15,14-16 11 16,6-11 2-16,13-9 12 16,9-5 3-16,15-4-8 15,7 0 0-15,17-11-12 16,4-5-6-16,2-8-1 15,-1-4-1-15,-4-3-24 16,-5-2-49-16,-2 1-176 16,-3 2 160-16</inkml:trace>
  <inkml:trace contextRef="#ctx0" brushRef="#br0" timeOffset="5651.26">8871 11230 633 0,'-16'-2'350'0,"4"5"-35"16,4 2-126-16,5 6-44 15,3 1-19-15,2 5-32 16,7 8-45-16,4 4-18 16,3 11-47-16,2 0-57 15,6 5 48-15</inkml:trace>
  <inkml:trace contextRef="#ctx0" brushRef="#br0" timeOffset="6158.86">9044 10784 1067 0,'-1'2'465'16,"2"1"-233"-16,6 7-139 15,3 1-35-15,4 4-32 16,1-1-41-16,6-6-98 16,4-4-70-16,10-6-142 15,3-8-10-15,9 0 58 0,-4-2 68 16,-6-5 142-16,-4 4 40 16,-10-4 39-16,-2 2 22 15,-8 4 79-15,-5 4 60 16,-9 7 51-16,-4 6-16 15,-11 11-77-15,-8 2-60 16,-10 9-61-16,-4 5-4 16,-12-3-3-16,-2 2 0 15,2-9 2-15,-1-3-1 0,15-6-3 16,6-4 1-16,15-4 4 16,6-3-1-16,10-2 7 15,8 0 18-15,13-3 18 16,10 1 7-16,9-4-3 15,9 1-17-15,5-2-21 16,-1-3-6-16,-1-2-1 16,-8-3 8-16,-10 0-77 15,-3-2-75-15,-13 6 88 16</inkml:trace>
  <inkml:trace contextRef="#ctx0" brushRef="#br0" timeOffset="6351.77">9218 10599 839 0,'-1'2'415'0,"-1"5"-142"15,9 8-93-15,1 3-40 16,7 9-46-16,4 5-29 16,-3 8-42-16,0 7-8 15,-1 14-8-15,-6 1-20 16,0 16-83-16,1 2-56 15,-6-10 85-15</inkml:trace>
  <inkml:trace contextRef="#ctx0" brushRef="#br0" timeOffset="6964.52">9355 10946 615 0,'-6'-15'333'0,"-4"11"-58"16,1 5-55-16,-8 11-85 15,2 8-35-15,-8 8-63 16,-3 3-18-16,-3 7-17 16,-2 5-15-16,6-2-3 15,7 1-1-15,10-13-4 16,5-7 9-16,10-11-6 16,4-9 0-16,13-8 4 15,4-3 6-15,7-6 6 16,3-2 1-16,-5-2 4 0,1 1 4 15,-9 2 7-15,-4 5 1 16,-9 6 4-16,-6 5 4 16,-6 8 0-16,-5 7-3 15,-4 14-14-15,0 4-16 16,-3 11-16-16,1 4-1 16,1 5 11-16,5-2 6 15,3-8 18-15,5-6 6 16,9-16-2-16,0-9 1 0,9-13-7 15,-1-10-4-15,5-13 0 16,-2-6-1-16,-2-9 0 16,-1 0-1-16,-3-1 0 15,-2 3 1-15,-6 10 2 16,-1 5 1-16,-6 14 8 16,-4 1 4-16,-6 7 1 15,-1 4 2-15,-5 7-3 16,-2 6-2-16,-5 14-5 15,-3 5-4-15,-3 11-11 16,-1 5-7-16,3 6-10 16,-1-2-11-16,2-5-40 15,5-5 0-15,-1-18 3 16,4-9-20-16,6-18 8 16,1-9-3-16,8-16-2 0,5-8 7 15,10-14-34-15,0-9-31 16,6-12 82-16</inkml:trace>
  <inkml:trace contextRef="#ctx0" brushRef="#br0" timeOffset="7527.12">9446 11044 495 0,'25'-54'288'15,"0"6"-28"-15,-2 8-35 16,0 9-57-16,1 5-15 0,-5 15-27 16,-3 4-24-16,-6 6-30 15,-1 6-12-15,-7 4-27 16,0 8-6-16,-2 10-11 15,0 1-6-15,0 6-7 16,-1 0-1-16,4-3-2 16,-3-3 0-16,6-11-8 15,3-5-6-15,-2-11-10 16,7-1 1-16,-2-3 6 16,-1-2 7-16,-2 0 10 15,4 1 0-15,-2 2 0 16,1 1 2-16,-1 5 0 15,-2 2 0-15,-1 3 3 16,0 6-1-16,-4 3 2 16,-2 6 0-16,-3 8 0 15,-3 1 0-15,-2 11-2 16,-2 0 0-16,-3 1-2 0,1 3 1 16,-2-6-20-16,-3-7-20 15,4-10-41-15,1-9-18 16,-1-19-42-16,-5-11-3 15,-5-20-14-15,-4-7-1 16,-2-8 57-16,3-1 27 16,5 9 66-16,0 3 33 15,5 10 37-15,1 6 12 0,6 6 11 16,0 6 4-16,4 6-12 16,4 4-14-16,6 8-15 15,8 3-1-15,15 6 13 16,10 4 6-16,14 6 1 15,8 8-13-15,7 12-33 16,3 3-7-16,5-3-4 16,-2 0-41-16,-7-9 317 15,-6-4-223-15</inkml:trace>
  <inkml:trace contextRef="#ctx0" brushRef="#br0" timeOffset="7693.73">10314 11535 1105 0,'7'25'4'0,"-12"-6"-60"15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1T13:11:38.230"/>
    </inkml:context>
    <inkml:brush xml:id="br0">
      <inkml:brushProperty name="width" value="0.05" units="cm"/>
      <inkml:brushProperty name="height" value="0.05" units="cm"/>
      <inkml:brushProperty name="color" value="#E71224"/>
    </inkml:brush>
  </inkml:definitions>
  <inkml:trace contextRef="#ctx0" brushRef="#br0">0 0 2159 0 0,'0'0'96'0'0,"0"0"16"0"0,0 0-112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11:38.231"/>
    </inkml:context>
    <inkml:brush xml:id="br0">
      <inkml:brushProperty name="width" value="0.05" units="cm"/>
      <inkml:brushProperty name="height" value="0.05" units="cm"/>
    </inkml:brush>
  </inkml:definitions>
  <inkml:trace contextRef="#ctx0" brushRef="#br0">0 7 128,'0'0'96,"0"-2"-32,2-1-80,-2 1-8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1T13:11:38.232"/>
    </inkml:context>
    <inkml:brush xml:id="br0">
      <inkml:brushProperty name="width" value="0.05" units="cm"/>
      <inkml:brushProperty name="height" value="0.05" units="cm"/>
    </inkml:brush>
  </inkml:definitions>
  <inkml:trace contextRef="#ctx0" brushRef="#br0">85 23 176,'-85'-23'48</inkml:trace>
</inkml:ink>
</file>

<file path=ppt/ink/ink1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41:57.358"/>
    </inkml:context>
    <inkml:brush xml:id="br0">
      <inkml:brushProperty name="width" value="0.05292" units="cm"/>
      <inkml:brushProperty name="height" value="0.05292" units="cm"/>
      <inkml:brushProperty name="color" value="#FF0000"/>
    </inkml:brush>
  </inkml:definitions>
  <inkml:trace contextRef="#ctx0" brushRef="#br0">15418 10621 636 0,'-11'-5'287'0,"2"3"-105"15,-4-3-66-15,1 3-32 16,-1 0-16-16,-4 1-33 16,-4 0-11-16,-8 0-9 15,-2 2-1-15,-7 2 1 0,-1 1 0 16,-4 4-4-16,-5 0-3 16,-5 4-5-16,-4 3-1 15,-10 1 1-15,-1 1 0 16,-1 4 3-16,2 0 9 15,8 1 13-15,3-1 1 16,3-2-6-16,6-1 2 16,3 3-8-16,5 3 0 0,2 6 2 15,3 1-12-15,-2 8-7 16,-1 1-2-16,0 4-1 16,1 6-1-16,4 1 0 15,3 3 0-15,6 1 0 16,-1 0 0-16,7 2 1 15,3 0 0-15,6 4 0 16,3-2-1-16,4-4 1 16,2-1-1-16,4-4 2 15,2 0-1-15,5 5 1 16,1-5 0-16,0-3 0 16,2-4 0-16,3-7 0 15,2 0-1-15,8-4 0 16,0-1 0-16,5-3-1 15,3 4 0-15,6 0 1 16,1-2 1-16,7 0 1 16,3-4 1-16,9-4 1 0,5-4 1 15,5-6 2-15,4-1-1 16,4-6 1-16,5 1 2 16,5-1 1-16,3-3 7 15,6 0 3-15,-1-1 0 16,4 1 0-16,5 2-7 15,4 7-5-15,3-1-1 16,9 0-1-16,-1 0-1 0,-6-4 1 16,6 3-1-16,-4-5 0 15,3 0 0-15,9-3 0 16,-5-3 0-16,-1-2 1 16,-1-9 0-16,-5 1 3 15,-4-7 1-15,-2 0 13 16,-5 3 16-16,-2 0 16 15,2 3 3-15,-1-3-8 16,-1 2-14-16,-3-3-17 16,-3-4-4-16,-7 0-5 15,-5-6-1-15,-3-4-1 16,-7-1 0-16,-7-4 1 16,-5-1 0-16,-15-2 1 15,-1 0 0-15,-8-1 0 0,-2 0 0 16,-4-5 0-16,-2-3 0 15,-12-4 1-15,-3 0-1 16,-9-5 1-16,-5 1-1 16,-9-4 2-16,-4-3 0 15,-8-1 5-15,-2-3 1 16,-7 1 3-16,1 1 1 16,-5 1 1-16,-2 0 0 15,-7 2 0-15,-4 4-1 0,-12 4-5 16,-5 2-2-16,-7 4-8 15,-3-3-4-15,-10 3-6 16,-7 1-2-16,-7 6-3 16,-8 3 1-16,-8 8-1 15,1 7 1-15,-9 1 2 16,-1 6 1-16,4 5 2 16,-1 1 2-16,-5 8 2 15,1-4-1-15,-2 5 2 16,-4-2-1-16,5 3 0 15,-3 3-2-15,-6 3 0 16,5 5-2-16,-3 6 0 16,-1 3 1-16,10 5-3 15,-3 1 1-15,3 3 0 16,8 4 1-16,7 4 1 16,5 2 1-16,11 4 0 0,6-2 1 15,2-6 1-15,9 0 0 16,8-10 1-16,5-2-11 15,15-7-34-15,7-9 31 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1T13:14:42.976"/>
    </inkml:context>
    <inkml:brush xml:id="br0">
      <inkml:brushProperty name="width" value="0.05" units="cm"/>
      <inkml:brushProperty name="height" value="0.05" units="cm"/>
    </inkml:brush>
  </inkml:definitions>
  <inkml:trace contextRef="#ctx0" brushRef="#br0">6 17 631 0 0,'0'0'0'0'0,"0"0"0"0"0,0 0 0 0 0,0 0 0 0 0,-3-8 0 0 0,3 8 0 0 0,-2-9 0 0 0,2 9 0 0 0,0 0 0 0 0</inkml:trace>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3:38:26.706"/>
    </inkml:context>
    <inkml:brush xml:id="br0">
      <inkml:brushProperty name="width" value="0.05292" units="cm"/>
      <inkml:brushProperty name="height" value="0.05292" units="cm"/>
      <inkml:brushProperty name="color" value="#FF0000"/>
    </inkml:brush>
  </inkml:definitions>
  <inkml:trace contextRef="#ctx0" brushRef="#br0">15196 10189 1086 0,'-8'0'427'16,"5"-1"-303"-16,5 1-59 16,3-2-52-16,1-1-12 15,3-1 0-15,-1-2 1 16,0 2 8-16,-1 2 5 0,-3 2 16 15,1 6 5-15,0 8 0 16,0 7-4-16,3 8-13 16,-1 5-6-16,1 1 6 15,3 4 4-15,1-2 3 16,1-3 0-16,1-4-8 16,-4-5-5-16,0-6-4 15,2 2-1-15,-3-8 11 16,-1-2 2-16,-2-5 3 15,-3-3 7-15,1-3 0 32,-2-1 5-32,-1 1 13 0,-1-1 4 0,6-5-1 15,16-18 1-15,56-56 15 16,-2 13 8-16,48-42-2 16,34-23-7-16,58-35-109 0,7-22-187 15</inkml:trace>
  <inkml:trace contextRef="#ctx0" brushRef="#br0" timeOffset="3133.9">15339 11034 640 0,'25'45'359'0,"-31"-46"-27"16,3 1-223-16,6-1-82 15,0-1-19-15,-3 2-12 16,0 0-2-16,3 1 2 16,10 2 1-16,24 49 4 15,-24-15 3-15,1 13 2 16,-2 3 9-16,-1-7 17 16,1 0 7-16,0-11 3 15,0-9-7-15,0-10-10 0,3-8 9 16,4-15 22-16,5-10 9 15,11-23 13-15,7-10-7 16,5-19-21-16,3-4-11 16,-2-4-21-16,0 4-9 0,-6 14-4 15,-1 8-1-15,-8 19-1 16,-4 5 0-16,-5 14-2 16,-6-2-1-16,-3 9-20 15,-2 4-16-15,-9-1-65 16,-2 5-50-16,-12-1 94 15</inkml:trace>
  <inkml:trace contextRef="#ctx0" brushRef="#br0" timeOffset="3368.75">15617 10965 969 0,'-10'1'440'15,"0"0"-221"-15,10 0-99 16,6 3-37-16,18 9-41 0,11 6-8 16,21 19-3-16,7 8-1 15,11 20-11-15,6 7-4 16,-3 4-5-16,-3-4 6 16,-14-12-74-16,-15-12-24 15,-18-33 46-15</inkml:trace>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3:42:53.579"/>
    </inkml:context>
    <inkml:brush xml:id="br0">
      <inkml:brushProperty name="width" value="0.05292" units="cm"/>
      <inkml:brushProperty name="height" value="0.05292" units="cm"/>
      <inkml:brushProperty name="color" value="#FF0000"/>
    </inkml:brush>
  </inkml:definitions>
  <inkml:trace contextRef="#ctx0" brushRef="#br0">6438 11800 767 0,'-40'27'330'0,"32"-25"-184"16,3 2-44-16,3 0-63 0,-2 5-14 16,5 10-19-16,-1 1-2 15,5 10 6-15,2 4 3 16,-1-3 7-16,5 2 2 16,-2-7-2-16,1-2-3 15,-1-5-7-15,1-4-2 16,1-1-6-16,-1-2-1 15,5-3 0-15,-5-3 1 16,4-3 4-16,-2-2 0 16,5-1 2-16,2 0-3 0,6-1-1 15,4-1-2-15,4-3-1 16,9 0 1-16,-2-2-2 16,4 2 1-16,1 1 0 15,-5 1 1-15,3 2-1 16,-1-1 1-16,2 1-1 15,4-1 0-15,1 2 1 16,-4-2-1-16,-1 2 1 16,-3-1 0-16,-4-1-1 15,1 4 2-15,-1-2 0 16,-1 1-1-16,1 0 2 16,0 1-1-16,-3 0 0 15,-5-2 1-15,-3 0 0 0,-2 0 0 16,-4 0 0-16,1 1 0 15,-1-1-1-15,-2-1 1 16,-2-2 0-16,1-1 2 16,-5-4 5-16,0-3 9 15,-5-5 16-15,-2-6 6 16,-3-9 0-16,-4-4-7 16,-8-12-8-16,-6-5-51 15,-11-12-275-15,-4-6 217 16</inkml:trace>
  <inkml:trace contextRef="#ctx0" brushRef="#br0" timeOffset="998.5">6192 12410 350 0,'-36'-21'214'0,"31"21"-11"15,3 0-40-15,2 2-50 16,-1-2-15-16,0 0-22 0,0 0-5 15,-1 4-9-15,-1 10-1 16,-5 27-6-16,3-21-5 16,0 5-12-16,-1 4-9 15,-1 4-14-15,2 2-4 16,1 2-5-16,0-1-3 16,2-4-2-16,1-4-4 15,0-9-119-15,2-7-139 16,2-10 166-16</inkml:trace>
  <inkml:trace contextRef="#ctx0" brushRef="#br0" timeOffset="1412.13">6158 12416 375 0,'1'-5'199'0,"1"4"-32"15,-1 0-19-15,-1 1-17 16,0 0-5-16,0 0-20 16,0 0-10-16,0 0-30 15,0 0-13-15,0 5-23 16,6 5-7-16,26 30-6 16,-23-21-1-16,4 10-3 15,2 2-1-15,-2 6-6 0,0 1 0 16,-2 1 0-16,-2-3 1 15,0-8 0-15,-2-3 3 16,0-12 5-16,-3-5 2 16,0-5 2-16,-1-3-2 15,1-3 1-15,1-2 4 16,2-9 5-16,0-7 0 16,4-14-7-16,-1-6-8 0,4-8-8 15,3 1-2 1,-2 5 0-16,1 3 1 0,-1 11-16 15,-2 9-47-15,0 4-172 16,-2 7 155-16</inkml:trace>
  <inkml:trace contextRef="#ctx0" brushRef="#br0" timeOffset="1798.96">6567 12775 554 0,'-3'1'333'16,"1"-2"-36"-16,1-8-122 15,-1-2-40-15,2-9-50 16,1-1-24-16,1-11-30 16,1-4-10-16,4-3-11 0,0 1-3 15,4 6-4-15,1 3 0 16,-2 8-2-16,1 5 1 15,-2 5-2-15,0 3 1 16,0 5-2-16,0-1-2 16,0 2 0-16,1 0 1 15,0 2 0-15,-1 1 1 16,0 4 0-16,2 3 0 0,0 5-1 16,1 5 0-16,-1 6 2 15,0 3 3-15,-2 5 1 16,2 6-1-16,0 1-4 15,-4-1-22-15,0-3-101 16,-4-2-113-16,-3-7 143 16</inkml:trace>
  <inkml:trace contextRef="#ctx0" brushRef="#br0" timeOffset="1992.31">6557 12601 494 0,'-5'-2'299'16,"5"3"-57"-16,5 0-138 16,-5-1-48-16,6 0-58 15,16 2-1-15,37 2 2 0,-19-4 1 16,1-2 3-16,-1-3 2 16,-3-4 12-16,-3 1-101 15,-5-3 67-15</inkml:trace>
  <inkml:trace contextRef="#ctx0" brushRef="#br0" timeOffset="2217.1">6982 12428 769 0,'-3'3'367'0,"-1"-1"-133"15,0 1-50-15,-1 7-51 16,-1-2-28-16,0 8-44 15,1 5-14-15,1 4-28 16,0 2-8-16,0 1-7 16,1 2-4-16,3-1-33 15,0 1-48-15,2-6-140 16,3-2-114-16,1-8 202 16</inkml:trace>
  <inkml:trace contextRef="#ctx0" brushRef="#br0" timeOffset="2710.69">6994 12448 476 0,'0'-6'279'0,"0"2"-47"16,2 2-102-16,0 2-30 16,-2 0-45-16,0 0-15 15,7 14-21-15,29 30-9 16,-18-14-5-16,0 2 0 15,-1 0 2-15,2-1 3 0,-2-9 14 16,-4-5 7-16,-3-7 10 16,-5-7 10-16,-3-8 13 15,5-3 2-15,-4-12-4 16,3-6-10-16,0-7-27 16,-9-5-9-16,3 0-9 15,4 5-3-15,-2 6-3 16,5 4-1-16,0 7-73 15,-2 1-63-15,2 3 84 16</inkml:trace>
  <inkml:trace contextRef="#ctx0" brushRef="#br0" timeOffset="2763.7">7364 12362 556 0,'-1'10'321'0,"-1"3"-35"0,-1 2-75 16,2 6-80-16,0 0-26 15,1 8-45-15,2 2-13 16,-1 4-24-16,1 3-7 16,-1 1-10-16,1 2-1 0,1-5-4 15,-1 2-1-15,2-7-55 16,-2-8-60-16,0-6 73 15</inkml:trace>
  <inkml:trace contextRef="#ctx0" brushRef="#br0" timeOffset="3249.52">7350 12352 479 0,'21'-23'250'0,"-20"25"-65"0,0-1-41 16,1 0-55-16,-2-1-19 15,0 0-30-15,2 0-9 16,15 4-2-16,21 7-2 15,-18-2 2-15,0-2-1 16,-2-2-5-16,1 0 3 16,-3 1 5-16,-2 3 2 15,0 2-3-15,-1-1-8 16,0 4-8-16,-1-2 0 0,-2 2 0 16,1 3 1-16,-4 2 9 15,1 2 2-15,-3 4 7 16,-2 1 4-16,-4 0-1 15,-1 3 2-15,-6-5 0 16,0 1-3-16,-4-3-5 16,-2-1-5-16,-2-3-8 15,3-1-3-15,-4-9-8 16,-5-5-2-16,0-2-13 16,-6-3-15-16,6 1-58 15,0 0-41-15,4-5-149 16,3-1 167-16</inkml:trace>
  <inkml:trace contextRef="#ctx0" brushRef="#br0" timeOffset="40839.01">8609 11963 586 0,'-11'-5'303'0,"7"3"-101"16,-1-2-60-16,1 2-32 16,4 5-35-16,-2 0-16 0,2-3-21 15,0 8-6-15,1 15-6 16,7 33-2-16,-5-23-8 15,1-1-5-15,-1-5-5 16,1-2-2-16,2-6-2 16,0-2 0-16,0-4-1 15,2-1 1-15,0-2-2 16,0-2 0-16,3-2 0 16,-1-1-1-16,4-5-1 15,2-2 1-15,8 0 0 16,6-4-1-16,9 0 0 15,4-1 1-15,6-2 0 16,3 1 0-16,2-1 1 16,1 3 1-16,1 0 0 15,4 0 0-15,-1-2 1 16,-4-1 1-16,-7-5 9 0,-8 0 3 16,-9 0 16-16,-4 2 6 15,-5 3 5-15,-5 1 1 16,-6-2 10-16,-2 1 4 15,-6-5 12-15,-2-3 4 16,-4-8-15-16,-5-5-12 16,-2-9-20-16,-3-2-9 15,-5-10-12-15,-1-4 1 0,-1 0-107 16,2 1-75-16,4 20 106 16</inkml:trace>
  <inkml:trace contextRef="#ctx0" brushRef="#br0" timeOffset="41302.56">8717 12735 555 0,'-4'13'209'15,"6"3"-155"-15,2 7-24 16,7 10 0-16,1-1 6 16,7 7 24-16,1-4 7 15,2-7 0-15,0-5-4 16,-1-14-24-16,1-6-10 15,0-12-8-15,-3-7 8 16,-3-14 20-16,-7-4 5 0,-7-9 8 16,-2-4 2-16,-3 3 11 15,-2 0 5-15,-8 6 8 16,-4 7-7-16,-8 9-26 16,-1 5-11-16,-2 10-20 15,1 6-8-15,3 9-12 16,4 8-6-16,4 9-10 15,7 9-3-15,8 6-28 16,2-2-37-16,12-4-86 16,1-4-84-16,8-17 153 15</inkml:trace>
  <inkml:trace contextRef="#ctx0" brushRef="#br0" timeOffset="41538.78">9093 12540 526 0,'0'0'310'0,"0"3"-42"16,1 7-92-16,1 4-22 15,1 12-28-15,-2 6-16 16,0 9-24-16,2 5-15 16,-2 4-32-16,-2-1-14 15,1 3-15-15,0-1-3 16,0-2-3-16,3-4-18 15,-2-15-94-15,2-11-45 0,-3-21-173 16,0-12 193-16</inkml:trace>
  <inkml:trace contextRef="#ctx0" brushRef="#br0" timeOffset="41901.53">9031 12571 524 0,'-7'-41'325'15,"2"6"-33"-15,4 16-93 16,1 5-47-16,9 10-71 15,5 4-31-15,14 9-34 16,5 8 12-16,10 7 18 16,3 4 1-16,-3 2-1 15,-6-1-7-15,-14-1-13 16,-6-1-2-16,-11-4 2 16,0 1 0-16,-7-3 2 15,-10-4 0-15,-4 3-14 16,-9-4-6-16,-13-10-10 0,4 3-4 15,-9-10 3-15,5-4 2 16,14 5-3-16,3-3-1 16,13 0-17-16,7 4-5 15,14 1-3-15,12 3 0 16,19 8 15-16,12 3 4 16,4 4 8-16,0 1 2 0,-5 0 1 15,-5 0 4-15,-4-1 19 16,-1 1-48-16,-5-3-185 15,-6-3 155-15</inkml:trace>
  <inkml:trace contextRef="#ctx0" brushRef="#br0" timeOffset="59814.29">8033 5350 593 0,'37'-51'280'16,"-40"52"-144"-16,-1 9-62 15,-2 4-7-15,-5 11-25 16,1 5 12-16,-4 11 10 0,1 11 1 15,-1 14-27-15,0 5-18 16,1 8-13-16,-1 2-2 16,4 1-35-16,2-1-93 15,4-9 84-15</inkml:trace>
  <inkml:trace contextRef="#ctx0" brushRef="#br0" timeOffset="60097.93">7700 5611 466 0,'-10'-2'238'0,"8"5"-72"16,-2 0-53-16,4 4-44 16,3 6-27-16,6 9-28 15,5 10-7-15,7 20-7 16,2 9-1-16,6 14 1 15,2 3 4-15,-4-7 37 16,-1-6 4-16,-6-21 12 16,-1-11 5-16,1-20-27 15,3-14 5-15,8-33-2 16,7-23-4-16,18-46-7 16,12-15-35-16,8-12 6 15</inkml:trace>
  <inkml:trace contextRef="#ctx0" brushRef="#br0" timeOffset="60453.13">8608 4795 522 0,'-25'-64'303'15,"26"59"-73"-15,6 5-119 16,5 4-41-16,9 6-61 16,2 2-2-16,3 5-1 15,-4-3 1-15,-5 3-81 0,-2-3 57 16</inkml:trace>
  <inkml:trace contextRef="#ctx0" brushRef="#br0" timeOffset="60724.41">8447 4961 196 0,'8'8'114'0,"12"-4"29"16,4 0 10-16,9-4 32 16,4 0-8-16,0-2-42 15,1 2-21-15,-11-2-40 16,-6 2-12-16,-11 1-10 15,-5 1 9-15,-5 2-1 16,-1 5-1-16,-6 8-16 16,-4 5-17-16,-5 13-15 15,-3 1-3-15,1 3-6 16,0 1-3-16,5-4-81 16,2-2-71-16,7-9 94 15</inkml:trace>
  <inkml:trace contextRef="#ctx0" brushRef="#br0" timeOffset="61050.73">8762 5063 419 0,'1'5'270'0,"-2"-3"-28"16,-6 4-99-16,-1 6-35 15,-9 4-49-15,-2 1-13 16,-6 5-21-16,-3 0-11 15,-1-5-7-15,1 2-1 16,3-6-1-16,2-2 0 16,7-2-3-16,3-3-2 0,9-4-6 15,3-2 1-15,9 0 7 16,4 0 10-16,11-3 7 16,7 1 1-16,7-4-5 15,4 0-7-15,6 1 2 16,0-3-1-16,-2 3 3 15,-6-1 2-15,-12 0 3 16,-9 3 9-16,-13 2-168 16,-6 2 112-16</inkml:trace>
  <inkml:trace contextRef="#ctx0" brushRef="#br0" timeOffset="61236.58">8366 5390 438 0,'11'10'208'0,"19"-4"-80"0,10-2 8 16,17-3 10-16,9-4-22 15,3-5-37-15,1-1-15 16,-2-4-42-16,-6-2-7 16,-13 2-14-16,-11-2-57 15,-20 6 35-15</inkml:trace>
  <inkml:trace contextRef="#ctx0" brushRef="#br0" timeOffset="61527.1">8647 5229 413 0,'4'8'233'15,"1"4"-70"-15,1 1-20 16,-1 3-15-16,1 6-30 15,0 1-14-15,0 11-13 16,-3-2-9-16,-5 6-13 16,1 5-8-16,-1 2-13 15,1 5-8-15,3-2-12 16,-1-4-2-16,-1-10-1 16,0-6-1-16,0-11 3 0,0-1 5 15,0-13 13-15,0-2-1 16,-5-12-21-16,-3-8-32 15,-2-9-157-15,-5-9 124 16</inkml:trace>
  <inkml:trace contextRef="#ctx0" brushRef="#br0" timeOffset="61686.72">8426 5397 411 0,'6'21'214'0,"2"5"-67"15,4 9-40-15,-1-4-54 16,3 0-25-16,3-5-22 16,2-6-23-16,5-3 13 15</inkml:trace>
  <inkml:trace contextRef="#ctx0" brushRef="#br0" timeOffset="61876.42">8771 5477 543 0,'-3'10'286'0,"3"5"-80"15,2 2-49-15,2 6-73 16,4-2-37-16,3 3-39 16,1-1-4-16,1-11-63 0,1-2-152 15,5-14 143-15</inkml:trace>
  <inkml:trace contextRef="#ctx0" brushRef="#br0" timeOffset="62415.93">9178 5028 619 0,'-4'-4'308'0,"-8"4"-109"15,-2 7-38-15,-8 7-79 16,-3 0-29-16,-3 6-38 16,-3-1-7-16,4-3-5 15,2-1-2-15,9-7 0 16,4-1-1-16,5-7 0 16,5-1 0-16,3-1-2 15,1-1-3-15,-2 2-4 16,0 0-2-16,0 0 3 15,0 0 2-15,0 1 19 16,0 0 9-16,1 2 17 16,2 16 7-16,17 34-9 0,-22-16-7 15,0 15-13-15,-5 2-7 16,4 8-5-16,1 1 0 16,-2-4-3-16,4-4 0 15,1-15 0-15,-1-9-26 16,2-17-60-16,1-8-22 15,-1-13-41-15,3-8 19 16,-1-9 59-16,1-2 26 0,2-2 65 16,-5 2 24-16,2 5 26 15,-2 3 6-15,-2 2 6 16,7 6-4-16,0-4-10 16,3-1-1-16,11 3-18 15,-1-6-6-15,10 7-14 16,2-7-7-16,2 3-13 15,0 1-3-15,-5 3 23 16,-6 2-64-16,-8 3 31 16</inkml:trace>
  <inkml:trace contextRef="#ctx0" brushRef="#br0" timeOffset="62648.83">9217 5343 399 0,'-78'63'261'0,"70"-56"14"16,2 0-51-16,1 7-73 16,2 2-28-16,2 6-49 0,2 3-11 15,3 8-20-15,2 8-5 16,1 7-10-16,2 3-10 16,0 1-8-16,1 0-3 15,-1-3-1-15,0-3-2 16,-1-11-23-16,-1-13-47 0,0-18-366 15,3-12 302-15</inkml:trace>
  <inkml:trace contextRef="#ctx0" brushRef="#br0" timeOffset="63008.66">9514 5046 735 0,'7'-1'382'16,"-1"0"-129"-16,-1 4-38 16,-2 5-27-16,-4 1-49 15,-4 6-30-15,-4 4-58 16,-5-1-22-16,-5 4-22 16,-2-1-3-16,0-2-44 15,2-2-6-15,5-2 1 0,3-4-2 16,6-2 39-16,2-1 3 15,2 0-1-15,2 0 0 16,4 1 4-16,0 2 2 16,1 2 0-1,0 2 2-15,0 5 1 0,2 4-2 16,0 7 2-16,0 5 0 16,-1 9 1-16,-1 1-1 15,-1 4-1-15,-1-2 12 0,4-7-195 16,-2-8 139-16</inkml:trace>
  <inkml:trace contextRef="#ctx0" brushRef="#br0" timeOffset="63256.83">9387 5368 494 0,'-2'-15'293'15,"5"6"-35"-15,4-1-122 16,10 4-26-16,4 3-38 15,5 0-4-15,11 2 15 16,2 1 6-16,5 2 10 16,-4-1-9-16,-9 2-31 15,-1 3-16-15,-15 1-18 16,-1 3-4-16,-4 4-3 16,-9 6-1-16,1 3-7 0,-2 1-3 15,0 5-46-15,0-2-61 16,3 6 64-16</inkml:trace>
  <inkml:trace contextRef="#ctx0" brushRef="#br0" timeOffset="63590.47">9452 5419 557 0,'6'-10'261'0,"12"7"-82"16,6 1-36-16,9 2-19 16,6 7-12-16,-2 0-39 15,-4 1-14-15,-13 5-24 16,-7-1-9-16,-13 8-5 16,-1 3-2-16,-9 7-10 15,-4 0-10-15,-6-4-21 16,-4-2-2-16,6-9 2 15,3-3 7-15,10-7 2 16,4-3-4-16,7-8-4 16,7-4-2-16,6-12 7 0,6-4-12 15,7-10-61-15,0-7-37 16,9-12-222-16,-1-6 223 16</inkml:trace>
  <inkml:trace contextRef="#ctx0" brushRef="#br0" timeOffset="64373.49">9950 5062 522 0,'17'-60'274'15,"-8"7"-71"-15,-5 1-27 0,-5 13-39 16,1 12-24-16,-2 15-25 16,-1 8-17-16,-1 9-33 15,-2 8-13-15,-6 12-25 16,-1 7-1-16,-5 11-1 16,-2-2 0-16,6-1 2 15,5-4-1-15,6-10-2 16,5-4 1-16,9-9 0 15,2-7 2-15,9-5 3 16,0-4 1-16,5-5-2 16,0 3 1-16,0 0-1 15,-2 3-1-15,-8 2 1 16,2 0 1-16,-12 7 0 16,2 7 2-16,-6 3-1 15,-3 4 0-15,-2 7-2 16,-2 1 0-16,0 12-1 0,-2 2 0 15,0 7-1 1,0 0 0-16,-1 6 0 0,0 3 0 16,3 0 0-16,1 1 1 15,-1-9 0-15,4-3 1 16,-5-14 1-16,2-2 2 16,1-13 8-16,-2-7 6 15,-1-9 6-15,-2-4-1 16,-9-16-22-16,-1-2-30 15,-10-12-104-15,-5-8-124 0,-5-16 160 16</inkml:trace>
  <inkml:trace contextRef="#ctx0" brushRef="#br0" timeOffset="64406.37">9719 5300 493 0,'1'-14'246'0,"11"11"-73"16,3 6-18-16,9 11-33 15,5 5-28-15,6 6-40 16,2 0-21-16,2-7 5 15,1-3-73-15,7-6 32 16</inkml:trace>
  <inkml:trace contextRef="#ctx0" brushRef="#br0" timeOffset="64480.39">10269 5044 696 0,'-14'-13'345'0,"3"6"-140"16,5 7 16-16,6-1-89 15,6-1-32-15,15 7-35 16,9 0-17-16,11 6-15 16,6 2-4-16,-3-7-12 15,-3-2-4-15,-3-2-3 16,-6-3 11-16,-7 1-84 16,-6-3-63-16,-8 0 80 15</inkml:trace>
  <inkml:trace contextRef="#ctx0" brushRef="#br0" timeOffset="64909.81">10422 4933 456 0,'-21'-12'306'15,"6"6"-14"-15,12 11-100 16,-4 0-45-16,7 9-59 0,3 6-19 16,1 4-33-16,4 11-8 15,-3 8-8-15,-3 3-5 16,-2 9-3-16,0-1-1 15,-1-9-2-15,1-7-2 16,3-12 0-16,-3-11 0 16,3-8 14-16,6-4 6 15,2-8 4-15,7-3-1 0,6-2-11 16,2 0-5-16,3 1-4 16,1 2 0-16,-7 3-1 15,-3 2 0-15,-11 2 2 16,-4 2 2-16,-10 9 2 15,-5 2-1-15,-12 8-3 16,-4 3-3-16,-7 2-15 16,-2 5-2-16,3 0-2 15,0-2 1-15,11-2 8 16,1-8-1-16,14-7-7 16,9-2-2-16,8-6-1 15,8-3 1-15,8-1 5 16,0-5 3-16,5-6 17 15,0-5-44-15,0-4-97 16,-1-1-119-16,-9-6 133 16</inkml:trace>
  <inkml:trace contextRef="#ctx0" brushRef="#br0" timeOffset="65120.65">10509 5172 548 0,'-14'-16'333'0,"4"7"-44"15,5 8-127-15,0 4-45 16,6 11-61-16,0 1-20 0,6 18-20 16,3 11-3-16,1 15 4 15,-1 12-1-15,-7 14 3 16,-2 4-3-16,-4 2-16 16,-2-3-50-16,0-9 36 15</inkml:trace>
  <inkml:trace contextRef="#ctx0" brushRef="#br0" timeOffset="65340.83">10901 4836 531 0,'1'11'347'0,"-4"3"-39"16,-5 10-77-16,-5 4-44 16,-9 9-83-16,-6 7-38 15,-13 9-42-15,-4 4-3 16,-8 8-175-16,-3-2 119 16</inkml:trace>
  <inkml:trace contextRef="#ctx0" brushRef="#br0" timeOffset="65524.36">10699 5071 337 0,'43'-25'236'0,"1"13"48"15,2 6-62-15,2 8-51 16,3 6-8-16,3 10-41 16,0 0-17-16,-8 4-31 15,-5 1-21-15,-8-3-26 16,-3 0-7-16,-6-4-26 15,-5-2-43-15,-12-6 33 16</inkml:trace>
  <inkml:trace contextRef="#ctx0" brushRef="#br0" timeOffset="65744.45">10679 5274 660 0,'11'-4'254'16,"9"-5"-150"-16,7-1-9 16,5-3 13-16,4 0-12 15,-4-1-45-15,-3 0-17 16,-5 4-20-16,-5 3 7 0,-11 5-91 16,-4 3-45-16,-7 7-150 15,-7 2 143-15</inkml:trace>
  <inkml:trace contextRef="#ctx0" brushRef="#br0" timeOffset="66542.06">10876 5223 264 0,'-86'60'194'0,"69"-44"43"16,4 4-11-16,4 5-31 15,4 1-27-15,4 9-73 16,2 3-29-16,1 3-41 16,1 0-11-16,1-6-5 15,-4-4-2-15,2-10-3 16,2-6-24-16,-3-8-94 15,5-7-68-15,2-14-80 16,1-4 5-16,0-11 103 16,-3-5 91-16,-2 0 138 0,-5-3 59 15,-2 1 35 1,-4 1-3-16,4 7-14 0,0 5-22 16,3 11-20-16,5 5-11 15,-1 7-36-15,6 4-17 16,-1 4-21-16,3 8-7 15,1 6-1-15,-2 7-1 16,-2 8 0-16,-2 2-1 16,-4 5-3-16,-3 0-2 0,-2-3-3 15,-2-5-2-15,3-11 0 16,0-9-1-16,-1-14-5 16,2-6-10-16,0-14-7 15,-2-6 0-15,2-10 10 16,-1-7 10-16,-4-3 10 15,0 4 1-15,1 11 5 16,2 8-1-16,3 13-5 16,1 2-4-16,5 10-11 15,1 2-2-15,2 7 2 16,-1 2 3-16,1 6 6 16,-3 3-1-16,0-1 0 15,-2-1 0-15,0-9-2 16,-1-4 0-16,1-8 0 15,2-6 2-15,5-11-4 0,1-6 0 16,0-9 0 0,-1-1 0-16,-3 2 4 0,0 3 0 15,-6 11 1-15,1 4-3 16,-3 12-4-16,0 5-2 16,2 10-4-16,-2 4 0 15,3 7 3-15,3 6 0 16,2 3 0-16,4 4 2 15,1 2 0-15,1 0 0 16,2-5 2-16,-4-5 0 0,1-10 3 16,-7-3 1-16,-2-9 3 15,-5-2 4-15,-4-5 14 16,0-1 0-16,-9-6 21 16,0 0-1-16,-16-9-11 15,-8-7-2-15,-13-10-25 16,-5-7-11-16,8-6-55 15,5 2-31-15,19 9-65 16,9 7-199-16,23 20 246 16</inkml:trace>
  <inkml:trace contextRef="#ctx0" brushRef="#br0" timeOffset="66814.47">11669 5344 825 0,'1'3'399'0,"0"0"-149"15,-1-1-107-15,-1-2-21 16,0 0-60-16,-1 4-27 0,-3 17-18 15,-37 29-3 1,13-11-6-16,-8 7-24 0,-2 6-142 16,-7 0 113-16</inkml:trace>
  <inkml:trace contextRef="#ctx0" brushRef="#br0" timeOffset="67017.35">11379 5028 412 0,'46'5'191'0,"10"21"-33"15,4 8 18-15,6 15 12 16,0 4-7-16,-2 5-43 16,1 1-25-16,-13 1-44 15,-8-8-13-15,-9-6-31 16,-7-9 8-16,-12-13-107 15,-3-4-124-15,-11-13 131 0</inkml:trace>
  <inkml:trace contextRef="#ctx0" brushRef="#br0" timeOffset="125073.09">2980 11903 386 0,'-19'2'182'0,"-19"4"-79"15,29-2-11-15,2-1-41 16,3 0-24-16,4-1-31 0,1 3-3 16,10 7 0-16,2 8 3 15,4 13 3-15,-1 5 1 16,2 9 1-16,-3 6 0 15,-3 5 1-15,1-2 0 16,-3-10-1-16,0-11 1 0,2-20 7 16,-1-8 9-16,3-9 26 15,2-8 9-15,6-8 0 16,4-6-5-16,7-1-26 16,5 3-7-16,5 2-10 15,3 4-1-15,5 3-2 16,3 1-1-16,11-1 0 15,0-1 1-15,2-9 1 16,-2-4-2-16,0-4 1 16,6-1-8-16,4 6 42 15,4 3 2-15,-1 8 2 16,0 5 8-16,6 7-42 16,-1-2-2-16,0 3 0 15,-4-3-1-15,3-1-1 16,-2 4 0-16,-2-4-1 15,-1 6 0-15,-10-3 0 0,1 0-1 16,-1 4 1-16,-4 2 1 16,-8-3 41-16,-7 1 9 15,-6-1 5-15,-6-6 3 16,-3 0-23-16,-5 0-3 16,-7-1 3-16,-2 1 1 15,-4 0 17-15,-6-1 15 16,-8-7 23-16,-1-8 6 15,-17-18-30-15,0-9-19 16,-8-24-30-16,-2-12-8 0,-1-24-11 16,2-10-19-16,6 2-100 15,3 11-71-15,5 36 109 16</inkml:trace>
  <inkml:trace contextRef="#ctx0" brushRef="#br0" timeOffset="126044.84">4228 12077 765 0,'-37'45'260'15,"35"-32"-251"-15,6 6-12 16,11 24-7-16,8 10 2 16,7 22 7-16,1 5 0 15,-2 1 1-15,-3 0 0 16,-6-10 0-16,-1-2 0 0,-5-12 1 15,2-4 0-15,-3-12 1 16,-1-6 3-16,1-8 3 16,0-5 1-16,3-3 0 15,5-2-2-15,9-4-3 16,6 3 0-16,9-4-1 16,0 0-1-16,2-1-2 15,2-5 0-15,9 1-1 16,6 0 0-16,6-3-1 15,4 3 0-15,-2 0-1 16,0-1-2-16,8 7 1 16,2-6 6-16,0 0 17 15,2-1 5-15,5-1 6 16,-2 1-4-16,9-5-12 16,5 8-3-16,2-2-3 0,7-4-2 15,9 9-1-15,2-6-1 16,-1 2-1-16,4 1 0 15,4-5-1-15,0 1 1 16,11-7-1-16,-2-1 0 16,0 4-1-16,6-2-1 15,-5 1 0-15,6 0 0 16,1 1 0-16,-2 4 0 0,6 9 0 16,-6-1 0-16,8-1 0 15,-1 0 1-15,5-8 1 16,-2 1 1-16,2-3 4 15,0-3 2-15,-8-1 9 16,7-1 2-16,-9 1 1 16,2 2-3-16,1-2-7 15,-13 1-2-15,7-5-5 16,-11-1 0-16,-12 1-1 16,0 1 1-16,-17-3 0 15,-4 2 2-15,-11-2 0 16,-11-2 1-16,-11-5 49 15,-5 0 10-15,-17 0 8 16,-5-6 21-16,-18 5-23 16,-3-6 2-16,-10 0 13 15,-3 1-15-15,-4-8-16 0,-7-6-9 16,-3-17-21-16,-3-10-7 16,-6-27-13-16,2-15-3 15,-1-18-3-15,4-10-2 16,6 1-6-16,8 14-4 15,2 22-41-15,2 18-34 16,3 31-118-16,-7 8 124 16</inkml:trace>
  <inkml:trace contextRef="#ctx0" brushRef="#br0" timeOffset="126764.14">10795 12115 511 0,'-5'0'247'0,"0"0"-117"16,4-3-55-16,7-4-81 16,3-1-8-16,9-7 6 15,2-3 3-15,7-5 4 16,2 2 0-16,4-1 1 0,-1 5 0 15,-2 5 0-15,-1-1 0 16,-4 0 1-16,-3 2 28 16,-2 2 8-16,-4 0 1 15,1 10 16-15,-3-2-27 16,0 8 16-16,5 12 17 16,0 7 7-16,5 9 6 15,1 13-16-15,0-2-17 16,6 2-22-16,0-1 3 0,11-11-16 15</inkml:trace>
  <inkml:trace contextRef="#ctx0" brushRef="#br0" timeOffset="131354.88">13407 5824 304 0,'-14'-1'188'0,"1"1"-18"15,8 8-117-15,3 6-14 16,1 15-30-16,1 14 8 0,1 30 35 15,-2 17-4-15,-5 40 4 16,-2 20-5-16,-9 31-29 16,-6 20-2-16,-3 28-5 15,-7 4-2-15,-5 27 0 16,0 1-1-16,4-10-1 16,6-2 1-16,15-45-2 15,5-22 1-15,7-34 5 16,1-18 15-16,-1-21 34 15,-1-9 17-15,-2-16 15 16,1-8-10-16,0-17-4 16,1-10-8-16,2-19-13 15,0-10-6-15,3-11-25 16,3-5-10-16,7-2-6 16,5 0-2-16,9 0-6 15,6 1-1-15,7 4-2 0,5 1-1 16,9 9 1-16,6 2 0 15,14 0 0-15,0-1 1 16,-1-7 0-16,-2-2 2 16,-9-6 0-16,-2-1 0 15,-6-4 3-15,-3-1 0 16,-10-4 2-16,-9-3 1 16,-8-1 1-16,-5-3 1 0,-5-3 1 15,-1-4 0-15,-4-8 0 16,0-8-2-16,-3-18-2 15,-1-3-2-15,-3-16-1 16,-2-11-1-16,-2-14-1 16,-1-10-1-16,3-18-2 15,4 1-1-15,5-12-3 16,7-7 0-16,3-8-1 16,0-12 1-16,0-2 3 15,0-5 1-15,-2 2 1 16,0 3 1-16,-5 4 0 15,-1 8-1-15,-1 11-1 16,-4 4 1-16,-2 12-1 16,-4 5 0-16,-9 5-6 15,-1 8-5-15,-7 7-7 0,-2 6 0 16,1 13 4-16,-3 6 5 16,-4 18 10-16,0 3 2 15,-4 26 3-15,0 5 1 16,-3 10 2-16,-5 6-1 15,-12 5-5-15,-7 11-3 16,-19 18-6-16,-5 8-2 0,-13 20 4 16,-7 9 0-16,-1 11 2 15,1-1 1-15,6-6-2 16,14-7-17-16,18-16-88 16,14-10-132-16,41-12 150 15</inkml:trace>
  <inkml:trace contextRef="#ctx0" brushRef="#br0" timeOffset="132267.6">22854 7177 1257 0,'8'-8'417'16,"-7"4"-428"-16,5 4 49 0,-3 5-33 15,-3 10-3-15,-5 27-22 16,-3 17-7-16,-3 34-52 16,0 15-21-16,-4 15-14 15,-3 0 9-15,5-3 63 16,2-10 31-16,13-19 41 16,7-5 13-16,15-19 25 15,4-3-2-15,14-12-10 16,5-9-5-16,10-12-21 15,9-11 0-15,8-16-9 16,3-12-6-16,8-19-8 16,4-7-4-16,4-13-15 15,-2-2-2-15,-6-4 4 16,-6-3 4-16,-9-5 17 16,-5-4 10-16,-8-4 21 15,-9-2 5-15,-14 2-2 0,-9-4-5 16,-17-10-16-16,-7 0-4 15,-12-7-3-15,-3 5-1 16,-7-1-3-16,-8 4-4 16,-20 7-9-16,-14 1-7 15,-19 18-7-15,-1 10 3 16,-7 14 17-16,-3 12 4 16,-3 20 1-16,-14 6-5 15,-18 25-14-15,-9 9-7 0,-37 26-56 16,-13 22-30-16,-40 32 61 15</inkml:trace>
  <inkml:trace contextRef="#ctx0" brushRef="#br0" timeOffset="133472.64">13626 9331 998 0,'-25'4'354'0,"9"19"-321"15,8 12-21-15,8 35-30 16,0 14 1-16,3 30 9 16,4 18 3-16,1 11 4 15,5 5 2-15,7-7 0 16,-6-13 1-16,7-26-1 15,3-15-1-15,1-28 7 16,7-9 10-16,2-19 11 16,4-9 3-16,11-10-4 0,3-2-7 15,10-4-7-15,6 0-1 16,14 4-2-16,8-1-2 16,7 3-2-16,12-1-2 15,9-4-3-15,1 2 1 16,25-6-1-16,1 5 1 15,14-1 1-15,11-2 1 16,12 2 0-16,4-2-1 16,13 2 1-16,4 1-2 0,9 4 1 15,11 6-1-15,0 3 2 16,11 4-1-16,-4 0 1 16,-4 0 0-16,9-2-1 15,-4-6 1-15,6-5-2 16,8-6 2-16,-6-7-1 15,-2-5 1-15,3-7-1 16,-6 0 0-16,-1-3 0 16,1 1 0-16,-9 5 1 15,-6-2 1-15,-4 4 1 16,-10-1 2-16,-6-2 0 16,-3 3 1-16,-6-4-2 15,-4 2-1-15,-4-2-1 16,-3 1 1-16,-7 0 0 15,0 3-1-15,-13 8 0 16,-10-2-1-16,-16 1 1 0,-9 1 0 16,-15 1 0-16,-6-3 1 15,-13-3-1-15,-8-5 1 16,-11-2 0-16,-8-1 1 16,-10 5 1-16,-7-2 0 15,-17-2 2-15,-2 1 0 16,-11-3 3-16,-2 0 2 15,-7-4 3-15,-1 0-1 0,-2-7-3 16,-1-3-1-16,-1-6-4 16,-1-4-1-16,-1-3 0 15,-2-4 0-15,-2-6 5 16,0-4 8-16,-3-10 15 16,1-10 11-16,0-7 16 15,0-11-6-15,4-15-18 16,0-7-13-16,0-21-23 15,2-8-2-15,-6-3 1 16,-3 0 0-16,0 6 2 16,-7 5-1-16,-2 4 0 15,1 5 2-15,-9 12-22 16,-2 0-37-16,-12 2-126 16,-4 0 115-16</inkml:trace>
  <inkml:trace contextRef="#ctx0" brushRef="#br0" timeOffset="135050.91">17609 11220 1093 0,'13'37'389'0,"11"4"-344"16,5 8-15-16,12 13-16 15,0 1-6-15,3 6-5 16,-5-10-1-16,-1-5-53 16,0-4-52-16,-8-13 65 0</inkml:trace>
  <inkml:trace contextRef="#ctx0" brushRef="#br0" timeOffset="135316.63">18012 11101 1155 0,'-14'29'470'0,"-7"-7"-290"16,-3 7-74-16,0 10-53 15,-8-1-16-15,-4 9-20 16,-5 6-8-16,-13 8-5 15,3 5-1-15,-3-4-3 16,5-4 0-16,18-15 1 16,8-9-27-16,13-13-198 15,10-9 162-15</inkml:trace>
  <inkml:trace contextRef="#ctx0" brushRef="#br0" timeOffset="135709.81">18204 11289 1220 0,'-22'52'451'0,"4"8"-325"16,1 13-114-16,2-3-5 15,9 1-3-15,0-5-2 16,10-13-3-16,5-4-1 15,9-17-3-15,0-7-1 16,4-18 7-16,0-6 7 0,-6-16 28 16,2-10 17-16,-4-16 15 15,0-4-1-15,4-9-22 16,-6-3-14-16,-5-5-21 16,-4 0-3-16,-6-1-3 15,-2 7-1-15,-3 6 1 16,-5 6 0-16,-7 11-4 15,-2 7 5-15,-9 12-3 16,-3 9-4-16,-6 21-8 16,-4 8-11-16,1 15-3 15,8 6-11-15,13-2-81 16,10-1-50-16,22-14 95 16</inkml:trace>
  <inkml:trace contextRef="#ctx0" brushRef="#br0" timeOffset="136017.48">18670 11219 1504 0,'-13'46'574'15,"4"-7"-422"-15,-1 11-82 16,4 14-60-16,-2 4-4 0,-3 9-5 15,-2 4-1 1,-7 1-4-16,1 1-4 0,-3-10-37 16,3-7-19-16,3-25-59 15,0-9-47-15,3-22-352 16,2-15 354-16</inkml:trace>
  <inkml:trace contextRef="#ctx0" brushRef="#br0" timeOffset="136367.34">18729 10950 1319 0,'21'19'490'16,"7"3"-364"-16,12 11-83 15,0 1-2-15,3 9-18 0,-1-1-12 16,-2 2-9-16,-1-2-2 15,-9-5-10-15,-3 1-4 16,-14-2-1-16,-4 0 2 16,-14 2 12-16,-8-1 2 15,-14 1 2-15,-8-3 0 16,-9-6 0-16,-7-3-1 16,-10-11 3-16,1 2 5 15,2-10 8-15,8-1 5 0,9-7 5 16,-2-9-3-16,11 0-10 15,0-2-4-15,16 5-9 16,6 1-2-16,7 0-8 16,5 1-4-16,13 2-8 15,11 4-2-15,30 15 7 16,19 12 4-16,32 25 9 16,19 15 1-16,26 11 98 15,7-5 349-15,21-42-311 16</inkml:trace>
  <inkml:trace contextRef="#ctx0" brushRef="#br0" timeOffset="169089.42">14784 3770 262 0,'54'66'219'0,"-53"-70"8"15,-1 4-46-15,1 0-20 16,-1 0-29-16,0 0-3 16,-1-1-20-16,0 0-19 15,0 1-11-15,1-1-6 16,-8-6-14-16,-3-3-6 16,-24-20-17-16,21 21-2 0,-1 2-3 15,-2-2 2-15,2 1-9 16,0 0-5-16,-1 1-7 15,3 3-4-15,-1 3-4 16,0 1-4-16,3 8-4 16,-1 0-4-16,2 6-1 15,0 1 0-15,-3 2 4 16,6 6 1-16,-1-1 9 16,0-1 3-16,3 3 1 15,-1-2 4-15,3 2 0 16,2 0 1-16,0 2 5 15,-2-1-1-15,1 4-4 16,1 0-2-16,1 2-6 16,1-2-1-16,0-1-1 15,1-1 0-15,-2-5 1 0,2 1 0 16,-1-1 14-16,0 2 5 16,-1 3 3-16,-1-1 1 15,-3 0-12-15,1 0-5 16,-3-3-3-16,3 1 0 15,-3-3 1-15,-3-2 2 16,-3-1 0-16,0-3 2 16,-4-4 1-16,-1 0 0 0,-1-4 0 15,-4-1-13-15,0-6-89 16,-2-6-77-16,-1-13 98 16</inkml:trace>
  <inkml:trace contextRef="#ctx0" brushRef="#br0" timeOffset="169358.65">14270 4153 623 0,'25'-9'282'0,"-27"9"-108"16,3 0-43-16,5-2-5 15,1 1-9-15,8-2-13 0,2-1-6 16,11 0-13-16,3-1-7 16,14 2-24-16,4-1-13 15,8 2-19-15,2 2-8 16,0 1-2-16,-6-1 0 16,-11 2-29-16,-6 0-73 15,-14-5 60-15</inkml:trace>
  <inkml:trace contextRef="#ctx0" brushRef="#br0" timeOffset="169866.72">14322 3649 412 0,'-3'2'285'0,"2"-2"-38"15,2 0-52-15,-2 0-29 16,0-1-68-16,1 0-17 16,0 0-19-16,0 0-4 15,2-12-10-15,28-28-9 16,-15 20-12-16,0-3-8 16,5 2-11-16,5 4-3 15,-2-3-2-15,4 8-2 16,-1-1-1-16,0 2-1 0,-3 9-2 15,3 5 0-15,-4 11 1 16,3 10 4-16,0 13 10 16,-7-5 3-16,-1 4 7 15,0-5-1-15,0-13-3 16,8-5 3-16,12-15 0 16,4-13 1-16,18-16-2 15,3-11-39-15,1-8 15 16</inkml:trace>
  <inkml:trace contextRef="#ctx0" brushRef="#br0" timeOffset="170722.42">15178 3847 254 0,'20'-36'186'16,"-21"36"28"-16,-1-4-33 16,0 2-33-16,1 2-12 15,0 0-25-15,0 0-14 0,0 0-24 16,-1 1-5-16,-8 10-9 16,-21 30-2-16,22-9 3 15,-4-2-8-15,1 16-8 16,2 4-5-16,5 7-20 15,5 4-5-15,6-2-5 16,4-2-2-16,5-11-2 16,0-5 0-16,3-12-2 15,-1-6 1-15,2-13-10 16,0-4-33-16,-1-15-138 16,-1-8 120-16</inkml:trace>
  <inkml:trace contextRef="#ctx0" brushRef="#br0" timeOffset="170896.7">15259 3919 266 0,'10'-4'208'16,"2"4"62"-16,4 4-60 15,9 9-36-15,0 0-28 16,4 6-28-16,1 0-7 15,1 0-7-15,-2 1 6 0,-5 0-23 16,-4 1-5-16,-6-2-13 16,-4 1-10-16,-7 1-11 15,-2 1-8-15,-10 2-12 16,-5 1-5 0,-6 3-7-16,-4-5-3 0,-2-4-13 15,0-2-22-15,1-14-75 16,10 3-56-16,2-11-282 15,1-8 282-15</inkml:trace>
  <inkml:trace contextRef="#ctx0" brushRef="#br0" timeOffset="171197.18">15665 3933 612 0,'9'0'329'0,"-5"3"-82"0,-2-1-55 16,-2 4-74-16,-6 2-31 16,-3 8-37-16,-5 4-15 15,-2 4-18-15,-1 5-4 16,-1 0 17-16,2-1 4 16,4 1 6-16,3-2 9 15,8-6-17-15,4-4-5 16,10-2-6-16,3-6-8 0,10 1-4 15,5 0 0-15,2-10-1 16,4-2 0-16,-1-6-11 16,-4-5-35-16,0 2-93 15,-7-3-246-15,-6-5 246 16</inkml:trace>
  <inkml:trace contextRef="#ctx0" brushRef="#br0" timeOffset="171458.16">15840 3811 550 0,'12'-39'315'16,"-3"52"-94"-16,8 6-38 15,2 0-47-15,6 11-38 0,1-1-11 16,2 9-10-1,0 6-9-15,-3 2-16 0,-2 7 1 16,-11 1-17-16,-7-1-1 16,-20 4-7-16,-13 4-8 15,-24 11-59-15,-11 6-32 16,-31 23 41-16</inkml:trace>
  <inkml:trace contextRef="#ctx0" brushRef="#br0" timeOffset="189303.49">16672 4084 337 0,'-36'21'253'0,"33"-21"41"16,1-3-64-16,3 1-86 15,-1 1-37-15,0 1-48 16,0 0-8-16,16 0-3 16,27 6-2-16,-13-4-11 15,2 2-7-15,2 1-10 16,1-2-5-16,-5 0-5 15,0-1 0-15,-1-2-2 16,-1 0-3-16,-3 0-75 16,-3 0-104-16,-6 0 112 15</inkml:trace>
  <inkml:trace contextRef="#ctx0" brushRef="#br0" timeOffset="189557.96">16620 4321 407 0,'-7'-6'292'16,"5"4"5"-16,2 0-24 16,3 0-113-16,-3 2-43 15,6 0-53-15,17 0-4 16,45 5-11-16,-19 1-3 0,5 0-11 15,1 2-8-15,-4-3-11 16,-2-2-3-16,-5 4-32 16,1-2-48-16,-9 1 44 15</inkml:trace>
  <inkml:trace contextRef="#ctx0" brushRef="#br0" timeOffset="192695.66">17897 4105 365 0,'5'0'251'0,"-4"-2"15"16,3 0-53-16,-4 1-66 15,0 0-24-15,0 0-24 16,0 1-12-16,0-4-21 16,1-6-5-16,-2-1-18 15,-9-23-6-15,-5 22-4 0,-3 0-5 16,-2 2-1-16,-4 1 0 15,3 3-4-15,-4-1 0 16,1 4-7-16,4 3-4 16,1 6-12-16,0 4-5 15,1 9-8-15,2 5-2 16,4 10 0-16,1 4 2 16,6-1 2-16,1-2 0 15,5-9 0-15,2-3 0 0,7-8 9 16,4-4 5-16,6-7 12 15,2-3 5-15,5-10-4 16,1-1-3-16,3-7-2 16,-1-4-2-16,-4-3-2 15,-5 2 1-15,-6 1 0 16,-3 3 0-16,-8 2 1 16,-3 3 0-16,-1 1 1 15,0 4 2-15,3 2 6 16,-2 2 3-16,0 4 1 15,-2 0-1-15,0 0-13 16,0 0-5-16,0 0-5 16,0 0-1-16,1 11 1 15,2 6 1-15,2 22 1 16,-4-19 0-16,0 1 0 16,-1 3 0-16,2 0 1 0,1 4 0 15,-1-3-1-15,-2 1 1 16,1 6-1-16,0-4 1 15,0 3 1-15,2 2 0 16,-6 0 0-16,0 0 0 16,0 3 1-16,-6-1 2 15,-1-1 3-15,-8 1 0 16,-9-3 3-16,-1-3 1 0,-3-4 2 16,0-7 3-16,3-9 1 15,2-5 1-15,0-13-2 16,2-4-4-16,0-11-16 15,-2-7-10-15,1-7-42 16,4-2-29-16,7-4-79 16,9 3-64-16,14 4 143 15</inkml:trace>
  <inkml:trace contextRef="#ctx0" brushRef="#br0" timeOffset="193025.98">18111 4429 559 0,'3'1'351'15,"-3"3"-23"-15,-2 0-33 16,1-4-99-16,0 0-37 16,-1 5-52-16,-4 9-19 0,-7 23-30 15,7-22-12-15,3 2-22 16,-1 1-8-16,3 0-9 16,0 1-2-16,-1-4-2 15,0-2 0-15,3-4-22 16,0-5-48-16,3-4-127 15,2-2 123-15</inkml:trace>
  <inkml:trace contextRef="#ctx0" brushRef="#br0" timeOffset="193959.81">18572 3880 398 0,'0'1'236'0,"-4"1"-24"15,1 0-39-15,2-2-47 16,0 0-10-16,0 0-18 15,-8 5-8-15,-4 1-26 16,-21 27-9-16,23-19-14 16,0 1-6-16,2 4-10 15,-2 5-3-15,0 5-2 16,-1 2-1-16,2 7-1 0,-2 4 3 16,1 5 3-16,-2 1 1 15,1 8 8-15,2 3-4 16,4 8-5-16,1 3-3 15,5 0-12-15,2-1-2 16,8-5-3-16,4-6-2 16,4-14 2-16,3-7-21 15,3-16-106-15,1-8-76 16,1-17 112-16</inkml:trace>
  <inkml:trace contextRef="#ctx0" brushRef="#br0" timeOffset="194736.89">19076 4188 583 0,'53'-25'369'0,"-59"19"-51"16,-2-3-107-16,-3-1-44 15,-1-4-77-15,-4 1-25 16,-2-5-11-16,-3 0-5 15,-2 3-9-15,-2 1-1 16,0 6-19-16,-1 5-5 16,2 9-9-16,1 6-5 15,0 9-10-15,4 5-4 0,5 9-2 16,2 0 1-16,6 5 3 16,0-4 3-16,6-7 3 15,2-4-2-15,7-8 4 16,3-2 3-16,5-8 7 15,6-3 4-15,7-7 1 16,-2-5-3-16,4-7-2 16,-6-2-2-16,0-3 0 15,-1 1-1-15,-6 2 0 16,-4 0 1-16,-7 8 1 16,-3-1 2-16,-2 6 2 15,-2 2 2-15,-1 0 1 16,-1 1 0-16,0 0-2 15,0 0-2-15,0 0-3 16,0 0-2-16,0 1-2 0,0 0-1 16,-5 11 0-16,-13 27 1 15,15-15 0-15,-1 2 1 16,1 4 0-16,1 4 1 16,-1 0-1-16,2 4 1 15,-1 5-1-15,-1-1-1 16,-2 1 3-16,-1 1-1 15,-4-5 2-15,-2 4 1 16,0-4 0-16,-3-4 1 0,-3-4 2 16,-2-4 2-16,-4-7 1 15,-2-4 1-15,-1-5-2 16,1-7-22-16,2-8-83 16,1-6-61-16,7-13 85 15</inkml:trace>
  <inkml:trace contextRef="#ctx0" brushRef="#br0" timeOffset="195467.45">19087 4500 670 0,'17'11'344'0,"2"2"-102"15,1-2-31-15,-3-1-65 0,0 0-26 16,-4-4-41-16,-2-1-17 16,-5 1-25-16,-4-1-9 15,-5 6-6-15,-6-1-1 16,-7 4-4-16,0 2-3 16,-6-3-6-16,1-2 0 0,6-3-3 15,2 0-1-15,9-3-3 16,3 1 3-16,4-2 7 15,7 0 1-15,6 1 2 16,6 2-3-16,8-2-8 16,5 1-8-16,2-9-56 15,1-3-58-15,6-3 72 16</inkml:trace>
  <inkml:trace contextRef="#ctx0" brushRef="#br0" timeOffset="195529.21">19508 4234 923 0,'-1'6'439'0,"-5"-1"-172"0,-2 1-36 15,0 8-68-15,-2 2-46 16,-1 5-62-16,3 6-16 16,1 6-21-16,2-2-7 15,6 12-11-15,3 1 0 16,6-3-2-16,3 3 0 0,3-12-27 16,1-8-43-16,2-10-138 15,-1-8-205-15,0-18 263 16</inkml:trace>
  <inkml:trace contextRef="#ctx0" brushRef="#br0" timeOffset="195666.21">19625 4297 598 0,'14'-1'301'0,"7"1"-112"15,0 3-24-15,3 4-60 16,-1 2-20-16,1 5-7 16,2 1 5-16,-3-1 6 0,-4 1 0 15,-9-1-2-15,-4 1-5 16,-7 4-16-16,-5 3-5 16,-10 4-19-16,-4 0-8 15,-6 2-11-15,-3-4-4 16,2-3-7-16,-4-4-11 15,1-6-63-15,3-4-43 16,5-7-196-16,7-4 189 16</inkml:trace>
  <inkml:trace contextRef="#ctx0" brushRef="#br0" timeOffset="195982.07">19966 4283 696 0,'1'2'375'0,"-1"3"-99"16,-5-5-42-16,-3 12-98 16,-3-1-39-16,-4 8-48 15,-4 2-13-15,-3 0-16 16,0 5-3-16,4-3-3 0,4 1 3 15,11-3 8 1,3-1 4-16,5-1 0 0,7-1-5 16,8-4-9-16,6-2-5 15,11-6-5-15,0-4-7 16,3-7-53-16,3-2-38 16,-5-9-139-16,0-2 141 15</inkml:trace>
  <inkml:trace contextRef="#ctx0" brushRef="#br0" timeOffset="196369.39">20179 4243 727 0,'10'-49'381'0,"-10"51"-128"16,1 0-31-16,4 4-83 15,0 0-35-15,6 8-25 16,3 2-9-16,3 7-14 15,5 6-5-15,0 1-6 0,0 4-1 16,-7 1-3-16,-5 0-5 16,-11 3-7-16,-3 1-4 15,-12-2-4-15,-3-1-4 16,-3-3-11-16,-3-2-29 16,0-6-103-16,-1-4-77 15,3-7 116-15</inkml:trace>
  <inkml:trace contextRef="#ctx0" brushRef="#br0" timeOffset="196704.58">20396 3905 839 0,'5'10'392'0,"3"7"-190"15,7 7-24-15,0 6-87 16,6 5-28-16,5 9-23 16,0-2 0-16,5 5 1 0,0-1 0 15,-2-4 1-15,-1 2-1 16,-5-3-3-16,-4 1-3 15,-9 3-5-15,-6 1-3 16,-15 7-1-16,-8 6-4 16,-25 10-8-16,-10 4-4 15,-21 11-38-15,-14 3-40 16,-11 9 43-16</inkml:trace>
  <inkml:trace contextRef="#ctx0" brushRef="#br0" timeOffset="206026.12">17911 3712 519 0,'-3'2'266'0,"-2"-5"-62"0,5-1-49 16,-6-8-40-16,6-1-22 15,-1-6-30-15,-3-4-7 16,3-5-10-16,-2-4-6 15,1-10-16-15,5-1-5 16,2-10-10-16,1-6-2 16,1-2-2-16,-4-3 1 15,4 11 3-15,-6 1 2 16,4 20 6-16,1 6 0 0,-7 11 1 16,0 9-2-16,0 4-10 15,1 3-7-15,-4 3-9 16,4 8-4-16,-6 8-27 15,-3 6-42-15,2 11 56 16</inkml:trace>
  <inkml:trace contextRef="#ctx0" brushRef="#br0" timeOffset="206293.5">17677 3186 311 0,'-3'-14'210'0,"5"1"-3"16,5-1-46-16,8-4-40 16,5-1-34-16,14-7-20 0,8 2 0 15,4 1-9-15,2 0-4 16,-2 9-10-16,-4 3-10 16,-6 8-5-16,-5 4-2 15,-8 7 0-15,-4 2 0 16,-5 7-2-16,0 7-4 15,-4 8-3-15,-2 4-2 16,-2 5-32-16,-2-3-68 16,-1-7 56-16</inkml:trace>
  <inkml:trace contextRef="#ctx0" brushRef="#br0" timeOffset="206859.93">17985 2282 332 0,'-15'0'220'0,"9"2"18"16,3-2-9-16,2 0-58 15,-1-1-44-15,2 0-78 16,0 0-14-16,8 1-20 16,14 2 12-16,40 5 6 15,-26-3-6-15,0-1-3 16,3 2-5-16,-8-3 10 16,-1-2-34-16,-7-6-238 0,-5-3 182 15</inkml:trace>
  <inkml:trace contextRef="#ctx0" brushRef="#br0" timeOffset="207276.68">18095 2182 492 0,'-17'-2'299'0,"8"2"-45"16,3 5-116-16,3 2-36 16,2 4-63-16,1 6-18 15,1 6-11-15,1 5-1 0,-2 5-2 16,0-1-1-16,1 0-2 15,-1-7 0-15,1-6-3 16,2-2-1-16,2-9 0 16,1-2-1-16,7-3 2 15,5 1 1-15,6-3 2 16,1 3 2-16,1-3 1 16,-2 1 3-16,-12 2 3 15,-6 0 5-15,-9 4 6 16,-7 1 2-16,-10 9-2 15,-8 3-3-15,-10 3-9 16,2 0-3-16,2-7-2 16,4-2 0-16,10-7-2 15,3-5 1-15,12-2-4 16,1-1-2-16,9-2-7 0,6-1-2 16,9-3 0-1,6 1 2-15,9-1 4 0,2-1 2 16,5-1 7-16,-2-4-14 15,-5-5-202-15,-4 1 157 16</inkml:trace>
  <inkml:trace contextRef="#ctx0" brushRef="#br0" timeOffset="207502.25">18143 2423 449 0,'-17'-8'268'0,"9"5"-21"16,2 4-47-16,2 1-76 15,4 4-36-15,0 8-55 16,0 4-11-16,0 11-12 16,0 3-2-16,-3 6-2 15,-2-1 1-15,-1 8 0 16,0 1 0-16,2-1 0 16,3-5-21-16,4-16-213 15,2-8 167-15</inkml:trace>
  <inkml:trace contextRef="#ctx0" brushRef="#br0" timeOffset="207762.96">18358 2117 346 0,'4'-1'225'0,"-1"1"-14"16,-4 2-37-16,1-2-28 0,0 0-37 15,0 0-26 1,4 13-48-16,12 22-12 0,0-26-14 16,0 1-3-16,4-5 2 15,2-1 2-15,-2-2 9 16,-2-2-36-16,-7 4 16 15</inkml:trace>
  <inkml:trace contextRef="#ctx0" brushRef="#br0" timeOffset="208519.44">18222 2330 232 0,'-7'0'173'16,"6"-2"-11"-16,13 1-31 15,4-4-14-15,11 4-20 16,-1-6 3-16,4 5-6 0,-1-1-5 16,-5 0-27-16,-4 4-18 15,-9 1-12-15,-4 4-2 16,-9 6 3-16,-3 3 0 16,-11 8-4-16,-4 1-6 15,-8 6-9-15,1-2-5 16,8-2-4-16,0-3-1 15,8-5-4-15,4-7-1 16,3-6-8-16,5-5 0 0,10-7 2 16,4-2 2-16,7-7 5 15,5 0 0-15,2-2 0 16,2 0 0-16,-4 2 1 16,-1 4 0-16,-8 5 2 15,-5 3 1-15,-4 9 6 16,-5 2 2-16,-2 6 2 15,-2-1-1-15,-1 2-5 16,0-1-3-16,1-2-3 16,0 0-2-16,1-5 0 15,4-2-1-15,0-1 1 16,1-2 0-16,-2 0 4 16,0 0 0-16,-1 0 1 15,-3-1 1-15,-1 0 3 16,0 0 2-16,-1 3 2 15,-9 14-2-15,-36 26-2 16,14-20-2-16,-2 3-2 0,-2-3 0 16,7-2-1-16,0-5 1 15,3-9 0-15,5-2 1 16,-5-13-7-16,7-3-8 16,-1-14-11-16,0-4-3 15,10-4 4-15,0-1 3 0,11 6 7 16,1 2 0-16,5 11 2 15,-1 4-2-15,2 9-4 16,1 3-1-16,7 7 1 16,2 3 0-16,10 11 4 15,4 4 1-15,4 5 1 16,6 3 2-16,4 1 4 16,0 2 2-16,4-1 2 15,-3-3 2-15,-4-8 4 16,-2-7 2-16,-7-10-22 15,-2-8 11-15</inkml:trace>
  <inkml:trace contextRef="#ctx0" brushRef="#br0" timeOffset="208915.87">18724 2088 397 0,'9'-22'233'0,"-13"28"-17"15,4 2-40-15,2 1-54 16,1-1-20-16,3 0-43 15,0 1-14-15,4 0-22 16,1-1-7-16,7 1-5 16,2-3 0-16,6 0 7 15,1-3 3-15,5-6 3 16,-4-2 0-16,0-2-6 16,-1-2-4-16,-7 2-3 15,1 2 0-15,-12 0 0 16,-2 4 1-16,-6 1 1 15,-2 4 0-15,-6 2-93 16,-1 3-273-16,1 2 242 16</inkml:trace>
  <inkml:trace contextRef="#ctx0" brushRef="#br0" timeOffset="209168.52">18744 2278 336 0,'-4'3'238'15,"1"-3"13"-15,2 2-44 16,1-2-76-16,0 0-31 16,0 0-32-16,0 0-10 15,0 0-15-15,3 7-6 0,0 7-15 16,5 23-7 0,-7-21-7-16,-1-3 0 0,0-3-3 15,1-2-1-15,1-3-2 16,3 0 0-16,-1-6-1 15,2-4-9-15,2-7-102 16,1-2 80-16</inkml:trace>
  <inkml:trace contextRef="#ctx0" brushRef="#br0" timeOffset="210201.93">18791 2342 256 0,'-8'90'219'0,"3"-74"36"0,-1 0-53 16,2 1-76-16,-1 2-32 15,1 4-30-15,0-1-11 16,1 1-23-16,-2-4-8 0,3-5-10 15,0 1-4 1,2-8-4-16,0-1-1 0,4-7 3 16,2-7-1-16,6-9-9 15,1-6-13-15,3-9-18 16,0-3-7-16,1-3 8 16,1-1 11-16,2 4 16 15,-3 4 6-15,0 5 3 16,0 4 2-16,-4 2 0 15,3 3 0-15,2 8-2 16,-4 1 0-16,5 8-1 16,-1 6 0-16,-2-1 1 15,3 4 0-15,-2 0 3 16,0-1 0-16,1 9 4 16,-3-4 2-16,-1 4 2 15,-1-2 2-15,-3 1-1 16,2 2 1-16,-3-1 0 0,-1 2 2 15,-1 0 3-15,-2 0 0 16,0 6 2-16,-3-1 2 16,-2 1-3-16,0 3 1 15,-3-2-4-15,-3 2-2 16,-2 8-3-16,-2 1-1 16,-3 4-3-16,0-1-1 15,0-11 2-15,0-6 2 0,-2-19 1 16,0-7-8-16,-2-22-46 15,-2-10-30-15,3-12-52 16,-1-4-8-16,-5 0 36 16,0 2 27-16,-8 2 54 15,-1 2 20-15,9 13 17 16,3 7 10-16,12 14 21 16,6 6 4-16,0 2-20 15,4 4-7-15,6 5-23 16,0 1-7-16,3 8 8 15,-1 0 0-15,-7 2-2 16,-1 5 1-16,-2 0 0 16,-1-1 1-16,2-3 0 15,-2-8-1-15,-3-5 3 16,3-5 3-16,-1-4 0 0,2-2-2 16,2-5-6-16,4-2-5 15,2-1-2-15,0 0-2 16,4 5-2-16,2 0 0 15,0 6 1-15,1 2 0 16,0 2 2-16,-4 1 2 16,-5 3 4-16,-2 2 2 15,-5 5 5-15,-6 1-1 0,-6 4 0 16,-2 2-1-16,-6-2 0 16,0 0-2-16,0-3 1 15,2-4 3-15,5-6 2 16,2-6 2-16,8-4-9 15,4-5-4-15,8-6-9 16,7-3-3-16,4-8-2 16,4 2-23-16,9-1 25 15</inkml:trace>
  <inkml:trace contextRef="#ctx0" brushRef="#br0" timeOffset="210457.73">19373 2075 642 0,'-2'2'354'0,"0"3"-122"15,0 5-71-15,3 1-46 16,1 5-78-16,2 0-19 16,4 0-11-16,0-2-1 0,3-5-55 15,4-1-91-15,3-8 92 16</inkml:trace>
  <inkml:trace contextRef="#ctx0" brushRef="#br0" timeOffset="211457.05">19647 2092 361 0,'11'1'229'0,"-9"0"1"16,-1 1-29-16,-1 1-47 15,-1-3-20-15,1 0-49 16,-2 10-23-16,-21 10-40 16,-32 22-10-16,20-25-6 15,2-2-4-15,6-6-48 16,3-4-6-16,7-3-1 15,3-2 2-15,5-1 46 0,-1 0 5 16,4-1 1 0,3 1 1-16,1 2-1 0,2 4 12 15,0-5 4-15,0 0 1 16,2 9 3-16,2 10-11 16,2 23-4-16,-4-21 0 15,-5 2-1-15,2-1-1 16,0-2-4-16,3 2-45 15,4-12-127-15,-2-6-39 0,2-8-48 16,-1-9 40-16,0 0 131 16,-1-5 44-16,-2-1 86 15,-1 3 30-15,1 0 28 16,1 5 10-16,4 3 0 16,2 1-17-16,3 1-24 15,4 2-14-15,4 6-23 16,-1-2-6-16,2 4-2 15,1-1-3-15,-6-2-5 16,-1 4-1-16,-11 0 8 16,-2 5 3-16,-14 5-1 15,-6 2-1-15,-12 2-12 16,-3 2-4-16,2-2-3 16,2-8 0-16,8-4 2 15,0-10 0-15,8-2 1 16,1-2-2-16,8-1-6 0,5 1-3 15,5-2-3-15,5 2 0 16,7 1 5-16,1 2 1 16,6 4 3-16,0 4 0 15,1 0 1-15,-2 2 0 16,-7 2 3-16,-4-1 2 16,-9 6 4-16,-5 1 3 15,-12 3-2-15,-5 2-3 0,-7 0-5 16,-2-2-2-16,1-4-2 15,2-3 0-15,5-4 2 16,5 0-1-16,5-4-1 16,4-1-5-16,7-2-5 15,4-1-1-15,7-1 1 16,4 1 4-16,3 1 1 16,1 0 1-16,1 1 1 15,-1 0 1-15,-7 0 2 16,-5 3 3-16,-9 3 5 15,-4 2 2-15,-13 6 0 16,-3 1-3-16,-8-1-4 16,-4 0-1-16,-1-1-2 15,1-3 2-15,4-3 1 16,4-4 0-16,14 0-2 0,1-3 4 16,11 0 0-16,6-1-1 15,6-4 3-15,10 3-5 16,6-3-1-16,5 0-1 15,5-1 0-15,4 1 0 16,2-2 1-16,0 0 1 16,-8 0 0-16,-3 0 2 15,-16-1-88-15,-1 3-168 16,-13 0 167-16</inkml:trace>
  <inkml:trace contextRef="#ctx0" brushRef="#br0" timeOffset="211650.53">19666 2511 321 0,'-118'-116'246'0,"96"88"59"16,2 2-79-16,9 15-73 16,3 3-20-16,3 5-49 15,4 2-18-15,1 5-33 16,0 7-14-16,4 12-6 16,2 9 1-16,2 18 4 15,-2 7 3-15,-7 13-5 16,-8 8-2-16,-8 9-22 15,-2 1-230-15,3-21 174 16</inkml:trace>
  <inkml:trace contextRef="#ctx0" brushRef="#br0" timeOffset="212690.66">19053 3084 441 0,'0'-4'255'0,"0"1"-36"16,0 5-39-16,0-2-69 15,0 0-25-15,0 0-42 16,0 0-16-16,0 0-24 16,0 0-2-16,-1 23-1 15,-2 30 2-15,1-10 2 16,0 7 1-16,-2 8 1 15,0 2-2-15,-3 1 1 16,-2-1-2-16,-3-8 1 16,9-8-1-16,-2-14 4 15,3-8-38-15,7-14 24 0</inkml:trace>
  <inkml:trace contextRef="#ctx0" brushRef="#br0" timeOffset="213634.85">18817 3315 283 0,'-26'1'210'16,"28"-1"10"-16,2-4-31 15,4-8-65-15,6-6-35 16,3-11-34-16,6-8-9 16,7-7-15-16,-4-5-9 15,3 5-10-15,-2 5-3 0,-9 11-3 16,2 8-1-16,-7 8-1 15,-3 8 1-15,-2 9 0 16,-1 7 2-16,-1 11 10 16,2 6 10-16,0 8 10 15,2 4 2-15,2 1-10 16,1-3-10-16,2-6-8 16,1-6-2-16,0-10-28 15,1-2-355-15,-3-9 275 16</inkml:trace>
  <inkml:trace contextRef="#ctx0" brushRef="#br0" timeOffset="-212697.11">14937 2851 451 0,'2'-12'297'0,"-4"1"-48"16,-2 4-18-16,3 5-18 16,-3-3-70-16,2 6-38 15,1-1-50-15,0 0-20 0,-1 8-24 16,0 10-3-16,-3 32-3 16,5-18 0-16,-3 11-2 15,2 7 0-15,-4 5-1 16,0 5 2-16,0-4 0 15,-2-7-1-15,3-10-23 16,0-10-37-16,2-17-160 16,0-5 143-16</inkml:trace>
  <inkml:trace contextRef="#ctx0" brushRef="#br0" timeOffset="-212481.04">14892 2812 431 0,'1'-8'290'15,"-3"5"2"-15,-1 0-31 16,0 3-82-16,-4 1-42 16,0 4-61-16,-2 3-21 15,-6 7-34-15,-3 6-11 16,-6 8-31-16,1 0-42 15,6 2 42-15</inkml:trace>
  <inkml:trace contextRef="#ctx0" brushRef="#br0" timeOffset="-212312.5">14921 2820 256 0,'21'-7'199'0,"2"8"45"16,2 7-35-16,4 9-49 15,3 4-25-15,1 11-50 16,-2 3-21-16,-6 0-18 16,-2 1-17-16,-1-17-19 15</inkml:trace>
  <inkml:trace contextRef="#ctx0" brushRef="#br0" timeOffset="-211713.82">13832 2063 532 0,'-3'-5'283'0,"7"1"-92"16,3-3-16-16,15 3-59 0,7 1-34 16,8 3-20-16,2-1-7 15,0 5-15-15,-4 0-7 16,-2-1-15-16,-4 1-3 15,-5-4-51-15,-4 0-96 16,-11 2 88-16</inkml:trace>
  <inkml:trace contextRef="#ctx0" brushRef="#br0" timeOffset="-211253.13">14011 1968 428 0,'-11'-10'273'16,"1"5"-54"-16,9 4-36 15,-4-4-37-15,2 11-78 16,6 5-29-16,-2 9-17 16,7 8-1-16,-1 7-1 15,-10 0-3-15,-1 5-8 16,-4-4-2-16,2-2-1 16,7 0-2-16,0-15-1 15,5-2-2-15,4-9 11 16,0-6 3-16,8-5 1 15,1-4 3-15,6-2-12 16,3 0-1-16,0 2-1 16,-6-1 2-16,-9 4 4 15,-4 2 4-15,-9 4 5 0,-5 5-1 16,-12 6-9-16,-8 6-8 16,-10 5-17-16,-2-2-4 15,-1-1 4-15,8 2 4 16,2-13 8-16,5 2 3 15,10-6 0-15,-1-7-2 16,21 3 3-16,-1-2 3 16,13-1 2-16,4 4 1 15,3-5-5-15,7-3-2 0,4-5-1 16,2-3 1-16,0 1 4 16,-1 4 6-16,-11-2-73 15,-5 0-326-15,-15-2 276 16</inkml:trace>
  <inkml:trace contextRef="#ctx0" brushRef="#br0" timeOffset="-211034.29">14060 2131 319 0,'-18'-14'229'0,"9"7"31"16,4 1 2-16,3 6-70 15,1 3-45-15,1 10-78 16,3 8-25-16,0 13-21 15,-2 5-3-15,1 11-11 16,-2 2 0-16,-1 5-2 0,1 1-1 16,2-4-1-16,1-6 1 15,3-19-12-15,1-7-51 16,1-19-324-16,4-11 268 16</inkml:trace>
  <inkml:trace contextRef="#ctx0" brushRef="#br0" timeOffset="-210845.71">14230 1781 328 0,'16'11'198'0,"-9"0"8"16,4 3-26-16,6 1-37 15,1-2-43-15,1-3-70 16,6-1-12-16,-6-4-17 15,-1-3-95-15,-2-2 69 16</inkml:trace>
  <inkml:trace contextRef="#ctx0" brushRef="#br0" timeOffset="-210569.87">14190 2002 438 0,'-14'7'275'0,"6"0"-58"0,4-1-25 15,5-1-97-15,5 1-36 16,11 0-24-16,4-1 4 16,8-1-3-16,1 1-6 15,-5-3-1-15,-3 3-3 16,-11-1 12-16,-4 2 5 16,-1 5 3-16,-9 0-1 15,-5 8-18-15,-3 7-7 0,-12 9-9 16,-1 6-2-16,-9 0-2 15,0 2-3-15,4-2-3 16,4-6-17-16,13-9-90 16,4-13 74-16</inkml:trace>
  <inkml:trace contextRef="#ctx0" brushRef="#br0" timeOffset="-210414.2">14420 2100 579 0,'17'0'323'0,"-2"2"-65"16,-3 1-49-16,-3-1-99 16,2 2-34-16,-4-3-48 15,0 3-12-15,-1-2-48 16,-4 0-55-16,0-2 55 16</inkml:trace>
  <inkml:trace contextRef="#ctx0" brushRef="#br0" timeOffset="-210126.1">14478 2146 362 0,'-24'26'275'0,"20"-22"-4"16,0 2-67-16,3 1-32 15,-1 3-55-15,3 5-17 16,-1 3-34-16,-1 2-17 0,-2 5-25 16,-4 3-7-16,-9 4-5 15,-3 4-2-15,-9 0-2 16,-3-2-1-16,1-2-16 15,2-2-27-15,3-8-107 16,1-8-168-16,8-16 199 16</inkml:trace>
  <inkml:trace contextRef="#ctx0" brushRef="#br0" timeOffset="-210023.23">14173 2261 264 0,'2'-8'188'16,"2"5"6"-16,2 3-86 15,7 4-26-15,17 13-8 16,4 3 1-16,8 11 11 16,3 1 0-16,-6 2-29 15,-1 0-13-15,-5-2-23 16,-3-4-5-16,-4-7-2 0,-4-4-36 16,-5-15 17-16</inkml:trace>
  <inkml:trace contextRef="#ctx0" brushRef="#br0" timeOffset="-209748.66">14629 1776 283 0,'12'12'214'0,"-5"3"1"16,3 4 7-16,-7 0-94 15,2 1-51-15,0-3-56 16,-2-3-14-16,6-5 21 16,4-2 2-16,7-6 2 15,3-1 6-15,5-2-25 16,0 2-3-16,0 0-2 16,0 2 0-16,-7-4 4 15,-5 0 6-15,-8 2-160 16,-5-3 111-16</inkml:trace>
  <inkml:trace contextRef="#ctx0" brushRef="#br0" timeOffset="-209590.08">14683 2040 314 0,'-8'16'238'16,"4"4"4"-16,-2 1-27 15,5 6-111-15,1 1-42 16,4 2-45-16,0-4-7 15,8-8-7-15,0 1-112 0,2-12 82 16</inkml:trace>
  <inkml:trace contextRef="#ctx0" brushRef="#br0" timeOffset="-208861.29">14726 2067 316 0,'0'-7'250'16,"1"1"5"-16,2 2-100 15,4 2-42-15,3 3-54 16,3 4-12-16,4 4 6 16,-1 2-3-16,-4 1 9 15,-3 0 6-15,-8 2-7 16,-4 5-5-16,-8 4-25 16,-5 2-12-16,-2 6-10 15,-2-2-2-15,0-10-2 16,2-3 0-16,3-13-3 0,4-3-6 15,7-6-6-15,3-1-2 16,1-3 0-16,3-1 2 16,6 7 3-16,1-1 0 15,3 7 4-15,-1 0 3 16,-4 2 3-16,-2-1 1 16,-2 5 4-16,-3 4 1 15,-4 1 0-15,-1 5 0 16,-5-7-3-16,4 3-2 15,-2-7-6-15,0-2-4 0,7-2-18 16,-3-5 0-16,10 3 0 16,2-1 3-16,0 1 17 15,7 7 3-15,-3-5 4 16,0 4 1-16,-1-1 5 16,-4-2 11-16,1 6 17 15,-6-4 12-15,-3 6 7 16,-6 1-7-16,-9 4-18 15,-6 5-11-15,-6 3-13 16,-2 4-2-16,2 0-20 16,-2-7-8-16,0-10-22 15,2-8-13-15,-2-15-13 16,6-6-6-16,8-8 16 16,2-2 13-16,8 1 29 15,2 3 13-15,3-1 7 0,3 6 1 16,0 9 3-16,0 1 8 15,-1 5 4-15,2-1 2 16,1 1 13-16,6 3-1 16,10 7 9-16,8 4 7 15,10 7 7-15,5 3 6 16,6 6 8-16,4 4-6 16,10-3-17-16,4-1-9 0,0-9-19 15,-2-6-2-15,-10-8-10 16,-6-5-17-16,-9-7 10 15</inkml:trace>
  <inkml:trace contextRef="#ctx0" brushRef="#br0" timeOffset="-208616.16">15175 1857 656 0,'22'-30'356'15,"-22"36"-133"-15,1 10-67 16,-1 4-52-16,-2 9-73 0,0 3-13 16,-4 7-12-16,-1 3-3 15,-3 1-15-15,2 4-31 16,1-2 29-16</inkml:trace>
  <inkml:trace contextRef="#ctx0" brushRef="#br0" timeOffset="-208243.23">15009 2039 180 0,'7'-7'139'0,"2"3"31"15,5-1-42-15,12-2 6 16,2 0-31-16,7 2-2 16,3 3-4-16,-3 3-9 15,-1-1-1-15,-3 4-23 16,-5 3-7-16,-5 1-22 16,-4 6-5-16,-8 3-7 15,-2 1-2-15,-1 3-4 16,0-2-5-16,3-1-7 15,1-3-1-15,4-6-1 16,0-2 1-16,1-8 0 16,4-3 2-16,0-7-2 0,-1 3 1 15,2 0 0-15,-4-1 17 16,-8 7-88-16,-2-3-293 16,-10 6 256-16</inkml:trace>
  <inkml:trace contextRef="#ctx0" brushRef="#br0" timeOffset="-208047.9">15039 2361 505 0,'-11'7'289'0,"3"-2"-93"0,9-6-48 16,5-4-52-16,13 3-54 15,8 1-15-15,14 1 15 16,0-4 9-16,2-2-3 15,2 0-5-15,-4-3-18 16,4 7-6-16,-10-6-5 16,-6-2 0-16,-11 0-20 15,-5-1-74-15,-5 3 56 16</inkml:trace>
  <inkml:trace contextRef="#ctx0" brushRef="#br0" timeOffset="-207623.73">15269 2220 383 0,'-8'-2'297'0,"1"-1"-7"16,5 4-92-16,1 2-53 15,1 3-79-15,1 1-20 16,5 6-6-16,-1 1-2 16,6 7 17-16,-1 1 6 15,-1 7 0-15,2 3 1 16,-4 4-24-16,1 6-8 0,-2-1-11 15,-4-4-5-15,0-3-5 16,2-2-1-16,-3-11-3 16,1-6-8-16,0-10-42 15,-3-5-39-15,-5-6-157 16,-3-3-144-16,-6-9 241 16</inkml:trace>
  <inkml:trace contextRef="#ctx0" brushRef="#br0" timeOffset="-207538.83">15153 2386 375 0,'-17'-16'239'16,"5"6"-15"-16,3 6-80 16,3 4-25-16,1 9-39 15,1 0-21-15,0 6-33 16,1 4-10-16,8 4-16 16,2 2-2-16,7-2-25 0,5-2-225 15,6-7 183-15</inkml:trace>
  <inkml:trace contextRef="#ctx0" brushRef="#br0" timeOffset="-207464.48">15462 2356 354 0,'8'-6'230'16,"2"10"30"-16,2 7-55 16,1 4-26-16,2 5-35 15,5 14-66-15,2-1-26 0,-1 4-30 16,-3-2-231-16,-13-10 158 15</inkml:trace>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3:56:51.915"/>
    </inkml:context>
    <inkml:brush xml:id="br0">
      <inkml:brushProperty name="width" value="0.05292" units="cm"/>
      <inkml:brushProperty name="height" value="0.05292" units="cm"/>
      <inkml:brushProperty name="color" value="#FF0000"/>
    </inkml:brush>
  </inkml:definitions>
  <inkml:trace contextRef="#ctx0" brushRef="#br0">8731 4826 286 0,'21'58'174'0,"-21"-57"-45"16,1 0-4-16,1 0 2 15,-2-1-29-15,0-1-2 16,7-1-25-16,16-1-10 16,35-6-17-16,-19 5-10 15,12 1-7-15,1-4-3 16,6 1-6-16,8-3-3 0,7-1-4 15,2-2-3-15,1 0 0 16,-4 2-1-16,-11-1 0 16,1 3 1-16,-14 2 3 15,-3 1 0-15,-18 5 8 16,-11 0-81-16,-8 1 50 16</inkml:trace>
  <inkml:trace contextRef="#ctx0" brushRef="#br0" timeOffset="293.94">9374 4649 313 0,'14'-4'200'0,"13"3"-18"0,3-2-28 15,16 6-51-15,4-3-19 16,4 2-18-16,0 0-2 16,-10 1 3-16,-5 2-7 15,-10 1-10-15,-6-3-4 16,-11-1-18-16,-5 4 3 16,-13 7 5-16,-8 13-3 0,-18 18-16 15,-11 6-32-15,-17 3-234 16,-3-1 177-16</inkml:trace>
  <inkml:trace contextRef="#ctx0" brushRef="#br0" timeOffset="689.16">10182 4603 752 0,'22'-51'337'0,"-23"50"-169"15,1 3-44-15,-3 3-52 16,1 6-30-16,-1 14-31 16,-2 1-3-16,1 13-2 15,-2 7-1-15,-2 3-2 16,3 5 0-16,-1-4-27 15,3-7-65-15,4-15 61 16</inkml:trace>
  <inkml:trace contextRef="#ctx0" brushRef="#br0" timeOffset="1118.16">10229 4504 560 0,'2'-13'287'0,"-1"8"-83"15,2 2-70-15,2 8-55 16,2 5-30-16,4 8-29 0,5 10-3 16,0 7-7-16,2 8-1 15,-4 3-1-15,-4 0-1 16,4-1 0-16,-6-7 0 16,0-7 0-16,1-7 0 15,-5-11 1-15,1-5 2 16,5-11 4-16,0-9 1 15,-1-17-2-15,1-8-3 0,0-13-6 16,-1-1-1 0,1-5-1-16,-4-1 0 0,0 13 2 15,1 4 3-15,-1 21 7 16,0 8 0-16,-2 12-2 16,-1 9-5-16,3 11-7 15,1 5 0-15,-1 12 1 16,1 3 0-16,-1 4 2 15,0 4 3-15,-2-1 3 16,-1-3 1-16,1-6 1 16,-1-6-3-16,2-11-2 15,1-8-20-15,2-13-217 16,6-7 169-16</inkml:trace>
  <inkml:trace contextRef="#ctx0" brushRef="#br0" timeOffset="1504.1">10930 4430 528 0,'-3'-4'297'16,"-5"4"-65"-16,-3 0-61 15,-5 4-91-15,-3 3-35 0,-4 6-35 16,0 3-6-16,4 4-4 15,0-1-2-15,7 1-4 16,5 1 0-16,3-3-4 16,9 2 1-16,3-3 10 15,1-2 6-15,10 6 7 16,-2-4 2-16,10 7-5 16,-2-3-2-16,-2 1 12 15,-1-3 9-15,-4-3 18 16,-4 1 9-16,-7-3-2 15,-2 0-3-15,-13 0-13 16,-3 2-7-16,-11 1-8 16,-7 4-3-16,-5 2-11 15,-5-3-6-15,0-4-57 16,2-6-41-16,7-8-146 0,6-4 145 16</inkml:trace>
  <inkml:trace contextRef="#ctx0" brushRef="#br0" timeOffset="1766.27">11170 4408 417 0,'-4'8'262'16,"4"1"-17"-16,5-1-106 15,4-1-25-15,7 0-30 16,4-1-15-16,8-3-9 16,3 0-9-16,2-3-21 15,-1-3-7-15,-1-3-8 16,-7 0-4-16,-4-1-85 16,-5 3-169-16,-12 1 162 15</inkml:trace>
  <inkml:trace contextRef="#ctx0" brushRef="#br0" timeOffset="2078.46">11237 4434 473 0,'-10'9'262'0,"4"2"-47"16,0 2-72 0,3 3-4-16,0 4-31 0,2 3-25 15,-2 9-31-15,-1 1-17 16,0 11-17-16,-4-1-3 15,2 3-3-15,2 2-1 16,0-6-3-16,3-3-2 16,2-11 1-16,2-6 0 15,2-10 5-15,3-2 2 0,4-2 1 16,5-1-1-16,4-3-4 16,1 0-3-16,2-3-2 15,2 3-1-15,4-3-2 16,1-2 2-16,0-3-1 15,-3-3 0-15,-8 0-54 16,-2-1-79-16,-11-3 84 16</inkml:trace>
  <inkml:trace contextRef="#ctx0" brushRef="#br0" timeOffset="2269.06">11209 4743 626 0,'10'-2'310'0,"11"-2"-109"0,6 1-19 16,17 2-46-16,4-1-33 15,7 2-39-15,1-2-15 16,-4-1-25-16,-2 1-3 16,-5 2-84-16,-2-1 49 15</inkml:trace>
  <inkml:trace contextRef="#ctx0" brushRef="#br0" timeOffset="6151.38">14429 5915 602 0,'-35'-5'301'16,"32"5"-133"-16,4 3-16 15,7 0-84-15,5 3-21 0,11 1-12 16,9 2 6-16,14-1-6 16,7-3-9-16,9-2-7 15,-1-3-6-15,-5-3-3 16,-2 0 0-16,-7-2 2 16,1 0 1-16,-8-1-115 15,-5-1 79-15</inkml:trace>
  <inkml:trace contextRef="#ctx0" brushRef="#br0" timeOffset="6425.59">14766 5772 534 0,'3'2'258'0,"8"5"-135"16,10-1-8-1,5 0-3-15,14 5-35 0,4 2-3 16,5 3 1-16,-3-5 0 16,-6 4 0-16,-6-6-2 15,-9-1-8-15,-5 2-3 16,-7-1-18-16,-5 4-4 16,-9 7-7-16,-6 6-1 15,-13 9-8-15,-10 3-6 16,-11 6-44-16,-4 1-57 0,1-3 53 15</inkml:trace>
  <inkml:trace contextRef="#ctx0" brushRef="#br0" timeOffset="7605.44">15671 5693 455 0,'2'-1'279'16,"-2"1"-22"-16,0 0-25 16,-1-1-71-16,0 0-24 15,0 0-43-15,0 1-18 16,-1-1-32-16,-8-7-13 15,-26-23-16-15,19 20-6 0,-7 2-6 16,-3 3-1-16,-5 6-4 16,0 5-4-16,-3 14-3 15,0 7-3-15,2 15 0 16,3 4 1-16,5 5 2 16,6 2 4-16,12-5 11 15,6 1 2-15,18-6 4 16,3-6 1-16,12-8 0 15,2-7 2-15,2-12 4 16,4-3-2-16,0-16-1 16,0-3 1-16,0-9-87 15,-3-4-75-15,-3-4 89 16</inkml:trace>
  <inkml:trace contextRef="#ctx0" brushRef="#br0" timeOffset="8809.25">15727 5831 322 0,'0'0'255'0,"0"0"13"16,1-2-79-16,-1 2-22 15,0 0-46-15,0 0-14 16,6 14-37-16,6 31-20 16,-10-12-28-16,1 2-8 15,2 0-4-15,-1-2 0 0,-3-11 18 16,1-5 2-16,0-9 7 15,3-1 5-15,0-7-6 16,-2-2 0-16,1-9-4 16,-2-7-9-16,5-8-13 15,4-3-6-15,2 1-4 16,4 2-1-16,-1 7-4 16,-3 4-1-16,2 11-2 15,-2 4 2-15,-2 8 2 16,-1 3 3-16,-7 3 3 15,0 1 1-15,-3-1 1 16,0 1 0-16,1 0-3 16,1 0-1-16,2-1-3 15,3-2-1-15,5-5 2 16,1-1-1-16,8-5 4 16,1-1 1-16,0-7 2 0,2-1 2 15,-6-5 1-15,-4-2 3 16,-5 0 4-16,-4 0 2 15,-6 1 3-15,-5 0-1 16,-7 3-3-16,-6 1-1 16,-7 2-5-16,-1 2-4 15,0 4-6-15,2 2-4 16,7 7-7-16,2 2-3 0,8 1-2 16,4 2-1-16,7-2-2 15,4 0-9-15,10-6-13 16,2-1 1-16,11-7-13 15,1-4 10-15,2-5 13 16,2-2 4-16,-5-4 19 16,4 1 5-16,-4 3 3 15,-3 1 3-15,-7 7 2 16,-7 1 2-16,-7-3 4 16,-4 5 3-16,-2 2 5 15,0 4 1-15,-1-2-4 16,1 0-3-16,-1 0-9 15,0 0-1-15,-5 13-2 16,-22 27-1-16,23-23 0 16,2-2-2-16,4-1 2 0,2 1 2 15,3-3 5-15,2 1 4 16,0-5 0-16,2-2-1 16,3 1-2-16,-3-4-2 15,-2 2 1-15,-1 0 1 16,-5-3 0-16,-1 0 18 15,-2 1 5-15,1-3 1 16,-1 0-2-16,-6 4-18 16,-10 4-6-16,-21 14-4 15,22-17-6-15,3 0-19 0,4-4-28 16,1-2-17-16,8-6-38 16,1-4-2-16,10-5-12 15,3-5 1-15,8-5 33 16,-1-2 19-16,1-3 40 15,2 1 18-15,-1 3 15 16,3 3 6-16,-5 4 26 16,-1 5 9-16,-6 9 11 15,-5 2 1-15,-6 9-7 16,-4 1-5-16,-3 7-5 16,-1 4-1-16,-1-1-15 15,2 5-4-15,1-6 7 16,2 0 0-16,5 1 1 15,2-5 1-15,5 0-13 16,3 0-2-16,1-2 0 0,3-1-1 16,-5-1 0-1,-2 0-1-15,-4-3 2 0,-3 3 0 16,-2 0 11-16,-3 0 1 16,-9 5-2-16,-5-1-3 15,-13 4-10-15,0 3-32 16,-9-1-89-16,2-5-84 15,7 1 108-15</inkml:trace>
  <inkml:trace contextRef="#ctx0" brushRef="#br0" timeOffset="9687.15">16937 5683 586 0,'-10'-34'322'0,"11"34"-74"16,-1-1-17-16,-2-1-67 15,2 1-25-15,0 0-36 16,-1 1-17-16,0-1-32 16,0 0-14-16,0 0-18 15,-1 0-5-15,-11-3-5 16,-22-9-3-16,17 7-2 16,-1-2-2-16,-5 0-1 15,2-1 1-15,0-2-3 0,0 1 0 16,7 0-2-16,-1 3 0 15,9 2-4-15,1 3-4 16,2 2-15-16,4 2-5 16,0 5-1-16,5 5 3 15,1 7 15-15,-5 0 5 16,1 12 4-16,-4 1 1 16,-7 9 2-16,-1 6 1 15,-7 1 0-15,1 7 0 0,-1-2-1 16,4 2-1-16,5-8 0 15,3-6 0-15,5-11-1 16,3-10 1-16,3-9-3 16,3-3-1-16,6-5 0 15,6 5-1-15,8-4 2 16,4-5 0-16,6 0 3 16,-1-5 0-16,-8 0 3 15,-5 2 1-15,-12-3-35 16,-7 2-49-16,-6 1-271 15,-4-1 235-15</inkml:trace>
  <inkml:trace contextRef="#ctx0" brushRef="#br0" timeOffset="10581.35">16658 5978 311 0,'-23'-17'258'0,"9"6"54"0,6 4-67 15,8 3-118-15,5 0-38 16,9 2-55-16,6 0-12 15,16-2-4-15,5 1-6 16,7-5-8-16,3 0 1 16,-8 0 0-16,-3-2 1 0,-11 2-1 15,-7 4 1-15,-9-1 0 16,-7 5 1-16,-4 0 5 16,-3 2 2-16,-4 3 1 15,2 3 2-15,-3 4 3 16,0 0 5-16,-1 7 12 15,-1 0 5-15,4 3-4 16,0 2-5-16,4 2-13 16,0-3-7-16,2-3-4 15,0-3-2-15,1-2-3 16,0-7-1-16,-1-4 6 16,2-6 4-16,2-9 2 15,3 0 2-15,3-11-6 16,2-1-4-16,0-4-3 15,0 2-1-15,1 6 0 16,-2 0 0-16,-5 6 0 0,0 1 2 16,-2 8-1-16,-1 3-1 15,-2 4 5 1,1 5 2-16,-3 4 4 0,1 3 0 16,4 9-6-16,0 0-3 15,2 4-4-15,5-1 0 16,-3-5 0-16,-2-3-1 15,6-5 18-15,-4-5-43 0,1-6-109 16,5-5 99-16</inkml:trace>
  <inkml:trace contextRef="#ctx0" brushRef="#br0" timeOffset="10593.25">17181 5845 742 0,'0'0'124'0,"3"1"-7"16,3 1 98-16,4-1-74 15,3-1-30-15,7 0-42 16,2-3-11-16,5-1-25 16,3 1-9-16,2-4-10 15,2 3-3-15,-6-2-4 0,-2 1-1 16,-8 3-61-16,-6-3-111 15,-7 6 110-15</inkml:trace>
  <inkml:trace contextRef="#ctx0" brushRef="#br0" timeOffset="10715.14">17335 5636 503 0,'-7'-1'287'0,"3"1"-46"16,2 2-29-16,1 4-73 15,1 1-21-15,0 3-38 16,-1 3-7-16,0 4-26 16,1 6-11-16,2 13-16 15,-1 2-6-15,-1 6-3 16,0 5-1-16,-3-2-1 16,-1 3 1-16,0-5-3 15,2-4 1-15,0-13-3 16,2-2-1-16,2-11 1 15,-2-8-2-15,4-5-10 16,-1-6-23-16,0-6-113 16,2-5-184-16,2-9 209 15</inkml:trace>
  <inkml:trace contextRef="#ctx0" brushRef="#br0" timeOffset="11629">17466 5848 538 0,'2'10'310'0,"0"10"-69"15,-3 2-43-15,1 5-98 16,-1 3-28-16,-2-2-28 15,2-1-7-15,0-5-15 16,0-2-5-16,-2-7-5 16,2-2-1-16,1-5 2 15,-1-5 2-15,4 0 8 16,-3-2-1-16,0 1-7 16,0-1-5-16,4-15-12 15,14-24-2-15,-3 21-1 16,-1 2 2-16,-2 2 0 15,-2 3-1-15,0 6 0 16,1 2-1-16,5 4 1 16,-1 2 1-16,-5 1 2 0,3 3 1 15,-6 3 0-15,-1 1 0 16,-1 6 1-16,-1-1 0 16,1 2-1-16,1-2 1 15,2-1-1-15,1-4 1 16,0-4 1-16,2-1 1 15,-1-7 4-15,0-4 2 0,0-6 1 16,-3-5 1-16,-1-6-2 16,-3 2 1-16,-4-4 2 15,-3 1 3-15,-7 3 5 16,-4-1 2-16,-1 4 0 16,-2 4-1-16,3 6-9 15,0 4-5-15,2 8-12 16,-2 4-6-16,4 7-5 15,2 0 1-15,6 0 2 16,5-1-1-16,7-4 5 16,6 0 1-16,4-9 5 15,1-4 1-15,4-9-1 16,1-5 0-16,1-3-1 16,0 1 1-16,2 0 2 15,-2 4 1-15,-3 3 1 16,-6 0 1-16,-5 12 1 15,-2-1 0-15,-10 1 1 0,3 2 2 16,-7 2 7 0,0 1 3-16,8 8 2 0,-4 3 2 15,3 1-4-15,-4 4 0 16,1 5-4-16,2 4-2 16,0 6-5-16,-2 3-1 15,0 9-2-15,-5 0-1 16,2 7 1-16,-3 3-1 15,-1-2-1-15,3 0 0 0,-4-17-17 16,3-8-18-16,-1-16-43 16,2-8-25-16,2-9-68 15,-2-10-46-15,4-18-112 16,-4-10-43-16,1-20 231 16</inkml:trace>
  <inkml:trace contextRef="#ctx0" brushRef="#br0" timeOffset="11838.69">17784 6035 558 0,'2'-52'316'0,"7"8"-68"15,3 8-46-15,4 9-77 16,0 3-40-16,6 13-40 16,-5-2-14-16,-1 8-20 15,1 5-3-15,-6 0-1 16,3 6 1-16,-1 2 6 16,-3 1 5-16,-2 5 17 15,-7-4 6-15,-5 8 0 16,-4 3-4-16,-8 2-17 15,-4 3-7-15,-3 3-9 0,-1-1-19 16,-2-4-78-16,2-1-55 16,3-7 83-16</inkml:trace>
  <inkml:trace contextRef="#ctx0" brushRef="#br0" timeOffset="12270.13">17985 5843 345 0,'14'-1'287'16,"0"5"23"-16,1 10-91 16,-2 4-58-16,0 10-55 15,-1 1-25-15,-2 5-25 16,0-1-12-16,-2-2-27 16,-1-5-7-16,0-7-4 15,2-7-2-15,-2-11-12 16,2-4-16-16,2-12-71 15,1-5-75-15,7-6-121 16,2-6-86-16,-1 0 78 16,-1 0 93-16,-6 5 219 15,-2 3 138-15,-1 13 67 16,-2-3 8-16,-1 7-41 0,-3-1-18 16,-3 2-36-16,3 7-6 15,-4-1-16-15,-1 5-6 16,-1 4-24-16,-4 1-17 15,2 13-28-15,-5 2-13 16,-1 10-14-16,-4 3 0 16,-10 7-2-16,3 9-2 15,-14 13-1-15,2 8-1 0,2 6-2 16,0-3-2-16,15-11-107 16,4-14-106-16,7-20 135 15</inkml:trace>
  <inkml:trace contextRef="#ctx0" brushRef="#br0" timeOffset="12923.75">19020 5465 727 0,'0'4'334'16,"1"5"-173"-16,6 3-26 16,0 1-78-16,1 0-28 15,-1-1-22-15,-1-2 2 16,-4-2-100-16,-2 1 70 15</inkml:trace>
  <inkml:trace contextRef="#ctx0" brushRef="#br0" timeOffset="13238.58">18746 5653 467 0,'-17'4'275'15,"10"1"-87"-15,8-2-26 16,6 2-22-16,16 4-61 15,6-2-13-15,15 0-7 16,5-4-6-16,3-3-4 16,0-2-2-16,-7-3-19 15,-4 5-4-15,-13 0-8 16,-8 2-2-16,-11 0 1 16,-8 1 3-16,-7 2 5 15,-5 4 3-15,-10 6 1 0,-4 0-5 16,-7 10-10-16,-3 2-3 15,-1 17-6-15,-8 7-1 16,-1 7 1-16,2 3-1 16,1-14-2-16,10-2-1 15,12-17-64-15,6-7-66 16,11-14 82-16</inkml:trace>
  <inkml:trace contextRef="#ctx0" brushRef="#br0" timeOffset="13406.34">19040 5784 574 0,'20'0'314'0,"4"8"-66"15,-5-1-59-15,4 4-90 16,-2-2-34-16,-2 2-45 16,-3-2-3-16,-5-5-100 15,-3 0 65-15</inkml:trace>
  <inkml:trace contextRef="#ctx0" brushRef="#br0" timeOffset="13647.16">19165 5849 655 0,'-35'12'342'0,"29"2"-95"0,0 4-17 15,1 3-80-15,1 2-25 16,-4 0-52-16,-1 4-18 15,-4 1-28-15,-3 2-9 16,-7 3-9-16,-2 1-4 16,-3 3-2-16,-1-2-3 15,-5-11-49-15,3-3-37 16,2-18-80-16,1-6-57 16,9-13-128-16,-1-13-48 0,1-8 246 15</inkml:trace>
  <inkml:trace contextRef="#ctx0" brushRef="#br0" timeOffset="13839.33">18703 5953 391 0,'-13'-48'234'0,"7"14"-9"16,2 9-25-16,3 14-41 16,3 5-28-16,5 6-37 15,6 6-17-15,10 12-26 16,7 4-2-16,18 16-11 16,2 3 3-16,13 7-1 15,2 3-1-15,0 2-10 16,2 3-8-16,-4-2-5 15,-7-3-1-15,-17-12-2 16,1-5 16-16,-15-16-86 0,-5-7-47 16,-5-9 66-16</inkml:trace>
  <inkml:trace contextRef="#ctx0" brushRef="#br0" timeOffset="14705.77">19497 5759 383 0,'-4'13'222'0,"3"-7"-16"16,3-5 1-16,11-2-40 15,2-2-26-15,11 0-55 16,3 3-13-16,3-8-20 16,5-1-10-16,-3-4-14 0,1-3-6 15,-1 2-8-15,-5 1-1 16,-6 5 0-16,-6 2 1 15,-11 3 5-15,-4 3 0 16,-5 3-3-16,-1 11-1 16,-4 8-6-16,-5 3 0 15,-2 14 6-15,-4-1 5 16,-7 12 9-16,1 2 1 0,-12 6-5 16,-2 1-4-16,-4 2-12 15,-6 0-2-15,5-8-3 16,4-7-2-16,7-20-24 15,5-13-41-15,8-22-109 16,7-10-116-16,6-20 175 16</inkml:trace>
  <inkml:trace contextRef="#ctx0" brushRef="#br0" timeOffset="14912.99">19357 5892 350 0,'1'-42'258'0,"1"21"36"15,2 6-61-15,-2 12-87 16,5 6-33-16,1 6-39 15,4 4-17-15,12 13-9 16,4 6 2-16,16 11-11 16,4 3 6-16,6 0-5 0,3 0-3 15,-6-7-3-15,-4-4-8 16,-11-10-7 0,-5-4-2-16,-6-9 10 0,-5-5-38 15,-8-7-81-15,-5-6-107 16,-8-1 110-16</inkml:trace>
  <inkml:trace contextRef="#ctx0" brushRef="#br0" timeOffset="15079.4">19539 5837 494 0,'-6'-4'280'0,"4"7"-24"15,2 2-54-15,2 2-44 16,4 0-29-16,2 5-59 15,3 1-22-15,1 1-33 16,2 1-13-16,6-1-1 16</inkml:trace>
  <inkml:trace contextRef="#ctx0" brushRef="#br0" timeOffset="15717.26">20072 5573 295 0,'-1'-1'237'16,"0"0"37"-16,1 0-12 16,0 0-80-16,0 1-35 0,11 2-64 15,8 4-24-15,24 9-35 16,-21-9-9-16,3 0-5 15,-3-5 0-15,-5 0-1 16,-4 1 4-16,-6-1-150 16,-3 4 105-16</inkml:trace>
  <inkml:trace contextRef="#ctx0" brushRef="#br0" timeOffset="16188.66">20051 5789 367 0,'0'1'197'16,"1"0"-40"-16,-1-1-32 15,2 4-46-15,-2-4-16 16,0 0-16-16,0 0-5 16,0 0 0-16,0 1 4 15,0 0-2-15,0-1-3 16,2 7-9-16,-1-2-5 0,-1-4-12 16,0 2-4-16,0-2-4 15,0-1-3-15,0 0 0 16,0 1 0-16,0-1 13 15,0 0 6-15,1 2 4 16,-1-2 7-16,0 0-9 16,0 0-5-16,0 0-5 15,0 0-7-15,0 0-7 16,0 0-1-16,0 0-2 16,0 0 2-16,0 0 0 15,0 0 0-15,0 0 0 16,0 1 0-16,0 0-25 15,0-1-36-15,1 2 39 16</inkml:trace>
  <inkml:trace contextRef="#ctx0" brushRef="#br0" timeOffset="16869.91">20038 5760 555 0,'1'2'310'16,"-1"-5"-91"-16,1 7-61 15,-1-4-21-15,0 0-57 16,6 16-18-16,8 28-25 15,-4-13-11-15,2 8-13 16,-5-4-3-16,2 2-2 16,-1-7 0-16,-2-10 27 15,1-6-67-15,0-10-153 16,0-5 138-16</inkml:trace>
  <inkml:trace contextRef="#ctx0" brushRef="#br0" timeOffset="17135.54">20096 5593 330 0,'0'-6'226'15,"5"6"8"-15,3 3-37 16,5 10-71-16,3 6-27 16,4 9-29-16,0 10-3 0,0 5-2 15,-2 3 4-15,-7 6-3 16,-4 1-7-16,-9 3-9 15,-5 2-6-15,-9-1-8 16,-3-2-6-16,-6-2-9 16,-1-1-4-16,2-3-8 15,3-8-2-15,5-13-27 16,3-10-43-16,3-19-185 16,2-7 164-16</inkml:trace>
  <inkml:trace contextRef="#ctx0" brushRef="#br0" timeOffset="17406.55">20385 5779 566 0,'13'-10'311'0,"-7"10"-77"0,-6 0-49 16,-4 9-89-16,-5 4-36 15,-13 6-41-15,-2 10-7 16,-8 3-6-16,2 6-1 15,7-3 24-15,4-5 3 16,11-9 20-16,4-2 3 16,10-5-18-16,2-1-2 15,9-4-17-15,3 0-4 16,6-4-6-16,1-3 4 16,-2-4-69-16,2-7-45 0,-3-10 62 15</inkml:trace>
  <inkml:trace contextRef="#ctx0" brushRef="#br0" timeOffset="17608.74">20475 5337 601 0,'0'9'308'0,"8"1"-83"15,1 0-52-15,7 3-63 16,-1 2-40-16,-2-6-51 16,2-1-9-16,-8 2-22 0,-3-4-47 15,-4 7 39-15</inkml:trace>
  <inkml:trace contextRef="#ctx0" brushRef="#br0" timeOffset="18230.96">20414 5546 514 0,'-13'10'274'15,"7"-3"-64"-15,3-2-41 16,6-2-61-16,9-2-29 0,4-1-38 16,3-2-12-16,5 0-13 15,1 0-3-15,2 2-2 16,-3-1 3-16,-3 1 6 16,-5 1 9-16,-9 2 9 15,-5 3 0-15,-7 6 1 16,-5 1-8-16,-8 7-9 15,-3 1-4-15,-5 6-8 16,-1-2-3-16,6 0-5 16,4-3-2-16,12-6-3 15,0-7-5-15,8-9-30 16,7-6-25-16,8-7-42 16,9-1-13-16,4-7 5 15,1-1 23-15,0 3 45 16,1 1 14-16,-2 8 30 15,1 1 2-15,-5 6 8 16,-3 1 15-16,-7 5 38 0,-8 0 11 16,-9 6 5-16,-7 2-13 15,-12 4-35-15,-4 2-12 16,-11 1-12-16,-4 3-3 16,-4-1-3-16,-5 0-36 15,7-3 4-15,6-5 2 16,11-5 4-16,7-3 36 0,7-5 0 15,2 0 3-15,7 1 1 16,1 0 4-16,5 3 13 16,-1 1 9-16,-2 0 20 15,2 2 0-15,1 6-12 16,1 5-9-16,1 9-12 16,-3 6-2-16,-1 9 1 15,-1 6-3-15,-7 7-7 16,-5 1-4-16,-3 3-7 15,-1-5-1-15,8-9-33 16,2-7-28-16,4-24-69 16,-1-9-56-16,0-22-214 15,1-13 255-15</inkml:trace>
  <inkml:trace contextRef="#ctx0" brushRef="#br0" timeOffset="18562.16">20438 5976 476 0,'1'-41'308'16,"5"5"-25"-16,3 10-121 0,2 1-25 15,5 6-60-15,5 4-20 16,6 5-26-16,4 1-11 16,2 6-12-16,0-1-2 15,0 4 1-15,-2 2 0 16,-2-4 2-16,-2 5 0 16,-3 0 1-16,-6-2 0 15,-3 7 0-15,-4-1 0 0,-2 3 1 16,-1 6 1-16,0 3 1 15,-2 6 1-15,0 9-1 16,-1 3-1-16,-1 4 1 16,-2 3 0-16,0 2 0 15,-1 2-1-15,-3 3-4 16,0-2-2-16,-4 1 0 16,-1-6 0-16,-1-8 1 15,0-7 1-15,-3-14-8 16,0-5-15-16,-4-11-69 15,-3-7-66-15,-7-12 91 16</inkml:trace>
  <inkml:trace contextRef="#ctx0" brushRef="#br0" timeOffset="18894.63">20565 5931 334 0,'6'-22'238'0,"3"4"19"0,2 1-43 16,-2 6-62-16,-1 4-11 15,-3 6-23-15,-1-2-7 16,-3 4-23-16,-1 4-15 16,-4 7-23-16,-4 11-15 15,-10 8-20-15,-3 0-6 16,-3 3-6-16,1-3-2 0,7-8-7 16,6-4-2-1,7-12-5-15,3-3-3 0,4-8 4 16,2-4 0-16,9-3 8 15,4-3 2-15,7 2 3 16,5-1 1-16,1 3-1 16,0-1 0-16,2 2-1 15,-1 0-1-15,-6 1-27 16,-5 3-40-16,-15 0-195 16,1 3 174-16</inkml:trace>
  <inkml:trace contextRef="#ctx0" brushRef="#br0" timeOffset="19292.13">20586 6059 563 0,'-12'13'337'0,"4"2"-72"16,0 0-82-16,4 1-50 16,0 2-71-16,3 0-25 15,1 2-27-15,1-3-4 16,3-1-5-16,-2-4 0 15,2-9-7-15,-2 1-2 16,0-9 1-16,3-1 1 0,1-7 7 16,4-2 2-16,1 1-1 15,-1-4-2-15,1 5-1 16,-1 1-2-16,1 4-2 16,-1 2-1-16,3 6 0 15,2 2 1-15,-2 3 3 16,-3 4 1-16,-5-1 3 15,-5-1 2-15,-6 3 0 16,-3 0 1-16,-11-2 0 16,1 5 1-16,1-6 2 15,3 2-1-15,3-2 0 16,2-5-1-16,5-1-6 16,5 0 1-16,9-3-2 15,8 0-3-15,17-9-36 16,8-8-24-16,21-16 38 0</inkml:trace>
</inkml:ink>
</file>

<file path=ppt/ink/ink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3:59:32.713"/>
    </inkml:context>
    <inkml:brush xml:id="br0">
      <inkml:brushProperty name="width" value="0.05292" units="cm"/>
      <inkml:brushProperty name="height" value="0.05292" units="cm"/>
      <inkml:brushProperty name="color" value="#FF0000"/>
    </inkml:brush>
  </inkml:definitions>
  <inkml:trace contextRef="#ctx0" brushRef="#br0">4909 6047 555 0,'-11'-26'313'0,"10"25"-56"16,1-1-61-16,-1 5-79 15,0-3-39-15,0 0-45 16,1 0-10-16,0 13-9 16,-2 24-2-16,0-19-4 15,0 3 1-15,1-1 26 16,2 5-74-16,3-2 36 15</inkml:trace>
  <inkml:trace contextRef="#ctx0" brushRef="#br0" timeOffset="212.23">5050 6025 590 0,'-5'2'291'0,"5"4"-104"0,1 1-12 16,-3 6-61-16,2 1-36 16,-1 5-48-16,-5 2-10 15,4 4-9-15,-1 1-1 16,3 2-29-16,5 2-77 16,5 1 65-16</inkml:trace>
  <inkml:trace contextRef="#ctx0" brushRef="#br0" timeOffset="621.27">5374 6087 754 0,'0'3'356'0,"-2"1"-163"16,-7 0-51-16,-2 3-74 15,-8 0-26-15,-3 1-17 16,0 2-5-16,-1-1-10 16,2 2-3-16,5 0-6 15,2-4-3-15,7 2-8 16,2-1-4-16,7 0-4 16,3 5-1-16,5-2 2 15,4 4 3-15,4-1 4 0,1-1 4 16,2-2 6-16,0-1 5 15,-4 1 6-15,-2 0 2 16,-7 2 7-16,-6 0 2 16,-2 2 2-16,-10 4 2 15,-8 3-4-15,-6 1-2 16,-8 4-6-16,0-3-1 16,2-2-5-16,5-6-1 0,6-8 5 15,4-4-51-15,11-12-236 16,4-3 198-16</inkml:trace>
  <inkml:trace contextRef="#ctx0" brushRef="#br0" timeOffset="838.16">5468 6222 572 0,'4'8'305'0,"-1"8"-69"15,0 2-40-15,-1 3-71 16,2 5-28-16,-2 0-48 16,2 0-18-16,-2 1-18 15,3-1-3-15,-4-6 1 0,3-2 0 16,-1-6-90-16,-2-3-153 16,3-11 152-16</inkml:trace>
  <inkml:trace contextRef="#ctx0" brushRef="#br0" timeOffset="1001.66">5412 6067 489 0,'0'0'252'16,"4"5"-84"-16,7 6-84 16,7-1-25-16,6 7-41 15,5 3-9-15,8-1 16 16,8 6-76-16,7-2 44 15</inkml:trace>
  <inkml:trace contextRef="#ctx0" brushRef="#br0" timeOffset="1409.48">5835 6241 373 0,'-6'-9'252'0,"-5"-4"19"16,-1 1-44-16,-9-2-59 15,0 5-22-15,0 1-44 16,-2 2-19-16,0 7-38 15,0 2-15-15,0 11-25 0,3 4-9 16,9 14-7-16,5 1-2 16,7 2 2-16,3-2 0 15,4-12 3-15,3-3 0 16,2-10 2-16,1-4 2 16,4-10 3-16,3-5 1 15,0-9 4-15,0-3 1 16,-4-2 0-16,-2 0-1 15,-3 8 0-15,-4 3-2 16,-3 10-4-16,-3 3-1 0,-2 8 1 16,-1 6 0-16,0 10 2 15,2 6 0-15,-1 9 0 16,2 7 0-16,-1 10 0 16,-4 2 3-16,-5 4 1 15,-6 1 1-15,-3-4 1 16,-3-2 0-16,-2-13 2 15,3-7 1-15,0-15-16 16,4-8-47-16,-4-21 37 16</inkml:trace>
  <inkml:trace contextRef="#ctx0" brushRef="#br0" timeOffset="2046.59">5997 6165 728 0,'0'21'363'16,"-6"-1"-133"-16,1 7-40 15,1 2-86-15,1 2-39 0,0-1-42 16,3-3-3-16,0-3-5 15,0-2-4-15,3-5-3 16,0-4-3-16,-1-6-1 16,-1-3-1-16,1-2-4 15,1-2 1-15,-3-1-4 16,0-1-5-16,8-21 0 16,10-39-2-16,-7 22 2 15,0 3 6-15,-2 10 2 16,3 5 1-16,-1 15-1 15,-3 1-2-15,-1 8 1 16,0 8 1-16,-2 4 4 16,-3 5 2-16,1 7 1 15,-5 1 0-15,-3 5-2 16,5 0 1-16,-4-6-3 16,8-1-1-16,2-7-1 15,0-5-2-15,4-4-2 0,-4-6 1 16,1-2 1-16,4-3 1 15,-6-13-3-15,6-1 0 16,-1-10 0-16,-3-2 0 16,0 2 6-16,-3 0 2 15,-4 5 1-15,2 8 0 0,-1 6-5 16,0 1-1 0,2 8 0-16,-3 3 1 0,2 8 5 15,2 6 0-15,0 4 0 16,2 1-3-16,0 2 0 15,2 0-1-15,0-4-1 16,1-5-21-16,2-5-114 16,-1-4-126-16,1-12 157 15</inkml:trace>
  <inkml:trace contextRef="#ctx0" brushRef="#br0" timeOffset="2350.09">6318 6390 322 0,'29'28'180'0,"-15"1"-25"15,-3-8-11-15,8-4-21 0,3-2-7 16,-3-9-2-16,3-5-12 16,-2-8-22-16,-1-6-7 15,-3-4-22-15,-2-1-2 16,-7-8-1-16,-3 0 2 15,-7 3 6-15,-3 2 0 16,-9 7-9-16,-2 2-10 16,-4 5-19-16,-6 2-11 15,1 5-10-15,0 2-5 0,1 6-12 16,10 4-13-16,8 3-54 16,5 2-60-16,12 0 91 15</inkml:trace>
  <inkml:trace contextRef="#ctx0" brushRef="#br0" timeOffset="2576.73">6688 6297 503 0,'-1'5'317'0,"-3"7"0"16,0 0-73-16,-1 3-86 15,2 4-48-15,1 2-68 16,1 2-24-16,1 3-14 16,4-2-1-16,-3-4-3 0,3 0 0 15,0-4-83-15,0-3-62 16,-1-6 88-16</inkml:trace>
  <inkml:trace contextRef="#ctx0" brushRef="#br0" timeOffset="2721.86">6534 6051 464 0,'-5'-7'248'0,"7"9"-83"15,4 4-36-15,6 7-93 16,8 4-18-16,9 5-81 16,5 1-98-16,11 4 104 15</inkml:trace>
  <inkml:trace contextRef="#ctx0" brushRef="#br0" timeOffset="3230.23">6954 6351 512 0,'-10'-1'340'16,"-2"0"-31"-16,-1 1-95 15,1 3-44-15,-2-1-69 16,-2 2-25-16,2-1-36 15,-3 2-15-15,3 5-20 16,4 2-5-16,1 4-11 0,4 0-2 16,6 2-3-16,-1-1 0 15,5-1 1-15,6 1 2 16,0-7 3-16,3-3 2 16,0-5 4-16,2-4 1 15,0-7 3-15,3-5 4 0,-1-12 4 16,-4-7 2-16,0-5 7 15,-2-2 5-15,-6-2 8 16,-2 3 2-16,-6 0-3 16,-6 2-3-16,-3 4-10 15,-1 2-6-15,0 8-4 16,3 3-4-16,3 10-1 16,2 4 0-16,2 5-1 15,0 1-1-15,2 8-3 16,1 2-2-16,2 7-3 15,2 7 2-15,2 4 2 16,3 10 1-16,1 11 3 16,0 3 1-16,4 9 0 15,-1-3 0-15,3-3-26 16,0-6-23-16,-1-15-53 0,-2-4-56 16,-2-20 102-16</inkml:trace>
  <inkml:trace contextRef="#ctx0" brushRef="#br0" timeOffset="3453.88">7209 6057 760 0,'-3'15'351'0,"0"11"-162"16,1-1-47-16,-1 3-81 16,-3-1-24-16,2-2-25 15,0 5-6-15,4 1-112 16,3 1-283-16,4-7 265 16</inkml:trace>
  <inkml:trace contextRef="#ctx0" brushRef="#br0" timeOffset="3635.45">7235 6130 438 0,'22'-7'255'0,"-20"35"-52"0,0 7-54 15,1 12-93-15,0 6-74 16,2 5 10-16</inkml:trace>
  <inkml:trace contextRef="#ctx0" brushRef="#br0" timeOffset="46061.86">1589 9802 572 0,'10'-33'288'0,"-18"28"-99"16,3-1-23-16,3 4-61 15,1 3-24-15,1-1-43 16,0 0-13-16,0 0-15 0,0 0-1 15,9 14 9-15,31 34 3 16,-18-13 1-16,-1 2-2 16,-1 2-3-16,1-3-2 15,-2-5-3-15,-1-4-1 16,-5-11-3-16,-6-2 0 16,-1-8-2-16,-1-3 0 15,-2-1-2-15,3-2 2 0,3-4 2 16,-1-2-1-16,11-13 0 15,6-9 6-15,22-14 2 16,19-3 0-16,31-19 1 16,13-2-4-16,29-13-5 15,1-9-72-15,4-4 50 16</inkml:trace>
  <inkml:trace contextRef="#ctx0" brushRef="#br0" timeOffset="46896.01">1500 6372 239 0,'-24'-27'172'0,"26"21"3"16,-1-1-35-16,5 4-40 15,0 2-15-15,6 9-9 16,2 4-2-16,6 13-14 16,0 4-7-16,-1 4 7 15,0 0 5-15,-1-3 6 16,-3-6 5-16,-1-10-12 16,1-3-6-16,6-11 6 15,5-7 0-15,20-19-9 16,7-18-4-16,20-29-21 15,22-9-61-15,17-20-395 0,8 0 311 16</inkml:trace>
</inkml:ink>
</file>

<file path=ppt/ink/ink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04:07.591"/>
    </inkml:context>
    <inkml:brush xml:id="br0">
      <inkml:brushProperty name="width" value="0.05292" units="cm"/>
      <inkml:brushProperty name="height" value="0.05292" units="cm"/>
      <inkml:brushProperty name="color" value="#FF0000"/>
    </inkml:brush>
  </inkml:definitions>
  <inkml:trace contextRef="#ctx0" brushRef="#br0">13642 2450 641 0,'-34'54'320'0,"35"-57"-111"0,-2-2-30 16,3 2-71-16,2-2-27 16,0 0-31-16,6 1-10 15,6 1-10-15,3 1-5 16,5 0-11-16,1 2-3 16,-2 0-4-16,4 0 0 0,-3 0 2 15,-2-2-2-15,-4-1-100 16,-4 0-147-16,-11-3 155 15</inkml:trace>
  <inkml:trace contextRef="#ctx0" brushRef="#br0" timeOffset="801.59">13708 2245 440 0,'-3'-1'246'0,"3"2"-67"16,2 3 3-16,2-2-55 15,2 2-30-15,3 5-25 16,0-1-16-16,4 10-12 16,-2 1-3-16,0 7-4 15,0 6 0-15,-4 5-6 16,0 8-3-16,-5 7-2 16,1 3-2-16,-1 6-6 15,-1 2-2-15,2 0-6 0,1-4-2 16,0-4-2-16,0-8 0 15,0-9 1-15,-1-6 0 16,-2-11 6-16,-1-5 4 16,-5-11 16-16,-1-4 3 15,-7-11-4-15,-6-4-5 16,-3-12-36-16,-6-6-23 0,-3-13-34 16,-3-5-1-16,-9-6 17 15,3 6 17-15,4 10 31 16,3 5 1-16,13 14 0 15,5 5-2-15,5 6-2 16,6 5-1-16,3 4-12 16,1 2-4-16,9 0-3 15,4 1 1-15,14-2 10 16,7 0 6-16,8-1 3 16,2-1 2-16,-5 0 3 15,-6 1 0-15,-10 1 6 16,-3 5 2-16,-13 2 29 15,-2 5 7-15,-10 4 5 16,-7 4 0-16,-12 6-26 16,-4 2-7-16,-6 1-9 15,3 0-2-15,7-7-2 0,2-5-3 16,12-10-6-16,3-4-5 16,13-6-4-16,9-2 0 15,16-8 3-15,7-5 5 16,11-6 2-16,4-4 2 15,7-2 0-15,1-3 1 16,-4 4 0-16,-5 1 2 16,-18 9 2-16,-9 8 4 0,-13 6 7 15,-6 5 3-15,-11 6 7 16,-4 2-1-16,-9 12-3 16,2 4-5-16,-3 5-5 15,3-1-3-15,12-2-2 16,1-5-2-16,11-1-4 15,8-4-1-15,5-8 2 16,6-5 1-16,5-10-7 16,2-5-40-16,1-12-399 15,1-3 320-15</inkml:trace>
  <inkml:trace contextRef="#ctx0" brushRef="#br0" timeOffset="989.4">13962 2119 1370 0,'4'11'28'16,"4"4"-11"-16,6 9 25 16,11 5-32-16,1-1-2 15,5-3-27-15,1-2-112 16,-4 3 92-16</inkml:trace>
  <inkml:trace contextRef="#ctx0" brushRef="#br0" timeOffset="1385.13">14194 2231 471 0,'74'-19'265'16,"-68"16"-88"-16,8 2-57 16,3 3 6-16,1 2-73 15,4 4-19-15,3 3-4 16,-4 0-3-16,-3 5-5 16,-4-2 1-16,-8 6 0 15,-4 1 0-15,-11 5-3 16,-6 8-3-16,-9 1-6 0,-3-1-2 15,-3-6-1-15,3-6-1 16,5-9 1-16,7-2 1 16,9-6 1-16,5-1-5 15,6-9-4-15,5 0-1 16,7-6-4-16,3 0 3 16,7 0 2-16,0-4 1 15,3 2 2-15,-2-2 0 0,-8 4-5 16,-5 2-57-1,-12 4-228-15,-4 2 198 0</inkml:trace>
  <inkml:trace contextRef="#ctx0" brushRef="#br0" timeOffset="1883.12">14425 2405 285 0,'-100'-31'230'0,"70"12"51"16,1 3-50-16,5-1-73 16,8 9-29-16,8 5-49 15,6 2-15-15,3 7-22 16,-1 0-9-16,2 7-14 15,3 7-1-15,5 10-12 16,2 1-1-16,1 1-2 16,2-4-2-16,-1-1 0 15,2-2 0-15,-1-7-2 16,1-4 0-16,5-6-1 16,1-2 1-16,4-2 1 15,1 0 3-15,-1-2 0 0,-4-2 2 16,-1-1 2-16,-1-1 2 15,-6-2 6-15,-5-2 3 16,-3 0 6-16,-5-1 3 16,-7 1-5-16,-4-1-5 15,-13 4-36-15,-6 2-21 0,-12 6-26 16,-3 4-7-16,-8 6 13 16,-8 3 16-16,-2 4 24 15,-1 1 9-15,13 3 13 16,11-1 2-16,16-6 14 15,6-5 8-15,12-5 9 16,3-6-4-16,11 1-14 16,9 1-9-16,14-2-8 15,9 0 4-15,15-2 5 16,7-1 2-16,2-1 0 16,-2-5-3-16,-7 0 0 15,-4-1 0-15,-9 0 2 16,-4 1 2-16,-15-1-13 15,-7 6-57-15,-8 0 41 16</inkml:trace>
  <inkml:trace contextRef="#ctx0" brushRef="#br0" timeOffset="2299.83">14436 2586 302 0,'-6'0'247'15,"4"1"47"-15,0 0-69 16,1 3-90-16,1-4-35 15,0 0-41-15,0 0-6 0,1 5 1 16,1 2 0 0,0 6 1-16,7 20-2 0,-6-16-12 15,0 2-2-15,-1-4-9 16,1 7-6-16,1-1-8 16,0 6-6-16,0 7-5 15,-1-1-1-15,0 4 0 16,-1-4 0-16,-1-5 2 15,1-1 0-15,-4-10 4 16,0-2 3-16,-3-6 7 16,-2-5 3-16,-3-4 1 15,-4-4-4-15,-6-5-15 16,-3-1-9-16,-5-8-10 16,3-2-2-16,3-2 6 15,4 1 4-15,11 7 2 16,0 3-2-16,5 6-10 15,4 3-6-15,8 0-6 0,3 0 1 16,9 2 12 0,5-2 6-16,5 0 20 0,6-4-63 15,3-6 43-15</inkml:trace>
  <inkml:trace contextRef="#ctx0" brushRef="#br0" timeOffset="2567.38">14786 2404 794 0,'-2'3'380'0,"1"5"-187"16,0 1-3-16,-1 4-81 15,1 1-40-15,-1 4-28 16,0 2-10-16,1 5-19 16,0 1-4-16,2 5-5 15,2 5-3-15,0 5-129 16,0 1 97-16</inkml:trace>
  <inkml:trace contextRef="#ctx0" brushRef="#br0" timeOffset="2734.8">14764 3006 759 0,'-2'6'293'0,"3"2"-157"0,7-10-116 16</inkml:trace>
  <inkml:trace contextRef="#ctx0" brushRef="#br0" timeOffset="16718.83">5895 11650 254 0,'-51'8'122'16,"51"-10"-56"-16,1 2-26 0,3 3-36 16,-4-3-4-16,0 0 2 15,2 1 1-15,9 6 2 16,22 14 0-16,-22-13 3 16,-4-1 2-16,-4-3 4 15,-1 0 4-15,-4-4 3 16,0 1-2-16,1-2-5 15,0 0-5-15,1 0-7 16,-2-7-2-16,-5-6 0 16,-17-22-4-16,27 27-4 15,2 1-2-15,8 2-1 16,4 4 3-16,2 6 6 16,3 6 4-16,-6 3 7 15,-4-1 1-15,-4 0 4 16,-5-3 1-16,-5-3 3 15,-1 2 2-15,-4-8-2 16,-2-1-2-16,0-4-5 0,-3-3 0 16,-1-4 6-16,1 4 0 15,2-1-3-15,4 2-2 16,4 5-15-16,3-1-4 16,6 5 1-16,-1 0 0 15,2 5 8-15,-2 1 4 16,-2-1 1-16,0 4 1 15,-2-3 1-15,-1-2 1 0,-2-6-3 16,-3-3-1-16,-1-7-5 16,1-1-1-16,-1-2 0 15,0 0 1-15,0-2-1 16,1 7-1-16,3 2-3 16,1 5 0-16,7 16 3 15</inkml:trace>
  <inkml:trace contextRef="#ctx0" brushRef="#br0" timeOffset="18697.93">8244 9437 191 0,'-46'-37'132'15,"42"35"2"-15,-1-1-19 16,2 1-55-16,5 4-21 16,3 3-29-16,2 2-10 15,6 6-1-15,-2-3 2 16,-2 0 2-16,-4-2 2 0,-5-3 3 15,1 2 3-15,-1-4 4 16,-1 0 1-16,-2 2 1 16,-1-5-2-16,-3 0-5 15,2-4-3-15,-2-5-5 16,1-1-2-16,-1-4-2 16,1-1-3-16,6 2 0 15,1 0-2-15,6 1-1 16,3 5 0-16,1 4 2 15,-1 2 3-15,2 6 5 16,-5-1 3-16,0 5 6 16,0 0 2-16,-7 3 2 15,0 3-1-15,-2-4-2 16,-6-1-1-16,1-3 0 16,2-5 0-16,-7-3-5 0,6-2-1 15,0-5-4-15,-6-2-2 16,5-5-3-16,0-2-2 15,7 3-4-15,2 0-2 16,11 8-2-16,1 2 2 16,0 4 3-16,3 5 4 15,-5 4 5-15,-2 1 3 16,-3 5 6-16,-6-2 3 0,-6 3 2 16,0 3 0-16,-5-3-1 15,3 3-1-15,-5-6-2 16,0-5-2-16,1-10-5 15,-4-8-3-15,8-18-7 16,2-9-2-16,8-18-5 16,9-4 0-16,7 5 1 15,3 5-5-15,-2 16-4 16,-1 8-27-16,-1 15 31 16</inkml:trace>
  <inkml:trace contextRef="#ctx0" brushRef="#br0" timeOffset="57682.97">12165 6842 308 0,'0'-3'239'0,"-4"-1"28"16,4 3-57-16,-1 1-82 16,1 0-37-16,0 0-40 15,-1 0-22-15,0 3-12 16,-1 11-3-16,-2 29 1 15,3-19 1-15,-3 4-1 16,4 5 0-16,-2 6-2 16,-4 2-2-16,2 10-5 15,-5 1 0-15,3 5-3 16,0 3 0-16,-2-2 0 16,1 6 1-16,-2 0-1 15,1 0-1-15,1 3 25 16,0-4 2-16,3 5 3 15,0 0 4-15,2 2-24 16,-1 1-1-16,0-3-2 0,0 1-3 16,-1 2-2-16,3-2 0 15,-4 1 0-15,-1 0-1 16,1-5 1-16,-1 5 0 16,0-4 0-16,0 0 0 15,0-1 21-15,1-6 6 16,0-6 2-16,1-1 1 0,1-4-20 15,1 3-5-15,0 2-3 16,0 0 0-16,1 3-1 16,-2-6-1-16,2 1 0 15,-2 1 0-15,2 2-1 16,0 4-1-16,1 6 1 16,0-1-1-16,0-3 0 15,0 2 1-15,-1-6 0 16,0-1-1-16,-1-1 1 15,-1-1 0-15,1 5-1 16,1-1 1-16,-2-2-1 16,1-1 0-16,-3 0 1 15,3 1-1-15,-3 7 0 16,0-1 0-16,-3-1 1 16,-3 0 1-16,-1-4 0 0,1-2 0 15,-1-2 0-15,3-1-1 16,1 2 0-16,0-1-1 15,-2-2 0-15,1 0 0 16,0-6-1-16,1 0 0 16,6 2-3-16,0-2 20 15,-1-3 6-15,1-2 1 16,-1-5 5-16,3-1-19 0,0-10-3 16,1-3 1-16,-2-7 0 15,-2-6 1-15,-1-5 5 16,4 0-4-16,0-3-6 15,0 1-5-15,0-1-5 16,0 0-1-16,1-4 6 16,2-7 0-16,3-20 0 15,-4 22-1-15,3 2-1 16,-2 0-1-16,2-1-1 16,2 3 0-16,0 0 0 15,4 1 1-15,3 3-1 16,2-1 1-16,4 3-1 15,-1 0 1-15,3 0 0 16,2 3 0-16,4 4 1 16,2 1-1-16,6 2 1 15,3 1 0-15,-1-1 0 16,4 0 0-16,-1-2 0 0,1-2 0 16,7-2-1-16,2-3 2 15,10 0-1-15,2 0 1 16,-1-4 0-16,-1-2 1 15,1-4 0-15,3 0 0 16,4 0 1-16,3 5 0 16,-7 1-1-16,4 1 1 15,4 3-1-15,2-1 0 16,2 0 0-16,-3 0 0 0,-1 1 0 16,5 1 0-16,2 3 1 15,0-4 0-15,-1 4 2 16,0-4 0-16,4 2 2 15,0 5 0-15,1-6-1 16,0 6-1-16,2-2-2 16,3 0 0-16,1-1 0 15,1-2-1-15,5 0 0 16,-2-3 1-16,4 1-1 16,2-2 0-16,1 1 0 15,-1 0 0-15,4 0 0 16,-1 4 0-16,-4-2 2 15,2 3-1-15,2 0 0 16,-7-2-1-16,5 1 1 16,0 1 0-16,0-3 0 0,3 0 0 15,-1-2 0-15,6-1 0 16,-6 2 2-16,1-1 0 16,6 6 1-16,-9-6-1 15,5 5 2-15,-1-1 0 16,-3-1 0-16,5 2 1 0,1 0-3 15,9 0 0-15,1 6 0 16,0 0 0-16,2-3 0 16,-6 0 0-16,-5-2-1 15,3 0 1-15,-8-2-1 16,-1-1 1-16,-4 0 0 16,-5-2-1-16,-6 0 1 15,-3 0 0-15,-11 2 1 16,-6 1 0-16,-6 4-4 15,-5 2-12-15,-11-2-32 16,-7 3-21-16,-12-2-44 16,-6-3-28-16,-5-2-65 15,-1-2-94-15,-7-3 192 16</inkml:trace>
  <inkml:trace contextRef="#ctx0" brushRef="#br0" timeOffset="57994.3">18704 11138 458 0,'-7'2'242'16,"7"-1"-26"-16,7-2-108 16,9 1-61-16,6 2 6 15,14 4-2-15,10 5 1 0,10 0 5 16,3 2-1-16,1 0-6 15,-3-5-1-15,1 2-8 16,-3-2-3-16,-5 4-1 16,-2 1-1-16,-18 0 15 15,-7 0 14-15,-16 2 28 16,-12 1 8-16,-17 10-7 16,-18 7-15-16,-30 15-49 15,-15 8-38-15,-24 9-95 16,-8 4-134-16,-20 0 150 15</inkml:trace>
  <inkml:trace contextRef="#ctx0" brushRef="#br0" timeOffset="58788.08">12184 6782 744 0,'2'1'389'0,"-7"-1"-109"16,3 2-43-16,1-2-96 16,0 0-40-16,-11 7-55 15,-34 22-17-15,12-5-18 16,-6 2-2-16,-2 9-3 15,1 0-1-15,3-1-4 16,3-2 0-16,23-24-83 16,6-4-98-16,1 1 115 15</inkml:trace>
  <inkml:trace contextRef="#ctx0" brushRef="#br0" timeOffset="58946">12080 6687 331 0,'25'-10'264'15,"-2"17"68"-15,2 8-83 0,0 17-72 16,0 8-26-16,3 16-44 16,-3 5-18-16,3 9-36 15,3 2-17-15,5-4-79 16,5-4 34-16</inkml:trace>
  <inkml:trace contextRef="#ctx0" brushRef="#br0" timeOffset="63732.72">12179 7146 206 0,'34'20'138'16,"-35"-20"-2"-16,1 3-44 16,4 1-7-16,-4-4-9 15,0 0-3-15,0 0-13 16,4 9-8-16,2 2-10 15,18 24-6-15,-14-20-10 16,2 2-3-16,0 3-12 16,2-1-2-16,2 6 35 15,0-2 2-15,3 3-2 16,0 4 0-16,4 1-37 16,5 6-3-16,-1-2-1 15,2 1-1-15,-3 2 1 16,-1-3-1-16,1 1 1 15,-3 0 0-15,3 1 30 0,-3 1 9 16,1 2 2-16,2 0 0 16,3 3-30-16,-1-3-8 15,2-2-2-15,0-1 0 16,-2-4-1-16,3 1 1 16,-5 1-1-16,-1 5-1 15,0 4 1-15,-5-1 0 16,3-1-1-16,-1-5 1 15,3-1-1-15,1-2 0 0,3 2 0 16,3-1 0-16,2-1-1 16,0-2 0-16,-2 1 32 15,0 2 1-15,-2 4 1 16,0 1 2-16,2 0-31 16,2-2-1-16,4-5-2 15,1 0-2-15,9 1 1 16,0 2-1-16,-1 3 0 15,0-1 1-15,-5 3-1 16,-1 0 0-16,5 0 0 16,3 0-1-16,6-3 1 15,5 0-1-15,-7-3 0 16,-2-3 1-16,-2 0-1 16,-1 0 1-16,10 3-1 15,0 1 0-15,1-2 0 16,0 2 0-16,-3 1 0 0,1-2 1 15,3-3 0-15,0 1 0 16,0-4 0-16,-3 0 0 16,-4 2-1-16,-1-4 0 15,7-2 0-15,1-1 0 16,2-4 0-16,0 0 0 16,-2 0 0-16,1 1 0 15,7-1 2-15,0 4-1 0,1-1 1 16,-4 0-1-16,-2 0 0 15,1-5 0-15,5-3-1 16,1-2 1-16,1-3 1 16,0-1 0-16,0 0 1 15,5-3-1-15,0-1 1 16,0 0-1-16,2 0 0 16,1 1-1-16,1-2 0 15,2 0 0-15,-2-1 0 16,3 1 0-16,2-2 1 15,0 3-1-15,-1-3 0 16,-1-2-1-16,1-1 1 16,1-2 0-16,3 0 0 15,-2 2 0-15,-1-5 1 16,3 5-1-16,-4-3-1 16,2-1 1-16,1 4 1 0,-2-5-1 15,2 0 0-15,-4 1 0 16,1-3 1-16,1-2-1 15,-5 0 1-15,2-1-1 16,-6 1 1-16,1 7-1 16,-4-4 1-16,-3 4 1 15,-8 2 0-15,-5-1 0 0,-2 2 1 16,-2-1-1-16,-5 3 3 16,-4-1-1-16,-11 0 3 15,-4-1-74-15,-5 0 50 16</inkml:trace>
  <inkml:trace contextRef="#ctx0" brushRef="#br0" timeOffset="65541.83">18983 9911 221 0,'-32'19'132'0,"30"-25"-8"0,4 5-17 16,-2-2-24-16,0 3-9 15,0 0-23-15,0 0-9 16,0 0-12-16,0 0-2 15,0 0 5-15,6 2 6 16,1 1 0-16,-1 0-3 16,1 0-1-16,23 11-7 15,-17-11-2-15,0-1-1 0,4-2-8 16,-1 0-2-16,4 0-6 16,3-1-3-16,1 1-3 15,0-2-1-15,3-1-1 16,3 2-1-16,3-2 0 15,1 0 1-15,0 0 1 16,0-2 3-16,2-4 6 16,3 0 0-16,5-3-1 15,1 0-3-15,8 2-4 16,2 0-1-16,-3 1 0 16,0-1-1-16,-3 0 0 15,1 0 1-15,5 0-2 16,6-1 0-16,-1 0 1 15,-2-2-1-15,-2-1 1 16,-2 2 0-16,9 0-1 16,5 3 1-16,1 2-1 0,-1-2 0 15,-2 0 2-15,-1-1-1 16,6-3 0-16,-1 6 0 16,0-5-1-16,-4 1 0 15,2 3 0-15,1-7 0 16,1 6 0-16,3 0 0 15,-2-1 1-15,-2 2 0 16,6 1 1-16,-5-4 0 0,-2 2 1 16,-1-1 1-16,-9-2 1 15,5 3 0-15,-1 1 1 16,-6-2-1-16,-8 2 1 16,-3-3-1-16,-11-2 1 15,-1 4 0-15,1 3 0 16,-7 0-1-16,-6 4 1 15,1 1 0-15,-8-1-1 16,-1 3 1-16,-6 1-36 16,-2-3-76-16,-3 2 71 15</inkml:trace>
  <inkml:trace contextRef="#ctx0" brushRef="#br0" timeOffset="66818.89">16603 10020 374 0,'-1'0'192'16,"0"-1"-34"-16,0 1-122 16,1 13-22-16,1 33-10 15,3-20-2-15,-1 5-164 16,2-2 122-16</inkml:trace>
  <inkml:trace contextRef="#ctx0" brushRef="#br0" timeOffset="93705.34">12362 7370 415 0,'22'21'242'16,"-22"-21"-65"-16,1 2-47 15,-1-2-31-15,-1 0-60 0,1-1-19 16,0 0 24-16,0 0 19 16,0 0 24-16,-1 0 6 15,0 1-22-15,0-1-16 16,0 0-21-16,0 0-7 15,-3 0-13-15,-5-1-6 16,1-1-6-16,-18-14-4 16,24 8-6-16,2 0 0 15,3 2-2-15,1 0 1 0,3 1 0 16,2 4 1-16,1 1 1 16,-1 1 3-16,0 3 4 15,-3 2 1-15,-1 5 5 16,-2-2 3-16,-3 6 3 15,-1-3-1-15,-5 1 0 16,0 3-2-16,-2-7 0 16,0 2 0-16,0-4 1 15,-1-4 1-15,1-3-1 16,2-5-4-16,3-5-7 16,3-1-4-16,3-3-4 15,4 0 1-15,2-2 1 16,1 5 1-16,3 5 0 15,-1-1 0-15,3 9 5 16,-1-1 1-16,-4 7 8 16,-2 2 3-16,-6 5 4 0,-6-2 0 15,-5 5-1 1,-1 0-1-16,-5-2-1 0,4 0-1 16,-1-10-2-16,1-2-1 15,3-5-8-15,1-6-3 16,3 1-8-16,4-5-3 15,3-8 0-15,2 4 1 0,7-1 3 16,-3 4 1-16,3 5 2 16,3 2 1-16,-2 3 5 15,-1 0 1-15,-2 5 6 16,-6 1 4-16,-5 5 3 16,-4 1 1-16,-6 2-2 15,-2 0-1-15,0 0-4 16,0-1 0-16,3-4-3 15,1-5-2-15,3-7-6 16,1 1-3-16,4-6-5 16,1 4-1-16,4 1 0 15,1 2 1-15,4 4 3 16,-1 2 26-16,-1 7-14 16,-2 8 4-16</inkml:trace>
  <inkml:trace contextRef="#ctx0" brushRef="#br0" timeOffset="94535.18">12753 6837 342 0,'-1'-8'196'0,"0"-21"-30"16,4 19-4-16,2 5-22 15,1-3-27-15,1 2-31 16,2 3-4-16,3 2-19 16,1 2-2-16,4 6-8 15,0 4-8-15,-5 1-12 16,1 3-3-16,-7 2-2 0,-6 1 2 16,-3 5 3-16,-4 2-2 15,-6 10-4-15,-1 3-4 16,-7 9-6-16,-1 1-1 15,-3-5-4-15,0-1-15 16,2-16-118-16,2-7-116 16,8-13 145-16</inkml:trace>
  <inkml:trace contextRef="#ctx0" brushRef="#br0" timeOffset="94966.39">12969 6835 287 0,'0'0'228'0,"0"-2"48"16,0-1-81-16,0 2-68 15,0 0-25-15,0 0-26 16,0 0 2-16,0 1 4 15,0-1-4-15,-1 1-15 16,0 0-8-16,0 0-21 16,0 0-1-16,-5 1-1 0,-7 3-1 15,-19 22-5-15,20-24-4 16,5 4-8-16,1 0-3 16,-1 1-6-16,1 1-1 15,-3 2-4-15,1 2-1 16,0 4-1-16,0 2 2 15,2 1 5-15,4 2 2 0,2 3 1 16,3 2-1-16,9 5-2 16,-1-5 3-16,6-3 1 15,0-3 0-15,1-7-4 16,5-2-5-16,1-8 4 16,0-3-45-16,4-6 32 15</inkml:trace>
  <inkml:trace contextRef="#ctx0" brushRef="#br0" timeOffset="95682.49">13154 6996 320 0,'1'-3'265'0,"-1"2"25"15,0 0-82-15,0 0-32 16,0 0-59-16,-1 0-20 0,0 0-32 16,0 0-15-16,0 1-17 15,0 0-5-15,-5 6-11 16,2 13-3-16,-24 26-6 15,26-22-4-15,2 3-3 16,0-4-1-16,3 3 0 16,2 0-1-16,2-7-29 15,2-3-80-15,2-9 75 16</inkml:trace>
  <inkml:trace contextRef="#ctx0" brushRef="#br0" timeOffset="96056.71">13199 7139 429 0,'41'-11'203'15,"-35"23"-84"-15,1 0-19 16,2-2-33-16,1-2-10 15,2-7-6-15,-1-1-2 16,1-6-2-16,-2-4 5 16,2-3 4-16,0-1-1 15,-5-1 9-15,0-1 0 0,-4 1-6 16,-1 1 5-16,-3 3-7 16,-3 2-4-16,-3 4-9 15,-4 4-7-15,-2 5-18 16,-1 4-5-16,-3 3-16 15,2 4-2-15,0 0-3 16,3 3-4-16,7-5-11 16,-3-3-31-16,7-1-125 15,1-3-247-15,6-3 278 16</inkml:trace>
  <inkml:trace contextRef="#ctx0" brushRef="#br0" timeOffset="96412.42">13414 6939 548 0,'3'2'304'0,"-2"1"-75"16,0 0-44-16,-1-3-68 16,0 0-33-16,0 0-23 15,4 10-11-15,0 0-17 16,15 23-5-16,-9-18-16 16,2 0 16-16,2 3 2 15,-1-3 0-15,-2 3 6 16,-3 0-16-16,-8 3-2 15,-2 4 0-15,-10 1-1 16,-5 2-13-16,-9 3 118 16,-7 0-92-16</inkml:trace>
  <inkml:trace contextRef="#ctx0" brushRef="#br0" timeOffset="130039.68">16620 10078 399 0,'-22'-22'199'0,"22"23"-70"15,2 7-33-15,0-2-45 16,-1 1-9-16,2 5 4 15,-3-7 0-15,-2 8 10 16,0-3 3-16,-1 1-4 16,-1 0-4-16,1-4-12 15,-1-5-8-15,-2-9-11 16,2 2-6-16,-1-9-9 16,1 1-3-16,4 1-4 15,-1-6-3-15,1 1 4 16,0 1 1-16,1-2 5 15,1 5 0-15,2 11-2 16,2 2-3-16,0 9 0 16,2 7 0-16,-3 0 6 15,-1 5 4-15,-4 3 0 0,-2-1 0 16,-1 3-3-16,-2-2-1 16,-1-4-1-16,4-5-1 15,-1-9-1-15,2-2 1 16,2-6-2-16,-1-8-1 15,1-7-1-15,0-4 0 0,-1-6 0 16,1 1 1-16,0 1 0 16,-1 2 0-16,1 10 0 15,1 4-1-15,1 7-4 16,-1 5-1-16,3 1-2 16,1 4 1-16,-1 3 4 15,0 1 2-15,-2 2 3 16,-3-5 1-16,0 2 1 15,0-2-2-15,0-3-3 16,0-1-8-16,0-4-53 16,0-2-40-16,0 1 59 15</inkml:trace>
  <inkml:trace contextRef="#ctx0" brushRef="#br0" timeOffset="137796.25">14592 10157 437 0,'-70'-22'290'15,"65"21"-13"-15,2 1-103 16,2 0-41-16,1 0-70 16,0 0-26-16,0 0-28 15,2 0-1-15,17 4 10 16,27 8 3-16,-22-8 4 16,-1 0 0-16,-5 2-4 15,-5-1-2-15,-4 0-4 16,0 3 0-16,-8-1 6 15,4 2 2-15,-9 1 1 16,-4 2 1-16,-8 2-7 16,-4-1-3-16,-3 1-4 0,-3-2-2 15,6 0-3-15,-1-4-2 16,8-2-4-16,6-2-1 16,4-1-13-16,3-1-4 15,5-2-2-15,4 1 0 16,5-2 10-16,6 1 4 15,2 0 4-15,2 0 2 16,-4-1 3-16,-3 1 19 0,-7-3-123 16,-5 1-104-16,-4 0 132 15</inkml:trace>
  <inkml:trace contextRef="#ctx0" brushRef="#br0" timeOffset="138091.25">14631 10265 469 0,'-104'-49'278'15,"86"40"-46"-15,5 4-80 16,3 2-31-16,5 3-52 16,3 2-22-16,1 5-37 15,1 3-8-15,0 6-5 16,1 1 1-16,4 4 4 16,0 0 3-16,3-3 2 15,-1-2 2-15,1-4 1 16,3-1 0-16,0-6 2 0,0-1-1 15,4 1-2-15,0-4-1 16,5 1-3-16,2 0 0 16,-1-4-1-16,-4-1 1 15,-1 0 1-15,-4-1 1 16,-4 1-23-16,1 1-40 16,-8 1-193-16,1 1 166 15</inkml:trace>
  <inkml:trace contextRef="#ctx0" brushRef="#br0" timeOffset="138346.01">14310 10450 328 0,'-10'5'217'16,"3"-4"-3"-16,7 0-115 15,5 3-20-15,4-1-31 16,7 2-10-16,8-1 13 15,4 1 8-15,7-4 8 16,6 1 4-16,5-5-15 16,1-6-12-16,3 2-20 15,-5-1-6-15,-8 2-3 16,-9 2 1-16,-10 0 1 16,-4 2-38-16,-4 1-203 15,-3 1 162-15</inkml:trace>
  <inkml:trace contextRef="#ctx0" brushRef="#br0" timeOffset="138753.01">14722 10403 344 0,'-53'-34'237'0,"49"32"-6"16,1 1-55-16,1 1-20 16,1 0-46-16,0 0-24 0,1 0-41 15,-1 0-12-15,0 0-12 16,0 1-1-16,0 13 4 15,1 22 2-15,5-13 0 16,-3 0 0-16,-2 5-6 16,-2 3-4-16,-1-1-7 15,2 2-1-15,-3-3-3 16,4-2 1-16,-4-6 1 16,1-4-1-16,0-8 0 15,-2-4-1-15,0-5-5 16,-1-2-4-16,-2-6-11 15,-1-2-3-15,-2-6 2 16,2 0 3-16,-4-7 12 16,1 0 2-16,1 2 4 15,-1 0 0-15,3 8-3 16,3 2-1-16,5 5-7 16,1 1-6-16,8 4-3 0,5 5-2 15,6 1 7-15,5 3 6 16,1-3-86-16,4-3-289 15,3 1 262-15</inkml:trace>
  <inkml:trace contextRef="#ctx0" brushRef="#br0" timeOffset="138948.76">14788 10180 672 0,'-4'0'332'0,"3"2"-110"16,0 3-66-16,1 6-83 16,0 0-28-16,3 3-38 15,1 1-5-15,3-2-140 16,0-1-127-16,3-6 164 16</inkml:trace>
  <inkml:trace contextRef="#ctx0" brushRef="#br0" timeOffset="139279.1">14975 10216 136 0,'6'3'143'0,"-3"2"61"0,-3 0-6 16,-8 4-41-16,-3 2-34 15,-8 3-57-15,-2 0-18 16,-7-1-16-16,0 1-1 15,1-5 11-15,2-2 8 16,1-7 3-16,4 1 3 16,3-1-2-16,5-1-5 0,7 1-12 15,1-3-12-15,6 2-25 16,1 1-4-16,-3-1-8 16,3 1 1-16,20-1 4 15,28 1 1-15,-18-1 3 16,4 0 2-16,-2-2 4 15,3 1 1-15,-4 0-37 16,-5-2-66-16,-9 3 65 16</inkml:trace>
  <inkml:trace contextRef="#ctx0" brushRef="#br0" timeOffset="139482.57">14911 10157 321 0,'-18'-16'246'0,"6"15"28"0,4 1-24 16,4 6-103-16,2 4-40 16,1 2-62-16,1 2-21 15,3 5-17-15,1 5-4 16,0 4-1-16,1 1 0 16,-1 2 0-16,-2-5-14 15,0 4-135-15,-2-1 107 16</inkml:trace>
  <inkml:trace contextRef="#ctx0" brushRef="#br0" timeOffset="140009.07">14874 10371 402 0,'1'-39'218'0,"1"38"-42"15,-1 1-16-15,-1 2-44 16,-1-2-23-16,0 0-41 16,0 0-18-16,1 0-23 15,-11 6-1-15,-3 2-4 16,-22 21 0-16,24-23-2 16,3 2-2-16,3-4-2 15,2 4-4-15,4-1-6 0,-1-5-3 16,5 4-2-16,2-3-1 15,4-4 7-15,3 1 3 16,3-5 4-16,3 1 0 16,2 1 2-16,-2-1 0 15,-2 1 1-15,0 2 3 16,-8 1 5-16,-1 4 10 16,-6 0 14-16,-4 4 1 0,-5 4 0 15,-3 1-9-15,-6 7-14 16,-1 0-2-16,-1 2-4 15,1 1-3-15,3-4-3 16,3 1-2-16,7-3-4 16,2-2-1-16,6 0 5 15,0-5 1-15,6 0 3 16,1-1 2-16,1-6 0 16,4 0 0-16,-3-3 0 15,1-4 0-15,2-1 1 16,-4-4 5-16,0 0-84 15,0-3-118-15,-8-4 126 16</inkml:trace>
  <inkml:trace contextRef="#ctx0" brushRef="#br0" timeOffset="140593.16">14964 10545 383 0,'-4'-56'206'15,"4"66"-39"-15,-3-2-24 16,-2 8-42-16,-3 2-22 15,-4 5-39-15,-4 4-15 16,-5 2-14-16,0-2-5 16,-3-2-6-16,4-6 4 0,3-8-19 15,2-4-3-15,5-9-7 16,1-3-13-16,5-11 13 16,4-4 0-16,6-10 10 15,6-1 7-15,4-6 7 16,5-1 2-16,2 1 1 15,1-4-1-15,3 7 1 16,0 3 9-16,0 8 20 16,-3 3 9-16,-5 3 28 15,-2 2-2-15,-5 3-9 16,-1 2-4-16,-1 5-19 16,-5 2-3-16,-1 3-4 15,-3 0-2-15,-2 5-3 16,1-5 0-16,-1 0-6 15,0 1-2-15,0 10-7 16,-2 2-1-16,-5 20-2 16,6-21-1-16,0-3-2 0,4 0-1 15,-1-3-3-15,2-2-1 16,3-3-1-16,0 2-1 16,1-4 5-16,1 1 0 15,0 2 1-15,1 1 0 16,0-1 1-16,0 4 1 15,-4-2 2-15,-1 1 2 16,-4 4 1-16,-1-1 0 0,-5 7-4 16,-4 4-2-16,-1 11-28 15,-3 0-15-15,0 1-57 16,-2-2-26-16,-5-11-52 16,4-2-22-16,-2-10 131 15</inkml:trace>
  <inkml:trace contextRef="#ctx0" brushRef="#br0" timeOffset="140742.6">14956 10585 128 0,'-32'-86'120'0,"37"79"37"15,0 2-12-15,9 10-46 16,2 2-4-16,6 9-12 16,5 4-12-16,1 4-15 15,2-1-16-15,0-2-25 16,-1 2 32-16,-3-7-34 0</inkml:trace>
  <inkml:trace contextRef="#ctx0" brushRef="#br0" timeOffset="142625.12">15502 10437 677 0,'32'-53'307'0,"-37"50"-149"16,-2 0-28-16,-1 2-51 15,-3-2-31-15,-2 5-28 16,-1 1-4-16,-2 5 7 16,-3-4 7-16,-4 2 2 0,4 3-1 15,-6 1-13-15,7 3-7 16,1 0-9-16,-1-3 0 15,7-3-2-15,-1-2-1 16,10-2 4-16,-1 0 1 16,3-3-4-16,0-1 1 15,0 1-1-15,3 0 0 16,16 4 3-16,23 9 1 0,-19-5-4 16,2 4 1-16,1 1 1 15,0 1 1-15,-2-3 23 16,-4-3-68-16,0-2 37 15</inkml:trace>
  <inkml:trace contextRef="#ctx0" brushRef="#br0" timeOffset="143012.7">15700 10454 802 0,'-5'7'344'0,"3"9"-203"0,3 2-44 15,6 4-62-15,4-1-21 16,0-3-16-16,3 0 1 16,-1-7 2-16,5 0 4 15,3-6 6-15,-2-5 0 16,4-5 4-16,-6-6 4 15,0-5 14-15,-4-2 7 16,-6-6 12-16,-3-2 1 16,-8-1 2-16,-4 2-1 15,-6 7-8-15,-8-2-5 0,-5 7-16 16,2 6-9-16,-1 1-13 16,3 8-5-16,3 7-10 15,-1 2-5-15,2 11-6 16,6 3-21-16,9 10 293 15,5 2-196-15</inkml:trace>
  <inkml:trace contextRef="#ctx0" brushRef="#br0" timeOffset="144815.79">17904 10277 465 0,'-44'-8'279'15,"44"10"-38"-15,1-2-61 16,1 0-94-16,-2 0-25 16,0 0-22-16,9 2 5 15,14 3 6-15,29 6 2 16,-25-6-3-16,4 2-5 15,-7 0-12-15,-3-1-7 0,-5 2-7 16,-5-1 1-16,-6-2 5 16,-3 2 3-16,-6 2 2 15,-5 2 0-15,-9 2-9 16,-4 0-4-16,-5 3-5 16,-2-3-4-16,5 0-3 15,4 0-1-15,5-4-3 16,6-1 0-16,5-3-12 15,4 1-6-15,7-4-6 16,4-2 1-16,6-2 9 16,1-4 7-16,7 0 4 15,0-4-38-15,-1-4-182 16,-4 2 157-16</inkml:trace>
  <inkml:trace contextRef="#ctx0" brushRef="#br0" timeOffset="145101.43">17901 10316 475 0,'-31'-9'315'16,"9"3"-9"-16,7 3-49 15,6 6-128-15,4 4-41 16,0 4-60-16,5 4-19 16,2 10-11-16,2 2-4 15,9 7 1-15,-5-4 0 0,5-2 3 16,1-1 3-16,-1-8 7 15,7 1 2-15,0-7 2 16,2-2-3-16,4-3-3 16,4-4-1-16,1-4-1 15,0 0 1-15,-3-3 0 16,-5-1 2-16,-8 0-11 16,-2 1-27-16,-7 0-144 15,-4 2 120-15</inkml:trace>
  <inkml:trace contextRef="#ctx0" brushRef="#br0" timeOffset="145303.25">17795 10649 552 0,'-1'5'268'0,"8"0"-79"0,5-1-56 15,11 1-50-15,4 1-14 16,9-3-32-16,3-2-14 15,2-1-9-15,5-5-3 16,0-2-1-16,-3 0-26 16,-5-3-124-16,-11 0-199 15,-9 2 210-15</inkml:trace>
  <inkml:trace contextRef="#ctx0" brushRef="#br0" timeOffset="145657.97">18159 10595 491 0,'-90'-45'311'0,"82"42"5"16,1 2-60-16,4 1-93 16,2 0-36-16,1 5-73 15,0-5-22-15,0 0-26 16,1 13-5-16,9 31-1 16,-4-20 1-16,1 4 1 15,-1 3 2-15,-1 0 1 16,0-2 2-16,-3-1 1 15,0-2 1-15,-5-7 2 16,0-4 0-16,-3-7 0 16,-3-4-1-16,-2-3-5 15,-2 0-5-15,-2-5-7 0,0-5-3 16,0-5 1-16,0-8 2 16,5 1 2-16,0 0-1 15,8 5-2-15,2 6-2 16,6 1-2-16,3 2-2 15,8-2 1-15,3 3 34 16,5-2-119-16,3-2-25 16,0-6 77-16</inkml:trace>
  <inkml:trace contextRef="#ctx0" brushRef="#br0" timeOffset="145867.67">18264 10213 1026 0,'-2'8'442'0,"1"5"-240"16,2 3-42-16,4 9-73 16,0-3-33-16,5 2-48 15,0-3-10-15,0-8-115 16,4-1-100-16,1-5 133 15</inkml:trace>
  <inkml:trace contextRef="#ctx0" brushRef="#br0" timeOffset="146161.35">18493 10258 458 0,'2'-11'328'0,"-1"1"6"15,-1 7-107-15,-2 3-37 16,-4 5-83-16,-4 3-38 15,-9 4-50-15,-2 3-10 0,-6 1-10 16,0 2-8-16,4-2-3 16,0-1-1-16,8-4 4 15,1-2 8-15,5-1 2 16,2-3 0-16,7-2-6 16,0-1-2-16,6-1-1 15,7 2 1-15,3 0 4 16,6-1 0-16,5-2 0 15,2-4 0-15,3 0 3 16,1 1-22-16,-5-1-131 16,-4-1 110-16</inkml:trace>
  <inkml:trace contextRef="#ctx0" brushRef="#br0" timeOffset="146371.32">18353 10263 783 0,'-7'0'417'0,"1"2"-121"16,3 4-125-16,0 2-56 15,3 6-64-15,3-3-22 16,3 6-23-16,3 4-4 16,1-2-2-16,4 4 0 0,-3-1 0 15,0 2-26-15,-2 2-93 16,-2 3 83-16</inkml:trace>
  <inkml:trace contextRef="#ctx0" brushRef="#br0" timeOffset="147640.62">18370 10372 550 0,'-3'-5'307'0,"-1"5"-63"16,2 0-61-16,-2 5-92 16,-1 2-31-16,-3 2-40 15,-3 7-4-15,-3 1-8 16,2 7-2-16,-2 2-3 0,2-1 1 16,6-3-2-16,-4-7-1 15,8-8-3-15,-3-7-6 16,7-2-1-16,5-2-2 15,6-2 3-15,8-2 2 16,-1 0 3-16,3-4 2 16,1 1 8-16,-1 2 9 15,-3 2 6-15,-2 2 6 16,-8 7 16-16,-4 5 2 16,-6 4 5-16,-4 5-3 0,-3 4-17 15,-4 0-7-15,-1 3-10 16,-1 1-2-16,0 0-2 15,2 1 5-15,6 0 8 16,1-5-1-16,6-4 2 16,4 0-5-16,1-4-7 15,5 0-1-15,2-5-5 16,2-5-3-16,2 1-3 16,-1-2 0-16,-2-5-40 15,-2-2-24-15,-3-7-85 16,-3 0-36-16,-6-1 10 15,0 3 21-15,-5-1 88 16,1 1 38-16,-3 0 44 16,0 1 11-16,0 3 52 15,0 1 20-15,4 3 22 0,-3 2 4 16,2 3-45-16,-1 4-17 16,-4 5-31-16,-1 2-11 15,-3 6-10-15,-3 3-4 16,-5 4-7-16,-1 2-3 15,-3 0-17-15,1-2 4 16,1-6 1-16,6-4 4 16,7-9 11-16,3-6-7 0,5-14-9 15,2-3-1-15,5-15-2 16,-4-5 4-16,13 2 8 16,-3-3 2-16,5 2 1 15,3 2 0-15,4-1-4 16,-2-3-14-16,2 1-29 15,3 1-4-15,0 3 0 16,0 3 15-16,0 7 32 16,-1 2 8-16,-4 7 7 15,-3 0 6-15,-6 5 26 16,-3 5 9-16,-5-2 12 16,-4 5 4-16,1 3-19 15,-2 1-8-15,-1-4-15 16,0 0-8-16,-4 13-9 15,-9 22-3-15,12-24-3 16,-1-1-1-16,3 1-2 0,4-1 0 16,1-1 1-16,0 1 0 15,4-1 1-15,0 0 0 16,0 0 2-16,5-1-1 16,-5-1 2-16,1-1 1 15,-2 1 0-15,-3-3 3 16,1 5 15-16,-3 0 6 15,-2 4 13-15,-1 2 2 0,-4 2-6 16,-4 5-2-16,-3 3-10 16,-4 1-3-16,-7 2-11 15,3-2-5-15,-5-3-44 16,2-6-28-16,6-6-39 16,-2-7-13-16,5-10 26 15,-1-4 17-15,2-7 31 16,2-3 11-16,3-2 18 15,-1-3 8-15,3 1 13 16,0-1 9-16,2 3 27 16,1 5 9-16,1 1 15 15,1 4 1-15,1 4-16 16,3 6-6-16,4 4-10 16,3 5-5-16,13 10-12 15,3 2-4-15,6 13-9 16,4 2-2-16,0-2 0 0,2 3-1 15,5-8-430-15,2-10 323 16</inkml:trace>
  <inkml:trace contextRef="#ctx0" brushRef="#br0" timeOffset="148094.4">18937 10503 899 0,'2'1'395'16,"6"3"-192"-16,-3 0-120 15,3 4-22-15,6 2-25 16,-3-3-15-16,8 2 3 16,6 2-9-16,-3-5-5 15,2 3-1-15,-1-5-3 16,-4 0 0-16,0-2 3 0,-2-2 1 16,-5 1 3-1,-2-2 2-15,-4 1 1 0,-2 0 1 16,-4 0 13-16,-4 1 2 15,4-1 1-15,-1 0-1 16,-7 2-15-16,-8 11-5 16,-24 22-6-16,16-21-2 15,-2-2-4-15,3 1-17 16,-4-4-50-16,7 1-30 16,2-3-104-16,0-4-284 15,15-2 335-15</inkml:trace>
  <inkml:trace contextRef="#ctx0" brushRef="#br0" timeOffset="148541.5">19312 10627 225 0,'26'50'158'0,"-26"-43"-6"0,3 4-20 16,3-2-62-16,3-1-26 16,1-1-27-16,2-3-4 15,4-3-1-15,1-2 1 16,0-8 7-16,0-3 3 15,0-6 12-15,-2-2 11 16,2-4 22-16,-3-2 8 16,-3 0 14-16,-3-1 1 0,-8 6-8 15,0 3-5-15,-7 5-12 16,-6-1-3-16,-5 6 7 16,-3 2 4-16,-4 2-4 15,1 4-4-15,3 7-19 16,3 1-12-16,7 6-19 15,6 5-12-15,1-1-15 16,3 2-4-16,2 2-20 16,2 0-32-16,10-1 45 15</inkml:trace>
  <inkml:trace contextRef="#ctx0" brushRef="#br0" timeOffset="170491.37">15239 5275 623 0,'-15'-4'321'15,"5"0"-86"-15,2 1-44 16,4 1-72-16,2 1-34 16,4 1-73-16,-2 0-18 15,2 1-20-15,21 8-1 16,35 32 18-16,-21-21 4 15,2 3 4-15,-4-2 1 0,-9-5 2 16,-2 3 2-16,-7-3 3 16,-4 1 1-16,-6-2 8 15,-2 0 6-15,-9 2 5 16,-4 0 0-16,-7 5-7 16,-3-3-6-16,-6-4-46 15,0 0-38-15,0-5-173 16,-3-6 154-16</inkml:trace>
  <inkml:trace contextRef="#ctx0" brushRef="#br0" timeOffset="170823.56">15693 5210 422 0,'2'0'262'16,"-2"0"-13"-16,3 3-48 15,-4-3-63-15,0 0-15 16,0 0-22-16,0 0-14 16,-2 5-25-16,0 9-11 15,-32 25-22-15,19-19-7 0,0 9-10 16,-5 5-4-1,-3 7-3-15,1 4-1 0,2 1-1 16,2 2-1-16,6-1-3 16,4-3-1-16,10-10-6 15,5-4-1-15,12-13 9 16,6-7-47-16,13-11 38 16</inkml:trace>
  <inkml:trace contextRef="#ctx0" brushRef="#br0" timeOffset="171154.17">15857 5553 687 0,'52'-34'336'16,"-58"34"-126"-16,0 4-58 0,-1 0-66 15,-3 2-31-15,1 3-32 16,-3 1-4-16,3 5-3 16,-1 0 0-16,3 4 8 15,2 1-2-15,6 2-6 16,2-1-5-16,3-1-8 15,3-1-2-15,2-7 27 16,2-1-63-16,3-8 33 16</inkml:trace>
  <inkml:trace contextRef="#ctx0" brushRef="#br0" timeOffset="171422.62">16069 5563 796 0,'-4'5'370'16,"2"4"-178"-16,2 3-12 15,-4 4-80-15,4 2-20 16,-2 2-26-16,0-1-15 15,1-1-21-15,-2-2-7 16,3 0-7-16,1-2 0 0,0-4 28 16,3-1-67-1,-4-5 33-15</inkml:trace>
  <inkml:trace contextRef="#ctx0" brushRef="#br0" timeOffset="171707.89">16095 5558 351 0,'31'-17'249'0,"-29"24"39"15,4 4-122-15,7 0-40 16,-1 2-31-16,3-2-4 15,1 1-6-15,-2 0-14 0,0 1-2 16,-6-1-26-16,-2 2 0 16,-8 4-11-16,-4 1-6 15,-8 9-9-15,-6 5-4 16,-11 4-39-16,-6-1 326 16,-4 4-234-16</inkml:trace>
  <inkml:trace contextRef="#ctx0" brushRef="#br0" timeOffset="172334.71">16658 5490 527 0,'-37'-25'317'16,"37"25"-62"-16,2 1-84 15,4 1-46-15,7 0-44 16,3 0-9-16,15 7-24 16,-1-2-14-16,7 1-15 15,0 1-4-15,-10-8-6 16,2 4 0-16,-9-1-14 0,-3-3-42 16,0 3 33-16</inkml:trace>
  <inkml:trace contextRef="#ctx0" brushRef="#br0" timeOffset="172513.28">16619 5596 703 0,'12'2'292'0,"14"-1"-201"16,8 6 2-16,11-1-59 15,-1 0-12-15,3-5-18 16</inkml:trace>
  <inkml:trace contextRef="#ctx0" brushRef="#br0" timeOffset="173045.44">17373 5444 686 0,'-1'-2'318'0,"0"1"-157"15,0 0-34-15,1 1-75 16,0-1-17-16,18 0-10 16,31 10-4-16,-18 6 1 15,2 1 4-15,-7 2 7 16,-2 1 0-16,-10-2 9 16,-5 0 6-16,-5 1 3 15,-3 2 2-15,-8 1-11 16,-5 2-10-16,-10 3-13 15,-7 0-5-15,-8-1-10 0,-2-2-43 16,2-4-52-16,2-5-52 16,10-10-309-16,5-7 312 15</inkml:trace>
  <inkml:trace contextRef="#ctx0" brushRef="#br0" timeOffset="173347.34">17737 5342 745 0,'0'4'365'0,"-4"5"-121"16,-1-2-43-16,-3 6-68 16,-2 1-20-16,-5 4-42 15,-2 2-21-15,-2 1-25 16,-1 4-10-16,-1 4-9 15,5 3-1-15,-2 3-4 16,4 0-1-16,6 0-2 16,1-2 2-16,10-2-1 15,-3-2 1-15,9-9 0 16,2-2-3-16,2-9 0 16,5-2-17-16,2-5-75 15,4-7 67-15</inkml:trace>
  <inkml:trace contextRef="#ctx0" brushRef="#br0" timeOffset="173606.77">17883 5574 769 0,'-5'6'373'15,"-3"1"-171"-15,3 7-67 16,-5 4-53-16,-1 1-44 16,0 6-5-16,-4 0-18 15,3-2-3-15,4 2-4 16,0 3-1-16,5-6-6 16,3-1-1-16,4-8-36 15,4-4-51-15,9-9 57 16</inkml:trace>
  <inkml:trace contextRef="#ctx0" brushRef="#br0" timeOffset="173904.82">17993 5651 182 0,'-6'12'150'0,"-1"6"69"15,1 0-29-15,1 3-26 0,3 3-18 16,5-1-53-16,-1-2-25 15,5-10-25-15,0-6-7 16,3-5-8-16,5-1 2 16,1-5 10-16,1-1 7 15,-4-7 12-15,-1-2 5 0,-2-1 1 16,-4 1-3-16,-2-1-8 16,-4 0-8-16,-7 4-11 15,-4 0-6-15,-4 4-12 16,-4 4-8-16,0 5-19 15,1 1-18-15,3 7-68 16,3 1-65-16,8 1 100 16</inkml:trace>
  <inkml:trace contextRef="#ctx0" brushRef="#br0" timeOffset="174173.96">18189 5589 609 0,'7'10'308'0,"2"3"-123"16,4 0-47-16,3 4-36 15,0 1-27-15,-2-2 0 16,-1 3-14-16,-2 0-19 15,-6 3-3-15,-5 1-3 16,-9 1-12-16,-5 5-7 0,-14 2-17 16,-2 4-44-16,-10 1 30 15</inkml:trace>
  <inkml:trace contextRef="#ctx0" brushRef="#br0" timeOffset="176558.41">18770 5708 810 0,'-7'1'391'0,"4"-1"-166"16,3 2-32-16,0-2-98 15,0 0-25-15,0 0-25 16,19 0-7-16,39 4-7 15,-14-1-5-15,7 1-9 16,5-1-1-16,-2-1-9 16,-4 1 0-16,-6-4-39 15,-6-1-61-15,-11-3 61 16</inkml:trace>
  <inkml:trace contextRef="#ctx0" brushRef="#br0" timeOffset="177410.2">19787 5420 303 0,'43'-35'211'0,"-46"42"11"16,1-1-7-16,-1 0-71 15,1-1-21-15,0-1-33 0,2 2-21 16,0 0-32-16,2 1-4 16,-1 5-17-16,0 0-4 15,0 4-5-15,-1 4-1 16,-3 3-1-16,-4 3-1 16,-2 3 0-16,-1 4 0 15,-3 0 0-15,-2 1 0 16,-5-3 1-16,-1-1 0 15,0-2-1-15,0 2 0 0,1-2 0 16,0-3 0-16,1-7 3 16,0-10 1-16,4-9-4 15,0-10-4-15,3-7-6 16,2-3-3-16,2-7 2 16,3-2 2-16,2-1 6 15,-1 3 6-15,0 1 36 16,1 4 15-16,-3 0 18 15,3 2 2-15,-1 2-30 16,3 4-13-16,0 4-22 16,1 4-6-16,1 5-10 15,1-1-4-15,6 5 0 16,3 5 1-16,13 5 2 16,2 5 3-16,12 9 3 15,2 0 6-15,0 4 14 0,4 2 3 16,-10-6 3-16,-3 2-2 15,-8-4-10-15,-4-4-3 16,-6-6-38-16,-1-3-35 16,-5-6 37-16</inkml:trace>
  <inkml:trace contextRef="#ctx0" brushRef="#br0" timeOffset="179964.24">20570 5384 614 0,'55'-22'349'16,"-55"22"-97"-16,-3-4-64 16,1 1-63-16,1 2-52 15,0 0-14-15,1 0-21 16,-1 0-2-16,-2-3-2 15,-1-1 1-15,-1-3-5 16,-27-22-3-16,20 22-8 16,-1 3-3-16,1-1-23 15,-1 1 32-15,0-1 1 16,0 2-2-16,1 2 15 16,0 1-36-16,4 3-7 15,-3 2-4-15,8 5-2 16,-2 0-3-16,1 6 3 0,1-1 2 15,-3 5 3 1,4 1 2-16,-2 3 3 0,1-1 0 16,-1 1 1-16,3 2 2 15,-1 0 1-15,1 2 3 16,-1 3 2-16,1-1-1 16,2 3 2-16,1 2-1 15,-1-2 0-15,0 1-1 16,-4-6-1-16,1 3-2 15,2 1-1-15,-1 1-1 0,-1 7 1 16,0-2 0-16,-6-2 2 16,-2-3 0-16,-2-9 0 15,-2-4-1-15,2-3 0 16,1-4-10-16,-2-2-53 16,-1-4-48-16,-6-7 62 15</inkml:trace>
  <inkml:trace contextRef="#ctx0" brushRef="#br0" timeOffset="180176.14">20175 5602 664 0,'4'-3'371'15,"4"-3"-128"-15,7 6-48 0,3-1-48 16,11 1-69-16,5 2-17 15,6 1-28-15,-4-3-10 16,0 2-11-16,-4 0-3 16,-5 1 20-16,3 0-59 15,-3-2 29-15</inkml:trace>
  <inkml:trace contextRef="#ctx0" brushRef="#br0" timeOffset="180470.34">20787 5294 651 0,'37'-20'411'0,"-38"20"-15"15,-3 0-140-15,1 0-87 16,2 0-60-16,0 0-52 16,0 0-16-16,-2 3-25 15,-5 12-7-15,-18 27-8 16,14-18 1-16,0 10 30 16,-1 4-74-16,-5 7-87 0,-1 3 94 15</inkml:trace>
  <inkml:trace contextRef="#ctx0" brushRef="#br0" timeOffset="180917.69">21027 5439 546 0,'0'-6'345'0,"-2"2"-34"16,-4-1-19-16,5 6-110 0,-4-2-39 16,-1 2-55-16,-3-1-28 15,-3 2-38-15,0 5-10 16,0 9-12-16,1 4-3 16,-4 10 0-16,-2 5 0 15,-2 8 1-15,1 4-1 16,7 5 0-16,4 3 0 15,7-4-1-15,8-1 1 16,7-9-4-16,4-8-12 16,8-16 30-16,4-9-13 0</inkml:trace>
  <inkml:trace contextRef="#ctx0" brushRef="#br0" timeOffset="181324.51">21167 5592 560 0,'0'-2'360'0,"0"1"-31"0,0 0-112 15,0 0-80-15,0 1-59 16,7-2-33-16,8 4-9 16,27 23-12-16,-22-6 8 15,-1 3 13-15,-1-1 2 16,-6-4-2-16,-4 0-6 15,-5-2-11-15,-5 2-1 0,-11 0-3 16,-2 4-5-16,-11-1-6 16,-5-3-1-16,-1-1-42 15,-4-7-40-15,9-9-109 16,2-3-42-16,11-11 129 16</inkml:trace>
  <inkml:trace contextRef="#ctx0" brushRef="#br0" timeOffset="181620.19">21468 5509 742 0,'0'7'388'0,"-2"5"-117"0,-7 2-58 15,1 5-131-15,-7 2-20 16,-6 3-34-16,-1-2-9 15,-1 0-10-15,2-1-2 16,7-1-6-16,3-2 6 16,7-2 17-16,4 0 10 15,8-3 14-15,2 2-5 16,6-6-19-16,4 0-10 0,6-5-11 16,3-1-1-1,0-6-58-15,-2-7-38 0,3-2-122 16,-1-8 123-16</inkml:trace>
  <inkml:trace contextRef="#ctx0" brushRef="#br0" timeOffset="182088.05">21668 5385 598 0,'36'-17'332'0,"-36"18"-72"16,1 1-29-16,1 1-99 16,-2-3-18-16,0 0-35 15,2 5-13-15,15 14-18 16,22 21-6-16,-21-18 1 15,2 5 1-15,-4 2 1 16,-1 3 2-16,-4 1-8 16,-4 3-5-16,-6 4-12 15,-7 5-5-15,-11 8-7 16,-10 9-1-16,-21 5-51 16,-7 3 514-16,-12-10-365 15</inkml:trace>
  <inkml:trace contextRef="#ctx0" brushRef="#br0" timeOffset="192374.65">22664 9330 346 0,'38'10'241'0,"-37"-12"18"16,1 1-20-16,0-1-55 15,-2 1-29-15,0 0-36 16,0 0-31-16,1-1-30 15,2-8-5-15,0-1-13 16,2-25 0-16,-10 24-7 16,-2 0-1-16,-2 4-6 15,-2 7-5-15,-2 0-7 16,-3 3-4-16,-3 4-8 16,1-2-2-16,0 5-1 15,4 3-4-15,-2-2-5 0,4 6-1 16,5 4-1-16,-5 3 2 15,9 9 4-15,-1 1 0 16,4 7 3-16,5 2 1 16,-4-1 1-16,3 3 1 15,-3-6 0-15,-1 1 0 16,2 1 0-16,-3-4 2 16,-4 1 0-16,4-2 0 15,-10-5 2-15,5 2-25 16,-6-6-89-16,-3-1-65 0,-1 1 96 15</inkml:trace>
  <inkml:trace contextRef="#ctx0" brushRef="#br0" timeOffset="192584.56">22248 9650 853 0,'25'-18'372'0,"5"0"-177"16,4 2-47-16,8 4-46 15,3 2-34-15,0 3-51 16,-3 0-6-16,-7 3-30 0,-6-1-48 16,-4 5 45-16</inkml:trace>
  <inkml:trace contextRef="#ctx0" brushRef="#br0" timeOffset="192880.03">22922 9430 991 0,'-10'6'406'0,"8"3"-221"15,-6 0-81-15,3 2-14 16,-3 1-36-16,-6 5-46 16,2 1-5-16,-4 4-3 15,4 4-1-15,4 2 0 16,-3-1-1-16,9 2-1 16,2 0 0-16,8-4-4 15,1-3 0-15,7-6-2 16,1-4-38-16,-1-7-163 15,2-2 147-15</inkml:trace>
  <inkml:trace contextRef="#ctx0" brushRef="#br0" timeOffset="193152.16">23006 9470 871 0,'6'1'397'0,"2"1"-211"16,6 3-79-16,2 2-33 16,4 3-53-16,2 2-11 0,3 2-4 15,4 0 0-15,-4 1 0 16,-3-2 1-16,-10 1 17 16,-5-1 8-16,-8 2 7 15,-5-1 1-15,-8 1-15 16,-7 1-9-16,-2-3-15 15,-1 2-22-15,-2-1-83 16,2-4-71-16,3 1 103 16</inkml:trace>
  <inkml:trace contextRef="#ctx0" brushRef="#br0" timeOffset="193461.11">23334 9442 798 0,'-4'3'356'16,"-2"2"-178"-16,1 3-43 16,-4 2-51-16,-1 4-37 15,-2 3-34-15,-6 2-6 16,0 1-4-16,-1 0 0 15,3 3-1-15,-2 1 0 16,5-2 1-16,0 1-1 0,3-5-1 16,8-2-1-16,10 0-5 15,3-6-2-15,15 0-2 16,-1-3-13-16,5-7-115 16,7 1 99-16</inkml:trace>
  <inkml:trace contextRef="#ctx0" brushRef="#br0" timeOffset="193735.44">23426 9332 946 0,'-1'3'343'16,"3"6"-228"-16,2-2-42 15,7 1-21-15,2 2 3 16,9 8-51-16,3 4-3 16,7 8-1-16,3 0 1 15,-3 3 0-15,-3 1 2 16,-6 1 1-16,-7 0 1 16,-9 2 2-16,-5 3 0 15,-14 3-45-15,-9 3-45 16,-29 7 51-16</inkml:trace>
  <inkml:trace contextRef="#ctx0" brushRef="#br0" timeOffset="195070.26">22204 5169 443 0,'-1'-10'302'0,"-6"1"-25"16,3 2-80-16,-1 3-32 16,4 3-55-16,5 2-19 15,-4 1-20-15,-1-2-15 16,0 0-26-16,0 3-12 0,-3 18-10 15,-7 27-4-15,9-9-4 16,-2-7 1 0,2 1-1-16,-5 32 1 0,2 18 0 15,5-4-1-15,1-2 1 16,3 5 1-16,4 3-1 16,-2 1 0-16,0 2 1 15,3-1 0-15,-3-5 1 16,-2-4 1-16,-2-8-1 15,-4-7 1-15,1-6 0 16,-1-4 1-16,1-13-1 16,2-5 1-16,0-11-2 15,1-4 4-15,-2-11-53 16,2-1-61-16,-4-13 69 16</inkml:trace>
  <inkml:trace contextRef="#ctx0" brushRef="#br0" timeOffset="195472.59">22331 6060 700 0,'9'-29'312'0,"-18"33"-153"16,2-1 7-16,4-2-69 15,2 0-19-15,5 1-51 16,-4-2-2-16,0 0-17 16,18 6 0-16,28 14 6 15,-19-7 5-15,4 5 1 16,-4-2 1-16,0 1-3 15,-5 0-2-15,-6-2 13 16,0 1 7-16,-11-8 15 16,-1 4 8-16,-4-5-8 15,-8 2-6-15,2 5-17 16,-5 0-9-16,-5-1-10 0,-1 2-23 16,-9-3-70-16,1 0-43 15,0-1 68-15</inkml:trace>
  <inkml:trace contextRef="#ctx0" brushRef="#br0" timeOffset="195863.7">22761 5964 460 0,'5'-1'296'0,"-7"1"-9"16,-2 1-56-16,-2 0-84 15,-1 2-42-15,1 0-54 16,0 1-14-16,-2 0-10 16,0 1 0-16,-4 4 3 15,-1 0-1-15,-3 5-7 16,0 2-7-16,0 7-7 15,1 4 0-15,-1 1-1 16,-2 3 0-16,5-2-2 0,-3-1-3 16,8 2-2-16,5 0 0 15,2-1-3-15,1-1 0 16,6-5-4-16,5-3-1 16,5-4-4-16,7-1-8 15,2-8-61-15,1-5-70 16,-1-8 93-16</inkml:trace>
  <inkml:trace contextRef="#ctx0" brushRef="#br0" timeOffset="196818.33">22797 6219 772 0,'58'3'352'0,"-60"-3"-189"16,-2 0-26-16,-1-3-91 15,2 5-22-15,-1 0-17 16,-3 0-4-16,-2 8-4 15,-1 0 0-15,-2 2 0 16,2 7 1-16,3 1 0 16,1 1 0-16,4 4 0 15,0-2-2-15,4-3 21 0,1-3-55 16,3-5 33-16</inkml:trace>
  <inkml:trace contextRef="#ctx0" brushRef="#br0" timeOffset="197212.03">22893 6317 192 0,'42'-5'111'0,"-44"24"-42"16,0-1 0-16,3 1-60 15,4-2-6-15,1-2-1 16,1-4 3-16,0-6 24 16,0-2 16-16,4-3 29 15,-1-2 11-15,0-3-3 16,3-3 6-16,-4-4-14 16,-1-4-8-16,0-2-12 15,-1 0-22-15,-3-1-11 16,0 4-4-16,-3 1 16 15,-4-1 6-15,-3 8 15 16,-2 1 5-16,-4 5-20 0,-2 1-8 16,-2 2-23-16,-1 3-8 15,0 2-8-15,1 3-8 16,8 3-49-16,-1 0-46 16,4-3 67-16</inkml:trace>
  <inkml:trace contextRef="#ctx0" brushRef="#br0" timeOffset="197561.15">23119 6164 552 0,'5'3'301'16,"3"1"-112"-16,0-1-22 15,0 2-48-15,1-2-43 16,1 2-10-16,-2 2-12 16,2 4-4-16,1 1-14 15,0 2-5-15,3 3-3 16,-6-4-2-16,1 6 9 15,-3-2 6-15,-6 1 1 0,2 2-1 16,-8 0-11-16,-3 1-10 16,-9 2-13-16,-5 0-29 15,-9 0-153-15,-2 0 123 16</inkml:trace>
  <inkml:trace contextRef="#ctx0" brushRef="#br0" timeOffset="203597.78">19694 5326 320 0,'-8'8'248'15,"3"-1"25"-15,2-9-93 32,1 1-48-32,1 0-53 0,0 1-23 0,0-4-22 15,-3-19-3-15,0-30 4 16,3 17 6-16,0-7-2 0,2-5-3 15,3-11-7-15,-1-8-8 16,2-15-6-16,-3-2-2 16,-1-5-3-16,-3-5 0 15,-2-6-2-15,-5-6-1 16,-8-6-1-16,1 2-2 0,-3-6-2 16,4 1-1-16,9 0-1 15,3 1 0-15,9 6-2 16,2 5 1-16,4 12 1 15,-1 6 0-15,-8 18 0 16,2 2 1-16,-3 6 1 16,-2 0-1-16,3 3 0 15,-4 4-1-15,-4 4 0 16,6 3 0-16,0 5-2 16,4 2 0-16,3 6 0 15,-1 6 0-15,-2 8 1 16,2 9 1-16,-6 5 2 15,-1 3 0-15,1 4 0 16,-2-3 0-16,0 0-2 16,-4 12 0-16,-17 35 0 15,12-18 0-15,-5 7 1 16,-3 3 1-16,-3 7 2 0,1 1 2 16,3-5-71-16,5-2-57 15,7-18 75-15</inkml:trace>
  <inkml:trace contextRef="#ctx0" brushRef="#br0" timeOffset="203748.41">19671 2817 180 0,'17'-3'162'0,"6"14"26"16,4 5-43-16,10 8-71 15,4 2-31-15,6-2-13 16,-1-4 22-16,2-12-35 15</inkml:trace>
  <inkml:trace contextRef="#ctx0" brushRef="#br0" timeOffset="204495.28">18444 1956 752 0,'4'-2'290'15,"-2"1"-199"-15,1 1-9 0,-2 0-24 0,22 1-6 16,44 0-20-16,-31-1-8 16,-10-4-8-16,0-1 0 15,-7 2-1-15,-3 2 0 16,-2 5-40-16,-7-3-43 16,-2 5-56-16,-4-6-5 15,-6 3 39-15,1 2 42 0,-5 0 62 16,-1 1 31-16,-1-1 44 15,1 1 15-15,2 0 14 16,3 3-18-16,3 2-30 16,-1 0-15-16,1 7-21 15,-1 0-10-15,0 6-16 16,4 4-2-16,-1 2-4 16,1 1 1-16,3-1 0 15,-4-3-30-15,3-8-113 16,5 0-134-16,-1-12 162 15</inkml:trace>
  <inkml:trace contextRef="#ctx0" brushRef="#br0" timeOffset="204661.16">18653 2234 529 0,'12'-52'269'0,"-11"50"-80"15,2 1-38-15,5 0-65 0,3 1-27 16,4 0-38-16,0-1-8 15,0 0-3-15,-2 0 1 16,-4 1-77-16,-3 0-266 16,-5 0 231-16</inkml:trace>
  <inkml:trace contextRef="#ctx0" brushRef="#br0" timeOffset="204989.66">18510 2086 554 0,'-20'-8'271'0,"10"6"-111"16,4 2-39-16,6 7-56 16,1 6-20-16,2 9-18 15,0 6-6-15,-1 4-13 16,-2 2-1-16,-1-2 1 16,-3-3 0-16,3-5-1 15,-2-7 0-15,2-9-1 16,1-1 4-16,0-7 5 15,1-2 3-15,3-3 6 16,2-1-1-16,6 0 2 16,2 3 6-16,5-1 5 15,8 2 3-15,7 1-6 0,1 0-7 16,6 7-11-16,-5-2-3 16,0 3 0-16,0 0 1 15,-6 0-13-15,-2-6-51 16,-6-1 36-16</inkml:trace>
  <inkml:trace contextRef="#ctx0" brushRef="#br0" timeOffset="205474.96">19004 1920 668 0,'26'-16'353'15,"-28"20"-100"-15,2 1-110 16,0 2-50-16,0 2-45 0,0 3-12 16,-4 1-23-16,0-1-2 15,-4 5-1-15,0-4-3 16,-1 0-4-16,1-3-1 16,3-3 0-16,-2-3-1 15,4-1 2-15,0-1-1 16,2-2-6-16,1 0-3 15,0 0-2-15,0 0 0 16,1 3 6-16,3 12 2 0,7 28 1 16,-11-21 3-16,2 5-1 15,-1 1 0-15,-2 0 0 16,0-3-1-16,4 1 1 16,0-1-31-16,3-4-163 15,0-3 137-15</inkml:trace>
  <inkml:trace contextRef="#ctx0" brushRef="#br0" timeOffset="205824.6">19012 2117 494 0,'-1'-12'301'16,"-2"0"-46"-16,2 5-75 16,3 1-29-16,3 1-57 15,3 2-25-15,7 1-33 16,-1-1-10-16,7 4-9 0,2 3 0 15,0 2-1-15,2 3 1 16,-7 5 0-16,-4 0-1 16,-6 7 3-16,-4 0 2 15,-6 2 0-15,-3 1-2 16,-7 0-4-16,-2-2-15 16,-5-3-19-16,-1-5-2 0,3-7-5 15,1-4 12-15,4-6 8 16,2-1 0-16,2-5-3 15,1 0-1-15,6-1-3 16,1-1 2-16,7 0 0 16,2 0 1-16,3-2 2 15,4 0 1-15,2 0-37 16,4 0-82-16,-1-3 85 16</inkml:trace>
  <inkml:trace contextRef="#ctx0" brushRef="#br0" timeOffset="206432.53">19280 1859 483 0,'-5'-5'326'16,"-1"0"-24"-16,8 11-142 0,0 2-50 16,-2 9-61-16,2 5-6 15,-5 4-16-15,-1 3-13 16,3 3-8-16,-1 0-1 15,1-8-2-15,4-3 0 16,5-10 6-16,0-5 3 16,3-6 5-16,4-4 3 15,-3-4-5-15,4 0-4 16,3 1-4-16,-3 1-3 0,1 5-2 16,-1 1 0-16,-4 4 1 15,-1 3 3-15,-4 1 5 16,-4 0 2-16,-2 1 1 15,1-1 0-15,-2 1 1 16,0 3 9-16,-2 0 6 16,1 1 2-16,-1 3-2 15,-2-3-8-15,4 2-7 16,-2 0-3-16,0 0-6 16,-2 1-1-16,-1 0-1 15,0 0 0-15,-2 1 0 16,1 1 0-16,-4-4 1 15,3 5-1-15,0-4 0 16,0 2 0-16,2-2 2 16,-3-5 13-16,-2-9-51 15,3-2-27-15,-2-14-80 0,1-3-52 16,0-6-23-16,-6-6 13 16,-4 0 79-16,-1-2 39 15,-1 3 105-15,3 4 40 16,7 8 48-16,2 2 18 15,5 9-8-15,0 1-26 16,4 5-52-16,2 4-23 16,7 5-23-16,5 3-1 15,9 2-57-15,3 0 47 0</inkml:trace>
  <inkml:trace contextRef="#ctx0" brushRef="#br0" timeOffset="206619.3">19679 2247 547 0,'-8'7'350'16,"3"4"-44"-16,-4 6-101 16,-2-2-64-16,-1 7-73 15,-6 1-24-15,1 8-53 16,-1 3 350-16,-5 2-261 15</inkml:trace>
  <inkml:trace contextRef="#ctx0" brushRef="#br0" timeOffset="207036.06">19984 2016 646 0,'2'-10'335'0,"-1"5"-120"16,0 1-51-16,2 8-98 16,-2 0-23-16,-1 6-13 15,0 2 0-15,-4 2-9 16,-2 6-4-16,-3 7-7 15,-3 3-2-15,-8 8 0 0,-5 1-1 16,-6 2 15-16,3-2-59 16,4-3 32-16</inkml:trace>
  <inkml:trace contextRef="#ctx0" brushRef="#br0" timeOffset="207226.82">19868 2231 546 0,'75'-45'294'16,"-61"54"-72"-16,5 5-98 15,-2 2-32-15,5 7-41 16,0 4-13-16,-2 1-22 16,4 3-4-16,0-5-41 15,2-5 23-15</inkml:trace>
  <inkml:trace contextRef="#ctx0" brushRef="#br0" timeOffset="207647.93">20251 2157 291 0,'-2'-1'226'16,"1"1"26"-16,1 0-51 15,-1 0-86-15,1 0-20 16,18 7-23-16,34 10-7 0,-21-13-1 16,3 0-3-16,-2-3-3 15,-4 0-4-15,-1-1-14 16,-4-2-9-16,-4 2-10 15,-3 0-4-15,-6 1 0 16,-4 3 5-16,-3 2 4 16,-3 1 0-16,-4 3-3 15,-3 6-5-15,-4 1-5 16,-2 5-2-16,-2 4-3 16,-3-2 0-16,0 8-2 15,0-3-1-15,2-4 1 16,0-5-4-16,1-15-51 15,3-6-38-15,3-18-111 16,4-7-71-16,4-15 169 16</inkml:trace>
  <inkml:trace contextRef="#ctx0" brushRef="#br0" timeOffset="207856.61">20436 1981 281 0,'9'-28'229'15,"-6"7"49"-15,4 9-56 16,-1 5-81-16,-3 7-30 15,-2 7-45-15,-2 1-19 16,-2 9-25-16,-1 4 2 16,-1 3 9-16,-1 5 2 15,-2 4 2-15,-2 0-4 0,-1 6-9 16,-10-1-4-16,-5 5-5 16,-3 0-4-16,-3-1 3 15,6 3-61-15,5-8 38 16</inkml:trace>
  <inkml:trace contextRef="#ctx0" brushRef="#br0" timeOffset="208050.42">20380 2179 527 0,'7'5'296'16,"-1"2"-61"-16,4 6-118 15,1 2-45-15,-7 3-41 0,5 3-11 16,-4 0-10-16,0-3 21 16,4-2-342-16,-1-4 240 15</inkml:trace>
  <inkml:trace contextRef="#ctx0" brushRef="#br0" timeOffset="208216.93">20311 1994 468 0,'-9'-11'302'16,"5"8"-3"-16,5 10-185 15,5 5-45-15,11 11-47 16,3 3 1-16,8 4 20 16,1 0-80-16,11-3 37 15</inkml:trace>
  <inkml:trace contextRef="#ctx0" brushRef="#br0" timeOffset="208602.13">20716 2146 444 0,'-42'23'263'0,"43"-23"-53"16,4 0-49-16,7 0-88 15,-1 0-19-15,13 3-12 16,0 0-15-16,5 4-15 16,3-1-5-16,-5-2 0 15,-3 0 2-15,-5 1 3 16,-7-2 2-16,-7 2-48 16,-5 4-50-16,-9 1-250 15,-5 3 215-15</inkml:trace>
  <inkml:trace contextRef="#ctx0" brushRef="#br0" timeOffset="208739.81">20715 2284 401 0,'-9'1'212'0,"6"-2"-77"15,8 1-32-15,8-4-56 16,-1-1-21-16,13 4-9 0,-1-1-7 16,4 1-7-16,4 0 0 15,-2-3 5-15,-3-4-50 16,-6 2 33-16</inkml:trace>
  <inkml:trace contextRef="#ctx0" brushRef="#br0" timeOffset="208978.71">20785 2019 634 0,'-7'-6'294'0,"3"6"-145"16,2 3-47-16,2 9-61 15,2 4-3-15,2 7 4 16,4 6-13-16,0 8 18 16,-4 5-3-16,-2 3 5 15,-5 4 4-15,-9 4-25 16,0 0-3-16,-10-1-9 16,3-4-4-16,3-10-33 15,1-7-58-15,5-15 52 16</inkml:trace>
  <inkml:trace contextRef="#ctx0" brushRef="#br0" timeOffset="209160.09">20773 2303 550 0,'7'0'293'0,"-1"7"-68"15,6 12-119-15,0 0-34 16,1 10-32-16,-4-1-11 15,1-2-12-15,-3-2-3 16,1-9-19-16,2-2-92 16,-3-9 69-16</inkml:trace>
  <inkml:trace contextRef="#ctx0" brushRef="#br0" timeOffset="209367.49">20928 2091 602 0,'2'2'286'0,"1"4"-106"15,2 6-48-15,1 7-57 16,-2 4-23-16,-1 6-34 16,-2 0-6-16,0-1-3 15,1-2-1-15,1 1-66 16,0-4-123-16,1-6 120 15</inkml:trace>
  <inkml:trace contextRef="#ctx0" brushRef="#br0" timeOffset="209635.03">20977 2163 506 0,'-4'-20'273'16,"1"6"-58"-16,3 3-46 15,5 8-71-15,2 1-29 16,8 5-44-16,2 1-11 15,3 6 2-15,0 3 4 0,-2 3 17 16,-6-1 13-16,-4 0 14 16,-2 0 10-16,-7-2 3 15,-1 2-3-15,-5-1-13 16,1 3-12-16,-5 4-21 16,-4 2-7-16,-4 5-10 15,-3 1-4-15,1 0-1 16,1 2-22-16,1-7-102 15,0-3-65-15,5-8 102 16</inkml:trace>
  <inkml:trace contextRef="#ctx0" brushRef="#br0" timeOffset="209901.08">21027 2300 355 0,'7'-3'222'0,"-1"9"-29"0,-1 3-52 15,-6 1-77-15,1 5-28 16,-4 5-21-16,-1 3 16 16,6 8 5-16,1-1 16 15,6-4 25-15,1-3-5 16,2-6 6-16,2-3-10 16,2-4-12-16,2-3-10 15,3-8-8-15,3-1-6 16,4-6-11-16,0-4-4 0,-1-5-5 15,-3-4 6-15,-5-3-85 16,-4-2 54-16</inkml:trace>
  <inkml:trace contextRef="#ctx0" brushRef="#br0" timeOffset="210109.58">21303 2054 687 0,'5'5'336'0,"5"1"-150"16,-1 2-25-16,10 3-97 16,-4-1-28-16,3-2-21 15,1 2 7-15,-6 0-98 0,3 0 62 16</inkml:trace>
  <inkml:trace contextRef="#ctx0" brushRef="#br0" timeOffset="210280.52">21288 2144 420 0,'-7'6'265'0,"2"5"-4"15,3 3-51-15,1 5-94 16,0 1-31-16,3 5-52 15,0-2-18-15,0-6-35 16,3 1-94-16,2-2 80 16</inkml:trace>
  <inkml:trace contextRef="#ctx0" brushRef="#br0" timeOffset="211118.49">21340 2182 368 0,'3'-5'220'0,"1"3"-18"16,3 2-80-16,8 3-68 16,4 3-10-16,3 0 0 15,2 1 6-15,-1-1 16 0,0 1 7 16,-3-1-4-16,-6-3-6 16,-5 1-16-16,-7-4-6 15,-2 3-6-15,1 2 0 16,-2-5-6-16,1 0-4 15,-5 6-21-15,-10 1-16 16,-29 22-29-16,23-22-9 16,-2-3 2-16,6 4 12 15,3-4 24-15,2-3 9 0,8 0 5 16,0-3-1-16,6 0-1 16,-2 1 2-16,0 1 9 15,5 0 4-15,8 0 19 16,24-1 6-16,-23 1-1 15,-1-1-2-15,-2 7-13 16,-4 0-6-16,-4 2-2 16,0 3 0-16,-3 0-3 15,-1 0-3-15,-4 0-3 16,1 2-1-16,3 3-3 16,-1 0 0-16,3-1-1 15,0-2-1-15,0-8-1 16,3 2 1-16,2-6 0 15,1-1 1-15,0-3 2 16,0-4 2-16,1-1-1 0,0-3-1 16,-1-1 0-16,0 4 1 15,-3 0 1-15,-3 4 0 16,-3 4-5-16,-2 0-1 16,3 0-4-16,-2 0 0 15,-10 3 4-15,-26 11 3 16,24-5 1-16,-3 1 0 15,-5 2-2-15,-1 3-2 0,-2 2 0 16,-2 2-2-16,1 2-3 16,2-1 2-16,7-1 26 15,3-5-51-15,9-8-54 16,3-5-38-16,3-4-54 16,5-4 53-16,4-8 58 15,1 0 39-15,-1-4 27 16,1 3 3-16,-2 6 25 15,0-1 15-15,1 7 24 16,-2 2 8-16,4 3-17 16,1 5-13-16,5 4-21 15,3 2-10-15,4 5-9 16,3 2-2-16,2 1-4 16,0 1 0-16,5-7 0 15,0-2 2-15,5-5-13 16,2-4-39-16,-1-6 34 0</inkml:trace>
  <inkml:trace contextRef="#ctx0" brushRef="#br0" timeOffset="212295.42">21816 2211 615 0,'2'0'359'0,"-1"-2"-89"15,-1 2-78-15,0 0-127 16,-1 0-44-16,0 0-20 16,0 0 2-16,-8 15 0 15,-15 19 0-15,16-19-2 16,-1-3 0-16,1-1-1 15,2 1 1-15,5-3-1 16,1 0 0-16,4 0-4 16,-1-3 10-16,3 4 5 15,0-1 7-15,3 4 9 16,0 1-11-16,-4 4 0 16,1 5-5-16,-5-2-3 0,1 0 0 15,-2-3-3-15,0 0 5 16,-4-4-91-16,-1-2-52 15,-1-7-86-15,3-7-61 16,3-10 68-16,-1-7 50 16,5-5 123-16,1-3 80 15,-2-2 70-15,-1-1 13 16,3 7-2-16,0 3-9 0,4 6-26 16,1 6-10-16,4 7-31 15,-1-1-15-15,0 2-22 16,4 5-1-16,-1-1 11 15,2 4 8-15,-2 6 10 16,-5-2 4-16,-7 6-6 16,-1-1-3-16,-7 3-4 15,-6 3-3-15,-6-1-6 16,-3 4-4-16,-3-6-5 16,3-1-3-16,9-7 2 15,-1-6-1-15,6-7-2 16,-4-7-2-16,3-6-5 15,4-3-4-15,4-6-1 16,10 2-1-16,1-2 2 16,3 0 1-16,6-2 2 15,-1 0 0-15,5-3 1 16,0 0-1-16,5 3 0 0,-1-1 2 16,1 4 0-16,-3 1 2 15,-9 3 2-15,-3 4 1 16,-8 5 5-16,-4 1 1 15,-4 5 1-15,0 2-2 16,-5 3-6-16,4-2-4 16,0 0-6-16,-1 5-1 0,-5 12 1 15,-25 19 2-15,25-20 1 16,1-3 0-16,4-1 1 16,3-5 0-16,4-6 2 15,4 1 1-15,4-4 0 16,-1 0 1-16,2 0-1 15,-2-2-1-15,-4 1 0 16,3 3 0-16,-4 2-1 16,2 5 0-16,-3 2 1 15,-4 3 1-15,0 6 0 16,-2 3 0-16,-1 6-1 16,-4 2 0-16,0 4 0 15,-3-2 1-15,1 6 0 16,2-1 0-16,-5-6 0 15,1-2 1-15,-1-7-8 16,0-4-22-16,3-5-69 0,-4-2-32 16,0-14-77-16,-2-2-46 15,1-10-34-15,0-6 30 16,4-6 144-16,0-10 118 16,0-7 198-16,3-2 43 15,1 5 9-15,1 9-21 16,5 15-67-16,1 3-35 15,4 15-69-15,2 2-29 0,5 8-31 16,2 6-4-16,6 4-33 16,2 5-46-16,2-1 51 15</inkml:trace>
  <inkml:trace contextRef="#ctx0" brushRef="#br0" timeOffset="212537.07">22370 2192 692 0,'32'-20'305'16,"-32"36"-166"-16,3 5-54 15,2 2-74-15,0-2-5 16,1-1-29-16,0-3-54 16,3-3 52-16</inkml:trace>
  <inkml:trace contextRef="#ctx0" brushRef="#br0" timeOffset="212817.56">22471 2292 159 0,'89'-33'105'0,"-74"25"4"0,-7-1-2 16,1 4 11-16,-7 2 14 15,-4 3-11-15,-6 6-52 16,-4 3-23-16,-8 6-38 16,-6 5-1-16,-9-1-2 15,-3 0 1-15,-2 0 3 16,4-5 0-16,10-1-3 16,5-1 19-16,11-6 28 15,5 0 7-15,5-6 16 16,3-2-14-16,9-2-22 15,4-2-8-15,8 4-14 16,3 0-7-16,7-2-9 16,3 0-1-16,-2-2 42 15,-2 0-86-15,-8-1-195 16,-6 1 178-16</inkml:trace>
  <inkml:trace contextRef="#ctx0" brushRef="#br0" timeOffset="213037.13">22549 2300 621 0,'-71'-94'338'16,"59"81"-98"-16,4 3-62 15,4 9-111-15,2 2-36 16,2 8-26-16,2 1-12 16,4 10 0-16,0 0 2 0,4 7 1 15,1 4 1-15,-2 0 2 16,-2 5 1-16,-2 1 2 15,-3 0 35-15,-3-5-126 16,1-1-64-16,-7-12-138 16,-1-9 131-16</inkml:trace>
  <inkml:trace contextRef="#ctx0" brushRef="#br0" timeOffset="214130.34">22454 2394 166 0,'-5'-21'164'16,"-1"3"31"-16,2 9-6 15,-2 1-2-15,1 8-58 16,-1 3-32-16,-4 3-64 16,-1 6-28-16,-1 4-10 15,0 2-1-15,4 1 3 0,1 0 0 16,6-6-1-16,2-1 0 16,6-5 0-16,2-3 2 15,6-2 2-15,1-2 3 16,6 0 0-16,-1 0-1 15,3 0-1-15,-1 0 5 16,-5-1 12-16,0 1 8 0,21 3 17 31,-19-1 2-31,1 0-6 0,-15 10-5 0,-4 8-16 16,-4 5-6-16,-81-4-6 16,71 2-2-16,1-2-3 15,2-2 0-15,10-1-1 16,-1-4-2-16,3-7 1 15,3-2 1-15,3-5 6 16,4-4 2-16,0-4 2 16,3-1-1-16,-3-5-3 15,2 0 0-15,-3 1-2 16,-2 0 0-16,-5 4 4 16,-3 1 1-16,-5 4 1 15,-4 2 0-15,-4 2-4 16,0 3-2-16,-6 2-3 15,-4 1 2-15,1 2-1 0,-5 3 1 16,0 2 0-16,5 2-3 16,0-2 0-16,3-2-2 15,10-4 0-15,2-4 0 16,10-4 0-16,3-6 0 16,10-8-1-16,3-4 1 15,5-11-1-15,3-1-1 16,6-9 0-16,2-2 1 15,6 0 1-15,2-4 1 0,1 2 2 16,1 2 1-16,-6 7 3 16,-3 6 0-16,-15 13 1 15,-8 4 0-15,-10 9-1 16,-4 4 0-16,-6 9-2 16,-2 1 0-16,-2 6-2 15,-3 4 12-15,0 4 9 16,-1 1 1-16,-1 1 0 15,4 0-13-15,2-5-7 16,4-3-2-16,5-9-1 16,1-5 1-16,7-4 2 15,0-2-1-15,3-3 3 16,2 2-2-16,-4-3-1 16,4 4 0-16,-3 3 0 15,-5-1 0-15,-3 4 4 16,-3 1 1-16,-2 3 3 0,0 5 0 15,-8 3 0-15,0 2-1 16,-7 6-2-16,0 1-2 16,-3 3-1-16,-3-4-1 15,0-3-1-15,0-2 1 16,8-6-2-16,0 0-9 16,6-11-13-16,1-3-6 0,-2-9-14 15,3-3 5 1,1-4 11-16,0-3 7 0,0 1 16 15,3-1 3-15,1 2 7 16,1 3 1-16,2 5 0 16,-1 3 0-16,2 2-8 15,3 4-2-15,5 5-2 16,2 1 0-16,7 4 2 16,5 4 0-16,6 3 0 15,3 7 0-15,6 10 0 16,-4 1 6-16,-4 1-120 15,-1 3 88-15</inkml:trace>
  <inkml:trace contextRef="#ctx0" brushRef="#br0" timeOffset="-187844.35">12463 7415 243 0,'0'-1'123'0,"0"1"-35"15,0-1-11-15,0 0-27 16,3-1-15-16,1 0-24 15,1 1-7-15,4 1-3 16,-1 0 0-16,30 0-1 16</inkml:trace>
  <inkml:trace contextRef="#ctx0" brushRef="#br0" timeOffset="-187625.06">12914 7444 5 0,'11'2'4'0,"-3"1"1"15,2-3-2-15,3 1-1 16,0-3-4-16,0-2 1 15</inkml:trace>
  <inkml:trace contextRef="#ctx0" brushRef="#br0" timeOffset="-187440.85">13207 7433 243 0,'7'3'104'0,"2"1"-57"15,5 0-21-15,2-4-24 16</inkml:trace>
  <inkml:trace contextRef="#ctx0" brushRef="#br0" timeOffset="-187215.41">13334 7470 281 0,'21'53'91'0,"-21"-52"-96"16,1-1-73-16,2 1 59 16</inkml:trace>
  <inkml:trace contextRef="#ctx0" brushRef="#br0" timeOffset="-187051.8">13348 7739 212 0,'-2'14'92'0,"2"-1"-60"16</inkml:trace>
  <inkml:trace contextRef="#ctx0" brushRef="#br0" timeOffset="-186876.33">13312 8050 286 0,'-2'22'72'16,"-2"-10"-35"-16</inkml:trace>
  <inkml:trace contextRef="#ctx0" brushRef="#br0" timeOffset="-186693.44">13316 8278 476 0,'-10'16'197'0,"7"-2"-109"0,0-1-119 15,6-7 17-15</inkml:trace>
  <inkml:trace contextRef="#ctx0" brushRef="#br0" timeOffset="-186528.84">13316 8494 245 0,'-5'14'121'0,"4"-6"-32"16,1-5-187-16,4 0 68 15</inkml:trace>
  <inkml:trace contextRef="#ctx0" brushRef="#br0" timeOffset="-185728.91">13310 8568 530 0,'-26'17'261'0,"25"-17"-75"0,2 0-24 15,-3-1-62-15,2 1-22 16,0 0-50-16,0 0-15 16,0 0-9-16,0 0 1 15,0 0 0-15,2 6 1 16,-1 4 2-16,3-3 1 15,10 21 2-15,-19-23 1 0,0-5-1 16,0 0-1-16,-2-6-3 16,-4-1-2-16,4-4-5 15,4 0-4-15,3 0-2 16,7 1-1-16,0-1 1 16,2 4 1-16,2 5 1 15,2-1 0-15,1 7 3 16,-2-1 1-16,-3 5 5 15,-3-1 0-15,-5 2 2 16,-1 3 1-16,-4-1 0 16,-3 0 1-16,-4-4-1 15,0-3-1-15,1-3 0 16,1-1-1-16,4-3-2 16,-2-2-2-16,1-4-3 15,0-4-2-15,3 2-2 16,2 1-1-16,4 6 2 15,5-2 1-15,3 6 2 0,2 1 0 16,-3 4 2-16,-1 2 4 16,-4 2 2-16,-4 0 0 15,-4 3 1-15,-1 2-1 16,-4-1-1-16,0 0-1 16,-1-3 0-16,-2-7 0 15,-1-3-3-15,1-4-4 0,5-6-6 16,3-1-4-16,4-4-1 15,3-3 1-15,2 0 5 16,-1 0 1-16,6 6 3 16,2 4 2-16,-3 2 1 15,2 6 2-15,-8 0 4 16,-2-2 2-16,-3 9 2 16,-4 0 0-16,-2 5 0 15,-2 3-2-15,-1-1-3 16,-1 0 0-16,-1-2-3 15,2-3 4-15,-1-6-70 16,6-3 49-16</inkml:trace>
  <inkml:trace contextRef="#ctx0" brushRef="#br0" timeOffset="-185034.51">13641 8172 311 0,'-15'-70'243'16,"13"65"79"-16,-2 0-86 16,4 4-72-16,4 1-40 0,0 1-69 15,-4-1-18 1,0 0-11-16,2 1 0 0,12 4-5 16,23 28-3-16,-21-18-4 15,-3-2-1-15,-3 1-1 16,0 0 0-16,-5 2 1 15,-2 2 0-15,-3-1 3 16,-4 2-1-16,-5 1-2 16,-3 1 0-16,-4 5-7 15,-2 0-2-15,-2-1-11 16,1-4-28-16,3-7-70 16,3-6-46-16,6-8 85 15</inkml:trace>
  <inkml:trace contextRef="#ctx0" brushRef="#br0" timeOffset="-184706.26">13877 8070 415 0,'4'-1'309'0,"-4"1"13"16,-2 2-120-16,2-2-33 15,0 0-56-15,-1 0-17 16,-5 7-11-16,1 0-9 16,-29 21-26-16,23-17-12 0,-2 3-26 15,0 2-4-15,-1 1-5 16,0 1-2-16,3 3-1 16,2 0-3-16,7 4-4 15,3 1-1-15,9 2 0 16,3 2 0-16,6-2 2 15,2-5 1-15,2-4 1 16,0-6 6-16,2-6-69 16,-1-4-57-16,-1-8 79 15</inkml:trace>
  <inkml:trace contextRef="#ctx0" brushRef="#br0" timeOffset="-184332.02">14082 8251 635 0,'-2'0'317'0,"-1"0"-107"15,-2 0-31-15,4 0-59 16,0 0-22-16,1 0-31 16,-1 0-11-16,0 0-19 15,-1 1-8-15,-2 7-13 16,-3 3-4-16,-18 25-6 16,20-22-4-16,4 2-3 15,3 0-1-15,0 3-2 16,4 0-1-16,2 0 1 15,0-3 0-15,1-7-2 16,3 4-11-16,2-11-92 16,-1 0-110-16,2-7 136 15</inkml:trace>
  <inkml:trace contextRef="#ctx0" brushRef="#br0" timeOffset="-183991.93">14160 8337 508 0,'43'-17'273'0,"-43"23"-71"16,-1 0-32-16,-1-1-57 15,0-2-21-15,1 4-27 16,0 0-12-16,-1 3-23 16,2 0-11-16,-2-1-14 15,2 1-2-15,1 1-5 16,-1-2 5-16,2 1-112 15,-2-3 82-15</inkml:trace>
  <inkml:trace contextRef="#ctx0" brushRef="#br0" timeOffset="-183645.2">14250 8232 215 0,'9'6'184'0,"-4"0"31"16,1 0-36-16,1-1-48 15,0-1-19-15,3 3-20 16,-2-1-14-16,-2 1-32 15,-1 2-11-15,1-2-14 16,0 3-3-16,-2 1-7 16,1 0-2-16,-6 1 2 15,1 2 0-15,-6-1-1 16,-2 2-1-16,-4 4-4 16,-3 0-3-16,-4 2-37 15,-3-1-65-15,1-6 67 16</inkml:trace>
  <inkml:trace contextRef="#ctx0" brushRef="#br0" timeOffset="-183388.26">14455 8498 820 0,'0'8'196'0,"0"4"-197"16</inkml:trace>
  <inkml:trace contextRef="#ctx0" brushRef="#br0" timeOffset="-174179.86">15293 6555 628 0,'-6'-3'343'15,"-10"-4"-93"-15,-16-4-74 16,22 6-37-16,6 1-40 16,0 1-23-16,4-2-34 15,5 0-18-15,5 2-28 16,8 3-9-16,11 4 0 16,3 5 4-16,4 7 7 15,-5-2 2-15,-8 1 3 16,-4 2 2-16,-10 1 2 15,2 3 2-15,-5 4 2 0,-2 1 2 16,-9-2 2-16,-3 2 0 16,-3 2-3-16,-7-3-7 15,2 1-66-15,0-4-63 16,0-5 76-16</inkml:trace>
  <inkml:trace contextRef="#ctx0" brushRef="#br0" timeOffset="-173849.7">15618 6538 442 0,'4'-9'282'0,"-4"0"2"16,0 5-64-16,-1 1-78 15,-1 3-33-15,1 0-50 16,0 0-14-16,0 0-18 16,-9 13-4-16,-30 25-7 15,19-20-4-15,-2 10 3 16,2 3 9-16,1 7 3 16,4 2 0-16,5-4-9 15,7-2-12-15,7-3-6 16,4-4-1-16,9-7-5 15,0-4 3-15,6-7-92 0,4-3-100 16,4-10 125-16</inkml:trace>
  <inkml:trace contextRef="#ctx0" brushRef="#br0" timeOffset="-173608.83">15754 6784 397 0,'22'-23'297'16,"-28"23"14"-16,2 0-116 16,-1 1-54-16,0 2-61 15,-1 2-22-15,0 4-19 16,1 1-7-16,1 6-5 16,-1 1-4-16,0 3-6 15,2 0-6-15,2 0-6 16,3 0-4-16,5-5 5 15,1-2-78-15,6-6 56 16</inkml:trace>
  <inkml:trace contextRef="#ctx0" brushRef="#br0" timeOffset="-173282.39">15831 6831 333 0,'52'-40'248'0,"-50"43"7"16,4 1-96-16,2 1-32 16,3 0-27-16,3 0-6 15,0 1-15-15,-1-2-17 16,-3 0-23-16,-3 3-7 0,-7 3-9 16,-2-1-3-16,-5 5-3 15,-4-3-4-15,-3 2-4 16,-3 2-2-16,0-6-2 15,2 0-1-15,5 0-3 16,3-5 0-16,5 1-4 16,2-2-3-16,3-3-1 15,-3 0-1-15,0 0 1 16,9 0 3-16,9-1-18 16,22-2-67-16,-20-2 62 15</inkml:trace>
  <inkml:trace contextRef="#ctx0" brushRef="#br0" timeOffset="-173003.83">16042 6730 502 0,'11'0'277'15,"2"3"-43"-15,4 1-35 16,1 5-66-16,-1 0-16 16,4 4-40-16,-2 1-5 15,-2 3-8-15,-2-1-8 16,-6 1-8-16,-3 1-10 0,-7 1-12 16,-3 2-4-16,-7 4 2 15,-4 2-43-15,-6 5-98 16,0 2 84-16</inkml:trace>
  <inkml:trace contextRef="#ctx0" brushRef="#br0" timeOffset="-172579.64">16569 6765 578 0,'-53'-26'325'16,"52"23"-107"-16,4 1-30 16,1-2-27-16,8 3-58 15,1 1-21-15,7 3-24 16,5 4-12-16,3 2-21 15,4 0-5-15,-1 0-9 16,0 0 4-16,-4 0-69 16,-8-4-70-16,-1 1 80 15</inkml:trace>
  <inkml:trace contextRef="#ctx0" brushRef="#br0" timeOffset="-172399.12">16538 6849 575 0,'-8'1'344'0,"2"-1"-83"16,8 0-86-16,5 1-45 15,9 2-72-15,9 3-14 16,10 1-27-16,4-3-7 16,13-2-19-16,-1-2-65 15,2-2 53-15</inkml:trace>
  <inkml:trace contextRef="#ctx0" brushRef="#br0" timeOffset="-171863.36">17178 6683 440 0,'26'-13'254'0,"-29"10"-62"15,0 0-25-15,2 0-22 16,-2 0-16-16,3 3-6 16,0-1-23-16,-1 0-16 15,0 0-29-15,0 0-13 16,1 0-21-16,0 1-5 0,0-1-4 16,0 0-2-16,0 0 1 15,0 0 1-15,4 0-2 16,10 5-2-16,25 17-3 15,-23-2-2-15,4 0-2 16,-3-2 0-16,1 4 1 16,-6-2 1-16,-2 1 3 15,-3-1 3-15,-8 0 6 16,-2 2 3-16,-10 2 1 16,-4 2 0-16,-5 3-5 15,-3-1-4-15,0 1-10 16,-2-6-28-16,6-5-66 15,0-8-57-15,6-15 86 16</inkml:trace>
  <inkml:trace contextRef="#ctx0" brushRef="#br0" timeOffset="-171555.59">17493 6633 684 0,'7'0'366'16,"-5"1"-90"-16,2 6-37 16,-3 2-72-16,-1 1-43 15,-9 2-50-15,1 3-27 0,-7 1-36 16,-4 1 4-16,0 2-5 16,-1 0-2-16,-2 3-4 15,2 0-2-15,0 3-2 16,1 2-1-16,7 3-4 15,4 1-2-15,8 0-4 16,5-2-1-16,7 0 2 16,4-5 1-16,4-8-8 15,3-5-38-15,7-13-107 16,0-8 106-16</inkml:trace>
  <inkml:trace contextRef="#ctx0" brushRef="#br0" timeOffset="-171262.61">17646 6885 709 0,'36'-42'400'0,"-42"42"-105"15,-1 1-116-15,0 3-65 16,-1 2-63-16,1 4-14 15,-2 1-11-15,-1 2-3 16,2 3-3-16,-1 4-4 0,2 2-3 16,2 0-4-16,3 6-5 15,2-3-2-15,6 1-5 16,3-4-3-16,1-7-3 16,2-4 5-16,5-5-64 15,0-6-61-15,5-10 83 16</inkml:trace>
  <inkml:trace contextRef="#ctx0" brushRef="#br0" timeOffset="-171024.27">17787 6936 727 0,'57'-34'368'0,"-58"35"-141"0,1 4-30 16,0 0-98-16,-1 2-29 16,1 4-28-16,1 2-12 15,1 5-13-15,0 1-5 16,-1 4-5-16,-2-2-3 16,1 1-8-16,-1-3-59 0,1-5 46 15</inkml:trace>
  <inkml:trace contextRef="#ctx0" brushRef="#br0" timeOffset="-170710.93">17829 6885 438 0,'44'-46'268'0,"-39"46"-33"16,3 0-30-16,1 0-66 16,1 3-24-16,7 5-24 15,-7-2-5-15,5 2-11 16,-1 1-3-16,-2 0-10 16,4 2-10-16,-2 4-17 0,-1 2-8 15,-3 2-8-15,-1 7-4 16,-5 0-3-16,-2 3-2 15,-5 6 2-15,-7-3-18 16,-7 2-53-16,-4 3-46 16,-5-7 58-16</inkml:trace>
  <inkml:trace contextRef="#ctx0" brushRef="#br0" timeOffset="-170189.44">18410 6971 766 0,'-1'0'387'16,"0"-1"-142"-16,1 0-78 15,0 1-49-15,0-1-49 16,4 0-21-16,18 0-6 15,29 2-5-15,-15 2-8 16,3 5-8-16,-2-2-10 16,0 0-5-16,-3 2-101 15,-3-7-46-15,-1 10 81 16</inkml:trace>
  <inkml:trace contextRef="#ctx0" brushRef="#br0" timeOffset="-169292.12">19321 6783 512 0,'4'0'294'16,"0"3"-57"-16,0-1-34 15,-3 4-79-15,2 0-24 0,-1 5-26 16,-2 3-5-16,2 4-8 15,-3 3-4-15,-3 5-6 16,-1 2-4-16,-2 5-9 16,-7-3-5-16,-1 6-8 15,-1 0-4-15,-9-2-8 16,3-1-3-16,-1-8-3 16,-1-3-1-16,8-9-2 15,0-5-1-15,2-7-20 16,-1-5-16-16,2-7-30 15,0-4-9-15,-2-8 4 16,3-2 9-16,2-3 20 16,1-3 9-16,4 2 13 15,3 3 6-15,2 6 17 16,1 3 11-16,2 6 14 0,1 1 9 16,3 4 11-16,2 3 1 15,2 3-1-15,6 4-5 16,4 7-9-16,4 2-4 15,7 10-6-15,3 7-4 16,4 9-7-16,0 3-3 16,-8 0-5-16,-5-2 0 15,-8-12 0-15,-2-3 8 16,-5-13-64-16,1-3-41 16,-2-5 56-16</inkml:trace>
  <inkml:trace contextRef="#ctx0" brushRef="#br0" timeOffset="-168439.28">20037 6867 665 0,'2'-2'351'0,"-4"-1"-116"16,0-2-57-16,-4-1-95 0,-2 0-40 16,-4-1-28-16,0-2-4 15,-3 0-5-15,0-1 3 16,2 1 14-16,0 2 4 16,1 1 5-16,0 2 3 15,-1 1-13-15,0 1-5 16,-1 2-9-16,1 2-7 15,2 4-8-15,3 3-3 16,1 5-3-16,2 4 1 16,1 6 15-16,1 3 7 0,0 6 16 15,0 0 6-15,3 4-5 16,0 3-3-16,3-1-2 16,1 3-4-16,0 1-1 15,-1-3-1-15,0-2-7 16,-1 1-1-16,-1-10-2 15,-1 0-1-15,0-7 1 16,-1-4-1-16,-3-1-17 16,0-5-34-16,-3-5-106 15,-2-6-335-15,-1-5 328 16</inkml:trace>
  <inkml:trace contextRef="#ctx0" brushRef="#br0" timeOffset="-168244.68">19636 7005 592 0,'13'-7'338'15,"3"0"-48"-15,6 3-53 16,6 3-85-16,4 1-36 16,4 0-59-16,1 0-17 0,0-2-24 15,-4-3-2 1,-2 2-54-16,-6 2-64 0,-7-1 67 15</inkml:trace>
  <inkml:trace contextRef="#ctx0" brushRef="#br0" timeOffset="-167860.77">20181 6728 780 0,'-1'-4'414'15,"-1"4"-122"-15,1 0-71 16,0 0-102-16,0 0-47 0,-3 5-42 16,-2 14-11-16,-28 31-16 15,18-18-2-15,0 4-33 16,-2 4-24-16,4 1-95 15,3 3 92-15</inkml:trace>
  <inkml:trace contextRef="#ctx0" brushRef="#br0" timeOffset="-167559.49">20299 6918 733 0,'0'-1'425'16,"-1"-1"-117"-16,-2 4-124 0,2-2-71 16,0 0-83-16,-1 4-11 15,-9 16 2-15,-7 27 1 16,10-10 7-16,0 1 0 15,3 8-9-15,1 2-5 16,3-6-9-16,4-1-4 16,4-12-3-16,1-6-25 15,6-13-101-15,2-3-75 16,3-11 115-16</inkml:trace>
  <inkml:trace contextRef="#ctx0" brushRef="#br0" timeOffset="-167305.68">20364 7021 556 0,'2'0'331'15,"0"-2"-39"-15,5 5-148 16,6 1-43-16,1 2-24 16,4 2-3-16,2 2 7 15,1-1 0-15,-1 2-2 16,-1 0-3-16,-5 0-11 15,-4 0-6-15,-6 1-13 16,-2 3-11-16,-8 5-10 0,-7 1-5 16,-7 3-17-16,-6-1-30 15,0-6-71-15,-1-2-79 16,5-7 105-16</inkml:trace>
  <inkml:trace contextRef="#ctx0" brushRef="#br0" timeOffset="-167025.46">20606 6992 619 0,'2'0'364'0,"-5"10"-46"16,-3 3-97-16,-8 6-100 15,-2 3-45-15,-2 6-48 16,0-3-10-16,4-1-11 15,3-3-3-15,5-5 14 16,4 0 7-16,4-3 17 16,3-2 5-16,7 0-8 15,2-4-8-15,7-1-15 16,2-3-4-16,2-5-53 16,3-3-38-16,0-6-102 15,1-2 103-15</inkml:trace>
  <inkml:trace contextRef="#ctx0" brushRef="#br0" timeOffset="-166751.62">20702 6909 856 0,'77'-27'411'0,"-59"35"-177"16,1 2-21-16,0 2-89 16,1 1-22-16,-1 7-23 15,0-3-12-15,-2 7-14 16,-2 3-4-16,-4 4-9 16,-4 6-5-16,-6 2-15 15,-1 3-5-15,-7-1-54 16,-4-3-37-16,-3 2 45 15</inkml:trace>
  <inkml:trace contextRef="#ctx0" brushRef="#br0" timeOffset="-166289.35">21430 6717 670 0,'0'-6'345'0,"0"2"-124"15,2 3-50-15,-2 1-81 16,-1 0-37-16,0 0-22 16,1 0 0-16,-3 7 1 15,-1 10 7-15,1 33 16 16,3-18 2-16,2 13 10 15,-1 6-4-15,-1 14-15 16,-3 1-7-16,-7 13-16 16,4 6-6-16,-5-1-7 15,0 4-2-15,6-11-5 0,-1-7-25 16,6-23-66-16,4-8-71 16,1-22 90-16</inkml:trace>
  <inkml:trace contextRef="#ctx0" brushRef="#br0" timeOffset="-165690.52">21625 7270 384 0,'5'0'264'16,"5"0"-20"-16,4 2-61 15,27 8-40-15,-17 0-35 16,0-1-1-16,-1 3-7 16,1 0-5-16,-8-2 9 15,0 3-8-15,-6-3-15 16,-7 1-10-16,-3 2-26 15,-3 4-7-15,-10-2-14 16,1 4-12-16,-6 1-36 16,-3-4-29-16,-6-4-85 15,0-2-56-15,2-5 119 16</inkml:trace>
  <inkml:trace contextRef="#ctx0" brushRef="#br0" timeOffset="-165390.74">21932 7207 669 0,'1'1'401'16,"-3"0"-76"-16,0 2-71 15,1-3-114-15,1 0-59 0,-2 5-43 16,-13 6-12-16,-21 28-13 15,20-23-4-15,-4 4 5 16,2 5 1-16,1 4 10 16,0 5 4-16,12 8-4 15,-2-3-4-15,7-2-13 16,6-2-8-16,7-13 1 16,6-3-30-16,4-13-83 15,4-5-62-15,2-9 94 16</inkml:trace>
  <inkml:trace contextRef="#ctx0" brushRef="#br0" timeOffset="-164866.36">22076 7395 704 0,'55'-33'353'0,"-56"34"-96"15,0 3-54-15,-3-1-47 16,2 5-27-16,-8 1-47 16,-3-2-17-16,1 10-28 0,-3 3-4 15,2 5-5-15,1 2-2 16,2 4-7-16,3-2-7 16,5-3-11-16,1-2-4 15,4-6 12-15,5-3-50 16,5-5-86-16,3-5-61 15,3-9 90-15</inkml:trace>
  <inkml:trace contextRef="#ctx0" brushRef="#br0" timeOffset="-164544.54">22284 7437 837 0,'0'-2'426'0,"-1"2"-152"15,1 4-34-15,-1-4-110 16,0 0-33-16,-1 16-45 15,-3 25-18-15,4-21-19 16,1 3-7-16,0-1-3 0,1-2-1 16,0-2-4-16,-1-5 11 15,1-2-68-15,-1-3-38 16,1-2-143-16,1-1 133 16</inkml:trace>
  <inkml:trace contextRef="#ctx0" brushRef="#br0" timeOffset="-164270.47">22320 7415 692 0,'36'-51'392'16,"-23"60"-98"-16,1 3-100 15,0-1-55-15,2 4-42 16,-2-1-7-16,2 3-10 16,-3 1-4-16,-3 4-20 15,-1-2-10-15,-7 4-23 16,-2 2-6-16,-9 2-16 16,-6 2-9-16,-13 1-52 15,-6 4-32-15,-7 7 55 16</inkml:trace>
  <inkml:trace contextRef="#ctx0" brushRef="#br0" timeOffset="-155109.7">15058 9644 537 0,'-24'37'278'0,"24"-37"-64"16,-1-1-67-16,-1-1-46 15,1 1-21-15,0 1-28 16,1 0-12-16,-1 0-20 15,-1 14-2-15,-1 29-3 16,1-20-4-16,1 0-4 0,1-3-1 16,-2-8-4-16,6-4 0 15,-4-6-2-15,-1-2 0 16,2-2 0-16,-2 1-1 16,0 0 1-16,1-7-2 15,1-10 2-15,0-22 1 16,-3 27 2-16,-2 3 0 15,2 7 0-15,4 3-2 16,0 7 1-16,3 1-1 16,-1 6 3-16,-2 1 0 0,-1 0 0 15,-2-2 1-15,0-3-2 16,1-2 0-16,0-3-1 16,0-2-1-16,0-2-2 15,-2-1-3-15,1-1-1 16,1 0-1-16,0 0-56 15,0 1-68-15,0-1 84 16</inkml:trace>
  <inkml:trace contextRef="#ctx0" brushRef="#br0" timeOffset="-154630.2">14958 8729 549 0,'-3'3'225'16,"2"-1"-120"-16,11 4-49 15,0 0-4-15,7 3 1 16,3 2-4-16,0-1 7 15,3 0-7-15,-1 0 15 16,1 0 2-16,-6 0-23 16,-3 1-1-16,-7 1-10 15,-2 3 1-15,-5 3 3 16,-4 3-3-16,-6 5-8 16,-4 2-5-16,-5 0-10 15,0 1-13-15,0-8-102 0,0-3-108 16,3-6 130-16</inkml:trace>
  <inkml:trace contextRef="#ctx0" brushRef="#br0" timeOffset="-154273.83">15281 8714 426 0,'-2'-2'262'0,"1"1"-26"16,-3 1-34-16,3 0-72 15,0 0-24-15,0 0-33 16,-2 0-16-16,-10 6-23 15,-21 17-10-15,20-6-12 16,0 3-3-16,0 3-5 16,2 0 0-16,3 3-1 15,3 2 0-15,6 6-3 16,4 3-2-16,8 7-3 0,6-3-1 16,9-5-30-16,5-4-33 15,9-15 44-15</inkml:trace>
  <inkml:trace contextRef="#ctx0" brushRef="#br0" timeOffset="-152724.02">15447 8973 480 0,'-7'-51'251'15,"4"48"-56"-15,1 0-24 16,0 3-50-16,1-1-25 15,0 1-45-15,1 0-16 16,-1 0-18-16,0 0-4 16,0 0 1-16,-2 4 4 15,-3 10 10-15,-3 19 3 16,10-16 2-16,0 0-5 0,-1 3-7 16,1 1-5-16,-2 1-9 15,1 1-2-15,2-2-4 16,2 1-1-16,3-5 1 15,-1-1-23-15,0-8-20 16,3-5 26-16</inkml:trace>
  <inkml:trace contextRef="#ctx0" brushRef="#br0" timeOffset="-152307.21">15494 9033 291 0,'14'-34'225'0,"-9"34"-6"16,2-1-46-16,-2 1-28 15,2 0-51-15,0 0-9 16,-1 3-14-16,1 1-12 15,0 6-12-15,-2 0-6 16,-3 1-1-16,0 2-2 0,-3 3-3 16,-1-1-8-16,-3 0-13 15,-1-1-3-15,0-3-3 16,-1 1-1-16,2-5-1 16,0-1-1-16,2-3-1 15,2 0-1-15,1-2-7 16,0-1-3-16,0 0-2 15,0 0 0-15,0 0 5 16,8 1-1-16,9 2 2 16,25 4 0-16,-20-7 13 15,1-1-38-15,1-4-372 16,1-1 297-16</inkml:trace>
  <inkml:trace contextRef="#ctx0" brushRef="#br0" timeOffset="-151938.66">15687 8921 663 0,'32'-44'306'0,"-36"42"-118"15,3 4-52-15,1 2-49 16,0-4-25-16,0 0-33 16,3 4-6-16,2 10 3 15,29 26 9-15,-21-22 1 16,-1 2 4-16,0 3-3 15,-1 1-6-15,-4 1-5 16,-1 1-4-16,-7 0-3 16,-6 0-2-16,-6 5-33 15,-1 3-65-15,-11 2 54 16</inkml:trace>
  <inkml:trace contextRef="#ctx0" brushRef="#br0" timeOffset="-145798.83">17847 7509 981 0,'6'-8'412'0,"-7"6"-263"16,3 2-54-16,-4 1-43 16,2-1-30-16,-1 0-10 15,0 0-3-15,1 0-31 16,0 8-41-16,2 5 40 16</inkml:trace>
  <inkml:trace contextRef="#ctx0" brushRef="#br0" timeOffset="-145648.98">17814 8001 723 0,'2'20'270'15,"-2"-6"-229"-15</inkml:trace>
  <inkml:trace contextRef="#ctx0" brushRef="#br0" timeOffset="-145515.73">17784 8263 1066 0,'-2'26'429'0,"-4"4"-292"15,-1-2-57-15,5-7-76 16</inkml:trace>
  <inkml:trace contextRef="#ctx0" brushRef="#br0" timeOffset="-100935.47">19427 6032 171 0,'-24'20'133'0,"23"-21"15"16,1 1-37-16,1 0-23 15,-2 0-38-15,1 0-27 16,0 0-4-16,0 0 7 16,0 0 6-16,0 0 9 15,3 1-5-15,10 7-10 16,20 21-6-16,-15-19-8 16,1-2-4-16,4 2-4 15,-1 0-2-15,5-1 0 16,1-1 0-16,1-4-1 15,1 2 1-15,1-5 1 16,-1-1 1-16,0-4 1 16,1-6 2-16,-2-6 0 0,0-4-1 15,2 1 1-15,-2-1-2 16,0-2 1-16,-2 0-1 16,-1-1 0-16,-4-1 0 15,-4 2-1-15,-1 0 0 16,-7 0 1-16,-1 0 0 15,-3-4 0-15,1 1 0 16,-3-3 2-16,1-1 0 0,-2-1 1 16,-4-2 1-16,2 2-2 15,-3-1-3-15,-3 0 0 16,1 0 0-16,-4 2 1 16,-2-1-1-16,-3 5-3 15,-3-1 1-15,-3 2-2 16,0 0 2-16,-1-5 0 15,1 2-1-15,-2-2-1 16,4 3 0-16,1 5-1 16,-2 0 1-16,1 5 2 15,-1 3 0-15,-3 4 0 16,1 1 1-16,-7 2-2 16,2 4 1-16,0 2-2 15,-2 3-2-15,1 7-1 16,-5 1-1-16,-4 5 0 0,5 4 0 15,-2 7-1 1,3 4 0-16,0 6 1 0,-1 6 0 16,0 8 0-16,1 0 1 15,2 7-1-15,3 2 1 16,2-3-1-16,2-1-1 16,8-6-3-16,2-4-1 15,12-4-1-15,6-2 1 16,6-2 0-16,4-2 1 0,4-5 2 15,0-2 0-15,7-10 0 16,1-1-2-16,8-9-1 16,1-2 0-16,7-5-63 15,1-5-70-15,1-5 91 16</inkml:trace>
  <inkml:trace contextRef="#ctx0" brushRef="#br0" timeOffset="-99859.92">19487 6133 321 0,'-36'7'185'0,"58"-6"-38"16,5 5-30-16,14-3-62 15,8 3-20-15,2 0-22 16,1-4-4-16,-2 2-3 15,-5 0 1-15,0-1-5 16</inkml:trace>
  <inkml:trace contextRef="#ctx0" brushRef="#br0" timeOffset="-99651.02">19577 6145 547 0,'-6'-4'237'16,"9"2"-139"-16,3-3-30 15,14 1-44-15,8 4-10 16,8 0-6-16,8 5-3 16,3 2-3-16,-2-6-48 15,3 6 35-15</inkml:trace>
  <inkml:trace contextRef="#ctx0" brushRef="#br0" timeOffset="-98990.79">20498 6207 10 0,'23'0'5'0,"33"12"-1"15,-18 7-4-15,4 5 0 16,5 2 0-16,4 0-1 15,8-4 1-15</inkml:trace>
  <inkml:trace contextRef="#ctx0" brushRef="#br0" timeOffset="-98879.24">21651 6639 43 0,'58'8'19'0,"1"2"-16"16,-9-4-3-16</inkml:trace>
  <inkml:trace contextRef="#ctx0" brushRef="#br0" timeOffset="-97769.46">19407 6202 337 0,'-2'-3'212'0,"2"-6"-7"0,0 4-53 16,4 1-63-16,-1-8-17 15,7 6-25-15,2-2-7 16,3 1-16-16,3 2-6 16,8 5-9-16,3 2-5 15,10 6-5-15,6 4-1 16,9 4 1-16,0-2 1 16,5 0 0-16,-1-1 0 15,3-7 18-15,5 4 3 0,2-3 23 16,0 0 11-16,1 4 3 15,-3-3 4-15,3 3-13 16,-3 1-6-16,1 0-15 16,1 1-8-16,5 0-9 15,3 3-3-15,2 0-3 16,-1-1 0-16,-3 0 0 16,1 1-1-16,1 3-1 15,2 1 0-15,-2 0 0 16,-1 2 0-16,2-1 0 15,-3 1-1-15,1-1 1 16,-1-3 0-16,0-1 0 16,2-2 0-16,-4 1 1 15,0 0 0-15,-7-5-1 16,-2 1 2-16,1-3-2 0,-3 1 1 16,-8 0 0-16,1 1-1 15,-5-1 0-15,-2-3 0 16,4 1 0-16,-2-1-1 15,-1-2 1-15,0 0 0 16,-7-4-1-16,0 2 1 16,-5-2-1-16,-2 0 0 15,0 0 0-15,-3 0 0 16,1 3 0-16,-5-2-1 0,3-1 2 16,-2 0 0-16,-1-3 1 15,-3-3 1-15,-2-1 0 16,-1 0 0-16,-2-1-2 15,4 1 0-15,-4-1 0 16,2 0-3-16,-3 1-14 16,1 1-11-16,0 2-23 15,-2 2-10-15,-1 2-5 16,-4 1 1-16,-3 2 4 16,-3-1 2-16,0 2-6 15,0 1-26-15,-1 4 59 16</inkml:trace>
  <inkml:trace contextRef="#ctx0" brushRef="#br0" timeOffset="-85698.59">19160 7613 566 0,'-43'7'288'16,"41"-4"-114"-16,2 3-60 15,3 4-72-15,2 7-14 16,2 1 5-16,-1 2 0 15,0 3-9-15,-3 0-8 16,1 8-7-16,-3 4-4 16,2 4-37-16,1 1-161 0,-1-5 136 15</inkml:trace>
  <inkml:trace contextRef="#ctx0" brushRef="#br0" timeOffset="-85519.75">19282 7779 588 0,'1'-4'321'15,"0"4"-69"-15,0 2-141 16,-1-2-43-16,0 0-44 16,1 8-10-16,3 15-15 15,8 41-70-15,1-23 51 16</inkml:trace>
  <inkml:trace contextRef="#ctx0" brushRef="#br0" timeOffset="-85149.68">19688 7627 726 0,'-1'0'352'0,"3"1"-104"16,-1 2-58-16,-1-3-96 16,0 0-8-16,0 1-50 15,2 15-8-15,3 24-14 16,1-20-5-16,-4 2 3 16,-1-1-42-16,10 9-232 15,-5-4 191-15</inkml:trace>
  <inkml:trace contextRef="#ctx0" brushRef="#br0" timeOffset="-84965.58">19843 7676 694 0,'-2'7'354'0,"1"-2"-112"15,1 4-61-15,2 5-92 16,0 2-26-16,0 6-34 15,3 3-13-15,0 1-32 16,4 3-61-16,3-4 53 16</inkml:trace>
  <inkml:trace contextRef="#ctx0" brushRef="#br0" timeOffset="-84772.69">20104 7671 395 0,'8'-11'305'0,"0"8"53"16,0 1-111-16,-1 3-99 16,0 3-37-16,-2 1-41 15,0 2-16-15,-5 4-21 16,0 1-7-16,-4 2-13 0,-4 3 1 16,-5 3-80-16,-1 5-84 15,-8 2 96-15</inkml:trace>
  <inkml:trace contextRef="#ctx0" brushRef="#br0" timeOffset="-84071.81">19762 7860 537 0,'-15'-14'326'16,"11"9"-61"-16,0 1-71 0,6 8-97 16,3 3-25-16,3 5-3 15,2 6-18-15,3 7-20 16,-1 3-10-16,0 2-13 15,1 3 0-15,-7-6-1 16,0-5-16-16,-4-2-18 16,-1-5-10-16,-1-14-15 15,-1 2 6-15,0-15 11 16,0-6 8-16,1-2 16 16,0-5 9-16,3-1 20 15,1 2 9-15,4 1 19 16,3 3 6-16,8 5-8 15,1 2-4-15,10 7-11 16,0 3-2-16,3 5 1 16,-1 2 2-16,-10 3 1 0,-1 0-2 15,-9 1-5 1,-4 1-1-16,-7 2-5 0,-4 0-1 16,-7 3-17-16,-2-4-19 15,-7 0-26-15,1 2-2 16,-5-5 11-16,4 2 16 15,6-3 20-15,0-2-1 16,9-1-3-16,1-1-2 0,6-1-1 16,-3-1 0-16,0 0 5 15,9 2 4-15,7 3 6 16,23 14 1-16,-25-4-1 16,1 3-2-16,-4 5-1 15,1 5 1-15,-2 10-1 16,-5 2-1-16,0 0 1 15,-3-2 0-15,1-10 1 16,-2-4 1-16,-1-8 4 16,-4-5 1-16,-6-6 2 15,0-3 0-15,-7-3-20 16,-1-5-19-16,-4-5-22 16,-3-4-1-16,1-4 17 15,-3-4 15-15,3-2 18 16,2 0-1-16,8 3-4 15,8 5-5-15,8 4-8 16,7 0-1-16,11 3-2 0,8-1 2 16,14-5 24-16,3 0-76 15,13-4 56-15</inkml:trace>
  <inkml:trace contextRef="#ctx0" brushRef="#br0" timeOffset="-83635.23">20410 7774 656 0,'-9'-6'311'0,"8"4"-124"16,7 3-38-16,6 0-78 15,5 3-11-15,2-5-21 16,-1-1 4-16,3 3-1 15,0-1 0-15,-1 4 2 16,-5 2 0-16,-3-1-2 16,-2 2 1-16,-4-1-3 15,1 4-8-15,-3 3-9 16,-2-1-5-16,-1 3-10 16,-2 0 0-16,-1 2-4 15,2 5-1-15,0 7-2 16,0 0 0-16,3 7-1 0,1-1 1 15,2 4 0-15,0 4 0 16,-1 6 0-16,-1 1 1 16,-2-4 0-16,0-3 1 15,-1-11 1-15,-1-5 0 16,-3-9 2-16,-3-7 1 16,-2-8 1-16,-4-2-24 15,-6-9-108-15,-1-2-188 16,-5-15 196-16</inkml:trace>
  <inkml:trace contextRef="#ctx0" brushRef="#br0" timeOffset="-83367.8">20275 8028 557 0,'3'-9'279'0,"9"3"-83"16,3 0-43-16,5 0-39 15,5 1-18-15,-4 4-32 16,-1 0-9-16,-4 4-24 15,-10 3-8-15,-7 5-6 16,-4 1-4-16,-9 2-3 16,2 5-3-16,-4 1-1 15,-2-1-1-15,1 2 2 16,-1-2 0-16,8-4 7 16,5-5 6-16,13-5 1 0,9-3-1 15,13-9-12-15,8 0-6 16,6-13-18-16,5-4-33 15,8-8 34-15</inkml:trace>
  <inkml:trace contextRef="#ctx0" brushRef="#br0" timeOffset="-83161.15">21108 7550 873 0,'4'8'412'16,"-2"1"-158"-16,2 5-125 16,2 0-36-16,4 3-41 15,-1-2-24-15,5 0-9 16,-1-2-37-16,-2-4-117 16,-3 0 97-16</inkml:trace>
  <inkml:trace contextRef="#ctx0" brushRef="#br0" timeOffset="-82939.25">20862 7719 642 0,'-22'-6'349'0,"6"4"-96"16,12 4-104-16,1-2-46 16,13-2-26-16,5-1 0 15,9 0-28-15,10 6-11 16,11-1-10-16,5 2-2 15,3 2 2-15,-1-1-4 0,-6 2-8 16,-5-2-3-16,-11-2-4 16,-7 1-7-16,-12-3-103 15,-6 0 75-15</inkml:trace>
  <inkml:trace contextRef="#ctx0" brushRef="#br0" timeOffset="-82266.37">20976 7773 619 0,'-2'6'344'0,"-1"9"-59"15,3 1-61-15,2 5-96 16,1 2-36-16,-1 0-57 16,0 2-17-16,-3-2-14 15,-1-2-3-15,-1-4-6 16,3-4-5-16,0-7-17 15,0-3-5-15,4-3 0 16,0-8 5-16,4-5 15 0,1-2 9 16,1-6 3-16,2 0 0 15,-2 3 14-15,0 2 12 16,-4 4 26-16,0 5 6 16,-1 2-4-16,-3 6-7 15,-1 7-23-15,-2 4-5 16,-4 4-8-16,-1 0-5 0,1 0-4 15,0-2-2-15,5 1 0 16,1-2-1-16,2-3-4 16,3-3-1-16,6-2-2 15,1 0 0-15,8-3 3 16,-2-1 2-16,3 0 2 16,2 0 1-16,0 1 3 15,-2 0 0-15,-10 0 4 16,-5 0 1-16,-7-1 4 15,-4 1 0-15,-8 2-1 16,-3 1-4-16,-9 1-15 16,-3 1-10-16,-6 0-13 15,-6 0 0-15,-5 0 10 16,0 0 8-16,5 1 11 16,5 1 3-16,8-1-1 15,5 2-2-15,7 2-3 0,4-4 0 16,9 2 1-16,3-2 2 15,8 2 7-15,5-7 4 16,7 2 1-16,7-5-1 16,12-2-2-16,5 6-3 15,4-4 1-15,1 1-1 16,-6-4-1-16,-1 0-1 16,-7-6 13-16,-3 3-33 15,-14-1-92-15,-5-1 81 0</inkml:trace>
  <inkml:trace contextRef="#ctx0" brushRef="#br0" timeOffset="-82067.71">21124 8038 927 0,'-3'8'433'0,"3"2"-189"15,-2 2-56-15,0 4-96 16,0 0-23-16,0 13-37 15,2 5-6-15,-4 8-16 16,-1 6-4-16,1-1-4 16,-3-1 0-16,-3-8-54 15,2-3-57-15,1 1 69 16</inkml:trace>
  <inkml:trace contextRef="#ctx0" brushRef="#br0" timeOffset="-81832.66">21525 7720 1042 0,'0'6'440'0,"-3"4"-249"16,0 3-54-16,-1 9-76 15,-5 0-12-15,2 5-27 16,2 3 1-16,1-6-87 16,5 1 50-16</inkml:trace>
  <inkml:trace contextRef="#ctx0" brushRef="#br0" timeOffset="-81647.72">21609 7774 774 0,'-2'2'377'15,"-3"1"-168"-15,1 8-46 16,-3 6-117-16,-1 5-24 16,-2 12-47-16,1 5 102 15,-2 4-67-15</inkml:trace>
  <inkml:trace contextRef="#ctx0" brushRef="#br0" timeOffset="-79887.58">19270 8556 656 0,'59'20'272'15,"-20"-13"-191"-15,5 0-9 16,19 9-44-16,8 1-21 0,6-1-4 15,4-2 0-15,-1-4-1 16,1-5 0-16,2-7-1 16,6-2 1-16,6-2-1 15,4-1-2-15,4 5 24 16,-4 1 2-16,-2 1 14 16,-2 4 12-16,-9 1-13 15,-1 2 2-15,-9 2-9 16,-3-1-6-16,-3-1-8 15,-4-4-2-15,-3-3-2 16,-3 0 3-16,1 0 11 16,5 1 3-16,-9 2 0 15,2-3-3-15,-9 1-12 16,-5-1-5-16,-6-2-3 16,-2 1-1-16,-6-5-1 15,-2-2-1-15,-2-4 2 0,-3-3 0 16,-6-5 2-1,-2-4 0-15,-2-7-1 0,-2-1 0 16,0-3-3-16,-1 1-1 16,-2 2-1-16,-1-2 0 15,-2-6 0-15,-1-1 1 16,0-6 1-16,-1-5-1 16,0 3 0-16,-2-2-1 0,0 4-1 15,-2 3 0-15,1 3 1 16,3 2-1-16,-4 4-1 15,2-1 0-15,-5 2-10 16,0 1-6-16,-1 4-3 16,0 6 2-16,-4 7 8 15,-2-2 7-15,-5 3 5 16,-2-2 0-16,-5 2 1 16,0 3 0-16,-1 1-1 15,0-1 2-15,-4 0-3 16,1-1 0-16,-2-2-1 15,1 1 0-15,-1-1 0 16,-1-1 0-16,1 0 5 16,0 1 3-16,1 1 3 15,-3 2 1-15,-4-1-3 16,1 0-4-16,-4-2-3 0,3 5 0 16,-1-3-2-16,-1 1 1 15,1 4 2-15,0-3 1 16,-1 8 2-16,-3-4 0 15,-7 3-1-15,0-1 0 16,-3 0-3-16,1 2-1 16,3-2 0-16,-2 1-1 0,1 1 0 15,-3 1-1-15,-3 2 0 16,-3-1 1-16,0-1-1 16,-1-5 1-16,3 2-1 15,-4 0 0-15,-2-1 0 16,-8 6 0-16,-3-3-1 15,3 2 0-15,-7-1 1 16,5-3-1-16,-1 5 1 16,1 0 0-16,6 0 0 15,2 2-1-15,3 0-1 16,2 0 0-16,4 4-2 16,2-1 2-16,7 3-1 15,4 3-1-15,5-4 2 16,3 3 0-16,4-2 1 15,1-2 0-15,0 3 0 0,0-4 0 16,2 0 0-16,1-1 1 16,4 0-1-16,1-1 1 15,4 1-1-15,1-2-1 16,2-1 0-16,1 5 0 16,-2-4 2-16,0 0-1 15,-3 0 1-15,-1-1 0 16,1 4-1-16,-1 2-1 15,1-2 1-15,1 3 0 0,-1 1 0 16,2 0 1-16,2 0 0 16,-1-1-1-16,6-2-4 15,0 3 0-15,2 3-4 16,0 2 1-16,0 5 2 16,2 1 1-16,-2 4 2 15,4 2-1-15,-2 8 0 16,2 5 0-16,0 14 2 15,-1 2 2-15,-1 1 0 16,-1-1 2-16,2-8-1 16,1-2 0-16,4 0 0 15,1 1-1-15,1 5 1 16,4 0-1-16,-4-5 1 16,-2-3 0-16,3-9 0 15,-5-5 0-15,6-7 0 0,3-5 1 16,-1-4 0-16,7-5 1 15,7-2-2-15,6-3-1 16,13-3-1-16,6-2-1 16,18 4-1-16,4 1 1 15,6 2 1-15,10 6 1 16,5-3 0-16,5 2-1 16,10 6-19-16,-4 0-9 15,0 1-32-15,-5 0-71 16,-16-4 91-16</inkml:trace>
</inkml:ink>
</file>

<file path=ppt/ink/ink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11:57.700"/>
    </inkml:context>
    <inkml:brush xml:id="br0">
      <inkml:brushProperty name="width" value="0.05292" units="cm"/>
      <inkml:brushProperty name="height" value="0.05292" units="cm"/>
      <inkml:brushProperty name="color" value="#FF0000"/>
    </inkml:brush>
    <inkml:context xml:id="ctx1">
      <inkml:inkSource xml:id="inkSrc72">
        <inkml:traceFormat>
          <inkml:channel name="X" type="integer" max="11748" units="cm"/>
          <inkml:channel name="Y" type="integer" max="6608"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3-03-01T14:14:13.151"/>
    </inkml:context>
  </inkml:definitions>
  <inkml:trace contextRef="#ctx0" brushRef="#br0">13494 5574 560 0,'-6'61'296'0,"1"-58"-121"16,-1-3-17-16,4 0-20 16,-2-7-59-16,1-5-19 15,2-10 2-15,1-7 2 0,6-13-2 16,4-6-2-16,11-12-21 15,5-5-10-15,7-9-14 16,2-4-7-16,-5-2-5 16,-1 2 1-16,-1 5 11 15,-2 6 7-15,1 10 4 16,-2 8 0-16,-3 14-10 16,-1 7-9-16,-2 11-5 15,-3 5-2-15,-2 6-2 16,3 6 0-16,-5 1 2 15,1 5 1-15,-1 1-1 16,-2-3 0-16,5 2-2 16,6-3-1-16,5-1 0 15,0 0 0-15,12-2 0 16,-1-2 0-16,11 1 3 16,2 0 1-16,0 2 6 0,-8 0-10 15,-13 2-142-15,-5 3 108 16</inkml:trace>
  <inkml:trace contextRef="#ctx0" brushRef="#br0" timeOffset="257.95">13952 4592 233 0,'10'2'202'16,"5"0"-16"-16,11 5 4 15,11 1-48-15,9 7-31 16,9 0-2-16,6 4 2 16,-3 4 12-16,-11-4 0 15,-11 3-5-15,-18-1-14 16,-8-2-17-16,-10 2-22 16,-7 4-7-16,-9 8-12 15,-11 3-7-15,-18 7-63 16,-7 1-66-16,-11-7 56 15</inkml:trace>
  <inkml:trace contextRef="#ctx0" brushRef="#br0" timeOffset="883">15297 4557 665 0,'-1'-3'319'0,"-1"-2"-167"16,-1-1-4-16,-4-4-90 15,0-3-28-15,-5 0-4 16,-1 0 6-16,0 2 19 15,-3 3 4-15,-2 3 7 16,0 2-4-16,-1 4-18 0,1 1-8 16,3 5-18-16,1 2-6 15,3 0-8-15,2 5 0 16,1 3-2-16,2 5 5 16,2 7 7-16,0 3 10 15,-2 3 4-15,0 5-5 16,-1 2 13-16,1 0-6 0,4 9 2 15,1 1 6-15,-2-1-11 16,1 0 0-16,-3-12-2 16,3-1 3-16,-2-6 1 15,1 0-1-15,2-2-2 16,-3-5-6-16,-1-2-2 16,-2 0 0-16,-5-3-8 15,-7-2-47-15,-2-5-156 16,-7-5 134-16</inkml:trace>
  <inkml:trace contextRef="#ctx0" brushRef="#br0" timeOffset="1051.6">14738 4920 464 0,'2'-17'292'0,"7"0"-25"15,4 5-14-15,8 4-69 16,5 6-37-16,10 4-55 0,7 3-21 15,4 3-33-15,0-2-12 16,0-1-5-16,-2-1-33 16,-2-7 11-16</inkml:trace>
  <inkml:trace contextRef="#ctx0" brushRef="#br0" timeOffset="1374.3">15479 4536 941 0,'-19'-51'442'0,"13"54"-207"16,2 3-18-16,-1 5-92 15,0 4-37-15,-5 3-44 0,-3 6-12 16,-5 8-18 0,-3 3-5-16,-5 11-3 0,-2 2-23 15,-1-2-117-15,4 3 96 16</inkml:trace>
  <inkml:trace contextRef="#ctx0" brushRef="#br0" timeOffset="1749.82">15764 4658 643 0,'16'-28'343'0,"-21"28"-100"16,-3 1-26-16,-2 3-86 15,1-2-29-15,-5 6-35 16,2 1-9-16,-2 7-11 15,-1 5-10-15,-3 2-13 16,-2 6-5-16,0 7-14 16,3 4 8-16,5 9 4 15,4 2 5-15,8 0 7 16,6 4-11-16,6-7-4 0,3-7-5 16,5-9-1-16,3-13-31 15,1-17-96-15,2-5 83 16</inkml:trace>
  <inkml:trace contextRef="#ctx0" brushRef="#br0" timeOffset="2068.94">15869 4742 591 0,'22'-30'318'0,"-16"39"-59"16,1 3-92-16,6-1-34 15,1 4-43-15,4 1-24 16,6 2 7-16,2 0 6 16,0 1 7-16,-5-2-6 15,-4 2-3-15,-13 1-6 16,-4 1-9-16,-7 6-18 15,-9-2-9-15,-9 2-16 0,-6 0-3 16,-11-3-57 0,1-2-49-16,2-7-115 0,5-3-261 15,16-9 311-15</inkml:trace>
  <inkml:trace contextRef="#ctx0" brushRef="#br0" timeOffset="2360.52">16204 4679 489 0,'3'4'328'0,"-4"12"4"16,-3 3-52-16,-7 1-98 16,-1 3-50-16,-5-1-69 15,2 4-18-15,-2 1-25 16,-3-2-6-16,9 3-7 15,-2-3 4-15,3-4 16 16,6 1 12-16,5-1 16 16,3-1-6-16,13 6-3 15,2-3-10-15,6-3-13 16,3-3-1-16,3-11-2 16,3-6-51-16,3-10-98 0,2-7 91 15</inkml:trace>
  <inkml:trace contextRef="#ctx0" brushRef="#br0" timeOffset="2786.02">16533 4573 638 0,'-1'-1'325'0,"0"0"-118"16,0 1-23-16,1 0-63 15,-1 0-27-15,1 1-18 16,3 11-3-16,22 26-3 16,-6-21-5-16,4 4-18 15,0 4-6-15,0 0-13 16,-1 1-6-16,-3 6-1 16,-2 0-2-16,-5 8-3 0,-2 8-1 15,-10 1 1-15,-6 6-1 16,-12 8-2-16,-11 0-1 15,-16 20-71-15,-10 1-35 16,-17 10 54-16</inkml:trace>
  <inkml:trace contextRef="#ctx0" brushRef="#br0" timeOffset="3263.14">15792 5280 654 0,'0'-2'333'15,"9"-4"-126"-15,-1-4 11 16,8-1-73-16,2-1-26 15,6-1-23-15,5 2-11 16,-1 4-17-16,1 2-7 0,-2 12-20 16,-4 3-7-16,-3 9-13 15,-4 3-4-15,-3 4 3 16,-2 1 4-16,-1-5 1 16,5-6-2-16,4-10-7 15,7-7 3-15,14-19-88 16,7-11-117-16,14-12 123 15</inkml:trace>
  <inkml:trace contextRef="#ctx0" brushRef="#br0" timeOffset="4100.14">16351 4679 558 0,'-14'35'326'0,"9"-33"-66"15,0-2-27-15,0-3-102 0,2-1-39 16,-2-6-41-16,2-2-9 15,-1-8-7-15,3-6-7 16,-1-8-7-16,1-9-9 16,1-4-6-16,-3-5 0 15,0-1-3-15,-2 5 2 16,-1 3-3-16,0 4 0 16,0 11-1-16,0 2-1 15,1 12 0-15,0 6 0 0,2 3-1 16,-1 2-1-16,3 5-4 15,0 0-3-15,1 0-5 16,0 0 0-16,0 0 2 16,6 1 2-16,16 2 13 15,28-1 4-15,-9-6 5 16,9 2 6-16,16 0-8 16,7 2-3-16,23 1-2 15,4-1-3-15,5 7 1 16,5-1 0-16,-12 2 3 15,-8 4 0-15,-12-5 1 16,-9-1 0-16,-12-1 1 16,-2-2 0-16,-10 0 1 15,-9-3 0-15,-12 0 4 16,-4 0 2-16,-13-5-29 0,-2 3-46 16,-5-8 39-16</inkml:trace>
  <inkml:trace contextRef="#ctx0" brushRef="#br0" timeOffset="4339.09">17263 4002 306 0,'-16'-6'218'0,"13"10"20"15,2 1-35-15,9 5-44 16,8 3-34-16,13 4-33 16,10 2 2-16,12 5-11 15,6 4 0-15,1-1 2 16,-6-3-2-16,-12-4-15 15,-9-4-5-15,-13 0-15 16,-2-3-6-16,-12-2 2 16,-5 2 0-16,-16 1-4 15,-8 6-6-15,-21 6-50 16,-9 5-55-16,-17 8 43 16</inkml:trace>
  <inkml:trace contextRef="#ctx0" brushRef="#br0" timeOffset="4876.71">18299 4217 981 0,'32'-23'448'0,"-31"26"-225"16,-2-3-43-16,-3 0-45 15,3 0-59-15,0 0-42 16,-18 0-10-16,-30 6-18 16,18-5-5-16,-4 6-5 15,0 0-1-15,6-1 3 16,5-4 1-16,10 1 1 16,3-2-3-16,6 1-4 15,3 0-5-15,2 2-5 16,2-1-1-16,-2-3 3 0,0 0 4 15,0 1 7-15,5 14 2 16,5 31 9-16,-10-15 5 16,-4 11 2-16,1 8-2 15,0 15-8-15,1 6-2 16,0 7 2-16,-1 0 2 16,1-11 2-16,-1-8-12 15,3-19-103-15,0-12 45 16,1-22 15-16</inkml:trace>
  <inkml:trace contextRef="#ctx0" brushRef="#br0" timeOffset="5199.39">18030 4443 579 0,'11'-9'312'0,"11"6"-89"16,10 3-3-16,9 6-64 15,5 4-35-15,-1 2-35 16,-6 1-2-16,-12-1-21 16,-5-1-9-16,-12-1-12 15,-3 1-6-15,-13 2-3 16,-7 3-2-16,-9 3-11 16,-10 1-15-16,-10-1-10 0,-1-5-5 15,2-3 2 1,5-7 9-16,11 0-1 0,9 4-1 15,9-3-16-15,5 0-2 16,14-5-2-16,5-1 1 16,17-3 13-16,8 2 30 15,10-6-102-15,4-6 66 16</inkml:trace>
  <inkml:trace contextRef="#ctx0" brushRef="#br0" timeOffset="5548.09">18671 4232 1106 0,'-4'0'486'0,"-10"-2"-285"16,0 2-47-16,-6 0-123 15,-6 0-16-15,-9 2-10 16,-4-2-4-16,-2 7-5 15,4 0-2-15,11 2 0 16,6 0-1-16,10-1-2 16,5 0 7-16,5-2 8 15,2 4 10-15,2 1 19 16,2 2 2-16,2 8 4 0,-1 0-3 16,-4 7-6-16,-2 5-7 15,-6 8-10-15,-3 6-2 16,-3 6-3-16,-1 1 12 15,-1-5-84-15,2-5-53 16,4-13-118-16,1-11-81 16,6-19 203-16</inkml:trace>
  <inkml:trace contextRef="#ctx0" brushRef="#br0" timeOffset="5683.87">18447 4554 1630 0,'17'-5'14'15,"-1"4"-6"-15,18-6 9 16,1 1-8-16,1 1-32 16,-4-3-72-16,-10 2 65 15</inkml:trace>
  <inkml:trace contextRef="#ctx0" brushRef="#br0" timeOffset="5903.88">18606 4503 538 0,'-46'21'369'0,"42"3"-51"16,2 6-39-16,-3 2-49 15,-3 2-78-15,1 2-28 16,2 5-49-16,4 2-22 16,1 12-27-16,-1-1-9 15,1 4-7-15,0 0-1 16,0-9-18-16,-1-5-47 15,2-14-196-15,4-5 171 0</inkml:trace>
  <inkml:trace contextRef="#ctx0" brushRef="#br0" timeOffset="6186.03">18747 4458 1185 0,'22'-67'503'0,"-12"61"-304"15,8 1-14-15,15 5-87 16,10 4-33-16,8 4-44 0,2-2-3 15,4-3-8-15,-4-3 0 16,1-4-18-16,-2-4-41 16,-11-6-54-16,-2 2 59 15</inkml:trace>
  <inkml:trace contextRef="#ctx0" brushRef="#br0" timeOffset="6384.73">19155 4194 855 0,'0'10'407'0,"-1"8"-200"16,1 1 21-16,-3 6-87 15,-3 4-43-15,-11 5-42 16,-7 8-15-16,-12 11-19 16,-10 5-5-16,-9 12-7 15,-6 4-2-15,-7-3-42 16,4-3-71-16,13-17 69 15</inkml:trace>
  <inkml:trace contextRef="#ctx0" brushRef="#br0" timeOffset="6610.24">18986 4520 795 0,'2'19'406'15,"-4"8"-144"-15,2 7-2 16,-5 6-87-16,1 4-39 16,-1 10-58-16,-7-1-18 15,-2 1-33-15,1-4 11 16,1-14-120-16,8-7-71 16,7-22-87-16,1-13-142 0,9-21 261 15</inkml:trace>
  <inkml:trace contextRef="#ctx0" brushRef="#br0" timeOffset="6891.87">18983 4754 264 0,'7'-46'236'0,"-10"1"96"16,5 7-48-16,3 9-75 16,0 4-35-16,5 12-86 15,-1 1-8-15,2 7-19 16,4 2-6-16,7 4 16 16,4 5 1-16,1 0-7 15,0 4 1-15,-5 0-20 16,-3 1-6-16,-5 3-10 15,-1 0-1-15,-5 4-2 16,-3 1 0-16,-1 6 0 16,-3 2-1-16,0 9-8 15,-2 2-3-15,1 5-7 0,0 4-2 16,3-3-2-16,3-1 0 16,-1-9 2-16,0-6 0 15,-5-9-4-15,2-3-23 16,-4-11-85-16,-3-3 1 15,-4-5 47-15</inkml:trace>
  <inkml:trace contextRef="#ctx0" brushRef="#br0" timeOffset="7187.09">18935 4703 779 0,'11'3'394'16,"7"3"-186"-16,9 5 9 15,6-1-59-15,6 1-59 16,-4-4-27-16,-7-2-30 16,-7 0-12-16,-14-1-8 15,-5 4 0-15,-14 3-12 16,-6-1-10-16,-11 3-11 16,-5-3-5-16,2-3 8 15,2-3 7-15,7 1 3 16,6-2 0-16,9 0-5 15,6 2-6-15,7-3-1 16,8 0-1-16,12-4 4 16,4-1 50-16,19-7 486 0,2-3-385 15</inkml:trace>
  <inkml:trace contextRef="#ctx0" brushRef="#br0" timeOffset="7431.52">19457 4546 898 0,'-4'-21'422'15,"7"19"-206"-15,12 0-78 16,5 2 5-16,11 0-94 15,6 5-31-15,4-1-14 16,0-2 3-16,-2-4-39 16,-1-8-18-16,-6-4 28 15</inkml:trace>
  <inkml:trace contextRef="#ctx0" brushRef="#br0" timeOffset="7684.94">19664 4285 790 0,'-8'0'357'16,"6"14"-166"-16,2 2-37 15,-1 4-42-15,0 5-25 16,3 11-27-16,2 5-5 16,3 14-5-16,-5 2-4 15,-3 7-7-15,1 4-9 0,-6-1-12 16,0 2-4-16,-3-4-2 15,-4-9 1-15,-1-14-18 16,4-6-36-16,-1-20-68 16,4-6-52-16,1-15 91 15</inkml:trace>
  <inkml:trace contextRef="#ctx0" brushRef="#br0" timeOffset="7956.31">19642 4652 320 0,'16'-16'275'16,"-5"5"37"-16,-5 7-89 16,2 4-39-16,-8 5-35 15,-4 2-27-15,-10 2-19 16,-4 4-19-16,-13 1-39 0,-3 1-10 16,-5 5-16-1,-4 4-8-15,8-1-9 0,6 2-2 16,14-7 0-16,5-5 10 15,16-7 12-15,6-4 8 16,11-3 3-16,9-5-5 16,11-6-12-16,5-2 10 15,7-8-89-15,1-5 121 0,-1-5-55 16</inkml:trace>
  <inkml:trace contextRef="#ctx0" brushRef="#br0" timeOffset="8133.9">19821 4309 920 0,'-1'3'433'0,"1"9"-208"16,1 2-25-16,2 8-102 15,1 2-47-15,3 2-42 16,1-1-53-16,4-3 33 15</inkml:trace>
  <inkml:trace contextRef="#ctx0" brushRef="#br0" timeOffset="8803.03">20105 4316 439 0,'-6'12'317'15,"-5"4"53"-15,-2 4-131 16,-6 2-89-16,-7 0-56 16,-3 6-69-16,-4-3-10 0,-4 0-8 15,-2 0-2-15,5-6-1 16,4-3 2-16,10-4 25 16,7-3 17-16,9-7 23 15,6-2 2-15,10-5-4 16,6-6-12-16,15 1-23 15,2-2-5-15,9-3-21 16,1 3-5-16,-1-1-3 16,1 3 0-16,-11 2 0 15,-6 4 0-15,-14 4-34 16,-9 4-26-16,-12 4-72 16,-9 3-39-16,-10 5-160 15,-11 0-47-15,-3 2 5 16,-1 0 40-16,3-3 288 15,7 0 130-15,8-2 166 16,4-3 42-16,11-1-29 16,2-3-31-16,12-3-49 0,7 0-26 15,9-4-57-15,6 0-21 16,4-3-42-16,-3-1-14 16,3 2-8-16,-5-2-7 15,-7 2-1-15,-6 2-4 16,-11 2-1-16,-3 5-1 0,-11 5-7 15,-6 2-8-15,-15 6-30 16,-6 1-23-16,-11 4-13 16,0 4 9-16,5 1 33 15,4-1 23-15,15-4 25 16,7-6 18-16,15-8 31 16,10-4 11-16,17-8 3 15,9-4-16-15,16-7-32 16,2-2-13-16,4-4-9 15,4-1-2-15,-7 0-21 16,-5-2-51-16,-11 2 96 16,-10 3-41-16</inkml:trace>
  <inkml:trace contextRef="#ctx0" brushRef="#br0" timeOffset="9030.21">20004 4504 1003 0,'-1'-5'452'16,"0"6"-241"-16,1 3-34 16,-1 5-91-16,1 8-29 15,1 8-19-15,1 7-6 16,3 10-2-16,0 7-3 16,5 15-6-16,-4 8-1 0,-2 20-8 15,-4 5-1 1,-1 7-1-16,-1-5 23 0,1-15-100 15,2-11-38-15,8-27 66 16</inkml:trace>
  <inkml:trace contextRef="#ctx0" brushRef="#br0" timeOffset="9330.64">20403 4593 977 0,'0'-35'444'16,"21"41"-236"-16,1-4 30 15,12 7-105-15,4-3-35 16,8-2-46-16,2 1-22 16,2-11-9-16,-3-2 0 15,-4-6-92-15,-4-3-41 16,-10 0 66-16</inkml:trace>
  <inkml:trace contextRef="#ctx0" brushRef="#br0" timeOffset="9582.91">20666 4296 699 0,'3'14'356'16,"0"4"-163"-16,3 10-13 16,0 2-45-16,1 11-35 15,0 9-3-15,-3 10-15 16,1 6-10-16,-5 10-22 15,0 3-10-15,-9 9-16 16,-1 1-5-16,-6-6-6 16,1-5 0-16,1-20-21 0,0-10-31 15,4-21-81-15,0-11-32 16,2-18 84-16</inkml:trace>
  <inkml:trace contextRef="#ctx0" brushRef="#br0" timeOffset="9793.62">20638 4626 608 0,'2'6'348'0,"-3"2"-80"16,-2 2 3-16,-8 5-112 15,-9 0-47-15,-10 11-62 16,-7 4-21-16,-11 8-20 15,-3 6-2-15,-13 3-19 16,-5 2-38-16,4-4 34 16</inkml:trace>
  <inkml:trace contextRef="#ctx0" brushRef="#br0" timeOffset="10027.58">20733 4681 547 0,'26'30'361'15,"-5"6"-22"-15,-1-1-31 16,5-2-132-16,-1-3-63 16,3-10-75-16,0-4-16 15,1-8-7-15,1-3-27 16,0-6-55-16,-2-2-50 0,-10-7-291 15,-9 1 276-15</inkml:trace>
  <inkml:trace contextRef="#ctx0" brushRef="#br0" timeOffset="10210.29">20387 4995 1050 0,'4'4'415'16,"9"-3"-309"-16,18 6 8 16,9-3-42-16,23 3-23 15,9 3-15-15,5 3 3 16,2 3 24-16,-9 0-41 16</inkml:trace>
  <inkml:trace contextRef="#ctx0" brushRef="#br0" timeOffset="122724.08">17207 10066 388 0,'50'5'272'15,"-50"-5"14"-15,0 0-118 16,-1-4-19-16,1 4-35 15,0-1-12-15,0 0-15 16,0 1-2-16,0 0-8 16,0 0-7-16,0 0-16 15,-1-1-12-15,0 0-17 16,0 0-5-16,-6-12-7 16,-25-17-3-16,19 19-3 15,-1 3-1-15,-4 6-1 16,-3-3 0-16,0 7-3 0,0 3-1 15,1 1-3-15,1 6-2 16,5 5-3-16,3 6 0 16,5 8 3-16,1 2 3 15,2 6 4-15,2 1 4 16,1 3 2-16,3-1 1 16,5 1-3-16,1 0 0 15,0 0-3-15,-1-1 1 0,-2 0 1 16,-3-1 1-16,-5-2 2 15,-2 1 1-15,-5-3 1 16,-2-2 0-16,-2 4-1 16,-4-5 0-16,-2-6-4 15,0-1-2-15,-3-8-44 16,0 0-46-16,-3-7-153 16,2-2 149-16</inkml:trace>
  <inkml:trace contextRef="#ctx0" brushRef="#br0" timeOffset="122941.42">16723 10419 908 0,'2'-2'361'15,"7"2"-236"-15,10 3-17 16,10 2-19-16,6 3-20 15,3 1-29-15,-1 4-14 16,7 3-14-16,1 0 1 16,3-2-39-16,4-3-77 15,1-7 69-15</inkml:trace>
  <inkml:trace contextRef="#ctx0" brushRef="#br0" timeOffset="123202.45">17478 9943 1054 0,'-3'3'481'15,"0"1"-216"-15,-1 0-130 16,-2 1-36-16,-3 4-45 15,-2 3-20-15,-3 9-16 16,-3 4-4-16,-4 14-10 16,-1 8-3-16,-2 10-57 0,2 2-44 15,5-2-168-15,6-2 163 16</inkml:trace>
  <inkml:trace contextRef="#ctx0" brushRef="#br0" timeOffset="123463.76">17625 10098 865 0,'-9'3'416'16,"2"2"-180"-16,-4 9-105 15,-1 1-44-15,1 10-55 16,-1 2-15-16,3 10-6 15,1 3-1-15,5 8-4 16,0 5-3-16,4 5-3 16,1 3 0-16,9 1-3 15,2-2 1-15,4-12-70 16,3-4-65-16,-2-17 86 16</inkml:trace>
  <inkml:trace contextRef="#ctx0" brushRef="#br0" timeOffset="123745.31">17719 10205 463 0,'11'6'218'16,"6"8"-54"-16,5 1-28 15,15 4-28-15,-3 0 9 0,2-2-21 16,0 3-2-16,-9-2-7 15,-1 1-2-15,-6 0-7 16,-6-2 0-16,-7-1-9 16,-3 3-12-16,-7 0-14 15,-5 2-11-15,-11 2-8 16,-2 3-5-16,-6 1-53 16,-7-2-47-16,-6 1-139 15,0-3-265-15,2-6 320 16</inkml:trace>
  <inkml:trace contextRef="#ctx0" brushRef="#br0" timeOffset="124043.87">18109 10209 515 0,'19'-13'301'0,"-10"8"-27"0,-2 2-52 15,-4 3-58-15,-1 2-28 16,-5 5-52-16,-1 2-21 16,-7 10-39-16,-3 0-9 15,-1 5-9-15,0 4-2 16,0 2-3-16,0 3 0 16,1-1 0-16,1 1 1 0,7 4 2 15,5-3 0 1,11 7 0-16,5-6-1 0,8 0-3 15,7-4 0-15,9-9-2 16,4-5-14-16,3-20 12 16</inkml:trace>
  <inkml:trace contextRef="#ctx0" brushRef="#br0" timeOffset="124597.96">17823 10815 633 0,'-4'10'330'0,"-1"-3"-71"16,-1-1-55-16,7-2-88 15,2-2-27-15,4-2-59 16,6-4-10-16,7-1-9 16,2-2-4-16,4-5-1 15,-1-2-1-15,4 5 0 16,-1 2 0-16,1 7 1 15,-6 7 1-15,0 1-1 16,2 8 1-16,0 3-2 16,2-2-2-16,4-2-1 0,-4-5-1 15,5-8 0-15,-1-7 0 16,0-17-57-16,3-8-261 16,1-20 224-16</inkml:trace>
  <inkml:trace contextRef="#ctx0" brushRef="#br0" timeOffset="124892.63">18493 10053 783 0,'42'-14'380'15,"-38"24"-161"-15,6 4-84 16,2 6-19-16,7 7-49 16,1 2-14-16,7 10-8 15,0-2-9-15,6 4-14 16,2 1-5-16,0 0-9 16,0 0 0-16,-8 3 2 15,-4 5 3-15,-15 8 5 16,-8 2-21-16,-16 10-114 15,-10 10 86-15</inkml:trace>
  <inkml:trace contextRef="#ctx0" brushRef="#br0" timeOffset="125358.71">18080 11063 834 0,'20'-10'388'16,"-22"25"-179"-16,0 4-104 16,1 6-32-16,-1 6-51 15,1 3-12-15,0 1-8 16,0 0 0-16,4 2-1 16,0-5-1-16,4-5 11 0,2-4 8 15,4-8 12-15,2-2 6 16,8-1-5-16,5 0-6 15,4-1-11-15,4 3-6 16,6-1-5-16,6 1-2 16,5-1 0-16,1-3 0 15,-2 1 1-15,-1-3 1 0,-11-1 1 16,-6-1 0-16,-11-5-32 16,-7-2-59-16,-5-8 57 15</inkml:trace>
  <inkml:trace contextRef="#ctx0" brushRef="#br0" timeOffset="125599.32">18561 11308 328 0,'14'-3'233'0,"3"10"31"15,3 3-98-15,5 2-55 16,3 4-4-16,2 2 13 15,-3-1 5-15,-1-1 2 16,-3 1-1-16,-8 0-18 16,-2 3-5-16,-10 6-20 0,-7 4-20 15,-14 7-29-15,-9 2-25 16,-11 3-88-16,-7-4-37 16,-12-1 65-16</inkml:trace>
  <inkml:trace contextRef="#ctx0" brushRef="#br0" timeOffset="126019.67">19274 11184 761 0,'0'-1'387'0,"0"1"-78"0,0-1-110 15,0 0-76-15,0 0-29 16,0 1-54-16,1 3-19 16,6 17-12-16,5 25-3 15,-12-17-3-15,3 1-9 16,2 4-81-16,1-2-48 15,-1-8 77-15</inkml:trace>
  <inkml:trace contextRef="#ctx0" brushRef="#br0" timeOffset="126256.63">19331 11110 743 0,'2'-4'410'16,"0"2"-69"-16,4-2-184 15,0 0-43-15,11 3-33 16,3-1-13-16,7 7-24 16,3 2-12-16,-3 1-19 15,-4 0-4-15,-5 3 0 16,-1-1 1-16,-4 5 1 16,-3 2 2-16,-3-2-1 15,-2 5-2-15,-5-1-39 16,-2 7-50-16,-6 7 51 15</inkml:trace>
  <inkml:trace contextRef="#ctx0" brushRef="#br0" timeOffset="126937.51">19324 11244 995 0,'5'0'403'0,"7"5"-242"16,1 1-43-16,5 0-31 16,3 3-20-16,-1 0-31 15,-1 0-10-15,-8 1-9 16,-4-2-2-16,-5 3-30 16,-3-3-40-16,-6 3-63 15,-2-2-16-15,-8-1 3 16,2 1 35-16,-4-4 58 15,2 1 15-15,6-1 23 16,1 0 20-16,7 2 28 16,0-2 10-16,4 0 17 15,7 0-5-15,3-4-15 16,6 4-2-16,2-3-8 0,-4 0-7 16,4 1-12-16,-3-2-5 15,-3 1-10-15,-2 2 0 16,-6-1 3-16,-5 3-8 15,-5 1-41-15,-6 1-17 16,-6 0-17-16,-4 2 7 16,-6 0 37-16,4-1 15 15,0 3 11-15,2-1 2 16,9 0 3-16,-4-3 4 16,7-2 19-16,2-1 5 0,7-4 2 15,3 0-4-15,9-2-18 16,5 0-5-16,4-5-5 15,6-5 1-15,3 1 2 16,-1-3 2-16,-1 6 3 16,-4 3-1-16,-9 3 0 15,-4 2 0-15,-5 4 3 16,-4 3 2-16,-2 5-2 16,-2 4 0-16,-4 3-6 15,0-5-3 1,4-7-2-16,0 0-2 0,-7 22-1 15,3 0 0-15,1-4-1 16,5-12-19-16,0-4-84 16,1-2-61-16,1-3-314 15,-1-3 307-15</inkml:trace>
  <inkml:trace contextRef="#ctx0" brushRef="#br0" timeOffset="127088.4">19475 11694 398 0,'1'-8'287'0,"3"-2"-8"16,14-19-76-16,-9 18-36 15,5 6-66-15,3-1-23 16,4-2-38-16,5 3-12 16,1-3-14-16,-2 2-4 0,-8 3 7 15,-9-2-35-15,-9 5-167 16,-2 0 135-16</inkml:trace>
  <inkml:trace contextRef="#ctx0" brushRef="#br0" timeOffset="127257.77">19423 11587 707 0,'-12'1'402'16,"0"0"-70"-16,5 2-142 15,-1 1-38-15,-1 6-69 16,1 2-29-16,-1 7-38 16,-3 2-9-16,-5 6-32 15,-2 5-19-15,-6 1-71 16,-2 1-71-16,3-9 120 15</inkml:trace>
  <inkml:trace contextRef="#ctx0" brushRef="#br0" timeOffset="127451.67">19295 11642 622 0,'7'-5'344'15,"-1"5"-69"-15,-1 0-57 0,7 9-86 16,10 6-36-16,13 5-49 15,6 6-20-15,14 5-24 16,0-1 1-16,7 4-1 16,-1-6 1-16,-6-11 4 15,-4-4-20-15,-7-15 10 16</inkml:trace>
  <inkml:trace contextRef="#ctx0" brushRef="#br0" timeOffset="127855.68">20134 11160 837 0,'1'-3'399'0,"0"1"-159"16,-1-1-31-16,0 3-62 15,0 0-34-15,0 0-49 16,-1 0-15-16,0 1-24 16,-4 13-7-16,-18 33-6 15,2-21-5-15,-3 7-17 16,0 8-26-16,-4-1-75 16,1 0-30-16,-1-8 78 15</inkml:trace>
  <inkml:trace contextRef="#ctx0" brushRef="#br0" timeOffset="128051.78">20139 11196 769 0,'22'12'375'0,"8"8"-132"0,2 5-42 15,6 5-73-15,0-1-32 16,-6 2-43-16,-2-5-19 15,-9-5-20-15,-2-1-2 16,-7-10-26-16,1 0-43 16,-6-8 37-16</inkml:trace>
  <inkml:trace contextRef="#ctx0" brushRef="#br0" timeOffset="128481.97">20070 11397 866 0,'0'7'387'0,"8"2"-160"15,8 1-75-15,11-1-51 16,4 1-7-16,9-1-32 16,-2-2-13-16,0 1-20 15,-4-1-8-15,-10 1-9 16,-7 0 2-16,-10 0 2 15,-2 1 0-15,-10-4-16 16,2 1-15-16,-10-3-27 16,-5-3-6-16,1 1 13 15,-2-3 11-15,1 1 24 0,4 1 2 16,-1-3 1-16,4 3 0 16,5 0-1-16,-1 5 0 15,3 0 9-15,1 4 3 16,1 0 9-16,1-1 5 15,2 6 2-15,0-2-3 16,3 8-7-16,1 0-6 0,2 5-10 16,2 3-2-16,-2 1 0 15,-1 2-1-15,0 3-14 16,-2-2-32-16,-3-3-99 16,-1-3-88-16,-3-13 138 15</inkml:trace>
  <inkml:trace contextRef="#ctx0" brushRef="#br0" timeOffset="128693.17">20121 11639 783 0,'-4'-7'433'0,"4"8"-96"16,2-1-102-16,7 3-122 15,5 1-41-15,17 3-43 16,6 2-8-16,11 4-15 15,-3-2-1-15,-8 0 1 0,-7-2 0 16,-12-1 4-16,-1 1-25 16,-14-1-92-16,0 4-178 15,-12 4 178-15</inkml:trace>
  <inkml:trace contextRef="#ctx0" brushRef="#br0" timeOffset="128870.49">20060 11896 711 0,'-14'2'390'0,"15"-2"-92"16,1-2-67-16,13-3-125 16,9 0-32-16,12-2-42 15,9 1-12-15,14 2-7 16,5 1-6-16,-3-2-2 16,-1-1 1-16,-13-1-9 15,-7 0-38-15,-6 4 29 16</inkml:trace>
  <inkml:trace contextRef="#ctx0" brushRef="#br0" timeOffset="129390.01">20791 11106 763 0,'0'8'427'16,"4"-1"-77"-16,5 5-201 16,-1-1-47-16,8 5-59 0,0-1-6 15,-3-2-26-15,1 1-28 16,-6-1-66-16,-2 0 58 15</inkml:trace>
  <inkml:trace contextRef="#ctx0" brushRef="#br0" timeOffset="129664.73">20680 11292 803 0,'-36'-5'396'15,"49"9"-138"-15,9-2-114 16,6 2-35-16,-2-4-31 16,2 0-14-16,-6 0-7 15,-6 2-5-15,-3 5-6 16,-7 1-1-16,-3 6-10 16,-4 0-3-16,-3 8-14 15,1 3-6-15,-2 8-9 16,1 2-5-16,-3 2-61 15,0-4-42-15,2-8-134 16,3-8-285-16,3-15 353 16</inkml:trace>
  <inkml:trace contextRef="#ctx0" brushRef="#br0" timeOffset="129976.14">20966 11406 625 0,'18'-3'319'16,"-8"2"-92"-16,-5 2-34 15,-7 5-53-15,-7 2-33 16,-9 8-49-16,-7 2-30 0,-8 6-47 16,-4 1-12-16,-6-3-10 15,3 0 7-15,-3-6 22 16,2 0 17-16,4-5 26 16,3-1 9-16,12-3 10 15,6-2-2-15,12-2-8 16,5-3 0-16,14 0-8 15,7-1-4-15,16-2-3 16,4 2 1-16,8-7 1 16,1-2 0-16,-2-1-4 15,5 4-7-15,-11 2-6 16,-4 1 11-16,-14 3-78 16,-9-2-32-16,-10 5 55 15</inkml:trace>
  <inkml:trace contextRef="#ctx0" brushRef="#br0" timeOffset="130405.02">20785 11656 649 0,'-11'0'399'16,"6"5"-21"-16,5 1-87 16,0 3-134-16,4 4-45 15,1 3-72-15,3 3-20 16,-1 4-14-16,-2 0-1 0,1 1-29 15,-3-4-33-15,-1-9-51 16,0-2-26-16,-2-9-9 16,2-3 29-16,1-6 53 15,1-3 25-15,-2-5 38 16,0-1 13-16,3 1 26 16,3 1 1-16,9 6 13 15,3 2-1-15,-1 3 1 16,0 3 8-16,-4 2-3 15,-5 1-7-15,-6 7-13 16,-3 3-7-16,-5 5-6 16,-3 4-4-16,-8 1-9 15,-2-1-2-15,0 0-3 16,-1-3-2-16,7-3-3 16,0-5-3-16,9-2-7 0,2-3-4 15,8-4-3-15,5-2-1 16,7-13 1-16,5-3-41 15,2-15-400-15,2-7 327 16</inkml:trace>
  <inkml:trace contextRef="#ctx0" brushRef="#br0" timeOffset="130934.04">21109 11339 1116 0,'5'2'472'0,"3"-1"-274"16,6 3-53-16,7-4-62 16,6-2-16-16,4-3-23 15,-2 0-5-15,1 3-22 16,-3 2-5-16,-7 4-1 16,-5 4-1-16,-9 5 2 15,-3-1 1-15,-3 9-4 16,-4 4-2-16,-1 4-4 15,0 9-4-15,-1-1-9 16,-2-3-4-16,2-2-15 16,-2-3-9-16,2-9-21 15,0-3-18-15,-2-6-26 16,1-9-11-16,-5-5-5 0,0-8 10 16,1-3 38-16,-3-6 21 15,-1-5 64-15,0-2 35 16,-4-8 60-16,0 3 27 15,7 6 2-15,-1 5-11 16,10 11-44-16,2 4-18 16,1 6-29-16,3 4-14 15,0 4-10-15,-2 8-10 0,5 10 1 16,1 6-1-16,-1 6-1 16,1 2 1-16,0 5-1 15,-3 3 0-15,4 7 1 16,0 4 0-16,-4-2 0 15,1-2 0-15,-2-10-28 16,0-10-26-16,-2-15-59 16,-1-10 77-16,-1-12 6 15</inkml:trace>
  <inkml:trace contextRef="#ctx0" brushRef="#br0" timeOffset="131317.98">21419 11454 777 0,'3'2'426'16,"-2"-2"-93"-16,4 1-126 15,-5-2-48-15,0 0-67 16,13 1-33-16,31-3-40 15,-14 1-11-15,2-3-4 16,2-2-2-16,-1 1-29 16,-4-2-53-16,-5 1-126 15,-2 1 127-15</inkml:trace>
  <inkml:trace contextRef="#ctx0" brushRef="#br0" timeOffset="131554.72">21657 11371 838 0,'-49'-52'397'16,"40"51"-150"-16,2 4-47 16,4 5-70-16,-1 0-26 15,3 10-40-15,2 1-13 16,3 8-19-16,3 6-8 16,0 7-14-16,2 3-4 15,0 5-3-15,-1-2 0 0,1 2-1 16,-1-2 0-16,-5-4-22 15,1-3-24-15,-5-10-64 16,-2-5-46-16,-2-16-172 16,0-6 207-16</inkml:trace>
  <inkml:trace contextRef="#ctx0" brushRef="#br0" timeOffset="131768.63">21593 11517 801 0,'-2'-8'398'0,"-2"8"-147"16,0 7-59-16,-7 8-96 16,-2 1-33-16,0 7-38 15,-1 3-9-15,6 3-13 16,0 0 0-16,7-7-1 16,5-2 0-16,9-8 0 15,7-4-2-15,8-9 1 0,2-7 3 16,3-14-77-16,1-7-28 15,3-11 58-15</inkml:trace>
  <inkml:trace contextRef="#ctx0" brushRef="#br0" timeOffset="131950.1">21788 11180 923 0,'3'7'411'0,"-3"5"-194"15,3 3-41-15,2 4-80 16,1-1-31-16,3 1-30 16,-2 0-63-16,3-2-123 15,-3-1-169-15,1-6 177 16</inkml:trace>
  <inkml:trace contextRef="#ctx0" brushRef="#br0" timeOffset="132637.66">21964 11266 353 0,'6'-2'251'0,"-3"1"39"16,-2 4-46-16,-2 8-58 0,-3 1-32 15,-5 6-64 1,-5-1-22-16,-9 1-32 0,2 0-6 16,-4-2-3-16,-4 1 0 15,5 0-2-15,-3-1 5 16,5 2 12-16,4-1 0 15,8-1-6-15,4-3-5 16,6-1-10-16,6-7-3 16,9-3 0-16,4-1-3 15,3-7-7-15,5 3-1 0,-1-7-4 16,4-1 0-16,1 1 0 16,-2-4 0-16,-3 3 1 15,-6 3 1-15,-8 3 1 16,-4 3 2-16,-9 4 3 15,-3 4-2-15,-8 7-17 16,-3 2-12-16,-5 3-19 16,-3 1-7-16,-3-2 7 15,2 2 5-15,0-4 16 16,2 0 7-16,7 1 11 16,-1-2 4-16,6 0 7 15,3 0 0-15,7-8 3 16,3-3 1-16,11 1-2 15,1-3 0-15,5-1-3 16,4-3-2-16,4-5-4 16,2 0 0-16,-3-1 0 0,-2 2 1 15,-10 1 2-15,-3 4 1 16,-9 2 3-16,-5 0 1 16,-9 6-4-16,-5 2-3 15,-6 4-12-15,-3 3-4 16,-4-2-3-16,2 3 4 15,-4-2 10-15,4 2 1 0,8 0 8 16,-4-3 1-16,10-1 1 16,7-2 3-16,6-3 0 15,14 0 1-15,5-5-3 16,2-2-3-16,5-6-6 16,1-5-1-16,8-5 3 15,-1-2-22-15,2-2-75 16,-7 4-40-16,-11-1 68 15</inkml:trace>
  <inkml:trace contextRef="#ctx0" brushRef="#br0" timeOffset="132884.92">21874 11489 819 0,'-5'-1'459'16,"-5"-1"-99"-16,8 9-148 0,2 2-50 15,-5 6-64-15,9 6-30 16,-1 1-35-16,3 5-8 16,5 11-22-16,-4 2 2 15,4 13-1-15,-2 1-1 16,-2 5 0-16,3 2 0 16,-2-7-2-16,-2-6 2 15,2-9-53-15,-3-9-45 16,0-13 14-16,1-5 24 0</inkml:trace>
  <inkml:trace contextRef="#ctx0" brushRef="#br0" timeOffset="133164.7">22184 11515 1107 0,'5'4'473'0,"2"-7"-238"0,7 3-79 16,7-3-66-16,2-1-27 15,8 1-45-15,0-3-11 16,-1-3 5-16,1 0-40 15,-5-4-87-15,-4-2-33 16,-11-1 68-16</inkml:trace>
  <inkml:trace contextRef="#ctx0" brushRef="#br0" timeOffset="133428.59">22331 11259 811 0,'-4'-6'422'0,"1"6"-97"15,1 1-84-15,1 8-99 16,0 1-32-16,3 10-57 16,0 3-13-16,5 3-18 15,0 4-5-15,5 8-7 16,-1 5-5-16,1 8-2 16,0-3 0-16,-3 4 0 15,0-1-2-15,-2 1 1 16,-3 2-1-16,-1-7 3 15,-1-2-17-15,-3-11-45 16,1-4-36-16,-5-17-93 16,1-2-106-16,0-11 190 0</inkml:trace>
  <inkml:trace contextRef="#ctx0" brushRef="#br0" timeOffset="133639.35">22364 11529 598 0,'6'-12'327'16,"-4"8"-46"-16,-2 0-21 0,-2 9-56 15,-2 2-32-15,-6 6-59 16,-4 3-24-16,-7 9-38 16,-4 4-13-16,-12 11-54 15,2 7-35-15,-5 5-57 16,-3 0-28-16,7-7 82 15</inkml:trace>
  <inkml:trace contextRef="#ctx0" brushRef="#br0" timeOffset="133817.26">22354 11559 762 0,'34'7'401'15,"-2"-5"-105"-15,-1 7-145 16,-2-3-47-16,-8 2-56 0,-4 4-24 16,-6-2-127-16,-6-1-274 15,-7 5 255-15</inkml:trace>
  <inkml:trace contextRef="#ctx0" brushRef="#br0" timeOffset="134014.16">22248 11801 805 0,'-2'3'447'0,"12"0"-25"15,6 0-198-15,7-1-81 16,6-1-38-16,9-3-61 16,3-2-24-16,7-3-13 15,-3-2-28-15,-1-1-82 16,-1-1-64-16,-5-2 91 15</inkml:trace>
  <inkml:trace contextRef="#ctx0" brushRef="#br0" timeOffset="134320.25">22755 11420 706 0,'2'3'433'15,"-5"-1"30"-15,-1 1-208 16,3-3-112-16,0 0-37 16,-1 6-67-16,1 10-28 15,-5 22-6-15,4-21-1 16,-2 1-2-16,-2-4 0 16,3-1 1-16,2 1 1 15,3 0 8-15,3 1 3 0,3 4-1 16,-1 2-1-16,2 6-8 15,1 0-5-15,-3 5 0 16,0 0 0-16,-3-6-42 16,0 1-39-16,-2-8-123 15,-2-3 123-15</inkml:trace>
  <inkml:trace contextRef="#ctx0" brushRef="#br0" timeOffset="135176.17">22782 11639 571 0,'4'-28'344'0,"4"10"-27"16,-1 3-66-16,3 9-78 16,4 2-40-16,2 4-56 15,-1 1-19-15,0 4-29 16,-3 3-5-16,-3-1-5 0,-3 5 0 16,-2 4-1-16,0 3-2 15,-4 5-3-15,0 1-2 16,-4 0-14-16,-4 0-12 15,-6-2-8-15,-3-2-13 16,0-6-3-16,0-4 8 16,4-6 6-16,0-4 13 15,6-7 6-15,2-8 0 16,8-10 4-16,6-7 2 16,3-13 3-16,4 1 1 0,2-3-7 15,0 0-3-15,1 5 1 16,3 0 1-16,3 2 4 15,1 5 3-15,3 6 17 16,-4 2 13-16,-5 8 26 16,-5 5 11-16,-5 9-7 15,-3 2-10-15,-7 9-20 16,-1 2-12-16,-4 8-17 16,-5 4-8-16,0 4-18 15,-1 2-6-15,3-2-5 16,3 0 0-16,4-3 4 15,3-3 9-15,2-6 12 16,3-1 6-16,0-8 7 16,1 2 1-16,1-5 0 0,-1 1-1 15,1-3-2 1,1-1 0-16,3 5 0 0,-3-2 2 16,-1 6 5-16,1 4 2 15,-4-6 3-15,1 5 0 16,-3 1 2-16,-1-4-1 15,0 6 1-15,-1 0 0 0,-2 0-6 16,0 6-3-16,-3-2-5 16,2 2-2-16,-3 2-4 15,2-1-3-15,-4 0-15 16,1 1-10-16,-2 1-35 16,0-2-11-16,-2 0 0 15,-2-5 8-15,-1-4 23 16,0-2 9-16,0-4 11 15,0-1 5-15,-2-5 9 16,1-2 2-16,-2-7-3 16,0 1-2-16,-1-7 14 15,7 1 9-15,2 0 29 16,3-1 18-16,-1 3 18 16,2 1 12-16,2 4-2 15,3 4-5-15,5 3-11 16,0 1-8-16,4 4-17 0,0 1-7 15,6 5-16-15,-1 0 0 16,0 0-68-16,2-3-13 16,-9-8 36-16</inkml:trace>
  <inkml:trace contextRef="#ctx1" brushRef="#br0">21186 12975 0,'106'-37'0,"35"-21"16</inkml:trace>
  <inkml:trace contextRef="#ctx0" brushRef="#br0" timeOffset="135706.64">18990 12387 1017 0,'-3'-2'429'16,"6"5"-258"-16,3 0-32 15,7 1-70-15,10 0-21 16,17-1-28-16,10 0-4 16,15 3-10-16,-2-4-1 15,-7 0-36-15,-1-2 14 16,-9-1 5-16</inkml:trace>
  <inkml:trace contextRef="#ctx0" brushRef="#br0" timeOffset="135909.46">19720 12202 1157 0,'1'4'478'0,"-4"3"-305"15,0 4-31-15,-2 5-63 16,-3 0-37-16,1 11-81 15,-9 1-38-15,-6 3-26 16,-1 5 47-16</inkml:trace>
  <inkml:trace contextRef="#ctx0" brushRef="#br0" timeOffset="136105.6">19780 12277 926 0,'29'6'416'16,"7"0"-192"-16,0 3-31 16,4 0-54-16,-3 0-30 0,-5-1-50 15,-4 1-20-15,-8-1-8 16,-8-4-40-16,-4 0 502 16,-3-1-369-16</inkml:trace>
  <inkml:trace contextRef="#ctx0" brushRef="#br0" timeOffset="136316.84">19814 12336 965 0,'-7'-1'449'0,"3"4"-171"16,2 1-60-16,2 6-76 15,1 3-28-15,3 7-59 16,0 4-19-16,-1 12-23 15,1 5-7-15,-2 7-6 0,-1 5-1 16,0 2-31-16,1 0-30 16,1-6 211-16,0-1-133 15</inkml:trace>
  <inkml:trace contextRef="#ctx0" brushRef="#br0" timeOffset="136865.25">20267 12214 1104 0,'3'6'499'0,"-6"0"-205"15,-1 2-111-15,0 4-84 16,1 0-35-16,5 3-57 15,2 0-4-15,8-1-4 16,6 2-3-16,6 0 2 16,4 3 1-16,-2 3 1 15,-1 0 3-15,-6 0 0 16,-3 1 1-16,-4 2 1 16,-4 1 0-16,-5 1 1 15,0-1 0-15,-5-2-1 16,-3-1-1-16,2-2 0 0,-2 2-2 15,3-2-1-15,2 2-1 16,-2-1 1-16,3 2 1 16,-5-6 1-16,0 0 0 15,-1-1 0-15,-6-7-3 16,3 1-19-16,-7-7-15 16,-4-7-45-16,0-4-16 15,-4-8-1-15,-2-3 13 0,-2-8 48 16,-1-5 26-16,-2-3 38 15,4 0 11-15,9 4 20 16,6 7 2-16,14 6-1 16,4 0-4-16,10 7-22 15,4 1-9-15,8 2-19 16,8 2-6-16,7 0-3 16,5-2 22-16,0-7-29 15,0-3 11-15</inkml:trace>
  <inkml:trace contextRef="#ctx0" brushRef="#br0" timeOffset="137140.39">20911 12013 1213 0,'64'26'562'0,"-69"-22"-277"0,0 2-148 16,-2-1-48-16,-3 1-63 16,-5 4 4-16,-8 1-50 15,-4 4-52-15,-4 4-104 16,-2 2-317-16,5 4 329 15</inkml:trace>
  <inkml:trace contextRef="#ctx0" brushRef="#br0" timeOffset="137347.88">20811 12173 669 0,'39'6'373'0,"-37"-3"-39"16,-3 2-72-16,2 8-59 15,0 4-37-15,-3 4-70 16,2 8-28-16,-1 5-40 16,-2 4-12-16,3 10-12 0,-2 0-4 15,0 5-42-15,3 2-28 16,-1-9-76-16,2-6-27 16,5-17 106-16</inkml:trace>
  <inkml:trace contextRef="#ctx0" brushRef="#br0" timeOffset="137528.46">21009 11996 883 0,'13'0'454'16,"-4"9"-110"-16,6 7-176 15,-3 1-33-15,-4 1-62 16,-3-2-23-16,-5-3-99 15,2 1-3-15,0 1 26 16</inkml:trace>
  <inkml:trace contextRef="#ctx0" brushRef="#br0" timeOffset="138065.57">21023 12144 944 0,'-40'28'429'15,"51"-26"-205"-15,7 1-99 0,3-1-22 16,1-1-45-16,1 0-18 16,-4 1-14-16,0 1-10 15,-10 1-8-15,-4 1-18 16,-2 5-68-16,-8 0-44 16,-2 1-97-16,-4-1-38 15,-6 1-151-15,0-1 40 16,-2 0 134-16,1-1 110 0,3-4 328 15,4-1 41-15,4-3 59 16,7 1-34-16,6-3-84 16,7 1-21-16,7 0-89 15,1-2-18-15,4 0-19 16,1 1-12-16,-1 1-10 16,1 1-4-16,-10 5-8 15,-8-2-16-15,-7 4-34 16,-7-2-26-16,-7 2-37 15,-2 3 3-15,-8 0 27 16,0-1 26-16,2 3 40 16,-3-3 11-16,9-2 18 15,2 0 17-15,5-4 36 16,5 0 13-16,11 2 1 16,1-1-13-16,6-1-36 15,2-4-15-15,2 0-10 0,3 0-3 16,-5 0-1-16,-1 0-1 15,-11 2-8-15,-5 3-15 16,-9 1-66-16,-10 3-25 16,-6 8-101-16,-11 0-176 15,-11 4 267-15</inkml:trace>
  <inkml:trace contextRef="#ctx0" brushRef="#br0" timeOffset="138239.26">20750 12604 671 0,'-41'15'395'0,"8"-1"-42"16,14-7-167-16,6 1-44 0,17-2-45 15,11-2-24-15,11-3-35 16,8 0-13-16,15-4-17 16,4-5-1-16,10-2-1 15,6-2 1-15,-4-3-3 16,-2 1 0-16,-12 1-28 16,-8-1-48-16,-17 6 188 15,-8 1-112-15</inkml:trace>
  <inkml:trace contextRef="#ctx0" brushRef="#br0" timeOffset="138483.31">20998 12444 1077 0,'0'3'440'15,"-1"1"-267"-15,0 3-38 16,-1 5-44-16,0 3-12 15,2 6-26-15,0 5-8 16,0 10-19-16,2 6-8 16,-2 8-11-16,1 6-3 15,-1 3-6-15,-1 0-8 16,-4 2-41-16,-2-7-37 0,0-9-71 16,-1-7-92-16,1-21 162 15</inkml:trace>
  <inkml:trace contextRef="#ctx0" brushRef="#br0" timeOffset="138662.7">20919 12613 960 0,'-10'-1'418'0,"-3"8"-228"15,-1 8-45-15,-3 9-83 16,-3 0-25-16,-2 4-44 15,0-3-29-15,4 0-81 16,1 0-51-16,3-7 97 16</inkml:trace>
  <inkml:trace contextRef="#ctx0" brushRef="#br0" timeOffset="138852.64">20857 12676 528 0,'16'-17'309'16,"-5"7"-43"-16,-1 6-38 15,2 5-63-15,1 5-28 16,6 7-28-16,6 3-12 0,8 6-18 16,8 6-4-16,7 2-25 15,7 3-8-15,6 0-25 16,2-5-12-16,4-4 31 16,-4-4-26-16</inkml:trace>
</inkml:ink>
</file>

<file path=ppt/ink/ink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16:55.188"/>
    </inkml:context>
    <inkml:brush xml:id="br0">
      <inkml:brushProperty name="width" value="0.05292" units="cm"/>
      <inkml:brushProperty name="height" value="0.05292" units="cm"/>
      <inkml:brushProperty name="color" value="#FF0000"/>
    </inkml:brush>
  </inkml:definitions>
  <inkml:trace contextRef="#ctx0" brushRef="#br0">22126 2473 457 0,'19'65'201'16,"-19"-65"-116"-16,6 1-32 16,1-1-46-16,2-1 0 15,7-1 11-15,-3-2 7 0,4-5 8 16,-2 0 2-16,1-5 3 16,0-3 9-16,1 3 4 15,1-3 0-15,-3 0 1 16,-2-1-9-16,-2-2-8 15,-3 2-3-15,-3 1-6 16,-1 3-4-16,-5 2-2 16,-3-1 2-16,-3 6 1 15,-3 0-1-15,-6 5-4 16,1 7-4-16,-8-2-6 16,3 9-3-16,0 2-3 15,-5-4-2-15,7 6-1 16,-3 1-3-16,8 5-4 15,-1 3-2-15,7 5-1 16,3 0-2-16,4 0 1 16,12 2 0-16,5-7 0 0,2-5 0 15,9-6 3-15,-2-6 2 16,8-6 6-16,3-2 2 16,5-10 7-16,4 0-6 15,0-8 1-15</inkml:trace>
  <inkml:trace contextRef="#ctx0" brushRef="#br0" timeOffset="299.58">22515 2319 637 0,'36'-20'275'16,"-39"29"-191"-16,3 6-14 16,2 7-21-16,-3 9-41 15,2 5-1-15,1 11-1 16,0 2 1-16,-2 8-3 16,4 5 0-16,2 5-2 15,-4-1 1-15,-4-1 0 16,2-6 1-16,-2-5 3 15,7 1 1-15,4-15-47 0,-5-7-214 16,7-24 179-16</inkml:trace>
  <inkml:trace contextRef="#ctx0" brushRef="#br0" timeOffset="592.24">22535 2204 168 0,'19'-7'164'0,"-11"4"47"15,6 7 0-15,0 8-74 16,-3 2-36-16,2 7-61 16,-2 2-4-16,2 4-14 15,1 4-5-15,-2 0-3 16,-1 0-1-16,-4-1 1 15,-2-3 1-15,-6 0 3 16,-3 2 3-16,-8 1 3 16,-2 0 1-16,-9-1 1 15,-1 3-31-15,-10-6-171 16,-4-7 129-16</inkml:trace>
  <inkml:trace contextRef="#ctx0" brushRef="#br0" timeOffset="982.13">22718 2361 243 0,'15'-3'195'16,"-4"6"17"-16,-2 9-37 0,-3 5-76 15,0 3-43-15,0 7-38 16,1 4-7-16,-1 2-6 15,5 1-4-15,3-4-2 16,5-5 20-16,2-8 10 16,1-6 16-16,4-7 15 15,-5-4-14-15,3-8 5 16,-2-1-10-16,-7-6-3 16,-2-4 3-16,-4-5-1 15,-3-3-1-15,-5-2-6 16,-1-1-6-16,-7 2-7 15,-4 1 1-15,-9 6-2 16,-5 1-1-16,-10 6-5 16,-6 3-7-16,-2 10-11 15,3 9-6-15,9 14-42 0,6 8-36 16,12 5-142-16,4-3 145 16</inkml:trace>
  <inkml:trace contextRef="#ctx0" brushRef="#br0" timeOffset="1330.35">23394 2291 437 0,'-9'6'260'0,"1"0"-45"16,-3-3-30-16,1 3-84 15,-4 0-18-15,0-2-23 16,0 5-9-16,1 1-14 16,4 3-6-16,-4-1-8 15,-3-1-4-15,2 2-10 16,-6-3-4-16,2 6-5 16,4 3-2-16,1 0-5 15,5 2-4-15,7 1-3 16,5 1-2-16,6 2 2 15,7-1-1-15,2-3 5 16,4-3 0-16,5-8 4 16,-2-4 4-16,11-10-51 15,-5-8-53-15,3-11 67 0</inkml:trace>
  <inkml:trace contextRef="#ctx0" brushRef="#br0" timeOffset="1943.06">23480 2106 504 0,'-4'-2'301'16,"0"0"-83"-16,2 1-81 15,1 0-62-15,1 1-59 16,0 0-5-16,0 0 17 15,0 0 17-15,0 0 25 16,0 0 7-16,0 0-4 16,0 0-12-16,0 12-19 15,2 31-8-15,-3-16-17 16,0 2-6-16,2 11-7 16,1 2-2-16,5 12-1 15,-2 2 1-15,3 2 0 16,2 1 1-16,0-8 0 15,3-2 1-15,-3-11 1 0,0-4 0 16,-4-15 0-16,-2-5-2 16,0-6-2-16,-3-7 1 15,-1-2 1-15,2-7 2 16,-3-8 0-16,2 1-1 16,-1-11-3-16,-1 0-2 15,1-1 0-15,0-2-2 16,4 7 0-16,1 4-1 0,6-1-5 15,3 1 0-15,1 4 0 16,1 0 1-16,0 6 3 16,-3 1 2-16,3 5 2 15,-2 2 1-15,-4 8 5 16,1 4 3-16,-3 11 0 16,1 5 0-16,0 8-2 15,1 3-3-15,3 1-2 16,3-7-1-16,7-11-5 15,9-6 0-15,18-31 2 16,12-16-22-16,21-44-26 16,12-27 33-16</inkml:trace>
  <inkml:trace contextRef="#ctx0" brushRef="#br0" timeOffset="41604.08">17237 993 446 0,'1'-2'244'0,"-1"1"-64"15,-2 3-38-15,2-2-64 16,-1 0-26-16,1 1-25 0,2 16-3 16,6 38-10-16,-4-14-4 15,0 19-3-15,0 7-1 16,4 21 1-16,0 15 0 15,0 16 1-15,1 15 0 16,-2 0-1-16,0-2 0 16,2-5 3-16,-1-11 1 0,-1-12 1 15,1-8-2-15,0-20-70 16,0-13-108-16,1-23 109 16</inkml:trace>
  <inkml:trace contextRef="#ctx0" brushRef="#br0" timeOffset="42607.71">17485 864 335 0,'-11'3'191'0,"3"2"-52"0,4-5-45 15,7 3-62-15,4-1-15 16,4 2-1-16,7 0 7 16,9-3-1-16,2-1-2 15,8-2-4-15,3-1-4 16,6 0-5-16,8 1-3 15,10-3 1-15,7 0 0 0,2-2 1 16,4-6 1-16,6 2-1 16,-1-1-1-16,1 4-1 15,-3 3-1-15,-8 6 0 16,-5 4 0-16,-7 3 1 16,-5 2 0-16,-10 0-1 15,-5-1 1-15,-10 3-1 16,-2 1 1-16,-4-1-2 15,-1 3 0-15,-2 1 0 16,0 0 0-16,-1 9 5 16,0 1 2-16,-4 11 9 15,1 5 2-15,0 3 2 16,-7 7-3-16,-1 3-6 16,-4 5-2-16,-4 11-4 15,2-1-1-15,-3 5-1 16,1-1 0-16,-2-1 0 0,-2 2 1 15,4 0 0-15,-1-1 0 16,1 0 1-16,0-1-1 16,-2 0 0-16,2-3 0 15,-1-4 0-15,3 1-1 16,-2-10 1-16,1-2 0 16,2-11 1-16,-4-7 0 15,0-8 4-15,-2-7 1 16,-2-4 5-16,-4-5 4 0,-2-6 2 15,-4 0-1-15,-5-4-6 16,-3-2-5-16,-4-1-5 16,-2-4 0-16,-2 2-2 15,1-1 0-15,-5 0-1 16,0 1 0-16,-4-1-2 16,-6 3-1-16,-1 1 0 15,-4 1 0-15,0 1 0 16,-1-1 1-16,2-2 0 15,0 0-1-15,-5 0 1 16,-4-2 0-16,-2 0-1 16,-1 0 1-16,2-1-1 15,4-2 1-15,1-2 0 16,5 1 0-16,-2 1 0 16,0 2 0-16,-1 0 0 15,3 1-1-15,7 1 0 0,1 0 0 16,6 2-2-16,-2 1 1 15,-4 3-1-15,3 0 0 16,-3-1 1-16,3 1 0 16,5 1 0-16,2-1 1 15,8-1-3-15,3-1-2 16,9-1-29-16,0-2-83 16,13-6 81-16</inkml:trace>
  <inkml:trace contextRef="#ctx0" brushRef="#br0" timeOffset="43184.07">17220 1434 236 0,'16'0'145'0,"13"-3"1"15,11 1-25-15,20 2-40 16,9 2-16-16,13 4-36 16,8 4-10-16,8-1-8 15,1 3-2-15,-2-6-2 16,2-1 1-16,-6-1 1 16,-1-3 1-16,-2-2 0 15,-7 0 0-15,-7 0 0 16,-7-5 1-16,-11 2 3 15,-7-2 3-15,-21-3 3 0,-8 6 1 16,-15-3-147-16,-11 1 98 16</inkml:trace>
  <inkml:trace contextRef="#ctx0" brushRef="#br0" timeOffset="43713.04">17153 1817 118 0,'-2'6'115'0,"-4"0"35"16,6 2-22-16,1-2-43 16,-1-1-24-16,8-1-14 15,2 0 2-15,10 1 1 16,9-2 3-16,9 2-7 16,7 0-9-16,18 4-3 15,7 0-7-15,8 0-11 16,5-2 0-16,5-5 34 15,1 2-1-15,11-2-2 0,-1 0-2 16,5-1-37-16,-2 1-2 16,-6 3 0-16,-2 0 0 15,-13 2 0-15,-3-2 1 16,-10-1 1-16,-5 0-1 16,-10-3 45-16,-3-1 2 15,-7-2 3-15,1-3 0 16,-18-1-43-1,-13 3 0-15,-1 0 0 0,33-10-1 0,-8-2-3 16,-10 1-1-16,-15 9-3 16,-5-1-2-16,-2 5-59 15,-3 0-83-15,2-4 89 16</inkml:trace>
  <inkml:trace contextRef="#ctx0" brushRef="#br0" timeOffset="45675.75">19631 1613 335 0,'4'-53'203'0,"-4"55"-31"16,2-2-25-16,-6-3-54 15,3 3-13-15,0 0-8 16,0 0 3-16,0 1-6 16,-2 15-9-16,-7 30-19 15,6-17-11-15,-3 4-15 16,-1 2-6-16,2 3-5 15,-1-1-2-15,6-3-60 16,2-3-127-16,5-12 123 0</inkml:trace>
  <inkml:trace contextRef="#ctx0" brushRef="#br0" timeOffset="45973.96">19713 1745 174 0,'56'2'104'0,"-55"20"-4"16,5 2-5-16,7-5-5 15,1-3-6-15,3-7-4 16,1-5 0-16,-2-8 4 16,1-3 2-16,-2-5-6 15,-1-3-5-15,-3-4-20 16,-3 0-7-16,-7 1-3 15,-3 3-3-15,-8 1-5 16,-5 1-7-16,-5 4-22 16,-1 0-6-16,-1 8-12 15,1 4-11-15,5 9-38 16,2 2-39-16,7 6 61 16</inkml:trace>
  <inkml:trace contextRef="#ctx0" brushRef="#br0" timeOffset="46302.42">20056 1736 290 0,'14'19'151'0,"-19"-1"-41"16,4 2-45-16,1 1-41 15,1-4 1-15,8-2 17 16,-3-6 9-16,5-5 26 16,5-1 15-16,-1-6 17 15,4-3 2-15,0-6 1 16,1-1-7-16,-4-5-12 16,-4 0-3-16,-8 2-13 15,-4 0-10-15,-9 6-25 16,-5 1-11-16,-10 2-23 15,-5 3-18-15,0 3-87 16,-5 5-91-16,-2 13 115 16</inkml:trace>
  <inkml:trace contextRef="#ctx0" brushRef="#br0" timeOffset="52737.65">19334 1638 294 0,'-6'-3'189'0,"2"2"-11"16,3-1-77-16,1-1-23 15,0 2-29-15,0 0-7 16,0 0-3-16,1-6 3 0,16-2 4 15,23-23 0-15,-23 22 0 16,0-3-3-16,-1 2-8 16,1 2-7-16,2 1-10 15,0 2-5-15,2 2-7 16,-2 0-3-16,0 4-2 16,-2 3-1-16,-2 2 0 15,3 7-1-15,-5 1 1 16,-2 3 1-16,-5 3 1 15,-3 0 1-15,-3 3 6 16,-1 3 6-16,-1 5 8 16,-7-1 3-16,-3 8 1 15,-2 2-4-15,-4 3-8 16,3 1-2-16,-1-11-5 16,3-3-1-16,3-9 0 15,-1-1 0-15,3-7 2 0,1-4 1 16,3-4 4-16,3-3 4 15,2-1 4-15,-1 0 1 16,0-1-5-16,0 0-6 16,0 1-10-16,0-1-3 15,6-4-3-15,8-2-1 16,23-21-3-16,-20 24 0 16,9 9-1-16,-2 2 0 15,2 6 3-15,1 3 3 0,-9 1 3 16,-3 2 0-16,-5-4 3 15,-5 3 1-15,-6-1 2 16,-2 1 2-16,-8 3 6 16,-5 3 2-16,-14 3-1 15,-4 2-2-15,-7 0-7 16,-4 1-5-16,8-6-103 16,3-6 76-16</inkml:trace>
  <inkml:trace contextRef="#ctx0" brushRef="#br0" timeOffset="53324.62">17814 1016 562 0,'-2'-3'273'0,"0"4"-128"0,1 1-41 16,1-2-76-16,-1 0-14 15,0 21 3-15,-9 32 3 16,1-20-2-16,2 3-3 15,1-2-6-15,-1-7-1 16,5-3-2-16,0-3 1 0,3-6-34 16,3-4-75-16,7-10 69 15</inkml:trace>
  <inkml:trace contextRef="#ctx0" brushRef="#br0" timeOffset="53596.13">17938 1131 280 0,'-4'13'150'0,"1"0"-30"16,6 6-27-16,-5 0-33 15,3-1-4-15,0 3-5 16,1-5 0-16,4-4 1 16,2 0-4-16,3-8-6 15,-1-1 13-15,2-5 12 16,-1-3 2-16,1-6-8 15,-1-1-15-15,-1-3-22 16,-1-1-6-16,-5 3-5 0,-3 1-1 16,-4 2-3-16,-4 4-4 15,-4 5-41-15,-1 1-46 16,2 6 51-16</inkml:trace>
  <inkml:trace contextRef="#ctx0" brushRef="#br0" timeOffset="53878.65">18243 1190 147 0,'-1'19'97'0,"1"3"-2"15,0 4-30-15,3-8-14 16,-1-2 9-16,1-7 39 15,2-3 20-15,3-5 22 16,1-1 7-16,-1-7-15 16,5-3-22-16,-5-5-41 15,2-4-19-15,-1 0-24 16,-5 1-6-16,-2 2-5 16,-2 1-5-16,-7 6-21 15,-6 1-58-15,-5 3 45 16</inkml:trace>
  <inkml:trace contextRef="#ctx0" brushRef="#br0" timeOffset="54192">17837 1632 386 0,'-10'26'230'0,"10"-26"-52"15,-4 0-57-15,3 3-76 16,0-3-32-16,0 0-11 15,-2 7 0-15,-6 10-1 16,-8 21 1-16,15-25-1 16,1-2-25-16,7-7 18 15</inkml:trace>
  <inkml:trace contextRef="#ctx0" brushRef="#br0" timeOffset="54491.28">17929 1700 106 0,'66'14'87'0,"-60"3"16"0,4-3-14 16,-3 1-6-16,3-2 4 16,-1-3-1-16,0-4 9 15,2-3 1-15,-2-9-4 16,1-3-9-16,-2-4-24 15,-1-3-5-15,-3 1-18 16,-3-2-5-16,-2 1-10 16,-5-1-3-16,-3 5-9 15,-2 3-2-15,-1 5-9 16,-2 2-7-16,4 8-34 16,1 4-46-16,2 8 58 15</inkml:trace>
  <inkml:trace contextRef="#ctx0" brushRef="#br0" timeOffset="54787.61">18298 1828 414 0,'-2'5'42'16,"2"0"18"-16,3 7 51 0,2-7 13 15,4-3 6-15,0-4 3 16,0-6-9-16,-2-6-30 16,-1-2-15-16,0-5-35 15,-2 0-13-15,-2 0-16 16,-3 1-5-16,-5 4-75 15,-7 1 49-15</inkml:trace>
  <inkml:trace contextRef="#ctx0" brushRef="#br0" timeOffset="55104.66">17777 2150 500 0,'-1'-1'274'16,"1"0"-84"-16,-1 0-38 15,0 0-92-15,0 0-29 0,0 0-24 16,0 1-5-16,-3 20-2 16,-7 28 1-16,6-18 2 15,1 0-1-15,1-6-51 16,4-4-125-16,6-5 118 16</inkml:trace>
  <inkml:trace contextRef="#ctx0" brushRef="#br0" timeOffset="55413.64">17984 2175 255 0,'-4'7'172'0,"-1"6"-23"16,1 3-20-16,0 3-61 15,2 0-22-15,4-1-2 16,-1-4 6-16,5-5 4 0,4-2 1 15,0-7 7-15,3 0-2 16,-1-6-3-16,1-1 1 16,-1-7-16-16,-2-2-8 15,-2 0-12-15,-3-3-6 16,-6 3-1-16,1 3-1 16,-6 3-2-16,-3 4-3 15,-2 6-10-15,-4 3-6 16,1 9-28-16,0 3-27 0,4 5-208 15,4 0 183-15</inkml:trace>
  <inkml:trace contextRef="#ctx0" brushRef="#br0" timeOffset="55701.44">18242 2208 429 0,'-2'12'192'0,"2"1"-98"16,0 1-44-16,1-2-44 15,3 0 6-15,5-2 34 16,0-4 28-16,6-3 39 16,-3-3 6-16,1-7-5 0,-1-1-12 15,-2-3-17-15,-3-1-5 16,-7-1-20-16,0 2-11 15,-5 3-17-15,-6 1-8 16,-7 4-16-16,-6 1-8 16,-2 8-94-16,-2 1-193 15,3 7 192-15</inkml:trace>
  <inkml:trace contextRef="#ctx0" brushRef="#br0" timeOffset="57297.73">18904 913 393 0,'-8'-1'198'0,"5"0"-61"15,0 1-26-15,5 1-54 16,-2-1-25-16,0 0-32 15,0 0-3-15,15 2 5 16,29 29 4-16,-22-18 3 16,5 1 2-16,4 1 0 15,-2 0-3-15,2 1 1 16,-7 0-2-16,-6 3 8 16,-6 2 15-16,-10 10 9 15,-3 0 0-15,-9 4-8 16,-3 4-15-16,1-4-10 15,-1 1-1-15,6-4-2 16,2-2-2-16,8-9 3 16,3 1-1-16,3-4 3 15,2-4 2-15,0-4 0 16,1-3 1-16,3-2 0 0,-1-3 0 16,1 1-3-16,-2-3 0 15,-1 0-2-15,0 2-2 16,-1 0 0-16,-3 2-1 15,-3 1 0-15,-1 3 1 16,-4 5 2-16,-2 2 0 16,-4 8 1-16,-4 2-2 15,-3 6-1-15,0 4-1 16,0 8-1-16,1 5 0 0,1 7 0 16,1 7 1-16,4-2-1 15,2 1 1-15,6-8 0 16,2-2-1-16,2-4 2 15,1 2 0-15,2-1 0 16,-1-1-1-16,1 0 0 16,-1 0 2-16,-5-2 0 15,-3 2 1-15,-7-9 1 16,-4 1 2-16,-5-7 3 16,-3-4 3-16,-3-5 14 15,-5-6 7-15,-5-8-1 16,-1 1-2-16,-2-7-17 15,-2-3-29-15,3-3-200 16,0-9 157-16</inkml:trace>
  <inkml:trace contextRef="#ctx0" brushRef="#br0" timeOffset="58212.06">20418 2080 133 0,'-30'12'89'16,"35"-17"-1"-16,-2 2-2 15,16 3-27-15,9 3-16 16,23 15-29-16,18 6 0 16,24 12-7-16,10 6 4 0,12 0 3 15,3-6 1-15,6 2-5 16,0-3-3-16,-5-4 57 15,-7 3 4-15,-10-7 15 16,-10-1 8-16,-14-2-47 16,-6-3-2-16,-14-6-14 15,-6-2 23-15,-15-5-39 16</inkml:trace>
  <inkml:trace contextRef="#ctx0" brushRef="#br0" timeOffset="58452.29">21832 2239 479 0,'14'14'197'0,"10"9"-137"0,6 9 11 16,10 8-5-16,0 4-4 15,4 1-1-15,-2-1 10 16,-12-9-13-16,-6-5-3 15,-18-5 20-15,-10-5-7 16,-23 5-9-16,-14 1-6 16,-29 1-32-16,-12 7-36 15,-23-1 11-15</inkml:trace>
  <inkml:trace contextRef="#ctx0" brushRef="#br0" timeOffset="58610.44">21353 2942 847 0,'21'12'211'0</inkml:trace>
</inkml:ink>
</file>

<file path=ppt/ink/ink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3-01T14:22:08.490"/>
    </inkml:context>
    <inkml:brush xml:id="br0">
      <inkml:brushProperty name="width" value="0.05292" units="cm"/>
      <inkml:brushProperty name="height" value="0.05292" units="cm"/>
      <inkml:brushProperty name="color" value="#FF0000"/>
    </inkml:brush>
  </inkml:definitions>
  <inkml:trace contextRef="#ctx0" brushRef="#br0">2635 4800 560 0,'-88'21'308'16,"80"-21"-92"-16,2-1-60 15,2 1-29-15,2 0-59 16,2 2-21-16,0-2-30 16,0 0-10-16,6 1 0 15,13 1 6-15,29 1 1 16,-13-6 1-16,13-2-3 16,6-1-4-16,4-2-1 15,0 1 2-15,-11 1 8 16,-7 0 3-16,-12 2 9 15,-3 2 4-15,-10-3-80 16,-4 0-96-16,-10 1 90 16</inkml:trace>
  <inkml:trace contextRef="#ctx0" brushRef="#br0" timeOffset="223.35">2660 4682 204 0,'-4'4'170'16,"5"3"55"-16,2 3-31 16,0 8-24-16,4 4-32 15,0 8-50-15,2 4-25 0,1 3-32 16,-5 0-8-16,2 1-5 16,-2-6 0-16,0-7-1 15,2-5-24-15,-2-14-122 16,1-3-111-16,2-11 139 15</inkml:trace>
  <inkml:trace contextRef="#ctx0" brushRef="#br0" timeOffset="402.51">2820 4679 207 0,'7'-13'164'0,"0"8"36"15,2 6-35-15,0 10-51 16,0 7-9-16,-1 9-30 15,-4 7-12-15,-3 6-27 16,-1 5-10-16,-8 0-3 0,2 3-1 16,-18-5-94-1,-4 2-132-15,-4-7 131 0</inkml:trace>
  <inkml:trace contextRef="#ctx0" brushRef="#br0" timeOffset="584.23">2514 5112 218 0,'0'-3'105'16,"6"2"-4"-16,8 0-6 0,11 0 17 16,3-4 0-16,16-1-13 15,5-4-24-15,17-4-35 16,2 2-1-16,-4-3-15 16,-5 6 4-16,-22 4 10 15,-5-1-34-15,-13 6 1 16</inkml:trace>
  <inkml:trace contextRef="#ctx0" brushRef="#br0" timeOffset="781.32">2871 4922 352 0,'-12'1'223'16,"5"7"-16"-16,1 6-63 15,1 3-22-15,-3 6-21 16,0 1-16-16,-4 9-31 15,-5 3-13-15,-4 10-21 0,-4 3-5 16,-2-3-2-16,1-2-1 16,5-10-18-16,4-9-37 15,4-15 29-15</inkml:trace>
  <inkml:trace contextRef="#ctx0" brushRef="#br0" timeOffset="1224.27">2716 5107 384 0,'11'16'194'0,"-1"7"-61"15,3 5-36-15,-1 8-44 16,-5-2-17-16,3-1-17 16,-3-6-4-16,-2-9-4 15,3-4 0-15,-6-13 0 16,4-5 1-16,-2-11 1 15,-2-4-1-15,1-6-6 16,-2-3-3-16,1 2-4 16,1 1-3-16,8 6-7 15,0 2-4-15,9 7-5 16,0 5 0-16,5 4 3 16,0 3 33-16,-3 1 12 15,-2 2 5-15,-9 1 48 0,-5 1-20 16,-5 3 9-16,-4 0 2 15,-8 6-37-15,-4 3-5 16,-9 3-10-16,0 5-4 16,-4-5-6-16,0-3-3 15,6-6-3-15,0-7-2 16,12 1-13-16,3-5-8 16,10-1-8-16,8 0-1 0,15-2 9 15,6-2 6-15,8-5 11 16,4-2 17-16,6-9-9 15</inkml:trace>
  <inkml:trace contextRef="#ctx0" brushRef="#br0" timeOffset="1481.31">3297 4923 622 0,'-29'-4'259'0,"29"9"-148"15,1 0-19-15,11 0-13 16,1-3-8-16,6-1-19 0,6 1-11 16,7-2-18-16,0-1-7 15,4-6 2-15,-1-2 5 16,-3-3-17-16,-2 0-56 15,-13 1 35-15</inkml:trace>
  <inkml:trace contextRef="#ctx0" brushRef="#br0" timeOffset="2226.51">3372 4682 421 0,'1'4'216'0,"2"2"-82"15,4 7 3-15,-1 4-54 16,3 6-21-16,-1 5 3 16,1 2 6-16,-2 6-2 15,2 0-1-15,1 3-20 16,0 1-2-16,5 5-1 16,-1 2-4-16,2 3-7 15,-2 4-14-15,-5 3-8 16,0 2 0-16,-7-2 0 15,-2 0 0-15,-4-7 2 16,-3-5 0-16,-1-10 4 16,-3-5 1-16,-3-14 5 0,-2-5 0 15,-7-11-18-15,1-9-21 16,-5-17-46-16,0-10-17 16,-1-10 0-16,-1-5 17 15,2 2 32-15,2 4 15 16,5 4 7-16,4 2 0 15,7 6-2-15,4 6-3 16,6 2-6-16,6 5-3 0,9 1-3 16,1 6 0-16,4 6 6 15,-2 2 11-15,-4 4 21 16,-1 1 12-16,-3 5 17 16,0 3 3-16,-4 8 4 15,-5 3-4-15,-6 6-8 16,-5 6-6-16,-6 6-14 15,1 0-3-15,-2-4-3 16,4-3-3-16,4-13-2 16,3-6-3-16,6-11-9 15,2-4-4-15,10-10-5 16,8-3-2-16,8-7 4 16,10-6 3-16,11-3 4 15,5 0 1-15,4 3 2 16,-9 4 1-16,-13 8 1 15,-14 3 2-15,-11 14 9 16,-7 5 2-16,-11 13 3 0,-1 9-1 16,-8 7-6-16,-2 4-2 15,3 3-6-15,1-3-2 16,10-5-5-16,4-7-4 16,7-8-1-16,6-4 0 15,3-8 5-15,3-4 3 16,4-11 7-16,1-7-17 15,2-10 11-15</inkml:trace>
  <inkml:trace contextRef="#ctx0" brushRef="#br0" timeOffset="2401.96">3472 4673 440 0,'1'-5'239'0,"7"13"-48"16,7 8-78-16,10 10-58 16,7 8-24-16,2 6 32 15,4 1-46-15</inkml:trace>
  <inkml:trace contextRef="#ctx0" brushRef="#br0" timeOffset="3299.82">4431 4783 330 0,'-67'-46'242'15,"66"41"-1"-15,2 1-69 16,-1 0-23-16,7 4-67 16,-1 0-27-16,8 6-22 15,4 2-8-15,6 4 7 16,5 3-3-16,1 4 0 16,3 1-2-16,-6 4-10 15,0 3 2-15,-13 2 5 16,-6 3 5-16,-12 3 6 15,-11 0-1-15,-7 2-4 16,-5 2-2-16,-2-4-6 0,0-5-1 16,3-9-2-16,2-8-1 15,0-13-4-15,0-8-3 16,1-13-9-16,-3-8-3 16,6-5-9-16,3 2-4 15,11 7-6-15,4 5-3 16,12 8-6-16,0 4-1 15,9 6 5-15,2 4 3 16,3 4 9-16,5 6 4 16,-5 6 8-16,-1 1 4 0,-4 2 9 15,-3 1 2-15,0-6-55 16,0-1-101-16,5-5 94 16</inkml:trace>
  <inkml:trace contextRef="#ctx0" brushRef="#br0" timeOffset="3794.85">4877 4700 548 0,'2'4'263'0,"-4"3"-83"16,1 3-48-16,-1 2-22 0,-1 1-19 16,-1 5-30-16,1 0-2 15,-3 1-11-15,3 2-10 16,-3 4-11-16,-1 2-12 16,1 4-5-16,-2-1-1 15,0-3-1-15,0-4 0 0,-1-6-1 16,3-1-1-16,0-6 0 15,2 3 1-15,-1-4 3 16,0-3 1-16,0-2 1 16,1-2-2-16,-2-5-3 15,4 2-2-15,0-1-4 16,0 2-2-16,2 0-8 16,0 0-4-16,0 0-3 15,0 0-1-15,0 0-5 16,0 0 19-16,20 6 3 15,27 6 3-15,-14-6 13 16,2-2-13-16,5-4 3 16,1 3 2-16,-8-6 3 15,-3 3 5-15,-10 0-48 16,-6-1-50-16,-3 7 52 16</inkml:trace>
  <inkml:trace contextRef="#ctx0" brushRef="#br0" timeOffset="4180.12">4158 5271 345 0,'-8'0'187'0,"7"2"-35"15,3-2-40-15,9-1-16 16,7-1-14-16,22 2 0 16,12 1 0-16,16-1-14 15,5 0 0-15,15-5-17 16,1-4-13-16,3 0-9 15,4 0-6-15,-5 0-6 16,-1 4-5-16,-2 1-2 16,-8-1-1-16,-12 5 4 15,-5 0 5-15,-16 2 8 16,-10 3 23-16,-17 1-42 0,-8 3 5 16</inkml:trace>
  <inkml:trace contextRef="#ctx0" brushRef="#br0" timeOffset="4691.31">4417 5431 292 0,'2'0'195'16,"5"2"16"-16,11 0-90 16,6 2 11-16,14 3-30 15,3-2-19-15,6 7-27 16,-3-3-6-16,-11 7-8 15,-8 0-1-15,-13 3 0 16,-6 3 1-16,-6 5-1 0,-3 6-1 16,-15 0-6-16,-1 4-3 15,-15-7-6-15,-7-3-3 16,-1-10-3-16,-3-7-1 16,2-17-7-16,5-7-3 15,8-10-12-15,6-4-5 16,13 1-8-16,3 0-1 15,9 3-4-15,6 3-4 16,8 7-1-16,4 4-1 16,9 12 5-16,0 6 8 0,0 11 11 15,0 5 5-15,-5 3 8 16,-1 1 2-16,-1-1-14 16,-1-4-47-16,-2-7 34 15</inkml:trace>
  <inkml:trace contextRef="#ctx0" brushRef="#br0" timeOffset="5194.53">4833 5385 534 0,'0'10'276'0,"0"7"-91"0,1 2-17 15,0 8-72-15,-3 1-35 16,2 6-43-16,-3-1-7 16,5-1-4-16,1-5-2 15,2-3-1-15,2-3 0 16,-2-11-1-16,1-2 1 16,1-8 4-16,-1-5 1 15,6-7 3-15,-3-6 0 16,2-6-4-16,2-3-1 0,-3-1-4 15,3 2-1-15,-1 7-2 16,0 5 0-16,-1 6-5 16,1 7 0-16,-1 9-1 15,1 7 0-15,3 14 2 16,-1 5 2-16,1 3 1 16,1-3 1-16,-2-4 0 15,0-10 0-15,-1-10 35 16,-3-6 23-16,0-11 48 15,-1-8 12-15,-2-13-25 16,0-5-17-16,-2-7-40 16,-4-8-10-16,-2 2-8 15,-4 3 0-15,-5 4-7 16,-1 6-3-16,0 7-49 16,1 6-38-16,6 7-106 0,2 7 109 15</inkml:trace>
  <inkml:trace contextRef="#ctx0" brushRef="#br0" timeOffset="5558.53">5753 5420 550 0,'-2'1'286'0,"1"7"-29"15,1 7-118-15,-3 4-51 0,-5 5-24 16,-4 14-38-16,-6 11-47 16,-16 27 20-16</inkml:trace>
  <inkml:trace contextRef="#ctx0" brushRef="#br0" timeOffset="8779.95">6347 4987 585 0,'-1'0'263'0,"0"0"-117"0,-1 12-59 15,2 7-7-15,9 32-30 16,-5-16-20-16,-1 6-16 15,-2 2-3-15,-1 1 0 16,0 1 1-16,0-7-20 16,0-9-31-16,1-14-84 15,0-12-38-15,2-17-6 16,-1-10 31-16,1-16 78 16,2-3 41-16,-1-5 63 15,2 3 27-15,6 10 33 16,-2 4 17-16,6 15-19 15,-3 3-17-15,-1 10-19 16,3 2-14-16,-2 6-12 16,2 8 0-16,-2 4 8 0,-4 4 9 15,-3 4 15-15,-6 2 0 16,-2 5-13-16,-2 5-10 16,-9 4-23-16,0 1-7 15,-6 3-7-15,-2-3-1 16,7-5-28-16,0-8-36 15,3-16-48-15,0-10-14 16,2-16-2-16,2-8 28 16,7-9 43-16,3-3 11 0,5 1 26 15,1 1 4-15,3 8 23 16,0 4 7-16,0 10 11 16,1 3 8-16,2 7-7 15,1 4-1-15,3 3-5 16,-1 3-5-16,-5 2-11 15,-2 3-1-15,-2 0-1 16,-1-3 1-16,1-4 0 16,0-3-16-16,-2-8-58 15,2-4-54-15,0-7 62 16</inkml:trace>
  <inkml:trace contextRef="#ctx0" brushRef="#br0" timeOffset="8962.07">6652 5128 335 0,'2'-8'195'0,"0"7"-12"16,1 2-36-16,-1 6-38 0,1 3-11 16,1 7-37-16,0 2-11 15,-3 3-28-15,1 1-6 16,0-4-3-16,1-1-1 16,-1-9-45-16,1-6-34 15,2-11-82-15,0-9-58 0,5-13 131 16</inkml:trace>
  <inkml:trace contextRef="#ctx0" brushRef="#br0" timeOffset="9244.45">6785 4887 328 0,'7'-35'239'15,"0"4"0"-15,-2 11-68 16,-3 1-29-16,1 12-51 16,-4-1-18-16,0 7-18 15,-1 4-16-15,-3 5-19 16,4 7-15-16,0 10-13 15,2 4-3-15,6 15 1 16,3 8 3-16,3 16 4 16,-1 8 3-16,-2 5-13 15,-5 1 49-15,-5-9 8 16,0-4 4-16,-3-11 21 16,1-5-48-16,-2-15 32 0,-3-11 5 15,-1-14 6-15,-4-7 2 16,-10-14-38-16,0-8-41 15,-12-22-117-15,-7-11-329 16,3-19 302-16</inkml:trace>
  <inkml:trace contextRef="#ctx0" brushRef="#br0" timeOffset="9498.48">7072 4712 652 0,'0'15'316'0,"9"1"-138"16,1-2-29-16,13 4-57 16,4-3-32-16,3-3-25 15,6-1-3-15,-2-7-9 16,2-1-7-16,-3-3 4 15,-3-2 3-15,-8 1-44 16,-5-1-73-16,-14 6 61 16</inkml:trace>
  <inkml:trace contextRef="#ctx0" brushRef="#br0" timeOffset="10479.45">7058 4847 422 0,'-23'10'249'16,"8"4"7"-16,8 5-60 15,6 7-60-15,3 3-22 16,6 8-60-16,2 4-27 16,3 4-18-16,-2 0 3 15,1-6 2-15,-5-7 1 0,-1-12-28 16,0-8-25-16,-6-12-15 16,0-7-15-16,-1-12 12 15,-1-6 23-15,-3-6 12 16,-1 0 15-16,-2 1 9 15,3 3-1-15,5 6 22 16,2 4 7-16,7 8 19 16,2 0 3-16,11 7-13 15,4 1-1-15,4 4-7 16,4 2 5-16,0-2-2 16,-2 1 8-16,0-1-1 15,-3 4-4-15,-7 1-4 16,-3-1-8-16,-8 3 0 15,-5-3 2-15,-6 5 3 16,-4 8-3-16,-5 1-6 16,-3 4-22-16,-4-1-66 0,0-2-31 15,-2-8-62-15,1-3-13 16,3-11-6-16,2-7-2 16,4-11 45-16,0-7 32 15,1-7 63-15,-1-3 34 16,3 3 41-16,2 3 29 15,1 6 39-15,3 4 11 16,0 7-4-16,3 3-14 0,1 5-29 16,-1 2-8-16,0 9-19 15,-3 1-11-15,-1 11-6 16,-5 2-4-16,-4 10-5 16,-3 4-3-16,-2 4-4 15,1 2-1-15,0-11-1 16,6-4 0-16,-1-12-2 15,7-6-1-15,3-6-4 16,2-7-2-16,7-3-3 16,-2-4-1-16,3-2 2 15,0 2-1-15,-2 1 3 16,0 5 1-16,-1 4 3 16,-4 3 3-16,-3 6 3 15,-2 5 2-15,-6 3-1 16,0 4-2-16,0 7-4 0,-1 2-1 15,4 7-3 1,3 1-1-16,0-3-1 0,3 0-3 16,5-8 0-16,0-6 1 15,9-4 2-15,0-4 4 16,3-10 3-16,1-1 2 16,0-7 4-16,-2-7 1 15,-5-7 0-15,0-3-17 16,-6-5-34-16,-2 0-4 0,-4 4 0 15,-2 2 18-15,-4 7 30 16,-1 3 4-16,1 6 1 16,-1 3-1-16,1 3-5 15,2 4-2-15,-1 6-4 16,-1 3 0-16,-1 6 3 16,-2 2 2-16,-4 5 2 15,-2 3 0-15,-3 2 11 16,-3 4-38-16,0-3-170 15,0-1 142-15</inkml:trace>
  <inkml:trace contextRef="#ctx0" brushRef="#br0" timeOffset="10636.87">7090 5368 483 0,'-15'-22'230'0,"15"10"-52"0,7 3-42 15,10 7-32-15,4-1-13 16,3 3-44-16,3 0-16 15,12 3-15-15,5 0-3 16,13-3 27-16,12 1-87 16,8-14 45-16</inkml:trace>
  <inkml:trace contextRef="#ctx0" brushRef="#br0" timeOffset="11426.49">7857 5046 558 0,'-35'20'288'16,"29"-21"-99"-16,7 1-39 15,4-2-47-15,4 0-27 0,13-1-19 16,2-1-14-16,8 2-31 16,3 0-1-16,-2-3 2 15,2-3 6-15,-4 0-80 16,-2 0-182-16,-10-5 163 16</inkml:trace>
  <inkml:trace contextRef="#ctx0" brushRef="#br0" timeOffset="12175.27">7927 4841 340 0,'-15'-8'213'0,"13"8"6"16,5 4-30-16,1 5-78 16,5 4-23-16,1 7-53 15,0 4-25-15,2 6 27 16,-1 1-1-16,-3 5 36 15,1 1 5-15,1 10-12 16,-2 4 7-16,0 7-31 0,0 7 1 16,-2-1-20-16,-2 0-5 15,-1 0 1-15,-3-4-1 16,0-7-3-16,0-4 0 16,-1-20 0-16,-3-7 3 15,0-15 6-15,-2-5 2 0,-2-10-48 16,0-5-32-16,-3-12-76 15,-2-5-55-15,-3-14-69 16,-7-5 10-16,-8-4 69 16,-3 2 54-16,-6 6 116 15,4 6 23-15,4 9 38 16,5 5 14-16,12 12 21 16,3 6 9-16,8 7-30 15,5 2-2-15,10 2-16 16,3-1-9-16,13 1 14 15,8 0 1-15,5 0 7 16,1 1 1-16,-5 0-20 16,-7 1-10-16,-13 1-10 15,-4 3 0-15,-10 8 5 16,-5-2-1-16,-5 10-2 16,-6-1-5-16,-5-3-6 15,1 3-2-15,-1-11-5 0,4-2-2 16,6-6-5-16,8-5-3 15,8-12-8-15,6-4-2 16,13-8 0-16,-2-4 1 16,6 0 0-16,2 0 19 15,5-1 6-15,0 2 2 16,-4 7 9-16,-4 5-16 16,-13 12 3-16,-7 6 1 0,-7 13 0 15,-7 4-2-15,-5 8-5 16,1 2-3-16,4 0-4 15,5 1-1-15,10-5-1 16,5-4 0-16,6-10 1 16,4-5 1-16,2-12 3 15,1-4 2-15,-3-10-64 16,-6-11-52-16,1-5 69 16</inkml:trace>
  <inkml:trace contextRef="#ctx0" brushRef="#br0" timeOffset="12335.71">8070 4831 571 0,'5'9'262'0,"6"6"-145"16,8 7-38-16,10 6-37 15,11 2-282-15,6 2 180 16</inkml:trace>
  <inkml:trace contextRef="#ctx0" brushRef="#br0" timeOffset="13322.6">9213 4861 313 0,'41'-25'261'16,"-41"22"28"-16,3-2-91 0,-4 1-30 15,-1 0-59-15,4 1-17 16,7 2-24-16,5 2-4 16,-1 2-7-16,7 3-4 15,2 3-6-15,-2 2-6 16,7 3-11-16,-3 0-9 16,-1 2-8-16,1 3-2 15,-5 3-1-15,-1 1 1 16,-8 2 1-16,-1-2 3 0,-10 5 1 15,-5 5 2-15,-10 5-1 16,-5 3-1-16,-5 2-4 16,-1-2 0-16,-2-8 0 15,2-6 1-15,4-11-1 16,-3-8-1-16,5-11-5 16,-4-7-6-16,-7-20-11 15,4-7-5-15,-2-9-4 16,9-3 2-16,11 4 3 15,7 9 1-15,7 9 0 16,5 7-2-16,6 16-5 16,4-1 1-16,7 11 2 15,9 7 3-15,-5 7 11 16,-3 10 4-16,-4 8 3 0,-7 0 9 16,2 2 513-1,3-5-391-15</inkml:trace>
  <inkml:trace contextRef="#ctx0" brushRef="#br0" timeOffset="15881.22">9869 4923 355 0,'4'-80'258'16,"-4"76"-21"-16,0 0-70 15,0 3-42-15,0 1-62 16,0 0-19-16,0 5-3 16,0 14 5-16,0 31-16 15,0-19-2-15,0 3-5 16,-6 4-2-16,-1 1-1 16,-5-1-1-16,-2-1-4 15,0-3-2-15,-3-10 0 0,3-2-1 16,2-7 0-16,0-5-1 15,5-3 0-15,2-3-2 16,3-4-2-16,-1-3-3 16,2-1 5-16,1 3 4 15,0 0 13-15,0 0 3 16,5-1 8-16,13-4 2 16,28-1-4-16,-16 8 0 15,10 3-11-15,6-1-5 0,0-2-6 16,-1-1 0-16,-11 1 1 15,-8-1 1-15,-8 2-27 16,-5 0-58-16,-9-2 47 16</inkml:trace>
  <inkml:trace contextRef="#ctx0" brushRef="#br0" timeOffset="16238.5">9170 5363 483 0,'-12'18'239'0,"5"-6"-51"15,1-4-24-15,4 1-15 0,2-5-24 16,9 2-30-16,4-3-13 15,15 0 1-15,10-1-8 16,16 1-17-16,4-1-3 16,14-2 0-16,9-3-2 15,17-1-12-15,3 5-7 16,6-1-18-16,-7 0-2 16,-19-4-1-16,-7 0 0 0,-27 2 0 15,-10 3 0-15,-15 1 2 16,-5 2-6-16,-8-1-75 15,-7-2-36-15,-7 7 56 16</inkml:trace>
  <inkml:trace contextRef="#ctx0" brushRef="#br0" timeOffset="16716.59">9445 5543 504 0,'-6'-2'268'0,"5"2"-28"16,3 0-119-16,6 4 6 16,7 4-28-16,4 2-23 15,8 7-19-15,2 2-6 16,4 6-2-16,2-1-4 15,-11 1-11-15,-4-3-2 16,-8 4-7-16,-7-4 0 16,-3-1 1-16,-3 3 1 15,-17-7 0-15,-3 4-1 0,-16-2-7 16,-1-3-3-16,-2-3-5 16,0-5-3-16,4-14-15 15,1-8-6-15,5-12-6 16,3-4 0-16,8-2 5 15,4 4 0-15,13 3-8 16,4 6-2-16,13 7-5 16,3 4 1-16,8 8 7 15,2 6 1-15,5 7 28 16,0 5 5-16,0 3 7 16,-3-2 7-16,-5 2-14 15,-5-4 2-15,0 2-26 16,3-3-52-16,-2-8 42 15</inkml:trace>
  <inkml:trace contextRef="#ctx0" brushRef="#br0" timeOffset="17256.16">10005 5643 647 0,'0'-4'341'0,"2"1"-108"16,-8-2-39-16,-1 3-68 16,-5-2-40-16,-6-3-36 15,1 1-8-15,-3 2-21 16,-2 1-6-16,2 1-6 16,0 3-4-16,2 5-5 15,0 4-4-15,3 8-6 16,0 1-1-16,7 2-1 15,2 0 0-15,6 1-1 16,3-3 0-16,4-1-1 16,3-1 3-16,3-7 6 15,5 1 3-15,0-9 5 16,-1-2 2-16,0-5 2 16,0-4 1-16,-2-5 4 15,0 0-1-15,-3-3 0 0,-3-1-2 16,-2 1-3-16,-1-2 0 15,-4 3-1-15,-2-3-1 16,0 3 1-16,-2 1 0 16,-3 4-1-16,3 2 1 15,-1 4 0-15,-3 3 1 16,3 4-4-16,-3 5-1 16,3 9 6-16,4 3-1 15,4 6 9-15,4 2 3 0,10 2-7 16,-1 0 1-16,3-5-4 15,3-1-2-15,2-9-11 16,3-6-18-16,6-14 15 16</inkml:trace>
  <inkml:trace contextRef="#ctx0" brushRef="#br0" timeOffset="17644.87">10733 5452 715 0,'-3'-4'361'0,"2"3"-102"16,1 0-68-16,-1 1-67 15,0-1-44-15,0 1-58 16,-2 5-5-16,-11 18 27 16,-27 65-66-16,12-27 25 15</inkml:trace>
  <inkml:trace contextRef="#ctx0" brushRef="#br0" timeOffset="19048.59">11415 4987 443 0,'-6'-17'283'0,"6"9"3"15,4 1-42-15,1 5-62 16,0 0-44-16,0 0-65 16,-1 2-19-16,9 5-22 15,-1 2-7-15,8 6 4 16,-2 1-1-16,-3 3-2 16,5 3 1-16,-6 4-10 0,1 1-2 15,-3 4 0-15,-4 1 1 16,-6 4 2-16,-2 2 0 15,-9 7 0-15,-5 2 1 16,-3-1 0-16,-4-3-1 16,-1-8 1-16,1-9-1 15,1-11 1-15,1-6-10 16,1-14-20-16,-1-8-9 0,2-15-13 16,1-7 9-16,3-5 14 15,2 0 3-15,6 4 3 16,4 9-2-16,3 11-10 15,4 6-4-15,5 11-3 16,2 3-1-16,9 11 7 16,0 5 5-16,7 6 8 15,-1 4 4-15,2-2-4 16,3 0-42-16,0-5 34 16</inkml:trace>
  <inkml:trace contextRef="#ctx0" brushRef="#br0" timeOffset="19690.25">11924 5162 537 0,'46'-23'331'0,"-46"19"-85"0,0 1-61 16,0-4-15-16,-2-3-69 16,-1 1-16-16,-3-2-11 15,0 3-16-15,-3 0-26 16,0 2-8-16,-4-2-10 15,2 3-7-15,-2 2-5 16,0 2-1-16,3 8-6 16,-1-2-3-16,2 9-3 15,1 5 0-15,0 3 2 16,-1 6 1-16,0 1 1 16,3 1-1-16,3 1-1 15,3-2 1-15,5-5 2 16,0-4 1-16,4-9 4 0,-1-3 1 15,5-6 5-15,-3-5 1 16,1-5 3-16,1-4 0 16,0-6 0-16,-1-1-1 15,-1-2-2-15,-1-2 0 16,-2 2-2-16,-1 2-1 16,-3 3 1-16,-1 2-1 15,-2 4 2-15,1 4 0 16,-3 1-3-16,0 4-2 15,-1 6-9-15,0 0-3 0,4 10-2 16,1 1 0-16,7 6 0 16,2 3 1-16,8 2 3 15,3 0 3-15,4-3 7 16,-1-5 4-16,3-6-28 16,-4-7-59-16,-5-6 55 15</inkml:trace>
  <inkml:trace contextRef="#ctx0" brushRef="#br0" timeOffset="20196.41">11323 5523 449 0,'-59'4'265'15,"59"-1"-61"-15,2 0-61 16,0-4-2-16,-2 1-44 16,0-1-10-16,3 0 4 15,15-2-6-15,35-1-15 16,-14 2-8-16,12 3-26 16,6 0-10-16,7-1-12 15,6 1-3-15,5-3-4 16,0 0 0-16,-2 0 0 15,-3 0 0-15,-1 2 2 16,0 0 1-16,-10 0 0 16,-5 0-1-16,-11 0 0 15,-9-3 0-15,-6 5 1 16,-6-1 2-16,-11 1 13 16,-5 3-32-16,-4-1-68 0,-4 1 57 15</inkml:trace>
  <inkml:trace contextRef="#ctx0" brushRef="#br0" timeOffset="21365.53">11421 5644 563 0,'-8'-8'303'15,"5"1"-88"-15,6 0-77 16,3 0-17-16,7 3-54 15,6 0-17-15,7 7-20 16,5 2-8-16,2 6-9 16,-4 4-7-16,-2 4 5 15,-6 0 1-15,-6 4 4 16,-3 0 3-16,-7-1 3 16,-4 6 2-16,-8-3 0 15,-5 4-1-15,-7 5-2 16,-3-4-1-16,-3-2-4 0,3-5 0 15,2-10-1-15,1-7 0 16,-1-12-3-16,4-4-3 16,1-10-8-16,3-1-3 15,7-3-9-15,2 4-3 16,6 4-4-16,5 5-3 16,6 6 0-16,2 4 4 0,-1 8 7 15,-1 2 6-15,0 7 7 16,-1 3-3-16,2 1-112 15,1 0-302-15,4-3 280 16</inkml:trace>
  <inkml:trace contextRef="#ctx0" brushRef="#br0" timeOffset="21799.85">11794 5612 466 0,'5'5'288'16,"1"0"-61"-16,8 3-44 15,4-1-31-15,9 1-62 16,1-1-28-16,2-5-4 16,0 1 1-16,-2-3-1 0,-1 0 2 15,-5 1-17-15,-3 0-5 16,-6 3-12-16,-4-2-1 15,-6 3 5-15,-3 1 1 16,-8 3 1-16,-1 2-2 16,-6 6-11-16,0 3-5 15,-5 0-6-15,-1 1-2 0,1-1-4 16,2 3-1-16,3 3-1 16,3 4 0-16,3-1-1 15,2-6-1-15,5-6-4 16,3-5-1-16,5-5-1 15,4-1-2-15,8-1 3 16,3-1 2-16,6-1 2 16,1-1 2-16,-1-2 19 15,0-1-45-15,-3-3-95 16,-3-2-193-16,-11-2 186 16</inkml:trace>
  <inkml:trace contextRef="#ctx0" brushRef="#br0" timeOffset="22003.36">11777 5764 682 0,'3'3'307'16,"9"6"-168"-16,-1-5-19 15,6 3-42-15,7 0-42 16,8-1-28-16,4 4-2 15,9-1 2-15,1-4 6 16,4-1 297-16,-1-4-229 0</inkml:trace>
  <inkml:trace contextRef="#ctx0" brushRef="#br0" timeOffset="22309.09">12721 5634 812 0,'3'0'380'0,"2"1"-168"0,-1 2-33 16,-2 2-76-16,-1 3-34 15,-1 11-43-15,-5 0 1 16,-9 14-19-16,-3 4-8 16,-3 10-1-16</inkml:trace>
  <inkml:trace contextRef="#ctx0" brushRef="#br0" timeOffset="22945.03">13336 4998 579 0,'-3'-3'281'16,"3"0"-101"-16,3 3-40 15,-3 0-38-15,0 0-37 16,8 1-37-16,8 4-6 16,25 10-5-16,-22-8-4 0,1 4-6 15,0 7 3-15,-4 0 14 16,1 3 4-16,-7 3 6 15,-4-3 2-15,-6 9-11 16,-6-1 0-16,-8 6-5 16,-3 4-1-16,-6-3-4 15,-1-4-1-15,-1-7 0 16,0-8 0-16,3-14-8 16,-1-1-12-16,6-13-16 15,-3-7-3-15,1-7 3 16,5-3 8-16,1-2 6 15,12 7-2-15,1 7-5 16,4 4-2-16,5 8 14 16,0 5 1-16,10 4 3 15,4 5 4-15,4 8-7 16,3 0 2-16,-4 4 6 0,-1-3 45 16,-4-4-124-16,-1-6 67 15</inkml:trace>
  <inkml:trace contextRef="#ctx0" brushRef="#br0" timeOffset="23322.06">13668 4986 443 0,'6'4'331'15,"1"0"5"-15,5 1-124 16,0 3-45-16,2-1-91 15,5-1-26-15,1 1-20 16,1 2 0-16,0-4 12 16,-3 3 3-16,-2 2-2 15,-3 0-3-15,-7 3-7 16,-2 4-3-16,-11 2-5 16,-3 3-3-16,-5 5-9 15,-4 2-5-15,-1 3-7 16,0-1-1-16,4-4 0 15,2-3-1-15,6-7 1 16,1-5-1-16,5-1-6 0,4-3-2 16,3-3-1-16,5 2 0 15,2-7 5-15,5 2 2 16,4-5 1-16,2-1 2 16,2-1-69-16,-3-6-37 15,-2-6 63-15</inkml:trace>
  <inkml:trace contextRef="#ctx0" brushRef="#br0" timeOffset="23519.05">13658 5189 678 0,'2'-2'328'0,"11"3"-148"15,5 2-35-15,7 1-71 16,4 0-34-16,9 3-19 15,1-1-10-15,5 0-3 16,-3-1 1-16,-5 0-29 16,-9-2-50-16,-10 3 46 15</inkml:trace>
  <inkml:trace contextRef="#ctx0" brushRef="#br0" timeOffset="23796.29">13229 5504 591 0,'6'-3'276'16,"9"1"-95"-16,6 2-20 15,13 1-12-15,8 0-19 16,15 3-29-16,9-1 2 0,6-1 1 15,-1-2-20-15,-2 0-31 16,-5 0-11-16,-2-1-23 16,-1 1-1-16,-19-2 0 15,-9-2-10-15,-14 4-34 16,-7-1 21-16</inkml:trace>
  <inkml:trace contextRef="#ctx0" brushRef="#br0" timeOffset="24453.36">13490 5613 721 0,'-46'64'324'0,"47"-59"-179"16,0 4-59-16,-1 2-1 15,-2 5-55-15,0 3-14 16,-2 3 5-16,1 1 10 16,0-3-1-16,2-2 1 15,2-7-11-15,3-11-11 16,2-2 0-16,2-10 2 16,3-1 1-16,4 3-2 0,4-7-3 15,4 2-3-15,-1-5 11 16,3 3 8-16,-7 1 10 15,-3 2 6-15,-4 8-9 16,-5-1-8-16,-2 9-9 16,-1 4-3-16,0 9-4 15,-1 3 0-15,-1 5-4 16,-1 1-1-16,2 3-2 16,4-1-1-16,6-1 1 15,3-2-1-15,3-7 2 16,4-3 1-16,-2-9 3 15,2-6 1-15,0-7 20 16,0-6 11-16,-3-8 22 16,-1 2 8-16,-8-5-3 15,0 4-9-15,-3 8-13 16,-5-2-7-16,-1 9-11 0,-4-1-2 16,-3 0-10-16,0 2-2 15,-1-2-5-15,1 1-3 16,2 0-2-16,1 1-3 15,3 1-4-15,0 0 0 16,1 2-2-16,2 0 1 16,-1 2 2-16,-2 0 1 15,0 1 1-15,0 0 0 0,0 0-20 16,0 0-19-16,0 0-53 16,0 0-34-16,1 3 282 15,-1-3-144-15</inkml:trace>
  <inkml:trace contextRef="#ctx0" brushRef="#br0" timeOffset="25098.17">13125 5611 575 0,'-29'-37'281'0,"38"32"-108"16,3 0-21-16,4 4-46 15,2 1-34-15,6 6-42 16,1 4-6-16,-1 7-17 15,0 6-2-15,-6 2 2 16,1 5 2-16,-7-1 4 16,-1 3 2-16,-9-2 4 15,-5 0 1-15,-3-2 0 16,-4-1-1-16,1 4-3 16,-2-6 1-16,-3-1 1 15,0-9 1-15,-2-9-1 16,-3-3-2-16,0-11-8 15,-1-5-6-15,1-8-5 0,4-3-4 16,6-2-3-16,4 2 0 16,8 8 0-16,3 0 1 15,7 10 4-15,-2-1 9 16,5 1-1-16,3 4 1 16,6 6-1-16,2 3-6 15,0 13 3-15,-2-2 3 16,-5 2 160-16,3 6-121 0</inkml:trace>
  <inkml:trace contextRef="#ctx0" brushRef="#br0" timeOffset="25551.42">14336 5628 640 0,'20'13'325'0,"-20"-12"-29"16,3 1-123-16,-2 4-6 16,-1-1-39-16,-2 8-80 15,-4 6-6-15,-8 17-15 16,-11 11-37-16,-21 25 10 16</inkml:trace>
  <inkml:trace contextRef="#ctx0" brushRef="#br0" timeOffset="26121.1">14963 5170 575 0,'-2'-1'259'15,"2"-1"-150"-15,2 1 11 16,-2 1 15-16,0 0-41 16,11 0-18-16,6 3-11 15,30 6-29-15,-25-5-12 16,1 1-13-16,-1-1 0 15,-6-1 50-15,-2 0-71 16,-7-1 21-16</inkml:trace>
  <inkml:trace contextRef="#ctx0" brushRef="#br0" timeOffset="26307.17">14754 5485 434 0,'4'3'280'16,"9"3"5"-16,11-6-160 16,7-2-15-16,17-1-64 15,3-6-27-15,5-3-3 16,-5-4-11-16,-14-1-146 16,-6 2 108-16</inkml:trace>
  <inkml:trace contextRef="#ctx0" brushRef="#br0" timeOffset="26535.09">15071 5379 608 0,'-65'-37'316'0,"59"38"-104"0,3 3-53 16,2 0-59-16,1 7-20 16,2 5-10-16,1 6-4 15,5 8-24-15,0 5-13 0,1 6-18 16,-1 5-2-16,-4 5-1 15,0 1 1-15,-1-4 1 16,-3-4 0-16,3-6 32 16,-4-8-63-16,-2-16-99 15,3-2-208-15,-5-17 182 16</inkml:trace>
  <inkml:trace contextRef="#ctx0" brushRef="#br0" timeOffset="27208.02">14901 5532 315 0,'-8'-9'249'16,"3"7"9"-16,1 7-124 15,0 4-37-15,-1 11-76 16,-1 1-16-16,-1 9-5 16,2-2 0-16,4-4 12 0,1 0 4 15,7-12 7-15,5-6 10 16,7-10-1-16,5-8-1 15,10-9-5-15,2-4-8 16,1-5 4-16,2 2 5 16,-3 4 21-16,0 3 6 15,-4 6-3-15,-5 5-2 16,-9 4-17-16,-7 5-2 16,-4 4-8-16,-4 5 1 0,-1 6-3 15,1 2-3-15,-3 4-7 16,2 2-3-16,3 1-4 15,-1-1 1-15,0-3-1 16,1-4 0-16,-1-8 1 16,1-2 1-16,1-8-16 15,2-4-20-15,0-12-45 16,4-6-38-16,-2-9-67 16,0-5-15-16,3-1 31 15,-9-2 37-15,0 4 90 16,-4 1 52-16,-6 3 75 15,0 2 18-15,-5 5 29 16,-1 2-7-16,2 10-37 16,3 5-4-16,3 8-25 15,2 2-12-15,2 6-26 0,0 1-16 16,5 7-12-16,5 5 1 16,2 6 2-16,5 7 2 15,1 8 3-15,-2 3 1 16,-4 9 3-16,-1 4 2 15,-11 7 4-15,0 2 1 16,-8-5 1-16,-5 1-7 16,2-10 38-16,-7-7 1 15,6-15 4-15,2-10 14 0,-4-17-29 16,1-8-3-16,-3-13-22 16,-5-11-36-16,-6-9-126 15,-2-10-36-15,-6-10 100 16</inkml:trace>
  <inkml:trace contextRef="#ctx0" brushRef="#br0" timeOffset="27452.33">15512 5272 625 0,'5'18'368'15,"-1"5"-116"-15,1 12-20 16,-4 1-26-16,-1 9-95 0,0 4-34 16,-3 6-38-1,2 4-14-15,0-1-12 0,1-3-4 16,-1-13-9-16,1-4-37 16,0-18-103-16,0-8-50 15,3-20 102-15</inkml:trace>
  <inkml:trace contextRef="#ctx0" brushRef="#br0" timeOffset="27762.27">15546 5287 301 0,'0'-33'242'0,"10"10"33"16,4 6-54-16,4 10-78 16,4 1-47-16,10 3-26 15,2 3-21-15,0 2 16 16,0 1 12-16,-4 4-10 15,-2 0 16-15,-3 4-19 16,-3 0-13-16,-3 4-11 16,-1 2-7-16,-1 3-17 15,-1 4 18-15,-3 2 5 16,-1 3 0-16,-1 6-1 16,-1 2-18-16,0 11-8 15,-1-3-2-15,-4 6 0 16,0 0 0-16,-3-8-2 15,0 2-1-15,-1-8-4 0,-2-4-35 16,-2-3-107-16,-2-6-59 16,-7-9 106-16</inkml:trace>
  <inkml:trace contextRef="#ctx0" brushRef="#br0" timeOffset="28089.69">15508 5545 688 0,'0'-10'330'0,"9"3"-117"16,7-2-30-16,15 0-37 15,9 1-37-15,8 3-37 16,4 5-8-16,-12 0-18 16,-8 5-5-16,-13 3-15 15,-10 5-3-15,-11 3-3 16,-7 3-1-16,-8 6-25 15,-9-1-29-15,-3 3-15 16,-4-1-1-16,0-5 18 16,7-2 23-16,10-7 10 15,6-3-3-15,9-3-7 16,7-5-1-16,14-2 1 0,7-3 3 16,11-5 6-16,2-3 0 15,-2-7-30-15,-1 0-54 16,-6-3 56-16</inkml:trace>
  <inkml:trace contextRef="#ctx0" brushRef="#br0" timeOffset="28298.85">15742 5441 596 0,'-30'-21'337'15,"10"5"-34"-15,5 9-71 0,12 7-91 16,3 1-17-16,5 11-60 15,2-1-13-15,1 9-16 16,4 8-19-16,0 13-11 16,-7 6 0-16,-3 17 0 15,-6 6 1-15,-8 8-25 16,0 0-17-16,-5-11 21 16</inkml:trace>
  <inkml:trace contextRef="#ctx0" brushRef="#br0" timeOffset="29286.23">16147 5056 983 0,'5'2'420'0,"7"13"-249"16,-5 0-10-16,-2 4-72 16,-1 5-34-16,-6 2-38 15,2 1-2-15,-4 1-3 16,1 0 0-16,0-8-4 15,0-5-2-15,2-7-3 16,5-2-1-16,6-4-2 16,3 1 0-16,11-3-1 15,-2-1 1-15,9-2 0 16,-1-1 0-16,-1 2 2 16,2 2 0-16,-11-1 1 15,-2 3 2-15,-12 5 2 16,-10 0 1-16,-10 8-7 15,-8 2-10-15,-9 3-19 16,-1 2-1-16,-5 2-3 16,-1 0 8-16,2-1 16 0,3-2 0 15,10-4 7-15,4-2-1 16,14-2-7-16,3-5-2 16,11-3 1-16,5-3 5 15,10-2 5-15,4-3 15 16,4-3 8-16,5 0 1 15,-2 0 6-15,-3 2-11 16,-11 2-5-16,-7 2-1 0,-14 5 0 16,-4 5-1-16,-14 4-17 15,-3 1-23 1,11-7-37-16,0 0-2 16,-33 31 9-16,0-2 22 0,6 2 29 15,21-19 1-15,12-5 0 16,4-3 0-16,11-7 7 15,5-3 2-15,7-8 5 16,4-2 0-16,5-10-5 16,2-1 0-16,-3-6 0 15,-3-1-25-15,-10 2-89 16,-4 3-91-16,-10 3-160 16,-4 4 27-16,-5 3 118 15,-5 2 126-15,-4 4 250 16,-3-2 50-16,-4 1 34 15,-2-1-11-15,3 1-61 0,4 4-40 16,7 4-54-16,3 7-13 16,5 7-14-16,1 4-9 15,2 12-2-15,3 3-11 16,2 10-13-16,-1 6 1 16,-2 3-5-16,-2 0-2 15,2-8 0-15,0-9 0 16,3-16-1-16,1-8 5 0,1-16 9 15,3-12 1-15,5-13 0 16,1-9-6-16,5-12-12 16,-1 0-6-16,-3-6-68 15,-5-1-41-15,-11-5 65 16</inkml:trace>
  <inkml:trace contextRef="#ctx0" brushRef="#br0" timeOffset="29803.3">16447 5293 389 0,'6'6'295'0,"3"5"26"16,-1 4-44-16,-1-1-106 16,5 4-27-16,-2 2-40 15,3 1-25-15,-3-2-31 16,-2 1-16-16,-5-3-16 0,-6-3-1 16,3 5-2-16,-7-4-2 15,-2-1-4-15,-1 0 0 16,0-5-3-16,1 0 0 15,2-3 1-15,2-2-2 16,3-1-3-16,3 2-4 16,7 2-3-16,1 0 0 15,5 6 3-15,0-1 1 16,-1 1 2-16,5 1 1 16,-2-1 1-16,0 2 1 0,-6 0 2 15,-3-2 2-15,-6 1 1 16,-2 3 1-16,-7 0-2 15,-4 4-1-15,-9-3-11 16,-2 1-11-16,-6-3-7 16,0 2 1-16,2 0 10 15,1-4 9-15,12 1 7 16,2-3-1-16,11-4 8 16,1 0 4-16,9-5 5 15,6 0 2-15,9-1-8 16,11 1 2-16,10-2 4 15,7 1 3-15,18-2 8 16,2-3-3-16,2-2-6 16,-4-2-2-16,-12-3-7 15,-8-2 0-15,-13 0-38 0,-7 0-46 16,-15-2 132-16,-6 1-72 16</inkml:trace>
  <inkml:trace contextRef="#ctx0" brushRef="#br0" timeOffset="30014.67">16721 5279 572 0,'14'-1'383'15,"-2"0"16"-15,11 2-244 16,-2 0-30-16,4 2-82 15,1 1-18-15,-5-1 8 16,1 1-58-16,-8-5-63 16,-3-2 66-16</inkml:trace>
  <inkml:trace contextRef="#ctx0" brushRef="#br0" timeOffset="30491.08">16834 5137 764 0,'-6'-3'380'16,"2"4"-155"-16,2 7-69 0,2 3-39 16,2 9-49-16,-2 3-14 15,0 14-29-15,3 3-10 16,-5 11-5-16,-2-1 0 16,-7 0 0-16,-1 2 0 15,1-9 1-15,0-3 0 16,11-16-2-16,-4-9-1 15,5-11 2-15,12-3 1 16,2-8 4-16,8-4 1 0,7-4-1 16,-5-3 4-16,4 1 2 15,-1 3 3-15,-7 3 2 16,-6 4-5-16,-8 7-5 16,-5 3-2-16,-11 6-4 15,-5 4-3-15,-13 5-12 16,-2 1-13-16,-4 2-17 15,-3 3-16-15,-6 3 12 16,-2 0 12-16,7 2 13 16,8-8 14-16,16-5 0 15,6-5-2-15,11-5 6 16,8-2 6-16,14-10 1 16,9-2 3-16,8-7-7 15,1-1-5-15,2 1-1 16,-3 0 1-16,-4 1-12 0,-6 1-40 15,-13 1-78-15,-7 2 81 16</inkml:trace>
  <inkml:trace contextRef="#ctx0" brushRef="#br0" timeOffset="30692.5">16875 5418 738 0,'-3'-6'418'0,"3"2"-102"0,0 4-110 15,3 2-35-15,-3-2-68 16,0 2-23-16,4 19-31 16,1 28-13-16,-10-10-17 15,1 7-4-15,-4 9-6 16,2 4-3-16,-3-3-9 16,1-2-40-16,4-10 30 15</inkml:trace>
  <inkml:trace contextRef="#ctx0" brushRef="#br0" timeOffset="30998.17">16992 5393 820 0,'-10'-37'375'15,"18"36"-108"-15,7-1-82 16,14 0 1-16,8 1-45 0,11 4-71 16,6 4-20-16,-2-2-21 15,0 0-4-15,-3-4-11 16,-3-2 0-16,-7-3-51 15,-7-3-46-15,-13-3-50 16,-7-1 64-16</inkml:trace>
  <inkml:trace contextRef="#ctx0" brushRef="#br0" timeOffset="31245.12">17260 5067 699 0,'-3'6'354'15,"0"0"-139"-15,0 8-64 16,2 6-25-16,2 5-47 16,2 8-14-16,7 14-5 15,3 7-6-15,1 12-21 16,5 10-11-16,3 11-12 16,2 1-1-16,6 0-1 0,2-1-1 15,1-19 2-15,1-9-1 16,-4-19-16-16,-2-16-30 15,-12-15-78-15,-1-7-55 16,-5-12 100-16</inkml:trace>
  <inkml:trace contextRef="#ctx0" brushRef="#br0" timeOffset="31542.99">16965 5729 700 0,'1'4'342'0,"10"-6"-137"16,7-2-5-16,9-2-51 15,3-1-34-15,3 1-26 16,0 2-12-16,-8 4-35 16,-6 5-5-16,-6 9-21 15,-5 2-2-15,-4 5 0 16,-6 2 0-16,-2 6-4 15,0-2-1-15,1 2-3 16,3-4-1-16,1-9 2 0,3-3 2 16,5-14 5-16,4-10-2 15,7-19-66-15,3-7-12 16,3-17 32-16</inkml:trace>
  <inkml:trace contextRef="#ctx0" brushRef="#br0" timeOffset="31692.03">17305 5099 812 0,'5'-4'380'0,"5"13"-143"15,3 6-43-15,2 7-51 16,0 6-42-16,0 11-60 16,-1 2-33-16,1 2-6 15</inkml:trace>
  <inkml:trace contextRef="#ctx0" brushRef="#br0" timeOffset="32246.78">17570 5383 937 0,'12'2'435'0,"24"14"-228"0,-17-9-56 15,1-1-53-15,3-1-61 16,-1 0-20-16,-6 1 13 16,-3 2-44-16,-10 5-84 15,-6-2-51-15,-9 4-160 16,-3 4-25-16,-6 1 0 16,-1-3 58-16,3-4 185 15,0-6 107-15,10-5 161 16,3 0 17-16,7-2-15 15,6 0-17-15,5 0-59 16,2 2 2-16,6 6 1 16,3 2-11-16,-3 7-1 15,-1 4-21-15,-8 7-28 16,-3 4-11-16,-8 4-14 0,-1 0-5 16,-4 2-4-16,-1-2-2 15,2-8-1-15,2-5-1 16,3-15 2-16,4-8-3 15,3-16-66-15,1-10-53 16,1-15 67-16</inkml:trace>
  <inkml:trace contextRef="#ctx0" brushRef="#br0" timeOffset="32423.61">17773 5425 657 0,'13'-2'380'16,"8"2"-79"-16,7 3-112 15,3 0-51-15,2-4-77 16,-1 1-27-16,-1-5-26 16,0 4 20-16,-5 1-91 15,-6 0-33-15,-6-2-161 16,-7-4 135-16</inkml:trace>
  <inkml:trace contextRef="#ctx0" brushRef="#br0" timeOffset="32956.81">17983 5273 401 0,'-15'-13'304'0,"7"5"66"16,-1 3-125-16,4 7-92 0,3 6-48 15,1 6-56-15,2 7-10 16,1 6-5-16,-1 7-4 16,-1 7-13-16,1 5-5 15,-2 1-5-15,0 1 0 16,0-6-1-16,0-8 1 15,5-14 0-15,2-6 2 16,3-12 4-16,3-2 0 16,5-9 1-16,1-2-2 0,2-3-6 15,0 0 0-15,-7 5 0 16,0 2-1-16,-5 7 12 16,-3 3 0-16,-6 8 2 15,-5 4 1-15,-8 8-13 16,-3 5-2-16,-5 3-5 15,0 2 0-15,-1-4-2 16,2-1 1-16,9-4 1 16,0-4 0-16,9-6-1 15,2-4-2-15,5-10 0 16,7-3-1-16,6-5 4 16,2-7-1-16,3-1 1 15,0-1-1-15,-2 2 0 16,-1-1 1-16,1 7-1 15,-1-1 1-15,2 8 0 16,-1 2 7-16,-2 2 7 16,-2 4 3-16,-7-4 6 0,0 2-5 15,-1 1 0-15,-1 3-2 16,0 6-4-16,-1 2-1 16,-1 8-5-16,-4-4-8 15,-2-1 69-15,-4-1-52 16</inkml:trace>
  <inkml:trace contextRef="#ctx0" brushRef="#br0" timeOffset="33649.71">18368 5382 496 0,'-1'0'329'0,"0"0"39"0,0 6-115 15,3 14-60-15,6 26-60 16,-7-17-78-16,-2-2-27 16,-2 3-12-16,0-7-4 15,0-10-1-15,3-4 2 16,2-13-1-16,5-3-1 16,7-6-3-16,2-4-3 15,4 0-5-15,3 0-2 0,2 7 4 16,2 3 1-16,3 6 6 15,-2 3 5-15,-4 3 5 16,-2 1 2-16,-11 4 3 16,1 0-2-16,-8 5 1 15,0 4 0-15,-5 9-1 16,-9 3-1-16,-2 10-6 16,-7 2-2-16,-7 4-5 15,-3 2-1-15,-5-3-17 16,2-4-34-16,6-13-63 15,4-10-25-15,5-19-52 16,5-9 9-16,5-14 60 16,1-5 26-16,8-2 86 15,3 1 34-15,6 8 57 16,-1 1 18-16,1 7 18 16,2 8 1-16,-1 3-26 0,6 7-10 15,2 4-26-15,4 1-9 16,0 5-22-16,-2-1-10 15,-2 2-10-15,-5-1-4 16,-4-6-8-16,0-1-28 16,-5-8-103-16,2-3-48 15,3-9 98-15</inkml:trace>
  <inkml:trace contextRef="#ctx0" brushRef="#br0" timeOffset="33799.92">18718 5641 492 0,'4'-10'311'0,"1"10"-22"15,-2 3-67-15,1 10-92 16,0 3-31-16,0 5-34 16,1 3-18-16,-1-3-22 15,0 2 6-15,2-8-103 16,-1-4-53-16,1-1 79 16</inkml:trace>
  <inkml:trace contextRef="#ctx0" brushRef="#br0" timeOffset="34173.75">18874 5194 546 0,'4'-10'291'16,"-1"10"-43"-16,-1 2-58 15,0 7-38-15,-1 0-27 16,-2 7-58-16,2 3-13 15,1 6-16-15,4 4 2 16,2 7 14-16,-1 0-1 16,0 8-11-16,0 8-10 0,-3 9-21 15,1 9-3-15,-3 6-1 16,-1 0 0-16,-1-6 2 16,-3-7 0-16,1-13 0 15,-3-8 2-15,2-11 3 16,-1-8 1-16,-4-8 12 15,1-6 7-15,-10-9 9 16,-5-1 4-16,-12-8-15 16,-8-1-12-16,-11-4-51 15,-9-2-15-15,-13-5-47 16,0 2-46-16,6 6 98 16</inkml:trace>
  <inkml:trace contextRef="#ctx0" brushRef="#br0" timeOffset="34561.8">19330 5252 1008 0,'1'2'422'0,"4"0"-241"15,7 2-11-15,8-3-43 16,5 1-39-16,12 2-61 16,-1 1-9-16,0 0-11 15,1 1-2-15,-7-3 2 16,-4 0-11-16,-13-1-95 16,-6 0-40-16,-17 4 75 15</inkml:trace>
  <inkml:trace contextRef="#ctx0" brushRef="#br0" timeOffset="34726.37">19155 5541 430 0,'-20'14'293'15,"15"-2"-22"-15,8-4-10 16,17-6-86-16,13-2-55 16,15-6-59-16,9-4-17 15,8-6-29-15,0-1-5 0,-5-6-96 16,-7 2-91-16,-17 8 109 15</inkml:trace>
  <inkml:trace contextRef="#ctx0" brushRef="#br0" timeOffset="34979.71">19439 5399 661 0,'-3'-4'326'0,"4"10"-96"16,2 1-34-16,0 3-60 15,2 7-30-15,-1 4-49 16,0 7-16-16,3 12-12 16,0 4-5-16,-1 11-9 15,-2 5 1-15,-3 10-1 16,-1 6-1-16,-4 5-6 0,0 4 0 16,-1-4-3-16,-1-9 10 15,6-15-70-15,0-13-32 16,0-23-374-16,1-9 302 15</inkml:trace>
  <inkml:trace contextRef="#ctx0" brushRef="#br0" timeOffset="35630.42">19318 5632 834 0,'-4'-3'378'0,"5"5"-193"15,0 3 0-15,3 6-68 16,0 4-37-16,-1 5-44 16,2 6-13-16,-2 6-16 15,-1 0-1-15,-2 2 1 16,-7-4 1-16,3 0-5 16,0-4-18-16,-1-12-38 15,3-3-9-15,2-12-8 16,0-6 15-16,5-9 33 15,-2-3 9-15,2 0 10 16,1-6 5-16,1 5 12 16,4 1 8-16,-2 0 15 15,4 4 11-15,1 4 7 16,1-1-3-16,1 7-15 0,0 6-12 16,-2 2-5-16,-1 3-3 15,-6 0 3-15,-2 0 0 16,-6 7-2-16,-6 0-1 15,-10 2-2-15,-2 3-3 16,-6-3-4-16,-1 2-1 0,3 0-3 16,1-3-1-16,7-4-1 15,3-4-1-15,7-3-3 16,5-3-3-16,7-5-4 16,3-5-1-16,17-5 1 15,3-3 1-15,10-3 3 16,5 4 2-16,-3-4 3 15,3 2 1-15,-3 4 11 16,-7-3 5-16,-9 9 9 16,-5 3 9-16,-14 2 9 15,0 4 2-15,-7 4 4 16,-1 2-5-16,-9 4-13 16,-5 6-3-16,-13 4-16 15,-5 4-6-15,-10 5-6 16,-3 3-5-16,0 4-19 0,2 0-9 15,5-2-53-15,5-5-44 16,11-9 294-16,1-6-158 16</inkml:trace>
  <inkml:trace contextRef="#ctx0" brushRef="#br0" timeOffset="35796.76">19494 5829 602 0,'16'0'333'15,"1"13"-65"-15,-1 4-30 16,2 9-85-16,1 4-31 0,1 6-52 16,0-1-22-16,-5 0-29 15,-1-3-11-15,-2-11 12 16,0-5-15-16</inkml:trace>
  <inkml:trace contextRef="#ctx0" brushRef="#br0" timeOffset="36058.82">19680 5532 735 0,'11'-1'416'0,"2"1"-134"15,8 4-51-15,8 1-56 16,2 1-85-16,1-1-29 16,3-1-32-16,-3-2-7 15,-3-4-10-15,-2-3-8 16,-10-3-85-16,-2-1-48 16,-7-1 72-16</inkml:trace>
  <inkml:trace contextRef="#ctx0" brushRef="#br0" timeOffset="36697.01">19845 5395 781 0,'0'1'374'0,"1"4"-139"16,4 4-16-16,3 7-63 16,0 3-39-16,1 8-65 15,-4 5-20-15,-4 0-22 16,-3 11-2-16,-5 1-2 15,-2 1 1-15,0-3 0 16,-1-6 0-16,6-11 1 16,4-9-1-16,3-6-2 15,5-5 0-15,5-10-1 16,4 0-1-16,5 1 0 16,-2-6 0-16,3 4-1 15,-5-1 1-15,-8 1-1 0,-1 6 0 16,-8 5-1-16,0 9-1 15,-9-2 0-15,-3 3-7 16,-8 4-17-16,-6-4-13 16,1 6-7-16,-2-3 6 15,6-2 16-15,4-1 13 0,9-3 9 16,5-2 1-16,7-6 15 16,3 0-5-16,9-4 19 15,2 0 8-15,8-3 9 16,-2-1 15-16,-2 3 0 15,-2 1-8-15,-8 2-15 16,-3 6-11-16,-7 5-11 16,-8 2-2-16,-7 6-4 15,-4 0-2-15,-6 2-4 16,1-1-2-16,4-1-1 16,3-1-1-16,6-4-1 15,5-2 0-15,7-5 0 16,6-1-1-16,9-5 1 15,8 0 0-15,5-7 0 16,5-2 1-16,9-2-1 16,-1-1 0-16,3 1 0 15,-1 1 0-15,-10-1 1 16,-4 0-9-16,-10 7-44 0,-8-5-26 16,-6 3-74-16,-5 0-64 15,-7 1 142-15</inkml:trace>
  <inkml:trace contextRef="#ctx0" brushRef="#br0" timeOffset="37206.22">20054 5435 593 0,'9'2'372'15,"3"4"-68"-15,10 4-74 16,1 2-53-16,5 0-69 16,-2-3-21-16,-3 2-32 15,-4-1-13-15,-7 3-19 16,-6 0-5-16,-6 4-4 16,-6 1-1-16,-11 4-3 15,-4 0-4-15,-8 2-6 16,0 0-8-16,1-4-10 15,6-1 0-15,6-6 1 0,7-3 4 16,8-5 5-16,3-3 1 16,13-2-1-16,5 0 3 15,7-1 4-15,3 3 1 16,-2-2 1-16,-3 0 0 16,-7 4 1-16,-3 2 1 15,-10 3 2-15,-5 4 2 16,-7 3 1-16,-5 2-2 15,-1 4-4-15,-4 4-1 0,4 0 0 16,1-5 1-16,9-4 4 16,3-5 15-16,9-9 24 15,6-4 8-15,9-11-1 16,3-6-13-16,6-10-27 16,0-3-28-16,-2-1-79 15,-2-1 83-15,-3 0-19 16</inkml:trace>
  <inkml:trace contextRef="#ctx0" brushRef="#br0" timeOffset="37888.65">20460 5591 1019 0,'56'-40'446'16,"-29"40"-271"-16,4-1-6 16,1 3-92-16,2 1-36 15,-1-1-25-15,-5 2-4 16,-5-4-3-16,-6 0 2 16,-7-2-1-16,-7-2-27 15,-5-2-76-15,0 3-29 0,-11 0-27 16,0 1 23-16,-3 3 73 15,-1 2 26-15,3 3 54 16,2 5 23-16,1 4 33 16,-3 4 11-16,-2 7-14 15,-5 2-16-15,-2 4-30 16,1-1-11-16,0-1-16 16,5-1-3-16,7-10-4 15,4-3-1-15,7-14-14 16,9-5-2-16,10-12-1 15,7-5 1-15,9-9 13 16,3 0 2-16,1 1 2 16,-1 5 1-16,-8 6 2 15,-1 5 0-15,-7 4 4 16,1 4 2-16,-5 5 4 0,-6 1 2 16,-9 6 1-16,-6 3 0 15,-9 3-2-15,-6 1-1 16,-9 4-4-16,-5 0-3 15,-6 3-3-15,-1 3-3 16,-7-1-2-16,1 1 0 16,0-4-1-16,7 0 2 15,13-4 5-15,5-5 0 0,13-3 4 16,2-8 0-16,12-7 14 16,7-1 10-16,16-5 8 15,6 3 1-15,9-3-15 16,0-1-12-16,1-1-11 15,-2-3-11-15,-4 3-60 16,-3-2-49-16,-13 2-132 16,-6-1 148-16</inkml:trace>
  <inkml:trace contextRef="#ctx0" brushRef="#br0" timeOffset="38187.96">20648 5410 842 0,'3'4'386'0,"3"8"-197"0,-3-2 9 16,1 7-92-16,1 5-25 16,-3 3-33-16,-1 6-3 15,-1 8 4-15,2 3-10 16,-1 11-15-16,3 6-6 15,-1 13-13-15,-4 6-3 16,0 11 0-16,-3 0 0 16,0-6 1-16,3-5-1 0,1-16-23 15,6-4-24-15,-1-12-107 16,-4-9-1-16,2-14-218 16,-3-8 230-16</inkml:trace>
  <inkml:trace contextRef="#ctx0" brushRef="#br0" timeOffset="38433.1">20698 5850 673 0,'8'-6'341'0,"-4"5"-91"15,0 4-54-15,-4 3-40 0,0 3-26 16,-2 8-45-16,-9 0-20 16,-8 7-31-16,-3 2-13 15,-16 6-15-15,-1 6 1 16,-9-3-63-16,-1 1-20 16,8 1 44-16</inkml:trace>
  <inkml:trace contextRef="#ctx0" brushRef="#br0" timeOffset="38626.08">20588 5979 428 0,'26'19'354'16,"6"5"37"-16,4 6-140 15,2 3-28-15,8 5-98 16,3 1-40-16,-1-1-38 15,1-4-23-15,-8-13-110 16,-7-9-110-16,-11-12 121 16</inkml:trace>
  <inkml:trace contextRef="#ctx0" brushRef="#br0" timeOffset="66537.7">3537 6675 358 0,'-80'10'209'15,"70"-17"-3"-15,3-3-6 16,3 0-37-16,1 1-12 0,2 3-59 16,1-2-20-16,5 5-38 15,4-1-19-15,8 1-15 16,8 6 0-16,8 6 2 15,2 1 3-15,0 4 4 16,-5 1-1-16,-3 3 0 16,-2 1-2-16,-2 4 1 15,-2-2 0-15,-5 4 3 16,-4 0 0-16,-10 2 4 16,-3 3 3-16,-11 2 1 15,-2 3 1-15,-6-2-1 16,2-1 0-16,-3-10 0 15,-2-10-1-15,-1-11-1 16,-1-4-1-16,-6-10-6 16,1-4-2-16,-2-7-5 15,2-4-2-15,11-4-1 16,3 0-3-16,11 3-1 0,3 4-1 16,5 10-4-16,7 4-2 15,9 8-1-15,7 3-1 16,9 8 5-16,0 2 2 15,0 5 3-15,-2 4 2 16,-4 1 1-16,-3-1 2 0,-6 0 3 16,-2 4 2-16,-4-8 2 15,-1 2-3-15,1-7-2 16</inkml:trace>
  <inkml:trace contextRef="#ctx0" brushRef="#br0" timeOffset="67150.02">4187 6737 484 0,'-1'-7'261'15,"-2"-2"-35"-15,1-1-33 16,-5-5-48-16,1 0-17 16,-4-3-48-16,-3-1-12 15,-2 0-21-15,-4-1-11 16,-1 3-14-16,-1 2-6 15,-1 4-6-15,2 1-3 16,1 9-6-16,-2 4-5 0,3 18-10 16,0 7-1-16,4 15-1 15,4 3 4-15,6 3 4 16,2-2 0-16,6-4 2 16,8-5 0-16,3-10 2 15,1-9 1-15,0-13 3 16,0-6 1-16,1-14 4 15,5-3 1-15,-2-10 0 16,2-6 0-16,0-5-1 16,-2-2 1-16,-4 1-1 15,0 4-1-15,-7 8 1 16,-3 3-2-16,-3 12-3 16,-2 5 0-16,-2 11-2 15,1 7-1-15,1 15-3 0,0 3 0 16,6 9 0-16,0-1 1 15,5-2 4-15,3-4 1 16,1-6 2-16,2-2 2 16,-2-9-13-16,0 0-43 15,-9-12 37-15</inkml:trace>
  <inkml:trace contextRef="#ctx0" brushRef="#br0" timeOffset="67480.28">3359 7180 449 0,'4'-1'154'16,"8"-2"-115"-16,13 0 26 15,9 1 4-15,19 2 40 16,10 0-29-16,13 0-7 16,9-3 3-16,12-8-18 15,6-4 17-15,1-7-28 16,2-4 2-16,-10 2-18 16,-9-1-10-16,-12 7-4 0,-12 6 1 15,-14 5 3-15,-4 6 1 16,-15 4-10-16,-9 0-19 15,-16 12 4-15</inkml:trace>
  <inkml:trace contextRef="#ctx0" brushRef="#br0" timeOffset="67899.42">3514 7294 559 0,'3'-3'209'15,"10"-2"-157"-15,17 3-22 16,4 2 18-16,13 11-8 16,0 4-3-16,5 4-13 15,-2 0-13-15,-4 4 2 16,-2 4 1-16,-19 1 61 15,-6 3 4-15,-14-2 5 16,-7 1 2-16,-12 2-53 16,-7-3-2-16,-12-1-4 15,-4-5-1-15,-4-9-5 16,0-4-1-16,3-10-4 0,-2-3-2 16,6-10-6-16,8-2-4 15,10-1-10-15,6 2-5 16,11 5-11-16,9 1-2 15,12 4 4-15,7 2 4 16,10 2 11-16,-4 0 5 0,4 2 51 16,1 1-72-16,5-3 27 15</inkml:trace>
  <inkml:trace contextRef="#ctx0" brushRef="#br0" timeOffset="68295.96">4114 7181 384 0,'14'7'193'0,"10"4"-83"15,4 0 7-15,0 0 30 16,3-3-48-16,-5 1-9 0,-1-1-2 15,-7 1-34-15,-6 1 2 16,-6-2-9-16,-4 1 0 16,-5 8-8-16,-4 2-4 15,-7 15-17-15,-3 8-5 16,-9 6-5-16,-4 3-2 16,-2-4-1-16,1-5-1 15,10-11-1-15,3-4-2 16,10-11-1-16,5-3-6 15,9-6-3-15,6-4-2 0,9-2 2 16,10-1 2-16,11-4 5 16,5-2 2-16,-2-4 5 15,-4-2-8-15,-9-3-374 16,-1 1 283-16</inkml:trace>
  <inkml:trace contextRef="#ctx0" brushRef="#br0" timeOffset="68454.16">4042 7302 487 0,'19'3'178'16,"13"2"-136"-16,26 9-38 15,7 4 0-15,14 10-3 0</inkml:trace>
  <inkml:trace contextRef="#ctx0" brushRef="#br0" timeOffset="72077.33">17946 2886 565 0,'-34'-52'301'15,"34"50"-80"-15,1-1 4 16,1 3-70-16,-2 0-26 0,0 0-48 16,6 2-12-16,10 6-34 15,23 12-10-15,-22-9-14 16,1-1-4-16,-4 1-12 16,-2-2-46-16,-8 3-189 15,-3 2 164-15</inkml:trace>
  <inkml:trace contextRef="#ctx0" brushRef="#br0" timeOffset="72351">17865 3086 329 0,'-6'3'282'16,"-1"-3"25"-16,10 1-83 16,2-1-48-16,1-4-70 15,5 0-25-15,3 5-12 16,3 5-15-16,0 10-21 15,0 3-12-15,-7 9-13 0,-1 3-2 16,-9 3 1-16,0 4 0 16,-2 6 0-16,-4-5 1 15,3 0 3-15,1-5 0 16,2-18 4-16,1-5 6 16,11-14 7-16,2-9-1 15,12-19-6-15,4-10-11 16,3-17-74-16,5-8-62 15,-2-7 77-15</inkml:trace>
  <inkml:trace contextRef="#ctx0" brushRef="#br0" timeOffset="72546.86">18271 2651 781 0,'7'1'385'0,"10"6"-150"15,0-2-24-15,6 5-87 16,4 2-39-16,-1-2-45 16,1 4-16-16,-5 0-3 15,-2-1-32-15,-10 6-116 16,-5 0-161-16,-12 7 169 16</inkml:trace>
  <inkml:trace contextRef="#ctx0" brushRef="#br0" timeOffset="73023.55">18187 2961 321 0,'-13'0'244'16,"6"-6"38"-16,10 1-57 15,8 2-71-15,5-1-17 16,10 4-18-16,1 1-4 16,6 5-19-16,-2 1-11 0,4 4-32 15,-2 3-15-15,-4 4-17 16,-2 3-9-16,-12 3-3 15,-7 1 1-15,-10 4-2 16,-8 5 0-16,-10 4-5 16,-5 1-16-16,-3 1-26 15,-4-6-31-15,5-9-3 16,1-6 12-16,2-14 19 16,4-5 29-16,8-12-1 15,4-4 4-15,10-7 3 16,4-1 3-16,6 1 10 15,3-1 12-15,6 9 21 16,2 0 6-16,-1 7-1 16,2 7-9-16,-6 7-18 15,-3 7-6-15,-6 9-5 16,-6 4-1-16,-5 7 1 16,-4 5-2-16,-3 4-1 0,1 1 0 15,5-4-1-15,1-5-1 16,9-10-1-16,8-2 0 15,7-14 0-15,7-5 0 16,8-10 1-16,6-6-19 16,5-8-60-16,5-1-45 15,2-4 68-15</inkml:trace>
  <inkml:trace contextRef="#ctx0" brushRef="#br0" timeOffset="73189.3">18914 3173 605 0,'5'3'320'0,"-2"9"-102"16,2 2-39-16,6 2-97 16,2 2-39-16,0-5-40 15</inkml:trace>
  <inkml:trace contextRef="#ctx0" brushRef="#br0" timeOffset="73347.86">18938 3284 804 0,'-31'68'358'16,"32"-54"-179"-16,3 4-31 15,4 0-79-15,4 0-3 16,12-2-117-16,7-3 44 15</inkml:trace>
  <inkml:trace contextRef="#ctx0" brushRef="#br0" timeOffset="73891.78">19570 3163 740 0,'-19'-48'374'16,"18"51"-166"-16,1 5-28 0,1-3-56 16,0 4-54-16,1 2-21 15,2 3-22-15,2 8-7 16,-3 4-12-16,-2 2-2 16,-3 5 0-16,-4 1 0 15,-5 5 3-15,-3-3 0 16,-3-4 4-16,-1-6 1 15,0-13 3-15,1-7 2 0,1-13-5 16,3-3-4-16,-3-15-10 16,4-1-2-16,-1-11 1 15,0-6 1-15,10 4 0 16,3 2 2-16,12 7 0 16,6 7 4-16,5 6 13 15,3 2 4-15,10 14 6 16,4 1-2-16,7 7-9 15,0 8-5-15,-5-4-7 16,-6 1-1-16,-8-3-63 16,-5-2-45-16,-2 7 63 15</inkml:trace>
  <inkml:trace contextRef="#ctx0" brushRef="#br0" timeOffset="74144.88">19883 2987 749 0,'52'-20'376'16,"-61"40"-149"-16,-1 5-35 16,-4 7-103-16,-2 7-40 0,0 8-38 15,-2 1-3-15,0 10-6 16,5 6-2-16,4 6 0 15,3-1-1-15,9-4 0 16,4-10 0-16,12-17-24 16,4-11-44-16,9-19 46 15</inkml:trace>
  <inkml:trace contextRef="#ctx0" brushRef="#br0" timeOffset="74528.41">20050 3051 748 0,'1'7'374'0,"4"3"-130"16,1 1-21-16,5-1-85 0,4 3-20 16,3-2-35-16,5 3-6 15,1-1-18-15,1 0-11 16,-3-1-17-16,-3-3-9 15,-6 5-11-15,-4-1-2 16,-9 8-2-16,-2 1 0 16,-12 5-2-16,-4 3-3 15,-7 7-2-15,-2 1-1 16,-2-4-1-16,5 0 2 0,5-11 1 16,2-5 2-16,7-8-3 15,6-6-3-15,6-3-7 16,9 2-2-16,9-2-1 15,2-2 3-15,9 1 9 16,2-7-25-16,3-1-60 16,-1-1-30-16,-7-4-109 15,-7 2 137-15</inkml:trace>
  <inkml:trace contextRef="#ctx0" brushRef="#br0" timeOffset="74722.78">19980 3273 514 0,'-7'-5'328'0,"6"5"-2"0,6 3-79 15,4 1-86-15,8 3-37 16,13 1-48-16,6-1-24 16,9 0-31-16,4-2-7 15,4-2-6-15,0-3-43 16,-4-1-329-16,1-3 265 15</inkml:trace>
  <inkml:trace contextRef="#ctx0" brushRef="#br0" timeOffset="74991.44">20470 3006 697 0,'-5'-21'362'0,"13"34"-112"16,3 5-30-16,6 4-79 15,0 5-27-15,8 4-30 16,2 2-8-16,0 4-15 16,-1 0-2-16,-7 1-14 15,-7 1-6-15,-11 5-12 16,-6 2-7-16,-17 4-5 0,-8 1-32 15,-14 4 140 1,-1 0-97-16</inkml:trace>
  <inkml:trace contextRef="#ctx0" brushRef="#br0" timeOffset="75603.85">20959 3211 471 0,'-49'-38'312'16,"45"38"-31"-16,5 3-74 16,2-2-32-16,-3-1-51 15,0 0-20-15,11 0-26 16,11 0-9-16,32 6-28 16,-19-2-11-16,6 6-16 15,3 0-7-15,-10 0 0 16,2 2-25-16,-13-3-61 15,-8 1 55-15</inkml:trace>
  <inkml:trace contextRef="#ctx0" brushRef="#br0" timeOffset="75791.16">20804 3377 649 0,'4'15'339'16,"14"-5"-115"-16,8 6 8 16,22 0-118-16,10-1-40 15,12 0-56-15,5-5-5 0,-4 1-9 16</inkml:trace>
  <inkml:trace contextRef="#ctx0" brushRef="#br0" timeOffset="77088.83">22069 3140 370 0,'63'14'259'16,"-60"-14"31"-16,4 0-41 16,6 0-61-16,-3 0-28 0,2-4-45 15,5-3-8-15,-2 0-17 16,0-2-1-16,4 2-10 15,-3-7-5-15,-2-4-15 16,-2-4-11-16,-5-5-17 16,-1 1-6-16,-4 0-10 15,-2 0-2-15,-6 6-3 16,1-1-1-16,-4 3-3 16,-3 0-2-16,0 2-4 15,-3 6-4-15,-4 4-9 16,4 6-5-16,-9 8-5 15,-2 10-1-15,-5 13 4 16,-1 10 3-16,8 20 4 16,3 5 2-16,12 5 5 15,7-6 2-15,12-10 4 0,9-4 1 16,8-15 1-16,7-4-1 16,2-19-25-16,0-12-33 15,4-13-77-15,-3-11-57 16,4-9 114-16</inkml:trace>
  <inkml:trace contextRef="#ctx0" brushRef="#br0" timeOffset="77471.73">22442 2635 571 0,'83'-25'347'16,"-73"23"-97"-16,10-2-37 16,1 1-45-16,4 0-75 15,5 2-22-15,-3 2-1 16,0 3-5-16,-2 4-11 16,-5 0-7-16,-9 4-20 15,-3 1-9-15,-12 5-10 16,-4 5-2-16,-9 4-2 15,-4 1-1-15,-3 2 0 16,1 1-1-16,7-2 2 16,1-1 0-16,9-9 1 15,2-4 0-15,5-6 1 0,5-2 1 16,3-3 0-16,5 1-1 16,3-7-3-16,2-2-7 15,4-6-42-15,-1-1-39 16,0 0-128-16,-5 1 132 15</inkml:trace>
  <inkml:trace contextRef="#ctx0" brushRef="#br0" timeOffset="77642.28">22500 2801 588 0,'-3'-3'311'0,"7"4"-88"16,4 1 6-16,13 5-85 15,3-2-48-15,10 3-70 16,6 3-11-16,3-3 3 16,4 2-43-16,-2 0 22 15</inkml:trace>
  <inkml:trace contextRef="#ctx0" brushRef="#br0" timeOffset="78041.74">21567 3548 812 0,'-1'-6'375'16,"5"3"-231"-16,13-3 19 16,8-3-12-16,20 2-60 15,9-3-23-15,17 8-22 16,6 0-7-16,13 3-21 16,3 2-1-16,10-1-4 15,7 1 6-15,4 0 12 16,1-1 5-16,-5-2 5 15,0 0-6-15,-17-2-12 16,-3 1-4-16,-19 1-4 16,-12 0-1-16,-19 0-8 15,-14-2-42-15,-18 2-63 16,-11 5 63-16</inkml:trace>
  <inkml:trace contextRef="#ctx0" brushRef="#br0" timeOffset="78343.23">21860 3817 957 0,'4'6'367'0,"3"-4"-235"15,1 3-29-15,-2 2 3 16,-2 4-31-16,-3 7-56 16,-1 4-7-16,-9 11-3 15,1 4-1-15,-2 12 1 16,-2 6-1-16,0 7 0 16,0 4-3-16,2-5-2 15,4-5 9-15,4-15-78 16,4-10 49-16,8-15-1 15</inkml:trace>
  <inkml:trace contextRef="#ctx0" brushRef="#br0" timeOffset="78525">21989 4051 730 0,'5'0'378'16,"7"3"-136"-16,6 2-3 15,12 2-107-15,5 0-43 16,8-4-52-16,2-1-15 16,-1-7-48-16,-4-3-29 15,-7-1 33-15</inkml:trace>
  <inkml:trace contextRef="#ctx0" brushRef="#br0" timeOffset="78720.28">22192 3858 686 0,'1'20'379'15,"-1"0"-130"1,0-10-39-16,0 1-58 0,0 43-77 16,-1 7-31-16,-5 14-25 15,-3-16-8-15,-2-3-19 16,1 0-36-16,4-5 30 15</inkml:trace>
  <inkml:trace contextRef="#ctx0" brushRef="#br0" timeOffset="79117.5">22422 4246 633 0,'35'-13'311'15,"3"-2"-120"-15,0-2-13 16,-4-1-84-16,-3 0-35 16,-6 1-1-16,-6-1 5 0,-6-1 10 15,-3 1 18-15,-6-1-29 16,-2 1-12-16,-5-1-12 16,-2 3 0-16,-7 5-3 15,-2 0-2-15,-4 5-11 16,0 1-9-16,-3 3-13 15,3 3-1-15,0 5-4 16,1 4 0-16,0 7-3 16,0 4 0-16,1 9 3 15,2 4 3-15,5 8 8 16,4-1 4-16,8 2 0 16,6-2 0-16,7-3-5 15,2-1-2-15,7-8-3 16,-2-5-21-16,5-8-45 15,1-7-32-15,0-11-114 0,-4-9 134 16</inkml:trace>
  <inkml:trace contextRef="#ctx0" brushRef="#br0" timeOffset="79533.67">22745 3788 613 0,'45'-22'335'0,"-35"22"-90"16,2 0-27-16,5 0-99 16,2 0-29-16,1-1-33 15,-2 1-3-15,1-1-7 16,-2 2-1-16,-2 2-5 15,-3-1-7-15,-4 7-13 16,-1 0-4-16,-8 1-8 16,1 5-3-16,-4 8-5 15,-6 2-1-15,-2 7-2 16,-5 1 0-16,-4-6 2 16,0 3 2-16,5-1 1 0,2-5 1 15,4-4 1-15,7-6-2 16,0-7-1-16,6 0-2 15,7-6-6-15,-1-1-1 16,10-2-18-16,-2-4-15 16,0-4-49-16,2 0-29 15,-2 0-134-15,-5-2 160 16</inkml:trace>
  <inkml:trace contextRef="#ctx0" brushRef="#br0" timeOffset="79734.75">22675 3884 855 0,'-6'-3'427'0,"8"5"-147"16,6 4-49-16,11 7-85 16,4-2-23-16,12 3-41 15,5 0-28-15,0 0-23 16,4 1-47-16,-4-3-109 15,-3-2-159-15,-3-2 166 16</inkml:trace>
  <inkml:trace contextRef="#ctx0" brushRef="#br0" timeOffset="81622.95">4278 7266 255 0,'-26'20'184'16,"25"-20"-23"-16,4 1-55 16,-1 1-38-16,-2-2-56 15,0 0-4-15,2 3 9 16,9 14 5-16,32 27 3 15,-21-22-6-15,1 0-4 0,4-3 1 16,2-2-10-16</inkml:trace>
  <inkml:trace contextRef="#ctx0" brushRef="#br0" timeOffset="81949.88">5048 6931 641 0,'-3'5'265'0,"2"-5"-120"16,4 2-50-16,1 1 12 16,-4-3-16-16,0 0-40 15,17 1-11-15,26-1-20 16,-18-1-7-16,6 1-4 16,1-4 3-16,5 2 8 15,-1-5-327-15,-3 2 234 16</inkml:trace>
  <inkml:trace contextRef="#ctx0" brushRef="#br0" timeOffset="82140.13">5044 7158 862 0,'-11'4'348'0,"14"-2"-210"16,5-2-75-16,14 1-49 15,10-1-3-15,15 3-6 16,-1-3 5 0,-22 0 11-16,-1 0-13 0</inkml:trace>
  <inkml:trace contextRef="#ctx0" brushRef="#br0" timeOffset="83131.17">5845 6988 430 0,'49'22'243'15,"-51"-22"-16"-15,1 0-97 16,5-2-55-16,-4 2 2 16,0 0 6-16,5 0 5 15,7-2-1-15,23-7-2 16,-17-2-21-16,1 3-10 16,7-1-23-16,0 2-10 0,4 3-13 15,2 0-2-15,-5 4-4 16,1-2 1-16,-2 2-1 15,1 1 0-15,2-2 0 16,2 1 1-16,0-2 1 16,2 2-2-16,3 1 1 15,-2-1-1-15,0 1 1 16,-3-2-1-16,-7-3 0 16,0 4 1-16,-5 0-1 15,2 0 1-15,2 0 0 16,-2-5-1-16,4 1 0 15,-1 0 0-15,1-6-1 16,2 5 0-16,8 3-1 16,-4-6 0-16,2 8 0 15,-1-2-1-15,-4 0 1 0,2 4 0 16,0 0 0-16,1 0 0 16,2 0 0-16,3 0 0 15,-2-2 1-15,5 3-1 16,3 0 0-16,-3 0 0 15,3 1 0-15,-3-3-1 16,-1 0 1-16,5 0-1 16,6 0 1-16,2 1-2 0,0-1 1 15,0-1 0-15,-4 1 0 16,-2-1 1-16,5 5 0 16,3 1 0-16,5 2 0 15,-3-1 1-15,0-4-1 16,-3 3 0-16,-4-4 0 15,4-2 0-15,4 1 0 16,1 1-1-16,0-2 0 16,-2 3 1-16,-1 5 0 15,0-4 0-15,5 3 1 16,5 3 0-16,-4-5 0 16,1 2 0-16,-3-3-1 15,1 0 1-15,8-2 23 16,0 2 4-16,0-4 5 0,0 3 1 15,-1 1-23-15,4-1-4 16,4 8-4-16,-3-5 0 16,-1 2-2-16,-1 2 1 15,1-6 0-15,2 2 0 16,1-3 1-16,-3-1-1 16,-7-1 1-16,0-1-1 15,0 0 0-15,-1 0 1 16,-9 1 0-16,-3 2 0 15,-9 2 1-15,-2 1 1 0,0 2-5 16,-4 0-43-16,1-1 31 16</inkml:trace>
  <inkml:trace contextRef="#ctx0" brushRef="#br0" timeOffset="84431.92">6973 7292 456 0,'25'-7'226'0,"-26"6"-45"16,-1-3-14-16,-1-1-25 16,2 2 2-16,-4-2-23 15,2 2-10-15,1 1-22 16,0 0-11-16,2 1-26 16,-1 1-15-16,0 0-20 15,0 0-9-15,-2 7-8 0,-7 11 0 16,-11 28-1-1,11-19-1-15,0 11 1 0,0 2-1 16,3 4-2-16,2 1 0 16,8 1-2-16,3-1 1 15,6-4 5-15,4-4 2 16,10-6-32-16,5-5-63 16,12-10 62-16</inkml:trace>
  <inkml:trace contextRef="#ctx0" brushRef="#br0" timeOffset="84657.22">7369 7306 686 0,'1'4'313'0,"-2"2"-113"16,1 5-29-16,-3 8-21 15,1 7-26-15,-5 9-58 16,1 10-18-16,-2 10-28 16,-2 0-6-16,5 2-5 15,2-1-44-15,4-9 27 16</inkml:trace>
  <inkml:trace contextRef="#ctx0" brushRef="#br0" timeOffset="84849.84">7452 7535 409 0,'18'-2'269'16,"1"5"0"-16,4 2-61 16,3 1-108-16,1-1-33 15,1-2-48-15,4-1-5 0,1-2 12 16,-1-3-59-16,-8 1 29 15</inkml:trace>
  <inkml:trace contextRef="#ctx0" brushRef="#br0" timeOffset="85029.65">7605 7372 798 0,'-17'-10'363'0,"9"6"-174"16,2 4-50-16,6 13-70 15,-2 0-28-15,2 14-29 16,1 7-5-16,-1 6-2 16,7 12-2-16,-3 3 3 15,2 3 8-15,2 0-10 16</inkml:trace>
  <inkml:trace contextRef="#ctx0" brushRef="#br0" timeOffset="85523.18">7965 7656 197 0,'20'51'173'0,"-17"-50"80"16,-1-3-38-16,5-3-17 15,3 2-21-15,5-7-37 16,3 0-5-16,5-4-22 16,0-2-9-16,1-3-27 15,1-4-12-15,-5-1-16 16,-3 1-8-16,-10 0-9 15,-6 4-5-15,-7 4-7 16,0 3 0-16,-9 3-6 16,-2 3-2-16,-4 4-6 0,-6 0-2 15,3 7-6-15,0 3-5 16,3 6-9-16,3 4-3 16,6 8-4-16,5 5 1 15,7 3 3-15,2 0 2 16,12 5 4-16,3 0 2 15,9-5 6-15,5 2 4 16,6-12 4-16,1-6 7 16,0-14-49-16,0-7-49 0,-1-20 56 15</inkml:trace>
  <inkml:trace contextRef="#ctx0" brushRef="#br0" timeOffset="85896.34">8328 7295 528 0,'-14'-41'262'0,"25"38"-86"16,5 1-8-16,6 1-23 15,3 1-6-15,4 1-19 16,-4 0-10-16,1 3-12 15,-5 0-16-15,-7 1-19 0,-1 3-6 16,-10 1-26-16,-1 0-6 16,-4 9-9-16,-5 2-2 15,-1 6-7-15,-4 2 0 16,3 1-3-16,0-1-2 16,4-7-2-16,5 1 0 15,4-9-3-15,3-3 0 16,5-4-1-16,3-1 1 15,4-5 3-15,2-3-20 0,2-6-53 16,-3-4-44-16,0-4-96 16,-3-1-276-16,-3 5 335 15</inkml:trace>
  <inkml:trace contextRef="#ctx0" brushRef="#br0" timeOffset="86092.79">8366 7351 585 0,'-3'4'309'16,"3"-2"-74"-16,9 6-99 15,0-3-34-15,14 0-40 16,7 2-28-16,11-1-16 16,7-1-7-16,-1-4-3 15,2 3 1-15,-3-9-29 0,-1-2-50 16,1-4 46-16</inkml:trace>
  <inkml:trace contextRef="#ctx0" brushRef="#br0" timeOffset="86406.22">8810 7231 576 0,'-15'-16'322'16,"13"22"-41"-16,5 1-151 16,5 4-30-16,7 3-24 15,4 4-11-15,7 3 2 16,1-2-6-16,3 7-2 16,-2 0-4-16,-6 5-12 15,0 2 0-15,-8 3-4 16,-2 4 0-16,-6 8-8 15,-6 3-4-15,-8 7-6 16,-6 5-4-16,-9 4-2 16,0-2 10-16,-5-4-88 15,-1-8-36-15,4-18 60 16</inkml:trace>
  <inkml:trace contextRef="#ctx0" brushRef="#br0" timeOffset="86832.61">9012 7222 371 0,'69'39'259'16,"-57"-38"-23"-16,7 2-31 15,1-2-30-15,4 1-59 16,3 2-18-16,-1-1-29 16,-3 2-15-16,-8-2-15 15,-4 1-15-15,-9 0-5 16,-5 4-3-16,-4 9-5 15,-9-1-9-15,-7 2-16 16,4-1-3-16,-1-4 0 16,6-2 7-16,7 0 9 0,2 1 1 15,8-2 12-15,6 1 5 16,9 1 2-16,8 0 0 16,11 0-12-16,3-5-2 15,9-6 51-15,-2-3-41 16</inkml:trace>
  <inkml:trace contextRef="#ctx0" brushRef="#br0" timeOffset="89323.69">6628 6470 372 0,'-64'69'169'15,"63"-64"-50"-15,1-2-10 16,2-1 14-16,-2-2-12 16,0 0-35-16,18 0-7 0,27-4-9 15,-20-4-10-15,3-4-6 16,2-1-9-16,-4-2-10 15,3-1-2-15,-9-2 12 16,-5-1 3-16,-6-3 1 16,-6 0-1-16,-3 1-14 15,-3 2-3-15,-4 6-3 16,-3-1-2-16,-5 4-5 16,-5 3-4-16,-5 6-6 15,1 4-4-15,-2 7-6 16,3 5-4-16,4 14-4 15,2 1 1-15,4 12 0 16,4 7 1-16,8 0 2 16,4-1 1-16,8-4 4 15,2-11 2-15,6-12 8 16,3-5 3-16,8-20 7 0,7-3 3 16,3-13-3-16,-3-8-27 15,-2-10 12-15</inkml:trace>
  <inkml:trace contextRef="#ctx0" brushRef="#br0" timeOffset="89739.62">6878 6074 429 0,'-16'-26'202'15,"27"29"-93"-15,3-1-20 16,1 1 11-16,6 0-17 16,3 0 2-16,2-1 11 15,3 0-8-15,-1-2-12 16,-1 1-16-16,-6 3-8 16,-1-1-2-16,-8 2-1 15,-2 1-5-15,-4 2-8 16,-3 2-5-16,-6 2-7 15,-3 2-2-15,-7 6-8 16,-5 1-3-16,-1 0-5 16,0 2-1-16,4-1-2 0,-1-3-1 15,8-1-1-15,2-3-1 16,5-7-1-16,1-2-1 16,4-3 1-16,1-3 2 15,6-3 2-15,2-1 2 16,5-1 10-16,3 1-40 15,-2-3-154-15,1 2 130 16</inkml:trace>
  <inkml:trace contextRef="#ctx0" brushRef="#br0" timeOffset="89956.88">6956 6193 443 0,'-4'-3'225'0,"6"6"-41"16,4 1-63-16,6-1-38 15,3 3-20-15,9 1-40 16,6-1-4-16,11 4-1 16,5-3 1-16,6-2 524 15,-19-9-404 1</inkml:trace>
  <inkml:trace contextRef="#ctx0" brushRef="#br0" timeOffset="90504.44">7513 6222 257 0,'41'-33'216'15,"-42"32"74"-15,0 1-65 16,-3 3-58-16,4-3-37 16,-1 0-65-16,-4 2-19 15,-7 5-22-15,-21 35-6 16,23-14-3-16,1 7 8 16,1 7 6-16,3 3-3 0,8 6-9 15,1 0-8-15,8-4-6 16,5 0 0-16,-2-14 5 15,4-3 0-15,1-11-16 16,1-6-10-16,5-9 10 16</inkml:trace>
  <inkml:trace contextRef="#ctx0" brushRef="#br0" timeOffset="90740.37">7743 6236 578 0,'-3'4'300'0,"0"6"-112"16,-2 5-59-16,0 6-19 16,-2 8-61-16,1 3-19 15,0 10-21-15,-1 2-4 16,1 10-1-16,2-4 0 15,5 1-35-15,3-4 25 16</inkml:trace>
  <inkml:trace contextRef="#ctx0" brushRef="#br0" timeOffset="90934.54">7743 6499 395 0,'71'-20'249'0,"-58"22"-31"16,6 3-53-16,4-2-75 15,4 0-45-15,0-2-31 16,-4-4 37-16,0-2-310 16,-4 0 206-16</inkml:trace>
  <inkml:trace contextRef="#ctx0" brushRef="#br0" timeOffset="91126.75">7941 6328 485 0,'-6'0'265'0,"5"6"-58"16,0 5-83-16,-2 3-31 15,5 12-43-15,0 8-22 16,0 9-19-16,4 3-3 15,-3 2-2-15,-1-5 2 16,4 0-69-16,4-5 49 0</inkml:trace>
  <inkml:trace contextRef="#ctx0" brushRef="#br0" timeOffset="91549.46">8223 6554 516 0,'0'2'291'16,"2"0"-35"-16,2-2-156 16,-4 0-17-16,0 0-12 15,4-3-2-15,10-2 0 16,20-35-12-16,-20 20-16 15,-1-2-7-15,-6-2-7 0,0-1-3 16,-4 3-5-16,-3 3-2 16,-4 2-2-16,-3 7-1 15,-3 3-4-15,-2 4-3 16,-3 5-7-16,0 4-5 16,-3 7-8-16,5 4-2 15,5 7-2-15,1 3 0 16,5 9 3-16,0 1 0 0,7 4 4 15,1 1 1-15,5-6 6 16,5-1 1-16,-1-10 5 16,3-5 4-16,2-10 5 15,0-6 2-15,2-10-23 16,1-11-351-16,0-9 265 16</inkml:trace>
  <inkml:trace contextRef="#ctx0" brushRef="#br0" timeOffset="91924.27">8399 6142 649 0,'10'-21'270'0,"4"23"-167"0,3 2 8 16,5 2-15-16,5-1-7 15,1 0 2-15,-3-1-2 16,-1-1-1-16,-3-1-10 16,-5 3-22-16,-1-1-11 15,-9-1-10-15,-4 2-5 16,-5 2-4-16,-2 5-3 16,0 6-10-16,-4 2-4 15,-1 5-3-15,-2 1 0 0,-5-2-2 16,9-1-1-16,3-8-1 15,4-4-2-15,5-4 0 16,2-3-1-16,0-4 2 16,3 0 3-16,0-4 3 15,2-3-13-15,3-3-59 16,-2-3-46-16,3-1 62 16</inkml:trace>
  <inkml:trace contextRef="#ctx0" brushRef="#br0" timeOffset="92144.48">8422 6249 501 0,'-4'2'267'16,"6"4"-54"-16,3 2-43 15,8 1-52-15,2-2-27 16,9-4-42-16,5-1-15 15,4-2-19-15,4-1-3 16,2-1 1-16,-1-3 10 16,0-5-236-16,2 2 165 15</inkml:trace>
  <inkml:trace contextRef="#ctx0" brushRef="#br0" timeOffset="92448.6">8826 6098 502 0,'25'-15'218'0,"-25"17"-53"15,3 4-42-15,6 3-22 16,4 3-6-16,5 7-42 15,-2-2-3-15,6 5 7 16,-1 1 6-16,-2 1 3 16,6 8-7-16,-7 1-9 0,-4 0 2 15,-6 5-13-15,-5 1-3 16,-9 6-5-16,-5 7-5 16,-10 10 8-16,-6 2-38 15,-8 4 8-15</inkml:trace>
  <inkml:trace contextRef="#ctx0" brushRef="#br0" timeOffset="92856.35">9274 6529 558 0,'56'49'319'0,"-53"-55"-32"16,6 3-147-16,6 2-23 16,10 2-52-16,6 7-29 15,5-2-24-15,-2 3-3 0,1-3 5 16,-3-4 107-16,-7 0-88 15</inkml:trace>
  <inkml:trace contextRef="#ctx0" brushRef="#br0" timeOffset="94121.15">9978 6492 325 0,'-23'53'210'0,"24"-47"-16"15,1-2-62-15,2-1-8 16,0-3-29-16,5 3-9 16,6 1 4-16,2-3 1 15,3 0-8-15,-5-5-10 0,0-1-19 16,0 1-9-1,-4-7-14-15,0 0-6 0,-3-7 1 16,0 0-1-16,-2 0-1 16,-3 0-2-16,-2-1-5 15,-3 1-2-15,-3-1-3 16,2 2-1-16,-7 2-1 16,2 1-2-16,-3 2-1 15,-3 3-1-15,-2 1-4 16,-1 4-2-16,-3 2-6 15,2 4-5-15,2 7-5 16,-6 4-1-16,5 9-1 16,-1 5 2-16,3 6 2 15,4 0-1-15,7 5 2 16,3 0-1-16,8 1 1 16,9 2 3-16,4-8 10 15,7-1 3-15,3-10 7 16,-3-5 3-16,5-5-1 0,-4-7 1 15,3-9 2-15,1-6-28 16,2-12 11-16</inkml:trace>
  <inkml:trace contextRef="#ctx0" brushRef="#br0" timeOffset="94509.28">10159 6069 443 0,'10'-29'200'0,"5"34"-76"16,3-1 6-16,5 0 7 16,3 1-15-16,1-1-15 15,-1 0 2-15,-3-1-10 16,-2 4-10-16,-12 0-33 15,-3 0-5-15,-6 7-17 16,-7 4-5-16,-2 8-6 16,-5 4-7-16,-5 5-8 15,0-1-2-15,3 0-3 16,3-2 1-16,3-8-3 0,0 1 0 16,6-4-1-16,6-2 0 15,4-2-1-15,4-5-1 16,7-4 3-16,3-3 2 15,5-6 2-15,3-3 3 16,-2-7-23-16,-4-6-35 16,-2-2 32-16</inkml:trace>
  <inkml:trace contextRef="#ctx0" brushRef="#br0" timeOffset="94701.19">10172 6199 711 0,'-1'0'370'16,"3"1"-130"-16,7 2-131 15,8 8-11-15,12-3-80 16,10 2-13-16,14 4 1 16,3-4 30-16,3-3 351 15,-4 0-281-15</inkml:trace>
  <inkml:trace contextRef="#ctx0" brushRef="#br0" timeOffset="95405.05">10661 6610 280 0,'5'54'230'16,"0"-53"16"-16,-5-2-104 15,4-1-8-15,-4 2-52 16,0 0-9-16,14 0 3 0,26-1 2 16,-17 0-5-16,-1-2-9 15,1-4-10-15,-1 1-3 16,-3-8-10-16,0 3 0 16,-6-4 1-16,0 1-7 15,-8-5-6-15,-2 1-2 16,-5 3-6-16,-4 2-2 15,-4 0-5-15,-4 1-2 16,-3 2-6-16,-1 2-1 0,-3 6-4 16,-5-3 0-16,-7 4-7 15,-1 2-5-15,2 12-12 16,3 11-5-16,11 7 3 16,4 4 0-16,10 7 4 15,5-2 2-15,14 4 13 16,6-3 6-16,7-7 15 15,2-6 7-15,0-9-5 16,4-6 2-16,-2-13-1 16,2-5 1-16,3-14-31 15,-1-9 35-15,0-11-23 16</inkml:trace>
  <inkml:trace contextRef="#ctx0" brushRef="#br0" timeOffset="95780.28">10978 6138 430 0,'33'-30'225'16,"-22"31"-53"-16,2-1-14 15,1 2-34-15,-1 0-23 16,3 3-24-16,-2 0 10 0,-4 1-6 15,-2 1-5-15,-4 0-22 16,-1 5-11-16,-3 3-14 16,-3 4-4-16,-1 8-9 15,-3 0-5-15,-3 5-7 16,-2-1 0-16,2 0-2 16,1 1 1-16,4-6-2 15,3-4 1-15,6-5 0 16,1-3 1-16,5-7 4 15,0-1 0-15,3-6 3 16,1-4 1-16,8-4 4 16,1-5-17-16,-4-3-59 15,0-3-290-15,-5 3 239 16</inkml:trace>
  <inkml:trace contextRef="#ctx0" brushRef="#br0" timeOffset="95959.93">10988 6291 579 0,'-11'-3'384'0,"3"3"-29"15,8 0-188-15,6 3-59 16,9 0-88-16,6 1-16 0,16 3-2 16,3-2-2-16,4 2 18 15,4-3-32-15,-3 3 14 16</inkml:trace>
  <inkml:trace contextRef="#ctx0" brushRef="#br0" timeOffset="96632.15">10214 7155 301 0,'-5'5'171'0,"3"-2"-7"15,0-1-4-15,2-2-46 16,0 0-12-16,0 0-46 0,0 0-12 16,19 0 0-16,34-2 11 15,-7 7 8-15,6 2-5 16,13 4 22-16,1 0-17 16,14-3-10-16,0-2-1 15,0-3-26-15,-2-2-4 16,-8-5-5-16,-1 0 0 15,-9-2 1-15,-7-4 0 16,-10 3-38-16,-10-1 225 0,-6 0-162 16</inkml:trace>
  <inkml:trace contextRef="#ctx0" brushRef="#br0" timeOffset="97007.01">11634 7215 650 0,'34'26'330'15,"-34"-26"-65"-15,1 0-85 16,8 0-68-16,2 0-16 16,11 3-47-16,0 0-12 15,9 2-16-15,2-2-5 16,1 2-6-16,1 0 0 0,-4-5 0 15,-4 3 5-15,-5 0-37 16,-4-3-423-16,-5 6 326 16</inkml:trace>
  <inkml:trace contextRef="#ctx0" brushRef="#br0" timeOffset="97201">11610 7433 850 0,'1'1'364'0,"16"-1"-196"15,6 0-37-15,19 1-21 16,6 1-38-16,4 1-39 16,2 0-11-16,-6-4-3 0,0-2-11 15,-1-3-4-15</inkml:trace>
  <inkml:trace contextRef="#ctx0" brushRef="#br0" timeOffset="99453.44">13048 6935 297 0,'-25'5'184'0,"23"0"-3"15,1 1-29-15,1 0-49 16,2-3-11-16,1 2-17 15,0-5 7-15,3-1 9 16,2 0 0-16,1-7-11 16,2 1-10-16,1-1-12 15,0-4-5-15,2-1-7 16,-1 0-4-16,1-3-9 16,-2-2-4-16,-1 0-7 15,0-1-4-15,-5-2-4 16,-1 3-2-16,-2-2-2 0,0 3-1 15,-5 0 0-15,-3 2 0 16,-3 3-1-16,-5 0 0 16,1 7-3-16,-2-2-2 15,-5 3-5-15,0 1-3 16,-1 5-7-16,-1 5-2 16,-1 8-2-16,2 4 0 15,2 6 1-15,4 4 1 16,2 6 1-16,3 4-1 15,6 1 4-15,3 4 3 0,9-3 10 16,7-2 5-16,7-4 4 16,5-6-1-16,8-7 0 15,1-5 0-15,8-9 2 16,-2-5 0-16,1-7 13 16,1-4-16-16,-8-11-13 15,1 2 6-15</inkml:trace>
  <inkml:trace contextRef="#ctx0" brushRef="#br0" timeOffset="99930.21">13419 6522 475 0,'26'10'220'16,"-25"-10"-83"-16,2 3-14 15,2-3 8-15,3-1-34 16,2 1-28-16,5 1 5 16,3 1 1-16,3 5-2 15,-1-3-16-15,0 2-5 16,-5 1-13-16,-4-2-4 0,-1 4-2 15,-3-1-1-15,-1 5-4 16,-6 0-1-16,-2 2-7 16,-3 2-3-16,-5 2-3 15,0 3-3-15,-5 5-3 16,-3 1-2-16,-3 3-1 16,-1-1-1-16,4-3-1 15,3-2 1-15,6-9-2 16,5-3 0-16,5-2-1 15,2-5 0-15,9-1-1 16,1-3 0-16,8-1 2 16,4 0 0-16,0-7 3 15,0-1-1-15,0-8-24 16,-1-1-38-16,-1 0-408 16,0-2 328-16</inkml:trace>
  <inkml:trace contextRef="#ctx0" brushRef="#br0" timeOffset="100129.67">13356 6726 714 0,'-3'3'321'0,"5"0"-169"15,4 1-50-15,10 0-64 16,4-1-23-16,11 3-11 15,6-2 1-15,9 0-4 16,3 1 123-16,1-4-93 16</inkml:trace>
  <inkml:trace contextRef="#ctx0" brushRef="#br0" timeOffset="101752.29">13917 6641 473 0,'35'-68'321'15,"-36"66"-51"-15,2 4-78 16,-2-2-41-16,1 0-83 16,0 0-20-16,0 0-7 0,7 11-5 15,21 26-6-15,-15-21 3 16,7 10 4-16,-3-1-2 16,2 7-5-16,-1 3-8 15,-7 6-11-15,-3 5 0 16,-11 6 1-16,-6 1 1 15,-12 8-8-15,-6 2-38 16,-10 5-374-16,-10 1 294 0</inkml:trace>
  <inkml:trace contextRef="#ctx0" brushRef="#br0" timeOffset="102086.91">12851 6710 537 0,'-20'-2'249'0,"-3"4"-94"0,1 3-12 16,-1 7-44-16,5 2-23 16,2 9-44-16,2 6-2 15,6 11-8-15,1 8 0 16,12 10-6-16,6 6-8 16,12 8-4-16,11 3 0 15,12-5 9-15,8-4-14 0,12-18 3 16</inkml:trace>
  <inkml:trace contextRef="#ctx0" brushRef="#br0" timeOffset="103355.93">12684 7351 235 0,'-57'50'178'15,"57"-49"55"-15,0-2-60 16,7 2-58-16,4-1-11 15,9-2-34-15,8 1 4 16,16-2-1-16,7 3 0 16,6-3-17-16,4-2-14 0,5 0-14 15,9-1-11-15,13 6-8 16,7-1-1-16,12 0-1 16,2-3 1-16,3-4-1 15,1 2 1-15,0-1 0 16,-7-2 0-16,-7 0-46 15,-6-2 90-15,-10 5 8 16,-8-1 1-16,-7 4 49 16,-5 5-91-16,-14 0-6 15,2 7-1-15,-10-2 18 16,-1-3 2-16,-11-4 3 16,-4-4 3-16,-11 3-15 15,-6-4 1-15,-5 2 3 16,-4-1-14-16,-11-7-81 15,-2 4-42-15,-5-3 56 0</inkml:trace>
  <inkml:trace contextRef="#ctx0" brushRef="#br0" timeOffset="106046.18">13107 7649 442 0,'-1'-5'267'0,"-4"2"-17"0,0 5-129 16,-1 2-16-16,-4 7-55 16,-2 4-24-16,-1 3-6 15,-1 3 10-15,0 6 13 16,1 0 4-16,2 10 17 15,-1 5-7-15,4 6-2 16,1 1-7-16,4 1-24 16,2-2-6-16,6-10-11 15,2-5-1-15,9-9-60 16,4-10-86-16,8-10 91 16</inkml:trace>
  <inkml:trace contextRef="#ctx0" brushRef="#br0" timeOffset="106246.35">13405 7675 600 0,'0'5'327'0,"0"5"-103"16,-3 9-52-16,1 2-29 15,-4 9-54-15,0 6-18 16,1 8-34-16,0 4-13 15,-1 3-14-15,0 0 1 0,2-1-8 16</inkml:trace>
  <inkml:trace contextRef="#ctx0" brushRef="#br0" timeOffset="106406.16">13392 8008 573 0,'63'-64'287'0,"-35"60"-110"16,8 2-69-16,4-5-67 15,2 1-1-15,-1-2-31 16</inkml:trace>
  <inkml:trace contextRef="#ctx0" brushRef="#br0" timeOffset="106599.89">13633 7765 603 0,'-5'8'310'0,"4"12"-104"16,-3 2-39-16,5 9-81 15,-4 1-41-15,2 4 2 16,4 5-63-16,-3 3 22 15</inkml:trace>
  <inkml:trace contextRef="#ctx0" brushRef="#br0" timeOffset="106983.35">13849 8016 323 0,'23'-15'267'16,"5"-1"16"-16,-4 0-88 15,-4-3-28-15,-2-1-48 16,-10-1-13-16,-2 1-26 16,-1 2-14-16,-4 2-26 0,-3 1-5 15,-5 4-13-15,-4-1-5 16,-6 6-5-16,0 5-3 15,-4 2-8-15,-1 5-3 16,-3 4-7-16,3 2-1 16,3 8-2-16,4 4 0 15,5 3 3-15,3 2 1 16,6 5 8-16,5 1 2 0,8-1 4 16,2-3 1-16,10-4-3 15,2-5 1-15,4-9-1 16,2-5 9-16,-2-13-33 15,-1-6 18-15</inkml:trace>
  <inkml:trace contextRef="#ctx0" brushRef="#br0" timeOffset="107328.58">14075 7659 636 0,'10'-23'326'0,"4"24"-107"0,3 3-30 15,1 0-60-15,-2 1-33 16,-3 1-28-16,-2 2-12 16,-5 4-14-16,-1 4-2 15,-5 5-8-15,-3 4-9 16,-3 4-10-16,-3 2-4 15,-1 2-3-15,0-3 0 16,2-7-1-16,2-6-2 16,6-4-1-16,0-3-1 0,8-5 0 15,-1 0-1-15,6-7 0 16,2-2 9-16,2-6-57 16,5-2-49-16,-1-4-342 15,-1 0 287-15</inkml:trace>
  <inkml:trace contextRef="#ctx0" brushRef="#br0" timeOffset="107514.66">14046 7751 813 0,'-6'-1'426'15,"6"4"-154"-15,1-1-124 16,6 1-48-16,9 4-79 15,4-4-14-15,10-3-6 16,3 1-15-16,8-5-83 0,1 0-22 16,6 1 60-16</inkml:trace>
  <inkml:trace contextRef="#ctx0" brushRef="#br0" timeOffset="107885.5">14471 7680 827 0,'-1'-1'375'0,"0"0"-187"16,1 1-34-16,0 0-50 15,19 19-27-15,27 23-9 16,-20-13 5-16,-5 2-9 16,-3 3-1-16,-6 4-11 0,-6 2-8 15,-6 4-9-15,-6 2-5 16,-9 3-12-16,-2 1-3 15,-6 4-5-15,-4-4 7 16,-1-7-73-16,0-5-48 16,4-18 65-16</inkml:trace>
  <inkml:trace contextRef="#ctx0" brushRef="#br0" timeOffset="108237.56">14672 7583 716 0,'24'3'388'16,"-2"1"-130"-16,3 4-53 15,-1 1-59-15,-3 1-68 16,1-1-24-16,-6-1-32 15,-3 0-6-15,-7 4-5 16,-3 0-2-16,-10 4-3 16,-4 0 0-16,-5 0-1 15,-1-3-1-15,2-2 1 16,2-1 0-16,7-1-3 0,3 0-14 16,6-4 31-16,7 1 2 15,5-6 3-15,5 1 14 16,7-4-30-16,6-1-24 15,0-5 531-15,-1 1-390 16</inkml:trace>
  <inkml:trace contextRef="#ctx0" brushRef="#br0" timeOffset="112871.68">15456 7324 485 0,'-25'33'252'0,"24"-34"-60"16,-1-1-22-16,2 0-45 16,0 1-21-16,0 0-28 15,0 1-18-15,3-3-11 16,12-3-5-16,25-4-16 16,-18 15-3-16,4 2-12 15,2-1-4-15,1 1-1 16,0 0 1-16,1-1 2 0,-3 0 2 15,-2-2-12 1,-4-4-36-16,-3 3 26 0</inkml:trace>
  <inkml:trace contextRef="#ctx0" brushRef="#br0" timeOffset="113081">15475 7444 605 0,'-10'4'322'0,"8"2"-99"16,2-1-55-16,7 1-78 15,5-2-30-15,9 2-23 16,5 0-8-16,11 3-14 16,6 2-4-16,5-3 38 15,1-1-49-15,8-6 12 16</inkml:trace>
  <inkml:trace contextRef="#ctx0" brushRef="#br0" timeOffset="115546.6">16964 7209 361 0,'5'-1'183'0,"4"-6"-51"0,3-1 8 16,0-1-14-16,1 0-4 16,1-2-11-16,0-1-7 15,-1-5-21-15,-2 2-11 16,-3-4-21-16,0-1-9 15,-6 1-3-15,-1 2 5 16,-5 3 4-16,-4 1 0 16,-3 3-3-16,-3 0-10 0,-3 5-9 15,-2 2-4-15,-1 5-8 16,-2 4-2-16,2 5-4 16,2 5-1-16,1 8-5 15,4 3 0-15,6 4 2 16,4 1 4-16,7 5 8 15,4-3 5-15,7-3 1 16,6-3-4-16,8-6-5 16,2-7-4-16,6-9-8 15,5-5-18-15,0-14-63 16,-2-7 467-16,5-16-315 16</inkml:trace>
  <inkml:trace contextRef="#ctx0" brushRef="#br0" timeOffset="115910.93">17313 6713 626 0,'7'-7'291'15,"6"4"-86"-15,2-1-43 16,3 2-20-16,-2 1-16 15,1 2-36-15,-2 1-6 0,-4 4-1 16,-1 2-5-16,-8 3-15 16,-2 2-8-16,-7 12-21 15,-6 2-7-15,-2 11-12 16,-3 3-5-16,1 0-3 16,-1-3-2-16,6-4-1 15,3-4-2-15,5-8-2 16,5 0-2-16,5-10-4 15,2-2 0-15,4-5-2 16,2-4 0-16,3-3-25 16,2-7-27-16,4-7-63 15,0 1 25-15,-6-5 50 16</inkml:trace>
  <inkml:trace contextRef="#ctx0" brushRef="#br0" timeOffset="116080.39">17267 6904 774 0,'-5'-5'356'15,"10"-1"-174"-15,7 5-48 16,9-2-76-16,7 3-31 16,12 3-25-16,5 0 4 15,7 3-123-15,0 2 90 0</inkml:trace>
  <inkml:trace contextRef="#ctx0" brushRef="#br0" timeOffset="116616.95">16139 7453 443 0,'-11'5'255'0,"11"-1"-41"15,3-1-11-15,6-1-62 16,10 1-29-16,10-1-42 16,9 1-23-16,21 0-18 15,7-3-5-15,14 0-8 16,3-1-6-16,14-4-3 15,3 1 0-15,3-1 1 16,9-1-1-16,-4 0 0 16,1 1-1-16,4 1 0 15,-4 1 0-15,-8 4 1 16,-3-1 0-16,-9 2 5 16,-5 2 4-16,-13 3 9 15,-6-1 3-15,-18 0-1 16,-12 0-2-16,-13-2-14 15,-7 0-31-15,-10 1-420 16,-4 6 322-16</inkml:trace>
  <inkml:trace contextRef="#ctx0" brushRef="#br0" timeOffset="116953.68">16768 7667 623 0,'-23'37'309'0,"15"-21"-81"15,-1 2-23-15,2 5-40 16,-5-2-24-16,1 7-54 16,1 4-10-16,-1 7-20 15,1 1-11-15,-1 2-17 16,0-1-7-16,-1-1-11 16,3 0-6-16,3-7-70 15,4 3 393-15,6-5-264 16</inkml:trace>
  <inkml:trace contextRef="#ctx0" brushRef="#br0" timeOffset="117157.48">16864 7896 841 0,'8'0'402'16,"8"3"-170"-16,2-1-32 15,9 3-87-15,6-2-42 0,5-2-46 16,6 0-10-16,-3-5-33 16,-4 1-35-16,-4-2-419 15,-8-3 333-15</inkml:trace>
  <inkml:trace contextRef="#ctx0" brushRef="#br0" timeOffset="117352.91">17111 7736 576 0,'1'-4'311'0,"-2"7"-6"15,0 1-91-15,0 9-25 16,-3 5-27-16,4 9-76 16,-3 6-27-16,-2 5-36 15,-2 5-10-15,-6 1-13 16,1 5-27-16,0 0-71 0,1-3 64 15</inkml:trace>
  <inkml:trace contextRef="#ctx0" brushRef="#br0" timeOffset="117743.93">17237 8072 557 0,'21'2'292'0,"3"-10"-83"16,5-1-8-16,5-9-65 15,0-4-30-15,-2 0-40 16,-2-2-13-16,-11 1-4 16,-4 0-5-16,-11 2-5 15,-7-1-2-15,-7 5-8 16,-5 5-4-16,-5 3-9 15,1 7-2-15,-1 2 0 16,-1 4 0-16,-1 7 4 16,-1 2-1-16,1 8-5 15,2 0-4-15,6 6-10 16,1 3-4-16,7 3-2 0,3 2 1 16,6-1 7-16,4-2 1 15,7-4 3-15,4 2-2 16,5-10-2-16,2-4-1 15,4-12-42-15,0-10-44 16,1-15 56-16</inkml:trace>
  <inkml:trace contextRef="#ctx0" brushRef="#br0" timeOffset="118118.36">17539 7672 843 0,'18'-31'397'0,"-5"31"-183"15,6 0-23-15,0 2-67 16,1-2-28-16,-4 1-19 16,1 3-13-16,-1 0-7 15,-5 0-6-15,0 3-9 16,-5 2 6-16,-6 1-3 15,0 4-4-15,-10 4-7 16,-1 3-8-16,-4 3-14 16,1 4-3-16,0-2-4 15,0-4-2-15,4 1-4 0,1-4-3 16,7-3-4-16,0-3-2 16,6-5-5-16,2 2 1 15,5-4-4-15,5-1-4 16,4-3-23-16,-1-3-31 15,1-4-69-15,-2-5-5 16,-5-2 85-16</inkml:trace>
  <inkml:trace contextRef="#ctx0" brushRef="#br0" timeOffset="118313.37">17516 7756 713 0,'-2'-1'391'16,"7"2"-109"-16,3 3-81 16,4-1-24-16,7 2-80 15,3-1-37-15,8-1-36 16,5 0-12-16,8 0-59 16,5-3 43-16,9-2-9 15</inkml:trace>
  <inkml:trace contextRef="#ctx0" brushRef="#br0" timeOffset="118755.54">18251 7548 515 0,'0'0'348'16,"0"0"17"-16,0 0-196 15,4 1-21-15,4 3-75 16,0-2-27-16,15 10-23 16,-21-12-3-16,-5 0-2 15,-3 0-1-15,-1 0-4 16,-1-2-3-16,-2-1-5 16,4 1 0-16,0-5-3 15,0 2 0-15,5-2-1 0,1 3-1 16,0 2-4-16,1 1-3 15,-1 1-3-15,0 0-5 16,0 0-182-16,6 1 145 16</inkml:trace>
  <inkml:trace contextRef="#ctx0" brushRef="#br0" timeOffset="119283.52">18528 7517 495 0,'26'31'257'0,"-19"-31"-63"16,0 0-12-16,3 0-35 15,5 0-35-15,-2 1-35 0,6 0 1 16,4 1 3-16,1 1 1 16,6 2-5-16,1 0-9 15,6 3-15-15,0-2-5 16,7 1-18-16,2 0-5 15,2-1-10-15,5 2-5 16,4 0-2-16,7 2-2 16,10 0-4-16,-3-3 1 15,5 0-1-15,1 0 0 16,-2-1 0-16,4 1-1 0,1 1 1 16,-1-2-1-16,-2 0 2 15,5 1-1-15,-6-3 1 16,0 0 1-16,-12 2-2 15,-1-3 3-15,0 4-1 16,-1-1 0-16,-2 1 2 16,-10 0-13-16,-11-3-92 15,-3 1-12-15,-9 4 55 16</inkml:trace>
  <inkml:trace contextRef="#ctx0" brushRef="#br0" timeOffset="119653.36">19282 6892 835 0,'6'-6'392'16,"-3"-2"-207"-16,0 7-36 15,2 6-24-15,-4 3-64 16,0 5-20-16,6 12-15 15,-3 5-3-15,0 11-12 16,2 5-5-16,-4 9-3 16,6 10-13-16,1 14 569 15,-3 6-421-15</inkml:trace>
  <inkml:trace contextRef="#ctx0" brushRef="#br0" timeOffset="120001.01">18982 7879 911 0,'-1'-1'416'0,"-2"1"-158"15,2 0-59-15,-2 7-46 16,0 9-40-16,-23 27-68 16,20-18-15-16,-4 7-17 15,-4 4-3-15,0 6-4 16,1 5-2-16,-1 6 1 15,0 0-11-15,3 0-86 16,2-4 575-16,5-13-390 16</inkml:trace>
  <inkml:trace contextRef="#ctx0" brushRef="#br0" timeOffset="120181.39">19097 8072 741 0,'14'0'405'0,"0"0"-117"16,8 0-132-16,2 2-57 15,7 2-72-15,3-2 2 16,0 4-111-16,-2 2 68 16,-6-5-5-16</inkml:trace>
  <inkml:trace contextRef="#ctx0" brushRef="#br0" timeOffset="120387.26">19241 7953 739 0,'-7'0'376'0,"0"7"-72"16,-1 2-74-16,3 9-51 15,-1 2-36-15,0 8-73 16,3 6-30-16,-4 7-20 15,0 7-9-15,-1 2-44 16,0 2-40-16,4-6-336 16,3-3 279-16</inkml:trace>
  <inkml:trace contextRef="#ctx0" brushRef="#br0" timeOffset="120793.44">19444 8225 500 0,'12'-5'288'0,"9"-3"-9"16,4-3-86-16,6-4-34 16,2-3-30-16,-2-2-44 15,-3 2 3-15,-6-2-7 16,-6 3-7-16,-12-4-20 15,2 6-12-15,-6 3-18 16,-11 0-2-16,-1 7 2 16,-6 1-1-16,-7 3-5 15,1 4-3-15,-1 4-12 16,-1 5-2-16,3 2-3 16,2 5-4-16,6 2-4 15,1 3-1-15,8 8 9 16,3 5 3-16,5 3 8 15,6 4 0-15,6-2-7 16,5-4-2-16,6-8-2 0,2-8 0 16,5-13-11-16,1-7-23 15,0-12-72-15,2-4 471 16,-2-13-300-16</inkml:trace>
  <inkml:trace contextRef="#ctx0" brushRef="#br0" timeOffset="121166.4">19841 7884 604 0,'11'-2'323'0,"2"-1"-37"15,2-1-75-15,0 1-27 16,-1-2-23-16,0 5-44 15,2 0-3-15,-3 4-14 16,-1 0-11-16,0 3-21 16,-6 2-14-16,1 2-20 15,-8 3-9-15,-7 4-8 16,-1 2-5-16,-8 6-16 16,3 2-9-16,-2 1-25 15,4 1 1-15,2-3 10 16,2-3 8-16,8-5 21 15,0-6-1-15,5-3-3 0,2-7-3 16,5-3-11-16,3-1-14 16,3-8-35-16,0 1-23 15,1-3-60-15,-2-2-32 16,-5 2 114-16</inkml:trace>
  <inkml:trace contextRef="#ctx0" brushRef="#br0" timeOffset="121331.33">19837 8010 1034 0,'-2'0'495'0,"3"0"-229"16,7 0-44-16,6 4-121 16,7-1-54-16,12 4-31 15,2-1-51-15,2 2 29 16</inkml:trace>
  <inkml:trace contextRef="#ctx0" brushRef="#br0" timeOffset="123121.03">15241 9132 662 0,'-2'4'383'16,"0"-2"1"-16,4-1-252 16,-2-1-45-16,0 0-45 0,13 1-29 15,35 5-13-15,-17-1 0 16,1-4 3-16,0 1 2 15,-2 1 0-15,-2-2-17 16,-3 1 9-16</inkml:trace>
  <inkml:trace contextRef="#ctx0" brushRef="#br0" timeOffset="123285.75">15225 9279 877 0,'-1'4'375'16,"6"5"-207"-16,17-2-91 16,11 3-37-16,19-3-23 15,9-6 29-15,14-1-34 16</inkml:trace>
  <inkml:trace contextRef="#ctx0" brushRef="#br0" timeOffset="124449.39">16390 9132 622 0,'-21'25'304'16,"19"-25"-87"-16,2-1-29 15,-1 0-68-15,1 1-25 16,0 0-60-16,0 0-13 16,0 0 0-16,0 12 0 15,4 28 10-15,-1-20 5 16,-1 5-3-16,-2-3 0 16,-3 0-2-16,1 0-2 15,-4 5-2-15,-1 1-2 0,-1-1-6 16,-3-3-2-16,-2-4-3 15,-2-2-1-15,-2-6-1 16,1 2-1-16,1-7-1 16,0-6-2-16,3-5-4 15,-1-7-5-15,5-6-7 16,3-4-4-16,4-9-4 16,2-2 0-16,6 0 1 15,4 1 2-15,5 3 11 16,9 1 6-16,9 4 18 15,4-2 4-15,11 6-2 16,-4 4-5-16,-5 3-10 16,-4 7-2-16,-13 5 0 15,-3 3 1-15,-8 3 1 16,-1 3-7-16,-5-2-76 16,0-1 51-16,0-11-6 15</inkml:trace>
  <inkml:trace contextRef="#ctx0" brushRef="#br0" timeOffset="124691.02">16875 8966 748 0,'-9'6'401'15,"2"7"-80"-15,-2 5-159 16,-1 3-36-16,1 6-52 15,0 3-29-15,-2 6-28 16,5 5-5-16,-1 8-5 16,4 6-2-16,3 11-1 15,-4 0-3-15,7-1 1 16,7-6 1-16,5-16-58 16,2-9 539-16,7-21-377 15</inkml:trace>
  <inkml:trace contextRef="#ctx0" brushRef="#br0" timeOffset="125072.73">16940 9060 766 0,'1'-3'365'15,"9"1"-115"-15,3 2-76 16,6 3-36-16,3 0-19 15,4 4-47-15,3 0-14 16,-4 0-19-16,-4 2-14 0,-6 1-3 16,-4 2 2-16,-6 3-2 15,-5 5-1-15,-7 2-3 16,-4 5-1-16,-7 4-2 16,-4 4-2-16,-4 6-5 15,-3-1-1-15,6 1-3 16,1-6-1-16,9-10-1 15,5-5-2-15,7-6-6 16,4-3-3-16,10-4-2 16,4-1 1-16,8-2 5 15,5-1 1-15,4-4 0 16,-1-3 1-16,-4-5-38 16,-2 0-45-16,-11-5 325 15,-1 1-210-15</inkml:trace>
  <inkml:trace contextRef="#ctx0" brushRef="#br0" timeOffset="125259.21">16872 9279 754 0,'-15'-16'360'16,"8"9"-136"-16,6 3-19 15,8 4-70-15,4 2-22 16,15 4-55-16,4 2-14 15,10 3-27-15,4 1-8 16,7-1-5-16,-2-2-39 0,-1-3 27 16</inkml:trace>
  <inkml:trace contextRef="#ctx0" brushRef="#br0" timeOffset="125525.7">17256 9024 836 0,'2'1'362'0,"11"7"-210"16,2 2-8-16,10 4-37 16,3 4-13-16,3 1-5 15,0 3 3-15,-2 1-2 0,-3 2-9 16,-7 2-12-16,-7 1-12 15,-9 7-18-15,-6 3-7 16,-15 13-7-16,-7 6 5 16,-14 8-93-16,-4 2-21 15,4 2 47-15</inkml:trace>
  <inkml:trace contextRef="#ctx0" brushRef="#br0" timeOffset="125958.7">17988 8981 660 0,'-7'-8'408'0,"0"2"-30"15,2 5-176-15,-1 1-42 16,-1 3-74-16,-2 4-31 15,-3 7-33-15,-1 5-9 16,-2 8-13-16,2 5-2 16,-1 9 7-16,2 7 3 15,-1 9 2-15,4 7 1 0,2 8-8 16,1 4-2 0,6-3-1-16,6-5 1 0,8-19-9 15,4-9-51-15,5-21 42 16</inkml:trace>
  <inkml:trace contextRef="#ctx0" brushRef="#br0" timeOffset="126198.49">18183 9063 1015 0,'-5'5'439'0,"-1"10"-241"16,3 2-33-16,-4 9-63 0,3 4-37 15,-4 4-42-15,2 10-10 16,0 6-8-16,0 5-2 16,0 9-19-16,-2-5 116 15,4 3-79-15</inkml:trace>
  <inkml:trace contextRef="#ctx0" brushRef="#br0" timeOffset="126377.17">18269 9379 632 0,'11'-5'411'15,"-3"1"9"-15,10 8-235 16,3 3-56-16,8 0-73 15,5-1-27-15,6-2-38 16,3-2-55-16,3-3 44 16</inkml:trace>
  <inkml:trace contextRef="#ctx0" brushRef="#br0" timeOffset="126903.09">18868 9303 935 0,'-20'-52'397'0,"24"55"-243"16,4 5-23-16,0 3-64 16,-2 1-29-16,2 14-22 15,-3 1-4-15,-7 8 0 16,-4 2 0-16,-6-4 3 15,-3-3 2-15,0-10 3 16,1-4 1-16,-1-13-5 16,0-5-7-16,1-11-11 15,4-6-8-15,5-10-8 16,1-7 3-16,6-3 5 16,2-5 3-16,7 8 17 15,3 6 14-15,8 8 21 0,4 7 9 16,4 4-2-16,3 6-12 15,1 5-19-15,1 4-8 16,-4 3-9-16,-4-1 15 16,-3 2-72-16,-5-3 20 15,2 6 14-15</inkml:trace>
  <inkml:trace contextRef="#ctx0" brushRef="#br0" timeOffset="127139.4">19273 9088 1010 0,'-9'15'446'0,"-7"9"-239"16,-2 1-28-16,1 11-91 15,-1-1-37-15,5 8-45 16,6 8-2-16,1 4-4 15,5 7 0-15,7-2-4 16,3-6 1-16,8-5-61 16,3-11-32-16,8-11 57 15</inkml:trace>
  <inkml:trace contextRef="#ctx0" brushRef="#br0" timeOffset="127527.73">19443 9233 809 0,'-2'2'357'15,"4"-1"-101"-15,3-1-127 0,-5 0-14 16,6 0-11-16,15 0-48 16,27 7-16-16,-22-2-5 15,4 1 1-15,0 2-1 16,-4-2-1-16,-7-1-4 15,-6 1-2-15,-9 2-3 16,-2 4 0-16,-6 7-5 16,-10 4-3-16,-6 8-10 15,-4 1-8-15,-8 3-9 16,4 3-9-16,3-6-5 16,1-1 4-16,9-10 5 15,1-3 7-15,9-1 6 16,5-8-4-16,9-2-4 15,6-1-1-15,6-6 0 16,3 0 1-16,7-3-1 0,-3-7-11 16,3-9-72-16,-3 0-48 15,-7-6 82-15</inkml:trace>
  <inkml:trace contextRef="#ctx0" brushRef="#br0" timeOffset="127746.5">19388 9396 953 0,'-3'-1'419'16,"9"3"-214"-16,6 1-35 0,10 0-71 16,5 1-18-16,11-3-37 15,4 3-10-15,9-2-19 16,3 1-7-16,-2-3-34 15,-1-2-55-15,-4-2-184 16,-2-3 171-16</inkml:trace>
  <inkml:trace contextRef="#ctx0" brushRef="#br0" timeOffset="128032.19">19897 9242 908 0,'2'-48'419'16,"1"49"-180"-16,4 6-67 16,1 1-59-16,3 3-29 15,4 6-33-15,0-1-3 16,1 6-18-16,1 7-2 0,-3 5-5 15,-8 3-3-15,-1 3-4 16,-6 1-1-16,-10-5-8 16,3-2-38-16,-9-3-289 15,-2-2 230-15</inkml:trace>
  <inkml:trace contextRef="#ctx0" brushRef="#br0" timeOffset="128359.44">20076 9062 771 0,'11'20'331'16,"7"9"-140"-16,-3-1-60 16,4 5-54-16,1 1-8 15,-2-4-35-15,2 1 7 16,-6-2 24-16,-3 1 13 16,-5 8 6-16,-5 4-10 0,-8 8-27 15,-8 2-15 1,-14 9-19-16,-7 9-2 0,-15 16-73 15,-10 7 48-15</inkml:trace>
  <inkml:trace contextRef="#ctx0" brushRef="#br0" timeOffset="159196.87">4675 6158 165 0,'35'0'58'16,"-5"3"-51"-16,-6-3-4 16,5 1-2-16,-1 0 1 15,4-2 0-15,3 1 2 16,5 3-1-16,-2-1 1 15,-1 2-1-15,-3-3 0 16,-7-4-1-16,-3 1 0 0,-2-1-1 16,-1 1-1-16,-3 0 0 15,2 0-1-15,1-1 1 16,-1-2 0-16,3 3 3 16,1-1-1-16,1 0 2 15,3 2 0-15,-1-3-2 16,-4-1 1-16,1 1-1 15,-2-1 0-15,-2 3 1 16,1-1 1-16,-3 0 0 16,0-4 0-16,-3 0 2 15,1-1-1-15,-1-1 1 16,2-3 1-16,-2-3 1 16,2-2 1-16,-3-1-1 15,0-2 0-15,-2-6-2 16,3 2-1-16,2-2-1 0,-2-1-1 15,8 2-2-15,-1-2 1 16,-1 1 0-16,1 2 0 16,-6-3 0-16,-4 0-1 15,-1-4 1-15,3 1 0 16,0-8 0-16,1-3 1 16,-1-7 1-16,-3-4 0 15,0-3 0-15,-3-2 1 0,-5-1 0 16,0-1-1-16,-5 4 0 15,-3 1-1-15,-3 2 0 16,-2 2-1-16,-4 5 1 16,-1 2 0-16,-1 4 0 15,1 3 0-15,-1-1-1 16,-3-1-1-16,-3-3 1 16,-3 0-1-16,-4-2 0 15,-1-3 27-15,1 0 9 16,-3-1 4-16,1 2 17 15,1 5-20-15,1 9 0 16,2 4-2-16,4 5-12 16,-2 5-7-16,-1 2-8 15,-5-2-3-15,-7 4-3 16,0-2 0-16,-1 0-1 0,0 2-1 16,1-1 1-16,0 1 0 15,3 1 0-15,-2 0 0 16,-3 2 0-16,-4-2 0 15,-3 4 0-15,2 2 0 16,1-1-1-16,4 3 1 16,2-1-1-16,-1-2 0 15,-3 5 0-15,-5-1 0 16,-6 1 1-16,1 2-1 0,-1 0 0 16,4 3 0-16,6 3 0 15,-5-1 0-15,-6 1 0 16,-5-2 0-16,-6-1 0 15,5 0 0-15,7 0 0 16,-1-1 0-16,-6-3 0 16,-4 0 0-16,-4-4 0 15,2-1-1-15,7-2 0 16,-4 2 0-16,-4-1 2 16,0 3-1-16,-2-1 2 15,8-2-2-15,6-2 0 16,-6-3 1-16,-4-1-1 15,-4 0 0-15,-1 0-1 16,6-1 0-16,-7 0 0 16,0-1 0-16,-1 2-1 15,2 1 0-15,10 4 1 0,0 2 0 16,-6 4-1-16,-1 4 1 16,1 9-2-16,4 5-1 15,12 8 0-15,-3 6-1 16,-3 7 0-16,-1 5 1 15,-2 6-1-15,7 3 0 16,10 3-1-16,5 0-1 16,10 6-1-16,-2 0-1 15,12 6-1-15,-1 1-1 0,0 4 0 16,7 1 2-16,-1-3 1 16,8 0-1-16,7-4 1 15,3 1 1-15,7-5 0 16,0-3 2-16,7-2-1 15,-1-6 0-15,5-6-2 16,2-2 0-16,1-7 1 16,5 3 1-16,7-2 4 15,7-1 1-15,8-1 0 16,-2-5 0-16,-1-4 0 16,-3-5 2-16,-5-6-1 15,5-1-1-15,11-4 0 16,3-1 0-16,2-1 0 15,-1 0-1-15,-4 1 1 16,1 0-1-16,11 1 1 16,1 0 1-16,-3 0 0 0,-2 0 0 15,-9-1-1-15,1-1 0 16,7 3-1-16,-6-4 0 16,-3 2 1-16,-4 3 0 15,0-2 2-15,6 3 0 16,6-1-1-16,2-2 1 0,-5 6-1 15,-2-2-1-15,-3 4 0 16,5 0 0-16,3 0-1 16,-3 1-1-16,-4-3 0 15,-2 3 0-15,2-1 0 16,6 1 0-16,6-1 0 16,-4 1 0-16,-5-1 0 15,-2 0 0-15,7 2 1 16,2-1 0-16,7 2 1 15,-3-1 1-15,-8-1 1 16,3-2 2-16,5-3 0 16,-1 1 0-16,-4-2 0 15,-3-1 0-15,-6-3 1 16,5 2 2-16,8-1 2 16,-4-3 3-16,-5-2-105 15,-3-4 72-15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D2E89-9448-4D5C-8448-9CCF5BBC8E1A}" type="datetimeFigureOut">
              <a:rPr lang="zh-CN" altLang="en-US" smtClean="0"/>
              <a:t>2023/3/1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6B694-ED52-4167-BA07-0E91353D54D2}" type="slidenum">
              <a:rPr lang="zh-CN" altLang="en-US" smtClean="0"/>
              <a:t>‹#›</a:t>
            </a:fld>
            <a:endParaRPr lang="zh-CN" altLang="en-US"/>
          </a:p>
        </p:txBody>
      </p:sp>
    </p:spTree>
    <p:extLst>
      <p:ext uri="{BB962C8B-B14F-4D97-AF65-F5344CB8AC3E}">
        <p14:creationId xmlns:p14="http://schemas.microsoft.com/office/powerpoint/2010/main" val="52109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16B694-ED52-4167-BA07-0E91353D54D2}" type="slidenum">
              <a:rPr lang="zh-CN" altLang="en-US" smtClean="0"/>
              <a:t>34</a:t>
            </a:fld>
            <a:endParaRPr lang="zh-CN" altLang="en-US"/>
          </a:p>
        </p:txBody>
      </p:sp>
    </p:spTree>
    <p:extLst>
      <p:ext uri="{BB962C8B-B14F-4D97-AF65-F5344CB8AC3E}">
        <p14:creationId xmlns:p14="http://schemas.microsoft.com/office/powerpoint/2010/main" val="2075022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文本框 1"/>
          <p:cNvSpPr txBox="1"/>
          <p:nvPr userDrawn="1"/>
        </p:nvSpPr>
        <p:spPr>
          <a:xfrm>
            <a:off x="1588" y="0"/>
            <a:ext cx="9144000" cy="4176000"/>
          </a:xfrm>
          <a:prstGeom prst="rect">
            <a:avLst/>
          </a:prstGeom>
          <a:solidFill>
            <a:srgbClr val="44546A"/>
          </a:solidFill>
        </p:spPr>
        <p:txBody>
          <a:bodyPr wrap="square" rtlCol="0">
            <a:spAutoFit/>
          </a:bodyPr>
          <a:lstStyle/>
          <a:p>
            <a:endParaRPr lang="zh-CN" altLang="en-US" dirty="0"/>
          </a:p>
        </p:txBody>
      </p:sp>
      <p:sp>
        <p:nvSpPr>
          <p:cNvPr id="26" name="Shape 9581"/>
          <p:cNvSpPr/>
          <p:nvPr userDrawn="1"/>
        </p:nvSpPr>
        <p:spPr>
          <a:xfrm>
            <a:off x="528803" y="607681"/>
            <a:ext cx="688737" cy="3024570"/>
          </a:xfrm>
          <a:custGeom>
            <a:avLst/>
            <a:gdLst/>
            <a:ahLst/>
            <a:cxnLst>
              <a:cxn ang="0">
                <a:pos x="wd2" y="hd2"/>
              </a:cxn>
              <a:cxn ang="5400000">
                <a:pos x="wd2" y="hd2"/>
              </a:cxn>
              <a:cxn ang="10800000">
                <a:pos x="wd2" y="hd2"/>
              </a:cxn>
              <a:cxn ang="16200000">
                <a:pos x="wd2" y="hd2"/>
              </a:cxn>
            </a:cxnLst>
            <a:rect l="0" t="0" r="r" b="b"/>
            <a:pathLst>
              <a:path w="21244" h="21347" extrusionOk="0">
                <a:moveTo>
                  <a:pt x="19215" y="6579"/>
                </a:moveTo>
                <a:cubicBezTo>
                  <a:pt x="19290" y="6337"/>
                  <a:pt x="20871" y="5071"/>
                  <a:pt x="20946" y="4810"/>
                </a:cubicBezTo>
                <a:cubicBezTo>
                  <a:pt x="21021" y="4550"/>
                  <a:pt x="21473" y="3749"/>
                  <a:pt x="21097" y="3470"/>
                </a:cubicBezTo>
                <a:cubicBezTo>
                  <a:pt x="20720" y="3172"/>
                  <a:pt x="18463" y="3265"/>
                  <a:pt x="18463" y="3265"/>
                </a:cubicBezTo>
                <a:cubicBezTo>
                  <a:pt x="18463" y="3265"/>
                  <a:pt x="17936" y="2967"/>
                  <a:pt x="16882" y="2892"/>
                </a:cubicBezTo>
                <a:cubicBezTo>
                  <a:pt x="15753" y="2818"/>
                  <a:pt x="17108" y="2464"/>
                  <a:pt x="15904" y="2278"/>
                </a:cubicBezTo>
                <a:cubicBezTo>
                  <a:pt x="15151" y="2147"/>
                  <a:pt x="15377" y="1477"/>
                  <a:pt x="15076" y="1216"/>
                </a:cubicBezTo>
                <a:cubicBezTo>
                  <a:pt x="14850" y="956"/>
                  <a:pt x="14173" y="416"/>
                  <a:pt x="13495" y="192"/>
                </a:cubicBezTo>
                <a:cubicBezTo>
                  <a:pt x="12743" y="-50"/>
                  <a:pt x="11313" y="81"/>
                  <a:pt x="11313" y="81"/>
                </a:cubicBezTo>
                <a:cubicBezTo>
                  <a:pt x="8001" y="-236"/>
                  <a:pt x="6345" y="453"/>
                  <a:pt x="6044" y="825"/>
                </a:cubicBezTo>
                <a:cubicBezTo>
                  <a:pt x="5819" y="1198"/>
                  <a:pt x="6571" y="1887"/>
                  <a:pt x="5668" y="2371"/>
                </a:cubicBezTo>
                <a:cubicBezTo>
                  <a:pt x="4840" y="2836"/>
                  <a:pt x="6722" y="3004"/>
                  <a:pt x="5593" y="3283"/>
                </a:cubicBezTo>
                <a:cubicBezTo>
                  <a:pt x="4389" y="3544"/>
                  <a:pt x="5442" y="3637"/>
                  <a:pt x="4313" y="3767"/>
                </a:cubicBezTo>
                <a:cubicBezTo>
                  <a:pt x="3260" y="3879"/>
                  <a:pt x="2883" y="3935"/>
                  <a:pt x="2883" y="4177"/>
                </a:cubicBezTo>
                <a:cubicBezTo>
                  <a:pt x="2883" y="4419"/>
                  <a:pt x="1980" y="5052"/>
                  <a:pt x="1529" y="5611"/>
                </a:cubicBezTo>
                <a:cubicBezTo>
                  <a:pt x="1002" y="6170"/>
                  <a:pt x="475" y="6374"/>
                  <a:pt x="174" y="6579"/>
                </a:cubicBezTo>
                <a:cubicBezTo>
                  <a:pt x="-127" y="6803"/>
                  <a:pt x="24" y="6877"/>
                  <a:pt x="174" y="6989"/>
                </a:cubicBezTo>
                <a:cubicBezTo>
                  <a:pt x="325" y="7082"/>
                  <a:pt x="400" y="7101"/>
                  <a:pt x="400" y="7436"/>
                </a:cubicBezTo>
                <a:cubicBezTo>
                  <a:pt x="400" y="7790"/>
                  <a:pt x="2733" y="7845"/>
                  <a:pt x="2733" y="7845"/>
                </a:cubicBezTo>
                <a:cubicBezTo>
                  <a:pt x="2733" y="7845"/>
                  <a:pt x="2883" y="8162"/>
                  <a:pt x="2883" y="8460"/>
                </a:cubicBezTo>
                <a:cubicBezTo>
                  <a:pt x="2883" y="8739"/>
                  <a:pt x="2131" y="9558"/>
                  <a:pt x="1980" y="9782"/>
                </a:cubicBezTo>
                <a:cubicBezTo>
                  <a:pt x="1830" y="10005"/>
                  <a:pt x="2507" y="9931"/>
                  <a:pt x="2507" y="9931"/>
                </a:cubicBezTo>
                <a:cubicBezTo>
                  <a:pt x="2507" y="9931"/>
                  <a:pt x="2507" y="10173"/>
                  <a:pt x="2357" y="10527"/>
                </a:cubicBezTo>
                <a:cubicBezTo>
                  <a:pt x="2131" y="10881"/>
                  <a:pt x="1905" y="13245"/>
                  <a:pt x="1905" y="13897"/>
                </a:cubicBezTo>
                <a:cubicBezTo>
                  <a:pt x="1905" y="14549"/>
                  <a:pt x="1604" y="15443"/>
                  <a:pt x="1905" y="15443"/>
                </a:cubicBezTo>
                <a:cubicBezTo>
                  <a:pt x="2281" y="15443"/>
                  <a:pt x="3410" y="15461"/>
                  <a:pt x="3410" y="15461"/>
                </a:cubicBezTo>
                <a:cubicBezTo>
                  <a:pt x="3410" y="15461"/>
                  <a:pt x="3260" y="15890"/>
                  <a:pt x="3335" y="16430"/>
                </a:cubicBezTo>
                <a:cubicBezTo>
                  <a:pt x="3410" y="16951"/>
                  <a:pt x="5141" y="18645"/>
                  <a:pt x="5518" y="19055"/>
                </a:cubicBezTo>
                <a:cubicBezTo>
                  <a:pt x="5819" y="19483"/>
                  <a:pt x="5743" y="19856"/>
                  <a:pt x="5141" y="20079"/>
                </a:cubicBezTo>
                <a:cubicBezTo>
                  <a:pt x="4614" y="20303"/>
                  <a:pt x="4163" y="20582"/>
                  <a:pt x="3184" y="20750"/>
                </a:cubicBezTo>
                <a:cubicBezTo>
                  <a:pt x="2206" y="20936"/>
                  <a:pt x="1830" y="21010"/>
                  <a:pt x="1980" y="21178"/>
                </a:cubicBezTo>
                <a:cubicBezTo>
                  <a:pt x="2131" y="21327"/>
                  <a:pt x="3335" y="21290"/>
                  <a:pt x="5141" y="21271"/>
                </a:cubicBezTo>
                <a:cubicBezTo>
                  <a:pt x="6948" y="21252"/>
                  <a:pt x="6722" y="20973"/>
                  <a:pt x="6948" y="20843"/>
                </a:cubicBezTo>
                <a:cubicBezTo>
                  <a:pt x="7173" y="20712"/>
                  <a:pt x="8001" y="20377"/>
                  <a:pt x="8001" y="20377"/>
                </a:cubicBezTo>
                <a:cubicBezTo>
                  <a:pt x="8001" y="20377"/>
                  <a:pt x="8227" y="20433"/>
                  <a:pt x="8227" y="20582"/>
                </a:cubicBezTo>
                <a:cubicBezTo>
                  <a:pt x="8227" y="20750"/>
                  <a:pt x="7926" y="21010"/>
                  <a:pt x="7926" y="21010"/>
                </a:cubicBezTo>
                <a:cubicBezTo>
                  <a:pt x="8679" y="21010"/>
                  <a:pt x="8679" y="21010"/>
                  <a:pt x="8679" y="21010"/>
                </a:cubicBezTo>
                <a:cubicBezTo>
                  <a:pt x="8679" y="21010"/>
                  <a:pt x="8904" y="20992"/>
                  <a:pt x="8829" y="20843"/>
                </a:cubicBezTo>
                <a:cubicBezTo>
                  <a:pt x="8754" y="20694"/>
                  <a:pt x="9130" y="20358"/>
                  <a:pt x="9431" y="20079"/>
                </a:cubicBezTo>
                <a:cubicBezTo>
                  <a:pt x="9807" y="19781"/>
                  <a:pt x="9130" y="19446"/>
                  <a:pt x="8679" y="19316"/>
                </a:cubicBezTo>
                <a:cubicBezTo>
                  <a:pt x="8302" y="19204"/>
                  <a:pt x="8453" y="18552"/>
                  <a:pt x="8528" y="17901"/>
                </a:cubicBezTo>
                <a:cubicBezTo>
                  <a:pt x="8679" y="17249"/>
                  <a:pt x="8829" y="16541"/>
                  <a:pt x="8528" y="16243"/>
                </a:cubicBezTo>
                <a:cubicBezTo>
                  <a:pt x="8302" y="15927"/>
                  <a:pt x="7926" y="15517"/>
                  <a:pt x="7926" y="15517"/>
                </a:cubicBezTo>
                <a:cubicBezTo>
                  <a:pt x="12442" y="15610"/>
                  <a:pt x="12442" y="15610"/>
                  <a:pt x="12442" y="15610"/>
                </a:cubicBezTo>
                <a:cubicBezTo>
                  <a:pt x="12442" y="15610"/>
                  <a:pt x="12592" y="15834"/>
                  <a:pt x="12592" y="16318"/>
                </a:cubicBezTo>
                <a:cubicBezTo>
                  <a:pt x="12592" y="16821"/>
                  <a:pt x="12592" y="17156"/>
                  <a:pt x="12592" y="17956"/>
                </a:cubicBezTo>
                <a:cubicBezTo>
                  <a:pt x="12592" y="18738"/>
                  <a:pt x="12291" y="19036"/>
                  <a:pt x="11915" y="19334"/>
                </a:cubicBezTo>
                <a:cubicBezTo>
                  <a:pt x="11614" y="19651"/>
                  <a:pt x="11840" y="19874"/>
                  <a:pt x="11463" y="20172"/>
                </a:cubicBezTo>
                <a:cubicBezTo>
                  <a:pt x="11087" y="20489"/>
                  <a:pt x="10410" y="20712"/>
                  <a:pt x="10033" y="20880"/>
                </a:cubicBezTo>
                <a:cubicBezTo>
                  <a:pt x="9582" y="21047"/>
                  <a:pt x="9431" y="21327"/>
                  <a:pt x="11012" y="21345"/>
                </a:cubicBezTo>
                <a:cubicBezTo>
                  <a:pt x="12667" y="21364"/>
                  <a:pt x="14624" y="21178"/>
                  <a:pt x="14624" y="20992"/>
                </a:cubicBezTo>
                <a:cubicBezTo>
                  <a:pt x="14624" y="20824"/>
                  <a:pt x="14775" y="20601"/>
                  <a:pt x="15302" y="20321"/>
                </a:cubicBezTo>
                <a:cubicBezTo>
                  <a:pt x="15904" y="20023"/>
                  <a:pt x="15377" y="19781"/>
                  <a:pt x="15226" y="19670"/>
                </a:cubicBezTo>
                <a:cubicBezTo>
                  <a:pt x="15001" y="19539"/>
                  <a:pt x="15076" y="19409"/>
                  <a:pt x="15076" y="19185"/>
                </a:cubicBezTo>
                <a:cubicBezTo>
                  <a:pt x="15076" y="18962"/>
                  <a:pt x="15904" y="18217"/>
                  <a:pt x="16807" y="17398"/>
                </a:cubicBezTo>
                <a:cubicBezTo>
                  <a:pt x="17710" y="16578"/>
                  <a:pt x="17484" y="15629"/>
                  <a:pt x="17484" y="15629"/>
                </a:cubicBezTo>
                <a:cubicBezTo>
                  <a:pt x="18162" y="15629"/>
                  <a:pt x="18162" y="15629"/>
                  <a:pt x="18162" y="15629"/>
                </a:cubicBezTo>
                <a:cubicBezTo>
                  <a:pt x="18162" y="15629"/>
                  <a:pt x="18237" y="14418"/>
                  <a:pt x="18764" y="13190"/>
                </a:cubicBezTo>
                <a:cubicBezTo>
                  <a:pt x="19290" y="11942"/>
                  <a:pt x="18538" y="10657"/>
                  <a:pt x="18538" y="10303"/>
                </a:cubicBezTo>
                <a:cubicBezTo>
                  <a:pt x="18538" y="9950"/>
                  <a:pt x="19065" y="9801"/>
                  <a:pt x="19817" y="9726"/>
                </a:cubicBezTo>
                <a:cubicBezTo>
                  <a:pt x="20645" y="9633"/>
                  <a:pt x="20720" y="9596"/>
                  <a:pt x="20344" y="9261"/>
                </a:cubicBezTo>
                <a:cubicBezTo>
                  <a:pt x="19893" y="8925"/>
                  <a:pt x="19290" y="8125"/>
                  <a:pt x="19290" y="8125"/>
                </a:cubicBezTo>
                <a:cubicBezTo>
                  <a:pt x="19290" y="8125"/>
                  <a:pt x="19215" y="8013"/>
                  <a:pt x="18764" y="7659"/>
                </a:cubicBezTo>
                <a:cubicBezTo>
                  <a:pt x="18237" y="7324"/>
                  <a:pt x="18237" y="6989"/>
                  <a:pt x="18237" y="6989"/>
                </a:cubicBezTo>
                <a:cubicBezTo>
                  <a:pt x="18237" y="6989"/>
                  <a:pt x="19140" y="6803"/>
                  <a:pt x="19215" y="6579"/>
                </a:cubicBezTo>
                <a:close/>
                <a:moveTo>
                  <a:pt x="7550" y="8181"/>
                </a:moveTo>
                <a:cubicBezTo>
                  <a:pt x="8152" y="7845"/>
                  <a:pt x="8152" y="7845"/>
                  <a:pt x="8152" y="7845"/>
                </a:cubicBezTo>
                <a:cubicBezTo>
                  <a:pt x="8453" y="8181"/>
                  <a:pt x="8453" y="8181"/>
                  <a:pt x="8453" y="8181"/>
                </a:cubicBezTo>
                <a:lnTo>
                  <a:pt x="7550" y="8181"/>
                </a:lnTo>
                <a:close/>
                <a:moveTo>
                  <a:pt x="12517" y="3730"/>
                </a:moveTo>
                <a:cubicBezTo>
                  <a:pt x="11764" y="4047"/>
                  <a:pt x="10485" y="4605"/>
                  <a:pt x="10033" y="5071"/>
                </a:cubicBezTo>
                <a:cubicBezTo>
                  <a:pt x="9506" y="5518"/>
                  <a:pt x="8679" y="6170"/>
                  <a:pt x="8679" y="6170"/>
                </a:cubicBezTo>
                <a:cubicBezTo>
                  <a:pt x="8679" y="6170"/>
                  <a:pt x="8603" y="6058"/>
                  <a:pt x="8528" y="5890"/>
                </a:cubicBezTo>
                <a:cubicBezTo>
                  <a:pt x="8453" y="5723"/>
                  <a:pt x="8453" y="4922"/>
                  <a:pt x="8453" y="4550"/>
                </a:cubicBezTo>
                <a:cubicBezTo>
                  <a:pt x="8453" y="4177"/>
                  <a:pt x="8528" y="3861"/>
                  <a:pt x="8302" y="3842"/>
                </a:cubicBezTo>
                <a:cubicBezTo>
                  <a:pt x="8001" y="3805"/>
                  <a:pt x="7550" y="3581"/>
                  <a:pt x="7550" y="3581"/>
                </a:cubicBezTo>
                <a:cubicBezTo>
                  <a:pt x="9205" y="3023"/>
                  <a:pt x="9205" y="3023"/>
                  <a:pt x="9205" y="3023"/>
                </a:cubicBezTo>
                <a:cubicBezTo>
                  <a:pt x="8679" y="3823"/>
                  <a:pt x="9582" y="3674"/>
                  <a:pt x="9958" y="3916"/>
                </a:cubicBezTo>
                <a:cubicBezTo>
                  <a:pt x="10259" y="4158"/>
                  <a:pt x="9883" y="4773"/>
                  <a:pt x="10109" y="4475"/>
                </a:cubicBezTo>
                <a:cubicBezTo>
                  <a:pt x="10259" y="4196"/>
                  <a:pt x="10861" y="4177"/>
                  <a:pt x="11313" y="3898"/>
                </a:cubicBezTo>
                <a:cubicBezTo>
                  <a:pt x="11840" y="3618"/>
                  <a:pt x="10334" y="3414"/>
                  <a:pt x="10334" y="3414"/>
                </a:cubicBezTo>
                <a:cubicBezTo>
                  <a:pt x="10334" y="3414"/>
                  <a:pt x="11162" y="3339"/>
                  <a:pt x="11840" y="3190"/>
                </a:cubicBezTo>
                <a:cubicBezTo>
                  <a:pt x="12592" y="3023"/>
                  <a:pt x="13571" y="2818"/>
                  <a:pt x="13571" y="2818"/>
                </a:cubicBezTo>
                <a:cubicBezTo>
                  <a:pt x="14097" y="3041"/>
                  <a:pt x="14097" y="3041"/>
                  <a:pt x="14097" y="3041"/>
                </a:cubicBezTo>
                <a:cubicBezTo>
                  <a:pt x="14097" y="3041"/>
                  <a:pt x="13270" y="3414"/>
                  <a:pt x="12517" y="3730"/>
                </a:cubicBezTo>
                <a:close/>
              </a:path>
            </a:pathLst>
          </a:custGeom>
          <a:solidFill>
            <a:schemeClr val="bg1">
              <a:lumMod val="95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7" name="Shape 9582"/>
          <p:cNvSpPr/>
          <p:nvPr userDrawn="1"/>
        </p:nvSpPr>
        <p:spPr>
          <a:xfrm>
            <a:off x="1312112" y="448542"/>
            <a:ext cx="941511" cy="3201046"/>
          </a:xfrm>
          <a:custGeom>
            <a:avLst/>
            <a:gdLst/>
            <a:ahLst/>
            <a:cxnLst>
              <a:cxn ang="0">
                <a:pos x="wd2" y="hd2"/>
              </a:cxn>
              <a:cxn ang="5400000">
                <a:pos x="wd2" y="hd2"/>
              </a:cxn>
              <a:cxn ang="10800000">
                <a:pos x="wd2" y="hd2"/>
              </a:cxn>
              <a:cxn ang="16200000">
                <a:pos x="wd2" y="hd2"/>
              </a:cxn>
            </a:cxnLst>
            <a:rect l="0" t="0" r="r" b="b"/>
            <a:pathLst>
              <a:path w="21481" h="21536" extrusionOk="0">
                <a:moveTo>
                  <a:pt x="21208" y="9140"/>
                </a:moveTo>
                <a:cubicBezTo>
                  <a:pt x="21544" y="8872"/>
                  <a:pt x="21600" y="8408"/>
                  <a:pt x="21208" y="8283"/>
                </a:cubicBezTo>
                <a:cubicBezTo>
                  <a:pt x="20817" y="8140"/>
                  <a:pt x="21432" y="7373"/>
                  <a:pt x="21040" y="6783"/>
                </a:cubicBezTo>
                <a:cubicBezTo>
                  <a:pt x="20705" y="6194"/>
                  <a:pt x="20425" y="5266"/>
                  <a:pt x="20369" y="4766"/>
                </a:cubicBezTo>
                <a:cubicBezTo>
                  <a:pt x="20369" y="4266"/>
                  <a:pt x="20257" y="3909"/>
                  <a:pt x="18242" y="3749"/>
                </a:cubicBezTo>
                <a:cubicBezTo>
                  <a:pt x="16899" y="3642"/>
                  <a:pt x="15780" y="3517"/>
                  <a:pt x="15053" y="3410"/>
                </a:cubicBezTo>
                <a:cubicBezTo>
                  <a:pt x="15053" y="3410"/>
                  <a:pt x="14269" y="3195"/>
                  <a:pt x="14102" y="2999"/>
                </a:cubicBezTo>
                <a:cubicBezTo>
                  <a:pt x="14046" y="2838"/>
                  <a:pt x="14046" y="2678"/>
                  <a:pt x="14046" y="2588"/>
                </a:cubicBezTo>
                <a:cubicBezTo>
                  <a:pt x="14158" y="2428"/>
                  <a:pt x="14158" y="2303"/>
                  <a:pt x="14158" y="2214"/>
                </a:cubicBezTo>
                <a:cubicBezTo>
                  <a:pt x="14158" y="2106"/>
                  <a:pt x="14773" y="2249"/>
                  <a:pt x="14885" y="2071"/>
                </a:cubicBezTo>
                <a:cubicBezTo>
                  <a:pt x="15053" y="1910"/>
                  <a:pt x="15165" y="1517"/>
                  <a:pt x="15053" y="1500"/>
                </a:cubicBezTo>
                <a:cubicBezTo>
                  <a:pt x="14941" y="1464"/>
                  <a:pt x="14829" y="1464"/>
                  <a:pt x="14717" y="1464"/>
                </a:cubicBezTo>
                <a:cubicBezTo>
                  <a:pt x="14717" y="1410"/>
                  <a:pt x="14829" y="1053"/>
                  <a:pt x="14717" y="678"/>
                </a:cubicBezTo>
                <a:cubicBezTo>
                  <a:pt x="14661" y="321"/>
                  <a:pt x="13542" y="36"/>
                  <a:pt x="11472" y="0"/>
                </a:cubicBezTo>
                <a:cubicBezTo>
                  <a:pt x="10296" y="0"/>
                  <a:pt x="8953" y="286"/>
                  <a:pt x="8785" y="678"/>
                </a:cubicBezTo>
                <a:cubicBezTo>
                  <a:pt x="8618" y="1071"/>
                  <a:pt x="8674" y="1607"/>
                  <a:pt x="8674" y="1607"/>
                </a:cubicBezTo>
                <a:cubicBezTo>
                  <a:pt x="8674" y="1607"/>
                  <a:pt x="8282" y="1874"/>
                  <a:pt x="8618" y="2089"/>
                </a:cubicBezTo>
                <a:cubicBezTo>
                  <a:pt x="8953" y="2303"/>
                  <a:pt x="9737" y="2249"/>
                  <a:pt x="9737" y="2249"/>
                </a:cubicBezTo>
                <a:cubicBezTo>
                  <a:pt x="9737" y="2249"/>
                  <a:pt x="9905" y="2588"/>
                  <a:pt x="9905" y="2767"/>
                </a:cubicBezTo>
                <a:cubicBezTo>
                  <a:pt x="9905" y="2856"/>
                  <a:pt x="9905" y="2928"/>
                  <a:pt x="9849" y="2981"/>
                </a:cubicBezTo>
                <a:cubicBezTo>
                  <a:pt x="9849" y="2981"/>
                  <a:pt x="9849" y="2981"/>
                  <a:pt x="9849" y="2981"/>
                </a:cubicBezTo>
                <a:cubicBezTo>
                  <a:pt x="9849" y="2981"/>
                  <a:pt x="9905" y="2981"/>
                  <a:pt x="9905" y="2981"/>
                </a:cubicBezTo>
                <a:cubicBezTo>
                  <a:pt x="9849" y="2981"/>
                  <a:pt x="9849" y="2981"/>
                  <a:pt x="9849" y="2981"/>
                </a:cubicBezTo>
                <a:cubicBezTo>
                  <a:pt x="9849" y="2981"/>
                  <a:pt x="9177" y="3249"/>
                  <a:pt x="8730" y="3320"/>
                </a:cubicBezTo>
                <a:cubicBezTo>
                  <a:pt x="8002" y="3427"/>
                  <a:pt x="6883" y="3570"/>
                  <a:pt x="5988" y="3660"/>
                </a:cubicBezTo>
                <a:cubicBezTo>
                  <a:pt x="5820" y="3677"/>
                  <a:pt x="5708" y="3677"/>
                  <a:pt x="5540" y="3695"/>
                </a:cubicBezTo>
                <a:cubicBezTo>
                  <a:pt x="4477" y="3802"/>
                  <a:pt x="3637" y="3892"/>
                  <a:pt x="3637" y="4356"/>
                </a:cubicBezTo>
                <a:cubicBezTo>
                  <a:pt x="3581" y="4891"/>
                  <a:pt x="3413" y="5909"/>
                  <a:pt x="3190" y="6605"/>
                </a:cubicBezTo>
                <a:cubicBezTo>
                  <a:pt x="2966" y="7283"/>
                  <a:pt x="2294" y="8747"/>
                  <a:pt x="2294" y="9211"/>
                </a:cubicBezTo>
                <a:cubicBezTo>
                  <a:pt x="2238" y="9675"/>
                  <a:pt x="2070" y="10675"/>
                  <a:pt x="2126" y="10782"/>
                </a:cubicBezTo>
                <a:cubicBezTo>
                  <a:pt x="2126" y="10871"/>
                  <a:pt x="2350" y="10871"/>
                  <a:pt x="2350" y="10979"/>
                </a:cubicBezTo>
                <a:cubicBezTo>
                  <a:pt x="2406" y="10925"/>
                  <a:pt x="2686" y="10675"/>
                  <a:pt x="3805" y="10675"/>
                </a:cubicBezTo>
                <a:cubicBezTo>
                  <a:pt x="5036" y="10675"/>
                  <a:pt x="5036" y="10961"/>
                  <a:pt x="5036" y="10961"/>
                </a:cubicBezTo>
                <a:cubicBezTo>
                  <a:pt x="4645" y="10836"/>
                  <a:pt x="4645" y="10836"/>
                  <a:pt x="3805" y="10836"/>
                </a:cubicBezTo>
                <a:cubicBezTo>
                  <a:pt x="3022" y="10818"/>
                  <a:pt x="2406" y="10961"/>
                  <a:pt x="2350" y="10979"/>
                </a:cubicBezTo>
                <a:cubicBezTo>
                  <a:pt x="2350" y="10996"/>
                  <a:pt x="2350" y="11032"/>
                  <a:pt x="2294" y="11050"/>
                </a:cubicBezTo>
                <a:cubicBezTo>
                  <a:pt x="2182" y="11246"/>
                  <a:pt x="2182" y="11407"/>
                  <a:pt x="2518" y="11532"/>
                </a:cubicBezTo>
                <a:cubicBezTo>
                  <a:pt x="2798" y="11657"/>
                  <a:pt x="2630" y="11818"/>
                  <a:pt x="2630" y="11818"/>
                </a:cubicBezTo>
                <a:cubicBezTo>
                  <a:pt x="0" y="11782"/>
                  <a:pt x="0" y="11782"/>
                  <a:pt x="0" y="11782"/>
                </a:cubicBezTo>
                <a:cubicBezTo>
                  <a:pt x="168" y="15156"/>
                  <a:pt x="168" y="15156"/>
                  <a:pt x="168" y="15156"/>
                </a:cubicBezTo>
                <a:cubicBezTo>
                  <a:pt x="4365" y="16191"/>
                  <a:pt x="4365" y="16191"/>
                  <a:pt x="4365" y="16191"/>
                </a:cubicBezTo>
                <a:cubicBezTo>
                  <a:pt x="4365" y="16191"/>
                  <a:pt x="4980" y="16048"/>
                  <a:pt x="5540" y="16030"/>
                </a:cubicBezTo>
                <a:cubicBezTo>
                  <a:pt x="5596" y="16030"/>
                  <a:pt x="5652" y="16030"/>
                  <a:pt x="5652" y="16030"/>
                </a:cubicBezTo>
                <a:cubicBezTo>
                  <a:pt x="6267" y="16030"/>
                  <a:pt x="6603" y="16048"/>
                  <a:pt x="6603" y="16048"/>
                </a:cubicBezTo>
                <a:cubicBezTo>
                  <a:pt x="6603" y="16048"/>
                  <a:pt x="6435" y="17048"/>
                  <a:pt x="6435" y="17441"/>
                </a:cubicBezTo>
                <a:cubicBezTo>
                  <a:pt x="6435" y="17851"/>
                  <a:pt x="6547" y="18476"/>
                  <a:pt x="7107" y="18762"/>
                </a:cubicBezTo>
                <a:cubicBezTo>
                  <a:pt x="7610" y="19047"/>
                  <a:pt x="7722" y="19154"/>
                  <a:pt x="7722" y="19404"/>
                </a:cubicBezTo>
                <a:cubicBezTo>
                  <a:pt x="7722" y="19654"/>
                  <a:pt x="6547" y="20350"/>
                  <a:pt x="6603" y="20582"/>
                </a:cubicBezTo>
                <a:cubicBezTo>
                  <a:pt x="6603" y="20815"/>
                  <a:pt x="6771" y="21172"/>
                  <a:pt x="8002" y="21172"/>
                </a:cubicBezTo>
                <a:cubicBezTo>
                  <a:pt x="9233" y="21154"/>
                  <a:pt x="10128" y="20993"/>
                  <a:pt x="10128" y="20690"/>
                </a:cubicBezTo>
                <a:cubicBezTo>
                  <a:pt x="10128" y="20368"/>
                  <a:pt x="9961" y="20172"/>
                  <a:pt x="10352" y="20065"/>
                </a:cubicBezTo>
                <a:cubicBezTo>
                  <a:pt x="10800" y="19940"/>
                  <a:pt x="10128" y="19654"/>
                  <a:pt x="10856" y="19351"/>
                </a:cubicBezTo>
                <a:cubicBezTo>
                  <a:pt x="11527" y="19047"/>
                  <a:pt x="10800" y="19029"/>
                  <a:pt x="10968" y="18744"/>
                </a:cubicBezTo>
                <a:cubicBezTo>
                  <a:pt x="11136" y="18458"/>
                  <a:pt x="10800" y="17619"/>
                  <a:pt x="10744" y="17280"/>
                </a:cubicBezTo>
                <a:cubicBezTo>
                  <a:pt x="10688" y="16941"/>
                  <a:pt x="10856" y="16530"/>
                  <a:pt x="11416" y="15102"/>
                </a:cubicBezTo>
                <a:cubicBezTo>
                  <a:pt x="11919" y="13656"/>
                  <a:pt x="12255" y="13014"/>
                  <a:pt x="12423" y="12710"/>
                </a:cubicBezTo>
                <a:cubicBezTo>
                  <a:pt x="12591" y="12389"/>
                  <a:pt x="12815" y="11996"/>
                  <a:pt x="12815" y="11996"/>
                </a:cubicBezTo>
                <a:cubicBezTo>
                  <a:pt x="12815" y="11996"/>
                  <a:pt x="13542" y="13353"/>
                  <a:pt x="14102" y="13692"/>
                </a:cubicBezTo>
                <a:cubicBezTo>
                  <a:pt x="14661" y="14013"/>
                  <a:pt x="15333" y="15691"/>
                  <a:pt x="15501" y="16191"/>
                </a:cubicBezTo>
                <a:cubicBezTo>
                  <a:pt x="15668" y="16673"/>
                  <a:pt x="15556" y="18119"/>
                  <a:pt x="15948" y="18280"/>
                </a:cubicBezTo>
                <a:cubicBezTo>
                  <a:pt x="16284" y="18422"/>
                  <a:pt x="16452" y="18637"/>
                  <a:pt x="16452" y="18637"/>
                </a:cubicBezTo>
                <a:cubicBezTo>
                  <a:pt x="16452" y="18637"/>
                  <a:pt x="15501" y="18815"/>
                  <a:pt x="15501" y="19047"/>
                </a:cubicBezTo>
                <a:cubicBezTo>
                  <a:pt x="15501" y="19297"/>
                  <a:pt x="16228" y="19494"/>
                  <a:pt x="16172" y="19815"/>
                </a:cubicBezTo>
                <a:cubicBezTo>
                  <a:pt x="16172" y="20136"/>
                  <a:pt x="16284" y="20404"/>
                  <a:pt x="16676" y="20458"/>
                </a:cubicBezTo>
                <a:cubicBezTo>
                  <a:pt x="17067" y="20529"/>
                  <a:pt x="17011" y="21064"/>
                  <a:pt x="17515" y="21261"/>
                </a:cubicBezTo>
                <a:cubicBezTo>
                  <a:pt x="18019" y="21439"/>
                  <a:pt x="18858" y="21600"/>
                  <a:pt x="19865" y="21511"/>
                </a:cubicBezTo>
                <a:cubicBezTo>
                  <a:pt x="20873" y="21404"/>
                  <a:pt x="20873" y="20975"/>
                  <a:pt x="20369" y="20565"/>
                </a:cubicBezTo>
                <a:cubicBezTo>
                  <a:pt x="19865" y="20154"/>
                  <a:pt x="19250" y="19886"/>
                  <a:pt x="19418" y="19726"/>
                </a:cubicBezTo>
                <a:cubicBezTo>
                  <a:pt x="19641" y="19565"/>
                  <a:pt x="19809" y="19315"/>
                  <a:pt x="19306" y="19154"/>
                </a:cubicBezTo>
                <a:cubicBezTo>
                  <a:pt x="18802" y="18994"/>
                  <a:pt x="19306" y="18815"/>
                  <a:pt x="19641" y="18672"/>
                </a:cubicBezTo>
                <a:cubicBezTo>
                  <a:pt x="19977" y="18530"/>
                  <a:pt x="19921" y="17887"/>
                  <a:pt x="19921" y="17530"/>
                </a:cubicBezTo>
                <a:cubicBezTo>
                  <a:pt x="19977" y="17173"/>
                  <a:pt x="19809" y="15423"/>
                  <a:pt x="19921" y="14799"/>
                </a:cubicBezTo>
                <a:cubicBezTo>
                  <a:pt x="19977" y="14156"/>
                  <a:pt x="20145" y="12228"/>
                  <a:pt x="19865" y="11693"/>
                </a:cubicBezTo>
                <a:cubicBezTo>
                  <a:pt x="19585" y="11157"/>
                  <a:pt x="19809" y="10764"/>
                  <a:pt x="19809" y="10764"/>
                </a:cubicBezTo>
                <a:cubicBezTo>
                  <a:pt x="19809" y="10764"/>
                  <a:pt x="20481" y="10871"/>
                  <a:pt x="20481" y="10657"/>
                </a:cubicBezTo>
                <a:cubicBezTo>
                  <a:pt x="20481" y="10461"/>
                  <a:pt x="20257" y="10425"/>
                  <a:pt x="20537" y="10086"/>
                </a:cubicBezTo>
                <a:cubicBezTo>
                  <a:pt x="20817" y="9729"/>
                  <a:pt x="20873" y="9408"/>
                  <a:pt x="21208" y="9140"/>
                </a:cubicBezTo>
                <a:close/>
                <a:moveTo>
                  <a:pt x="6099" y="11942"/>
                </a:moveTo>
                <a:cubicBezTo>
                  <a:pt x="5540" y="11925"/>
                  <a:pt x="5540" y="11925"/>
                  <a:pt x="5540" y="11925"/>
                </a:cubicBezTo>
                <a:cubicBezTo>
                  <a:pt x="5092" y="11889"/>
                  <a:pt x="5092" y="11889"/>
                  <a:pt x="5092" y="11889"/>
                </a:cubicBezTo>
                <a:cubicBezTo>
                  <a:pt x="5092" y="11889"/>
                  <a:pt x="5204" y="11657"/>
                  <a:pt x="5036" y="11496"/>
                </a:cubicBezTo>
                <a:cubicBezTo>
                  <a:pt x="4868" y="11336"/>
                  <a:pt x="4924" y="11193"/>
                  <a:pt x="5036" y="11014"/>
                </a:cubicBezTo>
                <a:cubicBezTo>
                  <a:pt x="5036" y="11014"/>
                  <a:pt x="5204" y="11193"/>
                  <a:pt x="5540" y="11211"/>
                </a:cubicBezTo>
                <a:cubicBezTo>
                  <a:pt x="5596" y="11211"/>
                  <a:pt x="5596" y="11211"/>
                  <a:pt x="5652" y="11211"/>
                </a:cubicBezTo>
                <a:cubicBezTo>
                  <a:pt x="6044" y="11211"/>
                  <a:pt x="6211" y="11228"/>
                  <a:pt x="6211" y="11228"/>
                </a:cubicBezTo>
                <a:cubicBezTo>
                  <a:pt x="6211" y="11228"/>
                  <a:pt x="6044" y="11425"/>
                  <a:pt x="6044" y="11585"/>
                </a:cubicBezTo>
                <a:cubicBezTo>
                  <a:pt x="6044" y="11764"/>
                  <a:pt x="6099" y="11942"/>
                  <a:pt x="6099" y="11942"/>
                </a:cubicBezTo>
                <a:close/>
                <a:moveTo>
                  <a:pt x="12479" y="9015"/>
                </a:moveTo>
                <a:cubicBezTo>
                  <a:pt x="12591" y="8283"/>
                  <a:pt x="12535" y="6194"/>
                  <a:pt x="12479" y="5748"/>
                </a:cubicBezTo>
                <a:cubicBezTo>
                  <a:pt x="12479" y="5284"/>
                  <a:pt x="12199" y="4266"/>
                  <a:pt x="12367" y="4141"/>
                </a:cubicBezTo>
                <a:cubicBezTo>
                  <a:pt x="12535" y="3999"/>
                  <a:pt x="12982" y="3892"/>
                  <a:pt x="13486" y="3981"/>
                </a:cubicBezTo>
                <a:cubicBezTo>
                  <a:pt x="13486" y="3981"/>
                  <a:pt x="12926" y="3713"/>
                  <a:pt x="12031" y="3713"/>
                </a:cubicBezTo>
                <a:cubicBezTo>
                  <a:pt x="11136" y="3713"/>
                  <a:pt x="10520" y="3981"/>
                  <a:pt x="10520" y="3981"/>
                </a:cubicBezTo>
                <a:cubicBezTo>
                  <a:pt x="10520" y="3981"/>
                  <a:pt x="11527" y="3909"/>
                  <a:pt x="11472" y="4124"/>
                </a:cubicBezTo>
                <a:cubicBezTo>
                  <a:pt x="11472" y="4338"/>
                  <a:pt x="11136" y="5445"/>
                  <a:pt x="11136" y="6177"/>
                </a:cubicBezTo>
                <a:cubicBezTo>
                  <a:pt x="11136" y="6837"/>
                  <a:pt x="10968" y="8426"/>
                  <a:pt x="11136" y="9015"/>
                </a:cubicBezTo>
                <a:cubicBezTo>
                  <a:pt x="10464" y="8997"/>
                  <a:pt x="10240" y="8979"/>
                  <a:pt x="10240" y="8979"/>
                </a:cubicBezTo>
                <a:cubicBezTo>
                  <a:pt x="10240" y="8979"/>
                  <a:pt x="10856" y="6891"/>
                  <a:pt x="10632" y="5802"/>
                </a:cubicBezTo>
                <a:cubicBezTo>
                  <a:pt x="10408" y="4980"/>
                  <a:pt x="9961" y="3927"/>
                  <a:pt x="9681" y="3356"/>
                </a:cubicBezTo>
                <a:cubicBezTo>
                  <a:pt x="9681" y="3356"/>
                  <a:pt x="9681" y="3356"/>
                  <a:pt x="9681" y="3356"/>
                </a:cubicBezTo>
                <a:cubicBezTo>
                  <a:pt x="9681" y="3356"/>
                  <a:pt x="9961" y="3035"/>
                  <a:pt x="10184" y="3142"/>
                </a:cubicBezTo>
                <a:cubicBezTo>
                  <a:pt x="10184" y="3142"/>
                  <a:pt x="10184" y="3142"/>
                  <a:pt x="10184" y="3142"/>
                </a:cubicBezTo>
                <a:cubicBezTo>
                  <a:pt x="10632" y="3374"/>
                  <a:pt x="11360" y="3642"/>
                  <a:pt x="11863" y="3642"/>
                </a:cubicBezTo>
                <a:cubicBezTo>
                  <a:pt x="12423" y="3642"/>
                  <a:pt x="13318" y="3445"/>
                  <a:pt x="13878" y="3195"/>
                </a:cubicBezTo>
                <a:cubicBezTo>
                  <a:pt x="13878" y="3195"/>
                  <a:pt x="13878" y="3195"/>
                  <a:pt x="13878" y="3195"/>
                </a:cubicBezTo>
                <a:cubicBezTo>
                  <a:pt x="13878" y="3195"/>
                  <a:pt x="14437" y="3249"/>
                  <a:pt x="14493" y="3499"/>
                </a:cubicBezTo>
                <a:cubicBezTo>
                  <a:pt x="14493" y="3517"/>
                  <a:pt x="14437" y="3552"/>
                  <a:pt x="14437" y="3588"/>
                </a:cubicBezTo>
                <a:cubicBezTo>
                  <a:pt x="14437" y="3588"/>
                  <a:pt x="14437" y="3588"/>
                  <a:pt x="14437" y="3588"/>
                </a:cubicBezTo>
                <a:cubicBezTo>
                  <a:pt x="14437" y="3588"/>
                  <a:pt x="14437" y="3588"/>
                  <a:pt x="14437" y="3588"/>
                </a:cubicBezTo>
                <a:cubicBezTo>
                  <a:pt x="14437" y="3802"/>
                  <a:pt x="14437" y="4106"/>
                  <a:pt x="14549" y="4570"/>
                </a:cubicBezTo>
                <a:cubicBezTo>
                  <a:pt x="14717" y="5980"/>
                  <a:pt x="15501" y="7658"/>
                  <a:pt x="15892" y="8033"/>
                </a:cubicBezTo>
                <a:cubicBezTo>
                  <a:pt x="16340" y="8426"/>
                  <a:pt x="16844" y="8711"/>
                  <a:pt x="16844" y="8711"/>
                </a:cubicBezTo>
                <a:cubicBezTo>
                  <a:pt x="16844" y="8711"/>
                  <a:pt x="14046" y="8997"/>
                  <a:pt x="12479" y="9015"/>
                </a:cubicBezTo>
                <a:close/>
                <a:moveTo>
                  <a:pt x="20145" y="10443"/>
                </a:moveTo>
                <a:cubicBezTo>
                  <a:pt x="20033" y="10229"/>
                  <a:pt x="20201" y="10140"/>
                  <a:pt x="19697" y="10015"/>
                </a:cubicBezTo>
                <a:cubicBezTo>
                  <a:pt x="19194" y="9890"/>
                  <a:pt x="18354" y="9890"/>
                  <a:pt x="18354" y="9890"/>
                </a:cubicBezTo>
                <a:cubicBezTo>
                  <a:pt x="18354" y="9890"/>
                  <a:pt x="19585" y="9729"/>
                  <a:pt x="20145" y="9943"/>
                </a:cubicBezTo>
                <a:cubicBezTo>
                  <a:pt x="20649" y="10175"/>
                  <a:pt x="20145" y="10443"/>
                  <a:pt x="20145" y="10443"/>
                </a:cubicBezTo>
                <a:close/>
              </a:path>
            </a:pathLst>
          </a:custGeom>
          <a:solidFill>
            <a:schemeClr val="accent1">
              <a:lumMod val="60000"/>
              <a:lumOff val="40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8" name="副标题 2"/>
          <p:cNvSpPr>
            <a:spLocks noGrp="1"/>
          </p:cNvSpPr>
          <p:nvPr>
            <p:ph type="subTitle" idx="1"/>
          </p:nvPr>
        </p:nvSpPr>
        <p:spPr>
          <a:xfrm>
            <a:off x="2391508" y="1423638"/>
            <a:ext cx="6648270" cy="576064"/>
          </a:xfrm>
          <a:prstGeom prst="rect">
            <a:avLst/>
          </a:prstGeom>
        </p:spPr>
        <p:txBody>
          <a:bodyPr>
            <a:noAutofit/>
          </a:bodyPr>
          <a:lstStyle>
            <a:lvl1pPr marL="0" indent="0" algn="ctr" defTabSz="914400" rtl="0" eaLnBrk="1" latinLnBrk="0" hangingPunct="1">
              <a:lnSpc>
                <a:spcPct val="90000"/>
              </a:lnSpc>
              <a:spcBef>
                <a:spcPct val="0"/>
              </a:spcBef>
              <a:buNone/>
              <a:defRPr lang="zh-CN" altLang="en-US" sz="3300" kern="1200" spc="225" baseline="0" dirty="0">
                <a:solidFill>
                  <a:prstClr val="white"/>
                </a:solidFill>
                <a:latin typeface="思源黑体" panose="020B0400000000000000" pitchFamily="34" charset="-122"/>
                <a:ea typeface="思源黑体" panose="020B0400000000000000"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29" name="文本占位符 3"/>
          <p:cNvSpPr>
            <a:spLocks noGrp="1"/>
          </p:cNvSpPr>
          <p:nvPr>
            <p:ph type="body" sz="half" idx="10"/>
          </p:nvPr>
        </p:nvSpPr>
        <p:spPr>
          <a:xfrm>
            <a:off x="2419643" y="2652612"/>
            <a:ext cx="6597748" cy="391729"/>
          </a:xfrm>
          <a:prstGeom prst="rect">
            <a:avLst/>
          </a:prstGeom>
        </p:spPr>
        <p:txBody>
          <a:bodyPr>
            <a:noAutofit/>
          </a:bodyPr>
          <a:lstStyle>
            <a:lvl1pPr marL="0" indent="0" algn="ctr">
              <a:buNone/>
              <a:defRPr lang="zh-CN" altLang="en-US" sz="2100" b="1" kern="1200" baseline="0" dirty="0" smtClean="0">
                <a:solidFill>
                  <a:srgbClr val="FFFFFF"/>
                </a:solidFill>
                <a:latin typeface="思源黑体" panose="020B0400000000000000" pitchFamily="34" charset="-122"/>
                <a:ea typeface="思源黑体" panose="020B0400000000000000" pitchFamily="34" charset="-122"/>
                <a:cs typeface="思源黑体" panose="020B0400000000000000"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cxnSp>
        <p:nvCxnSpPr>
          <p:cNvPr id="30" name="直接连接符 29"/>
          <p:cNvCxnSpPr/>
          <p:nvPr userDrawn="1"/>
        </p:nvCxnSpPr>
        <p:spPr>
          <a:xfrm>
            <a:off x="-59535" y="4081637"/>
            <a:ext cx="9263070" cy="2281"/>
          </a:xfrm>
          <a:prstGeom prst="line">
            <a:avLst/>
          </a:prstGeom>
          <a:ln w="25400" cmpd="sng">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1" name="Group 60"/>
          <p:cNvGrpSpPr/>
          <p:nvPr userDrawn="1"/>
        </p:nvGrpSpPr>
        <p:grpSpPr>
          <a:xfrm>
            <a:off x="4716016" y="4428005"/>
            <a:ext cx="260543" cy="308468"/>
            <a:chOff x="1375885" y="1198807"/>
            <a:chExt cx="1009650" cy="1195367"/>
          </a:xfrm>
          <a:solidFill>
            <a:schemeClr val="accent1">
              <a:lumMod val="50000"/>
            </a:schemeClr>
          </a:solidFill>
        </p:grpSpPr>
        <p:grpSp>
          <p:nvGrpSpPr>
            <p:cNvPr id="32" name="Group 61"/>
            <p:cNvGrpSpPr/>
            <p:nvPr/>
          </p:nvGrpSpPr>
          <p:grpSpPr>
            <a:xfrm>
              <a:off x="1375885" y="1198807"/>
              <a:ext cx="1009650" cy="1139826"/>
              <a:chOff x="1368786" y="1195986"/>
              <a:chExt cx="1009650" cy="1139826"/>
            </a:xfrm>
            <a:grpFill/>
          </p:grpSpPr>
          <p:sp>
            <p:nvSpPr>
              <p:cNvPr id="3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3"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7" name="文本占位符 3"/>
          <p:cNvSpPr>
            <a:spLocks noGrp="1"/>
          </p:cNvSpPr>
          <p:nvPr>
            <p:ph type="body" sz="half" idx="2"/>
          </p:nvPr>
        </p:nvSpPr>
        <p:spPr>
          <a:xfrm>
            <a:off x="5220072" y="4350897"/>
            <a:ext cx="3024336" cy="514303"/>
          </a:xfrm>
          <a:prstGeom prst="rect">
            <a:avLst/>
          </a:prstGeom>
        </p:spPr>
        <p:txBody>
          <a:bodyPr anchor="ctr">
            <a:noAutofit/>
          </a:bodyPr>
          <a:lstStyle>
            <a:lvl1pPr marL="0" indent="0" algn="l">
              <a:buNone/>
              <a:defRPr lang="zh-CN" altLang="en-US" sz="1800" kern="1200" baseline="0" dirty="0" smtClean="0">
                <a:solidFill>
                  <a:schemeClr val="tx1"/>
                </a:solidFill>
                <a:latin typeface="思源黑体" panose="020B0400000000000000" pitchFamily="34" charset="-122"/>
                <a:ea typeface="思源黑体" panose="020B0400000000000000" pitchFamily="34" charset="-122"/>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algn="l" defTabSz="914400" rtl="0" eaLnBrk="1" latinLnBrk="0" hangingPunct="1">
              <a:lnSpc>
                <a:spcPct val="150000"/>
              </a:lnSpc>
            </a:pPr>
            <a:r>
              <a:rPr lang="zh-CN" altLang="en-US" dirty="0"/>
              <a:t>单击此处编辑母版文本样式</a:t>
            </a: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3320" y="18000"/>
            <a:ext cx="1570498" cy="601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64371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4199172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765968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40169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038964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156837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558113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413230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846970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415031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333F50"/>
        </a:solidFill>
        <a:effectLst/>
      </p:bgPr>
    </p:bg>
    <p:spTree>
      <p:nvGrpSpPr>
        <p:cNvPr id="1" name=""/>
        <p:cNvGrpSpPr/>
        <p:nvPr/>
      </p:nvGrpSpPr>
      <p:grpSpPr>
        <a:xfrm>
          <a:off x="0" y="0"/>
          <a:ext cx="0" cy="0"/>
          <a:chOff x="0" y="0"/>
          <a:chExt cx="0" cy="0"/>
        </a:xfrm>
      </p:grpSpPr>
      <p:sp>
        <p:nvSpPr>
          <p:cNvPr id="7" name="矩形 6"/>
          <p:cNvSpPr/>
          <p:nvPr userDrawn="1"/>
        </p:nvSpPr>
        <p:spPr>
          <a:xfrm>
            <a:off x="3876563" y="0"/>
            <a:ext cx="529538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1722" tIns="30861" rIns="61722" bIns="3086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15">
              <a:solidFill>
                <a:srgbClr val="FFFFFF"/>
              </a:solidFill>
              <a:latin typeface="Calibri" panose="020F0502020204030204" pitchFamily="34" charset="0"/>
              <a:sym typeface="Calibri" panose="020F0502020204030204" pitchFamily="34" charset="0"/>
            </a:endParaRPr>
          </a:p>
        </p:txBody>
      </p:sp>
      <p:sp>
        <p:nvSpPr>
          <p:cNvPr id="8" name="文本框 2"/>
          <p:cNvSpPr txBox="1"/>
          <p:nvPr userDrawn="1"/>
        </p:nvSpPr>
        <p:spPr>
          <a:xfrm>
            <a:off x="836538" y="238691"/>
            <a:ext cx="3375422" cy="507831"/>
          </a:xfrm>
          <a:prstGeom prst="rect">
            <a:avLst/>
          </a:prstGeom>
          <a:noFill/>
        </p:spPr>
        <p:txBody>
          <a:bodyPr wrap="square" rtlCol="0">
            <a:spAutoFit/>
          </a:bodyPr>
          <a:lstStyle/>
          <a:p>
            <a:r>
              <a:rPr lang="en-US" altLang="zh-CN" sz="2700" b="1" dirty="0">
                <a:solidFill>
                  <a:srgbClr val="FFFFFF"/>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2700" b="1"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cxnSp>
        <p:nvCxnSpPr>
          <p:cNvPr id="10" name="直接连接符 9"/>
          <p:cNvCxnSpPr/>
          <p:nvPr userDrawn="1"/>
        </p:nvCxnSpPr>
        <p:spPr>
          <a:xfrm flipV="1">
            <a:off x="382561" y="700673"/>
            <a:ext cx="3162380" cy="2871"/>
          </a:xfrm>
          <a:prstGeom prst="line">
            <a:avLst/>
          </a:prstGeom>
          <a:ln w="25400" cap="rnd">
            <a:solidFill>
              <a:schemeClr val="bg1"/>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4154F5-0A5C-484F-9A44-9122325A86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52780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72043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502346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534354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1352576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89538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301870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273881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9730629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32456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672370" y="156436"/>
            <a:ext cx="5699830" cy="3848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72000" y="5070180"/>
            <a:ext cx="4557351" cy="8123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467548" y="627660"/>
            <a:ext cx="8208908" cy="3953116"/>
          </a:xfrm>
          <a:prstGeom prst="rect">
            <a:avLst/>
          </a:prstGeom>
        </p:spPr>
        <p:txBody>
          <a:bodyPr>
            <a:normAutofit/>
          </a:bodyPr>
          <a:lstStyle>
            <a:lvl1pPr marL="308607" indent="-308607" algn="just">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extBox 10"/>
          <p:cNvSpPr txBox="1">
            <a:spLocks noChangeArrowheads="1"/>
          </p:cNvSpPr>
          <p:nvPr userDrawn="1"/>
        </p:nvSpPr>
        <p:spPr bwMode="auto">
          <a:xfrm>
            <a:off x="3917494" y="4797789"/>
            <a:ext cx="948454" cy="2585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Hans" sz="1080" b="0" smtClean="0">
                <a:solidFill>
                  <a:schemeClr val="tx1">
                    <a:lumMod val="65000"/>
                    <a:lumOff val="35000"/>
                  </a:schemeClr>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080" b="0" dirty="0">
                <a:solidFill>
                  <a:schemeClr val="tx1">
                    <a:lumMod val="65000"/>
                    <a:lumOff val="35000"/>
                  </a:schemeClr>
                </a:solidFill>
                <a:latin typeface="Calibri" pitchFamily="34" charset="0"/>
                <a:ea typeface="Segoe UI" pitchFamily="34" charset="0"/>
                <a:cs typeface="Segoe UI" pitchFamily="34" charset="0"/>
              </a:rPr>
              <a:t>-35</a:t>
            </a:r>
            <a:endParaRPr lang="en-US" altLang="zh-Hans" sz="1080" b="0" dirty="0">
              <a:solidFill>
                <a:schemeClr val="tx1">
                  <a:lumMod val="65000"/>
                  <a:lumOff val="35000"/>
                </a:schemeClr>
              </a:solidFill>
              <a:latin typeface="Calibri" pitchFamily="34" charset="0"/>
              <a:ea typeface="Segoe UI" pitchFamily="34" charset="0"/>
              <a:cs typeface="Segoe UI" pitchFamily="34" charset="0"/>
            </a:endParaRPr>
          </a:p>
        </p:txBody>
      </p:sp>
      <p:sp>
        <p:nvSpPr>
          <p:cNvPr id="4" name="文本占位符 3"/>
          <p:cNvSpPr>
            <a:spLocks noGrp="1"/>
          </p:cNvSpPr>
          <p:nvPr>
            <p:ph type="body" sz="quarter" idx="11"/>
          </p:nvPr>
        </p:nvSpPr>
        <p:spPr>
          <a:xfrm>
            <a:off x="713973" y="195486"/>
            <a:ext cx="5616624" cy="313333"/>
          </a:xfrm>
        </p:spPr>
        <p:txBody>
          <a:bodyPr anchor="ctr">
            <a:normAutofit/>
          </a:bodyPr>
          <a:lstStyle>
            <a:lvl1pPr marL="0" indent="0">
              <a:buNone/>
              <a:defRPr sz="1800" b="1">
                <a:solidFill>
                  <a:schemeClr val="bg1"/>
                </a:solidFill>
                <a:latin typeface="思源黑体" panose="020B0400000000000000" pitchFamily="34" charset="-122"/>
                <a:ea typeface="思源黑体" panose="020B0400000000000000" pitchFamily="34" charset="-122"/>
              </a:defRPr>
            </a:lvl1pPr>
          </a:lstStyle>
          <a:p>
            <a:pPr lvl="0"/>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5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212938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494975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449395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9366438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9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8820342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814542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7524680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1887561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610307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65564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2F2F2"/>
        </a:solid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7415" y="2463938"/>
            <a:ext cx="1428750" cy="1285875"/>
          </a:xfrm>
          <a:prstGeom prst="rect">
            <a:avLst/>
          </a:prstGeom>
        </p:spPr>
      </p:pic>
      <p:sp>
        <p:nvSpPr>
          <p:cNvPr id="13" name="文本框 8"/>
          <p:cNvSpPr txBox="1"/>
          <p:nvPr userDrawn="1"/>
        </p:nvSpPr>
        <p:spPr>
          <a:xfrm>
            <a:off x="2053828" y="1466742"/>
            <a:ext cx="4843462" cy="1006429"/>
          </a:xfrm>
          <a:prstGeom prst="rect">
            <a:avLst/>
          </a:prstGeom>
          <a:noFill/>
        </p:spPr>
        <p:txBody>
          <a:bodyPr wrap="square" rtlCol="0">
            <a:spAutoFit/>
          </a:bodyPr>
          <a:lstStyle/>
          <a:p>
            <a:pPr algn="ctr"/>
            <a:r>
              <a:rPr lang="en-US" altLang="zh-CN" sz="5940" dirty="0">
                <a:solidFill>
                  <a:srgbClr val="515151"/>
                </a:solidFill>
                <a:latin typeface="Calibri" panose="020F0502020204030204" pitchFamily="34" charset="0"/>
                <a:sym typeface="Calibri" panose="020F0502020204030204" pitchFamily="34" charset="0"/>
              </a:rPr>
              <a:t>Thank you!</a:t>
            </a:r>
            <a:endParaRPr lang="zh-CN" altLang="en-US" sz="5940" dirty="0">
              <a:solidFill>
                <a:srgbClr val="515151"/>
              </a:solidFill>
              <a:latin typeface="Calibri" panose="020F0502020204030204" pitchFamily="34" charset="0"/>
              <a:sym typeface="Calibri" panose="020F0502020204030204" pitchFamily="34" charset="0"/>
            </a:endParaRPr>
          </a:p>
        </p:txBody>
      </p:sp>
      <p:sp>
        <p:nvSpPr>
          <p:cNvPr id="2" name="矩形 1">
            <a:extLst>
              <a:ext uri="{FF2B5EF4-FFF2-40B4-BE49-F238E27FC236}">
                <a16:creationId xmlns:a16="http://schemas.microsoft.com/office/drawing/2014/main" id="{F78CCC9F-D791-AE8A-AE36-C1640EEF422C}"/>
              </a:ext>
            </a:extLst>
          </p:cNvPr>
          <p:cNvSpPr/>
          <p:nvPr userDrawn="1"/>
        </p:nvSpPr>
        <p:spPr>
          <a:xfrm>
            <a:off x="4572000" y="5070180"/>
            <a:ext cx="4557351" cy="8123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5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4692976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6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9244803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7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6736919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8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6922799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9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6885919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42362840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2230313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6713263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2252836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4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77868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框架页">
    <p:bg>
      <p:bgPr>
        <a:solidFill>
          <a:srgbClr val="333F50"/>
        </a:solidFill>
        <a:effectLst/>
      </p:bgPr>
    </p:bg>
    <p:spTree>
      <p:nvGrpSpPr>
        <p:cNvPr id="1" name=""/>
        <p:cNvGrpSpPr/>
        <p:nvPr/>
      </p:nvGrpSpPr>
      <p:grpSpPr>
        <a:xfrm>
          <a:off x="0" y="0"/>
          <a:ext cx="0" cy="0"/>
          <a:chOff x="0" y="0"/>
          <a:chExt cx="0" cy="0"/>
        </a:xfrm>
      </p:grpSpPr>
      <p:sp>
        <p:nvSpPr>
          <p:cNvPr id="9" name="矩形 8"/>
          <p:cNvSpPr/>
          <p:nvPr userDrawn="1"/>
        </p:nvSpPr>
        <p:spPr>
          <a:xfrm>
            <a:off x="4263810" y="0"/>
            <a:ext cx="488350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13">
              <a:solidFill>
                <a:srgbClr val="FFFFFF"/>
              </a:solidFill>
              <a:latin typeface="Calibri" panose="020F0502020204030204" pitchFamily="34" charset="0"/>
              <a:sym typeface="Calibri" panose="020F0502020204030204" pitchFamily="34" charset="0"/>
            </a:endParaRPr>
          </a:p>
        </p:txBody>
      </p:sp>
      <p:sp>
        <p:nvSpPr>
          <p:cNvPr id="10" name="文本框 2"/>
          <p:cNvSpPr txBox="1"/>
          <p:nvPr userDrawn="1"/>
        </p:nvSpPr>
        <p:spPr>
          <a:xfrm>
            <a:off x="1070784" y="487050"/>
            <a:ext cx="3375422" cy="438582"/>
          </a:xfrm>
          <a:prstGeom prst="rect">
            <a:avLst/>
          </a:prstGeom>
          <a:noFill/>
        </p:spPr>
        <p:txBody>
          <a:bodyPr wrap="square" rtlCol="0">
            <a:spAutoFit/>
          </a:bodyPr>
          <a:lstStyle/>
          <a:p>
            <a:r>
              <a:rPr lang="en-US" altLang="zh-CN" sz="2250" b="1" dirty="0">
                <a:solidFill>
                  <a:srgbClr val="FFFFFF"/>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2250" b="1"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4639042"/>
            <a:ext cx="1604725" cy="382411"/>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5654" y="795372"/>
            <a:ext cx="3371140" cy="307421"/>
          </a:xfrm>
          <a:prstGeom prst="rect">
            <a:avLst/>
          </a:prstGeom>
        </p:spPr>
      </p:pic>
      <p:cxnSp>
        <p:nvCxnSpPr>
          <p:cNvPr id="13" name="直接连接符 12"/>
          <p:cNvCxnSpPr/>
          <p:nvPr userDrawn="1"/>
        </p:nvCxnSpPr>
        <p:spPr>
          <a:xfrm flipV="1">
            <a:off x="616807" y="872036"/>
            <a:ext cx="3162380" cy="2392"/>
          </a:xfrm>
          <a:prstGeom prst="line">
            <a:avLst/>
          </a:prstGeom>
          <a:ln w="25400" cap="rnd">
            <a:solidFill>
              <a:schemeClr val="bg1"/>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2354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5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6671321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6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8109654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7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1176332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8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7719494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9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5648930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0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88236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280446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58037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388405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4225" y="85553"/>
            <a:ext cx="2020151" cy="578217"/>
          </a:xfrm>
          <a:prstGeom prst="rect">
            <a:avLst/>
          </a:prstGeom>
        </p:spPr>
      </p:pic>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49" y="5073673"/>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4903" y="4703343"/>
            <a:ext cx="1579099" cy="451564"/>
          </a:xfrm>
          <a:prstGeom prst="rect">
            <a:avLst/>
          </a:prstGeom>
        </p:spPr>
      </p:pic>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215560" y="782040"/>
            <a:ext cx="8460896" cy="3798734"/>
          </a:xfrm>
          <a:prstGeom prst="rect">
            <a:avLst/>
          </a:prstGeom>
        </p:spPr>
        <p:txBody>
          <a:bodyPr>
            <a:normAutofit/>
          </a:bodyPr>
          <a:lstStyle>
            <a:lvl1pPr marL="308610" indent="-308610">
              <a:lnSpc>
                <a:spcPct val="120000"/>
              </a:lnSpc>
              <a:spcBef>
                <a:spcPts val="0"/>
              </a:spcBef>
              <a:buFont typeface="Wingdings" panose="05000000000000000000" pitchFamily="2" charset="2"/>
              <a:buChar char="Ø"/>
              <a:defRPr lang="zh-CN" altLang="en-US" sz="1620" b="1" kern="1200" dirty="0" smtClean="0">
                <a:solidFill>
                  <a:schemeClr val="tx1"/>
                </a:solidFill>
                <a:latin typeface="Calibri" pitchFamily="34" charset="0"/>
                <a:ea typeface="华文楷体" charset="-122"/>
                <a:cs typeface="Segoe UI" panose="020B0502040204020203" pitchFamily="34" charset="0"/>
              </a:defRPr>
            </a:lvl1pPr>
            <a:lvl2pPr marL="668655" indent="-257175">
              <a:lnSpc>
                <a:spcPct val="120000"/>
              </a:lnSpc>
              <a:spcBef>
                <a:spcPts val="0"/>
              </a:spcBef>
              <a:buSzPct val="75000"/>
              <a:buFont typeface="Wingdings" panose="05000000000000000000" pitchFamily="2" charset="2"/>
              <a:buChar char="l"/>
              <a:defRPr lang="zh-CN" altLang="en-US" sz="1620" b="0" kern="1200" dirty="0" smtClean="0">
                <a:solidFill>
                  <a:schemeClr val="tx1"/>
                </a:solidFill>
                <a:latin typeface="Calibri" pitchFamily="34" charset="0"/>
                <a:ea typeface="华文楷体" charset="-122"/>
                <a:cs typeface="Segoe UI" panose="020B0502040204020203" pitchFamily="34" charset="0"/>
              </a:defRPr>
            </a:lvl2pPr>
            <a:lvl3pPr marL="1028700" indent="-205740">
              <a:lnSpc>
                <a:spcPct val="120000"/>
              </a:lnSpc>
              <a:spcBef>
                <a:spcPts val="0"/>
              </a:spcBef>
              <a:buSzPct val="75000"/>
              <a:buFont typeface="Wingdings" panose="05000000000000000000" pitchFamily="2" charset="2"/>
              <a:buChar char="ü"/>
              <a:defRPr lang="zh-CN" altLang="en-US" sz="1620" b="0" kern="1200" dirty="0" smtClean="0">
                <a:solidFill>
                  <a:schemeClr val="tx1"/>
                </a:solidFill>
                <a:latin typeface="Calibri" pitchFamily="34" charset="0"/>
                <a:ea typeface="华文楷体" charset="-122"/>
                <a:cs typeface="Segoe UI" panose="020B0502040204020203" pitchFamily="34" charset="0"/>
              </a:defRPr>
            </a:lvl3pPr>
            <a:lvl4pPr marL="1440180" indent="-205740">
              <a:lnSpc>
                <a:spcPct val="120000"/>
              </a:lnSpc>
              <a:spcBef>
                <a:spcPts val="0"/>
              </a:spcBef>
              <a:buSzPct val="75000"/>
              <a:buFont typeface="Wingdings" panose="05000000000000000000" pitchFamily="2" charset="2"/>
              <a:buChar char="u"/>
              <a:defRPr lang="zh-CN" altLang="en-US" sz="1620" b="0" kern="1200" dirty="0" smtClean="0">
                <a:solidFill>
                  <a:schemeClr val="tx1"/>
                </a:solidFill>
                <a:latin typeface="Calibri" pitchFamily="34" charset="0"/>
                <a:ea typeface="华文楷体" charset="-122"/>
                <a:cs typeface="Segoe UI" panose="020B0502040204020203" pitchFamily="34" charset="0"/>
              </a:defRPr>
            </a:lvl4pPr>
            <a:lvl5pPr marL="1851660" indent="-205740">
              <a:lnSpc>
                <a:spcPct val="120000"/>
              </a:lnSpc>
              <a:spcBef>
                <a:spcPts val="0"/>
              </a:spcBef>
              <a:buSzPct val="75000"/>
              <a:buFont typeface="Wingdings" panose="05000000000000000000" pitchFamily="2" charset="2"/>
              <a:buChar char="p"/>
              <a:defRPr lang="zh-CN" altLang="en-US" sz="1620" b="0" kern="1200" baseline="0" dirty="0">
                <a:solidFill>
                  <a:schemeClr val="tx1"/>
                </a:solidFill>
                <a:latin typeface="Calibri" pitchFamily="34" charset="0"/>
                <a:ea typeface="华文楷体"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0"/>
          </p:nvPr>
        </p:nvSpPr>
        <p:spPr>
          <a:xfrm>
            <a:off x="672370" y="145465"/>
            <a:ext cx="6020530" cy="421200"/>
          </a:xfrm>
          <a:custGeom>
            <a:avLst/>
            <a:gdLst>
              <a:gd name="connsiteX0" fmla="*/ 0 w 6020530"/>
              <a:gd name="connsiteY0" fmla="*/ 0 h 396000"/>
              <a:gd name="connsiteX1" fmla="*/ 6020530 w 6020530"/>
              <a:gd name="connsiteY1" fmla="*/ 0 h 396000"/>
              <a:gd name="connsiteX2" fmla="*/ 6020530 w 6020530"/>
              <a:gd name="connsiteY2" fmla="*/ 396000 h 396000"/>
              <a:gd name="connsiteX3" fmla="*/ 0 w 6020530"/>
              <a:gd name="connsiteY3" fmla="*/ 396000 h 396000"/>
              <a:gd name="connsiteX4" fmla="*/ 0 w 6020530"/>
              <a:gd name="connsiteY4" fmla="*/ 0 h 396000"/>
              <a:gd name="connsiteX0" fmla="*/ 0 w 6020530"/>
              <a:gd name="connsiteY0" fmla="*/ 0 h 396000"/>
              <a:gd name="connsiteX1" fmla="*/ 6020530 w 6020530"/>
              <a:gd name="connsiteY1" fmla="*/ 0 h 396000"/>
              <a:gd name="connsiteX2" fmla="*/ 6020530 w 6020530"/>
              <a:gd name="connsiteY2" fmla="*/ 396000 h 396000"/>
              <a:gd name="connsiteX3" fmla="*/ 38100 w 6020530"/>
              <a:gd name="connsiteY3" fmla="*/ 396000 h 396000"/>
              <a:gd name="connsiteX4" fmla="*/ 0 w 6020530"/>
              <a:gd name="connsiteY4" fmla="*/ 0 h 396000"/>
              <a:gd name="connsiteX0" fmla="*/ 0 w 6020530"/>
              <a:gd name="connsiteY0" fmla="*/ 6350 h 402350"/>
              <a:gd name="connsiteX1" fmla="*/ 5988780 w 6020530"/>
              <a:gd name="connsiteY1" fmla="*/ 0 h 402350"/>
              <a:gd name="connsiteX2" fmla="*/ 6020530 w 6020530"/>
              <a:gd name="connsiteY2" fmla="*/ 402350 h 402350"/>
              <a:gd name="connsiteX3" fmla="*/ 38100 w 6020530"/>
              <a:gd name="connsiteY3" fmla="*/ 402350 h 402350"/>
              <a:gd name="connsiteX4" fmla="*/ 0 w 6020530"/>
              <a:gd name="connsiteY4" fmla="*/ 6350 h 402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0530" h="402350">
                <a:moveTo>
                  <a:pt x="0" y="6350"/>
                </a:moveTo>
                <a:lnTo>
                  <a:pt x="5988780" y="0"/>
                </a:lnTo>
                <a:lnTo>
                  <a:pt x="6020530" y="402350"/>
                </a:lnTo>
                <a:lnTo>
                  <a:pt x="38100" y="402350"/>
                </a:lnTo>
                <a:lnTo>
                  <a:pt x="0" y="6350"/>
                </a:lnTo>
                <a:close/>
              </a:path>
            </a:pathLst>
          </a:custGeom>
          <a:solidFill>
            <a:srgbClr val="333F50"/>
          </a:solidFill>
          <a:ln>
            <a:noFill/>
          </a:ln>
        </p:spPr>
        <p:txBody>
          <a:bodyPr anchor="b">
            <a:noAutofit/>
          </a:bodyPr>
          <a:lstStyle>
            <a:lvl1pPr marL="0" indent="0">
              <a:buNone/>
              <a:defRPr lang="zh-CN" altLang="en-US" sz="2160" b="1" kern="1200" baseline="0" dirty="0" smtClean="0">
                <a:solidFill>
                  <a:schemeClr val="bg1"/>
                </a:solidFill>
                <a:latin typeface="Calibri" pitchFamily="34" charset="0"/>
                <a:ea typeface="微软雅黑" pitchFamily="34" charset="-122"/>
                <a:cs typeface="Segoe UI" panose="020B0502040204020203" pitchFamily="34" charset="0"/>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dirty="0"/>
              <a:t>单击此处编辑母版文本样式</a:t>
            </a:r>
          </a:p>
        </p:txBody>
      </p:sp>
      <p:sp>
        <p:nvSpPr>
          <p:cNvPr id="15" name="TextBox 10"/>
          <p:cNvSpPr txBox="1">
            <a:spLocks noChangeArrowheads="1"/>
          </p:cNvSpPr>
          <p:nvPr userDrawn="1"/>
        </p:nvSpPr>
        <p:spPr bwMode="auto">
          <a:xfrm>
            <a:off x="3917494" y="4797789"/>
            <a:ext cx="948454" cy="2862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CN" sz="1260" b="0" smtClean="0">
                <a:solidFill>
                  <a:schemeClr val="tx1"/>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260" b="0" dirty="0">
                <a:solidFill>
                  <a:schemeClr val="tx1"/>
                </a:solidFill>
                <a:latin typeface="Calibri" pitchFamily="34" charset="0"/>
                <a:ea typeface="Segoe UI" pitchFamily="34" charset="0"/>
                <a:cs typeface="Segoe UI" pitchFamily="34" charset="0"/>
              </a:rPr>
              <a:t>-47</a:t>
            </a:r>
          </a:p>
        </p:txBody>
      </p:sp>
    </p:spTree>
    <p:extLst>
      <p:ext uri="{BB962C8B-B14F-4D97-AF65-F5344CB8AC3E}">
        <p14:creationId xmlns:p14="http://schemas.microsoft.com/office/powerpoint/2010/main" val="14162414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080">
                <a:solidFill>
                  <a:schemeClr val="tx1">
                    <a:tint val="75000"/>
                  </a:schemeClr>
                </a:solidFill>
              </a:defRPr>
            </a:lvl1pPr>
          </a:lstStyle>
          <a:p>
            <a:fld id="{530820CF-B880-4189-942D-D702A7CBA730}" type="datetimeFigureOut">
              <a:rPr lang="zh-CN" altLang="en-US" smtClean="0"/>
              <a:t>2023/3/1</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08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p:txStyles>
    <p:titleStyle>
      <a:lvl1pPr algn="ctr" defTabSz="822952" rtl="0" eaLnBrk="1" latinLnBrk="0" hangingPunct="1">
        <a:spcBef>
          <a:spcPct val="0"/>
        </a:spcBef>
        <a:buNone/>
        <a:defRPr sz="3960" kern="1200">
          <a:solidFill>
            <a:schemeClr val="tx1"/>
          </a:solidFill>
          <a:latin typeface="+mj-lt"/>
          <a:ea typeface="+mj-ea"/>
          <a:cs typeface="+mj-cs"/>
        </a:defRPr>
      </a:lvl1pPr>
    </p:titleStyle>
    <p:bodyStyle>
      <a:lvl1pPr marL="308607" indent="-308607" algn="l" defTabSz="822952" rtl="0" eaLnBrk="1" latinLnBrk="0" hangingPunct="1">
        <a:spcBef>
          <a:spcPct val="20000"/>
        </a:spcBef>
        <a:buFont typeface="Arial" pitchFamily="34" charset="0"/>
        <a:buChar char="•"/>
        <a:defRPr sz="2880" kern="1200">
          <a:solidFill>
            <a:schemeClr val="tx1"/>
          </a:solidFill>
          <a:latin typeface="+mn-lt"/>
          <a:ea typeface="+mn-ea"/>
          <a:cs typeface="+mn-cs"/>
        </a:defRPr>
      </a:lvl1pPr>
      <a:lvl2pPr marL="668649" indent="-257172" algn="l" defTabSz="822952" rtl="0" eaLnBrk="1" latinLnBrk="0" hangingPunct="1">
        <a:spcBef>
          <a:spcPct val="20000"/>
        </a:spcBef>
        <a:buFont typeface="Arial" pitchFamily="34" charset="0"/>
        <a:buChar char="–"/>
        <a:defRPr sz="2520" kern="1200">
          <a:solidFill>
            <a:schemeClr val="tx1"/>
          </a:solidFill>
          <a:latin typeface="+mn-lt"/>
          <a:ea typeface="+mn-ea"/>
          <a:cs typeface="+mn-cs"/>
        </a:defRPr>
      </a:lvl2pPr>
      <a:lvl3pPr marL="1028690" indent="-205738" algn="l" defTabSz="822952" rtl="0" eaLnBrk="1" latinLnBrk="0" hangingPunct="1">
        <a:spcBef>
          <a:spcPct val="20000"/>
        </a:spcBef>
        <a:buFont typeface="Arial" pitchFamily="34" charset="0"/>
        <a:buChar char="•"/>
        <a:defRPr sz="2160" kern="1200">
          <a:solidFill>
            <a:schemeClr val="tx1"/>
          </a:solidFill>
          <a:latin typeface="+mn-lt"/>
          <a:ea typeface="+mn-ea"/>
          <a:cs typeface="+mn-cs"/>
        </a:defRPr>
      </a:lvl3pPr>
      <a:lvl4pPr marL="1440166"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41"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0.jp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jpeg"/><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37.png"/><Relationship Id="rId10" Type="http://schemas.openxmlformats.org/officeDocument/2006/relationships/customXml" Target="../ink/ink6.xml"/><Relationship Id="rId4" Type="http://schemas.openxmlformats.org/officeDocument/2006/relationships/image" Target="../media/image36.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customXml" Target="../ink/ink9.xml"/><Relationship Id="rId1" Type="http://schemas.openxmlformats.org/officeDocument/2006/relationships/slideLayout" Target="../slideLayouts/slideLayout3.xml"/><Relationship Id="rId6" Type="http://schemas.openxmlformats.org/officeDocument/2006/relationships/image" Target="../media/image81.png"/><Relationship Id="rId5" Type="http://schemas.openxmlformats.org/officeDocument/2006/relationships/image" Target="../media/image290.png"/><Relationship Id="rId4" Type="http://schemas.openxmlformats.org/officeDocument/2006/relationships/image" Target="../media/image79.png"/></Relationships>
</file>

<file path=ppt/slides/_rels/slide22.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0.emf"/><Relationship Id="rId7" Type="http://schemas.openxmlformats.org/officeDocument/2006/relationships/image" Target="../media/image34.png"/><Relationship Id="rId12" Type="http://schemas.openxmlformats.org/officeDocument/2006/relationships/image" Target="../media/image46.png"/><Relationship Id="rId2" Type="http://schemas.openxmlformats.org/officeDocument/2006/relationships/customXml" Target="../ink/ink10.xml"/><Relationship Id="rId1" Type="http://schemas.openxmlformats.org/officeDocument/2006/relationships/slideLayout" Target="../slideLayouts/slideLayout3.xml"/><Relationship Id="rId6" Type="http://schemas.openxmlformats.org/officeDocument/2006/relationships/image" Target="../media/image33.png"/><Relationship Id="rId11" Type="http://schemas.openxmlformats.org/officeDocument/2006/relationships/customXml" Target="../ink/ink11.xml"/><Relationship Id="rId5" Type="http://schemas.openxmlformats.org/officeDocument/2006/relationships/image" Target="../media/image320.png"/><Relationship Id="rId10" Type="http://schemas.openxmlformats.org/officeDocument/2006/relationships/image" Target="../media/image370.png"/><Relationship Id="rId4" Type="http://schemas.openxmlformats.org/officeDocument/2006/relationships/image" Target="../media/image310.png"/><Relationship Id="rId9" Type="http://schemas.openxmlformats.org/officeDocument/2006/relationships/image" Target="../media/image360.png"/></Relationships>
</file>

<file path=ppt/slides/_rels/slide2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customXml" Target="../ink/ink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image" Target="../media/image92.png"/><Relationship Id="rId7" Type="http://schemas.openxmlformats.org/officeDocument/2006/relationships/image" Target="../media/image410.png"/><Relationship Id="rId12" Type="http://schemas.openxmlformats.org/officeDocument/2006/relationships/image" Target="../media/image101.png"/><Relationship Id="rId17" Type="http://schemas.openxmlformats.org/officeDocument/2006/relationships/image" Target="../media/image52.png"/><Relationship Id="rId2" Type="http://schemas.openxmlformats.org/officeDocument/2006/relationships/image" Target="../media/image91.png"/><Relationship Id="rId16" Type="http://schemas.openxmlformats.org/officeDocument/2006/relationships/customXml" Target="../ink/ink14.xml"/><Relationship Id="rId1" Type="http://schemas.openxmlformats.org/officeDocument/2006/relationships/slideLayout" Target="../slideLayouts/slideLayout3.xml"/><Relationship Id="rId6" Type="http://schemas.openxmlformats.org/officeDocument/2006/relationships/image" Target="../media/image400.png"/><Relationship Id="rId11" Type="http://schemas.openxmlformats.org/officeDocument/2006/relationships/image" Target="../media/image100.png"/><Relationship Id="rId5" Type="http://schemas.openxmlformats.org/officeDocument/2006/relationships/image" Target="../media/image94.png"/><Relationship Id="rId15" Type="http://schemas.openxmlformats.org/officeDocument/2006/relationships/image" Target="../media/image420.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103.png"/></Relationships>
</file>

<file path=ppt/slides/_rels/slide28.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460.png"/><Relationship Id="rId3" Type="http://schemas.openxmlformats.org/officeDocument/2006/relationships/image" Target="../media/image106.png"/><Relationship Id="rId7" Type="http://schemas.openxmlformats.org/officeDocument/2006/relationships/image" Target="../media/image110.png"/><Relationship Id="rId12" Type="http://schemas.openxmlformats.org/officeDocument/2006/relationships/image" Target="../media/image450.png"/><Relationship Id="rId2" Type="http://schemas.openxmlformats.org/officeDocument/2006/relationships/image" Target="../media/image105.png"/><Relationship Id="rId1" Type="http://schemas.openxmlformats.org/officeDocument/2006/relationships/slideLayout" Target="../slideLayouts/slideLayout3.xml"/><Relationship Id="rId6" Type="http://schemas.openxmlformats.org/officeDocument/2006/relationships/image" Target="../media/image109.png"/><Relationship Id="rId11" Type="http://schemas.openxmlformats.org/officeDocument/2006/relationships/image" Target="../media/image440.png"/><Relationship Id="rId5" Type="http://schemas.openxmlformats.org/officeDocument/2006/relationships/image" Target="../media/image108.png"/><Relationship Id="rId10" Type="http://schemas.openxmlformats.org/officeDocument/2006/relationships/image" Target="../media/image430.png"/><Relationship Id="rId4" Type="http://schemas.openxmlformats.org/officeDocument/2006/relationships/image" Target="../media/image107.png"/><Relationship Id="rId9" Type="http://schemas.openxmlformats.org/officeDocument/2006/relationships/image" Target="../media/image112.png"/></Relationships>
</file>

<file path=ppt/slides/_rels/slide2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26" Type="http://schemas.openxmlformats.org/officeDocument/2006/relationships/customXml" Target="../ink/ink17.xml"/><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4.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29" Type="http://schemas.openxmlformats.org/officeDocument/2006/relationships/image" Target="../media/image76.png"/><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customXml" Target="../ink/ink16.xml"/><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3.png"/><Relationship Id="rId28" Type="http://schemas.openxmlformats.org/officeDocument/2006/relationships/customXml" Target="../ink/ink18.xml"/><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customXml" Target="../ink/ink15.xml"/><Relationship Id="rId27" Type="http://schemas.openxmlformats.org/officeDocument/2006/relationships/image" Target="../media/image7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4.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customXml" Target="../ink/ink3.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zh-CN" altLang="en-US" b="1" dirty="0">
                <a:ea typeface="思源黑体" panose="020B0400000000000000"/>
                <a:sym typeface="Calibri" panose="020F0502020204030204" pitchFamily="34" charset="0"/>
              </a:rPr>
              <a:t>人工智能与机器学习策略</a:t>
            </a:r>
          </a:p>
        </p:txBody>
      </p:sp>
      <p:sp>
        <p:nvSpPr>
          <p:cNvPr id="4" name="文本占位符 3">
            <a:extLst>
              <a:ext uri="{FF2B5EF4-FFF2-40B4-BE49-F238E27FC236}">
                <a16:creationId xmlns:a16="http://schemas.microsoft.com/office/drawing/2014/main" id="{E3467B14-CF51-C208-1653-D2AA6424E6A0}"/>
              </a:ext>
            </a:extLst>
          </p:cNvPr>
          <p:cNvSpPr>
            <a:spLocks noGrp="1"/>
          </p:cNvSpPr>
          <p:nvPr>
            <p:ph type="body" sz="half" idx="10"/>
          </p:nvPr>
        </p:nvSpPr>
        <p:spPr/>
        <p:txBody>
          <a:bodyPr/>
          <a:lstStyle/>
          <a:p>
            <a:r>
              <a:rPr lang="zh-CN" altLang="en-US" dirty="0">
                <a:ea typeface="思源黑体" panose="020B0400000000000000"/>
              </a:rPr>
              <a:t>深度学习介绍</a:t>
            </a:r>
          </a:p>
          <a:p>
            <a:endParaRPr lang="zh-CN" altLang="en-US" dirty="0">
              <a:ea typeface="思源黑体" panose="020B0400000000000000"/>
            </a:endParaRPr>
          </a:p>
        </p:txBody>
      </p:sp>
      <p:sp>
        <p:nvSpPr>
          <p:cNvPr id="3" name="文本占位符 2">
            <a:extLst>
              <a:ext uri="{FF2B5EF4-FFF2-40B4-BE49-F238E27FC236}">
                <a16:creationId xmlns:a16="http://schemas.microsoft.com/office/drawing/2014/main" id="{4386F3D9-F93F-B2B3-9C60-90831D4AFFDF}"/>
              </a:ext>
            </a:extLst>
          </p:cNvPr>
          <p:cNvSpPr>
            <a:spLocks noGrp="1"/>
          </p:cNvSpPr>
          <p:nvPr>
            <p:ph type="body" sz="half" idx="2"/>
          </p:nvPr>
        </p:nvSpPr>
        <p:spPr/>
        <p:txBody>
          <a:bodyPr/>
          <a:lstStyle/>
          <a:p>
            <a:r>
              <a:rPr lang="zh-CN" altLang="en-US" dirty="0">
                <a:ea typeface="思源黑体" panose="020B0400000000000000"/>
              </a:rPr>
              <a:t>韩子非</a:t>
            </a:r>
          </a:p>
        </p:txBody>
      </p:sp>
    </p:spTree>
    <p:extLst>
      <p:ext uri="{BB962C8B-B14F-4D97-AF65-F5344CB8AC3E}">
        <p14:creationId xmlns:p14="http://schemas.microsoft.com/office/powerpoint/2010/main" val="276870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解决方案 </a:t>
            </a:r>
            <a:r>
              <a:rPr lang="en-US" altLang="zh-CN" dirty="0">
                <a:ea typeface="思源黑体" panose="020B0400000000000000"/>
                <a:sym typeface="Calibri" panose="020F0502020204030204" pitchFamily="34" charset="0"/>
              </a:rPr>
              <a:t>2</a:t>
            </a:r>
            <a:r>
              <a:rPr lang="zh-CN" altLang="en-US" dirty="0">
                <a:ea typeface="思源黑体" panose="020B0400000000000000"/>
                <a:sym typeface="Calibri" panose="020F0502020204030204" pitchFamily="34" charset="0"/>
              </a:rPr>
              <a:t>：多层感知器（</a:t>
            </a:r>
            <a:r>
              <a:rPr lang="en-US" altLang="zh-CN" dirty="0">
                <a:ea typeface="思源黑体" panose="020B0400000000000000"/>
                <a:sym typeface="Calibri" panose="020F0502020204030204" pitchFamily="34" charset="0"/>
              </a:rPr>
              <a:t>MLP</a:t>
            </a:r>
            <a:r>
              <a:rPr lang="zh-CN" altLang="en-US" dirty="0">
                <a:ea typeface="思源黑体" panose="020B0400000000000000"/>
                <a:sym typeface="Calibri" panose="020F0502020204030204" pitchFamily="34" charset="0"/>
              </a:rPr>
              <a:t>）</a:t>
            </a:r>
          </a:p>
        </p:txBody>
      </p:sp>
      <p:pic>
        <p:nvPicPr>
          <p:cNvPr id="2" name="图片 1">
            <a:extLst>
              <a:ext uri="{FF2B5EF4-FFF2-40B4-BE49-F238E27FC236}">
                <a16:creationId xmlns:a16="http://schemas.microsoft.com/office/drawing/2014/main" id="{E1179A87-7749-BBF7-1CC0-B3601D0D1F8D}"/>
              </a:ext>
            </a:extLst>
          </p:cNvPr>
          <p:cNvPicPr>
            <a:picLocks noChangeAspect="1"/>
          </p:cNvPicPr>
          <p:nvPr/>
        </p:nvPicPr>
        <p:blipFill>
          <a:blip r:embed="rId2"/>
          <a:stretch>
            <a:fillRect/>
          </a:stretch>
        </p:blipFill>
        <p:spPr>
          <a:xfrm>
            <a:off x="475928" y="2067694"/>
            <a:ext cx="3952514" cy="2232248"/>
          </a:xfrm>
          <a:prstGeom prst="rect">
            <a:avLst/>
          </a:prstGeom>
        </p:spPr>
      </p:pic>
      <p:sp>
        <p:nvSpPr>
          <p:cNvPr id="4" name="内容占位符 1">
            <a:extLst>
              <a:ext uri="{FF2B5EF4-FFF2-40B4-BE49-F238E27FC236}">
                <a16:creationId xmlns:a16="http://schemas.microsoft.com/office/drawing/2014/main" id="{1A1716D3-2F37-BCA5-3A65-BE8C10387260}"/>
              </a:ext>
            </a:extLst>
          </p:cNvPr>
          <p:cNvSpPr>
            <a:spLocks noGrp="1"/>
          </p:cNvSpPr>
          <p:nvPr>
            <p:ph idx="1"/>
          </p:nvPr>
        </p:nvSpPr>
        <p:spPr>
          <a:xfrm>
            <a:off x="467548" y="627660"/>
            <a:ext cx="8208908" cy="3953116"/>
          </a:xfrm>
        </p:spPr>
        <p:txBody>
          <a:bodyPr/>
          <a:lstStyle/>
          <a:p>
            <a:pPr>
              <a:lnSpc>
                <a:spcPct val="150000"/>
              </a:lnSpc>
            </a:pPr>
            <a:r>
              <a:rPr lang="zh-CN" altLang="en-US" dirty="0">
                <a:ea typeface="思源黑体" panose="020B0400000000000000"/>
                <a:sym typeface="Calibri" panose="020F0502020204030204" pitchFamily="34" charset="0"/>
              </a:rPr>
              <a:t>从理论上讲，双层感知器（具有非线性激活函数）可以表示任何函数。</a:t>
            </a:r>
          </a:p>
          <a:p>
            <a:pPr>
              <a:lnSpc>
                <a:spcPct val="150000"/>
              </a:lnSpc>
            </a:pPr>
            <a:r>
              <a:rPr lang="zh-CN" altLang="en-US" dirty="0">
                <a:ea typeface="思源黑体" panose="020B0400000000000000"/>
                <a:sym typeface="Calibri" panose="020F0502020204030204" pitchFamily="34" charset="0"/>
              </a:rPr>
              <a:t>因此，原则上，</a:t>
            </a:r>
            <a:r>
              <a:rPr lang="en-US" altLang="zh-CN" dirty="0">
                <a:ea typeface="思源黑体" panose="020B0400000000000000"/>
                <a:sym typeface="Calibri" panose="020F0502020204030204" pitchFamily="34" charset="0"/>
              </a:rPr>
              <a:t>2</a:t>
            </a:r>
            <a:r>
              <a:rPr lang="zh-CN" altLang="en-US" dirty="0">
                <a:ea typeface="思源黑体" panose="020B0400000000000000"/>
                <a:sym typeface="Calibri" panose="020F0502020204030204" pitchFamily="34" charset="0"/>
              </a:rPr>
              <a:t>层感知器</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神经网络</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可用于构建计算机系统。</a:t>
            </a:r>
          </a:p>
          <a:p>
            <a:pPr>
              <a:lnSpc>
                <a:spcPct val="150000"/>
              </a:lnSpc>
            </a:pPr>
            <a:r>
              <a:rPr lang="zh-CN" altLang="en-US" dirty="0">
                <a:ea typeface="思源黑体" panose="020B0400000000000000"/>
                <a:sym typeface="Calibri" panose="020F0502020204030204" pitchFamily="34" charset="0"/>
              </a:rPr>
              <a:t>思考：为什么选择非线性激活函数？</a:t>
            </a:r>
          </a:p>
          <a:p>
            <a:pPr>
              <a:lnSpc>
                <a:spcPct val="150000"/>
              </a:lnSpc>
            </a:pPr>
            <a:endParaRPr lang="zh-CN" altLang="en-US" dirty="0">
              <a:ea typeface="思源黑体" panose="020B0400000000000000"/>
              <a:sym typeface="Calibri" panose="020F0502020204030204" pitchFamily="34" charset="0"/>
            </a:endParaRPr>
          </a:p>
        </p:txBody>
      </p:sp>
    </p:spTree>
    <p:extLst>
      <p:ext uri="{BB962C8B-B14F-4D97-AF65-F5344CB8AC3E}">
        <p14:creationId xmlns:p14="http://schemas.microsoft.com/office/powerpoint/2010/main" val="426454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解决方案 </a:t>
            </a:r>
            <a:r>
              <a:rPr lang="en-US" altLang="zh-CN" dirty="0">
                <a:ea typeface="思源黑体" panose="020B0400000000000000"/>
                <a:sym typeface="Calibri" panose="020F0502020204030204" pitchFamily="34" charset="0"/>
              </a:rPr>
              <a:t>2</a:t>
            </a:r>
            <a:r>
              <a:rPr lang="zh-CN" altLang="en-US" dirty="0">
                <a:ea typeface="思源黑体" panose="020B0400000000000000"/>
                <a:sym typeface="Calibri" panose="020F0502020204030204" pitchFamily="34" charset="0"/>
              </a:rPr>
              <a:t>：多层感知器（</a:t>
            </a:r>
            <a:r>
              <a:rPr lang="en-US" altLang="zh-CN" dirty="0">
                <a:ea typeface="思源黑体" panose="020B0400000000000000"/>
                <a:sym typeface="Calibri" panose="020F0502020204030204" pitchFamily="34" charset="0"/>
              </a:rPr>
              <a:t>MLP</a:t>
            </a:r>
            <a:r>
              <a:rPr lang="zh-CN" altLang="en-US" dirty="0">
                <a:ea typeface="思源黑体" panose="020B0400000000000000"/>
                <a:sym typeface="Calibri" panose="020F0502020204030204" pitchFamily="34" charset="0"/>
              </a:rPr>
              <a:t>）</a:t>
            </a:r>
          </a:p>
        </p:txBody>
      </p:sp>
      <p:sp>
        <p:nvSpPr>
          <p:cNvPr id="7" name="object 7">
            <a:extLst>
              <a:ext uri="{FF2B5EF4-FFF2-40B4-BE49-F238E27FC236}">
                <a16:creationId xmlns:a16="http://schemas.microsoft.com/office/drawing/2014/main" id="{E0F2EA2D-D0A3-D534-AD45-45389A6B8D40}"/>
              </a:ext>
            </a:extLst>
          </p:cNvPr>
          <p:cNvSpPr/>
          <p:nvPr/>
        </p:nvSpPr>
        <p:spPr>
          <a:xfrm>
            <a:off x="533953" y="735546"/>
            <a:ext cx="5976664" cy="3672408"/>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80267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解决方案 </a:t>
            </a:r>
            <a:r>
              <a:rPr lang="en-US" altLang="zh-CN" dirty="0">
                <a:ea typeface="思源黑体" panose="020B0400000000000000"/>
                <a:sym typeface="Calibri" panose="020F0502020204030204" pitchFamily="34" charset="0"/>
              </a:rPr>
              <a:t>2</a:t>
            </a:r>
            <a:r>
              <a:rPr lang="zh-CN" altLang="en-US" dirty="0">
                <a:ea typeface="思源黑体" panose="020B0400000000000000"/>
                <a:sym typeface="Calibri" panose="020F0502020204030204" pitchFamily="34" charset="0"/>
              </a:rPr>
              <a:t>：多层感知器（</a:t>
            </a:r>
            <a:r>
              <a:rPr lang="en-US" altLang="zh-CN" dirty="0">
                <a:ea typeface="思源黑体" panose="020B0400000000000000"/>
                <a:sym typeface="Calibri" panose="020F0502020204030204" pitchFamily="34" charset="0"/>
              </a:rPr>
              <a:t>MLP</a:t>
            </a:r>
            <a:r>
              <a:rPr lang="zh-CN" altLang="en-US" dirty="0">
                <a:ea typeface="思源黑体" panose="020B0400000000000000"/>
                <a:sym typeface="Calibri" panose="020F0502020204030204" pitchFamily="34" charset="0"/>
              </a:rPr>
              <a:t>）</a:t>
            </a:r>
          </a:p>
        </p:txBody>
      </p:sp>
      <p:sp>
        <p:nvSpPr>
          <p:cNvPr id="4" name="内容占位符 1">
            <a:extLst>
              <a:ext uri="{FF2B5EF4-FFF2-40B4-BE49-F238E27FC236}">
                <a16:creationId xmlns:a16="http://schemas.microsoft.com/office/drawing/2014/main" id="{1A1716D3-2F37-BCA5-3A65-BE8C10387260}"/>
              </a:ext>
            </a:extLst>
          </p:cNvPr>
          <p:cNvSpPr>
            <a:spLocks noGrp="1"/>
          </p:cNvSpPr>
          <p:nvPr>
            <p:ph idx="1"/>
          </p:nvPr>
        </p:nvSpPr>
        <p:spPr>
          <a:xfrm>
            <a:off x="467548" y="627660"/>
            <a:ext cx="8208908" cy="3953116"/>
          </a:xfrm>
        </p:spPr>
        <p:txBody>
          <a:bodyPr/>
          <a:lstStyle/>
          <a:p>
            <a:pPr>
              <a:lnSpc>
                <a:spcPct val="150000"/>
              </a:lnSpc>
            </a:pPr>
            <a:r>
              <a:rPr lang="en-US" altLang="zh-CN" dirty="0">
                <a:ea typeface="思源黑体" panose="020B0400000000000000"/>
                <a:sym typeface="Calibri" panose="020F0502020204030204" pitchFamily="34" charset="0"/>
              </a:rPr>
              <a:t>MLP</a:t>
            </a:r>
            <a:r>
              <a:rPr lang="zh-CN" altLang="en-US" dirty="0">
                <a:ea typeface="思源黑体" panose="020B0400000000000000"/>
                <a:sym typeface="Calibri" panose="020F0502020204030204" pitchFamily="34" charset="0"/>
              </a:rPr>
              <a:t>由一层输入层、一层或多层</a:t>
            </a:r>
            <a:r>
              <a:rPr lang="en-US" altLang="zh-CN" dirty="0">
                <a:ea typeface="思源黑体" panose="020B0400000000000000"/>
                <a:sym typeface="Calibri" panose="020F0502020204030204" pitchFamily="34" charset="0"/>
              </a:rPr>
              <a:t>TLU</a:t>
            </a:r>
            <a:r>
              <a:rPr lang="zh-CN" altLang="en-US" dirty="0">
                <a:ea typeface="思源黑体" panose="020B0400000000000000"/>
                <a:sym typeface="Calibri" panose="020F0502020204030204" pitchFamily="34" charset="0"/>
              </a:rPr>
              <a:t>（隐藏层）和一个</a:t>
            </a:r>
            <a:r>
              <a:rPr lang="en-US" altLang="zh-CN" dirty="0">
                <a:ea typeface="思源黑体" panose="020B0400000000000000"/>
                <a:sym typeface="Calibri" panose="020F0502020204030204" pitchFamily="34" charset="0"/>
              </a:rPr>
              <a:t>TLU</a:t>
            </a:r>
            <a:r>
              <a:rPr lang="zh-CN" altLang="en-US" dirty="0">
                <a:ea typeface="思源黑体" panose="020B0400000000000000"/>
                <a:sym typeface="Calibri" panose="020F0502020204030204" pitchFamily="34" charset="0"/>
              </a:rPr>
              <a:t>的最后一层（输出层）组成。 当一个</a:t>
            </a:r>
            <a:r>
              <a:rPr lang="en-US" altLang="zh-CN" dirty="0">
                <a:ea typeface="思源黑体" panose="020B0400000000000000"/>
                <a:sym typeface="Calibri" panose="020F0502020204030204" pitchFamily="34" charset="0"/>
              </a:rPr>
              <a:t>ANN</a:t>
            </a:r>
            <a:r>
              <a:rPr lang="zh-CN" altLang="en-US" dirty="0">
                <a:ea typeface="思源黑体" panose="020B0400000000000000"/>
                <a:sym typeface="Calibri" panose="020F0502020204030204" pitchFamily="34" charset="0"/>
              </a:rPr>
              <a:t>包含一个深层的隐藏层“时，它称为深度神经网络（</a:t>
            </a:r>
            <a:r>
              <a:rPr lang="en-US" altLang="zh-CN" dirty="0">
                <a:ea typeface="思源黑体" panose="020B0400000000000000"/>
                <a:sym typeface="Calibri" panose="020F0502020204030204" pitchFamily="34" charset="0"/>
              </a:rPr>
              <a:t>DNN)</a:t>
            </a:r>
          </a:p>
          <a:p>
            <a:pPr>
              <a:lnSpc>
                <a:spcPct val="150000"/>
              </a:lnSpc>
            </a:pPr>
            <a:endParaRPr lang="zh-CN" altLang="en-US" dirty="0">
              <a:ea typeface="思源黑体" panose="020B0400000000000000"/>
              <a:sym typeface="Calibri" panose="020F0502020204030204" pitchFamily="34" charset="0"/>
            </a:endParaRPr>
          </a:p>
        </p:txBody>
      </p:sp>
      <p:sp>
        <p:nvSpPr>
          <p:cNvPr id="5" name="object 8">
            <a:extLst>
              <a:ext uri="{FF2B5EF4-FFF2-40B4-BE49-F238E27FC236}">
                <a16:creationId xmlns:a16="http://schemas.microsoft.com/office/drawing/2014/main" id="{A8AE8CB7-B584-9579-5775-D76E9AC5E6BE}"/>
              </a:ext>
            </a:extLst>
          </p:cNvPr>
          <p:cNvSpPr/>
          <p:nvPr/>
        </p:nvSpPr>
        <p:spPr>
          <a:xfrm>
            <a:off x="539552" y="1491630"/>
            <a:ext cx="4464496" cy="2808312"/>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47099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p:nvPr/>
        </p:nvSpPr>
        <p:spPr>
          <a:xfrm>
            <a:off x="4089138" y="1231129"/>
            <a:ext cx="268145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2" name="文本框 8"/>
          <p:cNvSpPr txBox="1"/>
          <p:nvPr/>
        </p:nvSpPr>
        <p:spPr>
          <a:xfrm>
            <a:off x="2824205" y="200363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2</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3" name="Freeform 125"/>
          <p:cNvSpPr>
            <a:spLocks noEditPoints="1"/>
          </p:cNvSpPr>
          <p:nvPr/>
        </p:nvSpPr>
        <p:spPr bwMode="auto">
          <a:xfrm rot="5400000">
            <a:off x="2547781" y="2094376"/>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4" name="Freeform 125"/>
          <p:cNvSpPr>
            <a:spLocks noEditPoints="1"/>
          </p:cNvSpPr>
          <p:nvPr/>
        </p:nvSpPr>
        <p:spPr bwMode="auto">
          <a:xfrm rot="5400000">
            <a:off x="2547780" y="2800015"/>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5" name="Freeform 125"/>
          <p:cNvSpPr>
            <a:spLocks noEditPoints="1"/>
          </p:cNvSpPr>
          <p:nvPr/>
        </p:nvSpPr>
        <p:spPr bwMode="auto">
          <a:xfrm rot="5400000">
            <a:off x="2547779" y="4209848"/>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6" name="文本框 23"/>
          <p:cNvSpPr txBox="1"/>
          <p:nvPr/>
        </p:nvSpPr>
        <p:spPr>
          <a:xfrm>
            <a:off x="2824204" y="413071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5</a:t>
            </a:r>
            <a:r>
              <a:rPr lang="en-US" altLang="zh-CN" sz="1575" b="1" dirty="0">
                <a:solidFill>
                  <a:srgbClr val="FFFFFF"/>
                </a:solidFill>
                <a:latin typeface="思源黑体" panose="020B0400000000000000"/>
                <a:ea typeface="思源黑体" panose="020B0400000000000000"/>
                <a:sym typeface="Calibri" panose="020F0502020204030204" pitchFamily="34" charset="0"/>
              </a:rPr>
              <a:t> </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7" name="文本框 24"/>
          <p:cNvSpPr txBox="1"/>
          <p:nvPr/>
        </p:nvSpPr>
        <p:spPr>
          <a:xfrm>
            <a:off x="2816040" y="3430204"/>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4 </a:t>
            </a:r>
            <a:endParaRPr lang="zh-CN" altLang="en-US"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endParaRPr>
          </a:p>
        </p:txBody>
      </p:sp>
      <p:sp>
        <p:nvSpPr>
          <p:cNvPr id="8" name="文本框 25"/>
          <p:cNvSpPr txBox="1"/>
          <p:nvPr/>
        </p:nvSpPr>
        <p:spPr>
          <a:xfrm>
            <a:off x="2824204" y="2721486"/>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3</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9" name="Freeform 125"/>
          <p:cNvSpPr>
            <a:spLocks noEditPoints="1"/>
          </p:cNvSpPr>
          <p:nvPr/>
        </p:nvSpPr>
        <p:spPr bwMode="auto">
          <a:xfrm rot="5400000">
            <a:off x="2547780" y="3511520"/>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10" name="矩形 3"/>
          <p:cNvSpPr/>
          <p:nvPr/>
        </p:nvSpPr>
        <p:spPr>
          <a:xfrm>
            <a:off x="4075810" y="1942032"/>
            <a:ext cx="3833751" cy="45360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schemeClr val="bg1"/>
              </a:solidFill>
              <a:latin typeface="思源黑体" panose="020B0400000000000000"/>
              <a:ea typeface="思源黑体" panose="020B0400000000000000"/>
              <a:sym typeface="Calibri" panose="020F0502020204030204" pitchFamily="34" charset="0"/>
            </a:endParaRPr>
          </a:p>
        </p:txBody>
      </p:sp>
      <p:sp>
        <p:nvSpPr>
          <p:cNvPr id="11" name="矩形 10"/>
          <p:cNvSpPr/>
          <p:nvPr/>
        </p:nvSpPr>
        <p:spPr>
          <a:xfrm>
            <a:off x="4733433" y="2756044"/>
            <a:ext cx="2970387" cy="300082"/>
          </a:xfrm>
          <a:prstGeom prst="rect">
            <a:avLst/>
          </a:prstGeom>
          <a:ln w="25400" cap="sq">
            <a:noFill/>
            <a:prstDash val="dash"/>
            <a:bevel/>
          </a:ln>
        </p:spPr>
        <p:txBody>
          <a:bodyPr wrap="squar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神经网络传播过程</a:t>
            </a:r>
          </a:p>
        </p:txBody>
      </p:sp>
      <p:sp>
        <p:nvSpPr>
          <p:cNvPr id="12" name="矩形 3"/>
          <p:cNvSpPr/>
          <p:nvPr/>
        </p:nvSpPr>
        <p:spPr>
          <a:xfrm>
            <a:off x="4079053" y="2653076"/>
            <a:ext cx="383050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nvGrpSpPr>
          <p:cNvPr id="13" name="组合 12"/>
          <p:cNvGrpSpPr/>
          <p:nvPr/>
        </p:nvGrpSpPr>
        <p:grpSpPr>
          <a:xfrm>
            <a:off x="4079053" y="3364438"/>
            <a:ext cx="2461922" cy="452761"/>
            <a:chOff x="5219648" y="4106963"/>
            <a:chExt cx="4376751" cy="804908"/>
          </a:xfrm>
        </p:grpSpPr>
        <p:sp>
          <p:nvSpPr>
            <p:cNvPr id="14" name="矩形 13"/>
            <p:cNvSpPr/>
            <p:nvPr/>
          </p:nvSpPr>
          <p:spPr>
            <a:xfrm>
              <a:off x="6425291" y="4296454"/>
              <a:ext cx="3098285" cy="533479"/>
            </a:xfrm>
            <a:prstGeom prst="rect">
              <a:avLst/>
            </a:prstGeom>
            <a:ln w="25400" cap="sq">
              <a:noFill/>
              <a:prstDash val="dash"/>
              <a:bevel/>
            </a:ln>
          </p:spPr>
          <p:txBody>
            <a:bodyPr wrap="non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神经网络的构成细节</a:t>
              </a:r>
            </a:p>
          </p:txBody>
        </p:sp>
        <p:sp>
          <p:nvSpPr>
            <p:cNvPr id="15" name="矩形 3"/>
            <p:cNvSpPr/>
            <p:nvPr/>
          </p:nvSpPr>
          <p:spPr>
            <a:xfrm>
              <a:off x="5219648" y="4106963"/>
              <a:ext cx="4376751"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grpSp>
        <p:nvGrpSpPr>
          <p:cNvPr id="16" name="组合 15"/>
          <p:cNvGrpSpPr/>
          <p:nvPr/>
        </p:nvGrpSpPr>
        <p:grpSpPr>
          <a:xfrm>
            <a:off x="4079053" y="4067320"/>
            <a:ext cx="2495636" cy="452761"/>
            <a:chOff x="5219648" y="5356530"/>
            <a:chExt cx="4436686" cy="804908"/>
          </a:xfrm>
        </p:grpSpPr>
        <p:sp>
          <p:nvSpPr>
            <p:cNvPr id="17" name="矩形 16"/>
            <p:cNvSpPr/>
            <p:nvPr/>
          </p:nvSpPr>
          <p:spPr>
            <a:xfrm>
              <a:off x="6421250" y="5519442"/>
              <a:ext cx="3098284" cy="533479"/>
            </a:xfrm>
            <a:prstGeom prst="rect">
              <a:avLst/>
            </a:prstGeom>
            <a:ln w="25400" cap="sq">
              <a:noFill/>
              <a:prstDash val="dash"/>
              <a:bevel/>
            </a:ln>
          </p:spPr>
          <p:txBody>
            <a:bodyPr wrap="non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应用场景与编写框架</a:t>
              </a:r>
            </a:p>
          </p:txBody>
        </p:sp>
        <p:sp>
          <p:nvSpPr>
            <p:cNvPr id="18" name="矩形 3"/>
            <p:cNvSpPr/>
            <p:nvPr/>
          </p:nvSpPr>
          <p:spPr>
            <a:xfrm>
              <a:off x="5219648" y="5356530"/>
              <a:ext cx="4436686"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sp>
        <p:nvSpPr>
          <p:cNvPr id="19" name="矩形 18"/>
          <p:cNvSpPr/>
          <p:nvPr/>
        </p:nvSpPr>
        <p:spPr>
          <a:xfrm>
            <a:off x="4773655" y="2048903"/>
            <a:ext cx="1742785" cy="300082"/>
          </a:xfrm>
          <a:prstGeom prst="rect">
            <a:avLst/>
          </a:prstGeom>
          <a:ln w="25400" cap="sq" cmpd="thickThin">
            <a:noFill/>
            <a:prstDash val="dash"/>
            <a:bevel/>
          </a:ln>
        </p:spPr>
        <p:txBody>
          <a:bodyPr wrap="none">
            <a:spAutoFit/>
          </a:bodyPr>
          <a:lstStyle/>
          <a:p>
            <a:r>
              <a:rPr lang="zh-CN" altLang="en-US" sz="1350" b="1" dirty="0">
                <a:solidFill>
                  <a:schemeClr val="bg1"/>
                </a:solidFill>
                <a:latin typeface="思源黑体" panose="020B0400000000000000"/>
                <a:ea typeface="思源黑体" panose="020B0400000000000000"/>
                <a:sym typeface="Calibri" panose="020F0502020204030204" pitchFamily="34" charset="0"/>
              </a:rPr>
              <a:t>损失函数与激活函数</a:t>
            </a:r>
          </a:p>
        </p:txBody>
      </p:sp>
      <p:sp>
        <p:nvSpPr>
          <p:cNvPr id="20" name="Freeform 125"/>
          <p:cNvSpPr>
            <a:spLocks noEditPoints="1"/>
          </p:cNvSpPr>
          <p:nvPr/>
        </p:nvSpPr>
        <p:spPr bwMode="auto">
          <a:xfrm rot="5400000">
            <a:off x="2554407" y="1389329"/>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21" name="文本框 23"/>
          <p:cNvSpPr txBox="1"/>
          <p:nvPr/>
        </p:nvSpPr>
        <p:spPr>
          <a:xfrm>
            <a:off x="2830832" y="1310192"/>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1</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23" name="矩形 22"/>
          <p:cNvSpPr/>
          <p:nvPr/>
        </p:nvSpPr>
        <p:spPr>
          <a:xfrm>
            <a:off x="4761581" y="1338440"/>
            <a:ext cx="1877775"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感知机模型</a:t>
            </a:r>
          </a:p>
        </p:txBody>
      </p:sp>
    </p:spTree>
    <p:extLst>
      <p:ext uri="{BB962C8B-B14F-4D97-AF65-F5344CB8AC3E}">
        <p14:creationId xmlns:p14="http://schemas.microsoft.com/office/powerpoint/2010/main" val="230643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b="0" dirty="0">
                <a:ea typeface="思源黑体" panose="020B0400000000000000"/>
                <a:sym typeface="Calibri" panose="020F0502020204030204" pitchFamily="34" charset="0"/>
              </a:rPr>
              <a:t>损耗函数与成本函数</a:t>
            </a:r>
          </a:p>
          <a:p>
            <a:r>
              <a:rPr lang="zh-CN" altLang="en-US" b="0" dirty="0">
                <a:ea typeface="思源黑体" panose="020B0400000000000000"/>
                <a:sym typeface="Calibri" panose="020F0502020204030204" pitchFamily="34" charset="0"/>
              </a:rPr>
              <a:t>观测值的“误差函数”，自我定义</a:t>
            </a:r>
            <a:endParaRPr lang="en-US" altLang="zh-CN" b="0" dirty="0">
              <a:ea typeface="思源黑体" panose="020B0400000000000000"/>
              <a:sym typeface="Calibri" panose="020F0502020204030204" pitchFamily="34" charset="0"/>
            </a:endParaRPr>
          </a:p>
          <a:p>
            <a:endParaRPr lang="en-US" altLang="zh-CN" b="0" dirty="0">
              <a:ea typeface="思源黑体" panose="020B0400000000000000"/>
              <a:sym typeface="Calibri" panose="020F0502020204030204" pitchFamily="34" charset="0"/>
            </a:endParaRPr>
          </a:p>
          <a:p>
            <a:endParaRPr lang="en-US" altLang="zh-CN" b="0" dirty="0">
              <a:ea typeface="思源黑体" panose="020B0400000000000000"/>
              <a:sym typeface="Calibri" panose="020F0502020204030204" pitchFamily="34" charset="0"/>
            </a:endParaRPr>
          </a:p>
          <a:p>
            <a:endParaRPr lang="en-US" altLang="zh-CN" b="0" dirty="0">
              <a:ea typeface="思源黑体" panose="020B0400000000000000"/>
              <a:sym typeface="Calibri" panose="020F0502020204030204" pitchFamily="34" charset="0"/>
            </a:endParaRPr>
          </a:p>
          <a:p>
            <a:endParaRPr lang="en-US" altLang="zh-CN" b="0" dirty="0">
              <a:ea typeface="思源黑体" panose="020B0400000000000000"/>
              <a:sym typeface="Calibri" panose="020F0502020204030204" pitchFamily="34" charset="0"/>
            </a:endParaRPr>
          </a:p>
          <a:p>
            <a:pPr marL="0" indent="0">
              <a:buNone/>
            </a:pPr>
            <a:endParaRPr lang="en-US" altLang="zh-CN" b="0" dirty="0">
              <a:ea typeface="思源黑体" panose="020B0400000000000000"/>
              <a:sym typeface="Calibri" panose="020F0502020204030204" pitchFamily="34" charset="0"/>
            </a:endParaRPr>
          </a:p>
          <a:p>
            <a:r>
              <a:rPr lang="zh-CN" altLang="en-US" b="0" dirty="0">
                <a:ea typeface="思源黑体" panose="020B0400000000000000"/>
                <a:sym typeface="Calibri" panose="020F0502020204030204" pitchFamily="34" charset="0"/>
              </a:rPr>
              <a:t>成本函数：所有训练样本中误差函数的均值</a:t>
            </a:r>
            <a:endParaRPr lang="en-US" altLang="zh-CN" b="0" dirty="0">
              <a:ea typeface="思源黑体" panose="020B0400000000000000"/>
              <a:sym typeface="Calibri" panose="020F0502020204030204" pitchFamily="34" charset="0"/>
            </a:endParaRPr>
          </a:p>
          <a:p>
            <a:endParaRPr lang="en-US" altLang="zh-CN" b="0" dirty="0">
              <a:ea typeface="思源黑体" panose="020B0400000000000000"/>
              <a:sym typeface="Calibri" panose="020F0502020204030204" pitchFamily="34" charset="0"/>
            </a:endParaRPr>
          </a:p>
          <a:p>
            <a:endParaRPr lang="en-US" altLang="zh-CN" b="0" dirty="0">
              <a:ea typeface="思源黑体" panose="020B0400000000000000"/>
              <a:sym typeface="Calibri" panose="020F0502020204030204" pitchFamily="34" charset="0"/>
            </a:endParaRPr>
          </a:p>
          <a:p>
            <a:r>
              <a:rPr lang="zh-CN" altLang="en-US" b="0" dirty="0">
                <a:ea typeface="思源黑体" panose="020B0400000000000000"/>
              </a:rPr>
              <a:t>目标：使</a:t>
            </a:r>
            <a:r>
              <a:rPr lang="en-US" altLang="zh-CN" b="0" dirty="0">
                <a:ea typeface="思源黑体" panose="020B0400000000000000"/>
              </a:rPr>
              <a:t> J(w, b) </a:t>
            </a:r>
            <a:r>
              <a:rPr lang="zh-CN" altLang="en-US" b="0" dirty="0">
                <a:ea typeface="思源黑体" panose="020B0400000000000000"/>
              </a:rPr>
              <a:t>最小，即学习。</a:t>
            </a:r>
          </a:p>
          <a:p>
            <a:endParaRPr lang="zh-CN" altLang="en-US" b="0" dirty="0">
              <a:ea typeface="思源黑体" panose="020B0400000000000000"/>
              <a:sym typeface="Calibri" panose="020F0502020204030204" pitchFamily="34" charset="0"/>
            </a:endParaRPr>
          </a:p>
          <a:p>
            <a:endParaRPr lang="zh-CN" altLang="en-US" b="0" dirty="0">
              <a:ea typeface="思源黑体" panose="020B0400000000000000"/>
              <a:sym typeface="Calibri" panose="020F0502020204030204" pitchFamily="34" charset="0"/>
            </a:endParaRP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量化模型预测的标准</a:t>
            </a:r>
          </a:p>
        </p:txBody>
      </p:sp>
      <p:pic>
        <p:nvPicPr>
          <p:cNvPr id="4" name="图片 3">
            <a:extLst>
              <a:ext uri="{FF2B5EF4-FFF2-40B4-BE49-F238E27FC236}">
                <a16:creationId xmlns:a16="http://schemas.microsoft.com/office/drawing/2014/main" id="{64045EA6-3719-BA46-B20F-243F5A35103B}"/>
              </a:ext>
            </a:extLst>
          </p:cNvPr>
          <p:cNvPicPr>
            <a:picLocks noChangeAspect="1"/>
          </p:cNvPicPr>
          <p:nvPr/>
        </p:nvPicPr>
        <p:blipFill rotWithShape="1">
          <a:blip r:embed="rId2"/>
          <a:srcRect t="21357" b="41180"/>
          <a:stretch/>
        </p:blipFill>
        <p:spPr>
          <a:xfrm>
            <a:off x="713973" y="1491630"/>
            <a:ext cx="7615699" cy="1478280"/>
          </a:xfrm>
          <a:prstGeom prst="rect">
            <a:avLst/>
          </a:prstGeom>
        </p:spPr>
      </p:pic>
      <p:pic>
        <p:nvPicPr>
          <p:cNvPr id="8" name="图片 7">
            <a:extLst>
              <a:ext uri="{FF2B5EF4-FFF2-40B4-BE49-F238E27FC236}">
                <a16:creationId xmlns:a16="http://schemas.microsoft.com/office/drawing/2014/main" id="{718AEE55-995A-B8E4-FB58-D079AE165FAA}"/>
              </a:ext>
            </a:extLst>
          </p:cNvPr>
          <p:cNvPicPr>
            <a:picLocks noChangeAspect="1"/>
          </p:cNvPicPr>
          <p:nvPr/>
        </p:nvPicPr>
        <p:blipFill rotWithShape="1">
          <a:blip r:embed="rId2"/>
          <a:srcRect t="81607"/>
          <a:stretch/>
        </p:blipFill>
        <p:spPr>
          <a:xfrm>
            <a:off x="25946" y="3219822"/>
            <a:ext cx="7615699" cy="72576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CF4B0243-3C8F-4896-7E42-452E4F470990}"/>
                  </a:ext>
                </a:extLst>
              </p14:cNvPr>
              <p14:cNvContentPartPr/>
              <p14:nvPr/>
            </p14:nvContentPartPr>
            <p14:xfrm>
              <a:off x="3143160" y="1586880"/>
              <a:ext cx="4368600" cy="765360"/>
            </p14:xfrm>
          </p:contentPart>
        </mc:Choice>
        <mc:Fallback>
          <p:pic>
            <p:nvPicPr>
              <p:cNvPr id="2" name="墨迹 1">
                <a:extLst>
                  <a:ext uri="{FF2B5EF4-FFF2-40B4-BE49-F238E27FC236}">
                    <a16:creationId xmlns:a16="http://schemas.microsoft.com/office/drawing/2014/main" id="{CF4B0243-3C8F-4896-7E42-452E4F470990}"/>
                  </a:ext>
                </a:extLst>
              </p:cNvPr>
              <p:cNvPicPr/>
              <p:nvPr/>
            </p:nvPicPr>
            <p:blipFill>
              <a:blip r:embed="rId4"/>
              <a:stretch>
                <a:fillRect/>
              </a:stretch>
            </p:blipFill>
            <p:spPr>
              <a:xfrm>
                <a:off x="3133800" y="1577520"/>
                <a:ext cx="4387320" cy="784080"/>
              </a:xfrm>
              <a:prstGeom prst="rect">
                <a:avLst/>
              </a:prstGeom>
            </p:spPr>
          </p:pic>
        </mc:Fallback>
      </mc:AlternateContent>
    </p:spTree>
    <p:extLst>
      <p:ext uri="{BB962C8B-B14F-4D97-AF65-F5344CB8AC3E}">
        <p14:creationId xmlns:p14="http://schemas.microsoft.com/office/powerpoint/2010/main" val="134282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0" dirty="0">
                <a:ea typeface="思源黑体" panose="020B0400000000000000"/>
                <a:sym typeface="Calibri" panose="020F0502020204030204" pitchFamily="34" charset="0"/>
              </a:rPr>
              <a:t>引入激活函数</a:t>
            </a:r>
            <a:endParaRPr lang="en-US" altLang="zh-CN" b="0" dirty="0">
              <a:ea typeface="思源黑体" panose="020B0400000000000000"/>
              <a:sym typeface="Calibri" panose="020F0502020204030204" pitchFamily="34" charset="0"/>
            </a:endParaRPr>
          </a:p>
          <a:p>
            <a:pPr lvl="1"/>
            <a:r>
              <a:rPr lang="zh-CN" altLang="en-US" b="0" dirty="0">
                <a:ea typeface="思源黑体" panose="020B0400000000000000"/>
                <a:sym typeface="Calibri" panose="020F0502020204030204" pitchFamily="34" charset="0"/>
              </a:rPr>
              <a:t>为了增强网络的表达能力，不再是输入的线性组合，可以逼近任意函数</a:t>
            </a:r>
          </a:p>
          <a:p>
            <a:pPr lvl="1"/>
            <a:r>
              <a:rPr lang="zh-CN" altLang="en-US" b="0" dirty="0">
                <a:ea typeface="思源黑体" panose="020B0400000000000000"/>
                <a:sym typeface="Calibri" panose="020F0502020204030204" pitchFamily="34" charset="0"/>
              </a:rPr>
              <a:t>非线性激活函数需要有连续性。因为连续非线性激活函数是可导的，可以用最 优化的方法来求解</a:t>
            </a: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激活函数</a:t>
            </a:r>
          </a:p>
        </p:txBody>
      </p:sp>
      <p:sp>
        <p:nvSpPr>
          <p:cNvPr id="4" name="object 8">
            <a:extLst>
              <a:ext uri="{FF2B5EF4-FFF2-40B4-BE49-F238E27FC236}">
                <a16:creationId xmlns:a16="http://schemas.microsoft.com/office/drawing/2014/main" id="{9172444B-C017-F831-36EC-615FE4E18556}"/>
              </a:ext>
            </a:extLst>
          </p:cNvPr>
          <p:cNvSpPr/>
          <p:nvPr/>
        </p:nvSpPr>
        <p:spPr>
          <a:xfrm>
            <a:off x="700281" y="2067694"/>
            <a:ext cx="6204203" cy="2043683"/>
          </a:xfrm>
          <a:prstGeom prst="rect">
            <a:avLst/>
          </a:prstGeom>
          <a:blipFill>
            <a:blip r:embed="rId2" cstate="print"/>
            <a:stretch>
              <a:fillRect/>
            </a:stretch>
          </a:blipFill>
        </p:spPr>
        <p:txBody>
          <a:bodyPr wrap="square" lIns="0" tIns="0" rIns="0" bIns="0" rtlCol="0"/>
          <a:lstStyle/>
          <a:p>
            <a:endParaRPr sz="1350"/>
          </a:p>
        </p:txBody>
      </p:sp>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1E75472D-36E5-3A7F-BEE4-6C47CC657B8D}"/>
                  </a:ext>
                </a:extLst>
              </p14:cNvPr>
              <p14:cNvContentPartPr/>
              <p14:nvPr/>
            </p14:nvContentPartPr>
            <p14:xfrm>
              <a:off x="531360" y="2166480"/>
              <a:ext cx="2086920" cy="1457280"/>
            </p14:xfrm>
          </p:contentPart>
        </mc:Choice>
        <mc:Fallback>
          <p:pic>
            <p:nvPicPr>
              <p:cNvPr id="5" name="墨迹 4">
                <a:extLst>
                  <a:ext uri="{FF2B5EF4-FFF2-40B4-BE49-F238E27FC236}">
                    <a16:creationId xmlns:a16="http://schemas.microsoft.com/office/drawing/2014/main" id="{1E75472D-36E5-3A7F-BEE4-6C47CC657B8D}"/>
                  </a:ext>
                </a:extLst>
              </p:cNvPr>
              <p:cNvPicPr/>
              <p:nvPr/>
            </p:nvPicPr>
            <p:blipFill>
              <a:blip r:embed="rId4"/>
              <a:stretch>
                <a:fillRect/>
              </a:stretch>
            </p:blipFill>
            <p:spPr>
              <a:xfrm>
                <a:off x="522000" y="2157120"/>
                <a:ext cx="2105640" cy="1476000"/>
              </a:xfrm>
              <a:prstGeom prst="rect">
                <a:avLst/>
              </a:prstGeom>
            </p:spPr>
          </p:pic>
        </mc:Fallback>
      </mc:AlternateContent>
    </p:spTree>
    <p:extLst>
      <p:ext uri="{BB962C8B-B14F-4D97-AF65-F5344CB8AC3E}">
        <p14:creationId xmlns:p14="http://schemas.microsoft.com/office/powerpoint/2010/main" val="420928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激活函数之</a:t>
            </a:r>
            <a:r>
              <a:rPr lang="en-US" altLang="zh-CN" dirty="0" err="1">
                <a:ea typeface="思源黑体" panose="020B0400000000000000"/>
                <a:sym typeface="Calibri" panose="020F0502020204030204" pitchFamily="34" charset="0"/>
              </a:rPr>
              <a:t>softmax</a:t>
            </a:r>
            <a:r>
              <a:rPr lang="zh-CN" altLang="en-US" dirty="0">
                <a:ea typeface="思源黑体" panose="020B0400000000000000"/>
                <a:sym typeface="Calibri" panose="020F0502020204030204" pitchFamily="34" charset="0"/>
              </a:rPr>
              <a:t>层</a:t>
            </a:r>
          </a:p>
        </p:txBody>
      </p:sp>
      <p:grpSp>
        <p:nvGrpSpPr>
          <p:cNvPr id="7" name="Group 2">
            <a:extLst>
              <a:ext uri="{FF2B5EF4-FFF2-40B4-BE49-F238E27FC236}">
                <a16:creationId xmlns:a16="http://schemas.microsoft.com/office/drawing/2014/main" id="{73A04BC8-546D-099E-B9FA-95CDE44E15FD}"/>
              </a:ext>
            </a:extLst>
          </p:cNvPr>
          <p:cNvGrpSpPr/>
          <p:nvPr/>
        </p:nvGrpSpPr>
        <p:grpSpPr>
          <a:xfrm>
            <a:off x="539552" y="764098"/>
            <a:ext cx="6918247" cy="1283660"/>
            <a:chOff x="395076" y="1177776"/>
            <a:chExt cx="9527068" cy="1849344"/>
          </a:xfrm>
        </p:grpSpPr>
        <p:sp>
          <p:nvSpPr>
            <p:cNvPr id="8" name="TextBox 3">
              <a:extLst>
                <a:ext uri="{FF2B5EF4-FFF2-40B4-BE49-F238E27FC236}">
                  <a16:creationId xmlns:a16="http://schemas.microsoft.com/office/drawing/2014/main" id="{FEA6FDF8-B5DA-C99C-FA20-BE6951198A8F}"/>
                </a:ext>
              </a:extLst>
            </p:cNvPr>
            <p:cNvSpPr txBox="1"/>
            <p:nvPr/>
          </p:nvSpPr>
          <p:spPr>
            <a:xfrm>
              <a:off x="395076" y="1776953"/>
              <a:ext cx="534763" cy="615553"/>
            </a:xfrm>
            <a:prstGeom prst="rect">
              <a:avLst/>
            </a:prstGeom>
            <a:noFill/>
          </p:spPr>
          <p:txBody>
            <a:bodyPr wrap="none" rtlCol="0">
              <a:spAutoFit/>
            </a:bodyPr>
            <a:lstStyle/>
            <a:p>
              <a:r>
                <a:rPr lang="en-US" sz="2400" dirty="0">
                  <a:latin typeface="Century Schoolbook" charset="0"/>
                  <a:ea typeface="Century Schoolbook" charset="0"/>
                  <a:cs typeface="Century Schoolbook" charset="0"/>
                </a:rPr>
                <a:t>X</a:t>
              </a:r>
            </a:p>
          </p:txBody>
        </p:sp>
        <p:cxnSp>
          <p:nvCxnSpPr>
            <p:cNvPr id="9" name="Straight Arrow Connector 4">
              <a:extLst>
                <a:ext uri="{FF2B5EF4-FFF2-40B4-BE49-F238E27FC236}">
                  <a16:creationId xmlns:a16="http://schemas.microsoft.com/office/drawing/2014/main" id="{2D7910F3-D8DC-CB02-D8FF-E6EA76E51778}"/>
                </a:ext>
              </a:extLst>
            </p:cNvPr>
            <p:cNvCxnSpPr>
              <a:stCxn id="51" idx="3"/>
            </p:cNvCxnSpPr>
            <p:nvPr/>
          </p:nvCxnSpPr>
          <p:spPr>
            <a:xfrm>
              <a:off x="824123" y="2102448"/>
              <a:ext cx="937304"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5">
              <a:extLst>
                <a:ext uri="{FF2B5EF4-FFF2-40B4-BE49-F238E27FC236}">
                  <a16:creationId xmlns:a16="http://schemas.microsoft.com/office/drawing/2014/main" id="{E6D4C529-F76D-B976-1557-6AEFC7E69F40}"/>
                </a:ext>
              </a:extLst>
            </p:cNvPr>
            <p:cNvCxnSpPr/>
            <p:nvPr/>
          </p:nvCxnSpPr>
          <p:spPr>
            <a:xfrm>
              <a:off x="2178485" y="2102448"/>
              <a:ext cx="707517"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6">
              <a:extLst>
                <a:ext uri="{FF2B5EF4-FFF2-40B4-BE49-F238E27FC236}">
                  <a16:creationId xmlns:a16="http://schemas.microsoft.com/office/drawing/2014/main" id="{18E9E6A2-9134-5C94-45E9-E0137AFE0B26}"/>
                </a:ext>
              </a:extLst>
            </p:cNvPr>
            <p:cNvCxnSpPr/>
            <p:nvPr/>
          </p:nvCxnSpPr>
          <p:spPr>
            <a:xfrm>
              <a:off x="3303061" y="2102448"/>
              <a:ext cx="720485"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7">
              <a:extLst>
                <a:ext uri="{FF2B5EF4-FFF2-40B4-BE49-F238E27FC236}">
                  <a16:creationId xmlns:a16="http://schemas.microsoft.com/office/drawing/2014/main" id="{60363609-59EA-45E6-58AD-67F345A0B248}"/>
                </a:ext>
              </a:extLst>
            </p:cNvPr>
            <p:cNvCxnSpPr/>
            <p:nvPr/>
          </p:nvCxnSpPr>
          <p:spPr>
            <a:xfrm flipV="1">
              <a:off x="4440605" y="2102448"/>
              <a:ext cx="733850"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8">
              <a:extLst>
                <a:ext uri="{FF2B5EF4-FFF2-40B4-BE49-F238E27FC236}">
                  <a16:creationId xmlns:a16="http://schemas.microsoft.com/office/drawing/2014/main" id="{AC7893A3-CDC8-A206-998E-9AE4398C6989}"/>
                </a:ext>
              </a:extLst>
            </p:cNvPr>
            <p:cNvCxnSpPr/>
            <p:nvPr/>
          </p:nvCxnSpPr>
          <p:spPr>
            <a:xfrm>
              <a:off x="5591513" y="2102448"/>
              <a:ext cx="703961"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9">
              <a:extLst>
                <a:ext uri="{FF2B5EF4-FFF2-40B4-BE49-F238E27FC236}">
                  <a16:creationId xmlns:a16="http://schemas.microsoft.com/office/drawing/2014/main" id="{F8780E69-DA18-396E-F81E-50022ECA7477}"/>
                </a:ext>
              </a:extLst>
            </p:cNvPr>
            <p:cNvCxnSpPr/>
            <p:nvPr/>
          </p:nvCxnSpPr>
          <p:spPr>
            <a:xfrm>
              <a:off x="7798448" y="2102448"/>
              <a:ext cx="635797"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0">
                  <a:extLst>
                    <a:ext uri="{FF2B5EF4-FFF2-40B4-BE49-F238E27FC236}">
                      <a16:creationId xmlns:a16="http://schemas.microsoft.com/office/drawing/2014/main" id="{B6C9A4A6-24CE-3254-AE49-3C4DC393C27B}"/>
                    </a:ext>
                  </a:extLst>
                </p:cNvPr>
                <p:cNvSpPr txBox="1"/>
                <p:nvPr/>
              </p:nvSpPr>
              <p:spPr>
                <a:xfrm>
                  <a:off x="9326939" y="1848467"/>
                  <a:ext cx="595205" cy="615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ea typeface="Century Schoolbook" charset="0"/>
                                <a:cs typeface="Century Schoolbook" charset="0"/>
                              </a:rPr>
                            </m:ctrlPr>
                          </m:accPr>
                          <m:e>
                            <m:r>
                              <a:rPr lang="en-US" sz="2400" i="1">
                                <a:latin typeface="Cambria Math" charset="0"/>
                                <a:ea typeface="Century Schoolbook" charset="0"/>
                                <a:cs typeface="Century Schoolbook" charset="0"/>
                              </a:rPr>
                              <m:t>𝑦</m:t>
                            </m:r>
                          </m:e>
                        </m:acc>
                      </m:oMath>
                    </m:oMathPara>
                  </a14:m>
                  <a:endParaRPr lang="en-US" sz="2400" dirty="0">
                    <a:latin typeface="Century Schoolbook" charset="0"/>
                    <a:ea typeface="Century Schoolbook" charset="0"/>
                    <a:cs typeface="Century Schoolbook" charset="0"/>
                  </a:endParaRPr>
                </a:p>
              </p:txBody>
            </p:sp>
          </mc:Choice>
          <mc:Fallback>
            <p:sp>
              <p:nvSpPr>
                <p:cNvPr id="15" name="TextBox 10">
                  <a:extLst>
                    <a:ext uri="{FF2B5EF4-FFF2-40B4-BE49-F238E27FC236}">
                      <a16:creationId xmlns:a16="http://schemas.microsoft.com/office/drawing/2014/main" id="{B6C9A4A6-24CE-3254-AE49-3C4DC393C27B}"/>
                    </a:ext>
                  </a:extLst>
                </p:cNvPr>
                <p:cNvSpPr txBox="1">
                  <a:spLocks noRot="1" noChangeAspect="1" noMove="1" noResize="1" noEditPoints="1" noAdjustHandles="1" noChangeArrowheads="1" noChangeShapeType="1" noTextEdit="1"/>
                </p:cNvSpPr>
                <p:nvPr/>
              </p:nvSpPr>
              <p:spPr>
                <a:xfrm>
                  <a:off x="9326939" y="1848467"/>
                  <a:ext cx="595205" cy="615553"/>
                </a:xfrm>
                <a:prstGeom prst="rect">
                  <a:avLst/>
                </a:prstGeom>
                <a:blipFill>
                  <a:blip r:embed="rId2"/>
                  <a:stretch>
                    <a:fillRect t="-1429" r="-23944" b="-21429"/>
                  </a:stretch>
                </a:blipFill>
              </p:spPr>
              <p:txBody>
                <a:bodyPr/>
                <a:lstStyle/>
                <a:p>
                  <a:r>
                    <a:rPr lang="zh-CN" altLang="en-US">
                      <a:noFill/>
                    </a:rPr>
                    <a:t> </a:t>
                  </a:r>
                </a:p>
              </p:txBody>
            </p:sp>
          </mc:Fallback>
        </mc:AlternateContent>
        <p:grpSp>
          <p:nvGrpSpPr>
            <p:cNvPr id="16" name="Group 11">
              <a:extLst>
                <a:ext uri="{FF2B5EF4-FFF2-40B4-BE49-F238E27FC236}">
                  <a16:creationId xmlns:a16="http://schemas.microsoft.com/office/drawing/2014/main" id="{CE4C0136-03B7-9AC5-9F7C-EF12BADD7169}"/>
                </a:ext>
              </a:extLst>
            </p:cNvPr>
            <p:cNvGrpSpPr/>
            <p:nvPr/>
          </p:nvGrpSpPr>
          <p:grpSpPr>
            <a:xfrm>
              <a:off x="5174455" y="1510482"/>
              <a:ext cx="417059" cy="1183931"/>
              <a:chOff x="5926489" y="1640066"/>
              <a:chExt cx="484080" cy="1362962"/>
            </a:xfrm>
          </p:grpSpPr>
          <p:sp>
            <p:nvSpPr>
              <p:cNvPr id="54" name="Rounded Rectangle 49">
                <a:extLst>
                  <a:ext uri="{FF2B5EF4-FFF2-40B4-BE49-F238E27FC236}">
                    <a16:creationId xmlns:a16="http://schemas.microsoft.com/office/drawing/2014/main" id="{A0325D20-3254-2A83-6229-D0F1390C397D}"/>
                  </a:ext>
                </a:extLst>
              </p:cNvPr>
              <p:cNvSpPr/>
              <p:nvPr/>
            </p:nvSpPr>
            <p:spPr>
              <a:xfrm>
                <a:off x="5926489" y="1640066"/>
                <a:ext cx="484080" cy="1362962"/>
              </a:xfrm>
              <a:prstGeom prst="roundRect">
                <a:avLst>
                  <a:gd name="adj" fmla="val 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Oval 50">
                <a:extLst>
                  <a:ext uri="{FF2B5EF4-FFF2-40B4-BE49-F238E27FC236}">
                    <a16:creationId xmlns:a16="http://schemas.microsoft.com/office/drawing/2014/main" id="{55AD5A79-83E8-B26E-70F3-81FC562CBB73}"/>
                  </a:ext>
                </a:extLst>
              </p:cNvPr>
              <p:cNvSpPr/>
              <p:nvPr/>
            </p:nvSpPr>
            <p:spPr>
              <a:xfrm>
                <a:off x="5999089" y="1724584"/>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Oval 51">
                <a:extLst>
                  <a:ext uri="{FF2B5EF4-FFF2-40B4-BE49-F238E27FC236}">
                    <a16:creationId xmlns:a16="http://schemas.microsoft.com/office/drawing/2014/main" id="{8DFA557C-D6D3-217F-0AAE-D41EFD4193BE}"/>
                  </a:ext>
                </a:extLst>
              </p:cNvPr>
              <p:cNvSpPr/>
              <p:nvPr/>
            </p:nvSpPr>
            <p:spPr>
              <a:xfrm>
                <a:off x="5999089" y="2171518"/>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Oval 52">
                <a:extLst>
                  <a:ext uri="{FF2B5EF4-FFF2-40B4-BE49-F238E27FC236}">
                    <a16:creationId xmlns:a16="http://schemas.microsoft.com/office/drawing/2014/main" id="{21D6439A-0E0D-0A32-A1C2-ED24BDA9626C}"/>
                  </a:ext>
                </a:extLst>
              </p:cNvPr>
              <p:cNvSpPr/>
              <p:nvPr/>
            </p:nvSpPr>
            <p:spPr>
              <a:xfrm>
                <a:off x="5999089" y="2622758"/>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7" name="Group 12">
              <a:extLst>
                <a:ext uri="{FF2B5EF4-FFF2-40B4-BE49-F238E27FC236}">
                  <a16:creationId xmlns:a16="http://schemas.microsoft.com/office/drawing/2014/main" id="{7057EEC4-7B98-247A-E072-00E313CA9BA4}"/>
                </a:ext>
              </a:extLst>
            </p:cNvPr>
            <p:cNvGrpSpPr/>
            <p:nvPr/>
          </p:nvGrpSpPr>
          <p:grpSpPr>
            <a:xfrm>
              <a:off x="4023546" y="1177776"/>
              <a:ext cx="417059" cy="1849344"/>
              <a:chOff x="4433131" y="1276467"/>
              <a:chExt cx="464133" cy="2128997"/>
            </a:xfrm>
          </p:grpSpPr>
          <p:sp>
            <p:nvSpPr>
              <p:cNvPr id="48" name="Rounded Rectangle 43">
                <a:extLst>
                  <a:ext uri="{FF2B5EF4-FFF2-40B4-BE49-F238E27FC236}">
                    <a16:creationId xmlns:a16="http://schemas.microsoft.com/office/drawing/2014/main" id="{E1E52EE4-DF0A-4BE3-CE37-1EF3C6299FD5}"/>
                  </a:ext>
                </a:extLst>
              </p:cNvPr>
              <p:cNvSpPr/>
              <p:nvPr/>
            </p:nvSpPr>
            <p:spPr>
              <a:xfrm>
                <a:off x="4433131" y="1276467"/>
                <a:ext cx="464133" cy="2128997"/>
              </a:xfrm>
              <a:prstGeom prst="roundRect">
                <a:avLst>
                  <a:gd name="adj" fmla="val 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4">
                <a:extLst>
                  <a:ext uri="{FF2B5EF4-FFF2-40B4-BE49-F238E27FC236}">
                    <a16:creationId xmlns:a16="http://schemas.microsoft.com/office/drawing/2014/main" id="{0EB29A6F-A752-844F-2094-C30057DA98DD}"/>
                  </a:ext>
                </a:extLst>
              </p:cNvPr>
              <p:cNvSpPr/>
              <p:nvPr/>
            </p:nvSpPr>
            <p:spPr>
              <a:xfrm>
                <a:off x="4503812" y="1329061"/>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45">
                <a:extLst>
                  <a:ext uri="{FF2B5EF4-FFF2-40B4-BE49-F238E27FC236}">
                    <a16:creationId xmlns:a16="http://schemas.microsoft.com/office/drawing/2014/main" id="{2EB56BA7-9899-778E-42BB-C615E8571BB3}"/>
                  </a:ext>
                </a:extLst>
              </p:cNvPr>
              <p:cNvSpPr/>
              <p:nvPr/>
            </p:nvSpPr>
            <p:spPr>
              <a:xfrm>
                <a:off x="4503812" y="2184734"/>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Oval 46">
                <a:extLst>
                  <a:ext uri="{FF2B5EF4-FFF2-40B4-BE49-F238E27FC236}">
                    <a16:creationId xmlns:a16="http://schemas.microsoft.com/office/drawing/2014/main" id="{8E4FA188-088F-B8E1-C772-98C61CAF08E4}"/>
                  </a:ext>
                </a:extLst>
              </p:cNvPr>
              <p:cNvSpPr/>
              <p:nvPr/>
            </p:nvSpPr>
            <p:spPr>
              <a:xfrm>
                <a:off x="4503812" y="2612570"/>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Oval 47">
                <a:extLst>
                  <a:ext uri="{FF2B5EF4-FFF2-40B4-BE49-F238E27FC236}">
                    <a16:creationId xmlns:a16="http://schemas.microsoft.com/office/drawing/2014/main" id="{94C21E5B-6548-E598-557E-0F0B890A8268}"/>
                  </a:ext>
                </a:extLst>
              </p:cNvPr>
              <p:cNvSpPr/>
              <p:nvPr/>
            </p:nvSpPr>
            <p:spPr>
              <a:xfrm>
                <a:off x="4503812" y="3040407"/>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Oval 48">
                <a:extLst>
                  <a:ext uri="{FF2B5EF4-FFF2-40B4-BE49-F238E27FC236}">
                    <a16:creationId xmlns:a16="http://schemas.microsoft.com/office/drawing/2014/main" id="{C1263FE1-2F92-8CF4-4058-CB3119E5E2B9}"/>
                  </a:ext>
                </a:extLst>
              </p:cNvPr>
              <p:cNvSpPr/>
              <p:nvPr/>
            </p:nvSpPr>
            <p:spPr>
              <a:xfrm>
                <a:off x="4503812" y="1756897"/>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8" name="Group 13">
              <a:extLst>
                <a:ext uri="{FF2B5EF4-FFF2-40B4-BE49-F238E27FC236}">
                  <a16:creationId xmlns:a16="http://schemas.microsoft.com/office/drawing/2014/main" id="{FDFBD223-0263-D55A-D626-755134D1178D}"/>
                </a:ext>
              </a:extLst>
            </p:cNvPr>
            <p:cNvGrpSpPr/>
            <p:nvPr/>
          </p:nvGrpSpPr>
          <p:grpSpPr>
            <a:xfrm>
              <a:off x="7381389" y="1510482"/>
              <a:ext cx="417059" cy="1183931"/>
              <a:chOff x="5926489" y="1640066"/>
              <a:chExt cx="484080" cy="1362962"/>
            </a:xfrm>
          </p:grpSpPr>
          <p:sp>
            <p:nvSpPr>
              <p:cNvPr id="44" name="Rounded Rectangle 39">
                <a:extLst>
                  <a:ext uri="{FF2B5EF4-FFF2-40B4-BE49-F238E27FC236}">
                    <a16:creationId xmlns:a16="http://schemas.microsoft.com/office/drawing/2014/main" id="{B52253F4-DE30-DEA0-F9D8-2C32C95DA1A4}"/>
                  </a:ext>
                </a:extLst>
              </p:cNvPr>
              <p:cNvSpPr/>
              <p:nvPr/>
            </p:nvSpPr>
            <p:spPr>
              <a:xfrm>
                <a:off x="5926489" y="1640066"/>
                <a:ext cx="484080" cy="1362962"/>
              </a:xfrm>
              <a:prstGeom prst="roundRect">
                <a:avLst>
                  <a:gd name="adj" fmla="val 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Oval 40">
                <a:extLst>
                  <a:ext uri="{FF2B5EF4-FFF2-40B4-BE49-F238E27FC236}">
                    <a16:creationId xmlns:a16="http://schemas.microsoft.com/office/drawing/2014/main" id="{477CA9B2-337E-08DB-B6EA-538C60680A34}"/>
                  </a:ext>
                </a:extLst>
              </p:cNvPr>
              <p:cNvSpPr/>
              <p:nvPr/>
            </p:nvSpPr>
            <p:spPr>
              <a:xfrm>
                <a:off x="5999089" y="1724584"/>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Oval 41">
                <a:extLst>
                  <a:ext uri="{FF2B5EF4-FFF2-40B4-BE49-F238E27FC236}">
                    <a16:creationId xmlns:a16="http://schemas.microsoft.com/office/drawing/2014/main" id="{346B7A74-0003-175A-0865-4292C7F17642}"/>
                  </a:ext>
                </a:extLst>
              </p:cNvPr>
              <p:cNvSpPr/>
              <p:nvPr/>
            </p:nvSpPr>
            <p:spPr>
              <a:xfrm>
                <a:off x="5999089" y="2171518"/>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Oval 42">
                <a:extLst>
                  <a:ext uri="{FF2B5EF4-FFF2-40B4-BE49-F238E27FC236}">
                    <a16:creationId xmlns:a16="http://schemas.microsoft.com/office/drawing/2014/main" id="{5A6CB795-75FC-3871-793D-22F9C92FEB34}"/>
                  </a:ext>
                </a:extLst>
              </p:cNvPr>
              <p:cNvSpPr/>
              <p:nvPr/>
            </p:nvSpPr>
            <p:spPr>
              <a:xfrm>
                <a:off x="5999089" y="2622758"/>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4">
              <a:extLst>
                <a:ext uri="{FF2B5EF4-FFF2-40B4-BE49-F238E27FC236}">
                  <a16:creationId xmlns:a16="http://schemas.microsoft.com/office/drawing/2014/main" id="{3635BBAE-9FB3-6128-D19E-79C6715D32FE}"/>
                </a:ext>
              </a:extLst>
            </p:cNvPr>
            <p:cNvGrpSpPr/>
            <p:nvPr/>
          </p:nvGrpSpPr>
          <p:grpSpPr>
            <a:xfrm>
              <a:off x="6295474" y="1510482"/>
              <a:ext cx="417059" cy="1183931"/>
              <a:chOff x="5926489" y="1640066"/>
              <a:chExt cx="484080" cy="1362962"/>
            </a:xfrm>
          </p:grpSpPr>
          <p:sp>
            <p:nvSpPr>
              <p:cNvPr id="40" name="Rounded Rectangle 35">
                <a:extLst>
                  <a:ext uri="{FF2B5EF4-FFF2-40B4-BE49-F238E27FC236}">
                    <a16:creationId xmlns:a16="http://schemas.microsoft.com/office/drawing/2014/main" id="{58E11978-CAA0-23F7-3840-680F3F17C0A2}"/>
                  </a:ext>
                </a:extLst>
              </p:cNvPr>
              <p:cNvSpPr/>
              <p:nvPr/>
            </p:nvSpPr>
            <p:spPr>
              <a:xfrm>
                <a:off x="5926489" y="1640066"/>
                <a:ext cx="484080" cy="1362962"/>
              </a:xfrm>
              <a:prstGeom prst="roundRect">
                <a:avLst>
                  <a:gd name="adj" fmla="val 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Oval 36">
                <a:extLst>
                  <a:ext uri="{FF2B5EF4-FFF2-40B4-BE49-F238E27FC236}">
                    <a16:creationId xmlns:a16="http://schemas.microsoft.com/office/drawing/2014/main" id="{BCE8BA46-E4D9-92AF-D2B7-C7BBE59BC2A3}"/>
                  </a:ext>
                </a:extLst>
              </p:cNvPr>
              <p:cNvSpPr/>
              <p:nvPr/>
            </p:nvSpPr>
            <p:spPr>
              <a:xfrm>
                <a:off x="5999089" y="1724584"/>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val 37">
                <a:extLst>
                  <a:ext uri="{FF2B5EF4-FFF2-40B4-BE49-F238E27FC236}">
                    <a16:creationId xmlns:a16="http://schemas.microsoft.com/office/drawing/2014/main" id="{FA1C05C0-62E9-CFB1-2A30-B1365A2977F7}"/>
                  </a:ext>
                </a:extLst>
              </p:cNvPr>
              <p:cNvSpPr/>
              <p:nvPr/>
            </p:nvSpPr>
            <p:spPr>
              <a:xfrm>
                <a:off x="5999089" y="2171518"/>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38">
                <a:extLst>
                  <a:ext uri="{FF2B5EF4-FFF2-40B4-BE49-F238E27FC236}">
                    <a16:creationId xmlns:a16="http://schemas.microsoft.com/office/drawing/2014/main" id="{4E8FD0B8-2780-12DE-079D-17597FDA1EA7}"/>
                  </a:ext>
                </a:extLst>
              </p:cNvPr>
              <p:cNvSpPr/>
              <p:nvPr/>
            </p:nvSpPr>
            <p:spPr>
              <a:xfrm>
                <a:off x="5999089" y="2622758"/>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 name="Group 15">
              <a:extLst>
                <a:ext uri="{FF2B5EF4-FFF2-40B4-BE49-F238E27FC236}">
                  <a16:creationId xmlns:a16="http://schemas.microsoft.com/office/drawing/2014/main" id="{0ECC0951-4F87-CAD6-EDDC-BCC80003A69D}"/>
                </a:ext>
              </a:extLst>
            </p:cNvPr>
            <p:cNvGrpSpPr/>
            <p:nvPr/>
          </p:nvGrpSpPr>
          <p:grpSpPr>
            <a:xfrm>
              <a:off x="2886003" y="1177776"/>
              <a:ext cx="417059" cy="1849344"/>
              <a:chOff x="4433131" y="1276467"/>
              <a:chExt cx="464133" cy="2128997"/>
            </a:xfrm>
          </p:grpSpPr>
          <p:sp>
            <p:nvSpPr>
              <p:cNvPr id="34" name="Rounded Rectangle 29">
                <a:extLst>
                  <a:ext uri="{FF2B5EF4-FFF2-40B4-BE49-F238E27FC236}">
                    <a16:creationId xmlns:a16="http://schemas.microsoft.com/office/drawing/2014/main" id="{712DEE36-5FC7-4D15-812E-3AF6DF7EEB17}"/>
                  </a:ext>
                </a:extLst>
              </p:cNvPr>
              <p:cNvSpPr/>
              <p:nvPr/>
            </p:nvSpPr>
            <p:spPr>
              <a:xfrm>
                <a:off x="4433131" y="1276467"/>
                <a:ext cx="464133" cy="2128997"/>
              </a:xfrm>
              <a:prstGeom prst="roundRect">
                <a:avLst>
                  <a:gd name="adj" fmla="val 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Oval 30">
                <a:extLst>
                  <a:ext uri="{FF2B5EF4-FFF2-40B4-BE49-F238E27FC236}">
                    <a16:creationId xmlns:a16="http://schemas.microsoft.com/office/drawing/2014/main" id="{B7DD7092-9496-5B28-CE07-612E9CA56408}"/>
                  </a:ext>
                </a:extLst>
              </p:cNvPr>
              <p:cNvSpPr/>
              <p:nvPr/>
            </p:nvSpPr>
            <p:spPr>
              <a:xfrm>
                <a:off x="4503812" y="1329061"/>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val 31">
                <a:extLst>
                  <a:ext uri="{FF2B5EF4-FFF2-40B4-BE49-F238E27FC236}">
                    <a16:creationId xmlns:a16="http://schemas.microsoft.com/office/drawing/2014/main" id="{4B3FECBA-69A4-9837-5B25-93AF33F2E94F}"/>
                  </a:ext>
                </a:extLst>
              </p:cNvPr>
              <p:cNvSpPr/>
              <p:nvPr/>
            </p:nvSpPr>
            <p:spPr>
              <a:xfrm>
                <a:off x="4503812" y="2184734"/>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Oval 32">
                <a:extLst>
                  <a:ext uri="{FF2B5EF4-FFF2-40B4-BE49-F238E27FC236}">
                    <a16:creationId xmlns:a16="http://schemas.microsoft.com/office/drawing/2014/main" id="{C039D763-D0B6-2E72-8AF7-7AA98BEE2CA8}"/>
                  </a:ext>
                </a:extLst>
              </p:cNvPr>
              <p:cNvSpPr/>
              <p:nvPr/>
            </p:nvSpPr>
            <p:spPr>
              <a:xfrm>
                <a:off x="4503812" y="2612570"/>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Oval 33">
                <a:extLst>
                  <a:ext uri="{FF2B5EF4-FFF2-40B4-BE49-F238E27FC236}">
                    <a16:creationId xmlns:a16="http://schemas.microsoft.com/office/drawing/2014/main" id="{5B40B52D-B0CE-666E-9A95-9FE8B122C359}"/>
                  </a:ext>
                </a:extLst>
              </p:cNvPr>
              <p:cNvSpPr/>
              <p:nvPr/>
            </p:nvSpPr>
            <p:spPr>
              <a:xfrm>
                <a:off x="4503812" y="3040407"/>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Oval 34">
                <a:extLst>
                  <a:ext uri="{FF2B5EF4-FFF2-40B4-BE49-F238E27FC236}">
                    <a16:creationId xmlns:a16="http://schemas.microsoft.com/office/drawing/2014/main" id="{1A24553A-9D85-D384-7E15-178DAE58762D}"/>
                  </a:ext>
                </a:extLst>
              </p:cNvPr>
              <p:cNvSpPr/>
              <p:nvPr/>
            </p:nvSpPr>
            <p:spPr>
              <a:xfrm>
                <a:off x="4503812" y="1756897"/>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1" name="Group 16">
              <a:extLst>
                <a:ext uri="{FF2B5EF4-FFF2-40B4-BE49-F238E27FC236}">
                  <a16:creationId xmlns:a16="http://schemas.microsoft.com/office/drawing/2014/main" id="{E125A906-8E78-0D2A-5836-46D2D59D8C24}"/>
                </a:ext>
              </a:extLst>
            </p:cNvPr>
            <p:cNvGrpSpPr/>
            <p:nvPr/>
          </p:nvGrpSpPr>
          <p:grpSpPr>
            <a:xfrm>
              <a:off x="1761426" y="1510482"/>
              <a:ext cx="417059" cy="1183931"/>
              <a:chOff x="5926489" y="1640066"/>
              <a:chExt cx="484080" cy="1362962"/>
            </a:xfrm>
          </p:grpSpPr>
          <p:sp>
            <p:nvSpPr>
              <p:cNvPr id="30" name="Rounded Rectangle 25">
                <a:extLst>
                  <a:ext uri="{FF2B5EF4-FFF2-40B4-BE49-F238E27FC236}">
                    <a16:creationId xmlns:a16="http://schemas.microsoft.com/office/drawing/2014/main" id="{1103E824-87EB-B126-F763-12236ACBDB6F}"/>
                  </a:ext>
                </a:extLst>
              </p:cNvPr>
              <p:cNvSpPr/>
              <p:nvPr/>
            </p:nvSpPr>
            <p:spPr>
              <a:xfrm>
                <a:off x="5926489" y="1640066"/>
                <a:ext cx="484080" cy="1362962"/>
              </a:xfrm>
              <a:prstGeom prst="roundRect">
                <a:avLst>
                  <a:gd name="adj" fmla="val 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26">
                <a:extLst>
                  <a:ext uri="{FF2B5EF4-FFF2-40B4-BE49-F238E27FC236}">
                    <a16:creationId xmlns:a16="http://schemas.microsoft.com/office/drawing/2014/main" id="{7A9E8B09-E968-98BE-00D5-502A20003950}"/>
                  </a:ext>
                </a:extLst>
              </p:cNvPr>
              <p:cNvSpPr/>
              <p:nvPr/>
            </p:nvSpPr>
            <p:spPr>
              <a:xfrm>
                <a:off x="5999089" y="1724584"/>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Oval 27">
                <a:extLst>
                  <a:ext uri="{FF2B5EF4-FFF2-40B4-BE49-F238E27FC236}">
                    <a16:creationId xmlns:a16="http://schemas.microsoft.com/office/drawing/2014/main" id="{302DC8DD-2314-FB69-DD87-273ADFEA812A}"/>
                  </a:ext>
                </a:extLst>
              </p:cNvPr>
              <p:cNvSpPr/>
              <p:nvPr/>
            </p:nvSpPr>
            <p:spPr>
              <a:xfrm>
                <a:off x="5999089" y="2171518"/>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Oval 28">
                <a:extLst>
                  <a:ext uri="{FF2B5EF4-FFF2-40B4-BE49-F238E27FC236}">
                    <a16:creationId xmlns:a16="http://schemas.microsoft.com/office/drawing/2014/main" id="{BC740BE4-06B1-E160-4C7E-E946D9ABECC1}"/>
                  </a:ext>
                </a:extLst>
              </p:cNvPr>
              <p:cNvSpPr/>
              <p:nvPr/>
            </p:nvSpPr>
            <p:spPr>
              <a:xfrm>
                <a:off x="5999089" y="2622758"/>
                <a:ext cx="336641"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22" name="Straight Arrow Connector 17">
              <a:extLst>
                <a:ext uri="{FF2B5EF4-FFF2-40B4-BE49-F238E27FC236}">
                  <a16:creationId xmlns:a16="http://schemas.microsoft.com/office/drawing/2014/main" id="{8307C026-263B-09DC-DCBC-54FCEDD77CBF}"/>
                </a:ext>
              </a:extLst>
            </p:cNvPr>
            <p:cNvCxnSpPr/>
            <p:nvPr/>
          </p:nvCxnSpPr>
          <p:spPr>
            <a:xfrm>
              <a:off x="6712533" y="2102448"/>
              <a:ext cx="668856"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18">
              <a:extLst>
                <a:ext uri="{FF2B5EF4-FFF2-40B4-BE49-F238E27FC236}">
                  <a16:creationId xmlns:a16="http://schemas.microsoft.com/office/drawing/2014/main" id="{52309233-283E-BB99-0341-2578BFE50423}"/>
                </a:ext>
              </a:extLst>
            </p:cNvPr>
            <p:cNvCxnSpPr/>
            <p:nvPr/>
          </p:nvCxnSpPr>
          <p:spPr>
            <a:xfrm>
              <a:off x="8851181" y="2102448"/>
              <a:ext cx="475758"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4" name="Group 19">
              <a:extLst>
                <a:ext uri="{FF2B5EF4-FFF2-40B4-BE49-F238E27FC236}">
                  <a16:creationId xmlns:a16="http://schemas.microsoft.com/office/drawing/2014/main" id="{D113E7F0-A3A9-6758-02E4-2286851E594F}"/>
                </a:ext>
              </a:extLst>
            </p:cNvPr>
            <p:cNvGrpSpPr/>
            <p:nvPr/>
          </p:nvGrpSpPr>
          <p:grpSpPr>
            <a:xfrm>
              <a:off x="8434184" y="1339718"/>
              <a:ext cx="417059" cy="1525458"/>
              <a:chOff x="4433131" y="1276467"/>
              <a:chExt cx="464133" cy="1756134"/>
            </a:xfrm>
          </p:grpSpPr>
          <p:sp>
            <p:nvSpPr>
              <p:cNvPr id="25" name="Rounded Rectangle 20">
                <a:extLst>
                  <a:ext uri="{FF2B5EF4-FFF2-40B4-BE49-F238E27FC236}">
                    <a16:creationId xmlns:a16="http://schemas.microsoft.com/office/drawing/2014/main" id="{3AF16EE4-FE25-4F75-4319-7B679AE79CE4}"/>
                  </a:ext>
                </a:extLst>
              </p:cNvPr>
              <p:cNvSpPr/>
              <p:nvPr/>
            </p:nvSpPr>
            <p:spPr>
              <a:xfrm>
                <a:off x="4433131" y="1276467"/>
                <a:ext cx="464133" cy="1756134"/>
              </a:xfrm>
              <a:prstGeom prst="roundRect">
                <a:avLst>
                  <a:gd name="adj" fmla="val 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1">
                <a:extLst>
                  <a:ext uri="{FF2B5EF4-FFF2-40B4-BE49-F238E27FC236}">
                    <a16:creationId xmlns:a16="http://schemas.microsoft.com/office/drawing/2014/main" id="{9EB26469-6276-16BE-0BE9-B3DCCAFB36BB}"/>
                  </a:ext>
                </a:extLst>
              </p:cNvPr>
              <p:cNvSpPr/>
              <p:nvPr/>
            </p:nvSpPr>
            <p:spPr>
              <a:xfrm>
                <a:off x="4503812" y="1329061"/>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2">
                <a:extLst>
                  <a:ext uri="{FF2B5EF4-FFF2-40B4-BE49-F238E27FC236}">
                    <a16:creationId xmlns:a16="http://schemas.microsoft.com/office/drawing/2014/main" id="{12A65B9E-F2A9-517E-2813-561F37549410}"/>
                  </a:ext>
                </a:extLst>
              </p:cNvPr>
              <p:cNvSpPr/>
              <p:nvPr/>
            </p:nvSpPr>
            <p:spPr>
              <a:xfrm>
                <a:off x="4503812" y="2184734"/>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3">
                <a:extLst>
                  <a:ext uri="{FF2B5EF4-FFF2-40B4-BE49-F238E27FC236}">
                    <a16:creationId xmlns:a16="http://schemas.microsoft.com/office/drawing/2014/main" id="{BB01ADF0-357C-0A12-8FAC-B96987C644B2}"/>
                  </a:ext>
                </a:extLst>
              </p:cNvPr>
              <p:cNvSpPr/>
              <p:nvPr/>
            </p:nvSpPr>
            <p:spPr>
              <a:xfrm>
                <a:off x="4503812" y="2612570"/>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Oval 24">
                <a:extLst>
                  <a:ext uri="{FF2B5EF4-FFF2-40B4-BE49-F238E27FC236}">
                    <a16:creationId xmlns:a16="http://schemas.microsoft.com/office/drawing/2014/main" id="{C985CBE2-9C9C-BF84-1144-856A89AF0298}"/>
                  </a:ext>
                </a:extLst>
              </p:cNvPr>
              <p:cNvSpPr/>
              <p:nvPr/>
            </p:nvSpPr>
            <p:spPr>
              <a:xfrm>
                <a:off x="4503812" y="1756897"/>
                <a:ext cx="322769" cy="3153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58" name="Picture 2" descr="preview">
            <a:extLst>
              <a:ext uri="{FF2B5EF4-FFF2-40B4-BE49-F238E27FC236}">
                <a16:creationId xmlns:a16="http://schemas.microsoft.com/office/drawing/2014/main" id="{DE33022C-C59E-8B30-629C-57275EDBD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49" y="2047758"/>
            <a:ext cx="5000625" cy="2800350"/>
          </a:xfrm>
          <a:prstGeom prst="rect">
            <a:avLst/>
          </a:prstGeom>
          <a:noFill/>
          <a:extLst>
            <a:ext uri="{909E8E84-426E-40DD-AFC4-6F175D3DCCD1}">
              <a14:hiddenFill xmlns:a14="http://schemas.microsoft.com/office/drawing/2010/main">
                <a:solidFill>
                  <a:srgbClr val="FFFFFF"/>
                </a:solidFill>
              </a14:hiddenFill>
            </a:ext>
          </a:extLst>
        </p:spPr>
      </p:pic>
      <p:sp>
        <p:nvSpPr>
          <p:cNvPr id="60" name="文本框 59">
            <a:extLst>
              <a:ext uri="{FF2B5EF4-FFF2-40B4-BE49-F238E27FC236}">
                <a16:creationId xmlns:a16="http://schemas.microsoft.com/office/drawing/2014/main" id="{A85871A0-A207-F5EB-BCEA-AB1FE52B2C75}"/>
              </a:ext>
            </a:extLst>
          </p:cNvPr>
          <p:cNvSpPr txBox="1"/>
          <p:nvPr/>
        </p:nvSpPr>
        <p:spPr>
          <a:xfrm>
            <a:off x="5230890" y="3326680"/>
            <a:ext cx="3157534" cy="369332"/>
          </a:xfrm>
          <a:prstGeom prst="rect">
            <a:avLst/>
          </a:prstGeom>
          <a:noFill/>
        </p:spPr>
        <p:txBody>
          <a:bodyPr wrap="square">
            <a:spAutoFit/>
          </a:bodyPr>
          <a:lstStyle/>
          <a:p>
            <a:pPr lvl="1"/>
            <a:r>
              <a:rPr lang="zh-CN" altLang="en-US" b="0" dirty="0">
                <a:ea typeface="思源黑体" panose="020B0400000000000000"/>
                <a:sym typeface="Calibri" panose="020F0502020204030204" pitchFamily="34" charset="0"/>
              </a:rPr>
              <a:t>用在多分类问题的输出层</a:t>
            </a:r>
          </a:p>
        </p:txBody>
      </p:sp>
    </p:spTree>
    <p:extLst>
      <p:ext uri="{BB962C8B-B14F-4D97-AF65-F5344CB8AC3E}">
        <p14:creationId xmlns:p14="http://schemas.microsoft.com/office/powerpoint/2010/main" val="314103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优化原理：梯度下降</a:t>
            </a:r>
          </a:p>
        </p:txBody>
      </p:sp>
      <p:pic>
        <p:nvPicPr>
          <p:cNvPr id="7" name="Picture 2" descr="梯度下降法及反向传播小结 - 知乎">
            <a:extLst>
              <a:ext uri="{FF2B5EF4-FFF2-40B4-BE49-F238E27FC236}">
                <a16:creationId xmlns:a16="http://schemas.microsoft.com/office/drawing/2014/main" id="{84471DD1-8C15-5159-4EB6-BB4BA08AA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0" y="2247674"/>
            <a:ext cx="3744416" cy="28083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374D3690-029F-59EB-DD7F-0DF75208E032}"/>
                  </a:ext>
                </a:extLst>
              </p:cNvPr>
              <p:cNvSpPr txBox="1">
                <a:spLocks/>
              </p:cNvSpPr>
              <p:nvPr/>
            </p:nvSpPr>
            <p:spPr>
              <a:xfrm>
                <a:off x="521580" y="710199"/>
                <a:ext cx="3949824" cy="4548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zh-CN" altLang="en-US" sz="1800" b="1" dirty="0">
                    <a:latin typeface="+mj-lt"/>
                    <a:ea typeface="Century Schoolbook" charset="0"/>
                    <a:cs typeface="Century Schoolbook" charset="0"/>
                  </a:rPr>
                  <a:t>例如</a:t>
                </a:r>
                <a14:m>
                  <m:oMath xmlns:m="http://schemas.openxmlformats.org/officeDocument/2006/math">
                    <m:r>
                      <a:rPr lang="zh-CN" altLang="en-US" sz="1800" i="1" dirty="0">
                        <a:latin typeface="Cambria Math" panose="02040503050406030204" pitchFamily="18" charset="0"/>
                        <a:ea typeface="Century Schoolbook" charset="0"/>
                        <a:cs typeface="Century Schoolbook" charset="0"/>
                      </a:rPr>
                      <m:t>：</m:t>
                    </m:r>
                    <m:acc>
                      <m:accPr>
                        <m:chr m:val="̂"/>
                        <m:ctrlPr>
                          <a:rPr lang="en-US" sz="1800" i="1" smtClean="0">
                            <a:latin typeface="Cambria Math" panose="02040503050406030204" pitchFamily="18" charset="0"/>
                            <a:ea typeface="Century Schoolbook" charset="0"/>
                            <a:cs typeface="Century Schoolbook" charset="0"/>
                          </a:rPr>
                        </m:ctrlPr>
                      </m:accPr>
                      <m:e>
                        <m:r>
                          <a:rPr lang="en-US" sz="1800" i="1">
                            <a:latin typeface="Cambria Math" panose="02040503050406030204" pitchFamily="18" charset="0"/>
                            <a:ea typeface="Century Schoolbook" charset="0"/>
                            <a:cs typeface="Century Schoolbook" charset="0"/>
                          </a:rPr>
                          <m:t>𝑦</m:t>
                        </m:r>
                      </m:e>
                    </m:acc>
                    <m:r>
                      <a:rPr lang="en-US" sz="1800" i="1">
                        <a:latin typeface="Cambria Math" panose="02040503050406030204" pitchFamily="18" charset="0"/>
                        <a:ea typeface="Century Schoolbook" charset="0"/>
                        <a:cs typeface="Century Schoolbook" charset="0"/>
                      </a:rPr>
                      <m:t>= </m:t>
                    </m:r>
                    <m:r>
                      <a:rPr lang="en-US" sz="1800" i="1">
                        <a:latin typeface="Cambria Math" panose="02040503050406030204" pitchFamily="18" charset="0"/>
                        <a:ea typeface="Century Schoolbook" charset="0"/>
                        <a:cs typeface="Century Schoolbook" charset="0"/>
                      </a:rPr>
                      <m:t>𝜎</m:t>
                    </m:r>
                    <m:d>
                      <m:dPr>
                        <m:ctrlPr>
                          <a:rPr lang="en-US" sz="1800" i="1">
                            <a:latin typeface="Cambria Math" panose="02040503050406030204" pitchFamily="18" charset="0"/>
                            <a:ea typeface="Century Schoolbook" charset="0"/>
                            <a:cs typeface="Century Schoolbook" charset="0"/>
                          </a:rPr>
                        </m:ctrlPr>
                      </m:dPr>
                      <m:e>
                        <m:sSup>
                          <m:sSupPr>
                            <m:ctrlPr>
                              <a:rPr lang="en-US" sz="1800" i="1">
                                <a:latin typeface="Cambria Math" panose="02040503050406030204" pitchFamily="18" charset="0"/>
                                <a:ea typeface="Century Schoolbook" charset="0"/>
                                <a:cs typeface="Century Schoolbook" charset="0"/>
                              </a:rPr>
                            </m:ctrlPr>
                          </m:sSupPr>
                          <m:e>
                            <m:r>
                              <a:rPr lang="en-US" sz="1800" i="1">
                                <a:latin typeface="Cambria Math" panose="02040503050406030204" pitchFamily="18" charset="0"/>
                                <a:ea typeface="Century Schoolbook" charset="0"/>
                                <a:cs typeface="Century Schoolbook" charset="0"/>
                              </a:rPr>
                              <m:t>𝑤</m:t>
                            </m:r>
                          </m:e>
                          <m:sup>
                            <m:r>
                              <a:rPr lang="en-US" sz="1800" i="1">
                                <a:latin typeface="Cambria Math" panose="02040503050406030204" pitchFamily="18" charset="0"/>
                                <a:ea typeface="Century Schoolbook" charset="0"/>
                                <a:cs typeface="Century Schoolbook" charset="0"/>
                              </a:rPr>
                              <m:t>𝑇</m:t>
                            </m:r>
                          </m:sup>
                        </m:sSup>
                        <m:r>
                          <a:rPr lang="en-US" sz="1800" i="1">
                            <a:latin typeface="Cambria Math" panose="02040503050406030204" pitchFamily="18" charset="0"/>
                            <a:ea typeface="Century Schoolbook" charset="0"/>
                            <a:cs typeface="Century Schoolbook" charset="0"/>
                          </a:rPr>
                          <m:t>𝑥</m:t>
                        </m:r>
                        <m:r>
                          <a:rPr lang="en-US" sz="1800" i="1">
                            <a:latin typeface="Cambria Math" panose="02040503050406030204" pitchFamily="18" charset="0"/>
                            <a:ea typeface="Century Schoolbook" charset="0"/>
                            <a:cs typeface="Century Schoolbook" charset="0"/>
                          </a:rPr>
                          <m:t>+</m:t>
                        </m:r>
                        <m:r>
                          <a:rPr lang="en-US" sz="1800" i="1">
                            <a:latin typeface="Cambria Math" panose="02040503050406030204" pitchFamily="18" charset="0"/>
                            <a:ea typeface="Century Schoolbook" charset="0"/>
                            <a:cs typeface="Century Schoolbook" charset="0"/>
                          </a:rPr>
                          <m:t>𝑏</m:t>
                        </m:r>
                      </m:e>
                    </m:d>
                  </m:oMath>
                </a14:m>
                <a:r>
                  <a:rPr lang="en-US" sz="1800" i="1" dirty="0">
                    <a:latin typeface="+mj-lt"/>
                    <a:ea typeface="Century Schoolbook" charset="0"/>
                    <a:cs typeface="Century Schoolbook" charset="0"/>
                  </a:rPr>
                  <a:t>, </a:t>
                </a:r>
                <a14:m>
                  <m:oMath xmlns:m="http://schemas.openxmlformats.org/officeDocument/2006/math">
                    <m:r>
                      <a:rPr lang="en-US" sz="1800" b="0" i="1" smtClean="0">
                        <a:latin typeface="Cambria Math" panose="02040503050406030204" pitchFamily="18" charset="0"/>
                        <a:ea typeface="Century Schoolbook" charset="0"/>
                        <a:cs typeface="Century Schoolbook" charset="0"/>
                      </a:rPr>
                      <m:t> </m:t>
                    </m:r>
                    <m:r>
                      <a:rPr lang="en-US" sz="1800" i="1">
                        <a:latin typeface="Cambria Math" panose="02040503050406030204" pitchFamily="18" charset="0"/>
                        <a:ea typeface="Century Schoolbook" charset="0"/>
                        <a:cs typeface="Century Schoolbook" charset="0"/>
                      </a:rPr>
                      <m:t>𝜎</m:t>
                    </m:r>
                    <m:d>
                      <m:dPr>
                        <m:ctrlPr>
                          <a:rPr lang="en-US" sz="1800" i="1">
                            <a:latin typeface="Cambria Math" panose="02040503050406030204" pitchFamily="18" charset="0"/>
                            <a:ea typeface="Century Schoolbook" charset="0"/>
                            <a:cs typeface="Century Schoolbook" charset="0"/>
                          </a:rPr>
                        </m:ctrlPr>
                      </m:dPr>
                      <m:e>
                        <m:r>
                          <a:rPr lang="en-US" sz="1800" i="1">
                            <a:latin typeface="Cambria Math" panose="02040503050406030204" pitchFamily="18" charset="0"/>
                            <a:ea typeface="Century Schoolbook" charset="0"/>
                            <a:cs typeface="Century Schoolbook" charset="0"/>
                          </a:rPr>
                          <m:t>𝑧</m:t>
                        </m:r>
                      </m:e>
                    </m:d>
                    <m:r>
                      <a:rPr lang="en-US" sz="1800" i="1">
                        <a:latin typeface="Cambria Math" panose="02040503050406030204" pitchFamily="18" charset="0"/>
                        <a:ea typeface="Century Schoolbook" charset="0"/>
                        <a:cs typeface="Century Schoolbook" charset="0"/>
                      </a:rPr>
                      <m:t>=</m:t>
                    </m:r>
                    <m:f>
                      <m:fPr>
                        <m:ctrlPr>
                          <a:rPr lang="mr-IN" sz="1800" i="1">
                            <a:latin typeface="Cambria Math" panose="02040503050406030204" pitchFamily="18" charset="0"/>
                            <a:ea typeface="Century Schoolbook" charset="0"/>
                            <a:cs typeface="Century Schoolbook" charset="0"/>
                          </a:rPr>
                        </m:ctrlPr>
                      </m:fPr>
                      <m:num>
                        <m:r>
                          <a:rPr lang="en-US" sz="1800" i="1">
                            <a:latin typeface="Cambria Math" panose="02040503050406030204" pitchFamily="18" charset="0"/>
                            <a:ea typeface="Century Schoolbook" charset="0"/>
                            <a:cs typeface="Century Schoolbook" charset="0"/>
                          </a:rPr>
                          <m:t>1</m:t>
                        </m:r>
                      </m:num>
                      <m:den>
                        <m:r>
                          <a:rPr lang="en-US" sz="1800" i="1">
                            <a:latin typeface="Cambria Math" panose="02040503050406030204" pitchFamily="18" charset="0"/>
                            <a:ea typeface="Century Schoolbook" charset="0"/>
                            <a:cs typeface="Century Schoolbook" charset="0"/>
                          </a:rPr>
                          <m:t>1+</m:t>
                        </m:r>
                        <m:sSup>
                          <m:sSupPr>
                            <m:ctrlPr>
                              <a:rPr lang="mr-IN" sz="1800" i="1">
                                <a:latin typeface="Cambria Math" panose="02040503050406030204" pitchFamily="18" charset="0"/>
                                <a:ea typeface="Century Schoolbook" charset="0"/>
                                <a:cs typeface="Century Schoolbook" charset="0"/>
                              </a:rPr>
                            </m:ctrlPr>
                          </m:sSupPr>
                          <m:e>
                            <m:r>
                              <a:rPr lang="en-US" sz="1800" i="1">
                                <a:latin typeface="Cambria Math" panose="02040503050406030204" pitchFamily="18" charset="0"/>
                                <a:ea typeface="Century Schoolbook" charset="0"/>
                                <a:cs typeface="Century Schoolbook" charset="0"/>
                              </a:rPr>
                              <m:t>𝑒</m:t>
                            </m:r>
                          </m:e>
                          <m:sup>
                            <m:r>
                              <a:rPr lang="en-US" sz="1800" i="1">
                                <a:latin typeface="Cambria Math" panose="02040503050406030204" pitchFamily="18" charset="0"/>
                                <a:ea typeface="Century Schoolbook" charset="0"/>
                                <a:cs typeface="Century Schoolbook" charset="0"/>
                              </a:rPr>
                              <m:t>−</m:t>
                            </m:r>
                            <m:r>
                              <a:rPr lang="en-US" sz="1800" i="1">
                                <a:latin typeface="Cambria Math" panose="02040503050406030204" pitchFamily="18" charset="0"/>
                                <a:ea typeface="Century Schoolbook" charset="0"/>
                                <a:cs typeface="Century Schoolbook" charset="0"/>
                              </a:rPr>
                              <m:t>𝑧</m:t>
                            </m:r>
                          </m:sup>
                        </m:sSup>
                      </m:den>
                    </m:f>
                  </m:oMath>
                </a14:m>
                <a:endParaRPr lang="en-US" sz="1800" i="1" dirty="0">
                  <a:latin typeface="+mj-lt"/>
                  <a:ea typeface="Century Schoolbook" charset="0"/>
                  <a:cs typeface="Century Schoolbook" charset="0"/>
                </a:endParaRPr>
              </a:p>
              <a:p>
                <a:pPr marL="0" indent="0">
                  <a:buFont typeface="Arial"/>
                  <a:buNone/>
                </a:pPr>
                <a:endParaRPr lang="en-US" sz="3200" dirty="0"/>
              </a:p>
            </p:txBody>
          </p:sp>
        </mc:Choice>
        <mc:Fallback>
          <p:sp>
            <p:nvSpPr>
              <p:cNvPr id="2" name="Content Placeholder 2">
                <a:extLst>
                  <a:ext uri="{FF2B5EF4-FFF2-40B4-BE49-F238E27FC236}">
                    <a16:creationId xmlns:a16="http://schemas.microsoft.com/office/drawing/2014/main" id="{374D3690-029F-59EB-DD7F-0DF75208E032}"/>
                  </a:ext>
                </a:extLst>
              </p:cNvPr>
              <p:cNvSpPr txBox="1">
                <a:spLocks noRot="1" noChangeAspect="1" noMove="1" noResize="1" noEditPoints="1" noAdjustHandles="1" noChangeArrowheads="1" noChangeShapeType="1" noTextEdit="1"/>
              </p:cNvSpPr>
              <p:nvPr/>
            </p:nvSpPr>
            <p:spPr>
              <a:xfrm>
                <a:off x="521580" y="710199"/>
                <a:ext cx="3949824" cy="454819"/>
              </a:xfrm>
              <a:prstGeom prst="rect">
                <a:avLst/>
              </a:prstGeom>
              <a:blipFill>
                <a:blip r:embed="rId3"/>
                <a:stretch>
                  <a:fillRect l="-1391" t="-6757" b="-9459"/>
                </a:stretch>
              </a:blipFill>
            </p:spPr>
            <p:txBody>
              <a:bodyPr/>
              <a:lstStyle/>
              <a:p>
                <a:r>
                  <a:rPr lang="zh-CN" altLang="en-US">
                    <a:noFill/>
                  </a:rPr>
                  <a:t> </a:t>
                </a:r>
              </a:p>
            </p:txBody>
          </p:sp>
        </mc:Fallback>
      </mc:AlternateContent>
      <p:grpSp>
        <p:nvGrpSpPr>
          <p:cNvPr id="4" name="Group 15">
            <a:extLst>
              <a:ext uri="{FF2B5EF4-FFF2-40B4-BE49-F238E27FC236}">
                <a16:creationId xmlns:a16="http://schemas.microsoft.com/office/drawing/2014/main" id="{7B01DE55-4CF6-7CE2-B31F-29E280C53832}"/>
              </a:ext>
            </a:extLst>
          </p:cNvPr>
          <p:cNvGrpSpPr/>
          <p:nvPr/>
        </p:nvGrpSpPr>
        <p:grpSpPr>
          <a:xfrm>
            <a:off x="521580" y="1147976"/>
            <a:ext cx="8578219" cy="672172"/>
            <a:chOff x="1205936" y="2997405"/>
            <a:chExt cx="8728077" cy="706397"/>
          </a:xfrm>
        </p:grpSpPr>
        <mc:AlternateContent xmlns:mc="http://schemas.openxmlformats.org/markup-compatibility/2006">
          <mc:Choice xmlns:a14="http://schemas.microsoft.com/office/drawing/2010/main" Requires="a14">
            <p:sp>
              <p:nvSpPr>
                <p:cNvPr id="5" name="TextBox 8">
                  <a:extLst>
                    <a:ext uri="{FF2B5EF4-FFF2-40B4-BE49-F238E27FC236}">
                      <a16:creationId xmlns:a16="http://schemas.microsoft.com/office/drawing/2014/main" id="{3C89FFCC-C101-61B8-B4F3-28DDC9ACEB6A}"/>
                    </a:ext>
                  </a:extLst>
                </p:cNvPr>
                <p:cNvSpPr txBox="1"/>
                <p:nvPr/>
              </p:nvSpPr>
              <p:spPr>
                <a:xfrm>
                  <a:off x="1205936" y="3096795"/>
                  <a:ext cx="1510747" cy="45146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sz="2200" b="0" i="1" smtClean="0">
                            <a:latin typeface="Cambria Math" charset="0"/>
                            <a:ea typeface="Century Schoolbook" charset="0"/>
                            <a:cs typeface="Century Schoolbook" charset="0"/>
                          </a:rPr>
                          <m:t>𝐽</m:t>
                        </m:r>
                        <m:d>
                          <m:dPr>
                            <m:ctrlPr>
                              <a:rPr lang="en-US" sz="2200" b="0" i="1" smtClean="0">
                                <a:latin typeface="Cambria Math" panose="02040503050406030204" pitchFamily="18" charset="0"/>
                                <a:ea typeface="Century Schoolbook" charset="0"/>
                                <a:cs typeface="Century Schoolbook" charset="0"/>
                              </a:rPr>
                            </m:ctrlPr>
                          </m:dPr>
                          <m:e>
                            <m:r>
                              <a:rPr lang="en-US" sz="2200" b="0" i="1" smtClean="0">
                                <a:latin typeface="Cambria Math" charset="0"/>
                                <a:ea typeface="Century Schoolbook" charset="0"/>
                                <a:cs typeface="Century Schoolbook" charset="0"/>
                              </a:rPr>
                              <m:t>𝑤</m:t>
                            </m:r>
                            <m:r>
                              <a:rPr lang="en-US" sz="2200" b="0" i="1" smtClean="0">
                                <a:latin typeface="Cambria Math" charset="0"/>
                                <a:ea typeface="Century Schoolbook" charset="0"/>
                                <a:cs typeface="Century Schoolbook" charset="0"/>
                              </a:rPr>
                              <m:t>,</m:t>
                            </m:r>
                            <m:r>
                              <a:rPr lang="en-US" sz="2200" b="0" i="1" smtClean="0">
                                <a:latin typeface="Cambria Math" charset="0"/>
                                <a:ea typeface="Century Schoolbook" charset="0"/>
                                <a:cs typeface="Century Schoolbook" charset="0"/>
                              </a:rPr>
                              <m:t>𝑏</m:t>
                            </m:r>
                          </m:e>
                        </m:d>
                        <m:r>
                          <a:rPr lang="en-US" sz="2200" b="0" i="1" smtClean="0">
                            <a:latin typeface="Cambria Math" charset="0"/>
                            <a:ea typeface="Century Schoolbook" charset="0"/>
                            <a:cs typeface="Century Schoolbook" charset="0"/>
                          </a:rPr>
                          <m:t>= </m:t>
                        </m:r>
                      </m:oMath>
                    </m:oMathPara>
                  </a14:m>
                  <a:endParaRPr lang="en-US" sz="2200" dirty="0">
                    <a:latin typeface="Century Schoolbook" charset="0"/>
                    <a:ea typeface="Century Schoolbook" charset="0"/>
                    <a:cs typeface="Century Schoolbook" charset="0"/>
                  </a:endParaRPr>
                </a:p>
              </p:txBody>
            </p:sp>
          </mc:Choice>
          <mc:Fallback>
            <p:sp>
              <p:nvSpPr>
                <p:cNvPr id="5" name="TextBox 8">
                  <a:extLst>
                    <a:ext uri="{FF2B5EF4-FFF2-40B4-BE49-F238E27FC236}">
                      <a16:creationId xmlns:a16="http://schemas.microsoft.com/office/drawing/2014/main" id="{3C89FFCC-C101-61B8-B4F3-28DDC9ACEB6A}"/>
                    </a:ext>
                  </a:extLst>
                </p:cNvPr>
                <p:cNvSpPr txBox="1">
                  <a:spLocks noRot="1" noChangeAspect="1" noMove="1" noResize="1" noEditPoints="1" noAdjustHandles="1" noChangeArrowheads="1" noChangeShapeType="1" noTextEdit="1"/>
                </p:cNvSpPr>
                <p:nvPr/>
              </p:nvSpPr>
              <p:spPr>
                <a:xfrm>
                  <a:off x="1205936" y="3096795"/>
                  <a:ext cx="1510747" cy="451464"/>
                </a:xfrm>
                <a:prstGeom prst="rect">
                  <a:avLst/>
                </a:prstGeom>
                <a:blipFill>
                  <a:blip r:embed="rId4"/>
                  <a:stretch>
                    <a:fillRect l="-2058" b="-14286"/>
                  </a:stretch>
                </a:blipFill>
              </p:spPr>
              <p:txBody>
                <a:bodyPr/>
                <a:lstStyle/>
                <a:p>
                  <a:r>
                    <a:rPr lang="zh-CN" altLang="en-US">
                      <a:noFill/>
                    </a:rPr>
                    <a:t> </a:t>
                  </a:r>
                </a:p>
              </p:txBody>
            </p:sp>
          </mc:Fallback>
        </mc:AlternateContent>
        <p:grpSp>
          <p:nvGrpSpPr>
            <p:cNvPr id="6" name="Group 14">
              <a:extLst>
                <a:ext uri="{FF2B5EF4-FFF2-40B4-BE49-F238E27FC236}">
                  <a16:creationId xmlns:a16="http://schemas.microsoft.com/office/drawing/2014/main" id="{C94C60B8-1728-4F05-AB81-3952900F8CB6}"/>
                </a:ext>
              </a:extLst>
            </p:cNvPr>
            <p:cNvGrpSpPr/>
            <p:nvPr/>
          </p:nvGrpSpPr>
          <p:grpSpPr>
            <a:xfrm>
              <a:off x="2520928" y="2997405"/>
              <a:ext cx="7413085" cy="706397"/>
              <a:chOff x="2520928" y="2997405"/>
              <a:chExt cx="7413085" cy="706397"/>
            </a:xfrm>
          </p:grpSpPr>
          <p:grpSp>
            <p:nvGrpSpPr>
              <p:cNvPr id="8" name="Group 12">
                <a:extLst>
                  <a:ext uri="{FF2B5EF4-FFF2-40B4-BE49-F238E27FC236}">
                    <a16:creationId xmlns:a16="http://schemas.microsoft.com/office/drawing/2014/main" id="{45CC16B2-0E94-2F54-A157-774121BAF683}"/>
                  </a:ext>
                </a:extLst>
              </p:cNvPr>
              <p:cNvGrpSpPr/>
              <p:nvPr/>
            </p:nvGrpSpPr>
            <p:grpSpPr>
              <a:xfrm>
                <a:off x="2520928" y="3015315"/>
                <a:ext cx="2354968" cy="657320"/>
                <a:chOff x="2641508" y="3009292"/>
                <a:chExt cx="2354968" cy="657320"/>
              </a:xfrm>
            </p:grpSpPr>
            <mc:AlternateContent xmlns:mc="http://schemas.openxmlformats.org/markup-compatibility/2006">
              <mc:Choice xmlns:a14="http://schemas.microsoft.com/office/drawing/2010/main" Requires="a14">
                <p:sp>
                  <p:nvSpPr>
                    <p:cNvPr id="12" name="TextBox 7">
                      <a:extLst>
                        <a:ext uri="{FF2B5EF4-FFF2-40B4-BE49-F238E27FC236}">
                          <a16:creationId xmlns:a16="http://schemas.microsoft.com/office/drawing/2014/main" id="{84CC4461-D339-3871-5A89-D48132BC78C7}"/>
                        </a:ext>
                      </a:extLst>
                    </p:cNvPr>
                    <p:cNvSpPr txBox="1"/>
                    <p:nvPr/>
                  </p:nvSpPr>
                  <p:spPr>
                    <a:xfrm>
                      <a:off x="2641508" y="3009292"/>
                      <a:ext cx="584387" cy="65732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mr-IN" sz="1500" b="0" i="1" smtClean="0">
                                    <a:latin typeface="Cambria Math" panose="02040503050406030204" pitchFamily="18" charset="0"/>
                                    <a:ea typeface="Cambria Math" charset="0"/>
                                  </a:rPr>
                                </m:ctrlPr>
                              </m:fPr>
                              <m:num>
                                <m:r>
                                  <a:rPr lang="en-US" sz="1500" b="0" i="1" smtClean="0">
                                    <a:latin typeface="Cambria Math" panose="02040503050406030204" pitchFamily="18" charset="0"/>
                                    <a:ea typeface="Cambria Math" charset="0"/>
                                  </a:rPr>
                                  <m:t>1</m:t>
                                </m:r>
                              </m:num>
                              <m:den>
                                <m:r>
                                  <a:rPr lang="en-US" sz="1500" b="0" i="1" smtClean="0">
                                    <a:latin typeface="Cambria Math" panose="02040503050406030204" pitchFamily="18" charset="0"/>
                                    <a:ea typeface="Cambria Math" charset="0"/>
                                  </a:rPr>
                                  <m:t>𝑚</m:t>
                                </m:r>
                              </m:den>
                            </m:f>
                            <m:nary>
                              <m:naryPr>
                                <m:chr m:val="∑"/>
                                <m:ctrlPr>
                                  <a:rPr lang="mr-IN" sz="1500" b="0" i="1" smtClean="0">
                                    <a:latin typeface="Cambria Math" panose="02040503050406030204" pitchFamily="18" charset="0"/>
                                    <a:ea typeface="Cambria Math" charset="0"/>
                                    <a:cs typeface="Cambria Math" charset="0"/>
                                  </a:rPr>
                                </m:ctrlPr>
                              </m:naryPr>
                              <m:sub>
                                <m:r>
                                  <a:rPr lang="mr-IN" sz="1500" b="0" i="1" smtClean="0">
                                    <a:latin typeface="Cambria Math" charset="0"/>
                                    <a:ea typeface="Cambria Math" charset="0"/>
                                    <a:cs typeface="Cambria Math" charset="0"/>
                                  </a:rPr>
                                  <m:t>𝑖</m:t>
                                </m:r>
                                <m:r>
                                  <a:rPr lang="mr-IN" sz="1500" b="0" i="1" smtClean="0">
                                    <a:latin typeface="Cambria Math" charset="0"/>
                                    <a:ea typeface="Cambria Math" charset="0"/>
                                    <a:cs typeface="Cambria Math" charset="0"/>
                                  </a:rPr>
                                  <m:t>=1</m:t>
                                </m:r>
                              </m:sub>
                              <m:sup>
                                <m:r>
                                  <a:rPr lang="en-US" sz="1500" b="0" i="1" smtClean="0">
                                    <a:latin typeface="Cambria Math" charset="0"/>
                                    <a:ea typeface="Cambria Math" charset="0"/>
                                    <a:cs typeface="Cambria Math" charset="0"/>
                                  </a:rPr>
                                  <m:t>𝑚</m:t>
                                </m:r>
                              </m:sup>
                              <m:e>
                                <m:r>
                                  <a:rPr lang="en-US" sz="1500" b="0" i="1" smtClean="0">
                                    <a:latin typeface="Cambria Math" charset="0"/>
                                    <a:ea typeface="Cambria Math" charset="0"/>
                                    <a:cs typeface="Cambria Math" charset="0"/>
                                  </a:rPr>
                                  <m:t> </m:t>
                                </m:r>
                              </m:e>
                            </m:nary>
                          </m:oMath>
                        </m:oMathPara>
                      </a14:m>
                      <a:endParaRPr lang="en-US" sz="1500" dirty="0">
                        <a:latin typeface="Cambria Math" charset="0"/>
                        <a:ea typeface="Cambria Math" charset="0"/>
                        <a:cs typeface="Cambria Math" charset="0"/>
                      </a:endParaRPr>
                    </a:p>
                  </p:txBody>
                </p:sp>
              </mc:Choice>
              <mc:Fallback>
                <p:sp>
                  <p:nvSpPr>
                    <p:cNvPr id="12" name="TextBox 7">
                      <a:extLst>
                        <a:ext uri="{FF2B5EF4-FFF2-40B4-BE49-F238E27FC236}">
                          <a16:creationId xmlns:a16="http://schemas.microsoft.com/office/drawing/2014/main" id="{84CC4461-D339-3871-5A89-D48132BC78C7}"/>
                        </a:ext>
                      </a:extLst>
                    </p:cNvPr>
                    <p:cNvSpPr txBox="1">
                      <a:spLocks noRot="1" noChangeAspect="1" noMove="1" noResize="1" noEditPoints="1" noAdjustHandles="1" noChangeArrowheads="1" noChangeShapeType="1" noTextEdit="1"/>
                    </p:cNvSpPr>
                    <p:nvPr/>
                  </p:nvSpPr>
                  <p:spPr>
                    <a:xfrm>
                      <a:off x="2641508" y="3009292"/>
                      <a:ext cx="584387" cy="6573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9">
                      <a:extLst>
                        <a:ext uri="{FF2B5EF4-FFF2-40B4-BE49-F238E27FC236}">
                          <a16:creationId xmlns:a16="http://schemas.microsoft.com/office/drawing/2014/main" id="{69437706-447F-9D0E-5A66-6A4B48B2AB63}"/>
                        </a:ext>
                      </a:extLst>
                    </p:cNvPr>
                    <p:cNvSpPr txBox="1"/>
                    <p:nvPr/>
                  </p:nvSpPr>
                  <p:spPr>
                    <a:xfrm>
                      <a:off x="3032288" y="3078030"/>
                      <a:ext cx="1964188" cy="476950"/>
                    </a:xfrm>
                    <a:prstGeom prst="rect">
                      <a:avLst/>
                    </a:prstGeom>
                    <a:noFill/>
                  </p:spPr>
                  <p:txBody>
                    <a:bodyPr wrap="none" rtlCol="0">
                      <a:spAutoFit/>
                    </a:bodyPr>
                    <a:lstStyle/>
                    <a:p>
                      <a:pPr algn="ctr"/>
                      <a14:m>
                        <m:oMath xmlns:m="http://schemas.openxmlformats.org/officeDocument/2006/math">
                          <m:r>
                            <a:rPr lang="en-US" sz="2200" b="0" i="1" smtClean="0">
                              <a:latin typeface="Cambria Math" charset="0"/>
                              <a:ea typeface="Century Schoolbook" charset="0"/>
                              <a:cs typeface="Century Schoolbook" charset="0"/>
                            </a:rPr>
                            <m:t>ℒ</m:t>
                          </m:r>
                          <m:r>
                            <a:rPr lang="en-US" sz="2200" b="0" i="1" smtClean="0">
                              <a:latin typeface="Cambria Math" charset="0"/>
                              <a:ea typeface="Century Schoolbook" charset="0"/>
                              <a:cs typeface="Century Schoolbook" charset="0"/>
                            </a:rPr>
                            <m:t>(</m:t>
                          </m:r>
                          <m:sSup>
                            <m:sSupPr>
                              <m:ctrlPr>
                                <a:rPr lang="en-US" sz="2200" b="0" i="1" smtClean="0">
                                  <a:latin typeface="Cambria Math" panose="02040503050406030204" pitchFamily="18" charset="0"/>
                                  <a:ea typeface="Century Schoolbook" charset="0"/>
                                  <a:cs typeface="Century Schoolbook" charset="0"/>
                                </a:rPr>
                              </m:ctrlPr>
                            </m:sSupPr>
                            <m:e>
                              <m:acc>
                                <m:accPr>
                                  <m:chr m:val="̂"/>
                                  <m:ctrlPr>
                                    <a:rPr lang="en-US" sz="2200" b="0" i="1" smtClean="0">
                                      <a:latin typeface="Cambria Math" panose="02040503050406030204" pitchFamily="18" charset="0"/>
                                      <a:ea typeface="Century Schoolbook" charset="0"/>
                                      <a:cs typeface="Century Schoolbook" charset="0"/>
                                    </a:rPr>
                                  </m:ctrlPr>
                                </m:accPr>
                                <m:e>
                                  <m:r>
                                    <a:rPr lang="en-US" sz="2200" b="0" i="1" smtClean="0">
                                      <a:latin typeface="Cambria Math" charset="0"/>
                                      <a:ea typeface="Century Schoolbook" charset="0"/>
                                      <a:cs typeface="Century Schoolbook" charset="0"/>
                                    </a:rPr>
                                    <m:t>𝑦</m:t>
                                  </m:r>
                                </m:e>
                              </m:acc>
                            </m:e>
                            <m:sup>
                              <m:d>
                                <m:dPr>
                                  <m:ctrlPr>
                                    <a:rPr lang="en-US" sz="2200" b="0" i="1" smtClean="0">
                                      <a:latin typeface="Cambria Math" panose="02040503050406030204" pitchFamily="18" charset="0"/>
                                      <a:ea typeface="Century Schoolbook" charset="0"/>
                                      <a:cs typeface="Century Schoolbook" charset="0"/>
                                    </a:rPr>
                                  </m:ctrlPr>
                                </m:dPr>
                                <m:e>
                                  <m:r>
                                    <a:rPr lang="en-US" sz="2200" b="0" i="1" smtClean="0">
                                      <a:latin typeface="Cambria Math" charset="0"/>
                                      <a:ea typeface="Century Schoolbook" charset="0"/>
                                      <a:cs typeface="Century Schoolbook" charset="0"/>
                                    </a:rPr>
                                    <m:t>𝑖</m:t>
                                  </m:r>
                                </m:e>
                              </m:d>
                            </m:sup>
                          </m:sSup>
                          <m:r>
                            <a:rPr lang="en-US" sz="2200" b="0" i="1" smtClean="0">
                              <a:latin typeface="Cambria Math" charset="0"/>
                              <a:ea typeface="Century Schoolbook" charset="0"/>
                              <a:cs typeface="Century Schoolbook"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sup>
                          </m:sSup>
                          <m:r>
                            <a:rPr lang="en-US" sz="2200" b="0" i="1" smtClean="0">
                              <a:latin typeface="Cambria Math" charset="0"/>
                              <a:ea typeface="Century Schoolbook" charset="0"/>
                              <a:cs typeface="Century Schoolbook" charset="0"/>
                            </a:rPr>
                            <m:t>)=</m:t>
                          </m:r>
                        </m:oMath>
                      </a14:m>
                      <a:r>
                        <a:rPr lang="en-US" sz="2200" dirty="0">
                          <a:latin typeface="Century Schoolbook" charset="0"/>
                          <a:ea typeface="Century Schoolbook" charset="0"/>
                          <a:cs typeface="Century Schoolbook" charset="0"/>
                        </a:rPr>
                        <a:t> </a:t>
                      </a:r>
                    </a:p>
                  </p:txBody>
                </p:sp>
              </mc:Choice>
              <mc:Fallback>
                <p:sp>
                  <p:nvSpPr>
                    <p:cNvPr id="13" name="TextBox 9">
                      <a:extLst>
                        <a:ext uri="{FF2B5EF4-FFF2-40B4-BE49-F238E27FC236}">
                          <a16:creationId xmlns:a16="http://schemas.microsoft.com/office/drawing/2014/main" id="{69437706-447F-9D0E-5A66-6A4B48B2AB63}"/>
                        </a:ext>
                      </a:extLst>
                    </p:cNvPr>
                    <p:cNvSpPr txBox="1">
                      <a:spLocks noRot="1" noChangeAspect="1" noMove="1" noResize="1" noEditPoints="1" noAdjustHandles="1" noChangeArrowheads="1" noChangeShapeType="1" noTextEdit="1"/>
                    </p:cNvSpPr>
                    <p:nvPr/>
                  </p:nvSpPr>
                  <p:spPr>
                    <a:xfrm>
                      <a:off x="3032288" y="3078030"/>
                      <a:ext cx="1964188" cy="476950"/>
                    </a:xfrm>
                    <a:prstGeom prst="rect">
                      <a:avLst/>
                    </a:prstGeom>
                    <a:blipFill>
                      <a:blip r:embed="rId6"/>
                      <a:stretch>
                        <a:fillRect b="-18919"/>
                      </a:stretch>
                    </a:blipFill>
                  </p:spPr>
                  <p:txBody>
                    <a:bodyPr/>
                    <a:lstStyle/>
                    <a:p>
                      <a:r>
                        <a:rPr lang="zh-CN" altLang="en-US">
                          <a:noFill/>
                        </a:rPr>
                        <a:t> </a:t>
                      </a:r>
                    </a:p>
                  </p:txBody>
                </p:sp>
              </mc:Fallback>
            </mc:AlternateContent>
          </p:grpSp>
          <p:grpSp>
            <p:nvGrpSpPr>
              <p:cNvPr id="9" name="Group 13">
                <a:extLst>
                  <a:ext uri="{FF2B5EF4-FFF2-40B4-BE49-F238E27FC236}">
                    <a16:creationId xmlns:a16="http://schemas.microsoft.com/office/drawing/2014/main" id="{D60618DC-EB45-DDEB-8269-7C9E291C4505}"/>
                  </a:ext>
                </a:extLst>
              </p:cNvPr>
              <p:cNvGrpSpPr/>
              <p:nvPr/>
            </p:nvGrpSpPr>
            <p:grpSpPr>
              <a:xfrm>
                <a:off x="4853045" y="2997405"/>
                <a:ext cx="5080968" cy="706397"/>
                <a:chOff x="4853045" y="2997405"/>
                <a:chExt cx="5080968" cy="706397"/>
              </a:xfrm>
            </p:grpSpPr>
            <mc:AlternateContent xmlns:mc="http://schemas.openxmlformats.org/markup-compatibility/2006">
              <mc:Choice xmlns:a14="http://schemas.microsoft.com/office/drawing/2010/main" Requires="a14">
                <p:sp>
                  <p:nvSpPr>
                    <p:cNvPr id="10" name="TextBox 10">
                      <a:extLst>
                        <a:ext uri="{FF2B5EF4-FFF2-40B4-BE49-F238E27FC236}">
                          <a16:creationId xmlns:a16="http://schemas.microsoft.com/office/drawing/2014/main" id="{74A557F2-2AC1-3284-FD35-9BECE2337E1C}"/>
                        </a:ext>
                      </a:extLst>
                    </p:cNvPr>
                    <p:cNvSpPr txBox="1"/>
                    <p:nvPr/>
                  </p:nvSpPr>
                  <p:spPr>
                    <a:xfrm>
                      <a:off x="4853045" y="2997405"/>
                      <a:ext cx="584386" cy="70639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m:t>
                            </m:r>
                            <m:f>
                              <m:fPr>
                                <m:ctrlPr>
                                  <a:rPr lang="en-US" sz="1600" b="0" i="1" smtClean="0">
                                    <a:latin typeface="Cambria Math" panose="02040503050406030204" pitchFamily="18" charset="0"/>
                                    <a:ea typeface="Cambria Math" charset="0"/>
                                  </a:rPr>
                                </m:ctrlPr>
                              </m:fPr>
                              <m:num>
                                <m:r>
                                  <a:rPr lang="en-US" sz="1600" b="0" i="1" smtClean="0">
                                    <a:latin typeface="Cambria Math" panose="02040503050406030204" pitchFamily="18" charset="0"/>
                                    <a:ea typeface="Cambria Math" charset="0"/>
                                  </a:rPr>
                                  <m:t>1</m:t>
                                </m:r>
                              </m:num>
                              <m:den>
                                <m:r>
                                  <a:rPr lang="en-US" sz="1600" b="0" i="1" smtClean="0">
                                    <a:latin typeface="Cambria Math" panose="02040503050406030204" pitchFamily="18" charset="0"/>
                                    <a:ea typeface="Cambria Math" charset="0"/>
                                  </a:rPr>
                                  <m:t>𝑚</m:t>
                                </m:r>
                              </m:den>
                            </m:f>
                            <m:nary>
                              <m:naryPr>
                                <m:chr m:val="∑"/>
                                <m:ctrlPr>
                                  <a:rPr lang="mr-IN" sz="1600" b="0" i="1" smtClean="0">
                                    <a:latin typeface="Cambria Math" panose="02040503050406030204" pitchFamily="18" charset="0"/>
                                    <a:ea typeface="Cambria Math" charset="0"/>
                                    <a:cs typeface="Cambria Math" charset="0"/>
                                  </a:rPr>
                                </m:ctrlPr>
                              </m:naryPr>
                              <m:sub>
                                <m:r>
                                  <a:rPr lang="mr-IN" sz="1600" b="0" i="1" smtClean="0">
                                    <a:latin typeface="Cambria Math" charset="0"/>
                                    <a:ea typeface="Cambria Math" charset="0"/>
                                    <a:cs typeface="Cambria Math" charset="0"/>
                                  </a:rPr>
                                  <m:t>𝑖</m:t>
                                </m:r>
                                <m:r>
                                  <a:rPr lang="mr-IN" sz="1600" b="0" i="1" smtClean="0">
                                    <a:latin typeface="Cambria Math" charset="0"/>
                                    <a:ea typeface="Cambria Math" charset="0"/>
                                    <a:cs typeface="Cambria Math" charset="0"/>
                                  </a:rPr>
                                  <m:t>=1</m:t>
                                </m:r>
                              </m:sub>
                              <m:sup>
                                <m:r>
                                  <a:rPr lang="en-US" sz="1600" b="0" i="1" smtClean="0">
                                    <a:latin typeface="Cambria Math" charset="0"/>
                                    <a:ea typeface="Cambria Math" charset="0"/>
                                    <a:cs typeface="Cambria Math" charset="0"/>
                                  </a:rPr>
                                  <m:t>𝑚</m:t>
                                </m:r>
                              </m:sup>
                              <m:e>
                                <m:r>
                                  <a:rPr lang="en-US" sz="1600" b="0" i="1" smtClean="0">
                                    <a:latin typeface="Cambria Math" charset="0"/>
                                    <a:ea typeface="Cambria Math" charset="0"/>
                                    <a:cs typeface="Cambria Math" charset="0"/>
                                  </a:rPr>
                                  <m:t> </m:t>
                                </m:r>
                              </m:e>
                            </m:nary>
                          </m:oMath>
                        </m:oMathPara>
                      </a14:m>
                      <a:endParaRPr lang="en-US" sz="1600" dirty="0">
                        <a:latin typeface="Cambria Math" charset="0"/>
                        <a:ea typeface="Cambria Math" charset="0"/>
                        <a:cs typeface="Cambria Math" charset="0"/>
                      </a:endParaRPr>
                    </a:p>
                  </p:txBody>
                </p:sp>
              </mc:Choice>
              <mc:Fallback>
                <p:sp>
                  <p:nvSpPr>
                    <p:cNvPr id="10" name="TextBox 10">
                      <a:extLst>
                        <a:ext uri="{FF2B5EF4-FFF2-40B4-BE49-F238E27FC236}">
                          <a16:creationId xmlns:a16="http://schemas.microsoft.com/office/drawing/2014/main" id="{74A557F2-2AC1-3284-FD35-9BECE2337E1C}"/>
                        </a:ext>
                      </a:extLst>
                    </p:cNvPr>
                    <p:cNvSpPr txBox="1">
                      <a:spLocks noRot="1" noChangeAspect="1" noMove="1" noResize="1" noEditPoints="1" noAdjustHandles="1" noChangeArrowheads="1" noChangeShapeType="1" noTextEdit="1"/>
                    </p:cNvSpPr>
                    <p:nvPr/>
                  </p:nvSpPr>
                  <p:spPr>
                    <a:xfrm>
                      <a:off x="4853045" y="2997405"/>
                      <a:ext cx="584386" cy="706397"/>
                    </a:xfrm>
                    <a:prstGeom prst="rect">
                      <a:avLst/>
                    </a:prstGeom>
                    <a:blipFill>
                      <a:blip r:embed="rId7"/>
                      <a:stretch>
                        <a:fillRect l="-170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1">
                      <a:extLst>
                        <a:ext uri="{FF2B5EF4-FFF2-40B4-BE49-F238E27FC236}">
                          <a16:creationId xmlns:a16="http://schemas.microsoft.com/office/drawing/2014/main" id="{D97833F4-E97A-4A03-11D3-725A8F2383D9}"/>
                        </a:ext>
                      </a:extLst>
                    </p:cNvPr>
                    <p:cNvSpPr txBox="1"/>
                    <p:nvPr/>
                  </p:nvSpPr>
                  <p:spPr>
                    <a:xfrm>
                      <a:off x="5306521" y="3105501"/>
                      <a:ext cx="4627492" cy="476950"/>
                    </a:xfrm>
                    <a:prstGeom prst="rect">
                      <a:avLst/>
                    </a:prstGeom>
                    <a:noFill/>
                  </p:spPr>
                  <p:txBody>
                    <a:bodyPr wrap="none" rtlCol="0">
                      <a:spAutoFit/>
                    </a:bodyPr>
                    <a:lstStyle/>
                    <a:p>
                      <a:pPr algn="ctr"/>
                      <a14:m>
                        <m:oMath xmlns:m="http://schemas.openxmlformats.org/officeDocument/2006/math">
                          <m:sSup>
                            <m:sSupPr>
                              <m:ctrlPr>
                                <a:rPr lang="en-US" sz="220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𝑦</m:t>
                              </m:r>
                            </m:e>
                            <m:sup>
                              <m:r>
                                <a:rPr lang="en-US" sz="2200" b="0" i="1" smtClean="0">
                                  <a:latin typeface="Cambria Math" charset="0"/>
                                  <a:ea typeface="Century Schoolbook" charset="0"/>
                                  <a:cs typeface="Century Schoolbook" charset="0"/>
                                </a:rPr>
                                <m:t>(</m:t>
                              </m:r>
                              <m:r>
                                <a:rPr lang="en-US" sz="2200" b="0" i="1" smtClean="0">
                                  <a:latin typeface="Cambria Math" charset="0"/>
                                  <a:ea typeface="Century Schoolbook" charset="0"/>
                                  <a:cs typeface="Century Schoolbook" charset="0"/>
                                </a:rPr>
                                <m:t>𝑖</m:t>
                              </m:r>
                              <m:r>
                                <a:rPr lang="en-US" sz="2200" b="0" i="1" smtClean="0">
                                  <a:latin typeface="Cambria Math" charset="0"/>
                                  <a:ea typeface="Century Schoolbook" charset="0"/>
                                  <a:cs typeface="Century Schoolbook" charset="0"/>
                                </a:rPr>
                                <m:t>)</m:t>
                              </m:r>
                            </m:sup>
                          </m:sSup>
                          <m:func>
                            <m:funcPr>
                              <m:ctrlPr>
                                <a:rPr lang="en-US" sz="2200" i="1" smtClean="0">
                                  <a:latin typeface="Cambria Math" panose="02040503050406030204" pitchFamily="18" charset="0"/>
                                  <a:ea typeface="Century Schoolbook" charset="0"/>
                                  <a:cs typeface="Century Schoolbook" charset="0"/>
                                </a:rPr>
                              </m:ctrlPr>
                            </m:funcPr>
                            <m:fName>
                              <m:r>
                                <m:rPr>
                                  <m:sty m:val="p"/>
                                </m:rPr>
                                <a:rPr lang="en-US" sz="2200" i="0" smtClean="0">
                                  <a:latin typeface="Cambria Math" charset="0"/>
                                  <a:ea typeface="Century Schoolbook" charset="0"/>
                                  <a:cs typeface="Century Schoolbook" charset="0"/>
                                </a:rPr>
                                <m:t>log</m:t>
                              </m:r>
                            </m:fName>
                            <m:e>
                              <m:sSup>
                                <m:sSupPr>
                                  <m:ctrlPr>
                                    <a:rPr lang="en-US" sz="2200" b="0" i="1" smtClean="0">
                                      <a:latin typeface="Cambria Math" panose="02040503050406030204" pitchFamily="18" charset="0"/>
                                      <a:ea typeface="Century Schoolbook" charset="0"/>
                                      <a:cs typeface="Century Schoolbook" charset="0"/>
                                    </a:rPr>
                                  </m:ctrlPr>
                                </m:sSupPr>
                                <m:e>
                                  <m:acc>
                                    <m:accPr>
                                      <m:chr m:val="̂"/>
                                      <m:ctrlPr>
                                        <a:rPr lang="en-US" sz="2200" b="0" i="1" smtClean="0">
                                          <a:latin typeface="Cambria Math" panose="02040503050406030204" pitchFamily="18" charset="0"/>
                                          <a:ea typeface="Century Schoolbook" charset="0"/>
                                          <a:cs typeface="Century Schoolbook" charset="0"/>
                                        </a:rPr>
                                      </m:ctrlPr>
                                    </m:accPr>
                                    <m:e>
                                      <m:r>
                                        <a:rPr lang="en-US" sz="2200" b="0" i="1" smtClean="0">
                                          <a:latin typeface="Cambria Math" charset="0"/>
                                          <a:ea typeface="Century Schoolbook" charset="0"/>
                                          <a:cs typeface="Century Schoolbook" charset="0"/>
                                        </a:rPr>
                                        <m:t>𝑦</m:t>
                                      </m:r>
                                    </m:e>
                                  </m:acc>
                                </m:e>
                                <m:sup>
                                  <m:d>
                                    <m:dPr>
                                      <m:ctrlPr>
                                        <a:rPr lang="en-US" sz="2200" b="0" i="1" smtClean="0">
                                          <a:latin typeface="Cambria Math" panose="02040503050406030204" pitchFamily="18" charset="0"/>
                                          <a:ea typeface="Century Schoolbook" charset="0"/>
                                          <a:cs typeface="Century Schoolbook" charset="0"/>
                                        </a:rPr>
                                      </m:ctrlPr>
                                    </m:dPr>
                                    <m:e>
                                      <m:r>
                                        <a:rPr lang="en-US" sz="2200" b="0" i="1" smtClean="0">
                                          <a:latin typeface="Cambria Math" charset="0"/>
                                          <a:ea typeface="Century Schoolbook" charset="0"/>
                                          <a:cs typeface="Century Schoolbook" charset="0"/>
                                        </a:rPr>
                                        <m:t>𝑖</m:t>
                                      </m:r>
                                    </m:e>
                                  </m:d>
                                </m:sup>
                              </m:sSup>
                            </m:e>
                          </m:func>
                        </m:oMath>
                      </a14:m>
                      <a:r>
                        <a:rPr lang="en-US" sz="2200" i="1" dirty="0">
                          <a:latin typeface="Century Schoolbook" charset="0"/>
                          <a:ea typeface="Century Schoolbook" charset="0"/>
                          <a:cs typeface="Century Schoolbook" charset="0"/>
                        </a:rPr>
                        <a:t>+ </a:t>
                      </a:r>
                      <a14:m>
                        <m:oMath xmlns:m="http://schemas.openxmlformats.org/officeDocument/2006/math">
                          <m:r>
                            <a:rPr lang="en-US" sz="2200" b="0" i="1" smtClean="0">
                              <a:latin typeface="Cambria Math" charset="0"/>
                              <a:ea typeface="Century Schoolbook" charset="0"/>
                              <a:cs typeface="Century Schoolbook" charset="0"/>
                            </a:rPr>
                            <m:t>(</m:t>
                          </m:r>
                          <m:sSup>
                            <m:sSupPr>
                              <m:ctrlPr>
                                <a:rPr lang="en-US" sz="2200" i="1">
                                  <a:latin typeface="Cambria Math" panose="02040503050406030204" pitchFamily="18" charset="0"/>
                                </a:rPr>
                              </m:ctrlPr>
                            </m:sSupPr>
                            <m:e>
                              <m:r>
                                <a:rPr lang="en-US" sz="2200" b="0" i="1" smtClean="0">
                                  <a:latin typeface="Cambria Math" panose="02040503050406030204" pitchFamily="18" charset="0"/>
                                </a:rPr>
                                <m:t>1−</m:t>
                              </m:r>
                              <m:r>
                                <a:rPr lang="en-US" sz="2200" i="1">
                                  <a:latin typeface="Cambria Math" panose="02040503050406030204" pitchFamily="18" charset="0"/>
                                </a:rPr>
                                <m:t>𝑦</m:t>
                              </m:r>
                            </m:e>
                            <m:sup>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sup>
                          </m:sSup>
                          <m:r>
                            <a:rPr lang="en-US" sz="2200" b="0" i="1" smtClean="0">
                              <a:latin typeface="Cambria Math" charset="0"/>
                              <a:ea typeface="Century Schoolbook" charset="0"/>
                              <a:cs typeface="Century Schoolbook" charset="0"/>
                            </a:rPr>
                            <m:t>)</m:t>
                          </m:r>
                          <m:func>
                            <m:funcPr>
                              <m:ctrlPr>
                                <a:rPr lang="en-US" sz="2200" b="0" i="1" smtClean="0">
                                  <a:latin typeface="Cambria Math" panose="02040503050406030204" pitchFamily="18" charset="0"/>
                                  <a:ea typeface="Century Schoolbook" charset="0"/>
                                  <a:cs typeface="Century Schoolbook" charset="0"/>
                                </a:rPr>
                              </m:ctrlPr>
                            </m:funcPr>
                            <m:fName>
                              <m:r>
                                <m:rPr>
                                  <m:sty m:val="p"/>
                                </m:rPr>
                                <a:rPr lang="en-US" sz="2200" b="0" i="0" smtClean="0">
                                  <a:latin typeface="Cambria Math" charset="0"/>
                                  <a:ea typeface="Century Schoolbook" charset="0"/>
                                  <a:cs typeface="Century Schoolbook" charset="0"/>
                                </a:rPr>
                                <m:t>log</m:t>
                              </m:r>
                            </m:fName>
                            <m:e>
                              <m:r>
                                <a:rPr lang="en-US" sz="2200" b="0" i="1" smtClean="0">
                                  <a:latin typeface="Cambria Math" charset="0"/>
                                  <a:ea typeface="Century Schoolbook" charset="0"/>
                                  <a:cs typeface="Century Schoolbook" charset="0"/>
                                </a:rPr>
                                <m:t>(1 −</m:t>
                              </m:r>
                              <m:sSup>
                                <m:sSupPr>
                                  <m:ctrlPr>
                                    <a:rPr lang="en-US" sz="2200" b="0" i="1" smtClean="0">
                                      <a:latin typeface="Cambria Math" panose="02040503050406030204" pitchFamily="18" charset="0"/>
                                      <a:ea typeface="Century Schoolbook" charset="0"/>
                                      <a:cs typeface="Century Schoolbook" charset="0"/>
                                    </a:rPr>
                                  </m:ctrlPr>
                                </m:sSupPr>
                                <m:e>
                                  <m:acc>
                                    <m:accPr>
                                      <m:chr m:val="̂"/>
                                      <m:ctrlPr>
                                        <a:rPr lang="en-US" sz="2200" b="0" i="1" smtClean="0">
                                          <a:latin typeface="Cambria Math" panose="02040503050406030204" pitchFamily="18" charset="0"/>
                                          <a:ea typeface="Century Schoolbook" charset="0"/>
                                          <a:cs typeface="Century Schoolbook" charset="0"/>
                                        </a:rPr>
                                      </m:ctrlPr>
                                    </m:accPr>
                                    <m:e>
                                      <m:r>
                                        <a:rPr lang="en-US" sz="2200" b="0" i="1" smtClean="0">
                                          <a:latin typeface="Cambria Math" charset="0"/>
                                          <a:ea typeface="Century Schoolbook" charset="0"/>
                                          <a:cs typeface="Century Schoolbook" charset="0"/>
                                        </a:rPr>
                                        <m:t>𝑦</m:t>
                                      </m:r>
                                    </m:e>
                                  </m:acc>
                                </m:e>
                                <m:sup>
                                  <m:d>
                                    <m:dPr>
                                      <m:ctrlPr>
                                        <a:rPr lang="en-US" sz="2200" b="0" i="1" smtClean="0">
                                          <a:latin typeface="Cambria Math" panose="02040503050406030204" pitchFamily="18" charset="0"/>
                                          <a:ea typeface="Century Schoolbook" charset="0"/>
                                          <a:cs typeface="Century Schoolbook" charset="0"/>
                                        </a:rPr>
                                      </m:ctrlPr>
                                    </m:dPr>
                                    <m:e>
                                      <m:r>
                                        <a:rPr lang="en-US" sz="2200" b="0" i="1" smtClean="0">
                                          <a:latin typeface="Cambria Math" charset="0"/>
                                          <a:ea typeface="Century Schoolbook" charset="0"/>
                                          <a:cs typeface="Century Schoolbook" charset="0"/>
                                        </a:rPr>
                                        <m:t>𝑖</m:t>
                                      </m:r>
                                    </m:e>
                                  </m:d>
                                </m:sup>
                              </m:sSup>
                              <m:r>
                                <a:rPr lang="en-US" sz="2200" b="0" i="1" smtClean="0">
                                  <a:latin typeface="Cambria Math" charset="0"/>
                                  <a:ea typeface="Century Schoolbook" charset="0"/>
                                  <a:cs typeface="Century Schoolbook" charset="0"/>
                                </a:rPr>
                                <m:t>)</m:t>
                              </m:r>
                            </m:e>
                          </m:func>
                        </m:oMath>
                      </a14:m>
                      <a:endParaRPr lang="en-US" sz="2200" i="1" dirty="0">
                        <a:latin typeface="Century Schoolbook" charset="0"/>
                        <a:ea typeface="Century Schoolbook" charset="0"/>
                        <a:cs typeface="Century Schoolbook" charset="0"/>
                      </a:endParaRPr>
                    </a:p>
                  </p:txBody>
                </p:sp>
              </mc:Choice>
              <mc:Fallback>
                <p:sp>
                  <p:nvSpPr>
                    <p:cNvPr id="11" name="TextBox 11">
                      <a:extLst>
                        <a:ext uri="{FF2B5EF4-FFF2-40B4-BE49-F238E27FC236}">
                          <a16:creationId xmlns:a16="http://schemas.microsoft.com/office/drawing/2014/main" id="{D97833F4-E97A-4A03-11D3-725A8F2383D9}"/>
                        </a:ext>
                      </a:extLst>
                    </p:cNvPr>
                    <p:cNvSpPr txBox="1">
                      <a:spLocks noRot="1" noChangeAspect="1" noMove="1" noResize="1" noEditPoints="1" noAdjustHandles="1" noChangeArrowheads="1" noChangeShapeType="1" noTextEdit="1"/>
                    </p:cNvSpPr>
                    <p:nvPr/>
                  </p:nvSpPr>
                  <p:spPr>
                    <a:xfrm>
                      <a:off x="5306521" y="3105501"/>
                      <a:ext cx="4627492" cy="476950"/>
                    </a:xfrm>
                    <a:prstGeom prst="rect">
                      <a:avLst/>
                    </a:prstGeom>
                    <a:blipFill>
                      <a:blip r:embed="rId8"/>
                      <a:stretch>
                        <a:fillRect t="-4000" r="-402" b="-26667"/>
                      </a:stretch>
                    </a:blipFill>
                  </p:spPr>
                  <p:txBody>
                    <a:bodyPr/>
                    <a:lstStyle/>
                    <a:p>
                      <a:r>
                        <a:rPr lang="zh-CN" altLang="en-US">
                          <a:noFill/>
                        </a:rPr>
                        <a:t> </a:t>
                      </a:r>
                    </a:p>
                  </p:txBody>
                </p:sp>
              </mc:Fallback>
            </mc:AlternateContent>
          </p:grpSp>
        </p:grpSp>
      </p:grpSp>
      <mc:AlternateContent xmlns:mc="http://schemas.openxmlformats.org/markup-compatibility/2006">
        <mc:Choice xmlns:a14="http://schemas.microsoft.com/office/drawing/2010/main" Requires="a14">
          <p:sp>
            <p:nvSpPr>
              <p:cNvPr id="14" name="TextBox 16">
                <a:extLst>
                  <a:ext uri="{FF2B5EF4-FFF2-40B4-BE49-F238E27FC236}">
                    <a16:creationId xmlns:a16="http://schemas.microsoft.com/office/drawing/2014/main" id="{3E15646B-5DA6-54CE-AA88-F8B08A36529B}"/>
                  </a:ext>
                </a:extLst>
              </p:cNvPr>
              <p:cNvSpPr txBox="1"/>
              <p:nvPr/>
            </p:nvSpPr>
            <p:spPr>
              <a:xfrm>
                <a:off x="521580" y="1964619"/>
                <a:ext cx="4741912" cy="923330"/>
              </a:xfrm>
              <a:prstGeom prst="rect">
                <a:avLst/>
              </a:prstGeom>
              <a:noFill/>
            </p:spPr>
            <p:txBody>
              <a:bodyPr wrap="square" rtlCol="0">
                <a:spAutoFit/>
              </a:bodyPr>
              <a:lstStyle/>
              <a:p>
                <a:r>
                  <a:rPr lang="zh-CN" altLang="en-US" sz="2200" dirty="0">
                    <a:latin typeface="+mj-lt"/>
                    <a:ea typeface="Century Schoolbook" charset="0"/>
                    <a:cs typeface="Century Schoolbook" charset="0"/>
                  </a:rPr>
                  <a:t>找出使得</a:t>
                </a:r>
                <a14:m>
                  <m:oMath xmlns:m="http://schemas.openxmlformats.org/officeDocument/2006/math">
                    <m:r>
                      <a:rPr lang="en-US" altLang="zh-CN" sz="2200" i="1">
                        <a:latin typeface="Cambria Math" panose="02040503050406030204" pitchFamily="18" charset="0"/>
                        <a:ea typeface="Century Schoolbook" charset="0"/>
                        <a:cs typeface="Century Schoolbook" charset="0"/>
                      </a:rPr>
                      <m:t>𝐽</m:t>
                    </m:r>
                    <m:d>
                      <m:dPr>
                        <m:ctrlPr>
                          <a:rPr lang="en-US" altLang="zh-CN" sz="2200" i="1">
                            <a:latin typeface="Cambria Math" panose="02040503050406030204" pitchFamily="18" charset="0"/>
                            <a:ea typeface="Century Schoolbook" charset="0"/>
                            <a:cs typeface="Century Schoolbook" charset="0"/>
                          </a:rPr>
                        </m:ctrlPr>
                      </m:dPr>
                      <m:e>
                        <m:r>
                          <a:rPr lang="en-US" altLang="zh-CN" sz="2200" i="1">
                            <a:latin typeface="Cambria Math" panose="02040503050406030204" pitchFamily="18" charset="0"/>
                            <a:ea typeface="Century Schoolbook" charset="0"/>
                            <a:cs typeface="Century Schoolbook" charset="0"/>
                          </a:rPr>
                          <m:t>𝑤</m:t>
                        </m:r>
                        <m:r>
                          <a:rPr lang="en-US" altLang="zh-CN" sz="2200" i="1">
                            <a:latin typeface="Cambria Math" panose="02040503050406030204" pitchFamily="18" charset="0"/>
                            <a:ea typeface="Century Schoolbook" charset="0"/>
                            <a:cs typeface="Century Schoolbook" charset="0"/>
                          </a:rPr>
                          <m:t>,</m:t>
                        </m:r>
                        <m:r>
                          <a:rPr lang="en-US" altLang="zh-CN" sz="2200" i="1">
                            <a:latin typeface="Cambria Math" panose="02040503050406030204" pitchFamily="18" charset="0"/>
                            <a:ea typeface="Century Schoolbook" charset="0"/>
                            <a:cs typeface="Century Schoolbook" charset="0"/>
                          </a:rPr>
                          <m:t>𝑏</m:t>
                        </m:r>
                      </m:e>
                    </m:d>
                  </m:oMath>
                </a14:m>
                <a:r>
                  <a:rPr lang="en-US" sz="2200" dirty="0">
                    <a:latin typeface="+mj-lt"/>
                    <a:ea typeface="Century Schoolbook" charset="0"/>
                    <a:cs typeface="Century Schoolbook" charset="0"/>
                  </a:rPr>
                  <a:t> </a:t>
                </a:r>
                <a:r>
                  <a:rPr lang="zh-CN" altLang="en-US" sz="2200" dirty="0">
                    <a:latin typeface="+mj-lt"/>
                    <a:ea typeface="Century Schoolbook" charset="0"/>
                    <a:cs typeface="Century Schoolbook" charset="0"/>
                  </a:rPr>
                  <a:t>最小化的</a:t>
                </a:r>
                <a:r>
                  <a:rPr lang="en-US" sz="2200" dirty="0">
                    <a:latin typeface="+mj-lt"/>
                    <a:ea typeface="Century Schoolbook" charset="0"/>
                    <a:cs typeface="Century Schoolbook" charset="0"/>
                  </a:rPr>
                  <a:t> </a:t>
                </a:r>
                <a14:m>
                  <m:oMath xmlns:m="http://schemas.openxmlformats.org/officeDocument/2006/math">
                    <m:r>
                      <a:rPr lang="en-US" sz="2200" b="0" i="1" smtClean="0">
                        <a:latin typeface="Cambria Math" panose="02040503050406030204" pitchFamily="18" charset="0"/>
                      </a:rPr>
                      <m:t>𝑤</m:t>
                    </m:r>
                    <m:r>
                      <a:rPr lang="en-US" sz="2200" b="0" i="1" smtClean="0">
                        <a:latin typeface="Cambria Math" panose="02040503050406030204" pitchFamily="18" charset="0"/>
                      </a:rPr>
                      <m:t>,</m:t>
                    </m:r>
                    <m:r>
                      <a:rPr lang="en-US" sz="2200" b="0" i="1" smtClean="0">
                        <a:latin typeface="Cambria Math" panose="02040503050406030204" pitchFamily="18" charset="0"/>
                      </a:rPr>
                      <m:t>𝑏</m:t>
                    </m:r>
                  </m:oMath>
                </a14:m>
                <a:r>
                  <a:rPr lang="zh-CN" altLang="en-US" sz="2200" dirty="0">
                    <a:latin typeface="+mj-lt"/>
                  </a:rPr>
                  <a:t>的组合</a:t>
                </a:r>
                <a:endParaRPr lang="en-US" sz="2200" dirty="0">
                  <a:latin typeface="+mj-lt"/>
                </a:endParaRPr>
              </a:p>
              <a:p>
                <a:endParaRPr lang="en-US" sz="3200" dirty="0">
                  <a:latin typeface="Century Schoolbook" charset="0"/>
                  <a:ea typeface="Century Schoolbook" charset="0"/>
                  <a:cs typeface="Century Schoolbook" charset="0"/>
                </a:endParaRPr>
              </a:p>
            </p:txBody>
          </p:sp>
        </mc:Choice>
        <mc:Fallback>
          <p:sp>
            <p:nvSpPr>
              <p:cNvPr id="14" name="TextBox 16">
                <a:extLst>
                  <a:ext uri="{FF2B5EF4-FFF2-40B4-BE49-F238E27FC236}">
                    <a16:creationId xmlns:a16="http://schemas.microsoft.com/office/drawing/2014/main" id="{3E15646B-5DA6-54CE-AA88-F8B08A36529B}"/>
                  </a:ext>
                </a:extLst>
              </p:cNvPr>
              <p:cNvSpPr txBox="1">
                <a:spLocks noRot="1" noChangeAspect="1" noMove="1" noResize="1" noEditPoints="1" noAdjustHandles="1" noChangeArrowheads="1" noChangeShapeType="1" noTextEdit="1"/>
              </p:cNvSpPr>
              <p:nvPr/>
            </p:nvSpPr>
            <p:spPr>
              <a:xfrm>
                <a:off x="521580" y="1964619"/>
                <a:ext cx="4741912" cy="923330"/>
              </a:xfrm>
              <a:prstGeom prst="rect">
                <a:avLst/>
              </a:prstGeom>
              <a:blipFill>
                <a:blip r:embed="rId9"/>
                <a:stretch>
                  <a:fillRect l="-1673" t="-6579" r="-386"/>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10">
            <p14:nvContentPartPr>
              <p14:cNvPr id="15" name="墨迹 14">
                <a:extLst>
                  <a:ext uri="{FF2B5EF4-FFF2-40B4-BE49-F238E27FC236}">
                    <a16:creationId xmlns:a16="http://schemas.microsoft.com/office/drawing/2014/main" id="{00E6424D-F2B0-4734-0375-E0AA457EAEE1}"/>
                  </a:ext>
                </a:extLst>
              </p14:cNvPr>
              <p14:cNvContentPartPr/>
              <p14:nvPr/>
            </p14:nvContentPartPr>
            <p14:xfrm>
              <a:off x="2103840" y="665640"/>
              <a:ext cx="6420600" cy="3551040"/>
            </p14:xfrm>
          </p:contentPart>
        </mc:Choice>
        <mc:Fallback>
          <p:pic>
            <p:nvPicPr>
              <p:cNvPr id="15" name="墨迹 14">
                <a:extLst>
                  <a:ext uri="{FF2B5EF4-FFF2-40B4-BE49-F238E27FC236}">
                    <a16:creationId xmlns:a16="http://schemas.microsoft.com/office/drawing/2014/main" id="{00E6424D-F2B0-4734-0375-E0AA457EAEE1}"/>
                  </a:ext>
                </a:extLst>
              </p:cNvPr>
              <p:cNvPicPr/>
              <p:nvPr/>
            </p:nvPicPr>
            <p:blipFill>
              <a:blip r:embed="rId11"/>
              <a:stretch>
                <a:fillRect/>
              </a:stretch>
            </p:blipFill>
            <p:spPr>
              <a:xfrm>
                <a:off x="2094480" y="656280"/>
                <a:ext cx="6439320" cy="3569760"/>
              </a:xfrm>
              <a:prstGeom prst="rect">
                <a:avLst/>
              </a:prstGeom>
            </p:spPr>
          </p:pic>
        </mc:Fallback>
      </mc:AlternateContent>
    </p:spTree>
    <p:extLst>
      <p:ext uri="{BB962C8B-B14F-4D97-AF65-F5344CB8AC3E}">
        <p14:creationId xmlns:p14="http://schemas.microsoft.com/office/powerpoint/2010/main" val="381226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优化原理：梯度下降与小批次（</a:t>
            </a:r>
            <a:r>
              <a:rPr lang="en-US" altLang="zh-CN" dirty="0">
                <a:ea typeface="思源黑体" panose="020B0400000000000000"/>
                <a:sym typeface="Calibri" panose="020F0502020204030204" pitchFamily="34" charset="0"/>
              </a:rPr>
              <a:t>Mini-Batch</a:t>
            </a:r>
            <a:r>
              <a:rPr lang="zh-CN" altLang="en-US" dirty="0">
                <a:ea typeface="思源黑体" panose="020B0400000000000000"/>
                <a:sym typeface="Calibri" panose="020F0502020204030204" pitchFamily="34" charset="0"/>
              </a:rPr>
              <a:t>）</a:t>
            </a:r>
          </a:p>
        </p:txBody>
      </p:sp>
      <p:sp>
        <p:nvSpPr>
          <p:cNvPr id="17" name="内容占位符 4">
            <a:extLst>
              <a:ext uri="{FF2B5EF4-FFF2-40B4-BE49-F238E27FC236}">
                <a16:creationId xmlns:a16="http://schemas.microsoft.com/office/drawing/2014/main" id="{EDA373CC-1C3E-841A-CAB6-2662AD65731C}"/>
              </a:ext>
            </a:extLst>
          </p:cNvPr>
          <p:cNvSpPr>
            <a:spLocks noGrp="1"/>
          </p:cNvSpPr>
          <p:nvPr>
            <p:ph idx="1"/>
          </p:nvPr>
        </p:nvSpPr>
        <p:spPr>
          <a:xfrm>
            <a:off x="467548" y="627660"/>
            <a:ext cx="8208908" cy="3888306"/>
          </a:xfrm>
        </p:spPr>
        <p:txBody>
          <a:bodyPr>
            <a:normAutofit/>
          </a:bodyPr>
          <a:lstStyle/>
          <a:p>
            <a:r>
              <a:rPr lang="zh-CN" altLang="en-US" b="0" dirty="0">
                <a:ea typeface="思源黑体" panose="020B0400000000000000"/>
                <a:sym typeface="Calibri" panose="020F0502020204030204" pitchFamily="34" charset="0"/>
              </a:rPr>
              <a:t>梯度下降法有很多优点，其中，在梯度下降法的求解过程中，只需求解损失函数的一阶导数，计算的代价比较小，这使得梯度下降法能在很多大规模数据集上得到应用。梯度下降法的含义是通过当前点的梯度方向寻找到新的迭代点。</a:t>
            </a:r>
            <a:endParaRPr lang="en-US" altLang="zh-CN" b="0" dirty="0">
              <a:ea typeface="思源黑体" panose="020B0400000000000000"/>
              <a:sym typeface="Calibri" panose="020F0502020204030204" pitchFamily="34" charset="0"/>
            </a:endParaRPr>
          </a:p>
          <a:p>
            <a:r>
              <a:rPr lang="zh-CN" altLang="en-US" b="0" dirty="0">
                <a:ea typeface="思源黑体" panose="020B0400000000000000"/>
                <a:sym typeface="Calibri" panose="020F0502020204030204" pitchFamily="34" charset="0"/>
              </a:rPr>
              <a:t>梯度下降方法在具体数据中多包含以下形式：</a:t>
            </a:r>
          </a:p>
          <a:p>
            <a:pPr lvl="1"/>
            <a:r>
              <a:rPr lang="zh-CN" altLang="en-US" b="0" dirty="0">
                <a:ea typeface="思源黑体" panose="020B0400000000000000"/>
                <a:sym typeface="Calibri" panose="020F0502020204030204" pitchFamily="34" charset="0"/>
              </a:rPr>
              <a:t>批梯度下降法</a:t>
            </a:r>
            <a:r>
              <a:rPr lang="en-US" altLang="zh-CN" b="0" dirty="0">
                <a:ea typeface="思源黑体" panose="020B0400000000000000"/>
                <a:sym typeface="Calibri" panose="020F0502020204030204" pitchFamily="34" charset="0"/>
              </a:rPr>
              <a:t>(Batch Gradient Descent)</a:t>
            </a:r>
            <a:r>
              <a:rPr lang="zh-CN" altLang="en-US" b="0" dirty="0">
                <a:ea typeface="思源黑体" panose="020B0400000000000000"/>
                <a:sym typeface="Calibri" panose="020F0502020204030204" pitchFamily="34" charset="0"/>
              </a:rPr>
              <a:t>针对的是整个数据集，通过对所有的样本的计算来求解梯度的方向。每迭代一步，都要用到训练集所有的数据，如果样本数目很大，迭代速度就会很慢。</a:t>
            </a:r>
            <a:endParaRPr lang="en-US" altLang="zh-CN" b="0" dirty="0">
              <a:ea typeface="思源黑体" panose="020B0400000000000000"/>
              <a:sym typeface="Calibri" panose="020F0502020204030204" pitchFamily="34" charset="0"/>
            </a:endParaRPr>
          </a:p>
          <a:p>
            <a:pPr lvl="1"/>
            <a:r>
              <a:rPr lang="zh-CN" altLang="en-US" b="0" dirty="0">
                <a:ea typeface="思源黑体" panose="020B0400000000000000"/>
                <a:sym typeface="Calibri" panose="020F0502020204030204" pitchFamily="34" charset="0"/>
              </a:rPr>
              <a:t>小批次（</a:t>
            </a:r>
            <a:r>
              <a:rPr lang="en-US" altLang="zh-CN" b="0" dirty="0">
                <a:ea typeface="思源黑体" panose="020B0400000000000000"/>
                <a:sym typeface="Calibri" panose="020F0502020204030204" pitchFamily="34" charset="0"/>
              </a:rPr>
              <a:t>Mini-Batch</a:t>
            </a:r>
            <a:r>
              <a:rPr lang="zh-CN" altLang="en-US" b="0" dirty="0">
                <a:ea typeface="思源黑体" panose="020B0400000000000000"/>
                <a:sym typeface="Calibri" panose="020F0502020204030204" pitchFamily="34" charset="0"/>
              </a:rPr>
              <a:t>）梯度下降在每次的迭代过程中利用部分样本代替所有的样本更新参数。假设训练集中的样本的个数为</a:t>
            </a:r>
            <a:r>
              <a:rPr lang="en-US" altLang="zh-CN" b="0" dirty="0">
                <a:ea typeface="思源黑体" panose="020B0400000000000000"/>
                <a:sym typeface="Calibri" panose="020F0502020204030204" pitchFamily="34" charset="0"/>
              </a:rPr>
              <a:t>1000</a:t>
            </a:r>
            <a:r>
              <a:rPr lang="zh-CN" altLang="en-US" b="0" dirty="0">
                <a:ea typeface="思源黑体" panose="020B0400000000000000"/>
                <a:sym typeface="Calibri" panose="020F0502020204030204" pitchFamily="34" charset="0"/>
              </a:rPr>
              <a:t>，则每个</a:t>
            </a:r>
            <a:r>
              <a:rPr lang="en-US" altLang="zh-CN" b="0" dirty="0">
                <a:ea typeface="思源黑体" panose="020B0400000000000000"/>
                <a:sym typeface="Calibri" panose="020F0502020204030204" pitchFamily="34" charset="0"/>
              </a:rPr>
              <a:t>mini-batch</a:t>
            </a:r>
            <a:r>
              <a:rPr lang="zh-CN" altLang="en-US" b="0" dirty="0">
                <a:ea typeface="思源黑体" panose="020B0400000000000000"/>
                <a:sym typeface="Calibri" panose="020F0502020204030204" pitchFamily="34" charset="0"/>
              </a:rPr>
              <a:t>只是其一个子集。</a:t>
            </a:r>
            <a:endParaRPr lang="en-US" altLang="zh-CN" b="0" dirty="0">
              <a:ea typeface="思源黑体" panose="020B0400000000000000"/>
              <a:sym typeface="Calibri" panose="020F0502020204030204" pitchFamily="34" charset="0"/>
            </a:endParaRPr>
          </a:p>
          <a:p>
            <a:pPr lvl="1"/>
            <a:r>
              <a:rPr lang="zh-CN" altLang="en-US" dirty="0">
                <a:ea typeface="思源黑体" panose="020B0400000000000000"/>
                <a:sym typeface="Calibri" panose="020F0502020204030204" pitchFamily="34" charset="0"/>
              </a:rPr>
              <a:t>随机梯度下降：每次迭代与参数更新只基于一个观测样本。</a:t>
            </a:r>
            <a:endParaRPr lang="en-US" altLang="zh-CN" b="0" dirty="0">
              <a:ea typeface="思源黑体" panose="020B0400000000000000"/>
              <a:sym typeface="Calibri" panose="020F0502020204030204" pitchFamily="34" charset="0"/>
            </a:endParaRPr>
          </a:p>
          <a:p>
            <a:endParaRPr lang="zh-CN" altLang="en-US" b="0" dirty="0">
              <a:ea typeface="思源黑体" panose="020B0400000000000000"/>
              <a:sym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18" name="墨迹 17">
                <a:extLst>
                  <a:ext uri="{FF2B5EF4-FFF2-40B4-BE49-F238E27FC236}">
                    <a16:creationId xmlns:a16="http://schemas.microsoft.com/office/drawing/2014/main" id="{389AAD96-219F-B191-88D2-9554DB509D5E}"/>
                  </a:ext>
                </a:extLst>
              </p14:cNvPr>
              <p14:cNvContentPartPr/>
              <p14:nvPr/>
            </p14:nvContentPartPr>
            <p14:xfrm>
              <a:off x="4848120" y="1438560"/>
              <a:ext cx="3484440" cy="3259440"/>
            </p14:xfrm>
          </p:contentPart>
        </mc:Choice>
        <mc:Fallback>
          <p:pic>
            <p:nvPicPr>
              <p:cNvPr id="18" name="墨迹 17">
                <a:extLst>
                  <a:ext uri="{FF2B5EF4-FFF2-40B4-BE49-F238E27FC236}">
                    <a16:creationId xmlns:a16="http://schemas.microsoft.com/office/drawing/2014/main" id="{389AAD96-219F-B191-88D2-9554DB509D5E}"/>
                  </a:ext>
                </a:extLst>
              </p:cNvPr>
              <p:cNvPicPr/>
              <p:nvPr/>
            </p:nvPicPr>
            <p:blipFill>
              <a:blip r:embed="rId3"/>
              <a:stretch>
                <a:fillRect/>
              </a:stretch>
            </p:blipFill>
            <p:spPr>
              <a:xfrm>
                <a:off x="4838760" y="1429200"/>
                <a:ext cx="3503160" cy="3278160"/>
              </a:xfrm>
              <a:prstGeom prst="rect">
                <a:avLst/>
              </a:prstGeom>
            </p:spPr>
          </p:pic>
        </mc:Fallback>
      </mc:AlternateContent>
    </p:spTree>
    <p:extLst>
      <p:ext uri="{BB962C8B-B14F-4D97-AF65-F5344CB8AC3E}">
        <p14:creationId xmlns:p14="http://schemas.microsoft.com/office/powerpoint/2010/main" val="384136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p:nvPr/>
        </p:nvSpPr>
        <p:spPr>
          <a:xfrm>
            <a:off x="4079053" y="2653076"/>
            <a:ext cx="383050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24" name="矩形 3"/>
          <p:cNvSpPr/>
          <p:nvPr/>
        </p:nvSpPr>
        <p:spPr>
          <a:xfrm>
            <a:off x="4089138" y="1231129"/>
            <a:ext cx="268145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2" name="文本框 8"/>
          <p:cNvSpPr txBox="1"/>
          <p:nvPr/>
        </p:nvSpPr>
        <p:spPr>
          <a:xfrm>
            <a:off x="2824205" y="200363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2</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3" name="Freeform 125"/>
          <p:cNvSpPr>
            <a:spLocks noEditPoints="1"/>
          </p:cNvSpPr>
          <p:nvPr/>
        </p:nvSpPr>
        <p:spPr bwMode="auto">
          <a:xfrm rot="5400000">
            <a:off x="2547781" y="2094376"/>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4" name="Freeform 125"/>
          <p:cNvSpPr>
            <a:spLocks noEditPoints="1"/>
          </p:cNvSpPr>
          <p:nvPr/>
        </p:nvSpPr>
        <p:spPr bwMode="auto">
          <a:xfrm rot="5400000">
            <a:off x="2547780" y="2800015"/>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5" name="Freeform 125"/>
          <p:cNvSpPr>
            <a:spLocks noEditPoints="1"/>
          </p:cNvSpPr>
          <p:nvPr/>
        </p:nvSpPr>
        <p:spPr bwMode="auto">
          <a:xfrm rot="5400000">
            <a:off x="2547779" y="4209848"/>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6" name="文本框 23"/>
          <p:cNvSpPr txBox="1"/>
          <p:nvPr/>
        </p:nvSpPr>
        <p:spPr>
          <a:xfrm>
            <a:off x="2824204" y="413071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5</a:t>
            </a:r>
            <a:r>
              <a:rPr lang="en-US" altLang="zh-CN" sz="1575" b="1" dirty="0">
                <a:solidFill>
                  <a:srgbClr val="FFFFFF"/>
                </a:solidFill>
                <a:latin typeface="思源黑体" panose="020B0400000000000000"/>
                <a:ea typeface="思源黑体" panose="020B0400000000000000"/>
                <a:sym typeface="Calibri" panose="020F0502020204030204" pitchFamily="34" charset="0"/>
              </a:rPr>
              <a:t> </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7" name="文本框 24"/>
          <p:cNvSpPr txBox="1"/>
          <p:nvPr/>
        </p:nvSpPr>
        <p:spPr>
          <a:xfrm>
            <a:off x="2816040" y="3430204"/>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4 </a:t>
            </a:r>
            <a:endParaRPr lang="zh-CN" altLang="en-US"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endParaRPr>
          </a:p>
        </p:txBody>
      </p:sp>
      <p:sp>
        <p:nvSpPr>
          <p:cNvPr id="8" name="文本框 25"/>
          <p:cNvSpPr txBox="1"/>
          <p:nvPr/>
        </p:nvSpPr>
        <p:spPr>
          <a:xfrm>
            <a:off x="2824204" y="2721486"/>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3</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9" name="Freeform 125"/>
          <p:cNvSpPr>
            <a:spLocks noEditPoints="1"/>
          </p:cNvSpPr>
          <p:nvPr/>
        </p:nvSpPr>
        <p:spPr bwMode="auto">
          <a:xfrm rot="5400000">
            <a:off x="2547780" y="3511520"/>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10" name="矩形 3"/>
          <p:cNvSpPr/>
          <p:nvPr/>
        </p:nvSpPr>
        <p:spPr>
          <a:xfrm>
            <a:off x="4075810" y="1942032"/>
            <a:ext cx="3833751" cy="45360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pPr>
            <a:endParaRPr lang="zh-CN" altLang="en-US" sz="1013" kern="0">
              <a:solidFill>
                <a:prstClr val="white"/>
              </a:solidFill>
              <a:ea typeface="思源黑体" panose="020B0400000000000000"/>
              <a:sym typeface="Calibri" panose="020F0502020204030204" pitchFamily="34" charset="0"/>
            </a:endParaRPr>
          </a:p>
        </p:txBody>
      </p:sp>
      <p:sp>
        <p:nvSpPr>
          <p:cNvPr id="11" name="矩形 10"/>
          <p:cNvSpPr/>
          <p:nvPr/>
        </p:nvSpPr>
        <p:spPr>
          <a:xfrm>
            <a:off x="4733433" y="2756044"/>
            <a:ext cx="2970387" cy="300082"/>
          </a:xfrm>
          <a:prstGeom prst="rect">
            <a:avLst/>
          </a:prstGeom>
          <a:solidFill>
            <a:srgbClr val="333F50"/>
          </a:solidFill>
          <a:ln w="25400" cap="sq">
            <a:noFill/>
            <a:prstDash val="dash"/>
            <a:bevel/>
          </a:ln>
        </p:spPr>
        <p:txBody>
          <a:bodyPr wrap="square">
            <a:spAutoFit/>
          </a:bodyPr>
          <a:lstStyle/>
          <a:p>
            <a:r>
              <a:rPr lang="zh-CN" altLang="en-US" sz="1350" b="1" dirty="0">
                <a:solidFill>
                  <a:schemeClr val="bg1"/>
                </a:solidFill>
                <a:latin typeface="思源黑体" panose="020B0400000000000000"/>
                <a:ea typeface="思源黑体" panose="020B0400000000000000"/>
                <a:sym typeface="Calibri" panose="020F0502020204030204" pitchFamily="34" charset="0"/>
              </a:rPr>
              <a:t>神经网络传播过程</a:t>
            </a:r>
          </a:p>
        </p:txBody>
      </p:sp>
      <p:grpSp>
        <p:nvGrpSpPr>
          <p:cNvPr id="13" name="组合 12"/>
          <p:cNvGrpSpPr/>
          <p:nvPr/>
        </p:nvGrpSpPr>
        <p:grpSpPr>
          <a:xfrm>
            <a:off x="4079053" y="3364438"/>
            <a:ext cx="2461922" cy="452761"/>
            <a:chOff x="5219648" y="4106963"/>
            <a:chExt cx="4376751" cy="804908"/>
          </a:xfrm>
        </p:grpSpPr>
        <p:sp>
          <p:nvSpPr>
            <p:cNvPr id="14" name="矩形 13"/>
            <p:cNvSpPr/>
            <p:nvPr/>
          </p:nvSpPr>
          <p:spPr>
            <a:xfrm>
              <a:off x="6425291" y="4296454"/>
              <a:ext cx="3098285" cy="533479"/>
            </a:xfrm>
            <a:prstGeom prst="rect">
              <a:avLst/>
            </a:prstGeom>
            <a:ln w="25400" cap="sq">
              <a:noFill/>
              <a:prstDash val="dash"/>
              <a:bevel/>
            </a:ln>
          </p:spPr>
          <p:txBody>
            <a:bodyPr wrap="non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神经网络的构成细节</a:t>
              </a:r>
            </a:p>
          </p:txBody>
        </p:sp>
        <p:sp>
          <p:nvSpPr>
            <p:cNvPr id="15" name="矩形 3"/>
            <p:cNvSpPr/>
            <p:nvPr/>
          </p:nvSpPr>
          <p:spPr>
            <a:xfrm>
              <a:off x="5219648" y="4106963"/>
              <a:ext cx="4376751"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grpSp>
        <p:nvGrpSpPr>
          <p:cNvPr id="16" name="组合 15"/>
          <p:cNvGrpSpPr/>
          <p:nvPr/>
        </p:nvGrpSpPr>
        <p:grpSpPr>
          <a:xfrm>
            <a:off x="4079053" y="4067320"/>
            <a:ext cx="2495636" cy="452761"/>
            <a:chOff x="5219648" y="5356530"/>
            <a:chExt cx="4436686" cy="804908"/>
          </a:xfrm>
        </p:grpSpPr>
        <p:sp>
          <p:nvSpPr>
            <p:cNvPr id="17" name="矩形 16"/>
            <p:cNvSpPr/>
            <p:nvPr/>
          </p:nvSpPr>
          <p:spPr>
            <a:xfrm>
              <a:off x="6421250" y="5519442"/>
              <a:ext cx="3098284" cy="533479"/>
            </a:xfrm>
            <a:prstGeom prst="rect">
              <a:avLst/>
            </a:prstGeom>
            <a:ln w="25400" cap="sq">
              <a:noFill/>
              <a:prstDash val="dash"/>
              <a:bevel/>
            </a:ln>
          </p:spPr>
          <p:txBody>
            <a:bodyPr wrap="non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应用场景与编写框架</a:t>
              </a:r>
            </a:p>
          </p:txBody>
        </p:sp>
        <p:sp>
          <p:nvSpPr>
            <p:cNvPr id="18" name="矩形 3"/>
            <p:cNvSpPr/>
            <p:nvPr/>
          </p:nvSpPr>
          <p:spPr>
            <a:xfrm>
              <a:off x="5219648" y="5356530"/>
              <a:ext cx="4436686"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sp>
        <p:nvSpPr>
          <p:cNvPr id="19" name="矩形 18"/>
          <p:cNvSpPr/>
          <p:nvPr/>
        </p:nvSpPr>
        <p:spPr>
          <a:xfrm>
            <a:off x="4773655" y="2048903"/>
            <a:ext cx="1742785"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损失函数与激活函数</a:t>
            </a:r>
          </a:p>
        </p:txBody>
      </p:sp>
      <p:sp>
        <p:nvSpPr>
          <p:cNvPr id="20" name="Freeform 125"/>
          <p:cNvSpPr>
            <a:spLocks noEditPoints="1"/>
          </p:cNvSpPr>
          <p:nvPr/>
        </p:nvSpPr>
        <p:spPr bwMode="auto">
          <a:xfrm rot="5400000">
            <a:off x="2554407" y="1389329"/>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21" name="文本框 23"/>
          <p:cNvSpPr txBox="1"/>
          <p:nvPr/>
        </p:nvSpPr>
        <p:spPr>
          <a:xfrm>
            <a:off x="2830832" y="1310192"/>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1</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23" name="矩形 22"/>
          <p:cNvSpPr/>
          <p:nvPr/>
        </p:nvSpPr>
        <p:spPr>
          <a:xfrm>
            <a:off x="4761581" y="1338440"/>
            <a:ext cx="1877775"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感知机模型</a:t>
            </a:r>
          </a:p>
        </p:txBody>
      </p:sp>
    </p:spTree>
    <p:extLst>
      <p:ext uri="{BB962C8B-B14F-4D97-AF65-F5344CB8AC3E}">
        <p14:creationId xmlns:p14="http://schemas.microsoft.com/office/powerpoint/2010/main" val="321411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p:nvPr/>
        </p:nvSpPr>
        <p:spPr>
          <a:xfrm>
            <a:off x="4089138" y="1231129"/>
            <a:ext cx="268145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44546A"/>
          </a:solid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2" name="文本框 8"/>
          <p:cNvSpPr txBox="1"/>
          <p:nvPr/>
        </p:nvSpPr>
        <p:spPr>
          <a:xfrm>
            <a:off x="2824205" y="200363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2</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3" name="Freeform 125"/>
          <p:cNvSpPr>
            <a:spLocks noEditPoints="1"/>
          </p:cNvSpPr>
          <p:nvPr/>
        </p:nvSpPr>
        <p:spPr bwMode="auto">
          <a:xfrm rot="5400000">
            <a:off x="2547781" y="2094376"/>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4" name="Freeform 125"/>
          <p:cNvSpPr>
            <a:spLocks noEditPoints="1"/>
          </p:cNvSpPr>
          <p:nvPr/>
        </p:nvSpPr>
        <p:spPr bwMode="auto">
          <a:xfrm rot="5400000">
            <a:off x="2547780" y="2800015"/>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5" name="Freeform 125"/>
          <p:cNvSpPr>
            <a:spLocks noEditPoints="1"/>
          </p:cNvSpPr>
          <p:nvPr/>
        </p:nvSpPr>
        <p:spPr bwMode="auto">
          <a:xfrm rot="5400000">
            <a:off x="2547779" y="4209848"/>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6" name="文本框 23"/>
          <p:cNvSpPr txBox="1"/>
          <p:nvPr/>
        </p:nvSpPr>
        <p:spPr>
          <a:xfrm>
            <a:off x="2824204" y="413071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5</a:t>
            </a:r>
            <a:r>
              <a:rPr lang="en-US" altLang="zh-CN" sz="1575" b="1" dirty="0">
                <a:solidFill>
                  <a:srgbClr val="FFFFFF"/>
                </a:solidFill>
                <a:latin typeface="思源黑体" panose="020B0400000000000000"/>
                <a:ea typeface="思源黑体" panose="020B0400000000000000"/>
                <a:sym typeface="Calibri" panose="020F0502020204030204" pitchFamily="34" charset="0"/>
              </a:rPr>
              <a:t> </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7" name="文本框 24"/>
          <p:cNvSpPr txBox="1"/>
          <p:nvPr/>
        </p:nvSpPr>
        <p:spPr>
          <a:xfrm>
            <a:off x="2816040" y="3430204"/>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4 </a:t>
            </a:r>
            <a:endParaRPr lang="zh-CN" altLang="en-US"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endParaRPr>
          </a:p>
        </p:txBody>
      </p:sp>
      <p:sp>
        <p:nvSpPr>
          <p:cNvPr id="8" name="文本框 25"/>
          <p:cNvSpPr txBox="1"/>
          <p:nvPr/>
        </p:nvSpPr>
        <p:spPr>
          <a:xfrm>
            <a:off x="2824204" y="2721486"/>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3</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9" name="Freeform 125"/>
          <p:cNvSpPr>
            <a:spLocks noEditPoints="1"/>
          </p:cNvSpPr>
          <p:nvPr/>
        </p:nvSpPr>
        <p:spPr bwMode="auto">
          <a:xfrm rot="5400000">
            <a:off x="2547780" y="3511520"/>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10" name="矩形 3"/>
          <p:cNvSpPr/>
          <p:nvPr/>
        </p:nvSpPr>
        <p:spPr>
          <a:xfrm>
            <a:off x="4075810" y="1942032"/>
            <a:ext cx="3833751" cy="45360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11" name="矩形 10"/>
          <p:cNvSpPr/>
          <p:nvPr/>
        </p:nvSpPr>
        <p:spPr>
          <a:xfrm>
            <a:off x="4733433" y="2756044"/>
            <a:ext cx="2970387" cy="300082"/>
          </a:xfrm>
          <a:prstGeom prst="rect">
            <a:avLst/>
          </a:prstGeom>
          <a:ln w="25400" cap="sq">
            <a:noFill/>
            <a:prstDash val="dash"/>
            <a:bevel/>
          </a:ln>
        </p:spPr>
        <p:txBody>
          <a:bodyPr wrap="squar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神经网络传播过程</a:t>
            </a:r>
          </a:p>
        </p:txBody>
      </p:sp>
      <p:sp>
        <p:nvSpPr>
          <p:cNvPr id="12" name="矩形 3"/>
          <p:cNvSpPr/>
          <p:nvPr/>
        </p:nvSpPr>
        <p:spPr>
          <a:xfrm>
            <a:off x="4079053" y="2653076"/>
            <a:ext cx="383050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nvGrpSpPr>
          <p:cNvPr id="13" name="组合 12"/>
          <p:cNvGrpSpPr/>
          <p:nvPr/>
        </p:nvGrpSpPr>
        <p:grpSpPr>
          <a:xfrm>
            <a:off x="4079053" y="3364438"/>
            <a:ext cx="2461922" cy="452761"/>
            <a:chOff x="5219648" y="4106963"/>
            <a:chExt cx="4376751" cy="804908"/>
          </a:xfrm>
        </p:grpSpPr>
        <p:sp>
          <p:nvSpPr>
            <p:cNvPr id="14" name="矩形 13"/>
            <p:cNvSpPr/>
            <p:nvPr/>
          </p:nvSpPr>
          <p:spPr>
            <a:xfrm>
              <a:off x="6425291" y="4296454"/>
              <a:ext cx="3098285" cy="533479"/>
            </a:xfrm>
            <a:prstGeom prst="rect">
              <a:avLst/>
            </a:prstGeom>
            <a:ln w="25400" cap="sq">
              <a:noFill/>
              <a:prstDash val="dash"/>
              <a:bevel/>
            </a:ln>
          </p:spPr>
          <p:txBody>
            <a:bodyPr wrap="non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神经网络的构成细节</a:t>
              </a:r>
            </a:p>
          </p:txBody>
        </p:sp>
        <p:sp>
          <p:nvSpPr>
            <p:cNvPr id="15" name="矩形 3"/>
            <p:cNvSpPr/>
            <p:nvPr/>
          </p:nvSpPr>
          <p:spPr>
            <a:xfrm>
              <a:off x="5219648" y="4106963"/>
              <a:ext cx="4376751"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grpSp>
        <p:nvGrpSpPr>
          <p:cNvPr id="16" name="组合 15"/>
          <p:cNvGrpSpPr/>
          <p:nvPr/>
        </p:nvGrpSpPr>
        <p:grpSpPr>
          <a:xfrm>
            <a:off x="4079053" y="4067320"/>
            <a:ext cx="2495636" cy="452761"/>
            <a:chOff x="5219648" y="5356530"/>
            <a:chExt cx="4436686" cy="804908"/>
          </a:xfrm>
        </p:grpSpPr>
        <p:sp>
          <p:nvSpPr>
            <p:cNvPr id="17" name="矩形 16"/>
            <p:cNvSpPr/>
            <p:nvPr/>
          </p:nvSpPr>
          <p:spPr>
            <a:xfrm>
              <a:off x="6421250" y="5519442"/>
              <a:ext cx="3098284" cy="533479"/>
            </a:xfrm>
            <a:prstGeom prst="rect">
              <a:avLst/>
            </a:prstGeom>
            <a:ln w="25400" cap="sq">
              <a:noFill/>
              <a:prstDash val="dash"/>
              <a:bevel/>
            </a:ln>
          </p:spPr>
          <p:txBody>
            <a:bodyPr wrap="non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应用场景与编写框架</a:t>
              </a:r>
            </a:p>
          </p:txBody>
        </p:sp>
        <p:sp>
          <p:nvSpPr>
            <p:cNvPr id="18" name="矩形 3"/>
            <p:cNvSpPr/>
            <p:nvPr/>
          </p:nvSpPr>
          <p:spPr>
            <a:xfrm>
              <a:off x="5219648" y="5356530"/>
              <a:ext cx="4436686"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sp>
        <p:nvSpPr>
          <p:cNvPr id="19" name="矩形 18"/>
          <p:cNvSpPr/>
          <p:nvPr/>
        </p:nvSpPr>
        <p:spPr>
          <a:xfrm>
            <a:off x="4773655" y="2048903"/>
            <a:ext cx="1742785" cy="300082"/>
          </a:xfrm>
          <a:prstGeom prst="rect">
            <a:avLst/>
          </a:prstGeom>
          <a:ln w="25400" cap="sq" cmpd="thickThin">
            <a:noFill/>
            <a:prstDash val="dash"/>
            <a:bevel/>
          </a:ln>
        </p:spPr>
        <p:txBody>
          <a:bodyPr wrap="non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损失函数与激活函数</a:t>
            </a:r>
          </a:p>
        </p:txBody>
      </p:sp>
      <p:sp>
        <p:nvSpPr>
          <p:cNvPr id="20" name="Freeform 125"/>
          <p:cNvSpPr>
            <a:spLocks noEditPoints="1"/>
          </p:cNvSpPr>
          <p:nvPr/>
        </p:nvSpPr>
        <p:spPr bwMode="auto">
          <a:xfrm rot="5400000">
            <a:off x="2554407" y="1389329"/>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21" name="文本框 23"/>
          <p:cNvSpPr txBox="1"/>
          <p:nvPr/>
        </p:nvSpPr>
        <p:spPr>
          <a:xfrm>
            <a:off x="2830832" y="1310192"/>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1</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23" name="矩形 22"/>
          <p:cNvSpPr/>
          <p:nvPr/>
        </p:nvSpPr>
        <p:spPr>
          <a:xfrm>
            <a:off x="4761581" y="1338440"/>
            <a:ext cx="1877775" cy="300082"/>
          </a:xfrm>
          <a:prstGeom prst="rect">
            <a:avLst/>
          </a:prstGeom>
          <a:solidFill>
            <a:srgbClr val="44546A"/>
          </a:solidFill>
          <a:ln w="25400" cap="sq">
            <a:noFill/>
            <a:prstDash val="dash"/>
            <a:bevel/>
          </a:ln>
        </p:spPr>
        <p:txBody>
          <a:bodyPr wrap="square">
            <a:spAutoFit/>
          </a:bodyPr>
          <a:lstStyle/>
          <a:p>
            <a:r>
              <a:rPr lang="zh-CN" altLang="en-US" sz="1350" b="1" dirty="0">
                <a:solidFill>
                  <a:schemeClr val="bg1">
                    <a:lumMod val="95000"/>
                  </a:schemeClr>
                </a:solidFill>
                <a:latin typeface="思源黑体" panose="020B0400000000000000"/>
                <a:ea typeface="思源黑体" panose="020B0400000000000000"/>
                <a:sym typeface="Calibri" panose="020F0502020204030204" pitchFamily="34" charset="0"/>
              </a:rPr>
              <a:t>感知机模型</a:t>
            </a:r>
          </a:p>
        </p:txBody>
      </p:sp>
    </p:spTree>
    <p:extLst>
      <p:ext uri="{BB962C8B-B14F-4D97-AF65-F5344CB8AC3E}">
        <p14:creationId xmlns:p14="http://schemas.microsoft.com/office/powerpoint/2010/main" val="45780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b="0" dirty="0">
                <a:ea typeface="思源黑体" panose="020B0400000000000000"/>
                <a:sym typeface="Calibri" panose="020F0502020204030204" pitchFamily="34" charset="0"/>
              </a:rPr>
              <a:t>反向传播算法</a:t>
            </a:r>
          </a:p>
          <a:p>
            <a:pPr lvl="1"/>
            <a:r>
              <a:rPr lang="zh-CN" altLang="en-US" b="0" dirty="0">
                <a:ea typeface="思源黑体" panose="020B0400000000000000"/>
                <a:sym typeface="Calibri" panose="020F0502020204030204" pitchFamily="34" charset="0"/>
              </a:rPr>
              <a:t>它一次处理一个小批量（例如，每次包含</a:t>
            </a:r>
            <a:r>
              <a:rPr lang="en-US" altLang="zh-CN" b="0" dirty="0">
                <a:ea typeface="思源黑体" panose="020B0400000000000000"/>
                <a:sym typeface="Calibri" panose="020F0502020204030204" pitchFamily="34" charset="0"/>
              </a:rPr>
              <a:t>32</a:t>
            </a:r>
            <a:r>
              <a:rPr lang="zh-CN" altLang="en-US" b="0" dirty="0">
                <a:ea typeface="思源黑体" panose="020B0400000000000000"/>
                <a:sym typeface="Calibri" panose="020F0502020204030204" pitchFamily="34" charset="0"/>
              </a:rPr>
              <a:t>个实例），并且多次遍历整个训练集，每次遍历都称为 一个轮次。</a:t>
            </a:r>
          </a:p>
          <a:p>
            <a:pPr lvl="1"/>
            <a:r>
              <a:rPr lang="zh-CN" altLang="en-US" b="0" dirty="0">
                <a:ea typeface="思源黑体" panose="020B0400000000000000"/>
                <a:sym typeface="Calibri" panose="020F0502020204030204" pitchFamily="34" charset="0"/>
              </a:rPr>
              <a:t>每个小批量都传递到网络的输入层，然后将其送到第一个隐藏层。然后该算法将计算该层中所有神 经元的输出（对于小批量中的每个实例结果传递到下一层，计算其输出并传递到下一层，以此类推，  直到获得最后一层（即输出层）的输出。这就是前向通路：就像进行预测一样，只是保留了所有中 间结果，因为反向遍历需要它们</a:t>
            </a:r>
          </a:p>
          <a:p>
            <a:pPr lvl="1"/>
            <a:r>
              <a:rPr lang="zh-CN" altLang="en-US" b="0" dirty="0">
                <a:ea typeface="思源黑体" panose="020B0400000000000000"/>
                <a:sym typeface="Calibri" panose="020F0502020204030204" pitchFamily="34" charset="0"/>
              </a:rPr>
              <a:t>接下来，该算法测量网络的输出误差（该算法使用一种损失函数，该函数将网络的期望输出与实际 输出进行比较，并返回一些误差测量值）。</a:t>
            </a:r>
          </a:p>
          <a:p>
            <a:pPr lvl="1"/>
            <a:r>
              <a:rPr lang="zh-CN" altLang="en-US" b="0" dirty="0">
                <a:ea typeface="思源黑体" panose="020B0400000000000000"/>
                <a:sym typeface="Calibri" panose="020F0502020204030204" pitchFamily="34" charset="0"/>
              </a:rPr>
              <a:t>然后，它计算每个输出连接对错误的贡献程度。通过应用链式法则（可能是微积分中最基本的规则）  来进行分析，从而使此步骤变得快速而精确。</a:t>
            </a:r>
          </a:p>
          <a:p>
            <a:pPr lvl="1"/>
            <a:r>
              <a:rPr lang="zh-CN" altLang="en-US" b="0" dirty="0">
                <a:ea typeface="思源黑体" panose="020B0400000000000000"/>
                <a:sym typeface="Calibri" panose="020F0502020204030204" pitchFamily="34" charset="0"/>
              </a:rPr>
              <a:t>然后，算法再次使用链式法则来蒯量这些错误贡献中有多少是来自下面层中每个连接的错误贡献，</a:t>
            </a:r>
          </a:p>
          <a:p>
            <a:pPr lvl="1"/>
            <a:r>
              <a:rPr lang="zh-CN" altLang="en-US" b="0" dirty="0">
                <a:ea typeface="思源黑体" panose="020B0400000000000000"/>
                <a:sym typeface="Calibri" panose="020F0502020204030204" pitchFamily="34" charset="0"/>
              </a:rPr>
              <a:t>算法一直进行，到达输入层为止。如前所述，这种反向传递通过在网络中向后传播误差梯度，从而 有效地测量了网络中所有连接权重上的误差梯度此称为算法）。</a:t>
            </a:r>
          </a:p>
          <a:p>
            <a:pPr lvl="1"/>
            <a:r>
              <a:rPr lang="zh-CN" altLang="en-US" b="0" dirty="0">
                <a:ea typeface="思源黑体" panose="020B0400000000000000"/>
                <a:sym typeface="Calibri" panose="020F0502020204030204" pitchFamily="34" charset="0"/>
              </a:rPr>
              <a:t>该算法执行梯度下降步骤，使用刚刚计算出来的误差梯度来调整网络中的所有连接权重</a:t>
            </a:r>
          </a:p>
          <a:p>
            <a:pPr lvl="1"/>
            <a:endParaRPr lang="en-US" altLang="zh-CN" b="0" dirty="0">
              <a:ea typeface="思源黑体" panose="020B0400000000000000"/>
              <a:sym typeface="Calibri" panose="020F0502020204030204" pitchFamily="34" charset="0"/>
            </a:endParaRP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多层感知机和反向传播</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27FD2DF-4569-BFA7-C034-26AC32155A46}"/>
                  </a:ext>
                </a:extLst>
              </p14:cNvPr>
              <p14:cNvContentPartPr/>
              <p14:nvPr/>
            </p14:nvContentPartPr>
            <p14:xfrm>
              <a:off x="6172200" y="291600"/>
              <a:ext cx="2509920" cy="815760"/>
            </p14:xfrm>
          </p:contentPart>
        </mc:Choice>
        <mc:Fallback>
          <p:pic>
            <p:nvPicPr>
              <p:cNvPr id="4" name="墨迹 3">
                <a:extLst>
                  <a:ext uri="{FF2B5EF4-FFF2-40B4-BE49-F238E27FC236}">
                    <a16:creationId xmlns:a16="http://schemas.microsoft.com/office/drawing/2014/main" id="{E27FD2DF-4569-BFA7-C034-26AC32155A46}"/>
                  </a:ext>
                </a:extLst>
              </p:cNvPr>
              <p:cNvPicPr/>
              <p:nvPr/>
            </p:nvPicPr>
            <p:blipFill>
              <a:blip r:embed="rId3"/>
              <a:stretch>
                <a:fillRect/>
              </a:stretch>
            </p:blipFill>
            <p:spPr>
              <a:xfrm>
                <a:off x="6162840" y="282240"/>
                <a:ext cx="2528640" cy="834480"/>
              </a:xfrm>
              <a:prstGeom prst="rect">
                <a:avLst/>
              </a:prstGeom>
            </p:spPr>
          </p:pic>
        </mc:Fallback>
      </mc:AlternateContent>
    </p:spTree>
    <p:extLst>
      <p:ext uri="{BB962C8B-B14F-4D97-AF65-F5344CB8AC3E}">
        <p14:creationId xmlns:p14="http://schemas.microsoft.com/office/powerpoint/2010/main" val="89314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逻辑回归回顾</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逻辑回归中的链式法则举例</a:t>
            </a:r>
          </a:p>
        </p:txBody>
      </p:sp>
      <p:grpSp>
        <p:nvGrpSpPr>
          <p:cNvPr id="6" name="Group 7">
            <a:extLst>
              <a:ext uri="{FF2B5EF4-FFF2-40B4-BE49-F238E27FC236}">
                <a16:creationId xmlns:a16="http://schemas.microsoft.com/office/drawing/2014/main" id="{031C8576-4A35-B1B4-AFD9-6734314187C4}"/>
              </a:ext>
            </a:extLst>
          </p:cNvPr>
          <p:cNvGrpSpPr/>
          <p:nvPr/>
        </p:nvGrpSpPr>
        <p:grpSpPr>
          <a:xfrm>
            <a:off x="576574" y="771550"/>
            <a:ext cx="5891421" cy="900246"/>
            <a:chOff x="1656362" y="1548957"/>
            <a:chExt cx="7855228" cy="1200328"/>
          </a:xfrm>
        </p:grpSpPr>
        <mc:AlternateContent xmlns:mc="http://schemas.openxmlformats.org/markup-compatibility/2006" xmlns:a14="http://schemas.microsoft.com/office/drawing/2010/main">
          <mc:Choice Requires="a14">
            <p:sp>
              <p:nvSpPr>
                <p:cNvPr id="7" name="TextBox 4">
                  <a:extLst>
                    <a:ext uri="{FF2B5EF4-FFF2-40B4-BE49-F238E27FC236}">
                      <a16:creationId xmlns:a16="http://schemas.microsoft.com/office/drawing/2014/main" id="{86498EC5-FF27-D2BF-3291-EFC20CDBDB25}"/>
                    </a:ext>
                  </a:extLst>
                </p:cNvPr>
                <p:cNvSpPr txBox="1"/>
                <p:nvPr/>
              </p:nvSpPr>
              <p:spPr>
                <a:xfrm>
                  <a:off x="1900718" y="1551398"/>
                  <a:ext cx="2676801" cy="615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ea typeface="Century Schoolbook" charset="0"/>
                            <a:cs typeface="Century Schoolbook" charset="0"/>
                          </a:rPr>
                          <m:t>𝑧</m:t>
                        </m:r>
                        <m:r>
                          <a:rPr lang="en-US" sz="2400" i="1">
                            <a:latin typeface="Cambria Math" charset="0"/>
                            <a:ea typeface="Century Schoolbook" charset="0"/>
                            <a:cs typeface="Century Schoolbook" charset="0"/>
                          </a:rPr>
                          <m:t>= </m:t>
                        </m:r>
                        <m:sSup>
                          <m:sSupPr>
                            <m:ctrlPr>
                              <a:rPr lang="en-US" sz="2400" i="1">
                                <a:latin typeface="Cambria Math" panose="02040503050406030204" pitchFamily="18" charset="0"/>
                                <a:ea typeface="Century Schoolbook" charset="0"/>
                                <a:cs typeface="Century Schoolbook" charset="0"/>
                              </a:rPr>
                            </m:ctrlPr>
                          </m:sSupPr>
                          <m:e>
                            <m:r>
                              <a:rPr lang="en-US" sz="2400" i="1">
                                <a:latin typeface="Cambria Math" charset="0"/>
                                <a:ea typeface="Century Schoolbook" charset="0"/>
                                <a:cs typeface="Century Schoolbook" charset="0"/>
                              </a:rPr>
                              <m:t>𝑤</m:t>
                            </m:r>
                          </m:e>
                          <m:sup>
                            <m:r>
                              <a:rPr lang="en-US" sz="2400" i="1">
                                <a:latin typeface="Cambria Math" charset="0"/>
                                <a:ea typeface="Century Schoolbook" charset="0"/>
                                <a:cs typeface="Century Schoolbook" charset="0"/>
                              </a:rPr>
                              <m:t>𝑇</m:t>
                            </m:r>
                          </m:sup>
                        </m:sSup>
                        <m:r>
                          <a:rPr lang="en-US" sz="2400" i="1">
                            <a:latin typeface="Cambria Math" charset="0"/>
                            <a:ea typeface="Century Schoolbook" charset="0"/>
                            <a:cs typeface="Century Schoolbook" charset="0"/>
                          </a:rPr>
                          <m:t>𝑥</m:t>
                        </m:r>
                        <m:r>
                          <a:rPr lang="en-US" sz="2400" i="1">
                            <a:latin typeface="Cambria Math" charset="0"/>
                            <a:ea typeface="Century Schoolbook" charset="0"/>
                            <a:cs typeface="Century Schoolbook" charset="0"/>
                          </a:rPr>
                          <m:t>+</m:t>
                        </m:r>
                        <m:r>
                          <a:rPr lang="en-US" sz="2400" i="1">
                            <a:latin typeface="Cambria Math" charset="0"/>
                            <a:ea typeface="Century Schoolbook" charset="0"/>
                            <a:cs typeface="Century Schoolbook" charset="0"/>
                          </a:rPr>
                          <m:t>𝑏</m:t>
                        </m:r>
                      </m:oMath>
                    </m:oMathPara>
                  </a14:m>
                  <a:endParaRPr lang="en-US" sz="2400" dirty="0">
                    <a:latin typeface="Century Schoolbook" charset="0"/>
                    <a:ea typeface="Century Schoolbook" charset="0"/>
                    <a:cs typeface="Century Schoolbook" charset="0"/>
                  </a:endParaRPr>
                </a:p>
              </p:txBody>
            </p:sp>
          </mc:Choice>
          <mc:Fallback xmlns="">
            <p:sp>
              <p:nvSpPr>
                <p:cNvPr id="4" name="TextBox 4">
                  <a:extLst>
                    <a:ext uri="{FF2B5EF4-FFF2-40B4-BE49-F238E27FC236}">
                      <a16:creationId xmlns:a16="http://schemas.microsoft.com/office/drawing/2014/main" id="{9298433E-626C-AF7C-A96A-13A18ECF5183}"/>
                    </a:ext>
                  </a:extLst>
                </p:cNvPr>
                <p:cNvSpPr txBox="1">
                  <a:spLocks noRot="1" noChangeAspect="1" noMove="1" noResize="1" noEditPoints="1" noAdjustHandles="1" noChangeArrowheads="1" noChangeShapeType="1" noTextEdit="1"/>
                </p:cNvSpPr>
                <p:nvPr/>
              </p:nvSpPr>
              <p:spPr>
                <a:xfrm>
                  <a:off x="1900718" y="1551398"/>
                  <a:ext cx="2676801" cy="61555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5">
                  <a:extLst>
                    <a:ext uri="{FF2B5EF4-FFF2-40B4-BE49-F238E27FC236}">
                      <a16:creationId xmlns:a16="http://schemas.microsoft.com/office/drawing/2014/main" id="{595FB90C-185C-739C-1CED-E1615AF00465}"/>
                    </a:ext>
                  </a:extLst>
                </p:cNvPr>
                <p:cNvSpPr txBox="1"/>
                <p:nvPr/>
              </p:nvSpPr>
              <p:spPr>
                <a:xfrm>
                  <a:off x="4699901" y="1548957"/>
                  <a:ext cx="2787943" cy="615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ea typeface="Century Schoolbook" charset="0"/>
                                <a:cs typeface="Century Schoolbook" charset="0"/>
                              </a:rPr>
                            </m:ctrlPr>
                          </m:accPr>
                          <m:e>
                            <m:r>
                              <a:rPr lang="en-US" sz="2400" i="1">
                                <a:latin typeface="Cambria Math" charset="0"/>
                                <a:ea typeface="Century Schoolbook" charset="0"/>
                                <a:cs typeface="Century Schoolbook" charset="0"/>
                              </a:rPr>
                              <m:t>𝑦</m:t>
                            </m:r>
                          </m:e>
                        </m:acc>
                        <m:r>
                          <a:rPr lang="en-US" sz="2400" i="1">
                            <a:latin typeface="Cambria Math" charset="0"/>
                            <a:ea typeface="Century Schoolbook" charset="0"/>
                            <a:cs typeface="Century Schoolbook" charset="0"/>
                          </a:rPr>
                          <m:t>=</m:t>
                        </m:r>
                        <m:r>
                          <a:rPr lang="en-US" sz="2400" i="1">
                            <a:latin typeface="Cambria Math" charset="0"/>
                            <a:ea typeface="Century Schoolbook" charset="0"/>
                            <a:cs typeface="Century Schoolbook" charset="0"/>
                          </a:rPr>
                          <m:t>𝑎</m:t>
                        </m:r>
                        <m:r>
                          <a:rPr lang="en-US" sz="2400" i="1">
                            <a:latin typeface="Cambria Math" charset="0"/>
                            <a:ea typeface="Century Schoolbook" charset="0"/>
                            <a:cs typeface="Century Schoolbook" charset="0"/>
                          </a:rPr>
                          <m:t>= </m:t>
                        </m:r>
                        <m:r>
                          <a:rPr lang="en-US" sz="2400" i="1">
                            <a:latin typeface="Cambria Math" charset="0"/>
                            <a:ea typeface="Century Schoolbook" charset="0"/>
                            <a:cs typeface="Century Schoolbook" charset="0"/>
                          </a:rPr>
                          <m:t>𝜎</m:t>
                        </m:r>
                        <m:r>
                          <a:rPr lang="en-US" sz="2400" i="1">
                            <a:latin typeface="Cambria Math" charset="0"/>
                            <a:ea typeface="Century Schoolbook" charset="0"/>
                            <a:cs typeface="Century Schoolbook" charset="0"/>
                          </a:rPr>
                          <m:t>(</m:t>
                        </m:r>
                        <m:r>
                          <a:rPr lang="en-US" sz="2400" i="1">
                            <a:latin typeface="Cambria Math" charset="0"/>
                            <a:ea typeface="Century Schoolbook" charset="0"/>
                            <a:cs typeface="Century Schoolbook" charset="0"/>
                          </a:rPr>
                          <m:t>𝑧</m:t>
                        </m:r>
                        <m:r>
                          <a:rPr lang="en-US" sz="2400" i="1">
                            <a:latin typeface="Cambria Math" charset="0"/>
                            <a:ea typeface="Century Schoolbook" charset="0"/>
                            <a:cs typeface="Century Schoolbook" charset="0"/>
                          </a:rPr>
                          <m:t>)</m:t>
                        </m:r>
                      </m:oMath>
                    </m:oMathPara>
                  </a14:m>
                  <a:endParaRPr lang="en-US" sz="2400" dirty="0">
                    <a:latin typeface="Century Schoolbook" charset="0"/>
                    <a:ea typeface="Century Schoolbook" charset="0"/>
                    <a:cs typeface="Century Schoolbook" charset="0"/>
                  </a:endParaRPr>
                </a:p>
              </p:txBody>
            </p:sp>
          </mc:Choice>
          <mc:Fallback xmlns="">
            <p:sp>
              <p:nvSpPr>
                <p:cNvPr id="8" name="TextBox 5">
                  <a:extLst>
                    <a:ext uri="{FF2B5EF4-FFF2-40B4-BE49-F238E27FC236}">
                      <a16:creationId xmlns:a16="http://schemas.microsoft.com/office/drawing/2014/main" id="{595FB90C-185C-739C-1CED-E1615AF00465}"/>
                    </a:ext>
                  </a:extLst>
                </p:cNvPr>
                <p:cNvSpPr txBox="1">
                  <a:spLocks noRot="1" noChangeAspect="1" noMove="1" noResize="1" noEditPoints="1" noAdjustHandles="1" noChangeArrowheads="1" noChangeShapeType="1" noTextEdit="1"/>
                </p:cNvSpPr>
                <p:nvPr/>
              </p:nvSpPr>
              <p:spPr>
                <a:xfrm>
                  <a:off x="4699901" y="1548957"/>
                  <a:ext cx="2787943" cy="615553"/>
                </a:xfrm>
                <a:prstGeom prst="rect">
                  <a:avLst/>
                </a:prstGeom>
                <a:blipFill>
                  <a:blip r:embed="rId5"/>
                  <a:stretch>
                    <a:fillRect t="-1333"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6">
                  <a:extLst>
                    <a:ext uri="{FF2B5EF4-FFF2-40B4-BE49-F238E27FC236}">
                      <a16:creationId xmlns:a16="http://schemas.microsoft.com/office/drawing/2014/main" id="{DC8304C4-F74E-3C16-976F-8FDF10FDF37B}"/>
                    </a:ext>
                  </a:extLst>
                </p:cNvPr>
                <p:cNvSpPr txBox="1"/>
                <p:nvPr/>
              </p:nvSpPr>
              <p:spPr>
                <a:xfrm>
                  <a:off x="1656362" y="2133732"/>
                  <a:ext cx="7855228" cy="615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ea typeface="Century Schoolbook" charset="0"/>
                            <a:cs typeface="Century Schoolbook" charset="0"/>
                          </a:rPr>
                          <m:t>ℒ</m:t>
                        </m:r>
                        <m:d>
                          <m:dPr>
                            <m:ctrlPr>
                              <a:rPr lang="en-US" sz="2400" i="1">
                                <a:latin typeface="Cambria Math" panose="02040503050406030204" pitchFamily="18" charset="0"/>
                                <a:ea typeface="Century Schoolbook" charset="0"/>
                                <a:cs typeface="Century Schoolbook" charset="0"/>
                              </a:rPr>
                            </m:ctrlPr>
                          </m:dPr>
                          <m:e>
                            <m:r>
                              <a:rPr lang="en-US" sz="2400" i="1">
                                <a:latin typeface="Cambria Math" charset="0"/>
                                <a:ea typeface="Century Schoolbook" charset="0"/>
                                <a:cs typeface="Century Schoolbook" charset="0"/>
                              </a:rPr>
                              <m:t>𝑎</m:t>
                            </m:r>
                            <m:r>
                              <a:rPr lang="en-US" sz="2400" i="1">
                                <a:latin typeface="Cambria Math" charset="0"/>
                                <a:ea typeface="Century Schoolbook" charset="0"/>
                                <a:cs typeface="Century Schoolbook" charset="0"/>
                              </a:rPr>
                              <m:t>,</m:t>
                            </m:r>
                            <m:r>
                              <a:rPr lang="en-US" sz="2400" i="1">
                                <a:latin typeface="Cambria Math" charset="0"/>
                                <a:ea typeface="Century Schoolbook" charset="0"/>
                                <a:cs typeface="Century Schoolbook" charset="0"/>
                              </a:rPr>
                              <m:t>𝑦</m:t>
                            </m:r>
                          </m:e>
                        </m:d>
                        <m:r>
                          <a:rPr lang="en-US" sz="2400" i="1">
                            <a:latin typeface="Cambria Math" charset="0"/>
                            <a:ea typeface="Century Schoolbook" charset="0"/>
                            <a:cs typeface="Century Schoolbook" charset="0"/>
                          </a:rPr>
                          <m:t>=−(</m:t>
                        </m:r>
                        <m:r>
                          <a:rPr lang="en-US" sz="2400" i="1">
                            <a:latin typeface="Cambria Math" charset="0"/>
                            <a:ea typeface="Century Schoolbook" charset="0"/>
                            <a:cs typeface="Century Schoolbook" charset="0"/>
                          </a:rPr>
                          <m:t>𝑦</m:t>
                        </m:r>
                        <m:func>
                          <m:funcPr>
                            <m:ctrlPr>
                              <a:rPr lang="en-US" sz="2400" i="1">
                                <a:latin typeface="Cambria Math" panose="02040503050406030204" pitchFamily="18" charset="0"/>
                                <a:ea typeface="Century Schoolbook" charset="0"/>
                                <a:cs typeface="Century Schoolbook" charset="0"/>
                              </a:rPr>
                            </m:ctrlPr>
                          </m:funcPr>
                          <m:fName>
                            <m:r>
                              <m:rPr>
                                <m:sty m:val="p"/>
                              </m:rPr>
                              <a:rPr lang="en-US" sz="2400">
                                <a:latin typeface="Cambria Math" charset="0"/>
                                <a:ea typeface="Century Schoolbook" charset="0"/>
                                <a:cs typeface="Century Schoolbook" charset="0"/>
                              </a:rPr>
                              <m:t>log</m:t>
                            </m:r>
                          </m:fName>
                          <m:e>
                            <m:r>
                              <a:rPr lang="en-US" sz="2400" i="1">
                                <a:latin typeface="Cambria Math" charset="0"/>
                                <a:ea typeface="Century Schoolbook" charset="0"/>
                                <a:cs typeface="Century Schoolbook" charset="0"/>
                              </a:rPr>
                              <m:t>(</m:t>
                            </m:r>
                            <m:r>
                              <a:rPr lang="en-US" sz="2400" i="1">
                                <a:latin typeface="Cambria Math" charset="0"/>
                                <a:ea typeface="Century Schoolbook" charset="0"/>
                                <a:cs typeface="Century Schoolbook" charset="0"/>
                              </a:rPr>
                              <m:t>𝑎</m:t>
                            </m:r>
                            <m:r>
                              <a:rPr lang="en-US" sz="2400" i="1">
                                <a:latin typeface="Cambria Math" charset="0"/>
                                <a:ea typeface="Century Schoolbook" charset="0"/>
                                <a:cs typeface="Century Schoolbook" charset="0"/>
                              </a:rPr>
                              <m:t>)+(1−</m:t>
                            </m:r>
                            <m:r>
                              <a:rPr lang="en-US" sz="2400" i="1">
                                <a:latin typeface="Cambria Math" charset="0"/>
                                <a:ea typeface="Century Schoolbook" charset="0"/>
                                <a:cs typeface="Century Schoolbook" charset="0"/>
                              </a:rPr>
                              <m:t>𝑦</m:t>
                            </m:r>
                            <m:r>
                              <a:rPr lang="en-US" sz="2400" i="1">
                                <a:latin typeface="Cambria Math" charset="0"/>
                                <a:ea typeface="Century Schoolbook" charset="0"/>
                                <a:cs typeface="Century Schoolbook" charset="0"/>
                              </a:rPr>
                              <m:t>)</m:t>
                            </m:r>
                            <m:func>
                              <m:funcPr>
                                <m:ctrlPr>
                                  <a:rPr lang="en-US" sz="2400" i="1">
                                    <a:latin typeface="Cambria Math" panose="02040503050406030204" pitchFamily="18" charset="0"/>
                                    <a:ea typeface="Century Schoolbook" charset="0"/>
                                    <a:cs typeface="Century Schoolbook" charset="0"/>
                                  </a:rPr>
                                </m:ctrlPr>
                              </m:funcPr>
                              <m:fName>
                                <m:r>
                                  <m:rPr>
                                    <m:sty m:val="p"/>
                                  </m:rPr>
                                  <a:rPr lang="en-US" sz="2400">
                                    <a:latin typeface="Cambria Math" charset="0"/>
                                    <a:ea typeface="Century Schoolbook" charset="0"/>
                                    <a:cs typeface="Century Schoolbook" charset="0"/>
                                  </a:rPr>
                                  <m:t>log</m:t>
                                </m:r>
                              </m:fName>
                              <m:e>
                                <m:r>
                                  <a:rPr lang="en-US" sz="2400" i="1">
                                    <a:latin typeface="Cambria Math" charset="0"/>
                                    <a:ea typeface="Century Schoolbook" charset="0"/>
                                    <a:cs typeface="Century Schoolbook" charset="0"/>
                                  </a:rPr>
                                  <m:t>(1−</m:t>
                                </m:r>
                                <m:r>
                                  <a:rPr lang="en-US" sz="2400" i="1">
                                    <a:latin typeface="Cambria Math" charset="0"/>
                                    <a:ea typeface="Century Schoolbook" charset="0"/>
                                    <a:cs typeface="Century Schoolbook" charset="0"/>
                                  </a:rPr>
                                  <m:t>𝑎</m:t>
                                </m:r>
                                <m:r>
                                  <a:rPr lang="en-US" sz="2400" i="1">
                                    <a:latin typeface="Cambria Math" charset="0"/>
                                    <a:ea typeface="Century Schoolbook" charset="0"/>
                                    <a:cs typeface="Century Schoolbook" charset="0"/>
                                  </a:rPr>
                                  <m:t>))</m:t>
                                </m:r>
                              </m:e>
                            </m:func>
                          </m:e>
                        </m:func>
                      </m:oMath>
                    </m:oMathPara>
                  </a14:m>
                  <a:endParaRPr lang="en-US" sz="2400" dirty="0">
                    <a:latin typeface="Century Schoolbook" charset="0"/>
                    <a:ea typeface="Century Schoolbook" charset="0"/>
                    <a:cs typeface="Century Schoolbook" charset="0"/>
                  </a:endParaRPr>
                </a:p>
              </p:txBody>
            </p:sp>
          </mc:Choice>
          <mc:Fallback xmlns="">
            <p:sp>
              <p:nvSpPr>
                <p:cNvPr id="6" name="TextBox 6">
                  <a:extLst>
                    <a:ext uri="{FF2B5EF4-FFF2-40B4-BE49-F238E27FC236}">
                      <a16:creationId xmlns:a16="http://schemas.microsoft.com/office/drawing/2014/main" id="{E49CC099-140E-4B7A-2C47-7DECFF1C95FC}"/>
                    </a:ext>
                  </a:extLst>
                </p:cNvPr>
                <p:cNvSpPr txBox="1">
                  <a:spLocks noRot="1" noChangeAspect="1" noMove="1" noResize="1" noEditPoints="1" noAdjustHandles="1" noChangeArrowheads="1" noChangeShapeType="1" noTextEdit="1"/>
                </p:cNvSpPr>
                <p:nvPr/>
              </p:nvSpPr>
              <p:spPr>
                <a:xfrm>
                  <a:off x="1656362" y="2133732"/>
                  <a:ext cx="7855228" cy="615553"/>
                </a:xfrm>
                <a:prstGeom prst="rect">
                  <a:avLst/>
                </a:prstGeom>
                <a:blipFill>
                  <a:blip r:embed="rId6"/>
                  <a:stretch>
                    <a:fillRect b="-19737"/>
                  </a:stretch>
                </a:blipFill>
              </p:spPr>
              <p:txBody>
                <a:bodyPr/>
                <a:lstStyle/>
                <a:p>
                  <a:r>
                    <a:rPr lang="zh-CN" altLang="en-US">
                      <a:noFill/>
                    </a:rPr>
                    <a:t> </a:t>
                  </a:r>
                </a:p>
              </p:txBody>
            </p:sp>
          </mc:Fallback>
        </mc:AlternateContent>
      </p:grpSp>
      <mc:AlternateContent xmlns:mc="http://schemas.openxmlformats.org/markup-compatibility/2006">
        <mc:Choice xmlns:p14="http://schemas.microsoft.com/office/powerpoint/2010/main" Requires="p14">
          <p:contentPart p14:bwMode="auto" r:id="rId7">
            <p14:nvContentPartPr>
              <p14:cNvPr id="2" name="墨迹 1">
                <a:extLst>
                  <a:ext uri="{FF2B5EF4-FFF2-40B4-BE49-F238E27FC236}">
                    <a16:creationId xmlns:a16="http://schemas.microsoft.com/office/drawing/2014/main" id="{11C40FB6-BE28-2125-E031-898D58D3AF83}"/>
                  </a:ext>
                </a:extLst>
              </p14:cNvPr>
              <p14:cNvContentPartPr/>
              <p14:nvPr/>
            </p14:nvContentPartPr>
            <p14:xfrm>
              <a:off x="637200" y="934920"/>
              <a:ext cx="7675920" cy="2599920"/>
            </p14:xfrm>
          </p:contentPart>
        </mc:Choice>
        <mc:Fallback>
          <p:pic>
            <p:nvPicPr>
              <p:cNvPr id="2" name="墨迹 1">
                <a:extLst>
                  <a:ext uri="{FF2B5EF4-FFF2-40B4-BE49-F238E27FC236}">
                    <a16:creationId xmlns:a16="http://schemas.microsoft.com/office/drawing/2014/main" id="{11C40FB6-BE28-2125-E031-898D58D3AF83}"/>
                  </a:ext>
                </a:extLst>
              </p:cNvPr>
              <p:cNvPicPr/>
              <p:nvPr/>
            </p:nvPicPr>
            <p:blipFill>
              <a:blip r:embed="rId8"/>
              <a:stretch>
                <a:fillRect/>
              </a:stretch>
            </p:blipFill>
            <p:spPr>
              <a:xfrm>
                <a:off x="627840" y="925560"/>
                <a:ext cx="7694640" cy="2618640"/>
              </a:xfrm>
              <a:prstGeom prst="rect">
                <a:avLst/>
              </a:prstGeom>
            </p:spPr>
          </p:pic>
        </mc:Fallback>
      </mc:AlternateContent>
    </p:spTree>
    <p:extLst>
      <p:ext uri="{BB962C8B-B14F-4D97-AF65-F5344CB8AC3E}">
        <p14:creationId xmlns:p14="http://schemas.microsoft.com/office/powerpoint/2010/main" val="2688174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逻辑回归回顾</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逻辑回归中的链式法则举例</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9C5F81BB-9016-B53F-4066-4C500EBF6276}"/>
                  </a:ext>
                </a:extLst>
              </p14:cNvPr>
              <p14:cNvContentPartPr/>
              <p14:nvPr/>
            </p14:nvContentPartPr>
            <p14:xfrm>
              <a:off x="1829090" y="3947928"/>
              <a:ext cx="8100" cy="2970"/>
            </p14:xfrm>
          </p:contentPart>
        </mc:Choice>
        <mc:Fallback xmlns="">
          <p:pic>
            <p:nvPicPr>
              <p:cNvPr id="2" name="墨迹 1">
                <a:extLst>
                  <a:ext uri="{FF2B5EF4-FFF2-40B4-BE49-F238E27FC236}">
                    <a16:creationId xmlns:a16="http://schemas.microsoft.com/office/drawing/2014/main" id="{9C5F81BB-9016-B53F-4066-4C500EBF6276}"/>
                  </a:ext>
                </a:extLst>
              </p:cNvPr>
              <p:cNvPicPr/>
              <p:nvPr/>
            </p:nvPicPr>
            <p:blipFill>
              <a:blip r:embed="rId3"/>
              <a:stretch>
                <a:fillRect/>
              </a:stretch>
            </p:blipFill>
            <p:spPr>
              <a:xfrm>
                <a:off x="1820286" y="3939678"/>
                <a:ext cx="25357" cy="19140"/>
              </a:xfrm>
              <a:prstGeom prst="rect">
                <a:avLst/>
              </a:prstGeom>
            </p:spPr>
          </p:pic>
        </mc:Fallback>
      </mc:AlternateContent>
      <mc:AlternateContent xmlns:mc="http://schemas.openxmlformats.org/markup-compatibility/2006" xmlns:a14="http://schemas.microsoft.com/office/drawing/2010/main">
        <mc:Choice Requires="a14">
          <p:graphicFrame>
            <p:nvGraphicFramePr>
              <p:cNvPr id="4" name="Table 30">
                <a:extLst>
                  <a:ext uri="{FF2B5EF4-FFF2-40B4-BE49-F238E27FC236}">
                    <a16:creationId xmlns:a16="http://schemas.microsoft.com/office/drawing/2014/main" id="{B95A0CDD-1E14-E553-E7B2-DCEB3F0DD296}"/>
                  </a:ext>
                </a:extLst>
              </p:cNvPr>
              <p:cNvGraphicFramePr>
                <a:graphicFrameLocks noGrp="1"/>
              </p:cNvGraphicFramePr>
              <p:nvPr>
                <p:extLst>
                  <p:ext uri="{D42A27DB-BD31-4B8C-83A1-F6EECF244321}">
                    <p14:modId xmlns:p14="http://schemas.microsoft.com/office/powerpoint/2010/main" val="2958539033"/>
                  </p:ext>
                </p:extLst>
              </p:nvPr>
            </p:nvGraphicFramePr>
            <p:xfrm>
              <a:off x="1823985" y="2211710"/>
              <a:ext cx="3099222" cy="434340"/>
            </p:xfrm>
            <a:graphic>
              <a:graphicData uri="http://schemas.openxmlformats.org/drawingml/2006/table">
                <a:tbl>
                  <a:tblPr firstRow="1" bandRow="1">
                    <a:tableStyleId>{2D5ABB26-0587-4C30-8999-92F81FD0307C}</a:tableStyleId>
                  </a:tblPr>
                  <a:tblGrid>
                    <a:gridCol w="3099222">
                      <a:extLst>
                        <a:ext uri="{9D8B030D-6E8A-4147-A177-3AD203B41FA5}">
                          <a16:colId xmlns:a16="http://schemas.microsoft.com/office/drawing/2014/main" val="20000"/>
                        </a:ext>
                      </a:extLst>
                    </a:gridCol>
                  </a:tblGrid>
                  <a:tr h="434340">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entury Schoolbook" charset="0"/>
                                    <a:cs typeface="Century Schoolbook" charset="0"/>
                                  </a:rPr>
                                  <m:t>𝑧</m:t>
                                </m:r>
                                <m:r>
                                  <a:rPr lang="en-US" sz="2400" b="0" i="1" smtClean="0">
                                    <a:latin typeface="Cambria Math" charset="0"/>
                                    <a:ea typeface="Century Schoolbook" charset="0"/>
                                    <a:cs typeface="Century Schoolbook" charset="0"/>
                                  </a:rPr>
                                  <m:t>= </m:t>
                                </m:r>
                                <m:sSub>
                                  <m:sSubPr>
                                    <m:ctrlPr>
                                      <a:rPr lang="en-US" sz="2400" b="0" i="1" smtClean="0">
                                        <a:latin typeface="Cambria Math" panose="02040503050406030204" pitchFamily="18" charset="0"/>
                                        <a:ea typeface="Century Schoolbook" charset="0"/>
                                        <a:cs typeface="Century Schoolbook" charset="0"/>
                                      </a:rPr>
                                    </m:ctrlPr>
                                  </m:sSubPr>
                                  <m:e>
                                    <m:r>
                                      <a:rPr lang="en-US" sz="2400" b="0" i="1" smtClean="0">
                                        <a:latin typeface="Cambria Math" charset="0"/>
                                        <a:ea typeface="Century Schoolbook" charset="0"/>
                                        <a:cs typeface="Century Schoolbook" charset="0"/>
                                      </a:rPr>
                                      <m:t>𝑤</m:t>
                                    </m:r>
                                  </m:e>
                                  <m:sub>
                                    <m:r>
                                      <a:rPr lang="en-US" sz="2400" b="0" i="1" smtClean="0">
                                        <a:latin typeface="Cambria Math" charset="0"/>
                                        <a:ea typeface="Century Schoolbook" charset="0"/>
                                        <a:cs typeface="Century Schoolbook" charset="0"/>
                                      </a:rPr>
                                      <m:t>1</m:t>
                                    </m:r>
                                  </m:sub>
                                </m:sSub>
                                <m:sSub>
                                  <m:sSubPr>
                                    <m:ctrlPr>
                                      <a:rPr lang="en-US" sz="2400" b="0" i="1" smtClean="0">
                                        <a:latin typeface="Cambria Math" panose="02040503050406030204" pitchFamily="18" charset="0"/>
                                        <a:ea typeface="Century Schoolbook" charset="0"/>
                                        <a:cs typeface="Century Schoolbook" charset="0"/>
                                      </a:rPr>
                                    </m:ctrlPr>
                                  </m:sSubPr>
                                  <m:e>
                                    <m:r>
                                      <a:rPr lang="en-US" sz="2400" b="0" i="1" smtClean="0">
                                        <a:latin typeface="Cambria Math" charset="0"/>
                                        <a:ea typeface="Century Schoolbook" charset="0"/>
                                        <a:cs typeface="Century Schoolbook" charset="0"/>
                                      </a:rPr>
                                      <m:t>𝑥</m:t>
                                    </m:r>
                                  </m:e>
                                  <m:sub>
                                    <m:r>
                                      <a:rPr lang="en-US" sz="2400" b="0" i="1" smtClean="0">
                                        <a:latin typeface="Cambria Math" charset="0"/>
                                        <a:ea typeface="Century Schoolbook" charset="0"/>
                                        <a:cs typeface="Century Schoolbook" charset="0"/>
                                      </a:rPr>
                                      <m:t>1</m:t>
                                    </m:r>
                                  </m:sub>
                                </m:sSub>
                                <m:r>
                                  <a:rPr lang="en-US" sz="2400" b="0" i="1" smtClean="0">
                                    <a:latin typeface="Cambria Math" charset="0"/>
                                    <a:ea typeface="Century Schoolbook" charset="0"/>
                                    <a:cs typeface="Century Schoolbook" charset="0"/>
                                  </a:rPr>
                                  <m:t>+</m:t>
                                </m:r>
                                <m:sSub>
                                  <m:sSubPr>
                                    <m:ctrlPr>
                                      <a:rPr lang="en-US" sz="2400" b="0" i="1" smtClean="0">
                                        <a:latin typeface="Cambria Math" panose="02040503050406030204" pitchFamily="18" charset="0"/>
                                        <a:ea typeface="Century Schoolbook" charset="0"/>
                                        <a:cs typeface="Century Schoolbook" charset="0"/>
                                      </a:rPr>
                                    </m:ctrlPr>
                                  </m:sSubPr>
                                  <m:e>
                                    <m:r>
                                      <a:rPr lang="en-US" sz="2400" b="0" i="1" smtClean="0">
                                        <a:latin typeface="Cambria Math" charset="0"/>
                                        <a:ea typeface="Century Schoolbook" charset="0"/>
                                        <a:cs typeface="Century Schoolbook" charset="0"/>
                                      </a:rPr>
                                      <m:t>𝑤</m:t>
                                    </m:r>
                                  </m:e>
                                  <m:sub>
                                    <m:r>
                                      <a:rPr lang="en-US" sz="2400" b="0" i="1" smtClean="0">
                                        <a:latin typeface="Cambria Math" charset="0"/>
                                        <a:ea typeface="Century Schoolbook" charset="0"/>
                                        <a:cs typeface="Century Schoolbook" charset="0"/>
                                      </a:rPr>
                                      <m:t>2</m:t>
                                    </m:r>
                                  </m:sub>
                                </m:sSub>
                                <m:sSub>
                                  <m:sSubPr>
                                    <m:ctrlPr>
                                      <a:rPr lang="en-US" sz="2400" b="0" i="1" smtClean="0">
                                        <a:latin typeface="Cambria Math" panose="02040503050406030204" pitchFamily="18" charset="0"/>
                                        <a:ea typeface="Century Schoolbook" charset="0"/>
                                        <a:cs typeface="Century Schoolbook" charset="0"/>
                                      </a:rPr>
                                    </m:ctrlPr>
                                  </m:sSubPr>
                                  <m:e>
                                    <m:r>
                                      <a:rPr lang="en-US" sz="2400" b="0" i="1" smtClean="0">
                                        <a:latin typeface="Cambria Math" charset="0"/>
                                        <a:ea typeface="Century Schoolbook" charset="0"/>
                                        <a:cs typeface="Century Schoolbook" charset="0"/>
                                      </a:rPr>
                                      <m:t>𝑥</m:t>
                                    </m:r>
                                  </m:e>
                                  <m:sub>
                                    <m:r>
                                      <a:rPr lang="en-US" sz="2400" b="0" i="1" smtClean="0">
                                        <a:latin typeface="Cambria Math" charset="0"/>
                                        <a:ea typeface="Century Schoolbook" charset="0"/>
                                        <a:cs typeface="Century Schoolbook" charset="0"/>
                                      </a:rPr>
                                      <m:t>2</m:t>
                                    </m:r>
                                  </m:sub>
                                </m:sSub>
                                <m:r>
                                  <a:rPr lang="en-US" sz="2400" b="0" i="1" smtClean="0">
                                    <a:latin typeface="Cambria Math" charset="0"/>
                                    <a:ea typeface="Century Schoolbook" charset="0"/>
                                    <a:cs typeface="Century Schoolbook" charset="0"/>
                                  </a:rPr>
                                  <m:t>+</m:t>
                                </m:r>
                                <m:r>
                                  <a:rPr lang="en-US" sz="2400" b="0" i="1" smtClean="0">
                                    <a:latin typeface="Cambria Math" charset="0"/>
                                    <a:ea typeface="Century Schoolbook" charset="0"/>
                                    <a:cs typeface="Century Schoolbook" charset="0"/>
                                  </a:rPr>
                                  <m:t>𝑏</m:t>
                                </m:r>
                              </m:oMath>
                            </m:oMathPara>
                          </a14:m>
                          <a:endParaRPr lang="en-US" sz="2400" dirty="0">
                            <a:latin typeface="Century Schoolbook" charset="0"/>
                            <a:ea typeface="Century Schoolbook" charset="0"/>
                            <a:cs typeface="Century Schoolbook"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xmlns="">
          <p:graphicFrame>
            <p:nvGraphicFramePr>
              <p:cNvPr id="4" name="Table 30">
                <a:extLst>
                  <a:ext uri="{FF2B5EF4-FFF2-40B4-BE49-F238E27FC236}">
                    <a16:creationId xmlns:a16="http://schemas.microsoft.com/office/drawing/2014/main" id="{B95A0CDD-1E14-E553-E7B2-DCEB3F0DD296}"/>
                  </a:ext>
                </a:extLst>
              </p:cNvPr>
              <p:cNvGraphicFramePr>
                <a:graphicFrameLocks noGrp="1"/>
              </p:cNvGraphicFramePr>
              <p:nvPr>
                <p:extLst>
                  <p:ext uri="{D42A27DB-BD31-4B8C-83A1-F6EECF244321}">
                    <p14:modId xmlns:p14="http://schemas.microsoft.com/office/powerpoint/2010/main" val="2958539033"/>
                  </p:ext>
                </p:extLst>
              </p:nvPr>
            </p:nvGraphicFramePr>
            <p:xfrm>
              <a:off x="1823985" y="2211710"/>
              <a:ext cx="3099222" cy="434340"/>
            </p:xfrm>
            <a:graphic>
              <a:graphicData uri="http://schemas.openxmlformats.org/drawingml/2006/table">
                <a:tbl>
                  <a:tblPr firstRow="1" bandRow="1">
                    <a:tableStyleId>{2D5ABB26-0587-4C30-8999-92F81FD0307C}</a:tableStyleId>
                  </a:tblPr>
                  <a:tblGrid>
                    <a:gridCol w="3099222">
                      <a:extLst>
                        <a:ext uri="{9D8B030D-6E8A-4147-A177-3AD203B41FA5}">
                          <a16:colId xmlns:a16="http://schemas.microsoft.com/office/drawing/2014/main" val="20000"/>
                        </a:ext>
                      </a:extLst>
                    </a:gridCol>
                  </a:tblGrid>
                  <a:tr h="434340">
                    <a:tc>
                      <a:txBody>
                        <a:bodyPr/>
                        <a:lstStyle/>
                        <a:p>
                          <a:endParaRPr lang="zh-CN"/>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96" t="-1370" r="-393" b="-5479"/>
                          </a:stretch>
                        </a:blipFill>
                      </a:tcPr>
                    </a:tc>
                    <a:extLst>
                      <a:ext uri="{0D108BD9-81ED-4DB2-BD59-A6C34878D82A}">
                        <a16:rowId xmlns:a16="http://schemas.microsoft.com/office/drawing/2014/main" val="10000"/>
                      </a:ext>
                    </a:extLst>
                  </a:tr>
                </a:tbl>
              </a:graphicData>
            </a:graphic>
          </p:graphicFrame>
        </mc:Fallback>
      </mc:AlternateContent>
      <mc:AlternateContent xmlns:mc="http://schemas.openxmlformats.org/markup-compatibility/2006" xmlns:a14="http://schemas.microsoft.com/office/drawing/2010/main">
        <mc:Choice Requires="a14">
          <p:sp>
            <p:nvSpPr>
              <p:cNvPr id="5" name="TextBox 16">
                <a:extLst>
                  <a:ext uri="{FF2B5EF4-FFF2-40B4-BE49-F238E27FC236}">
                    <a16:creationId xmlns:a16="http://schemas.microsoft.com/office/drawing/2014/main" id="{A73B2452-6A43-D8BB-04B8-133157CB7018}"/>
                  </a:ext>
                </a:extLst>
              </p:cNvPr>
              <p:cNvSpPr txBox="1"/>
              <p:nvPr/>
            </p:nvSpPr>
            <p:spPr>
              <a:xfrm>
                <a:off x="696833" y="1481249"/>
                <a:ext cx="3809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entury Schoolbook" charset="0"/>
                              <a:cs typeface="Century Schoolbook" charset="0"/>
                            </a:rPr>
                          </m:ctrlPr>
                        </m:sSubPr>
                        <m:e>
                          <m:r>
                            <a:rPr lang="en-US" sz="2400" i="1">
                              <a:latin typeface="Cambria Math" charset="0"/>
                              <a:ea typeface="Century Schoolbook" charset="0"/>
                              <a:cs typeface="Century Schoolbook" charset="0"/>
                            </a:rPr>
                            <m:t>𝑥</m:t>
                          </m:r>
                        </m:e>
                        <m:sub>
                          <m:r>
                            <a:rPr lang="en-US" sz="2400" i="1">
                              <a:latin typeface="Cambria Math" charset="0"/>
                              <a:ea typeface="Century Schoolbook" charset="0"/>
                              <a:cs typeface="Century Schoolbook" charset="0"/>
                            </a:rPr>
                            <m:t>1</m:t>
                          </m:r>
                        </m:sub>
                      </m:sSub>
                    </m:oMath>
                  </m:oMathPara>
                </a14:m>
                <a:endParaRPr lang="en-US" sz="1350" dirty="0">
                  <a:latin typeface="Century Schoolbook" charset="0"/>
                  <a:ea typeface="Century Schoolbook" charset="0"/>
                  <a:cs typeface="Century Schoolbook" charset="0"/>
                </a:endParaRPr>
              </a:p>
            </p:txBody>
          </p:sp>
        </mc:Choice>
        <mc:Fallback xmlns="">
          <p:sp>
            <p:nvSpPr>
              <p:cNvPr id="5" name="TextBox 16">
                <a:extLst>
                  <a:ext uri="{FF2B5EF4-FFF2-40B4-BE49-F238E27FC236}">
                    <a16:creationId xmlns:a16="http://schemas.microsoft.com/office/drawing/2014/main" id="{A73B2452-6A43-D8BB-04B8-133157CB7018}"/>
                  </a:ext>
                </a:extLst>
              </p:cNvPr>
              <p:cNvSpPr txBox="1">
                <a:spLocks noRot="1" noChangeAspect="1" noMove="1" noResize="1" noEditPoints="1" noAdjustHandles="1" noChangeArrowheads="1" noChangeShapeType="1" noTextEdit="1"/>
              </p:cNvSpPr>
              <p:nvPr/>
            </p:nvSpPr>
            <p:spPr>
              <a:xfrm>
                <a:off x="696833" y="1481249"/>
                <a:ext cx="380938" cy="369332"/>
              </a:xfrm>
              <a:prstGeom prst="rect">
                <a:avLst/>
              </a:prstGeom>
              <a:blipFill>
                <a:blip r:embed="rId5"/>
                <a:stretch>
                  <a:fillRect l="-7937" r="-4762"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17">
                <a:extLst>
                  <a:ext uri="{FF2B5EF4-FFF2-40B4-BE49-F238E27FC236}">
                    <a16:creationId xmlns:a16="http://schemas.microsoft.com/office/drawing/2014/main" id="{325D11FB-2D8D-ECE0-C7DB-5181C7899E4A}"/>
                  </a:ext>
                </a:extLst>
              </p:cNvPr>
              <p:cNvSpPr txBox="1"/>
              <p:nvPr/>
            </p:nvSpPr>
            <p:spPr>
              <a:xfrm>
                <a:off x="696833" y="1869018"/>
                <a:ext cx="437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entury Schoolbook" charset="0"/>
                              <a:cs typeface="Century Schoolbook" charset="0"/>
                            </a:rPr>
                          </m:ctrlPr>
                        </m:sSubPr>
                        <m:e>
                          <m:r>
                            <a:rPr lang="en-US" sz="2400" i="1">
                              <a:latin typeface="Cambria Math" charset="0"/>
                              <a:ea typeface="Century Schoolbook" charset="0"/>
                              <a:cs typeface="Century Schoolbook" charset="0"/>
                            </a:rPr>
                            <m:t>𝑤</m:t>
                          </m:r>
                        </m:e>
                        <m:sub>
                          <m:r>
                            <a:rPr lang="en-US" sz="2400" i="1">
                              <a:latin typeface="Cambria Math" charset="0"/>
                              <a:ea typeface="Century Schoolbook" charset="0"/>
                              <a:cs typeface="Century Schoolbook" charset="0"/>
                            </a:rPr>
                            <m:t>1</m:t>
                          </m:r>
                        </m:sub>
                      </m:sSub>
                    </m:oMath>
                  </m:oMathPara>
                </a14:m>
                <a:endParaRPr lang="en-US" sz="1350" dirty="0">
                  <a:latin typeface="Century Schoolbook" charset="0"/>
                  <a:ea typeface="Century Schoolbook" charset="0"/>
                  <a:cs typeface="Century Schoolbook" charset="0"/>
                </a:endParaRPr>
              </a:p>
            </p:txBody>
          </p:sp>
        </mc:Choice>
        <mc:Fallback xmlns="">
          <p:sp>
            <p:nvSpPr>
              <p:cNvPr id="10" name="TextBox 17">
                <a:extLst>
                  <a:ext uri="{FF2B5EF4-FFF2-40B4-BE49-F238E27FC236}">
                    <a16:creationId xmlns:a16="http://schemas.microsoft.com/office/drawing/2014/main" id="{325D11FB-2D8D-ECE0-C7DB-5181C7899E4A}"/>
                  </a:ext>
                </a:extLst>
              </p:cNvPr>
              <p:cNvSpPr txBox="1">
                <a:spLocks noRot="1" noChangeAspect="1" noMove="1" noResize="1" noEditPoints="1" noAdjustHandles="1" noChangeArrowheads="1" noChangeShapeType="1" noTextEdit="1"/>
              </p:cNvSpPr>
              <p:nvPr/>
            </p:nvSpPr>
            <p:spPr>
              <a:xfrm>
                <a:off x="696833" y="1869018"/>
                <a:ext cx="437877" cy="369332"/>
              </a:xfrm>
              <a:prstGeom prst="rect">
                <a:avLst/>
              </a:prstGeom>
              <a:blipFill>
                <a:blip r:embed="rId6"/>
                <a:stretch>
                  <a:fillRect l="-6944" r="-2778"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8">
                <a:extLst>
                  <a:ext uri="{FF2B5EF4-FFF2-40B4-BE49-F238E27FC236}">
                    <a16:creationId xmlns:a16="http://schemas.microsoft.com/office/drawing/2014/main" id="{E5C05E5F-28A6-80B4-864F-4410DAE49A6F}"/>
                  </a:ext>
                </a:extLst>
              </p:cNvPr>
              <p:cNvSpPr txBox="1"/>
              <p:nvPr/>
            </p:nvSpPr>
            <p:spPr>
              <a:xfrm>
                <a:off x="696834" y="2256786"/>
                <a:ext cx="3880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entury Schoolbook" charset="0"/>
                              <a:cs typeface="Century Schoolbook" charset="0"/>
                            </a:rPr>
                          </m:ctrlPr>
                        </m:sSubPr>
                        <m:e>
                          <m:r>
                            <a:rPr lang="en-US" sz="2400" i="1">
                              <a:latin typeface="Cambria Math" charset="0"/>
                              <a:ea typeface="Century Schoolbook" charset="0"/>
                              <a:cs typeface="Century Schoolbook" charset="0"/>
                            </a:rPr>
                            <m:t>𝑥</m:t>
                          </m:r>
                        </m:e>
                        <m:sub>
                          <m:r>
                            <a:rPr lang="en-US" sz="2400" i="1">
                              <a:latin typeface="Cambria Math" charset="0"/>
                              <a:ea typeface="Century Schoolbook" charset="0"/>
                              <a:cs typeface="Century Schoolbook" charset="0"/>
                            </a:rPr>
                            <m:t>2</m:t>
                          </m:r>
                        </m:sub>
                      </m:sSub>
                    </m:oMath>
                  </m:oMathPara>
                </a14:m>
                <a:endParaRPr lang="en-US" sz="1350" dirty="0">
                  <a:latin typeface="Century Schoolbook" charset="0"/>
                  <a:ea typeface="Century Schoolbook" charset="0"/>
                  <a:cs typeface="Century Schoolbook" charset="0"/>
                </a:endParaRPr>
              </a:p>
            </p:txBody>
          </p:sp>
        </mc:Choice>
        <mc:Fallback xmlns="">
          <p:sp>
            <p:nvSpPr>
              <p:cNvPr id="11" name="TextBox 18">
                <a:extLst>
                  <a:ext uri="{FF2B5EF4-FFF2-40B4-BE49-F238E27FC236}">
                    <a16:creationId xmlns:a16="http://schemas.microsoft.com/office/drawing/2014/main" id="{E5C05E5F-28A6-80B4-864F-4410DAE49A6F}"/>
                  </a:ext>
                </a:extLst>
              </p:cNvPr>
              <p:cNvSpPr txBox="1">
                <a:spLocks noRot="1" noChangeAspect="1" noMove="1" noResize="1" noEditPoints="1" noAdjustHandles="1" noChangeArrowheads="1" noChangeShapeType="1" noTextEdit="1"/>
              </p:cNvSpPr>
              <p:nvPr/>
            </p:nvSpPr>
            <p:spPr>
              <a:xfrm>
                <a:off x="696834" y="2256786"/>
                <a:ext cx="388055" cy="369332"/>
              </a:xfrm>
              <a:prstGeom prst="rect">
                <a:avLst/>
              </a:prstGeom>
              <a:blipFill>
                <a:blip r:embed="rId7"/>
                <a:stretch>
                  <a:fillRect l="-7813" r="-4688"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9">
                <a:extLst>
                  <a:ext uri="{FF2B5EF4-FFF2-40B4-BE49-F238E27FC236}">
                    <a16:creationId xmlns:a16="http://schemas.microsoft.com/office/drawing/2014/main" id="{0A64DEE1-2E6E-95B8-A4DD-BF0A0F54A3F4}"/>
                  </a:ext>
                </a:extLst>
              </p:cNvPr>
              <p:cNvSpPr txBox="1"/>
              <p:nvPr/>
            </p:nvSpPr>
            <p:spPr>
              <a:xfrm>
                <a:off x="696833" y="2644554"/>
                <a:ext cx="4449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entury Schoolbook" charset="0"/>
                              <a:cs typeface="Century Schoolbook" charset="0"/>
                            </a:rPr>
                          </m:ctrlPr>
                        </m:sSubPr>
                        <m:e>
                          <m:r>
                            <a:rPr lang="en-US" sz="2400" i="1">
                              <a:latin typeface="Cambria Math" charset="0"/>
                              <a:ea typeface="Century Schoolbook" charset="0"/>
                              <a:cs typeface="Century Schoolbook" charset="0"/>
                            </a:rPr>
                            <m:t>𝑤</m:t>
                          </m:r>
                        </m:e>
                        <m:sub>
                          <m:r>
                            <a:rPr lang="en-US" sz="2400" i="1">
                              <a:latin typeface="Cambria Math" charset="0"/>
                              <a:ea typeface="Century Schoolbook" charset="0"/>
                              <a:cs typeface="Century Schoolbook" charset="0"/>
                            </a:rPr>
                            <m:t>2</m:t>
                          </m:r>
                        </m:sub>
                      </m:sSub>
                    </m:oMath>
                  </m:oMathPara>
                </a14:m>
                <a:endParaRPr lang="en-US" sz="1350" dirty="0">
                  <a:latin typeface="Century Schoolbook" charset="0"/>
                  <a:ea typeface="Century Schoolbook" charset="0"/>
                  <a:cs typeface="Century Schoolbook" charset="0"/>
                </a:endParaRPr>
              </a:p>
            </p:txBody>
          </p:sp>
        </mc:Choice>
        <mc:Fallback xmlns="">
          <p:sp>
            <p:nvSpPr>
              <p:cNvPr id="12" name="TextBox 19">
                <a:extLst>
                  <a:ext uri="{FF2B5EF4-FFF2-40B4-BE49-F238E27FC236}">
                    <a16:creationId xmlns:a16="http://schemas.microsoft.com/office/drawing/2014/main" id="{0A64DEE1-2E6E-95B8-A4DD-BF0A0F54A3F4}"/>
                  </a:ext>
                </a:extLst>
              </p:cNvPr>
              <p:cNvSpPr txBox="1">
                <a:spLocks noRot="1" noChangeAspect="1" noMove="1" noResize="1" noEditPoints="1" noAdjustHandles="1" noChangeArrowheads="1" noChangeShapeType="1" noTextEdit="1"/>
              </p:cNvSpPr>
              <p:nvPr/>
            </p:nvSpPr>
            <p:spPr>
              <a:xfrm>
                <a:off x="696833" y="2644554"/>
                <a:ext cx="444994" cy="369332"/>
              </a:xfrm>
              <a:prstGeom prst="rect">
                <a:avLst/>
              </a:prstGeom>
              <a:blipFill>
                <a:blip r:embed="rId8"/>
                <a:stretch>
                  <a:fillRect l="-6849" r="-2740" b="-18333"/>
                </a:stretch>
              </a:blipFill>
            </p:spPr>
            <p:txBody>
              <a:bodyPr/>
              <a:lstStyle/>
              <a:p>
                <a:r>
                  <a:rPr lang="zh-CN" altLang="en-US">
                    <a:noFill/>
                  </a:rPr>
                  <a:t> </a:t>
                </a:r>
              </a:p>
            </p:txBody>
          </p:sp>
        </mc:Fallback>
      </mc:AlternateContent>
      <p:sp>
        <p:nvSpPr>
          <p:cNvPr id="13" name="TextBox 20">
            <a:extLst>
              <a:ext uri="{FF2B5EF4-FFF2-40B4-BE49-F238E27FC236}">
                <a16:creationId xmlns:a16="http://schemas.microsoft.com/office/drawing/2014/main" id="{F08B745D-E5EC-B677-81E6-4B5DE5B22DAF}"/>
              </a:ext>
            </a:extLst>
          </p:cNvPr>
          <p:cNvSpPr txBox="1"/>
          <p:nvPr/>
        </p:nvSpPr>
        <p:spPr>
          <a:xfrm>
            <a:off x="696833" y="3032322"/>
            <a:ext cx="333214" cy="369332"/>
          </a:xfrm>
          <a:prstGeom prst="rect">
            <a:avLst/>
          </a:prstGeom>
          <a:noFill/>
        </p:spPr>
        <p:txBody>
          <a:bodyPr wrap="square" lIns="0" tIns="0" rIns="0" bIns="0" rtlCol="0">
            <a:spAutoFit/>
          </a:bodyPr>
          <a:lstStyle/>
          <a:p>
            <a:r>
              <a:rPr lang="en-US" sz="2400" dirty="0">
                <a:latin typeface="Century Schoolbook" charset="0"/>
                <a:ea typeface="Century Schoolbook" charset="0"/>
                <a:cs typeface="Century Schoolbook" charset="0"/>
              </a:rPr>
              <a:t>b</a:t>
            </a:r>
            <a:endParaRPr lang="en-US" sz="1350" dirty="0">
              <a:latin typeface="Century Schoolbook" charset="0"/>
              <a:ea typeface="Century Schoolbook" charset="0"/>
              <a:cs typeface="Century Schoolbook" charset="0"/>
            </a:endParaRPr>
          </a:p>
        </p:txBody>
      </p:sp>
      <p:cxnSp>
        <p:nvCxnSpPr>
          <p:cNvPr id="14" name="Straight Arrow Connector 22">
            <a:extLst>
              <a:ext uri="{FF2B5EF4-FFF2-40B4-BE49-F238E27FC236}">
                <a16:creationId xmlns:a16="http://schemas.microsoft.com/office/drawing/2014/main" id="{5F48C996-0A7E-0C24-041D-7993F31862E0}"/>
              </a:ext>
            </a:extLst>
          </p:cNvPr>
          <p:cNvCxnSpPr>
            <a:cxnSpLocks/>
            <a:stCxn id="10" idx="3"/>
            <a:endCxn id="4" idx="1"/>
          </p:cNvCxnSpPr>
          <p:nvPr/>
        </p:nvCxnSpPr>
        <p:spPr>
          <a:xfrm>
            <a:off x="1134710" y="2053684"/>
            <a:ext cx="689275" cy="375196"/>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25">
            <a:extLst>
              <a:ext uri="{FF2B5EF4-FFF2-40B4-BE49-F238E27FC236}">
                <a16:creationId xmlns:a16="http://schemas.microsoft.com/office/drawing/2014/main" id="{E55F8C6D-74DC-271B-F568-570C2C80C939}"/>
              </a:ext>
            </a:extLst>
          </p:cNvPr>
          <p:cNvCxnSpPr>
            <a:cxnSpLocks/>
            <a:stCxn id="12" idx="3"/>
            <a:endCxn id="4" idx="1"/>
          </p:cNvCxnSpPr>
          <p:nvPr/>
        </p:nvCxnSpPr>
        <p:spPr>
          <a:xfrm flipV="1">
            <a:off x="1141827" y="2428880"/>
            <a:ext cx="682158" cy="40034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26">
            <a:extLst>
              <a:ext uri="{FF2B5EF4-FFF2-40B4-BE49-F238E27FC236}">
                <a16:creationId xmlns:a16="http://schemas.microsoft.com/office/drawing/2014/main" id="{94ADCA81-2FE0-45EB-7E4D-B82828EA7782}"/>
              </a:ext>
            </a:extLst>
          </p:cNvPr>
          <p:cNvCxnSpPr>
            <a:cxnSpLocks/>
            <a:stCxn id="13" idx="3"/>
            <a:endCxn id="4" idx="1"/>
          </p:cNvCxnSpPr>
          <p:nvPr/>
        </p:nvCxnSpPr>
        <p:spPr>
          <a:xfrm flipV="1">
            <a:off x="1030047" y="2428880"/>
            <a:ext cx="793938" cy="788108"/>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27">
            <a:extLst>
              <a:ext uri="{FF2B5EF4-FFF2-40B4-BE49-F238E27FC236}">
                <a16:creationId xmlns:a16="http://schemas.microsoft.com/office/drawing/2014/main" id="{CE79600B-B090-D3E8-714F-CDE4D86BF31F}"/>
              </a:ext>
            </a:extLst>
          </p:cNvPr>
          <p:cNvCxnSpPr>
            <a:cxnSpLocks/>
            <a:stCxn id="5" idx="3"/>
            <a:endCxn id="4" idx="1"/>
          </p:cNvCxnSpPr>
          <p:nvPr/>
        </p:nvCxnSpPr>
        <p:spPr>
          <a:xfrm>
            <a:off x="1077771" y="1665915"/>
            <a:ext cx="746214" cy="76296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49">
            <a:extLst>
              <a:ext uri="{FF2B5EF4-FFF2-40B4-BE49-F238E27FC236}">
                <a16:creationId xmlns:a16="http://schemas.microsoft.com/office/drawing/2014/main" id="{2A141B1B-16D6-E196-E20F-56663640841F}"/>
              </a:ext>
            </a:extLst>
          </p:cNvPr>
          <p:cNvCxnSpPr>
            <a:cxnSpLocks/>
            <a:stCxn id="11" idx="3"/>
            <a:endCxn id="4" idx="1"/>
          </p:cNvCxnSpPr>
          <p:nvPr/>
        </p:nvCxnSpPr>
        <p:spPr>
          <a:xfrm flipV="1">
            <a:off x="1084889" y="2428880"/>
            <a:ext cx="739096" cy="1257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9" name="Table 86">
                <a:extLst>
                  <a:ext uri="{FF2B5EF4-FFF2-40B4-BE49-F238E27FC236}">
                    <a16:creationId xmlns:a16="http://schemas.microsoft.com/office/drawing/2014/main" id="{7E8651F8-179C-F0B1-C837-1C2FF75A74C6}"/>
                  </a:ext>
                </a:extLst>
              </p:cNvPr>
              <p:cNvGraphicFramePr>
                <a:graphicFrameLocks noGrp="1"/>
              </p:cNvGraphicFramePr>
              <p:nvPr>
                <p:extLst>
                  <p:ext uri="{D42A27DB-BD31-4B8C-83A1-F6EECF244321}">
                    <p14:modId xmlns:p14="http://schemas.microsoft.com/office/powerpoint/2010/main" val="1523790683"/>
                  </p:ext>
                </p:extLst>
              </p:nvPr>
            </p:nvGraphicFramePr>
            <p:xfrm>
              <a:off x="5385499" y="2208571"/>
              <a:ext cx="1488689" cy="434340"/>
            </p:xfrm>
            <a:graphic>
              <a:graphicData uri="http://schemas.openxmlformats.org/drawingml/2006/table">
                <a:tbl>
                  <a:tblPr firstRow="1" bandRow="1">
                    <a:tableStyleId>{2D5ABB26-0587-4C30-8999-92F81FD0307C}</a:tableStyleId>
                  </a:tblPr>
                  <a:tblGrid>
                    <a:gridCol w="1488689">
                      <a:extLst>
                        <a:ext uri="{9D8B030D-6E8A-4147-A177-3AD203B41FA5}">
                          <a16:colId xmlns:a16="http://schemas.microsoft.com/office/drawing/2014/main" val="20000"/>
                        </a:ext>
                      </a:extLst>
                    </a:gridCol>
                  </a:tblGrid>
                  <a:tr h="434340">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entury Schoolbook" charset="0"/>
                                    <a:cs typeface="Century Schoolbook" charset="0"/>
                                  </a:rPr>
                                  <m:t>𝑎</m:t>
                                </m:r>
                                <m:r>
                                  <a:rPr lang="en-US" sz="2400" b="0" i="1" smtClean="0">
                                    <a:latin typeface="Cambria Math" charset="0"/>
                                    <a:ea typeface="Century Schoolbook" charset="0"/>
                                    <a:cs typeface="Century Schoolbook" charset="0"/>
                                  </a:rPr>
                                  <m:t>= </m:t>
                                </m:r>
                                <m:r>
                                  <a:rPr lang="en-US" sz="2400" b="0" i="1" smtClean="0">
                                    <a:latin typeface="Cambria Math" charset="0"/>
                                    <a:ea typeface="Century Schoolbook" charset="0"/>
                                    <a:cs typeface="Century Schoolbook" charset="0"/>
                                  </a:rPr>
                                  <m:t>𝜎</m:t>
                                </m:r>
                                <m:r>
                                  <a:rPr lang="en-US" sz="2400" b="0" i="1" smtClean="0">
                                    <a:latin typeface="Cambria Math" charset="0"/>
                                    <a:ea typeface="Century Schoolbook" charset="0"/>
                                    <a:cs typeface="Century Schoolbook" charset="0"/>
                                  </a:rPr>
                                  <m:t>(</m:t>
                                </m:r>
                                <m:r>
                                  <a:rPr lang="en-US" sz="2400" b="0" i="1" smtClean="0">
                                    <a:latin typeface="Cambria Math" charset="0"/>
                                    <a:ea typeface="Century Schoolbook" charset="0"/>
                                    <a:cs typeface="Century Schoolbook" charset="0"/>
                                  </a:rPr>
                                  <m:t>𝑧</m:t>
                                </m:r>
                                <m:r>
                                  <a:rPr lang="en-US" sz="2400" b="0" i="1" smtClean="0">
                                    <a:latin typeface="Cambria Math" charset="0"/>
                                    <a:ea typeface="Century Schoolbook" charset="0"/>
                                    <a:cs typeface="Century Schoolbook" charset="0"/>
                                  </a:rPr>
                                  <m:t>)</m:t>
                                </m:r>
                              </m:oMath>
                            </m:oMathPara>
                          </a14:m>
                          <a:endParaRPr lang="en-US" sz="2100" dirty="0">
                            <a:latin typeface="Century Schoolbook" charset="0"/>
                            <a:ea typeface="Century Schoolbook" charset="0"/>
                            <a:cs typeface="Century Schoolbook"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Choice>
        <mc:Fallback xmlns="">
          <p:graphicFrame>
            <p:nvGraphicFramePr>
              <p:cNvPr id="19" name="Table 86">
                <a:extLst>
                  <a:ext uri="{FF2B5EF4-FFF2-40B4-BE49-F238E27FC236}">
                    <a16:creationId xmlns:a16="http://schemas.microsoft.com/office/drawing/2014/main" id="{7E8651F8-179C-F0B1-C837-1C2FF75A74C6}"/>
                  </a:ext>
                </a:extLst>
              </p:cNvPr>
              <p:cNvGraphicFramePr>
                <a:graphicFrameLocks noGrp="1"/>
              </p:cNvGraphicFramePr>
              <p:nvPr>
                <p:extLst>
                  <p:ext uri="{D42A27DB-BD31-4B8C-83A1-F6EECF244321}">
                    <p14:modId xmlns:p14="http://schemas.microsoft.com/office/powerpoint/2010/main" val="1523790683"/>
                  </p:ext>
                </p:extLst>
              </p:nvPr>
            </p:nvGraphicFramePr>
            <p:xfrm>
              <a:off x="5385499" y="2208571"/>
              <a:ext cx="1488689" cy="434340"/>
            </p:xfrm>
            <a:graphic>
              <a:graphicData uri="http://schemas.openxmlformats.org/drawingml/2006/table">
                <a:tbl>
                  <a:tblPr firstRow="1" bandRow="1">
                    <a:tableStyleId>{2D5ABB26-0587-4C30-8999-92F81FD0307C}</a:tableStyleId>
                  </a:tblPr>
                  <a:tblGrid>
                    <a:gridCol w="1488689">
                      <a:extLst>
                        <a:ext uri="{9D8B030D-6E8A-4147-A177-3AD203B41FA5}">
                          <a16:colId xmlns:a16="http://schemas.microsoft.com/office/drawing/2014/main" val="20000"/>
                        </a:ext>
                      </a:extLst>
                    </a:gridCol>
                  </a:tblGrid>
                  <a:tr h="434340">
                    <a:tc>
                      <a:txBody>
                        <a:bodyPr/>
                        <a:lstStyle/>
                        <a:p>
                          <a:endParaRPr lang="zh-CN"/>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408" t="-1389" r="-816" b="-23611"/>
                          </a:stretch>
                        </a:blipFill>
                      </a:tcPr>
                    </a:tc>
                    <a:extLst>
                      <a:ext uri="{0D108BD9-81ED-4DB2-BD59-A6C34878D82A}">
                        <a16:rowId xmlns:a16="http://schemas.microsoft.com/office/drawing/2014/main" val="10000"/>
                      </a:ext>
                    </a:extLst>
                  </a:tr>
                </a:tbl>
              </a:graphicData>
            </a:graphic>
          </p:graphicFrame>
        </mc:Fallback>
      </mc:AlternateContent>
      <p:cxnSp>
        <p:nvCxnSpPr>
          <p:cNvPr id="20" name="Straight Arrow Connector 92">
            <a:extLst>
              <a:ext uri="{FF2B5EF4-FFF2-40B4-BE49-F238E27FC236}">
                <a16:creationId xmlns:a16="http://schemas.microsoft.com/office/drawing/2014/main" id="{6F645324-507A-014E-5AEB-130B372370F7}"/>
              </a:ext>
            </a:extLst>
          </p:cNvPr>
          <p:cNvCxnSpPr/>
          <p:nvPr/>
        </p:nvCxnSpPr>
        <p:spPr>
          <a:xfrm flipV="1">
            <a:off x="6874188" y="2395171"/>
            <a:ext cx="462293" cy="308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1" name="Table 93">
                <a:extLst>
                  <a:ext uri="{FF2B5EF4-FFF2-40B4-BE49-F238E27FC236}">
                    <a16:creationId xmlns:a16="http://schemas.microsoft.com/office/drawing/2014/main" id="{B14D7C21-8E03-21CA-007D-E7BCC2D3E23B}"/>
                  </a:ext>
                </a:extLst>
              </p:cNvPr>
              <p:cNvGraphicFramePr>
                <a:graphicFrameLocks noGrp="1"/>
              </p:cNvGraphicFramePr>
              <p:nvPr>
                <p:extLst>
                  <p:ext uri="{D42A27DB-BD31-4B8C-83A1-F6EECF244321}">
                    <p14:modId xmlns:p14="http://schemas.microsoft.com/office/powerpoint/2010/main" val="3715261912"/>
                  </p:ext>
                </p:extLst>
              </p:nvPr>
            </p:nvGraphicFramePr>
            <p:xfrm>
              <a:off x="7336480" y="2208571"/>
              <a:ext cx="1034492" cy="434340"/>
            </p:xfrm>
            <a:graphic>
              <a:graphicData uri="http://schemas.openxmlformats.org/drawingml/2006/table">
                <a:tbl>
                  <a:tblPr firstRow="1" bandRow="1">
                    <a:tableStyleId>{2D5ABB26-0587-4C30-8999-92F81FD0307C}</a:tableStyleId>
                  </a:tblPr>
                  <a:tblGrid>
                    <a:gridCol w="1034492">
                      <a:extLst>
                        <a:ext uri="{9D8B030D-6E8A-4147-A177-3AD203B41FA5}">
                          <a16:colId xmlns:a16="http://schemas.microsoft.com/office/drawing/2014/main" val="20000"/>
                        </a:ext>
                      </a:extLst>
                    </a:gridCol>
                  </a:tblGrid>
                  <a:tr h="434340">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entury Schoolbook" charset="0"/>
                                    <a:cs typeface="Century Schoolbook" charset="0"/>
                                  </a:rPr>
                                  <m:t>ℒ</m:t>
                                </m:r>
                                <m:r>
                                  <a:rPr lang="en-US" sz="2400" b="0" i="0" smtClean="0">
                                    <a:latin typeface="Cambria Math" charset="0"/>
                                    <a:ea typeface="Century Schoolbook" charset="0"/>
                                    <a:cs typeface="Century Schoolbook" charset="0"/>
                                  </a:rPr>
                                  <m:t>(</m:t>
                                </m:r>
                                <m:r>
                                  <a:rPr lang="en-US" sz="2400" b="0" i="1" smtClean="0">
                                    <a:latin typeface="Cambria Math" panose="02040503050406030204" pitchFamily="18" charset="0"/>
                                    <a:ea typeface="Century Schoolbook" charset="0"/>
                                    <a:cs typeface="Century Schoolbook" charset="0"/>
                                  </a:rPr>
                                  <m:t>𝑎</m:t>
                                </m:r>
                                <m:r>
                                  <a:rPr lang="en-US" sz="2400" b="0" i="0" smtClean="0">
                                    <a:latin typeface="Cambria Math" charset="0"/>
                                    <a:ea typeface="Century Schoolbook" charset="0"/>
                                    <a:cs typeface="Century Schoolbook" charset="0"/>
                                  </a:rPr>
                                  <m:t>,</m:t>
                                </m:r>
                                <m:r>
                                  <a:rPr lang="en-US" sz="2400" b="0" i="1" smtClean="0">
                                    <a:latin typeface="Cambria Math" panose="02040503050406030204" pitchFamily="18" charset="0"/>
                                    <a:ea typeface="Century Schoolbook" charset="0"/>
                                    <a:cs typeface="Century Schoolbook" charset="0"/>
                                  </a:rPr>
                                  <m:t>𝑦</m:t>
                                </m:r>
                                <m:r>
                                  <a:rPr lang="en-US" sz="2400" b="0" i="1" smtClean="0">
                                    <a:latin typeface="Cambria Math" charset="0"/>
                                    <a:ea typeface="Century Schoolbook" charset="0"/>
                                    <a:cs typeface="Century Schoolbook" charset="0"/>
                                  </a:rPr>
                                  <m:t>)</m:t>
                                </m:r>
                              </m:oMath>
                            </m:oMathPara>
                          </a14:m>
                          <a:endParaRPr lang="en-US" sz="2100" dirty="0">
                            <a:latin typeface="Century Schoolbook" charset="0"/>
                            <a:ea typeface="Century Schoolbook" charset="0"/>
                            <a:cs typeface="Century Schoolbook"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Choice>
        <mc:Fallback xmlns="">
          <p:graphicFrame>
            <p:nvGraphicFramePr>
              <p:cNvPr id="21" name="Table 93">
                <a:extLst>
                  <a:ext uri="{FF2B5EF4-FFF2-40B4-BE49-F238E27FC236}">
                    <a16:creationId xmlns:a16="http://schemas.microsoft.com/office/drawing/2014/main" id="{B14D7C21-8E03-21CA-007D-E7BCC2D3E23B}"/>
                  </a:ext>
                </a:extLst>
              </p:cNvPr>
              <p:cNvGraphicFramePr>
                <a:graphicFrameLocks noGrp="1"/>
              </p:cNvGraphicFramePr>
              <p:nvPr>
                <p:extLst>
                  <p:ext uri="{D42A27DB-BD31-4B8C-83A1-F6EECF244321}">
                    <p14:modId xmlns:p14="http://schemas.microsoft.com/office/powerpoint/2010/main" val="3715261912"/>
                  </p:ext>
                </p:extLst>
              </p:nvPr>
            </p:nvGraphicFramePr>
            <p:xfrm>
              <a:off x="7336480" y="2208571"/>
              <a:ext cx="1034492" cy="434340"/>
            </p:xfrm>
            <a:graphic>
              <a:graphicData uri="http://schemas.openxmlformats.org/drawingml/2006/table">
                <a:tbl>
                  <a:tblPr firstRow="1" bandRow="1">
                    <a:tableStyleId>{2D5ABB26-0587-4C30-8999-92F81FD0307C}</a:tableStyleId>
                  </a:tblPr>
                  <a:tblGrid>
                    <a:gridCol w="1034492">
                      <a:extLst>
                        <a:ext uri="{9D8B030D-6E8A-4147-A177-3AD203B41FA5}">
                          <a16:colId xmlns:a16="http://schemas.microsoft.com/office/drawing/2014/main" val="20000"/>
                        </a:ext>
                      </a:extLst>
                    </a:gridCol>
                  </a:tblGrid>
                  <a:tr h="434340">
                    <a:tc>
                      <a:txBody>
                        <a:bodyPr/>
                        <a:lstStyle/>
                        <a:p>
                          <a:endParaRPr lang="zh-CN"/>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585" t="-1389" r="-1170" b="-23611"/>
                          </a:stretch>
                        </a:blipFill>
                      </a:tcPr>
                    </a:tc>
                    <a:extLst>
                      <a:ext uri="{0D108BD9-81ED-4DB2-BD59-A6C34878D82A}">
                        <a16:rowId xmlns:a16="http://schemas.microsoft.com/office/drawing/2014/main" val="10000"/>
                      </a:ext>
                    </a:extLst>
                  </a:tr>
                </a:tbl>
              </a:graphicData>
            </a:graphic>
          </p:graphicFrame>
        </mc:Fallback>
      </mc:AlternateContent>
      <p:cxnSp>
        <p:nvCxnSpPr>
          <p:cNvPr id="22" name="Straight Arrow Connector 96">
            <a:extLst>
              <a:ext uri="{FF2B5EF4-FFF2-40B4-BE49-F238E27FC236}">
                <a16:creationId xmlns:a16="http://schemas.microsoft.com/office/drawing/2014/main" id="{3A1E8B12-F9B6-D836-52BA-87FB83FE662A}"/>
              </a:ext>
            </a:extLst>
          </p:cNvPr>
          <p:cNvCxnSpPr/>
          <p:nvPr/>
        </p:nvCxnSpPr>
        <p:spPr>
          <a:xfrm flipV="1">
            <a:off x="4923207" y="2427385"/>
            <a:ext cx="462293" cy="308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11">
            <p14:nvContentPartPr>
              <p14:cNvPr id="6" name="墨迹 5">
                <a:extLst>
                  <a:ext uri="{FF2B5EF4-FFF2-40B4-BE49-F238E27FC236}">
                    <a16:creationId xmlns:a16="http://schemas.microsoft.com/office/drawing/2014/main" id="{FA7C5C4B-E38D-DDF3-6C7A-DD9ECA821EBD}"/>
                  </a:ext>
                </a:extLst>
              </p14:cNvPr>
              <p14:cNvContentPartPr/>
              <p14:nvPr/>
            </p14:nvContentPartPr>
            <p14:xfrm>
              <a:off x="1452600" y="577440"/>
              <a:ext cx="5511960" cy="4195440"/>
            </p14:xfrm>
          </p:contentPart>
        </mc:Choice>
        <mc:Fallback>
          <p:pic>
            <p:nvPicPr>
              <p:cNvPr id="6" name="墨迹 5">
                <a:extLst>
                  <a:ext uri="{FF2B5EF4-FFF2-40B4-BE49-F238E27FC236}">
                    <a16:creationId xmlns:a16="http://schemas.microsoft.com/office/drawing/2014/main" id="{FA7C5C4B-E38D-DDF3-6C7A-DD9ECA821EBD}"/>
                  </a:ext>
                </a:extLst>
              </p:cNvPr>
              <p:cNvPicPr/>
              <p:nvPr/>
            </p:nvPicPr>
            <p:blipFill>
              <a:blip r:embed="rId12"/>
              <a:stretch>
                <a:fillRect/>
              </a:stretch>
            </p:blipFill>
            <p:spPr>
              <a:xfrm>
                <a:off x="1443240" y="568080"/>
                <a:ext cx="5530680" cy="4214160"/>
              </a:xfrm>
              <a:prstGeom prst="rect">
                <a:avLst/>
              </a:prstGeom>
            </p:spPr>
          </p:pic>
        </mc:Fallback>
      </mc:AlternateContent>
    </p:spTree>
    <p:extLst>
      <p:ext uri="{BB962C8B-B14F-4D97-AF65-F5344CB8AC3E}">
        <p14:creationId xmlns:p14="http://schemas.microsoft.com/office/powerpoint/2010/main" val="3972639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举例：一个三层的神经网络</a:t>
            </a:r>
          </a:p>
        </p:txBody>
      </p:sp>
      <p:pic>
        <p:nvPicPr>
          <p:cNvPr id="6" name="图片 5">
            <a:extLst>
              <a:ext uri="{FF2B5EF4-FFF2-40B4-BE49-F238E27FC236}">
                <a16:creationId xmlns:a16="http://schemas.microsoft.com/office/drawing/2014/main" id="{B7D8D4B3-7DFC-AF34-13DF-135DB8B8DE39}"/>
              </a:ext>
            </a:extLst>
          </p:cNvPr>
          <p:cNvPicPr>
            <a:picLocks noChangeAspect="1"/>
          </p:cNvPicPr>
          <p:nvPr/>
        </p:nvPicPr>
        <p:blipFill rotWithShape="1">
          <a:blip r:embed="rId2"/>
          <a:srcRect r="444"/>
          <a:stretch/>
        </p:blipFill>
        <p:spPr>
          <a:xfrm>
            <a:off x="713973" y="843558"/>
            <a:ext cx="6463272" cy="36355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1E0328C1-DD1D-D25C-2ED4-DA761AD12583}"/>
                  </a:ext>
                </a:extLst>
              </p14:cNvPr>
              <p14:cNvContentPartPr/>
              <p14:nvPr/>
            </p14:nvContentPartPr>
            <p14:xfrm>
              <a:off x="1945080" y="646920"/>
              <a:ext cx="25920" cy="58320"/>
            </p14:xfrm>
          </p:contentPart>
        </mc:Choice>
        <mc:Fallback>
          <p:pic>
            <p:nvPicPr>
              <p:cNvPr id="2" name="墨迹 1">
                <a:extLst>
                  <a:ext uri="{FF2B5EF4-FFF2-40B4-BE49-F238E27FC236}">
                    <a16:creationId xmlns:a16="http://schemas.microsoft.com/office/drawing/2014/main" id="{1E0328C1-DD1D-D25C-2ED4-DA761AD12583}"/>
                  </a:ext>
                </a:extLst>
              </p:cNvPr>
              <p:cNvPicPr/>
              <p:nvPr/>
            </p:nvPicPr>
            <p:blipFill>
              <a:blip r:embed="rId4"/>
              <a:stretch>
                <a:fillRect/>
              </a:stretch>
            </p:blipFill>
            <p:spPr>
              <a:xfrm>
                <a:off x="1935720" y="637560"/>
                <a:ext cx="44640" cy="77040"/>
              </a:xfrm>
              <a:prstGeom prst="rect">
                <a:avLst/>
              </a:prstGeom>
            </p:spPr>
          </p:pic>
        </mc:Fallback>
      </mc:AlternateContent>
    </p:spTree>
    <p:extLst>
      <p:ext uri="{BB962C8B-B14F-4D97-AF65-F5344CB8AC3E}">
        <p14:creationId xmlns:p14="http://schemas.microsoft.com/office/powerpoint/2010/main" val="1624467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神经网络中的参数</a:t>
            </a:r>
          </a:p>
        </p:txBody>
      </p:sp>
      <p:pic>
        <p:nvPicPr>
          <p:cNvPr id="6" name="图片 5">
            <a:extLst>
              <a:ext uri="{FF2B5EF4-FFF2-40B4-BE49-F238E27FC236}">
                <a16:creationId xmlns:a16="http://schemas.microsoft.com/office/drawing/2014/main" id="{B7D8D4B3-7DFC-AF34-13DF-135DB8B8DE39}"/>
              </a:ext>
            </a:extLst>
          </p:cNvPr>
          <p:cNvPicPr>
            <a:picLocks noChangeAspect="1"/>
          </p:cNvPicPr>
          <p:nvPr/>
        </p:nvPicPr>
        <p:blipFill rotWithShape="1">
          <a:blip r:embed="rId2"/>
          <a:srcRect r="444"/>
          <a:stretch/>
        </p:blipFill>
        <p:spPr>
          <a:xfrm>
            <a:off x="467544" y="915566"/>
            <a:ext cx="4671073" cy="2627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5D2B10FB-820F-5315-12CC-30716C47A9F4}"/>
                  </a:ext>
                </a:extLst>
              </p:cNvPr>
              <p:cNvSpPr txBox="1"/>
              <p:nvPr/>
            </p:nvSpPr>
            <p:spPr>
              <a:xfrm>
                <a:off x="5436096" y="1059582"/>
                <a:ext cx="3024336" cy="980268"/>
              </a:xfrm>
              <a:prstGeom prst="rect">
                <a:avLst/>
              </a:prstGeom>
              <a:noFill/>
            </p:spPr>
            <p:txBody>
              <a:bodyPr wrap="square">
                <a:spAutoFit/>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𝑊</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oMath>
                </a14:m>
                <a:r>
                  <a:rPr lang="en-US" altLang="zh-CN" dirty="0"/>
                  <a:t> 20 </a:t>
                </a:r>
                <a:r>
                  <a:rPr lang="zh-CN" altLang="en-US" dirty="0"/>
                  <a:t>个参数</a:t>
                </a:r>
                <a:r>
                  <a:rPr lang="en-US" altLang="zh-CN" dirty="0"/>
                  <a:t> </a:t>
                </a: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2</m:t>
                            </m:r>
                          </m:e>
                        </m:d>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en-US" altLang="zh-CN" dirty="0"/>
                  <a:t> 15 </a:t>
                </a:r>
                <a:r>
                  <a:rPr lang="zh-CN" altLang="en-US" dirty="0"/>
                  <a:t>个参数</a:t>
                </a:r>
                <a:r>
                  <a:rPr lang="en-US" altLang="zh-CN" dirty="0"/>
                  <a:t> </a:t>
                </a: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3</m:t>
                            </m:r>
                          </m:e>
                        </m:d>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r>
                          <a:rPr lang="en-US" altLang="zh-CN" b="0" i="1" smtClean="0">
                            <a:latin typeface="Cambria Math" panose="02040503050406030204" pitchFamily="18" charset="0"/>
                          </a:rPr>
                          <m:t>3</m:t>
                        </m:r>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en-US" altLang="zh-CN" dirty="0"/>
                  <a:t> 4 </a:t>
                </a:r>
                <a:r>
                  <a:rPr lang="zh-CN" altLang="en-US" dirty="0"/>
                  <a:t>个参数</a:t>
                </a:r>
                <a:endParaRPr lang="en-US" altLang="zh-CN" dirty="0"/>
              </a:p>
            </p:txBody>
          </p:sp>
        </mc:Choice>
        <mc:Fallback>
          <p:sp>
            <p:nvSpPr>
              <p:cNvPr id="4" name="文本框 3">
                <a:extLst>
                  <a:ext uri="{FF2B5EF4-FFF2-40B4-BE49-F238E27FC236}">
                    <a16:creationId xmlns:a16="http://schemas.microsoft.com/office/drawing/2014/main" id="{5D2B10FB-820F-5315-12CC-30716C47A9F4}"/>
                  </a:ext>
                </a:extLst>
              </p:cNvPr>
              <p:cNvSpPr txBox="1">
                <a:spLocks noRot="1" noChangeAspect="1" noMove="1" noResize="1" noEditPoints="1" noAdjustHandles="1" noChangeArrowheads="1" noChangeShapeType="1" noTextEdit="1"/>
              </p:cNvSpPr>
              <p:nvPr/>
            </p:nvSpPr>
            <p:spPr>
              <a:xfrm>
                <a:off x="5436096" y="1059582"/>
                <a:ext cx="3024336" cy="980268"/>
              </a:xfrm>
              <a:prstGeom prst="rect">
                <a:avLst/>
              </a:prstGeom>
              <a:blipFill>
                <a:blip r:embed="rId3"/>
                <a:stretch>
                  <a:fillRect t="-3727" b="-9317"/>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51052D2D-ACB3-59C3-C30A-8BF45B35F521}"/>
                  </a:ext>
                </a:extLst>
              </p14:cNvPr>
              <p14:cNvContentPartPr/>
              <p14:nvPr/>
            </p14:nvContentPartPr>
            <p14:xfrm>
              <a:off x="1629360" y="602640"/>
              <a:ext cx="5070600" cy="3312000"/>
            </p14:xfrm>
          </p:contentPart>
        </mc:Choice>
        <mc:Fallback>
          <p:pic>
            <p:nvPicPr>
              <p:cNvPr id="5" name="墨迹 4">
                <a:extLst>
                  <a:ext uri="{FF2B5EF4-FFF2-40B4-BE49-F238E27FC236}">
                    <a16:creationId xmlns:a16="http://schemas.microsoft.com/office/drawing/2014/main" id="{51052D2D-ACB3-59C3-C30A-8BF45B35F521}"/>
                  </a:ext>
                </a:extLst>
              </p:cNvPr>
              <p:cNvPicPr/>
              <p:nvPr/>
            </p:nvPicPr>
            <p:blipFill>
              <a:blip r:embed="rId5"/>
              <a:stretch>
                <a:fillRect/>
              </a:stretch>
            </p:blipFill>
            <p:spPr>
              <a:xfrm>
                <a:off x="1620000" y="593280"/>
                <a:ext cx="5089320" cy="3330720"/>
              </a:xfrm>
              <a:prstGeom prst="rect">
                <a:avLst/>
              </a:prstGeom>
            </p:spPr>
          </p:pic>
        </mc:Fallback>
      </mc:AlternateContent>
    </p:spTree>
    <p:extLst>
      <p:ext uri="{BB962C8B-B14F-4D97-AF65-F5344CB8AC3E}">
        <p14:creationId xmlns:p14="http://schemas.microsoft.com/office/powerpoint/2010/main" val="213699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p:nvPr/>
        </p:nvSpPr>
        <p:spPr>
          <a:xfrm>
            <a:off x="4079053" y="2653076"/>
            <a:ext cx="383050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24" name="矩形 3"/>
          <p:cNvSpPr/>
          <p:nvPr/>
        </p:nvSpPr>
        <p:spPr>
          <a:xfrm>
            <a:off x="4089138" y="1231129"/>
            <a:ext cx="268145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2" name="文本框 8"/>
          <p:cNvSpPr txBox="1"/>
          <p:nvPr/>
        </p:nvSpPr>
        <p:spPr>
          <a:xfrm>
            <a:off x="2824205" y="200363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2</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3" name="Freeform 125"/>
          <p:cNvSpPr>
            <a:spLocks noEditPoints="1"/>
          </p:cNvSpPr>
          <p:nvPr/>
        </p:nvSpPr>
        <p:spPr bwMode="auto">
          <a:xfrm rot="5400000">
            <a:off x="2547781" y="2094376"/>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4" name="Freeform 125"/>
          <p:cNvSpPr>
            <a:spLocks noEditPoints="1"/>
          </p:cNvSpPr>
          <p:nvPr/>
        </p:nvSpPr>
        <p:spPr bwMode="auto">
          <a:xfrm rot="5400000">
            <a:off x="2547780" y="2800015"/>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5" name="Freeform 125"/>
          <p:cNvSpPr>
            <a:spLocks noEditPoints="1"/>
          </p:cNvSpPr>
          <p:nvPr/>
        </p:nvSpPr>
        <p:spPr bwMode="auto">
          <a:xfrm rot="5400000">
            <a:off x="2547779" y="4209848"/>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6" name="文本框 23"/>
          <p:cNvSpPr txBox="1"/>
          <p:nvPr/>
        </p:nvSpPr>
        <p:spPr>
          <a:xfrm>
            <a:off x="2824204" y="413071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5</a:t>
            </a:r>
            <a:r>
              <a:rPr lang="en-US" altLang="zh-CN" sz="1575" b="1" dirty="0">
                <a:solidFill>
                  <a:srgbClr val="FFFFFF"/>
                </a:solidFill>
                <a:latin typeface="思源黑体" panose="020B0400000000000000"/>
                <a:ea typeface="思源黑体" panose="020B0400000000000000"/>
                <a:sym typeface="Calibri" panose="020F0502020204030204" pitchFamily="34" charset="0"/>
              </a:rPr>
              <a:t> </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7" name="文本框 24"/>
          <p:cNvSpPr txBox="1"/>
          <p:nvPr/>
        </p:nvSpPr>
        <p:spPr>
          <a:xfrm>
            <a:off x="2816040" y="3430204"/>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4 </a:t>
            </a:r>
            <a:endParaRPr lang="zh-CN" altLang="en-US"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endParaRPr>
          </a:p>
        </p:txBody>
      </p:sp>
      <p:sp>
        <p:nvSpPr>
          <p:cNvPr id="8" name="文本框 25"/>
          <p:cNvSpPr txBox="1"/>
          <p:nvPr/>
        </p:nvSpPr>
        <p:spPr>
          <a:xfrm>
            <a:off x="2824204" y="2721486"/>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3</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9" name="Freeform 125"/>
          <p:cNvSpPr>
            <a:spLocks noEditPoints="1"/>
          </p:cNvSpPr>
          <p:nvPr/>
        </p:nvSpPr>
        <p:spPr bwMode="auto">
          <a:xfrm rot="5400000">
            <a:off x="2547780" y="3511520"/>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10" name="矩形 3"/>
          <p:cNvSpPr/>
          <p:nvPr/>
        </p:nvSpPr>
        <p:spPr>
          <a:xfrm>
            <a:off x="4075810" y="1942032"/>
            <a:ext cx="3833751" cy="45360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pPr>
            <a:endParaRPr lang="zh-CN" altLang="en-US" sz="1013" kern="0">
              <a:solidFill>
                <a:prstClr val="white"/>
              </a:solidFill>
              <a:ea typeface="思源黑体" panose="020B0400000000000000"/>
              <a:sym typeface="Calibri" panose="020F0502020204030204" pitchFamily="34" charset="0"/>
            </a:endParaRPr>
          </a:p>
        </p:txBody>
      </p:sp>
      <p:sp>
        <p:nvSpPr>
          <p:cNvPr id="11" name="矩形 10"/>
          <p:cNvSpPr/>
          <p:nvPr/>
        </p:nvSpPr>
        <p:spPr>
          <a:xfrm>
            <a:off x="4733433" y="2756044"/>
            <a:ext cx="2970387"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神经网络传播过程</a:t>
            </a:r>
          </a:p>
        </p:txBody>
      </p:sp>
      <p:grpSp>
        <p:nvGrpSpPr>
          <p:cNvPr id="13" name="组合 12"/>
          <p:cNvGrpSpPr/>
          <p:nvPr/>
        </p:nvGrpSpPr>
        <p:grpSpPr>
          <a:xfrm>
            <a:off x="4068311" y="3357115"/>
            <a:ext cx="2461922" cy="452761"/>
            <a:chOff x="5219648" y="4106963"/>
            <a:chExt cx="4376751" cy="804908"/>
          </a:xfrm>
        </p:grpSpPr>
        <p:sp>
          <p:nvSpPr>
            <p:cNvPr id="15" name="矩形 3"/>
            <p:cNvSpPr/>
            <p:nvPr/>
          </p:nvSpPr>
          <p:spPr>
            <a:xfrm>
              <a:off x="5219648" y="4106963"/>
              <a:ext cx="4376751"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14" name="矩形 13"/>
            <p:cNvSpPr/>
            <p:nvPr/>
          </p:nvSpPr>
          <p:spPr>
            <a:xfrm>
              <a:off x="6243110" y="4270334"/>
              <a:ext cx="3098285" cy="533479"/>
            </a:xfrm>
            <a:prstGeom prst="rect">
              <a:avLst/>
            </a:prstGeom>
            <a:solidFill>
              <a:srgbClr val="333F50"/>
            </a:solidFill>
            <a:ln w="25400" cap="sq">
              <a:noFill/>
              <a:prstDash val="dash"/>
              <a:bevel/>
            </a:ln>
          </p:spPr>
          <p:txBody>
            <a:bodyPr wrap="none">
              <a:spAutoFit/>
            </a:bodyPr>
            <a:lstStyle/>
            <a:p>
              <a:r>
                <a:rPr lang="zh-CN" altLang="en-US" sz="1350" b="1" dirty="0">
                  <a:solidFill>
                    <a:schemeClr val="bg1"/>
                  </a:solidFill>
                  <a:latin typeface="思源黑体" panose="020B0400000000000000"/>
                  <a:ea typeface="思源黑体" panose="020B0400000000000000"/>
                  <a:sym typeface="Calibri" panose="020F0502020204030204" pitchFamily="34" charset="0"/>
                </a:rPr>
                <a:t>神经网络的构成细节</a:t>
              </a:r>
            </a:p>
          </p:txBody>
        </p:sp>
      </p:grpSp>
      <p:grpSp>
        <p:nvGrpSpPr>
          <p:cNvPr id="16" name="组合 15"/>
          <p:cNvGrpSpPr/>
          <p:nvPr/>
        </p:nvGrpSpPr>
        <p:grpSpPr>
          <a:xfrm>
            <a:off x="4079053" y="4067320"/>
            <a:ext cx="2495636" cy="452761"/>
            <a:chOff x="5219648" y="5356530"/>
            <a:chExt cx="4436686" cy="804908"/>
          </a:xfrm>
        </p:grpSpPr>
        <p:sp>
          <p:nvSpPr>
            <p:cNvPr id="17" name="矩形 16"/>
            <p:cNvSpPr/>
            <p:nvPr/>
          </p:nvSpPr>
          <p:spPr>
            <a:xfrm>
              <a:off x="6421250" y="5519442"/>
              <a:ext cx="3098284" cy="533479"/>
            </a:xfrm>
            <a:prstGeom prst="rect">
              <a:avLst/>
            </a:prstGeom>
            <a:ln w="25400" cap="sq">
              <a:noFill/>
              <a:prstDash val="dash"/>
              <a:bevel/>
            </a:ln>
          </p:spPr>
          <p:txBody>
            <a:bodyPr wrap="none">
              <a:spAutoFit/>
            </a:bodyPr>
            <a:lstStyle/>
            <a:p>
              <a:r>
                <a:rPr lang="zh-CN" altLang="en-US" sz="1350" dirty="0">
                  <a:solidFill>
                    <a:schemeClr val="bg1">
                      <a:lumMod val="50000"/>
                    </a:schemeClr>
                  </a:solidFill>
                  <a:latin typeface="思源黑体" panose="020B0400000000000000"/>
                  <a:ea typeface="思源黑体" panose="020B0400000000000000"/>
                  <a:sym typeface="Calibri" panose="020F0502020204030204" pitchFamily="34" charset="0"/>
                </a:rPr>
                <a:t>应用场景与编写框架</a:t>
              </a:r>
            </a:p>
          </p:txBody>
        </p:sp>
        <p:sp>
          <p:nvSpPr>
            <p:cNvPr id="18" name="矩形 3"/>
            <p:cNvSpPr/>
            <p:nvPr/>
          </p:nvSpPr>
          <p:spPr>
            <a:xfrm>
              <a:off x="5219648" y="5356530"/>
              <a:ext cx="4436686"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grpSp>
      <p:sp>
        <p:nvSpPr>
          <p:cNvPr id="19" name="矩形 18"/>
          <p:cNvSpPr/>
          <p:nvPr/>
        </p:nvSpPr>
        <p:spPr>
          <a:xfrm>
            <a:off x="4773655" y="2048903"/>
            <a:ext cx="1742785"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损失函数与激活函数</a:t>
            </a:r>
          </a:p>
        </p:txBody>
      </p:sp>
      <p:sp>
        <p:nvSpPr>
          <p:cNvPr id="20" name="Freeform 125"/>
          <p:cNvSpPr>
            <a:spLocks noEditPoints="1"/>
          </p:cNvSpPr>
          <p:nvPr/>
        </p:nvSpPr>
        <p:spPr bwMode="auto">
          <a:xfrm rot="5400000">
            <a:off x="2554407" y="1389329"/>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21" name="文本框 23"/>
          <p:cNvSpPr txBox="1"/>
          <p:nvPr/>
        </p:nvSpPr>
        <p:spPr>
          <a:xfrm>
            <a:off x="2830832" y="1310192"/>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1</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23" name="矩形 22"/>
          <p:cNvSpPr/>
          <p:nvPr/>
        </p:nvSpPr>
        <p:spPr>
          <a:xfrm>
            <a:off x="4761581" y="1338440"/>
            <a:ext cx="1877775"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感知机模型</a:t>
            </a:r>
          </a:p>
        </p:txBody>
      </p:sp>
    </p:spTree>
    <p:extLst>
      <p:ext uri="{BB962C8B-B14F-4D97-AF65-F5344CB8AC3E}">
        <p14:creationId xmlns:p14="http://schemas.microsoft.com/office/powerpoint/2010/main" val="1356739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0" dirty="0">
                <a:ea typeface="思源黑体" panose="020B0400000000000000"/>
                <a:sym typeface="Calibri" panose="020F0502020204030204" pitchFamily="34" charset="0"/>
              </a:rPr>
              <a:t>神经网络算法中的神经元正是模拟了现实世界中神经元的架构。</a:t>
            </a:r>
          </a:p>
          <a:p>
            <a:r>
              <a:rPr lang="zh-CN" altLang="en-US" b="0" dirty="0">
                <a:ea typeface="思源黑体" panose="020B0400000000000000"/>
                <a:sym typeface="Calibri" panose="020F0502020204030204" pitchFamily="34" charset="0"/>
              </a:rPr>
              <a:t>如图 所示，</a:t>
            </a:r>
            <a:r>
              <a:rPr lang="en-US" altLang="zh-CN" b="0" dirty="0">
                <a:ea typeface="思源黑体" panose="020B0400000000000000"/>
                <a:sym typeface="Calibri" panose="020F0502020204030204" pitchFamily="34" charset="0"/>
              </a:rPr>
              <a:t>X1 </a:t>
            </a:r>
            <a:r>
              <a:rPr lang="zh-CN" altLang="en-US" b="0" dirty="0">
                <a:ea typeface="思源黑体" panose="020B0400000000000000"/>
                <a:sym typeface="Calibri" panose="020F0502020204030204" pitchFamily="34" charset="0"/>
              </a:rPr>
              <a:t>到</a:t>
            </a:r>
            <a:r>
              <a:rPr lang="en-US" altLang="zh-CN" b="0" dirty="0">
                <a:ea typeface="思源黑体" panose="020B0400000000000000"/>
                <a:sym typeface="Calibri" panose="020F0502020204030204" pitchFamily="34" charset="0"/>
              </a:rPr>
              <a:t>X4</a:t>
            </a:r>
            <a:r>
              <a:rPr lang="zh-CN" altLang="en-US" b="0" dirty="0">
                <a:ea typeface="思源黑体" panose="020B0400000000000000"/>
                <a:sym typeface="Calibri" panose="020F0502020204030204" pitchFamily="34" charset="0"/>
              </a:rPr>
              <a:t>四个节点组成输入层，代表输入的特征信息，相当于神经元的树突部分。</a:t>
            </a:r>
            <a:r>
              <a:rPr lang="en-US" altLang="zh-CN" b="0" dirty="0">
                <a:ea typeface="思源黑体" panose="020B0400000000000000"/>
                <a:sym typeface="Calibri" panose="020F0502020204030204" pitchFamily="34" charset="0"/>
              </a:rPr>
              <a:t>θ1 </a:t>
            </a:r>
            <a:r>
              <a:rPr lang="zh-CN" altLang="en-US" b="0" dirty="0">
                <a:ea typeface="思源黑体" panose="020B0400000000000000"/>
                <a:sym typeface="Calibri" panose="020F0502020204030204" pitchFamily="34" charset="0"/>
              </a:rPr>
              <a:t>到</a:t>
            </a:r>
            <a:r>
              <a:rPr lang="en-US" altLang="zh-CN" b="0" dirty="0">
                <a:ea typeface="思源黑体" panose="020B0400000000000000"/>
                <a:sym typeface="Calibri" panose="020F0502020204030204" pitchFamily="34" charset="0"/>
              </a:rPr>
              <a:t>θ4 </a:t>
            </a:r>
            <a:r>
              <a:rPr lang="zh-CN" altLang="en-US" b="0" dirty="0">
                <a:ea typeface="思源黑体" panose="020B0400000000000000"/>
                <a:sym typeface="Calibri" panose="020F0502020204030204" pitchFamily="34" charset="0"/>
              </a:rPr>
              <a:t>称为连接权重，代表不同信息的重要性（通常在最新文献中用</a:t>
            </a:r>
            <a:r>
              <a:rPr lang="en-US" altLang="zh-CN" b="0" dirty="0">
                <a:ea typeface="思源黑体" panose="020B0400000000000000"/>
                <a:sym typeface="Calibri" panose="020F0502020204030204" pitchFamily="34" charset="0"/>
              </a:rPr>
              <a:t>w</a:t>
            </a:r>
            <a:r>
              <a:rPr lang="zh-CN" altLang="en-US" b="0" dirty="0">
                <a:ea typeface="思源黑体" panose="020B0400000000000000"/>
                <a:sym typeface="Calibri" panose="020F0502020204030204" pitchFamily="34" charset="0"/>
              </a:rPr>
              <a:t>表示），需要通过训练调节。输入层</a:t>
            </a:r>
            <a:r>
              <a:rPr lang="en-US" altLang="zh-CN" b="0" dirty="0">
                <a:ea typeface="思源黑体" panose="020B0400000000000000"/>
                <a:sym typeface="Calibri" panose="020F0502020204030204" pitchFamily="34" charset="0"/>
              </a:rPr>
              <a:t>X1 </a:t>
            </a:r>
            <a:r>
              <a:rPr lang="zh-CN" altLang="en-US" b="0" dirty="0">
                <a:ea typeface="思源黑体" panose="020B0400000000000000"/>
                <a:sym typeface="Calibri" panose="020F0502020204030204" pitchFamily="34" charset="0"/>
              </a:rPr>
              <a:t>到</a:t>
            </a:r>
            <a:r>
              <a:rPr lang="en-US" altLang="zh-CN" b="0" dirty="0">
                <a:ea typeface="思源黑体" panose="020B0400000000000000"/>
                <a:sym typeface="Calibri" panose="020F0502020204030204" pitchFamily="34" charset="0"/>
              </a:rPr>
              <a:t>X4 </a:t>
            </a:r>
            <a:r>
              <a:rPr lang="zh-CN" altLang="en-US" b="0" dirty="0">
                <a:ea typeface="思源黑体" panose="020B0400000000000000"/>
                <a:sym typeface="Calibri" panose="020F0502020204030204" pitchFamily="34" charset="0"/>
              </a:rPr>
              <a:t>的信息按权重加和，随后进入一个非线性的激活函数</a:t>
            </a:r>
            <a:r>
              <a:rPr lang="en-US" altLang="zh-CN" b="0" dirty="0">
                <a:ea typeface="思源黑体" panose="020B0400000000000000"/>
                <a:sym typeface="Calibri" panose="020F0502020204030204" pitchFamily="34" charset="0"/>
              </a:rPr>
              <a:t>ℎ(</a:t>
            </a:r>
            <a:r>
              <a:rPr lang="zh-CN" altLang="en-US" b="0" dirty="0">
                <a:ea typeface="思源黑体" panose="020B0400000000000000"/>
                <a:sym typeface="Calibri" panose="020F0502020204030204" pitchFamily="34" charset="0"/>
              </a:rPr>
              <a:t>𝑥</a:t>
            </a:r>
            <a:r>
              <a:rPr lang="en-US" altLang="zh-CN" b="0" dirty="0">
                <a:ea typeface="思源黑体" panose="020B0400000000000000"/>
                <a:sym typeface="Calibri" panose="020F0502020204030204" pitchFamily="34" charset="0"/>
              </a:rPr>
              <a:t>)</a:t>
            </a:r>
            <a:r>
              <a:rPr lang="zh-CN" altLang="en-US" b="0" dirty="0">
                <a:ea typeface="思源黑体" panose="020B0400000000000000"/>
                <a:sym typeface="Calibri" panose="020F0502020204030204" pitchFamily="34" charset="0"/>
              </a:rPr>
              <a:t>，模拟神经元激活的过程。</a:t>
            </a:r>
          </a:p>
          <a:p>
            <a:r>
              <a:rPr lang="zh-CN" altLang="en-US" b="0" dirty="0">
                <a:ea typeface="思源黑体" panose="020B0400000000000000"/>
                <a:sym typeface="Calibri" panose="020F0502020204030204" pitchFamily="34" charset="0"/>
              </a:rPr>
              <a:t>通常还包括偏置参数</a:t>
            </a:r>
            <a:r>
              <a:rPr lang="en-US" altLang="zh-CN" b="0" dirty="0">
                <a:ea typeface="思源黑体" panose="020B0400000000000000"/>
                <a:sym typeface="Calibri" panose="020F0502020204030204" pitchFamily="34" charset="0"/>
              </a:rPr>
              <a:t>b</a:t>
            </a:r>
            <a:endParaRPr lang="zh-CN" altLang="en-US" b="0" dirty="0">
              <a:ea typeface="思源黑体" panose="020B0400000000000000"/>
              <a:sym typeface="Calibri" panose="020F0502020204030204" pitchFamily="34" charset="0"/>
            </a:endParaRPr>
          </a:p>
          <a:p>
            <a:pPr lvl="1"/>
            <a:endParaRPr lang="en-US" altLang="zh-CN" b="0" dirty="0">
              <a:ea typeface="思源黑体" panose="020B0400000000000000"/>
              <a:sym typeface="Calibri" panose="020F0502020204030204" pitchFamily="34" charset="0"/>
            </a:endParaRP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神经网络的内部结构</a:t>
            </a:r>
          </a:p>
        </p:txBody>
      </p:sp>
      <p:pic>
        <p:nvPicPr>
          <p:cNvPr id="4" name="图片 3">
            <a:extLst>
              <a:ext uri="{FF2B5EF4-FFF2-40B4-BE49-F238E27FC236}">
                <a16:creationId xmlns:a16="http://schemas.microsoft.com/office/drawing/2014/main" id="{4EF9B1E9-1279-EBC4-A5A5-C09A32FD7388}"/>
              </a:ext>
            </a:extLst>
          </p:cNvPr>
          <p:cNvPicPr>
            <a:picLocks noChangeAspect="1"/>
          </p:cNvPicPr>
          <p:nvPr/>
        </p:nvPicPr>
        <p:blipFill>
          <a:blip r:embed="rId2"/>
          <a:stretch>
            <a:fillRect/>
          </a:stretch>
        </p:blipFill>
        <p:spPr>
          <a:xfrm>
            <a:off x="713973" y="2323465"/>
            <a:ext cx="3914091" cy="2376152"/>
          </a:xfrm>
          <a:prstGeom prst="rect">
            <a:avLst/>
          </a:prstGeom>
        </p:spPr>
      </p:pic>
    </p:spTree>
    <p:extLst>
      <p:ext uri="{BB962C8B-B14F-4D97-AF65-F5344CB8AC3E}">
        <p14:creationId xmlns:p14="http://schemas.microsoft.com/office/powerpoint/2010/main" val="2653616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神经网络表示：一个神经元的内部</a:t>
            </a:r>
          </a:p>
        </p:txBody>
      </p:sp>
      <p:cxnSp>
        <p:nvCxnSpPr>
          <p:cNvPr id="8" name="Straight Connector 109">
            <a:extLst>
              <a:ext uri="{FF2B5EF4-FFF2-40B4-BE49-F238E27FC236}">
                <a16:creationId xmlns:a16="http://schemas.microsoft.com/office/drawing/2014/main" id="{B8ECB38A-CF0A-7672-6CBE-C86E8F5662BA}"/>
              </a:ext>
            </a:extLst>
          </p:cNvPr>
          <p:cNvCxnSpPr/>
          <p:nvPr/>
        </p:nvCxnSpPr>
        <p:spPr>
          <a:xfrm>
            <a:off x="4706877" y="1110918"/>
            <a:ext cx="0" cy="3391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1644">
            <a:extLst>
              <a:ext uri="{FF2B5EF4-FFF2-40B4-BE49-F238E27FC236}">
                <a16:creationId xmlns:a16="http://schemas.microsoft.com/office/drawing/2014/main" id="{8C97D63C-610D-265E-9BCB-16ABB0408060}"/>
              </a:ext>
            </a:extLst>
          </p:cNvPr>
          <p:cNvGrpSpPr/>
          <p:nvPr/>
        </p:nvGrpSpPr>
        <p:grpSpPr>
          <a:xfrm>
            <a:off x="4953708" y="924113"/>
            <a:ext cx="2997706" cy="1906007"/>
            <a:chOff x="6533203" y="1384698"/>
            <a:chExt cx="3996941" cy="2541343"/>
          </a:xfrm>
        </p:grpSpPr>
        <mc:AlternateContent xmlns:mc="http://schemas.openxmlformats.org/markup-compatibility/2006" xmlns:a14="http://schemas.microsoft.com/office/drawing/2010/main">
          <mc:Choice Requires="a14">
            <p:sp>
              <p:nvSpPr>
                <p:cNvPr id="10" name="TextBox 114">
                  <a:extLst>
                    <a:ext uri="{FF2B5EF4-FFF2-40B4-BE49-F238E27FC236}">
                      <a16:creationId xmlns:a16="http://schemas.microsoft.com/office/drawing/2014/main" id="{57B09D85-7E12-5E2D-6848-30A89E72C401}"/>
                    </a:ext>
                  </a:extLst>
                </p:cNvPr>
                <p:cNvSpPr txBox="1"/>
                <p:nvPr/>
              </p:nvSpPr>
              <p:spPr>
                <a:xfrm>
                  <a:off x="6540368" y="1829227"/>
                  <a:ext cx="605136" cy="553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1</m:t>
                            </m:r>
                          </m:sub>
                        </m:sSub>
                      </m:oMath>
                    </m:oMathPara>
                  </a14:m>
                  <a:endParaRPr lang="en-US" sz="1500" dirty="0"/>
                </a:p>
              </p:txBody>
            </p:sp>
          </mc:Choice>
          <mc:Fallback xmlns="">
            <p:sp>
              <p:nvSpPr>
                <p:cNvPr id="6" name="TextBox 114">
                  <a:extLst>
                    <a:ext uri="{FF2B5EF4-FFF2-40B4-BE49-F238E27FC236}">
                      <a16:creationId xmlns:a16="http://schemas.microsoft.com/office/drawing/2014/main" id="{CA57FCCB-CA45-0F5E-98E4-EA21ACC80421}"/>
                    </a:ext>
                  </a:extLst>
                </p:cNvPr>
                <p:cNvSpPr txBox="1">
                  <a:spLocks noRot="1" noChangeAspect="1" noMove="1" noResize="1" noEditPoints="1" noAdjustHandles="1" noChangeArrowheads="1" noChangeShapeType="1" noTextEdit="1"/>
                </p:cNvSpPr>
                <p:nvPr/>
              </p:nvSpPr>
              <p:spPr>
                <a:xfrm>
                  <a:off x="6540368" y="1829227"/>
                  <a:ext cx="605136" cy="55399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15">
                  <a:extLst>
                    <a:ext uri="{FF2B5EF4-FFF2-40B4-BE49-F238E27FC236}">
                      <a16:creationId xmlns:a16="http://schemas.microsoft.com/office/drawing/2014/main" id="{C88CAA70-EF5B-533C-852C-4AEE51A604E8}"/>
                    </a:ext>
                  </a:extLst>
                </p:cNvPr>
                <p:cNvSpPr txBox="1"/>
                <p:nvPr/>
              </p:nvSpPr>
              <p:spPr>
                <a:xfrm>
                  <a:off x="6533203" y="2477705"/>
                  <a:ext cx="612303" cy="553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2</m:t>
                            </m:r>
                          </m:sub>
                        </m:sSub>
                      </m:oMath>
                    </m:oMathPara>
                  </a14:m>
                  <a:endParaRPr lang="en-US" sz="1500" dirty="0"/>
                </a:p>
              </p:txBody>
            </p:sp>
          </mc:Choice>
          <mc:Fallback xmlns="">
            <p:sp>
              <p:nvSpPr>
                <p:cNvPr id="8" name="TextBox 115">
                  <a:extLst>
                    <a:ext uri="{FF2B5EF4-FFF2-40B4-BE49-F238E27FC236}">
                      <a16:creationId xmlns:a16="http://schemas.microsoft.com/office/drawing/2014/main" id="{6B51E6F0-D13B-254D-2519-368D49DB3841}"/>
                    </a:ext>
                  </a:extLst>
                </p:cNvPr>
                <p:cNvSpPr txBox="1">
                  <a:spLocks noRot="1" noChangeAspect="1" noMove="1" noResize="1" noEditPoints="1" noAdjustHandles="1" noChangeArrowheads="1" noChangeShapeType="1" noTextEdit="1"/>
                </p:cNvSpPr>
                <p:nvPr/>
              </p:nvSpPr>
              <p:spPr>
                <a:xfrm>
                  <a:off x="6533203" y="2477705"/>
                  <a:ext cx="612303" cy="5539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6">
                  <a:extLst>
                    <a:ext uri="{FF2B5EF4-FFF2-40B4-BE49-F238E27FC236}">
                      <a16:creationId xmlns:a16="http://schemas.microsoft.com/office/drawing/2014/main" id="{CEF47FB3-6FC7-9BD9-2674-0A60DD0B1489}"/>
                    </a:ext>
                  </a:extLst>
                </p:cNvPr>
                <p:cNvSpPr txBox="1"/>
                <p:nvPr/>
              </p:nvSpPr>
              <p:spPr>
                <a:xfrm>
                  <a:off x="6533203" y="3126181"/>
                  <a:ext cx="612303" cy="553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3</m:t>
                            </m:r>
                          </m:sub>
                        </m:sSub>
                      </m:oMath>
                    </m:oMathPara>
                  </a14:m>
                  <a:endParaRPr lang="en-US" sz="1500" dirty="0"/>
                </a:p>
              </p:txBody>
            </p:sp>
          </mc:Choice>
          <mc:Fallback xmlns="">
            <p:sp>
              <p:nvSpPr>
                <p:cNvPr id="9" name="TextBox 116">
                  <a:extLst>
                    <a:ext uri="{FF2B5EF4-FFF2-40B4-BE49-F238E27FC236}">
                      <a16:creationId xmlns:a16="http://schemas.microsoft.com/office/drawing/2014/main" id="{89F51C4E-8A20-842E-1547-8D9015B3488E}"/>
                    </a:ext>
                  </a:extLst>
                </p:cNvPr>
                <p:cNvSpPr txBox="1">
                  <a:spLocks noRot="1" noChangeAspect="1" noMove="1" noResize="1" noEditPoints="1" noAdjustHandles="1" noChangeArrowheads="1" noChangeShapeType="1" noTextEdit="1"/>
                </p:cNvSpPr>
                <p:nvPr/>
              </p:nvSpPr>
              <p:spPr>
                <a:xfrm>
                  <a:off x="6533203" y="3126181"/>
                  <a:ext cx="612303" cy="553997"/>
                </a:xfrm>
                <a:prstGeom prst="rect">
                  <a:avLst/>
                </a:prstGeom>
                <a:blipFill>
                  <a:blip r:embed="rId4"/>
                  <a:stretch>
                    <a:fillRect/>
                  </a:stretch>
                </a:blipFill>
              </p:spPr>
              <p:txBody>
                <a:bodyPr/>
                <a:lstStyle/>
                <a:p>
                  <a:r>
                    <a:rPr lang="zh-CN" altLang="en-US">
                      <a:noFill/>
                    </a:rPr>
                    <a:t> </a:t>
                  </a:r>
                </a:p>
              </p:txBody>
            </p:sp>
          </mc:Fallback>
        </mc:AlternateContent>
        <p:cxnSp>
          <p:nvCxnSpPr>
            <p:cNvPr id="13" name="Straight Arrow Connector 119">
              <a:extLst>
                <a:ext uri="{FF2B5EF4-FFF2-40B4-BE49-F238E27FC236}">
                  <a16:creationId xmlns:a16="http://schemas.microsoft.com/office/drawing/2014/main" id="{20575E86-FB24-531A-8706-6BF8B3D50344}"/>
                </a:ext>
              </a:extLst>
            </p:cNvPr>
            <p:cNvCxnSpPr/>
            <p:nvPr/>
          </p:nvCxnSpPr>
          <p:spPr>
            <a:xfrm>
              <a:off x="9625255" y="2687287"/>
              <a:ext cx="560734" cy="459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4" name="Oval 120">
              <a:extLst>
                <a:ext uri="{FF2B5EF4-FFF2-40B4-BE49-F238E27FC236}">
                  <a16:creationId xmlns:a16="http://schemas.microsoft.com/office/drawing/2014/main" id="{DE2AC040-D2FA-1590-6FC9-E42640FF5760}"/>
                </a:ext>
              </a:extLst>
            </p:cNvPr>
            <p:cNvSpPr/>
            <p:nvPr/>
          </p:nvSpPr>
          <p:spPr>
            <a:xfrm>
              <a:off x="7961657" y="1384698"/>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mc:AlternateContent xmlns:mc="http://schemas.openxmlformats.org/markup-compatibility/2006" xmlns:a14="http://schemas.microsoft.com/office/drawing/2010/main">
          <mc:Choice Requires="a14">
            <p:sp>
              <p:nvSpPr>
                <p:cNvPr id="15" name="TextBox 122">
                  <a:extLst>
                    <a:ext uri="{FF2B5EF4-FFF2-40B4-BE49-F238E27FC236}">
                      <a16:creationId xmlns:a16="http://schemas.microsoft.com/office/drawing/2014/main" id="{8BDC0A89-7786-E423-5DFE-1E699420EF44}"/>
                    </a:ext>
                  </a:extLst>
                </p:cNvPr>
                <p:cNvSpPr txBox="1"/>
                <p:nvPr/>
              </p:nvSpPr>
              <p:spPr>
                <a:xfrm>
                  <a:off x="10241860" y="2525551"/>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charset="0"/>
                              </a:rPr>
                              <m:t>𝑦</m:t>
                            </m:r>
                          </m:e>
                        </m:acc>
                      </m:oMath>
                    </m:oMathPara>
                  </a14:m>
                  <a:endParaRPr lang="en-US" sz="1500" dirty="0">
                    <a:solidFill>
                      <a:schemeClr val="bg1"/>
                    </a:solidFill>
                  </a:endParaRPr>
                </a:p>
              </p:txBody>
            </p:sp>
          </mc:Choice>
          <mc:Fallback xmlns="">
            <p:sp>
              <p:nvSpPr>
                <p:cNvPr id="12" name="TextBox 122">
                  <a:extLst>
                    <a:ext uri="{FF2B5EF4-FFF2-40B4-BE49-F238E27FC236}">
                      <a16:creationId xmlns:a16="http://schemas.microsoft.com/office/drawing/2014/main" id="{A039BEDC-7A76-F478-D1BB-C9F2E134A8BB}"/>
                    </a:ext>
                  </a:extLst>
                </p:cNvPr>
                <p:cNvSpPr txBox="1">
                  <a:spLocks noRot="1" noChangeAspect="1" noMove="1" noResize="1" noEditPoints="1" noAdjustHandles="1" noChangeArrowheads="1" noChangeShapeType="1" noTextEdit="1"/>
                </p:cNvSpPr>
                <p:nvPr/>
              </p:nvSpPr>
              <p:spPr>
                <a:xfrm>
                  <a:off x="10241860" y="2525551"/>
                  <a:ext cx="288284" cy="430887"/>
                </a:xfrm>
                <a:prstGeom prst="rect">
                  <a:avLst/>
                </a:prstGeom>
                <a:blipFill>
                  <a:blip r:embed="rId5"/>
                  <a:stretch>
                    <a:fillRect l="-31429" t="-18868" r="-77143" b="-24528"/>
                  </a:stretch>
                </a:blipFill>
              </p:spPr>
              <p:txBody>
                <a:bodyPr/>
                <a:lstStyle/>
                <a:p>
                  <a:r>
                    <a:rPr lang="zh-CN" altLang="en-US">
                      <a:noFill/>
                    </a:rPr>
                    <a:t> </a:t>
                  </a:r>
                </a:p>
              </p:txBody>
            </p:sp>
          </mc:Fallback>
        </mc:AlternateContent>
        <p:sp>
          <p:nvSpPr>
            <p:cNvPr id="16" name="Oval 123">
              <a:extLst>
                <a:ext uri="{FF2B5EF4-FFF2-40B4-BE49-F238E27FC236}">
                  <a16:creationId xmlns:a16="http://schemas.microsoft.com/office/drawing/2014/main" id="{1352F8AC-B36B-67A4-1DDB-823070256BD6}"/>
                </a:ext>
              </a:extLst>
            </p:cNvPr>
            <p:cNvSpPr/>
            <p:nvPr/>
          </p:nvSpPr>
          <p:spPr>
            <a:xfrm>
              <a:off x="7961657" y="207941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Oval 124">
              <a:extLst>
                <a:ext uri="{FF2B5EF4-FFF2-40B4-BE49-F238E27FC236}">
                  <a16:creationId xmlns:a16="http://schemas.microsoft.com/office/drawing/2014/main" id="{53884467-16B7-50A4-EBCF-224620AC678F}"/>
                </a:ext>
              </a:extLst>
            </p:cNvPr>
            <p:cNvSpPr/>
            <p:nvPr/>
          </p:nvSpPr>
          <p:spPr>
            <a:xfrm>
              <a:off x="7961657" y="277412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Oval 135">
              <a:extLst>
                <a:ext uri="{FF2B5EF4-FFF2-40B4-BE49-F238E27FC236}">
                  <a16:creationId xmlns:a16="http://schemas.microsoft.com/office/drawing/2014/main" id="{97EF29F8-6660-B360-8174-27CD33470B28}"/>
                </a:ext>
              </a:extLst>
            </p:cNvPr>
            <p:cNvSpPr/>
            <p:nvPr/>
          </p:nvSpPr>
          <p:spPr>
            <a:xfrm>
              <a:off x="7961657" y="3468841"/>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9" name="Straight Arrow Connector 1220">
              <a:extLst>
                <a:ext uri="{FF2B5EF4-FFF2-40B4-BE49-F238E27FC236}">
                  <a16:creationId xmlns:a16="http://schemas.microsoft.com/office/drawing/2014/main" id="{CE5AFE39-3A1F-7E30-13BC-2E7D3D544FAB}"/>
                </a:ext>
              </a:extLst>
            </p:cNvPr>
            <p:cNvCxnSpPr>
              <a:stCxn id="14" idx="6"/>
              <a:endCxn id="23" idx="1"/>
            </p:cNvCxnSpPr>
            <p:nvPr/>
          </p:nvCxnSpPr>
          <p:spPr>
            <a:xfrm>
              <a:off x="8418857" y="1613298"/>
              <a:ext cx="816153" cy="90790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507">
              <a:extLst>
                <a:ext uri="{FF2B5EF4-FFF2-40B4-BE49-F238E27FC236}">
                  <a16:creationId xmlns:a16="http://schemas.microsoft.com/office/drawing/2014/main" id="{BBBF133A-6A01-69FC-0DD5-6348296C213E}"/>
                </a:ext>
              </a:extLst>
            </p:cNvPr>
            <p:cNvCxnSpPr>
              <a:stCxn id="16" idx="6"/>
              <a:endCxn id="23" idx="2"/>
            </p:cNvCxnSpPr>
            <p:nvPr/>
          </p:nvCxnSpPr>
          <p:spPr>
            <a:xfrm>
              <a:off x="8418857" y="2308012"/>
              <a:ext cx="749198" cy="3748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1583">
              <a:extLst>
                <a:ext uri="{FF2B5EF4-FFF2-40B4-BE49-F238E27FC236}">
                  <a16:creationId xmlns:a16="http://schemas.microsoft.com/office/drawing/2014/main" id="{A15D6098-427F-8859-C4F9-BE3E67860523}"/>
                </a:ext>
              </a:extLst>
            </p:cNvPr>
            <p:cNvCxnSpPr>
              <a:stCxn id="17" idx="6"/>
              <a:endCxn id="23" idx="2"/>
            </p:cNvCxnSpPr>
            <p:nvPr/>
          </p:nvCxnSpPr>
          <p:spPr>
            <a:xfrm flipV="1">
              <a:off x="8418857" y="2682852"/>
              <a:ext cx="749198" cy="3198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1588">
              <a:extLst>
                <a:ext uri="{FF2B5EF4-FFF2-40B4-BE49-F238E27FC236}">
                  <a16:creationId xmlns:a16="http://schemas.microsoft.com/office/drawing/2014/main" id="{66A1FD49-F0FE-5A16-1B72-2EF7B38F0520}"/>
                </a:ext>
              </a:extLst>
            </p:cNvPr>
            <p:cNvCxnSpPr>
              <a:stCxn id="18" idx="7"/>
              <a:endCxn id="23" idx="3"/>
            </p:cNvCxnSpPr>
            <p:nvPr/>
          </p:nvCxnSpPr>
          <p:spPr>
            <a:xfrm flipV="1">
              <a:off x="8351902" y="2844497"/>
              <a:ext cx="883108" cy="69129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23" name="Oval 1596">
              <a:extLst>
                <a:ext uri="{FF2B5EF4-FFF2-40B4-BE49-F238E27FC236}">
                  <a16:creationId xmlns:a16="http://schemas.microsoft.com/office/drawing/2014/main" id="{5CAED575-C219-5001-773C-E0EFD0211768}"/>
                </a:ext>
              </a:extLst>
            </p:cNvPr>
            <p:cNvSpPr/>
            <p:nvPr/>
          </p:nvSpPr>
          <p:spPr>
            <a:xfrm>
              <a:off x="9168055" y="245425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Arrow Connector 1605">
              <a:extLst>
                <a:ext uri="{FF2B5EF4-FFF2-40B4-BE49-F238E27FC236}">
                  <a16:creationId xmlns:a16="http://schemas.microsoft.com/office/drawing/2014/main" id="{322A3850-C590-2D18-AB82-BAC49A721AE2}"/>
                </a:ext>
              </a:extLst>
            </p:cNvPr>
            <p:cNvCxnSpPr>
              <a:stCxn id="10" idx="3"/>
              <a:endCxn id="14" idx="2"/>
            </p:cNvCxnSpPr>
            <p:nvPr/>
          </p:nvCxnSpPr>
          <p:spPr>
            <a:xfrm flipV="1">
              <a:off x="7145504" y="1613298"/>
              <a:ext cx="816153" cy="49292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1609">
              <a:extLst>
                <a:ext uri="{FF2B5EF4-FFF2-40B4-BE49-F238E27FC236}">
                  <a16:creationId xmlns:a16="http://schemas.microsoft.com/office/drawing/2014/main" id="{34DB18A4-9EAF-D990-533C-D6DC67CE3644}"/>
                </a:ext>
              </a:extLst>
            </p:cNvPr>
            <p:cNvCxnSpPr>
              <a:stCxn id="11" idx="3"/>
              <a:endCxn id="16" idx="2"/>
            </p:cNvCxnSpPr>
            <p:nvPr/>
          </p:nvCxnSpPr>
          <p:spPr>
            <a:xfrm flipV="1">
              <a:off x="7145506" y="2308011"/>
              <a:ext cx="816152" cy="44669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1612">
              <a:extLst>
                <a:ext uri="{FF2B5EF4-FFF2-40B4-BE49-F238E27FC236}">
                  <a16:creationId xmlns:a16="http://schemas.microsoft.com/office/drawing/2014/main" id="{2F8CDBB3-5869-5523-1CE6-B37B80E5610D}"/>
                </a:ext>
              </a:extLst>
            </p:cNvPr>
            <p:cNvCxnSpPr>
              <a:stCxn id="12" idx="3"/>
              <a:endCxn id="17" idx="2"/>
            </p:cNvCxnSpPr>
            <p:nvPr/>
          </p:nvCxnSpPr>
          <p:spPr>
            <a:xfrm flipV="1">
              <a:off x="7145506" y="3002726"/>
              <a:ext cx="816152" cy="40045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1616">
              <a:extLst>
                <a:ext uri="{FF2B5EF4-FFF2-40B4-BE49-F238E27FC236}">
                  <a16:creationId xmlns:a16="http://schemas.microsoft.com/office/drawing/2014/main" id="{DC8F4A43-632A-695B-D4BB-964D5BA07CDF}"/>
                </a:ext>
              </a:extLst>
            </p:cNvPr>
            <p:cNvCxnSpPr>
              <a:stCxn id="12" idx="3"/>
              <a:endCxn id="18" idx="2"/>
            </p:cNvCxnSpPr>
            <p:nvPr/>
          </p:nvCxnSpPr>
          <p:spPr>
            <a:xfrm>
              <a:off x="7145506" y="3403180"/>
              <a:ext cx="816152" cy="29426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1619">
              <a:extLst>
                <a:ext uri="{FF2B5EF4-FFF2-40B4-BE49-F238E27FC236}">
                  <a16:creationId xmlns:a16="http://schemas.microsoft.com/office/drawing/2014/main" id="{00E057FC-AD0C-D0C8-7461-3E1857AA89D7}"/>
                </a:ext>
              </a:extLst>
            </p:cNvPr>
            <p:cNvCxnSpPr>
              <a:stCxn id="12" idx="3"/>
              <a:endCxn id="14" idx="3"/>
            </p:cNvCxnSpPr>
            <p:nvPr/>
          </p:nvCxnSpPr>
          <p:spPr>
            <a:xfrm flipV="1">
              <a:off x="7145506" y="1774942"/>
              <a:ext cx="883108" cy="162823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1620">
              <a:extLst>
                <a:ext uri="{FF2B5EF4-FFF2-40B4-BE49-F238E27FC236}">
                  <a16:creationId xmlns:a16="http://schemas.microsoft.com/office/drawing/2014/main" id="{D5C2380F-883C-1192-1C00-4397DE443643}"/>
                </a:ext>
              </a:extLst>
            </p:cNvPr>
            <p:cNvCxnSpPr>
              <a:stCxn id="12" idx="3"/>
              <a:endCxn id="16" idx="3"/>
            </p:cNvCxnSpPr>
            <p:nvPr/>
          </p:nvCxnSpPr>
          <p:spPr>
            <a:xfrm flipV="1">
              <a:off x="7145506" y="2469655"/>
              <a:ext cx="883108" cy="93352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1625">
              <a:extLst>
                <a:ext uri="{FF2B5EF4-FFF2-40B4-BE49-F238E27FC236}">
                  <a16:creationId xmlns:a16="http://schemas.microsoft.com/office/drawing/2014/main" id="{06D3BAED-A4D5-CC64-845C-EF554895D99D}"/>
                </a:ext>
              </a:extLst>
            </p:cNvPr>
            <p:cNvCxnSpPr>
              <a:stCxn id="11" idx="3"/>
              <a:endCxn id="14" idx="2"/>
            </p:cNvCxnSpPr>
            <p:nvPr/>
          </p:nvCxnSpPr>
          <p:spPr>
            <a:xfrm flipV="1">
              <a:off x="7145506" y="1613298"/>
              <a:ext cx="816152" cy="114140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1626">
              <a:extLst>
                <a:ext uri="{FF2B5EF4-FFF2-40B4-BE49-F238E27FC236}">
                  <a16:creationId xmlns:a16="http://schemas.microsoft.com/office/drawing/2014/main" id="{3B850C71-D20E-7678-0B22-ACAB235FE3AF}"/>
                </a:ext>
              </a:extLst>
            </p:cNvPr>
            <p:cNvCxnSpPr>
              <a:stCxn id="11" idx="3"/>
              <a:endCxn id="18" idx="1"/>
            </p:cNvCxnSpPr>
            <p:nvPr/>
          </p:nvCxnSpPr>
          <p:spPr>
            <a:xfrm>
              <a:off x="7145506" y="2754704"/>
              <a:ext cx="883108" cy="78109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1632">
              <a:extLst>
                <a:ext uri="{FF2B5EF4-FFF2-40B4-BE49-F238E27FC236}">
                  <a16:creationId xmlns:a16="http://schemas.microsoft.com/office/drawing/2014/main" id="{D0BC80A5-7A7C-10D3-0C9C-2317C1B70C5E}"/>
                </a:ext>
              </a:extLst>
            </p:cNvPr>
            <p:cNvCxnSpPr>
              <a:stCxn id="11" idx="3"/>
              <a:endCxn id="17" idx="1"/>
            </p:cNvCxnSpPr>
            <p:nvPr/>
          </p:nvCxnSpPr>
          <p:spPr>
            <a:xfrm>
              <a:off x="7145506" y="2754704"/>
              <a:ext cx="883108" cy="8637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1635">
              <a:extLst>
                <a:ext uri="{FF2B5EF4-FFF2-40B4-BE49-F238E27FC236}">
                  <a16:creationId xmlns:a16="http://schemas.microsoft.com/office/drawing/2014/main" id="{A2DEB495-D280-4762-3959-FB9B6EEDA964}"/>
                </a:ext>
              </a:extLst>
            </p:cNvPr>
            <p:cNvCxnSpPr>
              <a:stCxn id="10" idx="3"/>
              <a:endCxn id="16" idx="2"/>
            </p:cNvCxnSpPr>
            <p:nvPr/>
          </p:nvCxnSpPr>
          <p:spPr>
            <a:xfrm>
              <a:off x="7145504" y="2106226"/>
              <a:ext cx="816153" cy="20178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1638">
              <a:extLst>
                <a:ext uri="{FF2B5EF4-FFF2-40B4-BE49-F238E27FC236}">
                  <a16:creationId xmlns:a16="http://schemas.microsoft.com/office/drawing/2014/main" id="{04ACE5D6-D070-6F6E-5FAB-524E585128EC}"/>
                </a:ext>
              </a:extLst>
            </p:cNvPr>
            <p:cNvCxnSpPr>
              <a:stCxn id="10" idx="3"/>
              <a:endCxn id="17" idx="2"/>
            </p:cNvCxnSpPr>
            <p:nvPr/>
          </p:nvCxnSpPr>
          <p:spPr>
            <a:xfrm>
              <a:off x="7145504" y="2106226"/>
              <a:ext cx="816153" cy="89650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1641">
              <a:extLst>
                <a:ext uri="{FF2B5EF4-FFF2-40B4-BE49-F238E27FC236}">
                  <a16:creationId xmlns:a16="http://schemas.microsoft.com/office/drawing/2014/main" id="{F7841FE2-E575-583C-738F-1060FAB0A02E}"/>
                </a:ext>
              </a:extLst>
            </p:cNvPr>
            <p:cNvCxnSpPr>
              <a:stCxn id="10" idx="3"/>
              <a:endCxn id="18" idx="1"/>
            </p:cNvCxnSpPr>
            <p:nvPr/>
          </p:nvCxnSpPr>
          <p:spPr>
            <a:xfrm>
              <a:off x="7145504" y="2106226"/>
              <a:ext cx="883109" cy="142957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TextBox 52">
                <a:extLst>
                  <a:ext uri="{FF2B5EF4-FFF2-40B4-BE49-F238E27FC236}">
                    <a16:creationId xmlns:a16="http://schemas.microsoft.com/office/drawing/2014/main" id="{307E6021-27BB-D544-251C-3DBAFB4CA46B}"/>
                  </a:ext>
                </a:extLst>
              </p:cNvPr>
              <p:cNvSpPr txBox="1"/>
              <p:nvPr/>
            </p:nvSpPr>
            <p:spPr>
              <a:xfrm>
                <a:off x="763528" y="3335118"/>
                <a:ext cx="14941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𝑧</m:t>
                      </m:r>
                      <m:r>
                        <a:rPr lang="en-US" i="1">
                          <a:latin typeface="Cambria Math"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r>
                        <a:rPr lang="en-US" i="1">
                          <a:latin typeface="Cambria Math" charset="0"/>
                        </a:rPr>
                        <m:t>𝑥</m:t>
                      </m:r>
                      <m:r>
                        <a:rPr lang="en-US" i="1">
                          <a:latin typeface="Cambria Math" charset="0"/>
                        </a:rPr>
                        <m:t>+</m:t>
                      </m:r>
                      <m:r>
                        <a:rPr lang="en-US" i="1">
                          <a:latin typeface="Cambria Math" charset="0"/>
                        </a:rPr>
                        <m:t>𝑏</m:t>
                      </m:r>
                    </m:oMath>
                  </m:oMathPara>
                </a14:m>
                <a:endParaRPr lang="en-US" dirty="0"/>
              </a:p>
            </p:txBody>
          </p:sp>
        </mc:Choice>
        <mc:Fallback xmlns="">
          <p:sp>
            <p:nvSpPr>
              <p:cNvPr id="36" name="TextBox 52">
                <a:extLst>
                  <a:ext uri="{FF2B5EF4-FFF2-40B4-BE49-F238E27FC236}">
                    <a16:creationId xmlns:a16="http://schemas.microsoft.com/office/drawing/2014/main" id="{307E6021-27BB-D544-251C-3DBAFB4CA46B}"/>
                  </a:ext>
                </a:extLst>
              </p:cNvPr>
              <p:cNvSpPr txBox="1">
                <a:spLocks noRot="1" noChangeAspect="1" noMove="1" noResize="1" noEditPoints="1" noAdjustHandles="1" noChangeArrowheads="1" noChangeShapeType="1" noTextEdit="1"/>
              </p:cNvSpPr>
              <p:nvPr/>
            </p:nvSpPr>
            <p:spPr>
              <a:xfrm>
                <a:off x="763528" y="3335118"/>
                <a:ext cx="149412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53">
                <a:extLst>
                  <a:ext uri="{FF2B5EF4-FFF2-40B4-BE49-F238E27FC236}">
                    <a16:creationId xmlns:a16="http://schemas.microsoft.com/office/drawing/2014/main" id="{F804C906-1BB5-2E93-EA26-2F4255B6BD19}"/>
                  </a:ext>
                </a:extLst>
              </p:cNvPr>
              <p:cNvSpPr txBox="1"/>
              <p:nvPr/>
            </p:nvSpPr>
            <p:spPr>
              <a:xfrm>
                <a:off x="1483027" y="1852144"/>
                <a:ext cx="1684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r>
                        <a:rPr lang="en-US" i="1">
                          <a:latin typeface="Cambria Math" charset="0"/>
                        </a:rPr>
                        <m:t>𝑥</m:t>
                      </m:r>
                      <m:r>
                        <a:rPr lang="en-US" i="1">
                          <a:latin typeface="Cambria Math" charset="0"/>
                        </a:rPr>
                        <m:t>+</m:t>
                      </m:r>
                      <m:r>
                        <a:rPr lang="en-US" i="1">
                          <a:latin typeface="Cambria Math" charset="0"/>
                        </a:rPr>
                        <m:t>𝑏</m:t>
                      </m:r>
                    </m:oMath>
                  </m:oMathPara>
                </a14:m>
                <a:endParaRPr lang="en-US" dirty="0"/>
              </a:p>
            </p:txBody>
          </p:sp>
        </mc:Choice>
        <mc:Fallback xmlns="">
          <p:sp>
            <p:nvSpPr>
              <p:cNvPr id="37" name="TextBox 53">
                <a:extLst>
                  <a:ext uri="{FF2B5EF4-FFF2-40B4-BE49-F238E27FC236}">
                    <a16:creationId xmlns:a16="http://schemas.microsoft.com/office/drawing/2014/main" id="{F804C906-1BB5-2E93-EA26-2F4255B6BD19}"/>
                  </a:ext>
                </a:extLst>
              </p:cNvPr>
              <p:cNvSpPr txBox="1">
                <a:spLocks noRot="1" noChangeAspect="1" noMove="1" noResize="1" noEditPoints="1" noAdjustHandles="1" noChangeArrowheads="1" noChangeShapeType="1" noTextEdit="1"/>
              </p:cNvSpPr>
              <p:nvPr/>
            </p:nvSpPr>
            <p:spPr>
              <a:xfrm>
                <a:off x="1483027" y="1852144"/>
                <a:ext cx="1684067" cy="369332"/>
              </a:xfrm>
              <a:prstGeom prst="rect">
                <a:avLst/>
              </a:prstGeom>
              <a:blipFill>
                <a:blip r:embed="rId7"/>
                <a:stretch>
                  <a:fillRect/>
                </a:stretch>
              </a:blipFill>
            </p:spPr>
            <p:txBody>
              <a:bodyPr/>
              <a:lstStyle/>
              <a:p>
                <a:r>
                  <a:rPr lang="zh-CN" altLang="en-US">
                    <a:noFill/>
                  </a:rPr>
                  <a:t> </a:t>
                </a:r>
              </a:p>
            </p:txBody>
          </p:sp>
        </mc:Fallback>
      </mc:AlternateContent>
      <p:grpSp>
        <p:nvGrpSpPr>
          <p:cNvPr id="38" name="Group 54">
            <a:extLst>
              <a:ext uri="{FF2B5EF4-FFF2-40B4-BE49-F238E27FC236}">
                <a16:creationId xmlns:a16="http://schemas.microsoft.com/office/drawing/2014/main" id="{AC02CD44-6C42-6F2F-B914-B1D794A4D1B6}"/>
              </a:ext>
            </a:extLst>
          </p:cNvPr>
          <p:cNvGrpSpPr/>
          <p:nvPr/>
        </p:nvGrpSpPr>
        <p:grpSpPr>
          <a:xfrm>
            <a:off x="713973" y="1203598"/>
            <a:ext cx="3932376" cy="1574385"/>
            <a:chOff x="1037782" y="1535788"/>
            <a:chExt cx="5243168" cy="2099180"/>
          </a:xfrm>
        </p:grpSpPr>
        <mc:AlternateContent xmlns:mc="http://schemas.openxmlformats.org/markup-compatibility/2006" xmlns:a14="http://schemas.microsoft.com/office/drawing/2010/main">
          <mc:Choice Requires="a14">
            <p:sp>
              <p:nvSpPr>
                <p:cNvPr id="39" name="TextBox 55">
                  <a:extLst>
                    <a:ext uri="{FF2B5EF4-FFF2-40B4-BE49-F238E27FC236}">
                      <a16:creationId xmlns:a16="http://schemas.microsoft.com/office/drawing/2014/main" id="{E05A90CE-20EB-B221-E0DF-DA492A92F3B7}"/>
                    </a:ext>
                  </a:extLst>
                </p:cNvPr>
                <p:cNvSpPr txBox="1"/>
                <p:nvPr/>
              </p:nvSpPr>
              <p:spPr>
                <a:xfrm>
                  <a:off x="3890319" y="2776063"/>
                  <a:ext cx="495264"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𝑎</m:t>
                        </m:r>
                      </m:oMath>
                    </m:oMathPara>
                  </a14:m>
                  <a:endParaRPr lang="en-US" sz="1350" dirty="0"/>
                </a:p>
              </p:txBody>
            </p:sp>
          </mc:Choice>
          <mc:Fallback xmlns="">
            <p:sp>
              <p:nvSpPr>
                <p:cNvPr id="36" name="TextBox 55">
                  <a:extLst>
                    <a:ext uri="{FF2B5EF4-FFF2-40B4-BE49-F238E27FC236}">
                      <a16:creationId xmlns:a16="http://schemas.microsoft.com/office/drawing/2014/main" id="{1DF53D95-6405-2F00-1A81-142396FDDC47}"/>
                    </a:ext>
                  </a:extLst>
                </p:cNvPr>
                <p:cNvSpPr txBox="1">
                  <a:spLocks noRot="1" noChangeAspect="1" noMove="1" noResize="1" noEditPoints="1" noAdjustHandles="1" noChangeArrowheads="1" noChangeShapeType="1" noTextEdit="1"/>
                </p:cNvSpPr>
                <p:nvPr/>
              </p:nvSpPr>
              <p:spPr>
                <a:xfrm>
                  <a:off x="3890319" y="2776063"/>
                  <a:ext cx="495264" cy="492443"/>
                </a:xfrm>
                <a:prstGeom prst="rect">
                  <a:avLst/>
                </a:prstGeom>
                <a:blipFill>
                  <a:blip r:embed="rId8"/>
                  <a:stretch>
                    <a:fillRect/>
                  </a:stretch>
                </a:blipFill>
              </p:spPr>
              <p:txBody>
                <a:bodyPr/>
                <a:lstStyle/>
                <a:p>
                  <a:r>
                    <a:rPr lang="zh-CN" altLang="en-US">
                      <a:noFill/>
                    </a:rPr>
                    <a:t> </a:t>
                  </a:r>
                </a:p>
              </p:txBody>
            </p:sp>
          </mc:Fallback>
        </mc:AlternateContent>
        <p:grpSp>
          <p:nvGrpSpPr>
            <p:cNvPr id="40" name="Group 56">
              <a:extLst>
                <a:ext uri="{FF2B5EF4-FFF2-40B4-BE49-F238E27FC236}">
                  <a16:creationId xmlns:a16="http://schemas.microsoft.com/office/drawing/2014/main" id="{E0923C31-A465-035D-6449-250D1721F8F8}"/>
                </a:ext>
              </a:extLst>
            </p:cNvPr>
            <p:cNvGrpSpPr/>
            <p:nvPr/>
          </p:nvGrpSpPr>
          <p:grpSpPr>
            <a:xfrm>
              <a:off x="1037782" y="1535788"/>
              <a:ext cx="680785" cy="2099180"/>
              <a:chOff x="1037782" y="1542462"/>
              <a:chExt cx="680785" cy="2099180"/>
            </a:xfrm>
          </p:grpSpPr>
          <mc:AlternateContent xmlns:mc="http://schemas.openxmlformats.org/markup-compatibility/2006" xmlns:a14="http://schemas.microsoft.com/office/drawing/2010/main">
            <mc:Choice Requires="a14">
              <p:sp>
                <p:nvSpPr>
                  <p:cNvPr id="54" name="TextBox 72">
                    <a:extLst>
                      <a:ext uri="{FF2B5EF4-FFF2-40B4-BE49-F238E27FC236}">
                        <a16:creationId xmlns:a16="http://schemas.microsoft.com/office/drawing/2014/main" id="{AA1907D2-30CF-8242-A05D-CA96A64F5B5B}"/>
                      </a:ext>
                    </a:extLst>
                  </p:cNvPr>
                  <p:cNvSpPr txBox="1"/>
                  <p:nvPr/>
                </p:nvSpPr>
                <p:spPr>
                  <a:xfrm>
                    <a:off x="1103854" y="1542462"/>
                    <a:ext cx="548640" cy="553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1</m:t>
                              </m:r>
                            </m:sub>
                          </m:sSub>
                        </m:oMath>
                      </m:oMathPara>
                    </a14:m>
                    <a:endParaRPr lang="en-US" sz="1500" dirty="0"/>
                  </a:p>
                </p:txBody>
              </p:sp>
            </mc:Choice>
            <mc:Fallback xmlns="">
              <p:sp>
                <p:nvSpPr>
                  <p:cNvPr id="51" name="TextBox 72">
                    <a:extLst>
                      <a:ext uri="{FF2B5EF4-FFF2-40B4-BE49-F238E27FC236}">
                        <a16:creationId xmlns:a16="http://schemas.microsoft.com/office/drawing/2014/main" id="{6AB86940-CA59-F133-5344-9124A4912916}"/>
                      </a:ext>
                    </a:extLst>
                  </p:cNvPr>
                  <p:cNvSpPr txBox="1">
                    <a:spLocks noRot="1" noChangeAspect="1" noMove="1" noResize="1" noEditPoints="1" noAdjustHandles="1" noChangeArrowheads="1" noChangeShapeType="1" noTextEdit="1"/>
                  </p:cNvSpPr>
                  <p:nvPr/>
                </p:nvSpPr>
                <p:spPr>
                  <a:xfrm>
                    <a:off x="1103854" y="1542462"/>
                    <a:ext cx="548640" cy="553997"/>
                  </a:xfrm>
                  <a:prstGeom prst="rect">
                    <a:avLst/>
                  </a:prstGeom>
                  <a:blipFill>
                    <a:blip r:embed="rId9"/>
                    <a:stretch>
                      <a:fillRect l="-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74">
                    <a:extLst>
                      <a:ext uri="{FF2B5EF4-FFF2-40B4-BE49-F238E27FC236}">
                        <a16:creationId xmlns:a16="http://schemas.microsoft.com/office/drawing/2014/main" id="{3E4E125B-F281-4056-AF9C-8052D1147336}"/>
                      </a:ext>
                    </a:extLst>
                  </p:cNvPr>
                  <p:cNvSpPr txBox="1"/>
                  <p:nvPr/>
                </p:nvSpPr>
                <p:spPr>
                  <a:xfrm>
                    <a:off x="1103854" y="2315053"/>
                    <a:ext cx="548640" cy="553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2</m:t>
                              </m:r>
                            </m:sub>
                          </m:sSub>
                        </m:oMath>
                      </m:oMathPara>
                    </a14:m>
                    <a:endParaRPr lang="en-US" sz="1500" dirty="0"/>
                  </a:p>
                </p:txBody>
              </p:sp>
            </mc:Choice>
            <mc:Fallback xmlns="">
              <p:sp>
                <p:nvSpPr>
                  <p:cNvPr id="52" name="TextBox 74">
                    <a:extLst>
                      <a:ext uri="{FF2B5EF4-FFF2-40B4-BE49-F238E27FC236}">
                        <a16:creationId xmlns:a16="http://schemas.microsoft.com/office/drawing/2014/main" id="{EEBF91F3-E47D-855B-E47B-5A15EE5D6798}"/>
                      </a:ext>
                    </a:extLst>
                  </p:cNvPr>
                  <p:cNvSpPr txBox="1">
                    <a:spLocks noRot="1" noChangeAspect="1" noMove="1" noResize="1" noEditPoints="1" noAdjustHandles="1" noChangeArrowheads="1" noChangeShapeType="1" noTextEdit="1"/>
                  </p:cNvSpPr>
                  <p:nvPr/>
                </p:nvSpPr>
                <p:spPr>
                  <a:xfrm>
                    <a:off x="1103854" y="2315053"/>
                    <a:ext cx="548640" cy="553997"/>
                  </a:xfrm>
                  <a:prstGeom prst="rect">
                    <a:avLst/>
                  </a:prstGeom>
                  <a:blipFill>
                    <a:blip r:embed="rId10"/>
                    <a:stretch>
                      <a:fillRect l="-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75">
                    <a:extLst>
                      <a:ext uri="{FF2B5EF4-FFF2-40B4-BE49-F238E27FC236}">
                        <a16:creationId xmlns:a16="http://schemas.microsoft.com/office/drawing/2014/main" id="{C0400C8D-C773-68DA-EFD8-A11FE88DF2B7}"/>
                      </a:ext>
                    </a:extLst>
                  </p:cNvPr>
                  <p:cNvSpPr txBox="1"/>
                  <p:nvPr/>
                </p:nvSpPr>
                <p:spPr>
                  <a:xfrm>
                    <a:off x="1037782" y="3087645"/>
                    <a:ext cx="680785" cy="553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3</m:t>
                              </m:r>
                            </m:sub>
                          </m:sSub>
                        </m:oMath>
                      </m:oMathPara>
                    </a14:m>
                    <a:endParaRPr lang="en-US" sz="1500" dirty="0"/>
                  </a:p>
                </p:txBody>
              </p:sp>
            </mc:Choice>
            <mc:Fallback xmlns="">
              <p:sp>
                <p:nvSpPr>
                  <p:cNvPr id="53" name="TextBox 75">
                    <a:extLst>
                      <a:ext uri="{FF2B5EF4-FFF2-40B4-BE49-F238E27FC236}">
                        <a16:creationId xmlns:a16="http://schemas.microsoft.com/office/drawing/2014/main" id="{56337FC4-B08E-56C5-7412-68BA68D0D7C3}"/>
                      </a:ext>
                    </a:extLst>
                  </p:cNvPr>
                  <p:cNvSpPr txBox="1">
                    <a:spLocks noRot="1" noChangeAspect="1" noMove="1" noResize="1" noEditPoints="1" noAdjustHandles="1" noChangeArrowheads="1" noChangeShapeType="1" noTextEdit="1"/>
                  </p:cNvSpPr>
                  <p:nvPr/>
                </p:nvSpPr>
                <p:spPr>
                  <a:xfrm>
                    <a:off x="1037782" y="3087645"/>
                    <a:ext cx="680785" cy="553997"/>
                  </a:xfrm>
                  <a:prstGeom prst="rect">
                    <a:avLst/>
                  </a:prstGeom>
                  <a:blipFill>
                    <a:blip r:embed="rId11"/>
                    <a:stretch>
                      <a:fillRect/>
                    </a:stretch>
                  </a:blipFill>
                </p:spPr>
                <p:txBody>
                  <a:bodyPr/>
                  <a:lstStyle/>
                  <a:p>
                    <a:r>
                      <a:rPr lang="zh-CN" altLang="en-US">
                        <a:noFill/>
                      </a:rPr>
                      <a:t> </a:t>
                    </a:r>
                  </a:p>
                </p:txBody>
              </p:sp>
            </mc:Fallback>
          </mc:AlternateContent>
        </p:grpSp>
        <p:cxnSp>
          <p:nvCxnSpPr>
            <p:cNvPr id="41" name="Straight Arrow Connector 57">
              <a:extLst>
                <a:ext uri="{FF2B5EF4-FFF2-40B4-BE49-F238E27FC236}">
                  <a16:creationId xmlns:a16="http://schemas.microsoft.com/office/drawing/2014/main" id="{C87F4185-F551-B3F7-D2F5-78B33C5437EE}"/>
                </a:ext>
              </a:extLst>
            </p:cNvPr>
            <p:cNvCxnSpPr>
              <a:stCxn id="56" idx="3"/>
              <a:endCxn id="52" idx="2"/>
            </p:cNvCxnSpPr>
            <p:nvPr/>
          </p:nvCxnSpPr>
          <p:spPr>
            <a:xfrm flipV="1">
              <a:off x="1718567" y="2569187"/>
              <a:ext cx="803256" cy="78878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2" name="Group 58">
              <a:extLst>
                <a:ext uri="{FF2B5EF4-FFF2-40B4-BE49-F238E27FC236}">
                  <a16:creationId xmlns:a16="http://schemas.microsoft.com/office/drawing/2014/main" id="{C74167C5-08F8-E46B-EC23-8BF5B6FC316A}"/>
                </a:ext>
              </a:extLst>
            </p:cNvPr>
            <p:cNvGrpSpPr/>
            <p:nvPr/>
          </p:nvGrpSpPr>
          <p:grpSpPr>
            <a:xfrm>
              <a:off x="2520603" y="1694135"/>
              <a:ext cx="2059211" cy="1847481"/>
              <a:chOff x="4444375" y="3500494"/>
              <a:chExt cx="2105316" cy="1764805"/>
            </a:xfrm>
          </p:grpSpPr>
          <mc:AlternateContent xmlns:mc="http://schemas.openxmlformats.org/markup-compatibility/2006" xmlns:a14="http://schemas.microsoft.com/office/drawing/2010/main">
            <mc:Choice Requires="a14">
              <p:sp>
                <p:nvSpPr>
                  <p:cNvPr id="50" name="TextBox 68">
                    <a:extLst>
                      <a:ext uri="{FF2B5EF4-FFF2-40B4-BE49-F238E27FC236}">
                        <a16:creationId xmlns:a16="http://schemas.microsoft.com/office/drawing/2014/main" id="{E6788A31-0F89-22AC-2131-44A50BAB18B3}"/>
                      </a:ext>
                    </a:extLst>
                  </p:cNvPr>
                  <p:cNvSpPr txBox="1"/>
                  <p:nvPr/>
                </p:nvSpPr>
                <p:spPr>
                  <a:xfrm>
                    <a:off x="5619243" y="4129940"/>
                    <a:ext cx="930448" cy="470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r>
                            <a:rPr lang="en-US" i="1">
                              <a:latin typeface="Cambria Math" charset="0"/>
                            </a:rPr>
                            <m:t>(</m:t>
                          </m:r>
                          <m:r>
                            <a:rPr lang="en-US" i="1">
                              <a:latin typeface="Cambria Math" charset="0"/>
                            </a:rPr>
                            <m:t>𝑧</m:t>
                          </m:r>
                          <m:r>
                            <a:rPr lang="en-US" i="1">
                              <a:latin typeface="Cambria Math" charset="0"/>
                            </a:rPr>
                            <m:t>)</m:t>
                          </m:r>
                        </m:oMath>
                      </m:oMathPara>
                    </a14:m>
                    <a:endParaRPr lang="en-US" sz="2100" dirty="0"/>
                  </a:p>
                </p:txBody>
              </p:sp>
            </mc:Choice>
            <mc:Fallback xmlns="">
              <p:sp>
                <p:nvSpPr>
                  <p:cNvPr id="47" name="TextBox 68">
                    <a:extLst>
                      <a:ext uri="{FF2B5EF4-FFF2-40B4-BE49-F238E27FC236}">
                        <a16:creationId xmlns:a16="http://schemas.microsoft.com/office/drawing/2014/main" id="{E4CAF1AC-70A4-B38D-3786-31CCA4DACB36}"/>
                      </a:ext>
                    </a:extLst>
                  </p:cNvPr>
                  <p:cNvSpPr txBox="1">
                    <a:spLocks noRot="1" noChangeAspect="1" noMove="1" noResize="1" noEditPoints="1" noAdjustHandles="1" noChangeArrowheads="1" noChangeShapeType="1" noTextEdit="1"/>
                  </p:cNvSpPr>
                  <p:nvPr/>
                </p:nvSpPr>
                <p:spPr>
                  <a:xfrm>
                    <a:off x="5619243" y="4129940"/>
                    <a:ext cx="930448" cy="470405"/>
                  </a:xfrm>
                  <a:prstGeom prst="rect">
                    <a:avLst/>
                  </a:prstGeom>
                  <a:blipFill>
                    <a:blip r:embed="rId12"/>
                    <a:stretch>
                      <a:fillRect b="-13115"/>
                    </a:stretch>
                  </a:blipFill>
                </p:spPr>
                <p:txBody>
                  <a:bodyPr/>
                  <a:lstStyle/>
                  <a:p>
                    <a:r>
                      <a:rPr lang="zh-CN" altLang="en-US">
                        <a:noFill/>
                      </a:rPr>
                      <a:t> </a:t>
                    </a:r>
                  </a:p>
                </p:txBody>
              </p:sp>
            </mc:Fallback>
          </mc:AlternateContent>
          <p:grpSp>
            <p:nvGrpSpPr>
              <p:cNvPr id="51" name="Group 69">
                <a:extLst>
                  <a:ext uri="{FF2B5EF4-FFF2-40B4-BE49-F238E27FC236}">
                    <a16:creationId xmlns:a16="http://schemas.microsoft.com/office/drawing/2014/main" id="{77CA3D10-C403-3655-6C50-9660286C88AA}"/>
                  </a:ext>
                </a:extLst>
              </p:cNvPr>
              <p:cNvGrpSpPr/>
              <p:nvPr/>
            </p:nvGrpSpPr>
            <p:grpSpPr>
              <a:xfrm>
                <a:off x="4444375" y="3500494"/>
                <a:ext cx="1988703" cy="1764805"/>
                <a:chOff x="3345539" y="2792642"/>
                <a:chExt cx="3429861" cy="2397334"/>
              </a:xfrm>
            </p:grpSpPr>
            <p:sp>
              <p:nvSpPr>
                <p:cNvPr id="52" name="Oval 70">
                  <a:extLst>
                    <a:ext uri="{FF2B5EF4-FFF2-40B4-BE49-F238E27FC236}">
                      <a16:creationId xmlns:a16="http://schemas.microsoft.com/office/drawing/2014/main" id="{10F4C9EB-7046-6320-08CA-ED0100EF5568}"/>
                    </a:ext>
                  </a:extLst>
                </p:cNvPr>
                <p:cNvSpPr/>
                <p:nvPr/>
              </p:nvSpPr>
              <p:spPr>
                <a:xfrm rot="172175">
                  <a:off x="3345539" y="2792642"/>
                  <a:ext cx="3429861" cy="23973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53" name="Straight Connector 71">
                  <a:extLst>
                    <a:ext uri="{FF2B5EF4-FFF2-40B4-BE49-F238E27FC236}">
                      <a16:creationId xmlns:a16="http://schemas.microsoft.com/office/drawing/2014/main" id="{90287328-6E57-B824-DAFC-6EF170F07EC5}"/>
                    </a:ext>
                  </a:extLst>
                </p:cNvPr>
                <p:cNvCxnSpPr/>
                <p:nvPr/>
              </p:nvCxnSpPr>
              <p:spPr>
                <a:xfrm>
                  <a:off x="5523780" y="2848470"/>
                  <a:ext cx="0" cy="22731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3" name="Straight Arrow Connector 59">
              <a:extLst>
                <a:ext uri="{FF2B5EF4-FFF2-40B4-BE49-F238E27FC236}">
                  <a16:creationId xmlns:a16="http://schemas.microsoft.com/office/drawing/2014/main" id="{4302274C-1F4D-7C92-7BF5-6484B0111316}"/>
                </a:ext>
              </a:extLst>
            </p:cNvPr>
            <p:cNvCxnSpPr>
              <a:stCxn id="55" idx="3"/>
              <a:endCxn id="52" idx="2"/>
            </p:cNvCxnSpPr>
            <p:nvPr/>
          </p:nvCxnSpPr>
          <p:spPr>
            <a:xfrm flipV="1">
              <a:off x="1652494" y="2569187"/>
              <a:ext cx="869329" cy="1619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60">
              <a:extLst>
                <a:ext uri="{FF2B5EF4-FFF2-40B4-BE49-F238E27FC236}">
                  <a16:creationId xmlns:a16="http://schemas.microsoft.com/office/drawing/2014/main" id="{D9B84099-4CD2-D151-CEE1-B2F78FD030CA}"/>
                </a:ext>
              </a:extLst>
            </p:cNvPr>
            <p:cNvCxnSpPr>
              <a:stCxn id="54" idx="3"/>
              <a:endCxn id="52" idx="2"/>
            </p:cNvCxnSpPr>
            <p:nvPr/>
          </p:nvCxnSpPr>
          <p:spPr>
            <a:xfrm>
              <a:off x="1652494" y="1812787"/>
              <a:ext cx="869329" cy="75640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62">
              <a:extLst>
                <a:ext uri="{FF2B5EF4-FFF2-40B4-BE49-F238E27FC236}">
                  <a16:creationId xmlns:a16="http://schemas.microsoft.com/office/drawing/2014/main" id="{7438376C-8C70-3AB5-DDB2-A28655552997}"/>
                </a:ext>
              </a:extLst>
            </p:cNvPr>
            <p:cNvCxnSpPr/>
            <p:nvPr/>
          </p:nvCxnSpPr>
          <p:spPr>
            <a:xfrm>
              <a:off x="4453028" y="2597837"/>
              <a:ext cx="614854" cy="726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63">
                  <a:extLst>
                    <a:ext uri="{FF2B5EF4-FFF2-40B4-BE49-F238E27FC236}">
                      <a16:creationId xmlns:a16="http://schemas.microsoft.com/office/drawing/2014/main" id="{311BFE07-3A0C-0C0E-055E-3A31456EEAC9}"/>
                    </a:ext>
                  </a:extLst>
                </p:cNvPr>
                <p:cNvSpPr txBox="1"/>
                <p:nvPr/>
              </p:nvSpPr>
              <p:spPr>
                <a:xfrm>
                  <a:off x="5067882" y="2322291"/>
                  <a:ext cx="1213068" cy="553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100" i="1">
                            <a:latin typeface="Cambria Math" charset="0"/>
                          </a:rPr>
                          <m:t>𝑎</m:t>
                        </m:r>
                        <m:r>
                          <a:rPr lang="en-US" sz="2100" i="1">
                            <a:latin typeface="Cambria Math" charset="0"/>
                          </a:rPr>
                          <m:t>=</m:t>
                        </m:r>
                        <m:acc>
                          <m:accPr>
                            <m:chr m:val="̂"/>
                            <m:ctrlPr>
                              <a:rPr lang="en-US" sz="2100" i="1">
                                <a:latin typeface="Cambria Math" panose="02040503050406030204" pitchFamily="18" charset="0"/>
                              </a:rPr>
                            </m:ctrlPr>
                          </m:accPr>
                          <m:e>
                            <m:r>
                              <a:rPr lang="en-US" sz="2100" i="1">
                                <a:latin typeface="Cambria Math" charset="0"/>
                              </a:rPr>
                              <m:t>𝑦</m:t>
                            </m:r>
                          </m:e>
                        </m:acc>
                      </m:oMath>
                    </m:oMathPara>
                  </a14:m>
                  <a:endParaRPr lang="en-US" sz="1350" dirty="0"/>
                </a:p>
              </p:txBody>
            </p:sp>
          </mc:Choice>
          <mc:Fallback xmlns="">
            <p:sp>
              <p:nvSpPr>
                <p:cNvPr id="43" name="TextBox 63">
                  <a:extLst>
                    <a:ext uri="{FF2B5EF4-FFF2-40B4-BE49-F238E27FC236}">
                      <a16:creationId xmlns:a16="http://schemas.microsoft.com/office/drawing/2014/main" id="{6B7AC474-88B3-5D95-CFCD-62E2E51A748D}"/>
                    </a:ext>
                  </a:extLst>
                </p:cNvPr>
                <p:cNvSpPr txBox="1">
                  <a:spLocks noRot="1" noChangeAspect="1" noMove="1" noResize="1" noEditPoints="1" noAdjustHandles="1" noChangeArrowheads="1" noChangeShapeType="1" noTextEdit="1"/>
                </p:cNvSpPr>
                <p:nvPr/>
              </p:nvSpPr>
              <p:spPr>
                <a:xfrm>
                  <a:off x="5067882" y="2322291"/>
                  <a:ext cx="1213068" cy="553997"/>
                </a:xfrm>
                <a:prstGeom prst="rect">
                  <a:avLst/>
                </a:prstGeom>
                <a:blipFill>
                  <a:blip r:embed="rId13"/>
                  <a:stretch>
                    <a:fillRect t="-4412" r="-32215" b="-7353"/>
                  </a:stretch>
                </a:blipFill>
              </p:spPr>
              <p:txBody>
                <a:bodyPr/>
                <a:lstStyle/>
                <a:p>
                  <a:r>
                    <a:rPr lang="zh-CN" altLang="en-US">
                      <a:noFill/>
                    </a:rPr>
                    <a:t> </a:t>
                  </a:r>
                </a:p>
              </p:txBody>
            </p:sp>
          </mc:Fallback>
        </mc:AlternateContent>
        <p:sp>
          <p:nvSpPr>
            <p:cNvPr id="47" name="Left Brace 65">
              <a:extLst>
                <a:ext uri="{FF2B5EF4-FFF2-40B4-BE49-F238E27FC236}">
                  <a16:creationId xmlns:a16="http://schemas.microsoft.com/office/drawing/2014/main" id="{68D89DDC-3E32-C9A3-24F5-49D0723AF967}"/>
                </a:ext>
              </a:extLst>
            </p:cNvPr>
            <p:cNvSpPr/>
            <p:nvPr/>
          </p:nvSpPr>
          <p:spPr>
            <a:xfrm rot="16200000">
              <a:off x="3107084" y="2229575"/>
              <a:ext cx="120574" cy="11112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Left Brace 66">
              <a:extLst>
                <a:ext uri="{FF2B5EF4-FFF2-40B4-BE49-F238E27FC236}">
                  <a16:creationId xmlns:a16="http://schemas.microsoft.com/office/drawing/2014/main" id="{3D5EF376-0B55-3DCE-3D5E-D45FDEF1530C}"/>
                </a:ext>
              </a:extLst>
            </p:cNvPr>
            <p:cNvSpPr/>
            <p:nvPr/>
          </p:nvSpPr>
          <p:spPr>
            <a:xfrm rot="16200000">
              <a:off x="4031954" y="2503305"/>
              <a:ext cx="143741" cy="57401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49" name="TextBox 67">
                  <a:extLst>
                    <a:ext uri="{FF2B5EF4-FFF2-40B4-BE49-F238E27FC236}">
                      <a16:creationId xmlns:a16="http://schemas.microsoft.com/office/drawing/2014/main" id="{1C1B6D93-22D4-1D42-A139-2BBFF3C15CA9}"/>
                    </a:ext>
                  </a:extLst>
                </p:cNvPr>
                <p:cNvSpPr txBox="1"/>
                <p:nvPr/>
              </p:nvSpPr>
              <p:spPr>
                <a:xfrm>
                  <a:off x="2971183" y="2776063"/>
                  <a:ext cx="471668"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𝑧</m:t>
                        </m:r>
                      </m:oMath>
                    </m:oMathPara>
                  </a14:m>
                  <a:endParaRPr lang="en-US" sz="1350" dirty="0"/>
                </a:p>
              </p:txBody>
            </p:sp>
          </mc:Choice>
          <mc:Fallback xmlns="">
            <p:sp>
              <p:nvSpPr>
                <p:cNvPr id="46" name="TextBox 67">
                  <a:extLst>
                    <a:ext uri="{FF2B5EF4-FFF2-40B4-BE49-F238E27FC236}">
                      <a16:creationId xmlns:a16="http://schemas.microsoft.com/office/drawing/2014/main" id="{94AF5300-A959-73D2-A807-58A0368DB0C3}"/>
                    </a:ext>
                  </a:extLst>
                </p:cNvPr>
                <p:cNvSpPr txBox="1">
                  <a:spLocks noRot="1" noChangeAspect="1" noMove="1" noResize="1" noEditPoints="1" noAdjustHandles="1" noChangeArrowheads="1" noChangeShapeType="1" noTextEdit="1"/>
                </p:cNvSpPr>
                <p:nvPr/>
              </p:nvSpPr>
              <p:spPr>
                <a:xfrm>
                  <a:off x="2971183" y="2776063"/>
                  <a:ext cx="471668" cy="492443"/>
                </a:xfrm>
                <a:prstGeom prst="rect">
                  <a:avLst/>
                </a:prstGeom>
                <a:blipFill>
                  <a:blip r:embed="rId1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7" name="TextBox 76">
                <a:extLst>
                  <a:ext uri="{FF2B5EF4-FFF2-40B4-BE49-F238E27FC236}">
                    <a16:creationId xmlns:a16="http://schemas.microsoft.com/office/drawing/2014/main" id="{3F8BFF26-3C11-B17E-9090-1E0800E88212}"/>
                  </a:ext>
                </a:extLst>
              </p:cNvPr>
              <p:cNvSpPr txBox="1"/>
              <p:nvPr/>
            </p:nvSpPr>
            <p:spPr>
              <a:xfrm>
                <a:off x="763528" y="3800351"/>
                <a:ext cx="112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𝑎</m:t>
                      </m:r>
                      <m:r>
                        <a:rPr lang="en-US" i="1">
                          <a:latin typeface="Cambria Math" charset="0"/>
                        </a:rPr>
                        <m:t>=</m:t>
                      </m:r>
                      <m:r>
                        <a:rPr lang="en-US" i="1">
                          <a:latin typeface="Cambria Math" panose="02040503050406030204" pitchFamily="18" charset="0"/>
                        </a:rPr>
                        <m:t>𝑔</m:t>
                      </m:r>
                      <m:r>
                        <a:rPr lang="en-US" i="1">
                          <a:latin typeface="Cambria Math" charset="0"/>
                        </a:rPr>
                        <m:t>(</m:t>
                      </m:r>
                      <m:r>
                        <a:rPr lang="en-US" i="1">
                          <a:latin typeface="Cambria Math" charset="0"/>
                        </a:rPr>
                        <m:t>𝑧</m:t>
                      </m:r>
                      <m:r>
                        <a:rPr lang="en-US" i="1">
                          <a:latin typeface="Cambria Math" charset="0"/>
                        </a:rPr>
                        <m:t>)</m:t>
                      </m:r>
                    </m:oMath>
                  </m:oMathPara>
                </a14:m>
                <a:endParaRPr lang="en-US" dirty="0"/>
              </a:p>
            </p:txBody>
          </p:sp>
        </mc:Choice>
        <mc:Fallback xmlns="">
          <p:sp>
            <p:nvSpPr>
              <p:cNvPr id="57" name="TextBox 76">
                <a:extLst>
                  <a:ext uri="{FF2B5EF4-FFF2-40B4-BE49-F238E27FC236}">
                    <a16:creationId xmlns:a16="http://schemas.microsoft.com/office/drawing/2014/main" id="{3F8BFF26-3C11-B17E-9090-1E0800E88212}"/>
                  </a:ext>
                </a:extLst>
              </p:cNvPr>
              <p:cNvSpPr txBox="1">
                <a:spLocks noRot="1" noChangeAspect="1" noMove="1" noResize="1" noEditPoints="1" noAdjustHandles="1" noChangeArrowheads="1" noChangeShapeType="1" noTextEdit="1"/>
              </p:cNvSpPr>
              <p:nvPr/>
            </p:nvSpPr>
            <p:spPr>
              <a:xfrm>
                <a:off x="763528" y="3800351"/>
                <a:ext cx="1126399" cy="369332"/>
              </a:xfrm>
              <a:prstGeom prst="rect">
                <a:avLst/>
              </a:prstGeom>
              <a:blipFill>
                <a:blip r:embed="rId15"/>
                <a:stretch>
                  <a:fillRect b="-1311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16">
            <p14:nvContentPartPr>
              <p14:cNvPr id="2" name="墨迹 1">
                <a:extLst>
                  <a:ext uri="{FF2B5EF4-FFF2-40B4-BE49-F238E27FC236}">
                    <a16:creationId xmlns:a16="http://schemas.microsoft.com/office/drawing/2014/main" id="{37DE4E34-4AF9-1508-7438-CBBB5604376C}"/>
                  </a:ext>
                </a:extLst>
              </p14:cNvPr>
              <p14:cNvContentPartPr/>
              <p14:nvPr/>
            </p14:nvContentPartPr>
            <p14:xfrm>
              <a:off x="1279800" y="3781800"/>
              <a:ext cx="2436120" cy="429480"/>
            </p14:xfrm>
          </p:contentPart>
        </mc:Choice>
        <mc:Fallback>
          <p:pic>
            <p:nvPicPr>
              <p:cNvPr id="2" name="墨迹 1">
                <a:extLst>
                  <a:ext uri="{FF2B5EF4-FFF2-40B4-BE49-F238E27FC236}">
                    <a16:creationId xmlns:a16="http://schemas.microsoft.com/office/drawing/2014/main" id="{37DE4E34-4AF9-1508-7438-CBBB5604376C}"/>
                  </a:ext>
                </a:extLst>
              </p:cNvPr>
              <p:cNvPicPr/>
              <p:nvPr/>
            </p:nvPicPr>
            <p:blipFill>
              <a:blip r:embed="rId17"/>
              <a:stretch>
                <a:fillRect/>
              </a:stretch>
            </p:blipFill>
            <p:spPr>
              <a:xfrm>
                <a:off x="1270440" y="3772440"/>
                <a:ext cx="2454840" cy="448200"/>
              </a:xfrm>
              <a:prstGeom prst="rect">
                <a:avLst/>
              </a:prstGeom>
            </p:spPr>
          </p:pic>
        </mc:Fallback>
      </mc:AlternateContent>
    </p:spTree>
    <p:extLst>
      <p:ext uri="{BB962C8B-B14F-4D97-AF65-F5344CB8AC3E}">
        <p14:creationId xmlns:p14="http://schemas.microsoft.com/office/powerpoint/2010/main" val="342344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神经网络表示</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维度</a:t>
            </a:r>
          </a:p>
        </p:txBody>
      </p:sp>
      <p:grpSp>
        <p:nvGrpSpPr>
          <p:cNvPr id="2" name="Group 66">
            <a:extLst>
              <a:ext uri="{FF2B5EF4-FFF2-40B4-BE49-F238E27FC236}">
                <a16:creationId xmlns:a16="http://schemas.microsoft.com/office/drawing/2014/main" id="{049A49B7-B3BD-E5C5-8282-D7D03E986607}"/>
              </a:ext>
            </a:extLst>
          </p:cNvPr>
          <p:cNvGrpSpPr/>
          <p:nvPr/>
        </p:nvGrpSpPr>
        <p:grpSpPr>
          <a:xfrm>
            <a:off x="372729" y="1096341"/>
            <a:ext cx="3717193" cy="2041528"/>
            <a:chOff x="491703" y="980183"/>
            <a:chExt cx="4956257" cy="2943420"/>
          </a:xfrm>
        </p:grpSpPr>
        <p:grpSp>
          <p:nvGrpSpPr>
            <p:cNvPr id="4" name="Group 4">
              <a:extLst>
                <a:ext uri="{FF2B5EF4-FFF2-40B4-BE49-F238E27FC236}">
                  <a16:creationId xmlns:a16="http://schemas.microsoft.com/office/drawing/2014/main" id="{F40E4148-37A7-8F73-304C-8587BB97A31B}"/>
                </a:ext>
              </a:extLst>
            </p:cNvPr>
            <p:cNvGrpSpPr/>
            <p:nvPr/>
          </p:nvGrpSpPr>
          <p:grpSpPr>
            <a:xfrm>
              <a:off x="491703" y="988450"/>
              <a:ext cx="4956257" cy="2925122"/>
              <a:chOff x="6533203" y="1384698"/>
              <a:chExt cx="3937696" cy="2541343"/>
            </a:xfrm>
          </p:grpSpPr>
          <mc:AlternateContent xmlns:mc="http://schemas.openxmlformats.org/markup-compatibility/2006" xmlns:a14="http://schemas.microsoft.com/office/drawing/2010/main">
            <mc:Choice Requires="a14">
              <p:sp>
                <p:nvSpPr>
                  <p:cNvPr id="59" name="TextBox 5">
                    <a:extLst>
                      <a:ext uri="{FF2B5EF4-FFF2-40B4-BE49-F238E27FC236}">
                        <a16:creationId xmlns:a16="http://schemas.microsoft.com/office/drawing/2014/main" id="{FB9F8FA8-3A20-49A1-5F06-574134FFD968}"/>
                      </a:ext>
                    </a:extLst>
                  </p:cNvPr>
                  <p:cNvSpPr txBox="1"/>
                  <p:nvPr/>
                </p:nvSpPr>
                <p:spPr>
                  <a:xfrm>
                    <a:off x="6533203" y="1829228"/>
                    <a:ext cx="605136" cy="5204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1</m:t>
                              </m:r>
                            </m:sub>
                          </m:sSub>
                        </m:oMath>
                      </m:oMathPara>
                    </a14:m>
                    <a:endParaRPr lang="en-US" sz="1500" dirty="0"/>
                  </a:p>
                </p:txBody>
              </p:sp>
            </mc:Choice>
            <mc:Fallback xmlns="">
              <p:sp>
                <p:nvSpPr>
                  <p:cNvPr id="60" name="TextBox 5">
                    <a:extLst>
                      <a:ext uri="{FF2B5EF4-FFF2-40B4-BE49-F238E27FC236}">
                        <a16:creationId xmlns:a16="http://schemas.microsoft.com/office/drawing/2014/main" id="{B70FE0E2-4971-EB20-BA95-4D942AD0A5BB}"/>
                      </a:ext>
                    </a:extLst>
                  </p:cNvPr>
                  <p:cNvSpPr txBox="1">
                    <a:spLocks noRot="1" noChangeAspect="1" noMove="1" noResize="1" noEditPoints="1" noAdjustHandles="1" noChangeArrowheads="1" noChangeShapeType="1" noTextEdit="1"/>
                  </p:cNvSpPr>
                  <p:nvPr/>
                </p:nvSpPr>
                <p:spPr>
                  <a:xfrm>
                    <a:off x="6533203" y="1829228"/>
                    <a:ext cx="605136" cy="52045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TextBox 6">
                    <a:extLst>
                      <a:ext uri="{FF2B5EF4-FFF2-40B4-BE49-F238E27FC236}">
                        <a16:creationId xmlns:a16="http://schemas.microsoft.com/office/drawing/2014/main" id="{48671F06-A061-1999-5213-62B4F10627D6}"/>
                      </a:ext>
                    </a:extLst>
                  </p:cNvPr>
                  <p:cNvSpPr txBox="1"/>
                  <p:nvPr/>
                </p:nvSpPr>
                <p:spPr>
                  <a:xfrm>
                    <a:off x="6533203" y="2477705"/>
                    <a:ext cx="612302" cy="5204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2</m:t>
                              </m:r>
                            </m:sub>
                          </m:sSub>
                        </m:oMath>
                      </m:oMathPara>
                    </a14:m>
                    <a:endParaRPr lang="en-US" sz="1500" dirty="0"/>
                  </a:p>
                </p:txBody>
              </p:sp>
            </mc:Choice>
            <mc:Fallback xmlns="">
              <p:sp>
                <p:nvSpPr>
                  <p:cNvPr id="61" name="TextBox 6">
                    <a:extLst>
                      <a:ext uri="{FF2B5EF4-FFF2-40B4-BE49-F238E27FC236}">
                        <a16:creationId xmlns:a16="http://schemas.microsoft.com/office/drawing/2014/main" id="{40D63B88-0326-2415-2B9A-FBB2EDFC4773}"/>
                      </a:ext>
                    </a:extLst>
                  </p:cNvPr>
                  <p:cNvSpPr txBox="1">
                    <a:spLocks noRot="1" noChangeAspect="1" noMove="1" noResize="1" noEditPoints="1" noAdjustHandles="1" noChangeArrowheads="1" noChangeShapeType="1" noTextEdit="1"/>
                  </p:cNvSpPr>
                  <p:nvPr/>
                </p:nvSpPr>
                <p:spPr>
                  <a:xfrm>
                    <a:off x="6533203" y="2477705"/>
                    <a:ext cx="612302" cy="52045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TextBox 7">
                    <a:extLst>
                      <a:ext uri="{FF2B5EF4-FFF2-40B4-BE49-F238E27FC236}">
                        <a16:creationId xmlns:a16="http://schemas.microsoft.com/office/drawing/2014/main" id="{6CA4089F-922E-FAD8-C8CE-CE5A2A37FC2D}"/>
                      </a:ext>
                    </a:extLst>
                  </p:cNvPr>
                  <p:cNvSpPr txBox="1"/>
                  <p:nvPr/>
                </p:nvSpPr>
                <p:spPr>
                  <a:xfrm>
                    <a:off x="6533203" y="3126181"/>
                    <a:ext cx="612302" cy="5204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3</m:t>
                              </m:r>
                            </m:sub>
                          </m:sSub>
                        </m:oMath>
                      </m:oMathPara>
                    </a14:m>
                    <a:endParaRPr lang="en-US" sz="1500" dirty="0"/>
                  </a:p>
                </p:txBody>
              </p:sp>
            </mc:Choice>
            <mc:Fallback xmlns="">
              <p:sp>
                <p:nvSpPr>
                  <p:cNvPr id="62" name="TextBox 7">
                    <a:extLst>
                      <a:ext uri="{FF2B5EF4-FFF2-40B4-BE49-F238E27FC236}">
                        <a16:creationId xmlns:a16="http://schemas.microsoft.com/office/drawing/2014/main" id="{3921C8AD-3537-525C-AF66-7052C38D755B}"/>
                      </a:ext>
                    </a:extLst>
                  </p:cNvPr>
                  <p:cNvSpPr txBox="1">
                    <a:spLocks noRot="1" noChangeAspect="1" noMove="1" noResize="1" noEditPoints="1" noAdjustHandles="1" noChangeArrowheads="1" noChangeShapeType="1" noTextEdit="1"/>
                  </p:cNvSpPr>
                  <p:nvPr/>
                </p:nvSpPr>
                <p:spPr>
                  <a:xfrm>
                    <a:off x="6533203" y="3126181"/>
                    <a:ext cx="612302" cy="520457"/>
                  </a:xfrm>
                  <a:prstGeom prst="rect">
                    <a:avLst/>
                  </a:prstGeom>
                  <a:blipFill>
                    <a:blip r:embed="rId4"/>
                    <a:stretch>
                      <a:fillRect/>
                    </a:stretch>
                  </a:blipFill>
                </p:spPr>
                <p:txBody>
                  <a:bodyPr/>
                  <a:lstStyle/>
                  <a:p>
                    <a:r>
                      <a:rPr lang="zh-CN" altLang="en-US">
                        <a:noFill/>
                      </a:rPr>
                      <a:t> </a:t>
                    </a:r>
                  </a:p>
                </p:txBody>
              </p:sp>
            </mc:Fallback>
          </mc:AlternateContent>
          <p:cxnSp>
            <p:nvCxnSpPr>
              <p:cNvPr id="62" name="Straight Arrow Connector 8">
                <a:extLst>
                  <a:ext uri="{FF2B5EF4-FFF2-40B4-BE49-F238E27FC236}">
                    <a16:creationId xmlns:a16="http://schemas.microsoft.com/office/drawing/2014/main" id="{30E14F02-4C64-4C22-885A-4427A05EA9EF}"/>
                  </a:ext>
                </a:extLst>
              </p:cNvPr>
              <p:cNvCxnSpPr/>
              <p:nvPr/>
            </p:nvCxnSpPr>
            <p:spPr>
              <a:xfrm>
                <a:off x="9625255" y="2687287"/>
                <a:ext cx="560734" cy="459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63" name="Oval 9">
                <a:extLst>
                  <a:ext uri="{FF2B5EF4-FFF2-40B4-BE49-F238E27FC236}">
                    <a16:creationId xmlns:a16="http://schemas.microsoft.com/office/drawing/2014/main" id="{C1235085-6C17-AD18-AC70-1D4E1A6401B0}"/>
                  </a:ext>
                </a:extLst>
              </p:cNvPr>
              <p:cNvSpPr/>
              <p:nvPr/>
            </p:nvSpPr>
            <p:spPr>
              <a:xfrm>
                <a:off x="7961657" y="1384698"/>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mc:AlternateContent xmlns:mc="http://schemas.openxmlformats.org/markup-compatibility/2006" xmlns:a14="http://schemas.microsoft.com/office/drawing/2010/main">
            <mc:Choice Requires="a14">
              <p:sp>
                <p:nvSpPr>
                  <p:cNvPr id="64" name="TextBox 10">
                    <a:extLst>
                      <a:ext uri="{FF2B5EF4-FFF2-40B4-BE49-F238E27FC236}">
                        <a16:creationId xmlns:a16="http://schemas.microsoft.com/office/drawing/2014/main" id="{551DB48B-D5D8-3EEC-7BF0-522791E314A6}"/>
                      </a:ext>
                    </a:extLst>
                  </p:cNvPr>
                  <p:cNvSpPr txBox="1"/>
                  <p:nvPr/>
                </p:nvSpPr>
                <p:spPr>
                  <a:xfrm>
                    <a:off x="10241860" y="2525552"/>
                    <a:ext cx="229039" cy="404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charset="0"/>
                                </a:rPr>
                                <m:t>𝑦</m:t>
                              </m:r>
                            </m:e>
                          </m:acc>
                        </m:oMath>
                      </m:oMathPara>
                    </a14:m>
                    <a:endParaRPr lang="en-US" sz="1500" dirty="0">
                      <a:solidFill>
                        <a:schemeClr val="bg1"/>
                      </a:solidFill>
                    </a:endParaRPr>
                  </a:p>
                </p:txBody>
              </p:sp>
            </mc:Choice>
            <mc:Fallback xmlns="">
              <p:sp>
                <p:nvSpPr>
                  <p:cNvPr id="65" name="TextBox 10">
                    <a:extLst>
                      <a:ext uri="{FF2B5EF4-FFF2-40B4-BE49-F238E27FC236}">
                        <a16:creationId xmlns:a16="http://schemas.microsoft.com/office/drawing/2014/main" id="{81D912CD-44A4-61E6-5C16-41DC133CD2FD}"/>
                      </a:ext>
                    </a:extLst>
                  </p:cNvPr>
                  <p:cNvSpPr txBox="1">
                    <a:spLocks noRot="1" noChangeAspect="1" noMove="1" noResize="1" noEditPoints="1" noAdjustHandles="1" noChangeArrowheads="1" noChangeShapeType="1" noTextEdit="1"/>
                  </p:cNvSpPr>
                  <p:nvPr/>
                </p:nvSpPr>
                <p:spPr>
                  <a:xfrm>
                    <a:off x="10241860" y="2525552"/>
                    <a:ext cx="229039" cy="404800"/>
                  </a:xfrm>
                  <a:prstGeom prst="rect">
                    <a:avLst/>
                  </a:prstGeom>
                  <a:blipFill>
                    <a:blip r:embed="rId5"/>
                    <a:stretch>
                      <a:fillRect l="-27778" t="-18868" r="-75000" b="-24528"/>
                    </a:stretch>
                  </a:blipFill>
                </p:spPr>
                <p:txBody>
                  <a:bodyPr/>
                  <a:lstStyle/>
                  <a:p>
                    <a:r>
                      <a:rPr lang="zh-CN" altLang="en-US">
                        <a:noFill/>
                      </a:rPr>
                      <a:t> </a:t>
                    </a:r>
                  </a:p>
                </p:txBody>
              </p:sp>
            </mc:Fallback>
          </mc:AlternateContent>
          <p:sp>
            <p:nvSpPr>
              <p:cNvPr id="65" name="Oval 11">
                <a:extLst>
                  <a:ext uri="{FF2B5EF4-FFF2-40B4-BE49-F238E27FC236}">
                    <a16:creationId xmlns:a16="http://schemas.microsoft.com/office/drawing/2014/main" id="{F44DF085-EAC0-B33E-73E5-30610D911698}"/>
                  </a:ext>
                </a:extLst>
              </p:cNvPr>
              <p:cNvSpPr/>
              <p:nvPr/>
            </p:nvSpPr>
            <p:spPr>
              <a:xfrm>
                <a:off x="7961657" y="207941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6" name="Oval 12">
                <a:extLst>
                  <a:ext uri="{FF2B5EF4-FFF2-40B4-BE49-F238E27FC236}">
                    <a16:creationId xmlns:a16="http://schemas.microsoft.com/office/drawing/2014/main" id="{A601F190-5F0B-C1D6-0E5C-BF66C5DD7491}"/>
                  </a:ext>
                </a:extLst>
              </p:cNvPr>
              <p:cNvSpPr/>
              <p:nvPr/>
            </p:nvSpPr>
            <p:spPr>
              <a:xfrm>
                <a:off x="7961657" y="277412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7" name="Oval 13">
                <a:extLst>
                  <a:ext uri="{FF2B5EF4-FFF2-40B4-BE49-F238E27FC236}">
                    <a16:creationId xmlns:a16="http://schemas.microsoft.com/office/drawing/2014/main" id="{ACAE5EE1-8319-6157-077F-D22B186BD5FA}"/>
                  </a:ext>
                </a:extLst>
              </p:cNvPr>
              <p:cNvSpPr/>
              <p:nvPr/>
            </p:nvSpPr>
            <p:spPr>
              <a:xfrm>
                <a:off x="7961657" y="3468841"/>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68" name="Straight Arrow Connector 14">
                <a:extLst>
                  <a:ext uri="{FF2B5EF4-FFF2-40B4-BE49-F238E27FC236}">
                    <a16:creationId xmlns:a16="http://schemas.microsoft.com/office/drawing/2014/main" id="{B04794CA-D58D-712D-3C69-16A2801342FF}"/>
                  </a:ext>
                </a:extLst>
              </p:cNvPr>
              <p:cNvCxnSpPr/>
              <p:nvPr/>
            </p:nvCxnSpPr>
            <p:spPr>
              <a:xfrm>
                <a:off x="8418857" y="1613298"/>
                <a:ext cx="816153" cy="90790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15">
                <a:extLst>
                  <a:ext uri="{FF2B5EF4-FFF2-40B4-BE49-F238E27FC236}">
                    <a16:creationId xmlns:a16="http://schemas.microsoft.com/office/drawing/2014/main" id="{228C598C-0889-748A-546E-63438AD7A1DC}"/>
                  </a:ext>
                </a:extLst>
              </p:cNvPr>
              <p:cNvCxnSpPr/>
              <p:nvPr/>
            </p:nvCxnSpPr>
            <p:spPr>
              <a:xfrm>
                <a:off x="8418857" y="2308012"/>
                <a:ext cx="749198" cy="3748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16">
                <a:extLst>
                  <a:ext uri="{FF2B5EF4-FFF2-40B4-BE49-F238E27FC236}">
                    <a16:creationId xmlns:a16="http://schemas.microsoft.com/office/drawing/2014/main" id="{A9006853-6917-8113-C009-57FB31F0AE34}"/>
                  </a:ext>
                </a:extLst>
              </p:cNvPr>
              <p:cNvCxnSpPr/>
              <p:nvPr/>
            </p:nvCxnSpPr>
            <p:spPr>
              <a:xfrm flipV="1">
                <a:off x="8418857" y="2682852"/>
                <a:ext cx="749198" cy="3198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17">
                <a:extLst>
                  <a:ext uri="{FF2B5EF4-FFF2-40B4-BE49-F238E27FC236}">
                    <a16:creationId xmlns:a16="http://schemas.microsoft.com/office/drawing/2014/main" id="{C7856A09-ADCF-C218-AEDB-890798C57D74}"/>
                  </a:ext>
                </a:extLst>
              </p:cNvPr>
              <p:cNvCxnSpPr/>
              <p:nvPr/>
            </p:nvCxnSpPr>
            <p:spPr>
              <a:xfrm flipV="1">
                <a:off x="8351902" y="2844497"/>
                <a:ext cx="883108" cy="69129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72" name="Oval 18">
                <a:extLst>
                  <a:ext uri="{FF2B5EF4-FFF2-40B4-BE49-F238E27FC236}">
                    <a16:creationId xmlns:a16="http://schemas.microsoft.com/office/drawing/2014/main" id="{3DA841F9-1D0B-8D35-825B-C766624118EF}"/>
                  </a:ext>
                </a:extLst>
              </p:cNvPr>
              <p:cNvSpPr/>
              <p:nvPr/>
            </p:nvSpPr>
            <p:spPr>
              <a:xfrm>
                <a:off x="9168055" y="245425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73" name="Straight Arrow Connector 19">
                <a:extLst>
                  <a:ext uri="{FF2B5EF4-FFF2-40B4-BE49-F238E27FC236}">
                    <a16:creationId xmlns:a16="http://schemas.microsoft.com/office/drawing/2014/main" id="{1E584601-D2A8-8E63-DFF8-EEC020C96819}"/>
                  </a:ext>
                </a:extLst>
              </p:cNvPr>
              <p:cNvCxnSpPr/>
              <p:nvPr/>
            </p:nvCxnSpPr>
            <p:spPr>
              <a:xfrm flipV="1">
                <a:off x="7145504" y="1613298"/>
                <a:ext cx="816153" cy="4775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20">
                <a:extLst>
                  <a:ext uri="{FF2B5EF4-FFF2-40B4-BE49-F238E27FC236}">
                    <a16:creationId xmlns:a16="http://schemas.microsoft.com/office/drawing/2014/main" id="{1A756D7A-37BE-38DB-BEE5-83E0B0D82BE8}"/>
                  </a:ext>
                </a:extLst>
              </p:cNvPr>
              <p:cNvCxnSpPr/>
              <p:nvPr/>
            </p:nvCxnSpPr>
            <p:spPr>
              <a:xfrm flipV="1">
                <a:off x="7145505" y="2308012"/>
                <a:ext cx="816152" cy="43130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21">
                <a:extLst>
                  <a:ext uri="{FF2B5EF4-FFF2-40B4-BE49-F238E27FC236}">
                    <a16:creationId xmlns:a16="http://schemas.microsoft.com/office/drawing/2014/main" id="{52030F1C-2A80-7653-38A3-5DFDB9AC2BC9}"/>
                  </a:ext>
                </a:extLst>
              </p:cNvPr>
              <p:cNvCxnSpPr/>
              <p:nvPr/>
            </p:nvCxnSpPr>
            <p:spPr>
              <a:xfrm flipV="1">
                <a:off x="7145505" y="3002726"/>
                <a:ext cx="816152" cy="38506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22">
                <a:extLst>
                  <a:ext uri="{FF2B5EF4-FFF2-40B4-BE49-F238E27FC236}">
                    <a16:creationId xmlns:a16="http://schemas.microsoft.com/office/drawing/2014/main" id="{892CCC14-357D-6081-6775-68C1378C862E}"/>
                  </a:ext>
                </a:extLst>
              </p:cNvPr>
              <p:cNvCxnSpPr/>
              <p:nvPr/>
            </p:nvCxnSpPr>
            <p:spPr>
              <a:xfrm>
                <a:off x="7145505" y="3387791"/>
                <a:ext cx="816152" cy="30965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23">
                <a:extLst>
                  <a:ext uri="{FF2B5EF4-FFF2-40B4-BE49-F238E27FC236}">
                    <a16:creationId xmlns:a16="http://schemas.microsoft.com/office/drawing/2014/main" id="{393E819F-36A4-2516-A29A-27BED4E5A02F}"/>
                  </a:ext>
                </a:extLst>
              </p:cNvPr>
              <p:cNvCxnSpPr/>
              <p:nvPr/>
            </p:nvCxnSpPr>
            <p:spPr>
              <a:xfrm flipV="1">
                <a:off x="7145505" y="1774943"/>
                <a:ext cx="883107" cy="16128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24">
                <a:extLst>
                  <a:ext uri="{FF2B5EF4-FFF2-40B4-BE49-F238E27FC236}">
                    <a16:creationId xmlns:a16="http://schemas.microsoft.com/office/drawing/2014/main" id="{39484BA8-7184-0C7E-B7DC-1D69F8E3F967}"/>
                  </a:ext>
                </a:extLst>
              </p:cNvPr>
              <p:cNvCxnSpPr/>
              <p:nvPr/>
            </p:nvCxnSpPr>
            <p:spPr>
              <a:xfrm flipV="1">
                <a:off x="7145505" y="2469657"/>
                <a:ext cx="883107" cy="9181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25">
                <a:extLst>
                  <a:ext uri="{FF2B5EF4-FFF2-40B4-BE49-F238E27FC236}">
                    <a16:creationId xmlns:a16="http://schemas.microsoft.com/office/drawing/2014/main" id="{1501BF65-AAE1-FEB8-0D42-CF459611047C}"/>
                  </a:ext>
                </a:extLst>
              </p:cNvPr>
              <p:cNvCxnSpPr/>
              <p:nvPr/>
            </p:nvCxnSpPr>
            <p:spPr>
              <a:xfrm flipV="1">
                <a:off x="7145505" y="1613298"/>
                <a:ext cx="816152" cy="112601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26">
                <a:extLst>
                  <a:ext uri="{FF2B5EF4-FFF2-40B4-BE49-F238E27FC236}">
                    <a16:creationId xmlns:a16="http://schemas.microsoft.com/office/drawing/2014/main" id="{5E064847-1617-3321-4D7B-25A37C32FD37}"/>
                  </a:ext>
                </a:extLst>
              </p:cNvPr>
              <p:cNvCxnSpPr/>
              <p:nvPr/>
            </p:nvCxnSpPr>
            <p:spPr>
              <a:xfrm>
                <a:off x="7145505" y="2739315"/>
                <a:ext cx="883107" cy="79648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27">
                <a:extLst>
                  <a:ext uri="{FF2B5EF4-FFF2-40B4-BE49-F238E27FC236}">
                    <a16:creationId xmlns:a16="http://schemas.microsoft.com/office/drawing/2014/main" id="{34D897AD-9299-B2A0-B9AF-9B4C32688B19}"/>
                  </a:ext>
                </a:extLst>
              </p:cNvPr>
              <p:cNvCxnSpPr/>
              <p:nvPr/>
            </p:nvCxnSpPr>
            <p:spPr>
              <a:xfrm>
                <a:off x="7145505" y="2739315"/>
                <a:ext cx="883107" cy="10176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28">
                <a:extLst>
                  <a:ext uri="{FF2B5EF4-FFF2-40B4-BE49-F238E27FC236}">
                    <a16:creationId xmlns:a16="http://schemas.microsoft.com/office/drawing/2014/main" id="{5B3F21B3-A9FA-8888-6BB1-593EC64A2CA7}"/>
                  </a:ext>
                </a:extLst>
              </p:cNvPr>
              <p:cNvCxnSpPr/>
              <p:nvPr/>
            </p:nvCxnSpPr>
            <p:spPr>
              <a:xfrm>
                <a:off x="7145504" y="2090838"/>
                <a:ext cx="816153" cy="2171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29">
                <a:extLst>
                  <a:ext uri="{FF2B5EF4-FFF2-40B4-BE49-F238E27FC236}">
                    <a16:creationId xmlns:a16="http://schemas.microsoft.com/office/drawing/2014/main" id="{2CFD05DE-79EC-089B-E860-63FC18127E2E}"/>
                  </a:ext>
                </a:extLst>
              </p:cNvPr>
              <p:cNvCxnSpPr/>
              <p:nvPr/>
            </p:nvCxnSpPr>
            <p:spPr>
              <a:xfrm>
                <a:off x="7145504" y="2090838"/>
                <a:ext cx="816153" cy="91188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30">
                <a:extLst>
                  <a:ext uri="{FF2B5EF4-FFF2-40B4-BE49-F238E27FC236}">
                    <a16:creationId xmlns:a16="http://schemas.microsoft.com/office/drawing/2014/main" id="{62E52D59-AF95-1FC8-B916-5CBA22CDADB9}"/>
                  </a:ext>
                </a:extLst>
              </p:cNvPr>
              <p:cNvCxnSpPr/>
              <p:nvPr/>
            </p:nvCxnSpPr>
            <p:spPr>
              <a:xfrm>
                <a:off x="7145504" y="2090838"/>
                <a:ext cx="883108" cy="144495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31">
                  <a:extLst>
                    <a:ext uri="{FF2B5EF4-FFF2-40B4-BE49-F238E27FC236}">
                      <a16:creationId xmlns:a16="http://schemas.microsoft.com/office/drawing/2014/main" id="{9EB43D44-C3B6-A25E-C35A-E9EB1C9C3DA9}"/>
                    </a:ext>
                  </a:extLst>
                </p:cNvPr>
                <p:cNvSpPr txBox="1"/>
                <p:nvPr/>
              </p:nvSpPr>
              <p:spPr>
                <a:xfrm>
                  <a:off x="2221923" y="980183"/>
                  <a:ext cx="722513" cy="5455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500" i="1">
                                <a:latin typeface="Cambria Math" panose="02040503050406030204" pitchFamily="18" charset="0"/>
                              </a:rPr>
                            </m:ctrlPr>
                          </m:sSubSupPr>
                          <m:e>
                            <m:r>
                              <a:rPr lang="en-US" sz="1500" i="1">
                                <a:latin typeface="Cambria Math" charset="0"/>
                              </a:rPr>
                              <m:t>𝑎</m:t>
                            </m:r>
                          </m:e>
                          <m:sub>
                            <m:r>
                              <a:rPr lang="en-US" sz="1500" i="1">
                                <a:latin typeface="Cambria Math" charset="0"/>
                              </a:rPr>
                              <m:t>1</m:t>
                            </m:r>
                          </m:sub>
                          <m:sup>
                            <m:d>
                              <m:dPr>
                                <m:begChr m:val="["/>
                                <m:endChr m:val="]"/>
                                <m:ctrlPr>
                                  <a:rPr lang="en-US" sz="1500" i="1">
                                    <a:latin typeface="Cambria Math" panose="02040503050406030204" pitchFamily="18" charset="0"/>
                                  </a:rPr>
                                </m:ctrlPr>
                              </m:dPr>
                              <m:e>
                                <m:r>
                                  <a:rPr lang="en-US" sz="1500" i="1">
                                    <a:latin typeface="Cambria Math" charset="0"/>
                                  </a:rPr>
                                  <m:t>1</m:t>
                                </m:r>
                              </m:e>
                            </m:d>
                          </m:sup>
                        </m:sSubSup>
                      </m:oMath>
                    </m:oMathPara>
                  </a14:m>
                  <a:endParaRPr lang="en-US" sz="1050" dirty="0"/>
                </a:p>
              </p:txBody>
            </p:sp>
          </mc:Choice>
          <mc:Fallback xmlns="">
            <p:sp>
              <p:nvSpPr>
                <p:cNvPr id="56" name="TextBox 31">
                  <a:extLst>
                    <a:ext uri="{FF2B5EF4-FFF2-40B4-BE49-F238E27FC236}">
                      <a16:creationId xmlns:a16="http://schemas.microsoft.com/office/drawing/2014/main" id="{EFAF0D91-BF5E-8A2E-01BD-554436DF51E7}"/>
                    </a:ext>
                  </a:extLst>
                </p:cNvPr>
                <p:cNvSpPr txBox="1">
                  <a:spLocks noRot="1" noChangeAspect="1" noMove="1" noResize="1" noEditPoints="1" noAdjustHandles="1" noChangeArrowheads="1" noChangeShapeType="1" noTextEdit="1"/>
                </p:cNvSpPr>
                <p:nvPr/>
              </p:nvSpPr>
              <p:spPr>
                <a:xfrm>
                  <a:off x="2221923" y="980183"/>
                  <a:ext cx="722513" cy="54552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32">
                  <a:extLst>
                    <a:ext uri="{FF2B5EF4-FFF2-40B4-BE49-F238E27FC236}">
                      <a16:creationId xmlns:a16="http://schemas.microsoft.com/office/drawing/2014/main" id="{638E3CE0-110C-98B0-F78C-5BDE0553C3A6}"/>
                    </a:ext>
                  </a:extLst>
                </p:cNvPr>
                <p:cNvSpPr txBox="1"/>
                <p:nvPr/>
              </p:nvSpPr>
              <p:spPr>
                <a:xfrm>
                  <a:off x="2221923" y="1778728"/>
                  <a:ext cx="704211" cy="545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500" i="1">
                                <a:latin typeface="Cambria Math" panose="02040503050406030204" pitchFamily="18" charset="0"/>
                              </a:rPr>
                            </m:ctrlPr>
                          </m:sSubSupPr>
                          <m:e>
                            <m:r>
                              <a:rPr lang="en-US" sz="1500" i="1">
                                <a:latin typeface="Cambria Math" charset="0"/>
                              </a:rPr>
                              <m:t>𝑎</m:t>
                            </m:r>
                          </m:e>
                          <m:sub>
                            <m:r>
                              <a:rPr lang="en-US" sz="1500" i="1">
                                <a:latin typeface="Cambria Math" charset="0"/>
                              </a:rPr>
                              <m:t>2</m:t>
                            </m:r>
                          </m:sub>
                          <m:sup>
                            <m:d>
                              <m:dPr>
                                <m:begChr m:val="["/>
                                <m:endChr m:val="]"/>
                                <m:ctrlPr>
                                  <a:rPr lang="en-US" sz="1500" i="1">
                                    <a:latin typeface="Cambria Math" panose="02040503050406030204" pitchFamily="18" charset="0"/>
                                  </a:rPr>
                                </m:ctrlPr>
                              </m:dPr>
                              <m:e>
                                <m:r>
                                  <a:rPr lang="en-US" sz="1500" i="1">
                                    <a:latin typeface="Cambria Math" charset="0"/>
                                  </a:rPr>
                                  <m:t>1</m:t>
                                </m:r>
                              </m:e>
                            </m:d>
                          </m:sup>
                        </m:sSubSup>
                      </m:oMath>
                    </m:oMathPara>
                  </a14:m>
                  <a:endParaRPr lang="en-US" sz="1050" dirty="0"/>
                </a:p>
              </p:txBody>
            </p:sp>
          </mc:Choice>
          <mc:Fallback xmlns="">
            <p:sp>
              <p:nvSpPr>
                <p:cNvPr id="57" name="TextBox 32">
                  <a:extLst>
                    <a:ext uri="{FF2B5EF4-FFF2-40B4-BE49-F238E27FC236}">
                      <a16:creationId xmlns:a16="http://schemas.microsoft.com/office/drawing/2014/main" id="{2A46220A-E7F9-12F0-33C3-DA53BF27AD6C}"/>
                    </a:ext>
                  </a:extLst>
                </p:cNvPr>
                <p:cNvSpPr txBox="1">
                  <a:spLocks noRot="1" noChangeAspect="1" noMove="1" noResize="1" noEditPoints="1" noAdjustHandles="1" noChangeArrowheads="1" noChangeShapeType="1" noTextEdit="1"/>
                </p:cNvSpPr>
                <p:nvPr/>
              </p:nvSpPr>
              <p:spPr>
                <a:xfrm>
                  <a:off x="2221923" y="1778728"/>
                  <a:ext cx="704211" cy="54589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33">
                  <a:extLst>
                    <a:ext uri="{FF2B5EF4-FFF2-40B4-BE49-F238E27FC236}">
                      <a16:creationId xmlns:a16="http://schemas.microsoft.com/office/drawing/2014/main" id="{B6DE96C9-3B9D-0CB7-180C-2A613E2692E7}"/>
                    </a:ext>
                  </a:extLst>
                </p:cNvPr>
                <p:cNvSpPr txBox="1"/>
                <p:nvPr/>
              </p:nvSpPr>
              <p:spPr>
                <a:xfrm>
                  <a:off x="2221923" y="2577656"/>
                  <a:ext cx="752692" cy="5475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500" i="1">
                                <a:latin typeface="Cambria Math" panose="02040503050406030204" pitchFamily="18" charset="0"/>
                              </a:rPr>
                            </m:ctrlPr>
                          </m:sSubSupPr>
                          <m:e>
                            <m:r>
                              <a:rPr lang="en-US" sz="1500" i="1">
                                <a:latin typeface="Cambria Math" charset="0"/>
                              </a:rPr>
                              <m:t>𝑎</m:t>
                            </m:r>
                          </m:e>
                          <m:sub>
                            <m:r>
                              <a:rPr lang="en-US" sz="1500" i="1">
                                <a:latin typeface="Cambria Math" charset="0"/>
                              </a:rPr>
                              <m:t>3</m:t>
                            </m:r>
                          </m:sub>
                          <m:sup>
                            <m:d>
                              <m:dPr>
                                <m:begChr m:val="["/>
                                <m:endChr m:val="]"/>
                                <m:ctrlPr>
                                  <a:rPr lang="en-US" sz="1500" i="1">
                                    <a:latin typeface="Cambria Math" panose="02040503050406030204" pitchFamily="18" charset="0"/>
                                  </a:rPr>
                                </m:ctrlPr>
                              </m:dPr>
                              <m:e>
                                <m:r>
                                  <a:rPr lang="en-US" sz="1500" i="1">
                                    <a:latin typeface="Cambria Math" charset="0"/>
                                  </a:rPr>
                                  <m:t>1</m:t>
                                </m:r>
                              </m:e>
                            </m:d>
                          </m:sup>
                        </m:sSubSup>
                      </m:oMath>
                    </m:oMathPara>
                  </a14:m>
                  <a:endParaRPr lang="en-US" sz="1050" dirty="0"/>
                </a:p>
              </p:txBody>
            </p:sp>
          </mc:Choice>
          <mc:Fallback xmlns="">
            <p:sp>
              <p:nvSpPr>
                <p:cNvPr id="58" name="TextBox 33">
                  <a:extLst>
                    <a:ext uri="{FF2B5EF4-FFF2-40B4-BE49-F238E27FC236}">
                      <a16:creationId xmlns:a16="http://schemas.microsoft.com/office/drawing/2014/main" id="{722D9421-6982-EC93-0FB1-4B6E1E4C807B}"/>
                    </a:ext>
                  </a:extLst>
                </p:cNvPr>
                <p:cNvSpPr txBox="1">
                  <a:spLocks noRot="1" noChangeAspect="1" noMove="1" noResize="1" noEditPoints="1" noAdjustHandles="1" noChangeArrowheads="1" noChangeShapeType="1" noTextEdit="1"/>
                </p:cNvSpPr>
                <p:nvPr/>
              </p:nvSpPr>
              <p:spPr>
                <a:xfrm>
                  <a:off x="2221923" y="2577656"/>
                  <a:ext cx="752692" cy="54756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TextBox 34">
                  <a:extLst>
                    <a:ext uri="{FF2B5EF4-FFF2-40B4-BE49-F238E27FC236}">
                      <a16:creationId xmlns:a16="http://schemas.microsoft.com/office/drawing/2014/main" id="{0C53AED2-0089-C065-41D8-F571850342EA}"/>
                    </a:ext>
                  </a:extLst>
                </p:cNvPr>
                <p:cNvSpPr txBox="1"/>
                <p:nvPr/>
              </p:nvSpPr>
              <p:spPr>
                <a:xfrm>
                  <a:off x="2221923" y="3378444"/>
                  <a:ext cx="742633" cy="545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500" i="1">
                                <a:latin typeface="Cambria Math" panose="02040503050406030204" pitchFamily="18" charset="0"/>
                              </a:rPr>
                            </m:ctrlPr>
                          </m:sSubSupPr>
                          <m:e>
                            <m:r>
                              <a:rPr lang="en-US" sz="1500" i="1">
                                <a:latin typeface="Cambria Math" charset="0"/>
                              </a:rPr>
                              <m:t>𝑎</m:t>
                            </m:r>
                          </m:e>
                          <m:sub>
                            <m:r>
                              <a:rPr lang="en-US" sz="1500" i="1">
                                <a:latin typeface="Cambria Math" charset="0"/>
                              </a:rPr>
                              <m:t>4</m:t>
                            </m:r>
                          </m:sub>
                          <m:sup>
                            <m:d>
                              <m:dPr>
                                <m:begChr m:val="["/>
                                <m:endChr m:val="]"/>
                                <m:ctrlPr>
                                  <a:rPr lang="en-US" sz="1500" i="1">
                                    <a:latin typeface="Cambria Math" panose="02040503050406030204" pitchFamily="18" charset="0"/>
                                  </a:rPr>
                                </m:ctrlPr>
                              </m:dPr>
                              <m:e>
                                <m:r>
                                  <a:rPr lang="en-US" sz="1500" i="1">
                                    <a:latin typeface="Cambria Math" charset="0"/>
                                  </a:rPr>
                                  <m:t>1</m:t>
                                </m:r>
                              </m:e>
                            </m:d>
                          </m:sup>
                        </m:sSubSup>
                      </m:oMath>
                    </m:oMathPara>
                  </a14:m>
                  <a:endParaRPr lang="en-US" sz="1050" dirty="0"/>
                </a:p>
              </p:txBody>
            </p:sp>
          </mc:Choice>
          <mc:Fallback xmlns="">
            <p:sp>
              <p:nvSpPr>
                <p:cNvPr id="59" name="TextBox 34">
                  <a:extLst>
                    <a:ext uri="{FF2B5EF4-FFF2-40B4-BE49-F238E27FC236}">
                      <a16:creationId xmlns:a16="http://schemas.microsoft.com/office/drawing/2014/main" id="{6D5244D9-8C03-54F9-5EFE-005C0D1C895D}"/>
                    </a:ext>
                  </a:extLst>
                </p:cNvPr>
                <p:cNvSpPr txBox="1">
                  <a:spLocks noRot="1" noChangeAspect="1" noMove="1" noResize="1" noEditPoints="1" noAdjustHandles="1" noChangeArrowheads="1" noChangeShapeType="1" noTextEdit="1"/>
                </p:cNvSpPr>
                <p:nvPr/>
              </p:nvSpPr>
              <p:spPr>
                <a:xfrm>
                  <a:off x="2221923" y="3378444"/>
                  <a:ext cx="742633" cy="545159"/>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5" name="TextBox 62">
                <a:extLst>
                  <a:ext uri="{FF2B5EF4-FFF2-40B4-BE49-F238E27FC236}">
                    <a16:creationId xmlns:a16="http://schemas.microsoft.com/office/drawing/2014/main" id="{B95AF6D2-84FA-D843-6BA1-69B671307B41}"/>
                  </a:ext>
                </a:extLst>
              </p:cNvPr>
              <p:cNvSpPr txBox="1"/>
              <p:nvPr/>
            </p:nvSpPr>
            <p:spPr>
              <a:xfrm>
                <a:off x="4625298" y="1019416"/>
                <a:ext cx="4021229" cy="404854"/>
              </a:xfrm>
              <a:prstGeom prst="rect">
                <a:avLst/>
              </a:prstGeom>
              <a:noFill/>
            </p:spPr>
            <p:txBody>
              <a:bodyPr wrap="none" lIns="0" tIns="0" rIns="0" bIns="0" rtlCol="0">
                <a:spAutoFit/>
              </a:bodyPr>
              <a:lstStyle/>
              <a:p>
                <a14:m>
                  <m:oMath xmlns:m="http://schemas.openxmlformats.org/officeDocument/2006/math">
                    <m:sSubSup>
                      <m:sSubSupPr>
                        <m:ctrlPr>
                          <a:rPr lang="en-US" sz="2100" i="1">
                            <a:latin typeface="Cambria Math" panose="02040503050406030204" pitchFamily="18" charset="0"/>
                          </a:rPr>
                        </m:ctrlPr>
                      </m:sSubSupPr>
                      <m:e>
                        <m:r>
                          <a:rPr lang="en-US" sz="2100" i="1">
                            <a:latin typeface="Cambria Math" charset="0"/>
                          </a:rPr>
                          <m:t>𝑧</m:t>
                        </m:r>
                      </m:e>
                      <m:sub>
                        <m:r>
                          <a:rPr lang="en-US" sz="2100" i="1">
                            <a:latin typeface="Cambria Math" charset="0"/>
                          </a:rPr>
                          <m:t>1</m:t>
                        </m:r>
                      </m:sub>
                      <m:sup>
                        <m:d>
                          <m:dPr>
                            <m:begChr m:val="["/>
                            <m:endChr m:val="]"/>
                            <m:ctrlPr>
                              <a:rPr lang="en-US" sz="2100" i="1">
                                <a:latin typeface="Cambria Math" panose="02040503050406030204" pitchFamily="18" charset="0"/>
                              </a:rPr>
                            </m:ctrlPr>
                          </m:dPr>
                          <m:e>
                            <m:r>
                              <a:rPr lang="en-US" sz="2100" i="1">
                                <a:latin typeface="Cambria Math" charset="0"/>
                              </a:rPr>
                              <m:t>1</m:t>
                            </m:r>
                          </m:e>
                        </m:d>
                      </m:sup>
                    </m:sSubSup>
                    <m:r>
                      <a:rPr lang="en-US" sz="2100" i="1">
                        <a:latin typeface="Cambria Math"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𝑤</m:t>
                        </m:r>
                      </m:e>
                      <m:sub>
                        <m:r>
                          <a:rPr lang="en-US" sz="2100" i="1">
                            <a:latin typeface="Cambria Math" charset="0"/>
                          </a:rPr>
                          <m:t>1</m:t>
                        </m:r>
                      </m:sub>
                      <m:sup>
                        <m:sSup>
                          <m:sSupPr>
                            <m:ctrlPr>
                              <a:rPr lang="en-US" sz="2100" i="1">
                                <a:latin typeface="Cambria Math" panose="02040503050406030204" pitchFamily="18" charset="0"/>
                              </a:rPr>
                            </m:ctrlPr>
                          </m:sSupPr>
                          <m:e>
                            <m:d>
                              <m:dPr>
                                <m:begChr m:val="["/>
                                <m:endChr m:val="]"/>
                                <m:ctrlPr>
                                  <a:rPr lang="en-US" sz="2100" i="1">
                                    <a:latin typeface="Cambria Math" panose="02040503050406030204" pitchFamily="18" charset="0"/>
                                  </a:rPr>
                                </m:ctrlPr>
                              </m:dPr>
                              <m:e>
                                <m:r>
                                  <a:rPr lang="en-US" sz="2100" i="1">
                                    <a:latin typeface="Cambria Math" charset="0"/>
                                  </a:rPr>
                                  <m:t>1</m:t>
                                </m:r>
                              </m:e>
                            </m:d>
                            <m:r>
                              <a:rPr lang="en-US" sz="2100" i="1">
                                <a:latin typeface="Cambria Math" panose="02040503050406030204" pitchFamily="18" charset="0"/>
                              </a:rPr>
                              <m:t>𝑇</m:t>
                            </m:r>
                          </m:e>
                          <m:sup>
                            <m:r>
                              <a:rPr lang="en-US" sz="2100" i="1">
                                <a:latin typeface="Cambria Math" charset="0"/>
                              </a:rPr>
                              <m:t> </m:t>
                            </m:r>
                          </m:sup>
                        </m:sSup>
                      </m:sup>
                    </m:sSubSup>
                    <m:r>
                      <a:rPr lang="en-US" sz="2100" i="1">
                        <a:latin typeface="Cambria Math" charset="0"/>
                      </a:rPr>
                      <m:t>𝑥</m:t>
                    </m:r>
                    <m:r>
                      <a:rPr lang="en-US" sz="2100" i="1">
                        <a:latin typeface="Cambria Math"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𝑏</m:t>
                        </m:r>
                      </m:e>
                      <m:sub>
                        <m:r>
                          <a:rPr lang="en-US" sz="2100" i="1">
                            <a:latin typeface="Cambria Math" panose="02040503050406030204" pitchFamily="18" charset="0"/>
                          </a:rPr>
                          <m:t>1</m:t>
                        </m:r>
                      </m:sub>
                      <m:sup>
                        <m:r>
                          <a:rPr lang="en-US" sz="2100" i="1">
                            <a:latin typeface="Cambria Math" panose="02040503050406030204" pitchFamily="18" charset="0"/>
                          </a:rPr>
                          <m:t>[1]</m:t>
                        </m:r>
                      </m:sup>
                    </m:sSubSup>
                    <m:r>
                      <a:rPr lang="en-US" sz="2100" i="1">
                        <a:latin typeface="Cambria Math" charset="0"/>
                      </a:rPr>
                      <m:t>,  </m:t>
                    </m:r>
                    <m:sSubSup>
                      <m:sSubSupPr>
                        <m:ctrlPr>
                          <a:rPr lang="en-US" sz="2100" i="1">
                            <a:latin typeface="Cambria Math" panose="02040503050406030204" pitchFamily="18" charset="0"/>
                          </a:rPr>
                        </m:ctrlPr>
                      </m:sSubSupPr>
                      <m:e>
                        <m:r>
                          <a:rPr lang="en-US" sz="2100" i="1">
                            <a:latin typeface="Cambria Math" charset="0"/>
                          </a:rPr>
                          <m:t>𝑎</m:t>
                        </m:r>
                      </m:e>
                      <m:sub>
                        <m:r>
                          <a:rPr lang="en-US" sz="2100" i="1">
                            <a:latin typeface="Cambria Math" charset="0"/>
                          </a:rPr>
                          <m:t> 1</m:t>
                        </m:r>
                      </m:sub>
                      <m:sup>
                        <m:r>
                          <a:rPr lang="en-US" sz="2100" i="1">
                            <a:latin typeface="Cambria Math" charset="0"/>
                          </a:rPr>
                          <m:t>[1]</m:t>
                        </m:r>
                      </m:sup>
                    </m:sSubSup>
                    <m:r>
                      <a:rPr lang="en-US" sz="2100" i="1">
                        <a:latin typeface="Cambria Math" charset="0"/>
                      </a:rPr>
                      <m:t>=</m:t>
                    </m:r>
                    <m:r>
                      <a:rPr lang="en-US" sz="2100" i="1">
                        <a:latin typeface="Cambria Math" charset="0"/>
                      </a:rPr>
                      <m:t>𝜎</m:t>
                    </m:r>
                    <m:r>
                      <a:rPr lang="en-US" sz="2100">
                        <a:latin typeface="Cambria Math" charset="0"/>
                      </a:rPr>
                      <m:t>(</m:t>
                    </m:r>
                    <m:sSubSup>
                      <m:sSubSupPr>
                        <m:ctrlPr>
                          <a:rPr lang="en-US" sz="2100" i="1">
                            <a:latin typeface="Cambria Math" panose="02040503050406030204" pitchFamily="18" charset="0"/>
                          </a:rPr>
                        </m:ctrlPr>
                      </m:sSubSupPr>
                      <m:e>
                        <m:r>
                          <a:rPr lang="en-US" sz="2100" i="1">
                            <a:latin typeface="Cambria Math" charset="0"/>
                          </a:rPr>
                          <m:t>𝑧</m:t>
                        </m:r>
                      </m:e>
                      <m:sub>
                        <m:r>
                          <a:rPr lang="en-US" sz="2100" i="1">
                            <a:latin typeface="Cambria Math" charset="0"/>
                          </a:rPr>
                          <m:t>1</m:t>
                        </m:r>
                      </m:sub>
                      <m:sup>
                        <m:d>
                          <m:dPr>
                            <m:begChr m:val="["/>
                            <m:endChr m:val="]"/>
                            <m:ctrlPr>
                              <a:rPr lang="en-US" sz="2100" i="1">
                                <a:latin typeface="Cambria Math" panose="02040503050406030204" pitchFamily="18" charset="0"/>
                              </a:rPr>
                            </m:ctrlPr>
                          </m:dPr>
                          <m:e>
                            <m:r>
                              <a:rPr lang="en-US" sz="2100" i="1">
                                <a:latin typeface="Cambria Math" charset="0"/>
                              </a:rPr>
                              <m:t>1</m:t>
                            </m:r>
                          </m:e>
                        </m:d>
                      </m:sup>
                    </m:sSubSup>
                  </m:oMath>
                </a14:m>
                <a:r>
                  <a:rPr lang="en-US" sz="2100" dirty="0"/>
                  <a:t>)</a:t>
                </a:r>
              </a:p>
            </p:txBody>
          </p:sp>
        </mc:Choice>
        <mc:Fallback xmlns="">
          <p:sp>
            <p:nvSpPr>
              <p:cNvPr id="85" name="TextBox 62">
                <a:extLst>
                  <a:ext uri="{FF2B5EF4-FFF2-40B4-BE49-F238E27FC236}">
                    <a16:creationId xmlns:a16="http://schemas.microsoft.com/office/drawing/2014/main" id="{B95AF6D2-84FA-D843-6BA1-69B671307B41}"/>
                  </a:ext>
                </a:extLst>
              </p:cNvPr>
              <p:cNvSpPr txBox="1">
                <a:spLocks noRot="1" noChangeAspect="1" noMove="1" noResize="1" noEditPoints="1" noAdjustHandles="1" noChangeArrowheads="1" noChangeShapeType="1" noTextEdit="1"/>
              </p:cNvSpPr>
              <p:nvPr/>
            </p:nvSpPr>
            <p:spPr>
              <a:xfrm>
                <a:off x="4625298" y="1019416"/>
                <a:ext cx="4021229" cy="404854"/>
              </a:xfrm>
              <a:prstGeom prst="rect">
                <a:avLst/>
              </a:prstGeom>
              <a:blipFill>
                <a:blip r:embed="rId10"/>
                <a:stretch>
                  <a:fillRect t="-4478" r="-3187" b="-358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TextBox 63">
                <a:extLst>
                  <a:ext uri="{FF2B5EF4-FFF2-40B4-BE49-F238E27FC236}">
                    <a16:creationId xmlns:a16="http://schemas.microsoft.com/office/drawing/2014/main" id="{1BD73A98-F794-2C2C-B2B8-C27AA74BF807}"/>
                  </a:ext>
                </a:extLst>
              </p:cNvPr>
              <p:cNvSpPr txBox="1"/>
              <p:nvPr/>
            </p:nvSpPr>
            <p:spPr>
              <a:xfrm>
                <a:off x="4625298" y="1580374"/>
                <a:ext cx="4021229" cy="405239"/>
              </a:xfrm>
              <a:prstGeom prst="rect">
                <a:avLst/>
              </a:prstGeom>
              <a:noFill/>
            </p:spPr>
            <p:txBody>
              <a:bodyPr wrap="none" lIns="0" tIns="0" rIns="0" bIns="0" rtlCol="0">
                <a:spAutoFit/>
              </a:bodyPr>
              <a:lstStyle/>
              <a:p>
                <a14:m>
                  <m:oMath xmlns:m="http://schemas.openxmlformats.org/officeDocument/2006/math">
                    <m:sSubSup>
                      <m:sSubSupPr>
                        <m:ctrlPr>
                          <a:rPr lang="en-US" sz="2100" i="1">
                            <a:latin typeface="Cambria Math" panose="02040503050406030204" pitchFamily="18" charset="0"/>
                          </a:rPr>
                        </m:ctrlPr>
                      </m:sSubSupPr>
                      <m:e>
                        <m:r>
                          <a:rPr lang="en-US" sz="2100" i="1">
                            <a:latin typeface="Cambria Math" charset="0"/>
                          </a:rPr>
                          <m:t>𝑧</m:t>
                        </m:r>
                      </m:e>
                      <m:sub>
                        <m:r>
                          <a:rPr lang="en-US" sz="2100" i="1">
                            <a:latin typeface="Cambria Math" charset="0"/>
                          </a:rPr>
                          <m:t>2</m:t>
                        </m:r>
                      </m:sub>
                      <m:sup>
                        <m:d>
                          <m:dPr>
                            <m:begChr m:val="["/>
                            <m:endChr m:val="]"/>
                            <m:ctrlPr>
                              <a:rPr lang="en-US" sz="2100" i="1">
                                <a:latin typeface="Cambria Math" panose="02040503050406030204" pitchFamily="18" charset="0"/>
                              </a:rPr>
                            </m:ctrlPr>
                          </m:dPr>
                          <m:e>
                            <m:r>
                              <a:rPr lang="en-US" sz="2100" i="1">
                                <a:latin typeface="Cambria Math" charset="0"/>
                              </a:rPr>
                              <m:t>1</m:t>
                            </m:r>
                          </m:e>
                        </m:d>
                      </m:sup>
                    </m:sSubSup>
                    <m:r>
                      <a:rPr lang="en-US" sz="2100" i="1">
                        <a:latin typeface="Cambria Math"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𝑤</m:t>
                        </m:r>
                      </m:e>
                      <m:sub>
                        <m:r>
                          <a:rPr lang="en-US" sz="2100" i="1">
                            <a:latin typeface="Cambria Math" charset="0"/>
                          </a:rPr>
                          <m:t>2</m:t>
                        </m:r>
                      </m:sub>
                      <m:sup>
                        <m:sSup>
                          <m:sSupPr>
                            <m:ctrlPr>
                              <a:rPr lang="en-US" sz="2100" i="1">
                                <a:latin typeface="Cambria Math" panose="02040503050406030204" pitchFamily="18" charset="0"/>
                              </a:rPr>
                            </m:ctrlPr>
                          </m:sSupPr>
                          <m:e>
                            <m:d>
                              <m:dPr>
                                <m:begChr m:val="["/>
                                <m:endChr m:val="]"/>
                                <m:ctrlPr>
                                  <a:rPr lang="en-US" sz="2100" i="1">
                                    <a:latin typeface="Cambria Math" panose="02040503050406030204" pitchFamily="18" charset="0"/>
                                  </a:rPr>
                                </m:ctrlPr>
                              </m:dPr>
                              <m:e>
                                <m:r>
                                  <a:rPr lang="en-US" sz="2100" i="1">
                                    <a:latin typeface="Cambria Math" charset="0"/>
                                  </a:rPr>
                                  <m:t>1</m:t>
                                </m:r>
                              </m:e>
                            </m:d>
                            <m:r>
                              <a:rPr lang="en-US" sz="2100" i="1">
                                <a:latin typeface="Cambria Math" panose="02040503050406030204" pitchFamily="18" charset="0"/>
                              </a:rPr>
                              <m:t>𝑇</m:t>
                            </m:r>
                          </m:e>
                          <m:sup>
                            <m:r>
                              <a:rPr lang="en-US" sz="2100" i="1">
                                <a:latin typeface="Cambria Math" charset="0"/>
                              </a:rPr>
                              <m:t> </m:t>
                            </m:r>
                          </m:sup>
                        </m:sSup>
                      </m:sup>
                    </m:sSubSup>
                    <m:r>
                      <a:rPr lang="en-US" sz="2100" i="1">
                        <a:latin typeface="Cambria Math" charset="0"/>
                      </a:rPr>
                      <m:t>𝑥</m:t>
                    </m:r>
                    <m:r>
                      <a:rPr lang="en-US" sz="2100" i="1">
                        <a:latin typeface="Cambria Math"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𝑏</m:t>
                        </m:r>
                      </m:e>
                      <m:sub>
                        <m:r>
                          <a:rPr lang="en-US" sz="2100" i="1">
                            <a:latin typeface="Cambria Math" panose="02040503050406030204" pitchFamily="18" charset="0"/>
                          </a:rPr>
                          <m:t>2</m:t>
                        </m:r>
                      </m:sub>
                      <m:sup>
                        <m:r>
                          <a:rPr lang="en-US" sz="2100" i="1">
                            <a:latin typeface="Cambria Math" panose="02040503050406030204" pitchFamily="18" charset="0"/>
                          </a:rPr>
                          <m:t>[1]</m:t>
                        </m:r>
                      </m:sup>
                    </m:sSubSup>
                    <m:r>
                      <a:rPr lang="en-US" sz="2100" i="1">
                        <a:latin typeface="Cambria Math" charset="0"/>
                      </a:rPr>
                      <m:t>,  </m:t>
                    </m:r>
                    <m:sSubSup>
                      <m:sSubSupPr>
                        <m:ctrlPr>
                          <a:rPr lang="en-US" sz="2100" i="1">
                            <a:latin typeface="Cambria Math" panose="02040503050406030204" pitchFamily="18" charset="0"/>
                          </a:rPr>
                        </m:ctrlPr>
                      </m:sSubSupPr>
                      <m:e>
                        <m:r>
                          <a:rPr lang="en-US" sz="2100" i="1">
                            <a:latin typeface="Cambria Math" charset="0"/>
                          </a:rPr>
                          <m:t>𝑎</m:t>
                        </m:r>
                      </m:e>
                      <m:sub>
                        <m:r>
                          <a:rPr lang="en-US" sz="2100" i="1">
                            <a:latin typeface="Cambria Math" charset="0"/>
                          </a:rPr>
                          <m:t> 2</m:t>
                        </m:r>
                      </m:sub>
                      <m:sup>
                        <m:r>
                          <a:rPr lang="en-US" sz="2100" i="1">
                            <a:latin typeface="Cambria Math" charset="0"/>
                          </a:rPr>
                          <m:t>[1]</m:t>
                        </m:r>
                      </m:sup>
                    </m:sSubSup>
                    <m:r>
                      <a:rPr lang="en-US" sz="2100" i="1">
                        <a:latin typeface="Cambria Math" charset="0"/>
                      </a:rPr>
                      <m:t>=</m:t>
                    </m:r>
                    <m:r>
                      <a:rPr lang="en-US" sz="2100" i="1">
                        <a:latin typeface="Cambria Math" charset="0"/>
                      </a:rPr>
                      <m:t>𝜎</m:t>
                    </m:r>
                    <m:r>
                      <a:rPr lang="en-US" sz="2100">
                        <a:latin typeface="Cambria Math" charset="0"/>
                      </a:rPr>
                      <m:t>(</m:t>
                    </m:r>
                    <m:sSubSup>
                      <m:sSubSupPr>
                        <m:ctrlPr>
                          <a:rPr lang="en-US" sz="2100" i="1">
                            <a:latin typeface="Cambria Math" panose="02040503050406030204" pitchFamily="18" charset="0"/>
                          </a:rPr>
                        </m:ctrlPr>
                      </m:sSubSupPr>
                      <m:e>
                        <m:r>
                          <a:rPr lang="en-US" sz="2100" i="1">
                            <a:latin typeface="Cambria Math" charset="0"/>
                          </a:rPr>
                          <m:t>𝑧</m:t>
                        </m:r>
                      </m:e>
                      <m:sub>
                        <m:r>
                          <a:rPr lang="en-US" sz="2100" i="1">
                            <a:latin typeface="Cambria Math" charset="0"/>
                          </a:rPr>
                          <m:t>2</m:t>
                        </m:r>
                      </m:sub>
                      <m:sup>
                        <m:d>
                          <m:dPr>
                            <m:begChr m:val="["/>
                            <m:endChr m:val="]"/>
                            <m:ctrlPr>
                              <a:rPr lang="en-US" sz="2100" i="1">
                                <a:latin typeface="Cambria Math" panose="02040503050406030204" pitchFamily="18" charset="0"/>
                              </a:rPr>
                            </m:ctrlPr>
                          </m:dPr>
                          <m:e>
                            <m:r>
                              <a:rPr lang="en-US" sz="2100" i="1">
                                <a:latin typeface="Cambria Math" charset="0"/>
                              </a:rPr>
                              <m:t>1</m:t>
                            </m:r>
                          </m:e>
                        </m:d>
                      </m:sup>
                    </m:sSubSup>
                  </m:oMath>
                </a14:m>
                <a:r>
                  <a:rPr lang="en-US" sz="2100" dirty="0"/>
                  <a:t>)</a:t>
                </a:r>
              </a:p>
            </p:txBody>
          </p:sp>
        </mc:Choice>
        <mc:Fallback xmlns="">
          <p:sp>
            <p:nvSpPr>
              <p:cNvPr id="86" name="TextBox 63">
                <a:extLst>
                  <a:ext uri="{FF2B5EF4-FFF2-40B4-BE49-F238E27FC236}">
                    <a16:creationId xmlns:a16="http://schemas.microsoft.com/office/drawing/2014/main" id="{1BD73A98-F794-2C2C-B2B8-C27AA74BF807}"/>
                  </a:ext>
                </a:extLst>
              </p:cNvPr>
              <p:cNvSpPr txBox="1">
                <a:spLocks noRot="1" noChangeAspect="1" noMove="1" noResize="1" noEditPoints="1" noAdjustHandles="1" noChangeArrowheads="1" noChangeShapeType="1" noTextEdit="1"/>
              </p:cNvSpPr>
              <p:nvPr/>
            </p:nvSpPr>
            <p:spPr>
              <a:xfrm>
                <a:off x="4625298" y="1580374"/>
                <a:ext cx="4021229" cy="405239"/>
              </a:xfrm>
              <a:prstGeom prst="rect">
                <a:avLst/>
              </a:prstGeom>
              <a:blipFill>
                <a:blip r:embed="rId11"/>
                <a:stretch>
                  <a:fillRect t="-4478" r="-3187" b="-358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TextBox 64">
                <a:extLst>
                  <a:ext uri="{FF2B5EF4-FFF2-40B4-BE49-F238E27FC236}">
                    <a16:creationId xmlns:a16="http://schemas.microsoft.com/office/drawing/2014/main" id="{CBA90945-0C06-2EDE-884D-ACD1A5BE7EC3}"/>
                  </a:ext>
                </a:extLst>
              </p:cNvPr>
              <p:cNvSpPr txBox="1"/>
              <p:nvPr/>
            </p:nvSpPr>
            <p:spPr>
              <a:xfrm>
                <a:off x="4625298" y="2141668"/>
                <a:ext cx="4021229" cy="406778"/>
              </a:xfrm>
              <a:prstGeom prst="rect">
                <a:avLst/>
              </a:prstGeom>
              <a:noFill/>
            </p:spPr>
            <p:txBody>
              <a:bodyPr wrap="none" lIns="0" tIns="0" rIns="0" bIns="0" rtlCol="0">
                <a:spAutoFit/>
              </a:bodyPr>
              <a:lstStyle/>
              <a:p>
                <a14:m>
                  <m:oMath xmlns:m="http://schemas.openxmlformats.org/officeDocument/2006/math">
                    <m:sSubSup>
                      <m:sSubSupPr>
                        <m:ctrlPr>
                          <a:rPr lang="en-US" sz="2100" i="1">
                            <a:latin typeface="Cambria Math" panose="02040503050406030204" pitchFamily="18" charset="0"/>
                          </a:rPr>
                        </m:ctrlPr>
                      </m:sSubSupPr>
                      <m:e>
                        <m:r>
                          <a:rPr lang="en-US" sz="2100" i="1">
                            <a:latin typeface="Cambria Math" charset="0"/>
                          </a:rPr>
                          <m:t>𝑧</m:t>
                        </m:r>
                      </m:e>
                      <m:sub>
                        <m:r>
                          <a:rPr lang="en-US" sz="2100" i="1">
                            <a:latin typeface="Cambria Math" charset="0"/>
                          </a:rPr>
                          <m:t>3</m:t>
                        </m:r>
                      </m:sub>
                      <m:sup>
                        <m:d>
                          <m:dPr>
                            <m:begChr m:val="["/>
                            <m:endChr m:val="]"/>
                            <m:ctrlPr>
                              <a:rPr lang="en-US" sz="2100" i="1">
                                <a:latin typeface="Cambria Math" panose="02040503050406030204" pitchFamily="18" charset="0"/>
                              </a:rPr>
                            </m:ctrlPr>
                          </m:dPr>
                          <m:e>
                            <m:r>
                              <a:rPr lang="en-US" sz="2100" i="1">
                                <a:latin typeface="Cambria Math" charset="0"/>
                              </a:rPr>
                              <m:t>1</m:t>
                            </m:r>
                          </m:e>
                        </m:d>
                      </m:sup>
                    </m:sSubSup>
                    <m:r>
                      <a:rPr lang="en-US" sz="2100" i="1">
                        <a:latin typeface="Cambria Math"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𝑤</m:t>
                        </m:r>
                      </m:e>
                      <m:sub>
                        <m:r>
                          <a:rPr lang="en-US" sz="2100" i="1">
                            <a:latin typeface="Cambria Math" charset="0"/>
                          </a:rPr>
                          <m:t>3</m:t>
                        </m:r>
                      </m:sub>
                      <m:sup>
                        <m:sSup>
                          <m:sSupPr>
                            <m:ctrlPr>
                              <a:rPr lang="en-US" sz="2100" i="1">
                                <a:latin typeface="Cambria Math" panose="02040503050406030204" pitchFamily="18" charset="0"/>
                              </a:rPr>
                            </m:ctrlPr>
                          </m:sSupPr>
                          <m:e>
                            <m:d>
                              <m:dPr>
                                <m:begChr m:val="["/>
                                <m:endChr m:val="]"/>
                                <m:ctrlPr>
                                  <a:rPr lang="en-US" sz="2100" i="1">
                                    <a:latin typeface="Cambria Math" panose="02040503050406030204" pitchFamily="18" charset="0"/>
                                  </a:rPr>
                                </m:ctrlPr>
                              </m:dPr>
                              <m:e>
                                <m:r>
                                  <a:rPr lang="en-US" sz="2100" i="1">
                                    <a:latin typeface="Cambria Math" charset="0"/>
                                  </a:rPr>
                                  <m:t>1</m:t>
                                </m:r>
                              </m:e>
                            </m:d>
                            <m:r>
                              <a:rPr lang="en-US" sz="2100" i="1">
                                <a:latin typeface="Cambria Math" panose="02040503050406030204" pitchFamily="18" charset="0"/>
                              </a:rPr>
                              <m:t>𝑇</m:t>
                            </m:r>
                          </m:e>
                          <m:sup>
                            <m:r>
                              <a:rPr lang="en-US" sz="2100" i="1">
                                <a:latin typeface="Cambria Math" charset="0"/>
                              </a:rPr>
                              <m:t> </m:t>
                            </m:r>
                          </m:sup>
                        </m:sSup>
                      </m:sup>
                    </m:sSubSup>
                    <m:r>
                      <a:rPr lang="en-US" sz="2100" i="1">
                        <a:latin typeface="Cambria Math" charset="0"/>
                      </a:rPr>
                      <m:t>𝑥</m:t>
                    </m:r>
                    <m:r>
                      <a:rPr lang="en-US" sz="2100" i="1">
                        <a:latin typeface="Cambria Math"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𝑏</m:t>
                        </m:r>
                      </m:e>
                      <m:sub>
                        <m:r>
                          <a:rPr lang="en-US" sz="2100" i="1">
                            <a:latin typeface="Cambria Math" panose="02040503050406030204" pitchFamily="18" charset="0"/>
                          </a:rPr>
                          <m:t>3</m:t>
                        </m:r>
                      </m:sub>
                      <m:sup>
                        <m:r>
                          <a:rPr lang="en-US" sz="2100" i="1">
                            <a:latin typeface="Cambria Math" panose="02040503050406030204" pitchFamily="18" charset="0"/>
                          </a:rPr>
                          <m:t>[1]</m:t>
                        </m:r>
                      </m:sup>
                    </m:sSubSup>
                    <m:r>
                      <a:rPr lang="en-US" sz="2100" i="1">
                        <a:latin typeface="Cambria Math" charset="0"/>
                      </a:rPr>
                      <m:t>,  </m:t>
                    </m:r>
                    <m:sSubSup>
                      <m:sSubSupPr>
                        <m:ctrlPr>
                          <a:rPr lang="en-US" sz="2100" i="1">
                            <a:latin typeface="Cambria Math" panose="02040503050406030204" pitchFamily="18" charset="0"/>
                          </a:rPr>
                        </m:ctrlPr>
                      </m:sSubSupPr>
                      <m:e>
                        <m:r>
                          <a:rPr lang="en-US" sz="2100" i="1">
                            <a:latin typeface="Cambria Math" charset="0"/>
                          </a:rPr>
                          <m:t>𝑎</m:t>
                        </m:r>
                      </m:e>
                      <m:sub>
                        <m:r>
                          <a:rPr lang="en-US" sz="2100" i="1">
                            <a:latin typeface="Cambria Math" charset="0"/>
                          </a:rPr>
                          <m:t> 3</m:t>
                        </m:r>
                      </m:sub>
                      <m:sup>
                        <m:r>
                          <a:rPr lang="en-US" sz="2100" i="1">
                            <a:latin typeface="Cambria Math" charset="0"/>
                          </a:rPr>
                          <m:t>[1]</m:t>
                        </m:r>
                      </m:sup>
                    </m:sSubSup>
                    <m:r>
                      <a:rPr lang="en-US" sz="2100" i="1">
                        <a:latin typeface="Cambria Math" charset="0"/>
                      </a:rPr>
                      <m:t>=</m:t>
                    </m:r>
                    <m:r>
                      <a:rPr lang="en-US" sz="2100" i="1">
                        <a:latin typeface="Cambria Math" charset="0"/>
                      </a:rPr>
                      <m:t>𝜎</m:t>
                    </m:r>
                    <m:r>
                      <a:rPr lang="en-US" sz="2100">
                        <a:latin typeface="Cambria Math" charset="0"/>
                      </a:rPr>
                      <m:t>(</m:t>
                    </m:r>
                    <m:sSubSup>
                      <m:sSubSupPr>
                        <m:ctrlPr>
                          <a:rPr lang="en-US" sz="2100" i="1">
                            <a:latin typeface="Cambria Math" panose="02040503050406030204" pitchFamily="18" charset="0"/>
                          </a:rPr>
                        </m:ctrlPr>
                      </m:sSubSupPr>
                      <m:e>
                        <m:r>
                          <a:rPr lang="en-US" sz="2100" i="1">
                            <a:latin typeface="Cambria Math" charset="0"/>
                          </a:rPr>
                          <m:t>𝑧</m:t>
                        </m:r>
                      </m:e>
                      <m:sub>
                        <m:r>
                          <a:rPr lang="en-US" sz="2100" i="1">
                            <a:latin typeface="Cambria Math" charset="0"/>
                          </a:rPr>
                          <m:t>3</m:t>
                        </m:r>
                      </m:sub>
                      <m:sup>
                        <m:d>
                          <m:dPr>
                            <m:begChr m:val="["/>
                            <m:endChr m:val="]"/>
                            <m:ctrlPr>
                              <a:rPr lang="en-US" sz="2100" i="1">
                                <a:latin typeface="Cambria Math" panose="02040503050406030204" pitchFamily="18" charset="0"/>
                              </a:rPr>
                            </m:ctrlPr>
                          </m:dPr>
                          <m:e>
                            <m:r>
                              <a:rPr lang="en-US" sz="2100" i="1">
                                <a:latin typeface="Cambria Math" charset="0"/>
                              </a:rPr>
                              <m:t>1</m:t>
                            </m:r>
                          </m:e>
                        </m:d>
                      </m:sup>
                    </m:sSubSup>
                  </m:oMath>
                </a14:m>
                <a:r>
                  <a:rPr lang="en-US" sz="2100" dirty="0"/>
                  <a:t>)</a:t>
                </a:r>
              </a:p>
            </p:txBody>
          </p:sp>
        </mc:Choice>
        <mc:Fallback xmlns="">
          <p:sp>
            <p:nvSpPr>
              <p:cNvPr id="87" name="TextBox 64">
                <a:extLst>
                  <a:ext uri="{FF2B5EF4-FFF2-40B4-BE49-F238E27FC236}">
                    <a16:creationId xmlns:a16="http://schemas.microsoft.com/office/drawing/2014/main" id="{CBA90945-0C06-2EDE-884D-ACD1A5BE7EC3}"/>
                  </a:ext>
                </a:extLst>
              </p:cNvPr>
              <p:cNvSpPr txBox="1">
                <a:spLocks noRot="1" noChangeAspect="1" noMove="1" noResize="1" noEditPoints="1" noAdjustHandles="1" noChangeArrowheads="1" noChangeShapeType="1" noTextEdit="1"/>
              </p:cNvSpPr>
              <p:nvPr/>
            </p:nvSpPr>
            <p:spPr>
              <a:xfrm>
                <a:off x="4625298" y="2141668"/>
                <a:ext cx="4021229" cy="406778"/>
              </a:xfrm>
              <a:prstGeom prst="rect">
                <a:avLst/>
              </a:prstGeom>
              <a:blipFill>
                <a:blip r:embed="rId12"/>
                <a:stretch>
                  <a:fillRect t="-2985" r="-3187" b="-358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TextBox 65">
                <a:extLst>
                  <a:ext uri="{FF2B5EF4-FFF2-40B4-BE49-F238E27FC236}">
                    <a16:creationId xmlns:a16="http://schemas.microsoft.com/office/drawing/2014/main" id="{0017D603-B406-2961-E78D-C37FBF5581C3}"/>
                  </a:ext>
                </a:extLst>
              </p:cNvPr>
              <p:cNvSpPr txBox="1"/>
              <p:nvPr/>
            </p:nvSpPr>
            <p:spPr>
              <a:xfrm>
                <a:off x="4625298" y="2704597"/>
                <a:ext cx="4021229" cy="404534"/>
              </a:xfrm>
              <a:prstGeom prst="rect">
                <a:avLst/>
              </a:prstGeom>
              <a:noFill/>
            </p:spPr>
            <p:txBody>
              <a:bodyPr wrap="none" lIns="0" tIns="0" rIns="0" bIns="0" rtlCol="0">
                <a:spAutoFit/>
              </a:bodyPr>
              <a:lstStyle/>
              <a:p>
                <a14:m>
                  <m:oMath xmlns:m="http://schemas.openxmlformats.org/officeDocument/2006/math">
                    <m:sSubSup>
                      <m:sSubSupPr>
                        <m:ctrlPr>
                          <a:rPr lang="en-US" sz="2100" i="1">
                            <a:latin typeface="Cambria Math" panose="02040503050406030204" pitchFamily="18" charset="0"/>
                          </a:rPr>
                        </m:ctrlPr>
                      </m:sSubSupPr>
                      <m:e>
                        <m:r>
                          <a:rPr lang="en-US" sz="2100" i="1">
                            <a:latin typeface="Cambria Math" charset="0"/>
                          </a:rPr>
                          <m:t>𝑧</m:t>
                        </m:r>
                      </m:e>
                      <m:sub>
                        <m:r>
                          <a:rPr lang="en-US" sz="2100" i="1">
                            <a:latin typeface="Cambria Math" charset="0"/>
                          </a:rPr>
                          <m:t>4</m:t>
                        </m:r>
                      </m:sub>
                      <m:sup>
                        <m:d>
                          <m:dPr>
                            <m:begChr m:val="["/>
                            <m:endChr m:val="]"/>
                            <m:ctrlPr>
                              <a:rPr lang="en-US" sz="2100" i="1">
                                <a:latin typeface="Cambria Math" panose="02040503050406030204" pitchFamily="18" charset="0"/>
                              </a:rPr>
                            </m:ctrlPr>
                          </m:dPr>
                          <m:e>
                            <m:r>
                              <a:rPr lang="en-US" sz="2100" i="1">
                                <a:latin typeface="Cambria Math" charset="0"/>
                              </a:rPr>
                              <m:t>1</m:t>
                            </m:r>
                          </m:e>
                        </m:d>
                      </m:sup>
                    </m:sSubSup>
                    <m:r>
                      <a:rPr lang="en-US" sz="2100" i="1">
                        <a:latin typeface="Cambria Math"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𝑤</m:t>
                        </m:r>
                      </m:e>
                      <m:sub>
                        <m:r>
                          <a:rPr lang="en-US" sz="2100" i="1">
                            <a:latin typeface="Cambria Math" charset="0"/>
                          </a:rPr>
                          <m:t>4</m:t>
                        </m:r>
                      </m:sub>
                      <m:sup>
                        <m:sSup>
                          <m:sSupPr>
                            <m:ctrlPr>
                              <a:rPr lang="en-US" sz="2100" i="1">
                                <a:latin typeface="Cambria Math" panose="02040503050406030204" pitchFamily="18" charset="0"/>
                              </a:rPr>
                            </m:ctrlPr>
                          </m:sSupPr>
                          <m:e>
                            <m:d>
                              <m:dPr>
                                <m:begChr m:val="["/>
                                <m:endChr m:val="]"/>
                                <m:ctrlPr>
                                  <a:rPr lang="en-US" sz="2100" i="1">
                                    <a:latin typeface="Cambria Math" panose="02040503050406030204" pitchFamily="18" charset="0"/>
                                  </a:rPr>
                                </m:ctrlPr>
                              </m:dPr>
                              <m:e>
                                <m:r>
                                  <a:rPr lang="en-US" sz="2100" i="1">
                                    <a:latin typeface="Cambria Math" charset="0"/>
                                  </a:rPr>
                                  <m:t>1</m:t>
                                </m:r>
                              </m:e>
                            </m:d>
                            <m:r>
                              <a:rPr lang="en-US" sz="2100" i="1">
                                <a:latin typeface="Cambria Math" panose="02040503050406030204" pitchFamily="18" charset="0"/>
                              </a:rPr>
                              <m:t>𝑇</m:t>
                            </m:r>
                          </m:e>
                          <m:sup>
                            <m:r>
                              <a:rPr lang="en-US" sz="2100" i="1">
                                <a:latin typeface="Cambria Math" charset="0"/>
                              </a:rPr>
                              <m:t> </m:t>
                            </m:r>
                          </m:sup>
                        </m:sSup>
                      </m:sup>
                    </m:sSubSup>
                    <m:r>
                      <a:rPr lang="en-US" sz="2100" i="1">
                        <a:latin typeface="Cambria Math" charset="0"/>
                      </a:rPr>
                      <m:t>𝑥</m:t>
                    </m:r>
                    <m:r>
                      <a:rPr lang="en-US" sz="2100" i="1">
                        <a:latin typeface="Cambria Math" charset="0"/>
                      </a:rPr>
                      <m:t>+</m:t>
                    </m:r>
                    <m:sSubSup>
                      <m:sSubSupPr>
                        <m:ctrlPr>
                          <a:rPr lang="en-US" sz="2100" i="1">
                            <a:latin typeface="Cambria Math" panose="02040503050406030204" pitchFamily="18" charset="0"/>
                          </a:rPr>
                        </m:ctrlPr>
                      </m:sSubSupPr>
                      <m:e>
                        <m:r>
                          <a:rPr lang="en-US" sz="2100" i="1">
                            <a:latin typeface="Cambria Math" panose="02040503050406030204" pitchFamily="18" charset="0"/>
                          </a:rPr>
                          <m:t>𝑏</m:t>
                        </m:r>
                      </m:e>
                      <m:sub>
                        <m:r>
                          <a:rPr lang="en-US" sz="2100" i="1">
                            <a:latin typeface="Cambria Math" panose="02040503050406030204" pitchFamily="18" charset="0"/>
                          </a:rPr>
                          <m:t>4</m:t>
                        </m:r>
                      </m:sub>
                      <m:sup>
                        <m:r>
                          <a:rPr lang="en-US" sz="2100" i="1">
                            <a:latin typeface="Cambria Math" panose="02040503050406030204" pitchFamily="18" charset="0"/>
                          </a:rPr>
                          <m:t>[1]</m:t>
                        </m:r>
                      </m:sup>
                    </m:sSubSup>
                    <m:r>
                      <a:rPr lang="en-US" sz="2100" i="1">
                        <a:latin typeface="Cambria Math" charset="0"/>
                      </a:rPr>
                      <m:t>,  </m:t>
                    </m:r>
                    <m:sSubSup>
                      <m:sSubSupPr>
                        <m:ctrlPr>
                          <a:rPr lang="en-US" sz="2100" i="1">
                            <a:latin typeface="Cambria Math" panose="02040503050406030204" pitchFamily="18" charset="0"/>
                          </a:rPr>
                        </m:ctrlPr>
                      </m:sSubSupPr>
                      <m:e>
                        <m:r>
                          <a:rPr lang="en-US" sz="2100" i="1">
                            <a:latin typeface="Cambria Math" charset="0"/>
                          </a:rPr>
                          <m:t>𝑎</m:t>
                        </m:r>
                      </m:e>
                      <m:sub>
                        <m:r>
                          <a:rPr lang="en-US" sz="2100" i="1">
                            <a:latin typeface="Cambria Math" charset="0"/>
                          </a:rPr>
                          <m:t> 4</m:t>
                        </m:r>
                      </m:sub>
                      <m:sup>
                        <m:r>
                          <a:rPr lang="en-US" sz="2100" i="1">
                            <a:latin typeface="Cambria Math" charset="0"/>
                          </a:rPr>
                          <m:t>[1]</m:t>
                        </m:r>
                      </m:sup>
                    </m:sSubSup>
                    <m:r>
                      <a:rPr lang="en-US" sz="2100" i="1">
                        <a:latin typeface="Cambria Math" charset="0"/>
                      </a:rPr>
                      <m:t>=</m:t>
                    </m:r>
                    <m:r>
                      <a:rPr lang="en-US" sz="2100" i="1">
                        <a:latin typeface="Cambria Math" charset="0"/>
                      </a:rPr>
                      <m:t>𝜎</m:t>
                    </m:r>
                    <m:r>
                      <a:rPr lang="en-US" sz="2100">
                        <a:latin typeface="Cambria Math" charset="0"/>
                      </a:rPr>
                      <m:t>(</m:t>
                    </m:r>
                    <m:sSubSup>
                      <m:sSubSupPr>
                        <m:ctrlPr>
                          <a:rPr lang="en-US" sz="2100" i="1">
                            <a:latin typeface="Cambria Math" panose="02040503050406030204" pitchFamily="18" charset="0"/>
                          </a:rPr>
                        </m:ctrlPr>
                      </m:sSubSupPr>
                      <m:e>
                        <m:r>
                          <a:rPr lang="en-US" sz="2100" i="1">
                            <a:latin typeface="Cambria Math" charset="0"/>
                          </a:rPr>
                          <m:t>𝑧</m:t>
                        </m:r>
                      </m:e>
                      <m:sub>
                        <m:r>
                          <a:rPr lang="en-US" sz="2100" i="1">
                            <a:latin typeface="Cambria Math" charset="0"/>
                          </a:rPr>
                          <m:t>4</m:t>
                        </m:r>
                      </m:sub>
                      <m:sup>
                        <m:d>
                          <m:dPr>
                            <m:begChr m:val="["/>
                            <m:endChr m:val="]"/>
                            <m:ctrlPr>
                              <a:rPr lang="en-US" sz="2100" i="1">
                                <a:latin typeface="Cambria Math" panose="02040503050406030204" pitchFamily="18" charset="0"/>
                              </a:rPr>
                            </m:ctrlPr>
                          </m:dPr>
                          <m:e>
                            <m:r>
                              <a:rPr lang="en-US" sz="2100" i="1">
                                <a:latin typeface="Cambria Math" charset="0"/>
                              </a:rPr>
                              <m:t>1</m:t>
                            </m:r>
                          </m:e>
                        </m:d>
                      </m:sup>
                    </m:sSubSup>
                  </m:oMath>
                </a14:m>
                <a:r>
                  <a:rPr lang="en-US" sz="2100" dirty="0"/>
                  <a:t>)</a:t>
                </a:r>
              </a:p>
            </p:txBody>
          </p:sp>
        </mc:Choice>
        <mc:Fallback xmlns="">
          <p:sp>
            <p:nvSpPr>
              <p:cNvPr id="88" name="TextBox 65">
                <a:extLst>
                  <a:ext uri="{FF2B5EF4-FFF2-40B4-BE49-F238E27FC236}">
                    <a16:creationId xmlns:a16="http://schemas.microsoft.com/office/drawing/2014/main" id="{0017D603-B406-2961-E78D-C37FBF5581C3}"/>
                  </a:ext>
                </a:extLst>
              </p:cNvPr>
              <p:cNvSpPr txBox="1">
                <a:spLocks noRot="1" noChangeAspect="1" noMove="1" noResize="1" noEditPoints="1" noAdjustHandles="1" noChangeArrowheads="1" noChangeShapeType="1" noTextEdit="1"/>
              </p:cNvSpPr>
              <p:nvPr/>
            </p:nvSpPr>
            <p:spPr>
              <a:xfrm>
                <a:off x="4625298" y="2704597"/>
                <a:ext cx="4021229" cy="404534"/>
              </a:xfrm>
              <a:prstGeom prst="rect">
                <a:avLst/>
              </a:prstGeom>
              <a:blipFill>
                <a:blip r:embed="rId13"/>
                <a:stretch>
                  <a:fillRect t="-4545" r="-3187" b="-37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560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8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神经网络的传递</a:t>
            </a:r>
          </a:p>
        </p:txBody>
      </p:sp>
      <p:grpSp>
        <p:nvGrpSpPr>
          <p:cNvPr id="8" name="Group 60">
            <a:extLst>
              <a:ext uri="{FF2B5EF4-FFF2-40B4-BE49-F238E27FC236}">
                <a16:creationId xmlns:a16="http://schemas.microsoft.com/office/drawing/2014/main" id="{3720D31C-E2B7-E8DF-A288-C689EFEAFC82}"/>
              </a:ext>
            </a:extLst>
          </p:cNvPr>
          <p:cNvGrpSpPr/>
          <p:nvPr/>
        </p:nvGrpSpPr>
        <p:grpSpPr>
          <a:xfrm>
            <a:off x="186519" y="2608011"/>
            <a:ext cx="2519742" cy="1364943"/>
            <a:chOff x="-44917" y="3668255"/>
            <a:chExt cx="3386293" cy="2358288"/>
          </a:xfrm>
        </p:grpSpPr>
        <mc:AlternateContent xmlns:mc="http://schemas.openxmlformats.org/markup-compatibility/2006">
          <mc:Choice xmlns:a14="http://schemas.microsoft.com/office/drawing/2010/main" Requires="a14">
            <p:sp>
              <p:nvSpPr>
                <p:cNvPr id="9" name="TextBox 28">
                  <a:extLst>
                    <a:ext uri="{FF2B5EF4-FFF2-40B4-BE49-F238E27FC236}">
                      <a16:creationId xmlns:a16="http://schemas.microsoft.com/office/drawing/2014/main" id="{98B01C1D-C810-6C45-DCA8-A3CA380739AC}"/>
                    </a:ext>
                  </a:extLst>
                </p:cNvPr>
                <p:cNvSpPr txBox="1"/>
                <p:nvPr/>
              </p:nvSpPr>
              <p:spPr>
                <a:xfrm>
                  <a:off x="-12232" y="3668255"/>
                  <a:ext cx="639544" cy="71787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1</m:t>
                            </m:r>
                          </m:sub>
                        </m:sSub>
                      </m:oMath>
                    </m:oMathPara>
                  </a14:m>
                  <a:endParaRPr lang="en-US" sz="1500" dirty="0"/>
                </a:p>
              </p:txBody>
            </p:sp>
          </mc:Choice>
          <mc:Fallback>
            <p:sp>
              <p:nvSpPr>
                <p:cNvPr id="9" name="TextBox 28">
                  <a:extLst>
                    <a:ext uri="{FF2B5EF4-FFF2-40B4-BE49-F238E27FC236}">
                      <a16:creationId xmlns:a16="http://schemas.microsoft.com/office/drawing/2014/main" id="{98B01C1D-C810-6C45-DCA8-A3CA380739AC}"/>
                    </a:ext>
                  </a:extLst>
                </p:cNvPr>
                <p:cNvSpPr txBox="1">
                  <a:spLocks noRot="1" noChangeAspect="1" noMove="1" noResize="1" noEditPoints="1" noAdjustHandles="1" noChangeArrowheads="1" noChangeShapeType="1" noTextEdit="1"/>
                </p:cNvSpPr>
                <p:nvPr/>
              </p:nvSpPr>
              <p:spPr>
                <a:xfrm>
                  <a:off x="-12232" y="3668255"/>
                  <a:ext cx="639544" cy="7178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29">
                  <a:extLst>
                    <a:ext uri="{FF2B5EF4-FFF2-40B4-BE49-F238E27FC236}">
                      <a16:creationId xmlns:a16="http://schemas.microsoft.com/office/drawing/2014/main" id="{6FFBAB3B-06B0-ADE4-68C0-452D46D6668F}"/>
                    </a:ext>
                  </a:extLst>
                </p:cNvPr>
                <p:cNvSpPr txBox="1"/>
                <p:nvPr/>
              </p:nvSpPr>
              <p:spPr>
                <a:xfrm>
                  <a:off x="-44917" y="4501372"/>
                  <a:ext cx="686183" cy="71787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2</m:t>
                            </m:r>
                          </m:sub>
                        </m:sSub>
                      </m:oMath>
                    </m:oMathPara>
                  </a14:m>
                  <a:endParaRPr lang="en-US" sz="1500" dirty="0"/>
                </a:p>
              </p:txBody>
            </p:sp>
          </mc:Choice>
          <mc:Fallback>
            <p:sp>
              <p:nvSpPr>
                <p:cNvPr id="10" name="TextBox 29">
                  <a:extLst>
                    <a:ext uri="{FF2B5EF4-FFF2-40B4-BE49-F238E27FC236}">
                      <a16:creationId xmlns:a16="http://schemas.microsoft.com/office/drawing/2014/main" id="{6FFBAB3B-06B0-ADE4-68C0-452D46D6668F}"/>
                    </a:ext>
                  </a:extLst>
                </p:cNvPr>
                <p:cNvSpPr txBox="1">
                  <a:spLocks noRot="1" noChangeAspect="1" noMove="1" noResize="1" noEditPoints="1" noAdjustHandles="1" noChangeArrowheads="1" noChangeShapeType="1" noTextEdit="1"/>
                </p:cNvSpPr>
                <p:nvPr/>
              </p:nvSpPr>
              <p:spPr>
                <a:xfrm>
                  <a:off x="-44917" y="4501372"/>
                  <a:ext cx="686183" cy="7178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30">
                  <a:extLst>
                    <a:ext uri="{FF2B5EF4-FFF2-40B4-BE49-F238E27FC236}">
                      <a16:creationId xmlns:a16="http://schemas.microsoft.com/office/drawing/2014/main" id="{7A153AC9-7FB4-8BE0-A999-4AE66277B46F}"/>
                    </a:ext>
                  </a:extLst>
                </p:cNvPr>
                <p:cNvSpPr txBox="1"/>
                <p:nvPr/>
              </p:nvSpPr>
              <p:spPr>
                <a:xfrm>
                  <a:off x="-44917" y="5308664"/>
                  <a:ext cx="686183" cy="71787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3</m:t>
                            </m:r>
                          </m:sub>
                        </m:sSub>
                      </m:oMath>
                    </m:oMathPara>
                  </a14:m>
                  <a:endParaRPr lang="en-US" sz="1500" dirty="0"/>
                </a:p>
              </p:txBody>
            </p:sp>
          </mc:Choice>
          <mc:Fallback>
            <p:sp>
              <p:nvSpPr>
                <p:cNvPr id="11" name="TextBox 30">
                  <a:extLst>
                    <a:ext uri="{FF2B5EF4-FFF2-40B4-BE49-F238E27FC236}">
                      <a16:creationId xmlns:a16="http://schemas.microsoft.com/office/drawing/2014/main" id="{7A153AC9-7FB4-8BE0-A999-4AE66277B46F}"/>
                    </a:ext>
                  </a:extLst>
                </p:cNvPr>
                <p:cNvSpPr txBox="1">
                  <a:spLocks noRot="1" noChangeAspect="1" noMove="1" noResize="1" noEditPoints="1" noAdjustHandles="1" noChangeArrowheads="1" noChangeShapeType="1" noTextEdit="1"/>
                </p:cNvSpPr>
                <p:nvPr/>
              </p:nvSpPr>
              <p:spPr>
                <a:xfrm>
                  <a:off x="-44917" y="5308664"/>
                  <a:ext cx="686183" cy="717879"/>
                </a:xfrm>
                <a:prstGeom prst="rect">
                  <a:avLst/>
                </a:prstGeom>
                <a:blipFill>
                  <a:blip r:embed="rId4"/>
                  <a:stretch>
                    <a:fillRect/>
                  </a:stretch>
                </a:blipFill>
              </p:spPr>
              <p:txBody>
                <a:bodyPr/>
                <a:lstStyle/>
                <a:p>
                  <a:r>
                    <a:rPr lang="zh-CN" altLang="en-US">
                      <a:noFill/>
                    </a:rPr>
                    <a:t> </a:t>
                  </a:r>
                </a:p>
              </p:txBody>
            </p:sp>
          </mc:Fallback>
        </mc:AlternateContent>
        <p:cxnSp>
          <p:nvCxnSpPr>
            <p:cNvPr id="12" name="Straight Arrow Connector 31">
              <a:extLst>
                <a:ext uri="{FF2B5EF4-FFF2-40B4-BE49-F238E27FC236}">
                  <a16:creationId xmlns:a16="http://schemas.microsoft.com/office/drawing/2014/main" id="{80AD34D1-94E6-DCA1-3B9E-8441B15F76EB}"/>
                </a:ext>
              </a:extLst>
            </p:cNvPr>
            <p:cNvCxnSpPr>
              <a:stCxn id="19" idx="6"/>
              <a:endCxn id="20" idx="3"/>
            </p:cNvCxnSpPr>
            <p:nvPr/>
          </p:nvCxnSpPr>
          <p:spPr>
            <a:xfrm flipV="1">
              <a:off x="1448781" y="4884124"/>
              <a:ext cx="746427" cy="67140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32">
              <a:extLst>
                <a:ext uri="{FF2B5EF4-FFF2-40B4-BE49-F238E27FC236}">
                  <a16:creationId xmlns:a16="http://schemas.microsoft.com/office/drawing/2014/main" id="{186A62BF-96B0-F617-0B13-E878F0DF5380}"/>
                </a:ext>
              </a:extLst>
            </p:cNvPr>
            <p:cNvCxnSpPr>
              <a:stCxn id="18" idx="6"/>
              <a:endCxn id="20" idx="2"/>
            </p:cNvCxnSpPr>
            <p:nvPr/>
          </p:nvCxnSpPr>
          <p:spPr>
            <a:xfrm flipV="1">
              <a:off x="1448781" y="4758446"/>
              <a:ext cx="705935" cy="45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33">
              <a:extLst>
                <a:ext uri="{FF2B5EF4-FFF2-40B4-BE49-F238E27FC236}">
                  <a16:creationId xmlns:a16="http://schemas.microsoft.com/office/drawing/2014/main" id="{A084B2DF-9C57-F360-870B-7D90F585FBA4}"/>
                </a:ext>
              </a:extLst>
            </p:cNvPr>
            <p:cNvCxnSpPr>
              <a:stCxn id="20" idx="6"/>
              <a:endCxn id="17" idx="1"/>
            </p:cNvCxnSpPr>
            <p:nvPr/>
          </p:nvCxnSpPr>
          <p:spPr>
            <a:xfrm>
              <a:off x="2431211" y="4758446"/>
              <a:ext cx="619595" cy="6599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Oval 34">
              <a:extLst>
                <a:ext uri="{FF2B5EF4-FFF2-40B4-BE49-F238E27FC236}">
                  <a16:creationId xmlns:a16="http://schemas.microsoft.com/office/drawing/2014/main" id="{878005D4-1C26-2C46-6BAC-5DF3C52204DB}"/>
                </a:ext>
              </a:extLst>
            </p:cNvPr>
            <p:cNvSpPr/>
            <p:nvPr/>
          </p:nvSpPr>
          <p:spPr>
            <a:xfrm>
              <a:off x="1172285" y="3792704"/>
              <a:ext cx="276495" cy="3554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6" name="Straight Arrow Connector 35">
              <a:extLst>
                <a:ext uri="{FF2B5EF4-FFF2-40B4-BE49-F238E27FC236}">
                  <a16:creationId xmlns:a16="http://schemas.microsoft.com/office/drawing/2014/main" id="{014444AB-1996-5685-ABD1-3F2F2B49C698}"/>
                </a:ext>
              </a:extLst>
            </p:cNvPr>
            <p:cNvCxnSpPr>
              <a:stCxn id="15" idx="6"/>
              <a:endCxn id="20" idx="1"/>
            </p:cNvCxnSpPr>
            <p:nvPr/>
          </p:nvCxnSpPr>
          <p:spPr>
            <a:xfrm>
              <a:off x="1448780" y="3970438"/>
              <a:ext cx="746428" cy="66233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36">
                  <a:extLst>
                    <a:ext uri="{FF2B5EF4-FFF2-40B4-BE49-F238E27FC236}">
                      <a16:creationId xmlns:a16="http://schemas.microsoft.com/office/drawing/2014/main" id="{C4941BE3-6063-AAC1-A962-48D5AA4F3F2C}"/>
                    </a:ext>
                  </a:extLst>
                </p:cNvPr>
                <p:cNvSpPr txBox="1"/>
                <p:nvPr/>
              </p:nvSpPr>
              <p:spPr>
                <a:xfrm>
                  <a:off x="3050806" y="4545269"/>
                  <a:ext cx="290570" cy="558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charset="0"/>
                              </a:rPr>
                              <m:t>𝑦</m:t>
                            </m:r>
                          </m:e>
                        </m:acc>
                      </m:oMath>
                    </m:oMathPara>
                  </a14:m>
                  <a:endParaRPr lang="en-US" sz="1500" dirty="0"/>
                </a:p>
              </p:txBody>
            </p:sp>
          </mc:Choice>
          <mc:Fallback>
            <p:sp>
              <p:nvSpPr>
                <p:cNvPr id="17" name="TextBox 36">
                  <a:extLst>
                    <a:ext uri="{FF2B5EF4-FFF2-40B4-BE49-F238E27FC236}">
                      <a16:creationId xmlns:a16="http://schemas.microsoft.com/office/drawing/2014/main" id="{C4941BE3-6063-AAC1-A962-48D5AA4F3F2C}"/>
                    </a:ext>
                  </a:extLst>
                </p:cNvPr>
                <p:cNvSpPr txBox="1">
                  <a:spLocks noRot="1" noChangeAspect="1" noMove="1" noResize="1" noEditPoints="1" noAdjustHandles="1" noChangeArrowheads="1" noChangeShapeType="1" noTextEdit="1"/>
                </p:cNvSpPr>
                <p:nvPr/>
              </p:nvSpPr>
              <p:spPr>
                <a:xfrm>
                  <a:off x="3050806" y="4545269"/>
                  <a:ext cx="290570" cy="558350"/>
                </a:xfrm>
                <a:prstGeom prst="rect">
                  <a:avLst/>
                </a:prstGeom>
                <a:blipFill>
                  <a:blip r:embed="rId5"/>
                  <a:stretch>
                    <a:fillRect l="-27778" t="-18868" r="-75000" b="-24528"/>
                  </a:stretch>
                </a:blipFill>
              </p:spPr>
              <p:txBody>
                <a:bodyPr/>
                <a:lstStyle/>
                <a:p>
                  <a:r>
                    <a:rPr lang="zh-CN" altLang="en-US">
                      <a:noFill/>
                    </a:rPr>
                    <a:t> </a:t>
                  </a:r>
                </a:p>
              </p:txBody>
            </p:sp>
          </mc:Fallback>
        </mc:AlternateContent>
        <p:sp>
          <p:nvSpPr>
            <p:cNvPr id="18" name="Oval 455">
              <a:extLst>
                <a:ext uri="{FF2B5EF4-FFF2-40B4-BE49-F238E27FC236}">
                  <a16:creationId xmlns:a16="http://schemas.microsoft.com/office/drawing/2014/main" id="{9BA1E03D-3BC6-03AD-4676-3A0871021A82}"/>
                </a:ext>
              </a:extLst>
            </p:cNvPr>
            <p:cNvSpPr/>
            <p:nvPr/>
          </p:nvSpPr>
          <p:spPr>
            <a:xfrm>
              <a:off x="1172286" y="4585246"/>
              <a:ext cx="276495" cy="3554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Oval 456">
              <a:extLst>
                <a:ext uri="{FF2B5EF4-FFF2-40B4-BE49-F238E27FC236}">
                  <a16:creationId xmlns:a16="http://schemas.microsoft.com/office/drawing/2014/main" id="{19660FDF-38F9-3DFB-F68F-C1AB3BEF6358}"/>
                </a:ext>
              </a:extLst>
            </p:cNvPr>
            <p:cNvSpPr/>
            <p:nvPr/>
          </p:nvSpPr>
          <p:spPr>
            <a:xfrm>
              <a:off x="1172286" y="5377790"/>
              <a:ext cx="276495" cy="3554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Oval 457">
              <a:extLst>
                <a:ext uri="{FF2B5EF4-FFF2-40B4-BE49-F238E27FC236}">
                  <a16:creationId xmlns:a16="http://schemas.microsoft.com/office/drawing/2014/main" id="{645099A9-698F-0ED3-0C4B-BD2FE5097613}"/>
                </a:ext>
              </a:extLst>
            </p:cNvPr>
            <p:cNvSpPr/>
            <p:nvPr/>
          </p:nvSpPr>
          <p:spPr>
            <a:xfrm>
              <a:off x="2154716" y="4580712"/>
              <a:ext cx="276495" cy="3554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1" name="Straight Arrow Connector 465">
              <a:extLst>
                <a:ext uri="{FF2B5EF4-FFF2-40B4-BE49-F238E27FC236}">
                  <a16:creationId xmlns:a16="http://schemas.microsoft.com/office/drawing/2014/main" id="{315E7D9E-0C9A-43CF-88FB-DF575DE11FCF}"/>
                </a:ext>
              </a:extLst>
            </p:cNvPr>
            <p:cNvCxnSpPr>
              <a:stCxn id="11" idx="3"/>
              <a:endCxn id="18" idx="3"/>
            </p:cNvCxnSpPr>
            <p:nvPr/>
          </p:nvCxnSpPr>
          <p:spPr>
            <a:xfrm flipV="1">
              <a:off x="641266" y="4888657"/>
              <a:ext cx="571512" cy="77894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466">
              <a:extLst>
                <a:ext uri="{FF2B5EF4-FFF2-40B4-BE49-F238E27FC236}">
                  <a16:creationId xmlns:a16="http://schemas.microsoft.com/office/drawing/2014/main" id="{E7D69D2D-12D9-4817-46B4-873F98CEB8AF}"/>
                </a:ext>
              </a:extLst>
            </p:cNvPr>
            <p:cNvCxnSpPr>
              <a:stCxn id="11" idx="3"/>
              <a:endCxn id="19" idx="2"/>
            </p:cNvCxnSpPr>
            <p:nvPr/>
          </p:nvCxnSpPr>
          <p:spPr>
            <a:xfrm flipV="1">
              <a:off x="641266" y="5555524"/>
              <a:ext cx="531020" cy="11208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467">
              <a:extLst>
                <a:ext uri="{FF2B5EF4-FFF2-40B4-BE49-F238E27FC236}">
                  <a16:creationId xmlns:a16="http://schemas.microsoft.com/office/drawing/2014/main" id="{65E7D8D0-4211-1791-C210-6DF71BF608DE}"/>
                </a:ext>
              </a:extLst>
            </p:cNvPr>
            <p:cNvCxnSpPr>
              <a:stCxn id="11" idx="3"/>
              <a:endCxn id="15" idx="3"/>
            </p:cNvCxnSpPr>
            <p:nvPr/>
          </p:nvCxnSpPr>
          <p:spPr>
            <a:xfrm flipV="1">
              <a:off x="641266" y="4096115"/>
              <a:ext cx="571510" cy="157148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468">
              <a:extLst>
                <a:ext uri="{FF2B5EF4-FFF2-40B4-BE49-F238E27FC236}">
                  <a16:creationId xmlns:a16="http://schemas.microsoft.com/office/drawing/2014/main" id="{43EA0732-0414-1313-EDA1-60730313FF2B}"/>
                </a:ext>
              </a:extLst>
            </p:cNvPr>
            <p:cNvCxnSpPr>
              <a:stCxn id="10" idx="3"/>
              <a:endCxn id="18" idx="2"/>
            </p:cNvCxnSpPr>
            <p:nvPr/>
          </p:nvCxnSpPr>
          <p:spPr>
            <a:xfrm flipV="1">
              <a:off x="641266" y="4762980"/>
              <a:ext cx="531020" cy="9733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469">
              <a:extLst>
                <a:ext uri="{FF2B5EF4-FFF2-40B4-BE49-F238E27FC236}">
                  <a16:creationId xmlns:a16="http://schemas.microsoft.com/office/drawing/2014/main" id="{078420CE-AE15-10ED-E2CB-19D03097502E}"/>
                </a:ext>
              </a:extLst>
            </p:cNvPr>
            <p:cNvCxnSpPr>
              <a:stCxn id="10" idx="3"/>
              <a:endCxn id="15" idx="3"/>
            </p:cNvCxnSpPr>
            <p:nvPr/>
          </p:nvCxnSpPr>
          <p:spPr>
            <a:xfrm flipV="1">
              <a:off x="641266" y="4096115"/>
              <a:ext cx="571510" cy="76419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470">
              <a:extLst>
                <a:ext uri="{FF2B5EF4-FFF2-40B4-BE49-F238E27FC236}">
                  <a16:creationId xmlns:a16="http://schemas.microsoft.com/office/drawing/2014/main" id="{4C4CFE79-74C6-F821-1D58-F54C341A9779}"/>
                </a:ext>
              </a:extLst>
            </p:cNvPr>
            <p:cNvCxnSpPr>
              <a:stCxn id="10" idx="3"/>
              <a:endCxn id="19" idx="2"/>
            </p:cNvCxnSpPr>
            <p:nvPr/>
          </p:nvCxnSpPr>
          <p:spPr>
            <a:xfrm>
              <a:off x="641266" y="4860311"/>
              <a:ext cx="531020" cy="69521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471">
              <a:extLst>
                <a:ext uri="{FF2B5EF4-FFF2-40B4-BE49-F238E27FC236}">
                  <a16:creationId xmlns:a16="http://schemas.microsoft.com/office/drawing/2014/main" id="{E3CEDCB3-8A88-44D2-571F-59B400C17A14}"/>
                </a:ext>
              </a:extLst>
            </p:cNvPr>
            <p:cNvCxnSpPr>
              <a:stCxn id="9" idx="3"/>
              <a:endCxn id="15" idx="2"/>
            </p:cNvCxnSpPr>
            <p:nvPr/>
          </p:nvCxnSpPr>
          <p:spPr>
            <a:xfrm flipV="1">
              <a:off x="627312" y="3970438"/>
              <a:ext cx="544974" cy="5675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472">
              <a:extLst>
                <a:ext uri="{FF2B5EF4-FFF2-40B4-BE49-F238E27FC236}">
                  <a16:creationId xmlns:a16="http://schemas.microsoft.com/office/drawing/2014/main" id="{010F4037-AB3E-071D-8E7E-A7A8FC9CE6AF}"/>
                </a:ext>
              </a:extLst>
            </p:cNvPr>
            <p:cNvCxnSpPr>
              <a:stCxn id="9" idx="3"/>
              <a:endCxn id="18" idx="1"/>
            </p:cNvCxnSpPr>
            <p:nvPr/>
          </p:nvCxnSpPr>
          <p:spPr>
            <a:xfrm>
              <a:off x="627312" y="4027194"/>
              <a:ext cx="585465" cy="61010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473">
              <a:extLst>
                <a:ext uri="{FF2B5EF4-FFF2-40B4-BE49-F238E27FC236}">
                  <a16:creationId xmlns:a16="http://schemas.microsoft.com/office/drawing/2014/main" id="{8405A3C0-55CF-CDE7-B93D-98FE33553487}"/>
                </a:ext>
              </a:extLst>
            </p:cNvPr>
            <p:cNvCxnSpPr>
              <a:stCxn id="9" idx="3"/>
              <a:endCxn id="19" idx="1"/>
            </p:cNvCxnSpPr>
            <p:nvPr/>
          </p:nvCxnSpPr>
          <p:spPr>
            <a:xfrm>
              <a:off x="627312" y="4027194"/>
              <a:ext cx="585465" cy="140265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 name="Group 704">
            <a:extLst>
              <a:ext uri="{FF2B5EF4-FFF2-40B4-BE49-F238E27FC236}">
                <a16:creationId xmlns:a16="http://schemas.microsoft.com/office/drawing/2014/main" id="{7B482199-34CB-C4C6-1270-7C5BE8DF5B08}"/>
              </a:ext>
            </a:extLst>
          </p:cNvPr>
          <p:cNvGrpSpPr/>
          <p:nvPr/>
        </p:nvGrpSpPr>
        <p:grpSpPr>
          <a:xfrm>
            <a:off x="2555482" y="1500122"/>
            <a:ext cx="2075894" cy="1182177"/>
            <a:chOff x="5638999" y="1337808"/>
            <a:chExt cx="2767859" cy="1576237"/>
          </a:xfrm>
        </p:grpSpPr>
        <p:sp>
          <p:nvSpPr>
            <p:cNvPr id="31" name="TextBox 624">
              <a:extLst>
                <a:ext uri="{FF2B5EF4-FFF2-40B4-BE49-F238E27FC236}">
                  <a16:creationId xmlns:a16="http://schemas.microsoft.com/office/drawing/2014/main" id="{B65DD3F2-08BB-CE59-232C-DB087AF4C82E}"/>
                </a:ext>
              </a:extLst>
            </p:cNvPr>
            <p:cNvSpPr txBox="1"/>
            <p:nvPr/>
          </p:nvSpPr>
          <p:spPr>
            <a:xfrm>
              <a:off x="5657858" y="1337808"/>
              <a:ext cx="364579" cy="430887"/>
            </a:xfrm>
            <a:prstGeom prst="rect">
              <a:avLst/>
            </a:prstGeom>
            <a:noFill/>
          </p:spPr>
          <p:txBody>
            <a:bodyPr wrap="square" rtlCol="0">
              <a:spAutoFit/>
            </a:bodyPr>
            <a:lstStyle/>
            <a:p>
              <a:r>
                <a:rPr lang="en-US" sz="1500" i="1" dirty="0">
                  <a:latin typeface="Century Schoolbook" charset="0"/>
                  <a:ea typeface="Century Schoolbook" charset="0"/>
                  <a:cs typeface="Century Schoolbook" charset="0"/>
                </a:rPr>
                <a:t>x</a:t>
              </a:r>
              <a:endParaRPr lang="en-US" sz="1050" i="1" dirty="0">
                <a:latin typeface="Century Schoolbook" charset="0"/>
                <a:ea typeface="Century Schoolbook" charset="0"/>
                <a:cs typeface="Century Schoolbook" charset="0"/>
              </a:endParaRPr>
            </a:p>
          </p:txBody>
        </p:sp>
        <p:sp>
          <p:nvSpPr>
            <p:cNvPr id="32" name="TextBox 625">
              <a:extLst>
                <a:ext uri="{FF2B5EF4-FFF2-40B4-BE49-F238E27FC236}">
                  <a16:creationId xmlns:a16="http://schemas.microsoft.com/office/drawing/2014/main" id="{014B8DEE-A911-78BE-DF9D-DA0EFCA5F15E}"/>
                </a:ext>
              </a:extLst>
            </p:cNvPr>
            <p:cNvSpPr txBox="1"/>
            <p:nvPr/>
          </p:nvSpPr>
          <p:spPr>
            <a:xfrm>
              <a:off x="5638999" y="1910483"/>
              <a:ext cx="444995" cy="430887"/>
            </a:xfrm>
            <a:prstGeom prst="rect">
              <a:avLst/>
            </a:prstGeom>
            <a:noFill/>
          </p:spPr>
          <p:txBody>
            <a:bodyPr wrap="none" rtlCol="0">
              <a:spAutoFit/>
            </a:bodyPr>
            <a:lstStyle/>
            <a:p>
              <a:r>
                <a:rPr lang="en-US" sz="1500" i="1" dirty="0">
                  <a:latin typeface="Century Schoolbook" charset="0"/>
                  <a:ea typeface="Century Schoolbook" charset="0"/>
                  <a:cs typeface="Century Schoolbook" charset="0"/>
                </a:rPr>
                <a:t>w</a:t>
              </a:r>
            </a:p>
          </p:txBody>
        </p:sp>
        <p:sp>
          <p:nvSpPr>
            <p:cNvPr id="33" name="TextBox 626">
              <a:extLst>
                <a:ext uri="{FF2B5EF4-FFF2-40B4-BE49-F238E27FC236}">
                  <a16:creationId xmlns:a16="http://schemas.microsoft.com/office/drawing/2014/main" id="{64EEB531-839B-5E31-5B54-A4CE5137EB2F}"/>
                </a:ext>
              </a:extLst>
            </p:cNvPr>
            <p:cNvSpPr txBox="1"/>
            <p:nvPr/>
          </p:nvSpPr>
          <p:spPr>
            <a:xfrm>
              <a:off x="5687700" y="2483158"/>
              <a:ext cx="334736" cy="430887"/>
            </a:xfrm>
            <a:prstGeom prst="rect">
              <a:avLst/>
            </a:prstGeom>
            <a:noFill/>
          </p:spPr>
          <p:txBody>
            <a:bodyPr wrap="square" rtlCol="0">
              <a:spAutoFit/>
            </a:bodyPr>
            <a:lstStyle/>
            <a:p>
              <a:r>
                <a:rPr lang="en-US" sz="1500" i="1" dirty="0">
                  <a:latin typeface="Century Schoolbook" charset="0"/>
                  <a:ea typeface="Century Schoolbook" charset="0"/>
                  <a:cs typeface="Century Schoolbook" charset="0"/>
                </a:rPr>
                <a:t>b</a:t>
              </a:r>
            </a:p>
          </p:txBody>
        </p:sp>
        <p:cxnSp>
          <p:nvCxnSpPr>
            <p:cNvPr id="34" name="Straight Arrow Connector 627">
              <a:extLst>
                <a:ext uri="{FF2B5EF4-FFF2-40B4-BE49-F238E27FC236}">
                  <a16:creationId xmlns:a16="http://schemas.microsoft.com/office/drawing/2014/main" id="{EC803E97-B535-5E17-D974-8C325B9741B6}"/>
                </a:ext>
              </a:extLst>
            </p:cNvPr>
            <p:cNvCxnSpPr>
              <a:cxnSpLocks/>
              <a:stCxn id="31" idx="3"/>
              <a:endCxn id="37" idx="1"/>
            </p:cNvCxnSpPr>
            <p:nvPr/>
          </p:nvCxnSpPr>
          <p:spPr>
            <a:xfrm>
              <a:off x="6022436" y="1553252"/>
              <a:ext cx="634507" cy="58185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628">
              <a:extLst>
                <a:ext uri="{FF2B5EF4-FFF2-40B4-BE49-F238E27FC236}">
                  <a16:creationId xmlns:a16="http://schemas.microsoft.com/office/drawing/2014/main" id="{3F87F6C7-18A4-20B1-FBEB-D5347DCC2503}"/>
                </a:ext>
              </a:extLst>
            </p:cNvPr>
            <p:cNvCxnSpPr>
              <a:cxnSpLocks/>
              <a:stCxn id="33" idx="3"/>
              <a:endCxn id="37" idx="1"/>
            </p:cNvCxnSpPr>
            <p:nvPr/>
          </p:nvCxnSpPr>
          <p:spPr>
            <a:xfrm flipV="1">
              <a:off x="6022436" y="2135109"/>
              <a:ext cx="634507" cy="56349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629">
              <a:extLst>
                <a:ext uri="{FF2B5EF4-FFF2-40B4-BE49-F238E27FC236}">
                  <a16:creationId xmlns:a16="http://schemas.microsoft.com/office/drawing/2014/main" id="{C1B8CE0D-2EE8-D68B-CEC1-8A422C5AE260}"/>
                </a:ext>
              </a:extLst>
            </p:cNvPr>
            <p:cNvCxnSpPr>
              <a:cxnSpLocks/>
              <a:stCxn id="32" idx="3"/>
              <a:endCxn id="37" idx="1"/>
            </p:cNvCxnSpPr>
            <p:nvPr/>
          </p:nvCxnSpPr>
          <p:spPr>
            <a:xfrm>
              <a:off x="6083994" y="2125927"/>
              <a:ext cx="572949" cy="918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632">
                  <a:extLst>
                    <a:ext uri="{FF2B5EF4-FFF2-40B4-BE49-F238E27FC236}">
                      <a16:creationId xmlns:a16="http://schemas.microsoft.com/office/drawing/2014/main" id="{91430C17-4C79-C23C-017E-40502A808F00}"/>
                    </a:ext>
                  </a:extLst>
                </p:cNvPr>
                <p:cNvSpPr txBox="1"/>
                <p:nvPr/>
              </p:nvSpPr>
              <p:spPr>
                <a:xfrm>
                  <a:off x="6656943" y="1935054"/>
                  <a:ext cx="1749915" cy="40011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𝑧</m:t>
                        </m:r>
                        <m:r>
                          <a:rPr lang="en-US" sz="1350" i="1">
                            <a:latin typeface="Cambria Math" charset="0"/>
                          </a:rPr>
                          <m:t>=</m:t>
                        </m:r>
                        <m:sSup>
                          <m:sSupPr>
                            <m:ctrlPr>
                              <a:rPr lang="en-US" sz="1350" i="1">
                                <a:latin typeface="Cambria Math" panose="02040503050406030204" pitchFamily="18" charset="0"/>
                              </a:rPr>
                            </m:ctrlPr>
                          </m:sSupPr>
                          <m:e>
                            <m:r>
                              <a:rPr lang="en-US" sz="1350" i="1">
                                <a:latin typeface="Cambria Math" panose="02040503050406030204" pitchFamily="18" charset="0"/>
                              </a:rPr>
                              <m:t>𝑤</m:t>
                            </m:r>
                          </m:e>
                          <m:sup>
                            <m:r>
                              <a:rPr lang="en-US" sz="1350" i="1">
                                <a:latin typeface="Cambria Math" panose="02040503050406030204" pitchFamily="18" charset="0"/>
                              </a:rPr>
                              <m:t>𝑇</m:t>
                            </m:r>
                          </m:sup>
                        </m:sSup>
                        <m:r>
                          <a:rPr lang="en-US" sz="1350" i="1">
                            <a:latin typeface="Cambria Math" charset="0"/>
                          </a:rPr>
                          <m:t>𝑥</m:t>
                        </m:r>
                        <m:r>
                          <a:rPr lang="en-US" sz="1350" i="1">
                            <a:latin typeface="Cambria Math" charset="0"/>
                          </a:rPr>
                          <m:t>+</m:t>
                        </m:r>
                        <m:r>
                          <a:rPr lang="en-US" sz="1350" i="1">
                            <a:latin typeface="Cambria Math" charset="0"/>
                          </a:rPr>
                          <m:t>𝑏</m:t>
                        </m:r>
                      </m:oMath>
                    </m:oMathPara>
                  </a14:m>
                  <a:endParaRPr lang="en-US" sz="1350" dirty="0"/>
                </a:p>
              </p:txBody>
            </p:sp>
          </mc:Choice>
          <mc:Fallback>
            <p:sp>
              <p:nvSpPr>
                <p:cNvPr id="37" name="TextBox 632">
                  <a:extLst>
                    <a:ext uri="{FF2B5EF4-FFF2-40B4-BE49-F238E27FC236}">
                      <a16:creationId xmlns:a16="http://schemas.microsoft.com/office/drawing/2014/main" id="{91430C17-4C79-C23C-017E-40502A808F00}"/>
                    </a:ext>
                  </a:extLst>
                </p:cNvPr>
                <p:cNvSpPr txBox="1">
                  <a:spLocks noRot="1" noChangeAspect="1" noMove="1" noResize="1" noEditPoints="1" noAdjustHandles="1" noChangeArrowheads="1" noChangeShapeType="1" noTextEdit="1"/>
                </p:cNvSpPr>
                <p:nvPr/>
              </p:nvSpPr>
              <p:spPr>
                <a:xfrm>
                  <a:off x="6656943" y="1935054"/>
                  <a:ext cx="1749915" cy="400110"/>
                </a:xfrm>
                <a:prstGeom prst="rect">
                  <a:avLst/>
                </a:prstGeom>
                <a:blipFill>
                  <a:blip r:embed="rId6"/>
                  <a:stretch>
                    <a:fillRect/>
                  </a:stretch>
                </a:blipFill>
                <a:ln>
                  <a:solidFill>
                    <a:schemeClr val="tx1"/>
                  </a:solidFill>
                </a:ln>
              </p:spPr>
              <p:txBody>
                <a:bodyPr/>
                <a:lstStyle/>
                <a:p>
                  <a:r>
                    <a:rPr lang="zh-CN" altLang="en-US">
                      <a:noFill/>
                    </a:rPr>
                    <a:t> </a:t>
                  </a:r>
                </a:p>
              </p:txBody>
            </p:sp>
          </mc:Fallback>
        </mc:AlternateContent>
      </p:grpSp>
      <p:grpSp>
        <p:nvGrpSpPr>
          <p:cNvPr id="38" name="Group 705">
            <a:extLst>
              <a:ext uri="{FF2B5EF4-FFF2-40B4-BE49-F238E27FC236}">
                <a16:creationId xmlns:a16="http://schemas.microsoft.com/office/drawing/2014/main" id="{DFD6CFAA-6008-35EE-8B8B-42D3C5E35D8A}"/>
              </a:ext>
            </a:extLst>
          </p:cNvPr>
          <p:cNvGrpSpPr/>
          <p:nvPr/>
        </p:nvGrpSpPr>
        <p:grpSpPr>
          <a:xfrm>
            <a:off x="4631376" y="1948057"/>
            <a:ext cx="1114617" cy="300082"/>
            <a:chOff x="8632181" y="1935054"/>
            <a:chExt cx="1864670" cy="400108"/>
          </a:xfrm>
        </p:grpSpPr>
        <p:cxnSp>
          <p:nvCxnSpPr>
            <p:cNvPr id="39" name="Straight Arrow Connector 638">
              <a:extLst>
                <a:ext uri="{FF2B5EF4-FFF2-40B4-BE49-F238E27FC236}">
                  <a16:creationId xmlns:a16="http://schemas.microsoft.com/office/drawing/2014/main" id="{61965886-6EFD-15CF-2328-A0FD248733CF}"/>
                </a:ext>
              </a:extLst>
            </p:cNvPr>
            <p:cNvCxnSpPr>
              <a:cxnSpLocks/>
              <a:stCxn id="37" idx="3"/>
              <a:endCxn id="40" idx="1"/>
            </p:cNvCxnSpPr>
            <p:nvPr/>
          </p:nvCxnSpPr>
          <p:spPr>
            <a:xfrm flipV="1">
              <a:off x="8632182" y="2135108"/>
              <a:ext cx="278239" cy="3928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644">
                  <a:extLst>
                    <a:ext uri="{FF2B5EF4-FFF2-40B4-BE49-F238E27FC236}">
                      <a16:creationId xmlns:a16="http://schemas.microsoft.com/office/drawing/2014/main" id="{D09E74AD-FA31-F325-5C9D-C5C7BFC14423}"/>
                    </a:ext>
                  </a:extLst>
                </p:cNvPr>
                <p:cNvSpPr txBox="1"/>
                <p:nvPr/>
              </p:nvSpPr>
              <p:spPr>
                <a:xfrm>
                  <a:off x="8910421" y="1935054"/>
                  <a:ext cx="1586430" cy="400108"/>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𝑎</m:t>
                        </m:r>
                        <m:r>
                          <a:rPr lang="en-US" sz="1350" i="1">
                            <a:latin typeface="Cambria Math" charset="0"/>
                          </a:rPr>
                          <m:t>=</m:t>
                        </m:r>
                        <m:r>
                          <a:rPr lang="en-US" sz="1350" i="1">
                            <a:latin typeface="Cambria Math" charset="0"/>
                          </a:rPr>
                          <m:t>𝜎</m:t>
                        </m:r>
                        <m:r>
                          <a:rPr lang="en-US" sz="1350" i="1">
                            <a:latin typeface="Cambria Math" charset="0"/>
                          </a:rPr>
                          <m:t>(</m:t>
                        </m:r>
                        <m:r>
                          <a:rPr lang="en-US" sz="1350" i="1">
                            <a:latin typeface="Cambria Math" panose="02040503050406030204" pitchFamily="18" charset="0"/>
                          </a:rPr>
                          <m:t>𝑧</m:t>
                        </m:r>
                        <m:r>
                          <a:rPr lang="en-US" sz="1350" i="1">
                            <a:latin typeface="Cambria Math" charset="0"/>
                          </a:rPr>
                          <m:t>)</m:t>
                        </m:r>
                      </m:oMath>
                    </m:oMathPara>
                  </a14:m>
                  <a:endParaRPr lang="en-US" sz="1350" dirty="0"/>
                </a:p>
              </p:txBody>
            </p:sp>
          </mc:Choice>
          <mc:Fallback>
            <p:sp>
              <p:nvSpPr>
                <p:cNvPr id="40" name="TextBox 644">
                  <a:extLst>
                    <a:ext uri="{FF2B5EF4-FFF2-40B4-BE49-F238E27FC236}">
                      <a16:creationId xmlns:a16="http://schemas.microsoft.com/office/drawing/2014/main" id="{D09E74AD-FA31-F325-5C9D-C5C7BFC14423}"/>
                    </a:ext>
                  </a:extLst>
                </p:cNvPr>
                <p:cNvSpPr txBox="1">
                  <a:spLocks noRot="1" noChangeAspect="1" noMove="1" noResize="1" noEditPoints="1" noAdjustHandles="1" noChangeArrowheads="1" noChangeShapeType="1" noTextEdit="1"/>
                </p:cNvSpPr>
                <p:nvPr/>
              </p:nvSpPr>
              <p:spPr>
                <a:xfrm>
                  <a:off x="8910421" y="1935054"/>
                  <a:ext cx="1586430" cy="400108"/>
                </a:xfrm>
                <a:prstGeom prst="rect">
                  <a:avLst/>
                </a:prstGeom>
                <a:blipFill>
                  <a:blip r:embed="rId7"/>
                  <a:stretch>
                    <a:fillRect b="-5882"/>
                  </a:stretch>
                </a:blipFill>
                <a:ln>
                  <a:solidFill>
                    <a:schemeClr val="tx1"/>
                  </a:solidFill>
                </a:ln>
              </p:spPr>
              <p:txBody>
                <a:bodyPr/>
                <a:lstStyle/>
                <a:p>
                  <a:r>
                    <a:rPr lang="zh-CN" altLang="en-US">
                      <a:noFill/>
                    </a:rPr>
                    <a:t> </a:t>
                  </a:r>
                </a:p>
              </p:txBody>
            </p:sp>
          </mc:Fallback>
        </mc:AlternateContent>
      </p:grpSp>
      <p:grpSp>
        <p:nvGrpSpPr>
          <p:cNvPr id="41" name="Group 706">
            <a:extLst>
              <a:ext uri="{FF2B5EF4-FFF2-40B4-BE49-F238E27FC236}">
                <a16:creationId xmlns:a16="http://schemas.microsoft.com/office/drawing/2014/main" id="{6D80E4CD-A11B-4F11-F56C-83280E8EC0E2}"/>
              </a:ext>
            </a:extLst>
          </p:cNvPr>
          <p:cNvGrpSpPr/>
          <p:nvPr/>
        </p:nvGrpSpPr>
        <p:grpSpPr>
          <a:xfrm>
            <a:off x="5745994" y="1948055"/>
            <a:ext cx="961727" cy="300082"/>
            <a:chOff x="11143604" y="1830544"/>
            <a:chExt cx="1436630" cy="418704"/>
          </a:xfrm>
        </p:grpSpPr>
        <p:cxnSp>
          <p:nvCxnSpPr>
            <p:cNvPr id="42" name="Straight Arrow Connector 645">
              <a:extLst>
                <a:ext uri="{FF2B5EF4-FFF2-40B4-BE49-F238E27FC236}">
                  <a16:creationId xmlns:a16="http://schemas.microsoft.com/office/drawing/2014/main" id="{D04D9CD6-B9E9-38E9-9B82-BB4C255BFB8D}"/>
                </a:ext>
              </a:extLst>
            </p:cNvPr>
            <p:cNvCxnSpPr>
              <a:cxnSpLocks/>
              <a:stCxn id="40" idx="3"/>
              <a:endCxn id="43" idx="1"/>
            </p:cNvCxnSpPr>
            <p:nvPr/>
          </p:nvCxnSpPr>
          <p:spPr>
            <a:xfrm flipV="1">
              <a:off x="11143604" y="2039896"/>
              <a:ext cx="249903" cy="4111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646">
                  <a:extLst>
                    <a:ext uri="{FF2B5EF4-FFF2-40B4-BE49-F238E27FC236}">
                      <a16:creationId xmlns:a16="http://schemas.microsoft.com/office/drawing/2014/main" id="{942FF25A-9A81-22DF-BA77-65E22FBF6A9D}"/>
                    </a:ext>
                  </a:extLst>
                </p:cNvPr>
                <p:cNvSpPr txBox="1"/>
                <p:nvPr/>
              </p:nvSpPr>
              <p:spPr>
                <a:xfrm>
                  <a:off x="11393506" y="1830544"/>
                  <a:ext cx="1186728" cy="41870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charset="0"/>
                            <a:ea typeface="Cambria Math" charset="0"/>
                            <a:cs typeface="Cambria Math" charset="0"/>
                          </a:rPr>
                          <m:t>ℒ</m:t>
                        </m:r>
                        <m:r>
                          <a:rPr lang="en-US" sz="1350" i="1">
                            <a:latin typeface="Cambria Math" charset="0"/>
                            <a:ea typeface="Cambria Math" charset="0"/>
                            <a:cs typeface="Cambria Math" charset="0"/>
                          </a:rPr>
                          <m:t>(</m:t>
                        </m:r>
                        <m:r>
                          <a:rPr lang="en-US" sz="1350" i="1">
                            <a:latin typeface="Cambria Math" panose="02040503050406030204" pitchFamily="18" charset="0"/>
                            <a:ea typeface="Cambria Math" charset="0"/>
                            <a:cs typeface="Cambria Math" charset="0"/>
                          </a:rPr>
                          <m:t>𝑎</m:t>
                        </m:r>
                        <m:r>
                          <a:rPr lang="en-US" sz="1350" i="1">
                            <a:latin typeface="Cambria Math" charset="0"/>
                            <a:ea typeface="Cambria Math" charset="0"/>
                            <a:cs typeface="Cambria Math" charset="0"/>
                          </a:rPr>
                          <m:t>,</m:t>
                        </m:r>
                        <m:r>
                          <a:rPr lang="en-US" sz="1350" i="1">
                            <a:latin typeface="Cambria Math" charset="0"/>
                            <a:ea typeface="Cambria Math" charset="0"/>
                            <a:cs typeface="Cambria Math" charset="0"/>
                          </a:rPr>
                          <m:t>𝑦</m:t>
                        </m:r>
                        <m:r>
                          <a:rPr lang="en-US" sz="1350" i="1">
                            <a:latin typeface="Cambria Math" charset="0"/>
                            <a:ea typeface="Cambria Math" charset="0"/>
                            <a:cs typeface="Cambria Math" charset="0"/>
                          </a:rPr>
                          <m:t>) </m:t>
                        </m:r>
                      </m:oMath>
                    </m:oMathPara>
                  </a14:m>
                  <a:endParaRPr lang="en-US" sz="1350" dirty="0"/>
                </a:p>
              </p:txBody>
            </p:sp>
          </mc:Choice>
          <mc:Fallback>
            <p:sp>
              <p:nvSpPr>
                <p:cNvPr id="43" name="TextBox 646">
                  <a:extLst>
                    <a:ext uri="{FF2B5EF4-FFF2-40B4-BE49-F238E27FC236}">
                      <a16:creationId xmlns:a16="http://schemas.microsoft.com/office/drawing/2014/main" id="{942FF25A-9A81-22DF-BA77-65E22FBF6A9D}"/>
                    </a:ext>
                  </a:extLst>
                </p:cNvPr>
                <p:cNvSpPr txBox="1">
                  <a:spLocks noRot="1" noChangeAspect="1" noMove="1" noResize="1" noEditPoints="1" noAdjustHandles="1" noChangeArrowheads="1" noChangeShapeType="1" noTextEdit="1"/>
                </p:cNvSpPr>
                <p:nvPr/>
              </p:nvSpPr>
              <p:spPr>
                <a:xfrm>
                  <a:off x="11393506" y="1830544"/>
                  <a:ext cx="1186728" cy="418704"/>
                </a:xfrm>
                <a:prstGeom prst="rect">
                  <a:avLst/>
                </a:prstGeom>
                <a:blipFill>
                  <a:blip r:embed="rId8"/>
                  <a:stretch>
                    <a:fillRect b="-5882"/>
                  </a:stretch>
                </a:blipFill>
                <a:ln>
                  <a:solidFill>
                    <a:schemeClr val="tx1"/>
                  </a:solidFill>
                </a:ln>
              </p:spPr>
              <p:txBody>
                <a:bodyPr/>
                <a:lstStyle/>
                <a:p>
                  <a:r>
                    <a:rPr lang="zh-CN" altLang="en-US">
                      <a:noFill/>
                    </a:rPr>
                    <a:t> </a:t>
                  </a:r>
                </a:p>
              </p:txBody>
            </p:sp>
          </mc:Fallback>
        </mc:AlternateContent>
      </p:grpSp>
      <p:grpSp>
        <p:nvGrpSpPr>
          <p:cNvPr id="44" name="Group 885">
            <a:extLst>
              <a:ext uri="{FF2B5EF4-FFF2-40B4-BE49-F238E27FC236}">
                <a16:creationId xmlns:a16="http://schemas.microsoft.com/office/drawing/2014/main" id="{8A50143D-48DB-0F13-7D2D-D714477D1227}"/>
              </a:ext>
            </a:extLst>
          </p:cNvPr>
          <p:cNvGrpSpPr/>
          <p:nvPr/>
        </p:nvGrpSpPr>
        <p:grpSpPr>
          <a:xfrm>
            <a:off x="1144857" y="3524235"/>
            <a:ext cx="609198" cy="1262133"/>
            <a:chOff x="3045259" y="3832282"/>
            <a:chExt cx="812263" cy="1408160"/>
          </a:xfrm>
        </p:grpSpPr>
        <p:sp>
          <p:nvSpPr>
            <p:cNvPr id="45" name="TextBox 708">
              <a:extLst>
                <a:ext uri="{FF2B5EF4-FFF2-40B4-BE49-F238E27FC236}">
                  <a16:creationId xmlns:a16="http://schemas.microsoft.com/office/drawing/2014/main" id="{FDDA0486-3626-35E9-24D4-5E70E492165E}"/>
                </a:ext>
              </a:extLst>
            </p:cNvPr>
            <p:cNvSpPr txBox="1"/>
            <p:nvPr/>
          </p:nvSpPr>
          <p:spPr>
            <a:xfrm>
              <a:off x="3340591" y="3832282"/>
              <a:ext cx="357177" cy="360555"/>
            </a:xfrm>
            <a:prstGeom prst="rect">
              <a:avLst/>
            </a:prstGeom>
            <a:noFill/>
          </p:spPr>
          <p:txBody>
            <a:bodyPr wrap="square" rtlCol="0">
              <a:spAutoFit/>
            </a:bodyPr>
            <a:lstStyle/>
            <a:p>
              <a:r>
                <a:rPr lang="en-US" sz="1500" i="1" dirty="0">
                  <a:latin typeface="Century Schoolbook" charset="0"/>
                  <a:ea typeface="Century Schoolbook" charset="0"/>
                  <a:cs typeface="Century Schoolbook" charset="0"/>
                </a:rPr>
                <a:t>x</a:t>
              </a:r>
              <a:endParaRPr lang="en-US" sz="1050" i="1" dirty="0">
                <a:latin typeface="Century Schoolbook" charset="0"/>
                <a:ea typeface="Century Schoolbook" charset="0"/>
                <a:cs typeface="Century Schoolbook" charset="0"/>
              </a:endParaRPr>
            </a:p>
          </p:txBody>
        </p:sp>
        <mc:AlternateContent xmlns:mc="http://schemas.openxmlformats.org/markup-compatibility/2006">
          <mc:Choice xmlns:a14="http://schemas.microsoft.com/office/drawing/2010/main" Requires="a14">
            <p:sp>
              <p:nvSpPr>
                <p:cNvPr id="46" name="TextBox 709">
                  <a:extLst>
                    <a:ext uri="{FF2B5EF4-FFF2-40B4-BE49-F238E27FC236}">
                      <a16:creationId xmlns:a16="http://schemas.microsoft.com/office/drawing/2014/main" id="{DB6F08A4-4195-294B-88C9-C7844D75612C}"/>
                    </a:ext>
                  </a:extLst>
                </p:cNvPr>
                <p:cNvSpPr txBox="1"/>
                <p:nvPr/>
              </p:nvSpPr>
              <p:spPr>
                <a:xfrm>
                  <a:off x="3045259" y="4357365"/>
                  <a:ext cx="632077" cy="3715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[1]</m:t>
                            </m:r>
                          </m:sup>
                        </m:sSup>
                      </m:oMath>
                    </m:oMathPara>
                  </a14:m>
                  <a:endParaRPr lang="en-US" sz="1500" dirty="0">
                    <a:latin typeface="Century Schoolbook" charset="0"/>
                    <a:ea typeface="Century Schoolbook" charset="0"/>
                    <a:cs typeface="Century Schoolbook" charset="0"/>
                  </a:endParaRPr>
                </a:p>
              </p:txBody>
            </p:sp>
          </mc:Choice>
          <mc:Fallback>
            <p:sp>
              <p:nvSpPr>
                <p:cNvPr id="46" name="TextBox 709">
                  <a:extLst>
                    <a:ext uri="{FF2B5EF4-FFF2-40B4-BE49-F238E27FC236}">
                      <a16:creationId xmlns:a16="http://schemas.microsoft.com/office/drawing/2014/main" id="{DB6F08A4-4195-294B-88C9-C7844D75612C}"/>
                    </a:ext>
                  </a:extLst>
                </p:cNvPr>
                <p:cNvSpPr txBox="1">
                  <a:spLocks noRot="1" noChangeAspect="1" noMove="1" noResize="1" noEditPoints="1" noAdjustHandles="1" noChangeArrowheads="1" noChangeShapeType="1" noTextEdit="1"/>
                </p:cNvSpPr>
                <p:nvPr/>
              </p:nvSpPr>
              <p:spPr>
                <a:xfrm>
                  <a:off x="3045259" y="4357365"/>
                  <a:ext cx="632077" cy="371572"/>
                </a:xfrm>
                <a:prstGeom prst="rect">
                  <a:avLst/>
                </a:prstGeom>
                <a:blipFill>
                  <a:blip r:embed="rId9"/>
                  <a:stretch>
                    <a:fillRect r="-115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710">
                  <a:extLst>
                    <a:ext uri="{FF2B5EF4-FFF2-40B4-BE49-F238E27FC236}">
                      <a16:creationId xmlns:a16="http://schemas.microsoft.com/office/drawing/2014/main" id="{853244A2-6F4E-BF2F-6BCD-0D88A46D5AB4}"/>
                    </a:ext>
                  </a:extLst>
                </p:cNvPr>
                <p:cNvSpPr txBox="1"/>
                <p:nvPr/>
              </p:nvSpPr>
              <p:spPr>
                <a:xfrm>
                  <a:off x="3141514" y="4868870"/>
                  <a:ext cx="716008" cy="3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𝑏</m:t>
                            </m:r>
                          </m:e>
                          <m:sup>
                            <m:r>
                              <a:rPr lang="en-US" sz="1500" i="1">
                                <a:latin typeface="Cambria Math" panose="02040503050406030204" pitchFamily="18" charset="0"/>
                              </a:rPr>
                              <m:t>[1]</m:t>
                            </m:r>
                          </m:sup>
                        </m:sSup>
                      </m:oMath>
                    </m:oMathPara>
                  </a14:m>
                  <a:endParaRPr lang="en-US" sz="1500" dirty="0">
                    <a:latin typeface="Century Schoolbook" charset="0"/>
                    <a:ea typeface="Century Schoolbook" charset="0"/>
                    <a:cs typeface="Century Schoolbook" charset="0"/>
                  </a:endParaRPr>
                </a:p>
              </p:txBody>
            </p:sp>
          </mc:Choice>
          <mc:Fallback>
            <p:sp>
              <p:nvSpPr>
                <p:cNvPr id="47" name="TextBox 710">
                  <a:extLst>
                    <a:ext uri="{FF2B5EF4-FFF2-40B4-BE49-F238E27FC236}">
                      <a16:creationId xmlns:a16="http://schemas.microsoft.com/office/drawing/2014/main" id="{853244A2-6F4E-BF2F-6BCD-0D88A46D5AB4}"/>
                    </a:ext>
                  </a:extLst>
                </p:cNvPr>
                <p:cNvSpPr txBox="1">
                  <a:spLocks noRot="1" noChangeAspect="1" noMove="1" noResize="1" noEditPoints="1" noAdjustHandles="1" noChangeArrowheads="1" noChangeShapeType="1" noTextEdit="1"/>
                </p:cNvSpPr>
                <p:nvPr/>
              </p:nvSpPr>
              <p:spPr>
                <a:xfrm>
                  <a:off x="3141514" y="4868870"/>
                  <a:ext cx="716008" cy="371572"/>
                </a:xfrm>
                <a:prstGeom prst="rect">
                  <a:avLst/>
                </a:prstGeom>
                <a:blipFill>
                  <a:blip r:embed="rId10"/>
                  <a:stretch>
                    <a:fillRect/>
                  </a:stretch>
                </a:blipFill>
              </p:spPr>
              <p:txBody>
                <a:bodyPr/>
                <a:lstStyle/>
                <a:p>
                  <a:r>
                    <a:rPr lang="zh-CN" altLang="en-US">
                      <a:noFill/>
                    </a:rPr>
                    <a:t> </a:t>
                  </a:r>
                </a:p>
              </p:txBody>
            </p:sp>
          </mc:Fallback>
        </mc:AlternateContent>
      </p:grpSp>
      <p:grpSp>
        <p:nvGrpSpPr>
          <p:cNvPr id="48" name="Group 886">
            <a:extLst>
              <a:ext uri="{FF2B5EF4-FFF2-40B4-BE49-F238E27FC236}">
                <a16:creationId xmlns:a16="http://schemas.microsoft.com/office/drawing/2014/main" id="{B2AD31E7-8E76-C4D2-EF65-00D75E40706B}"/>
              </a:ext>
            </a:extLst>
          </p:cNvPr>
          <p:cNvGrpSpPr/>
          <p:nvPr/>
        </p:nvGrpSpPr>
        <p:grpSpPr>
          <a:xfrm>
            <a:off x="1618915" y="3803207"/>
            <a:ext cx="1891931" cy="856175"/>
            <a:chOff x="2553001" y="4259167"/>
            <a:chExt cx="2522574" cy="838781"/>
          </a:xfrm>
        </p:grpSpPr>
        <p:cxnSp>
          <p:nvCxnSpPr>
            <p:cNvPr id="49" name="Straight Arrow Connector 711">
              <a:extLst>
                <a:ext uri="{FF2B5EF4-FFF2-40B4-BE49-F238E27FC236}">
                  <a16:creationId xmlns:a16="http://schemas.microsoft.com/office/drawing/2014/main" id="{B03483B5-7EDC-A6AE-E1F0-E63ABCA1B407}"/>
                </a:ext>
              </a:extLst>
            </p:cNvPr>
            <p:cNvCxnSpPr>
              <a:cxnSpLocks/>
              <a:endCxn id="52" idx="1"/>
            </p:cNvCxnSpPr>
            <p:nvPr/>
          </p:nvCxnSpPr>
          <p:spPr>
            <a:xfrm>
              <a:off x="2571725" y="4259167"/>
              <a:ext cx="326880" cy="39126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712">
              <a:extLst>
                <a:ext uri="{FF2B5EF4-FFF2-40B4-BE49-F238E27FC236}">
                  <a16:creationId xmlns:a16="http://schemas.microsoft.com/office/drawing/2014/main" id="{9A4CD5DE-0441-8F2D-53DC-3745B0C7302E}"/>
                </a:ext>
              </a:extLst>
            </p:cNvPr>
            <p:cNvCxnSpPr>
              <a:cxnSpLocks/>
              <a:endCxn id="52" idx="1"/>
            </p:cNvCxnSpPr>
            <p:nvPr/>
          </p:nvCxnSpPr>
          <p:spPr>
            <a:xfrm flipV="1">
              <a:off x="2582244" y="4650427"/>
              <a:ext cx="316361" cy="44752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713">
              <a:extLst>
                <a:ext uri="{FF2B5EF4-FFF2-40B4-BE49-F238E27FC236}">
                  <a16:creationId xmlns:a16="http://schemas.microsoft.com/office/drawing/2014/main" id="{3E3DEDF6-4BCD-455B-A981-C504BC131697}"/>
                </a:ext>
              </a:extLst>
            </p:cNvPr>
            <p:cNvCxnSpPr>
              <a:cxnSpLocks/>
              <a:endCxn id="52" idx="1"/>
            </p:cNvCxnSpPr>
            <p:nvPr/>
          </p:nvCxnSpPr>
          <p:spPr>
            <a:xfrm>
              <a:off x="2553001" y="4632424"/>
              <a:ext cx="345604" cy="1800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714">
                  <a:extLst>
                    <a:ext uri="{FF2B5EF4-FFF2-40B4-BE49-F238E27FC236}">
                      <a16:creationId xmlns:a16="http://schemas.microsoft.com/office/drawing/2014/main" id="{BE6B721D-79EF-0F19-8D65-619D528F9D4C}"/>
                    </a:ext>
                  </a:extLst>
                </p:cNvPr>
                <p:cNvSpPr txBox="1"/>
                <p:nvPr/>
              </p:nvSpPr>
              <p:spPr>
                <a:xfrm>
                  <a:off x="2898605" y="4478017"/>
                  <a:ext cx="2176970" cy="34481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350" i="1">
                                <a:latin typeface="Cambria Math" panose="02040503050406030204" pitchFamily="18" charset="0"/>
                              </a:rPr>
                            </m:ctrlPr>
                          </m:sSupPr>
                          <m:e>
                            <m:r>
                              <a:rPr lang="en-US" sz="1350" i="1">
                                <a:latin typeface="Cambria Math" panose="02040503050406030204" pitchFamily="18" charset="0"/>
                              </a:rPr>
                              <m:t>𝑧</m:t>
                            </m:r>
                          </m:e>
                          <m:sup>
                            <m:r>
                              <a:rPr lang="en-US" sz="1350" i="1">
                                <a:latin typeface="Cambria Math" panose="02040503050406030204" pitchFamily="18" charset="0"/>
                              </a:rPr>
                              <m:t>[1]</m:t>
                            </m:r>
                          </m:sup>
                        </m:sSup>
                        <m:r>
                          <a:rPr lang="en-US" sz="1350" i="1">
                            <a:latin typeface="Cambria Math" charset="0"/>
                          </a:rPr>
                          <m:t>=</m:t>
                        </m:r>
                        <m:sSup>
                          <m:sSupPr>
                            <m:ctrlPr>
                              <a:rPr lang="en-US" sz="1350" i="1">
                                <a:latin typeface="Cambria Math" panose="02040503050406030204" pitchFamily="18" charset="0"/>
                              </a:rPr>
                            </m:ctrlPr>
                          </m:sSupPr>
                          <m:e>
                            <m:r>
                              <a:rPr lang="en-US" sz="1350" i="1">
                                <a:latin typeface="Cambria Math" panose="02040503050406030204" pitchFamily="18" charset="0"/>
                              </a:rPr>
                              <m:t>𝑊</m:t>
                            </m:r>
                          </m:e>
                          <m:sup>
                            <m:r>
                              <a:rPr lang="en-US" sz="1350" i="1">
                                <a:latin typeface="Cambria Math" panose="02040503050406030204" pitchFamily="18" charset="0"/>
                              </a:rPr>
                              <m:t>[1]</m:t>
                            </m:r>
                          </m:sup>
                        </m:sSup>
                        <m:r>
                          <a:rPr lang="en-US" sz="1350" i="1">
                            <a:latin typeface="Cambria Math" charset="0"/>
                          </a:rPr>
                          <m:t>𝑥</m:t>
                        </m:r>
                        <m:r>
                          <a:rPr lang="en-US" sz="1350" i="1">
                            <a:latin typeface="Cambria Math" charset="0"/>
                          </a:rPr>
                          <m:t>+</m:t>
                        </m:r>
                        <m:sSup>
                          <m:sSupPr>
                            <m:ctrlPr>
                              <a:rPr lang="en-US" sz="1350" i="1">
                                <a:latin typeface="Cambria Math" panose="02040503050406030204" pitchFamily="18" charset="0"/>
                              </a:rPr>
                            </m:ctrlPr>
                          </m:sSupPr>
                          <m:e>
                            <m:r>
                              <a:rPr lang="en-US" sz="1350" i="1">
                                <a:latin typeface="Cambria Math" panose="02040503050406030204" pitchFamily="18" charset="0"/>
                              </a:rPr>
                              <m:t>𝑏</m:t>
                            </m:r>
                          </m:e>
                          <m:sup>
                            <m:r>
                              <a:rPr lang="en-US" sz="1350" i="1">
                                <a:latin typeface="Cambria Math" panose="02040503050406030204" pitchFamily="18" charset="0"/>
                              </a:rPr>
                              <m:t>[</m:t>
                            </m:r>
                            <m:r>
                              <a:rPr lang="en-US" sz="1350" i="1">
                                <a:latin typeface="Cambria Math" panose="02040503050406030204" pitchFamily="18" charset="0"/>
                              </a:rPr>
                              <m:t>1</m:t>
                            </m:r>
                            <m:r>
                              <a:rPr lang="en-US" sz="1350" i="1">
                                <a:latin typeface="Cambria Math" panose="02040503050406030204" pitchFamily="18" charset="0"/>
                              </a:rPr>
                              <m:t>]</m:t>
                            </m:r>
                          </m:sup>
                        </m:sSup>
                      </m:oMath>
                    </m:oMathPara>
                  </a14:m>
                  <a:endParaRPr lang="en-US" sz="1350" dirty="0"/>
                </a:p>
              </p:txBody>
            </p:sp>
          </mc:Choice>
          <mc:Fallback>
            <p:sp>
              <p:nvSpPr>
                <p:cNvPr id="52" name="TextBox 714">
                  <a:extLst>
                    <a:ext uri="{FF2B5EF4-FFF2-40B4-BE49-F238E27FC236}">
                      <a16:creationId xmlns:a16="http://schemas.microsoft.com/office/drawing/2014/main" id="{BE6B721D-79EF-0F19-8D65-619D528F9D4C}"/>
                    </a:ext>
                  </a:extLst>
                </p:cNvPr>
                <p:cNvSpPr txBox="1">
                  <a:spLocks noRot="1" noChangeAspect="1" noMove="1" noResize="1" noEditPoints="1" noAdjustHandles="1" noChangeArrowheads="1" noChangeShapeType="1" noTextEdit="1"/>
                </p:cNvSpPr>
                <p:nvPr/>
              </p:nvSpPr>
              <p:spPr>
                <a:xfrm>
                  <a:off x="2898605" y="4478017"/>
                  <a:ext cx="2176970" cy="344819"/>
                </a:xfrm>
                <a:prstGeom prst="rect">
                  <a:avLst/>
                </a:prstGeom>
                <a:blipFill>
                  <a:blip r:embed="rId11"/>
                  <a:stretch>
                    <a:fillRect/>
                  </a:stretch>
                </a:blipFill>
                <a:ln>
                  <a:solidFill>
                    <a:schemeClr val="tx1"/>
                  </a:solidFill>
                </a:ln>
              </p:spPr>
              <p:txBody>
                <a:bodyPr/>
                <a:lstStyle/>
                <a:p>
                  <a:r>
                    <a:rPr lang="zh-CN" altLang="en-US">
                      <a:noFill/>
                    </a:rPr>
                    <a:t> </a:t>
                  </a:r>
                </a:p>
              </p:txBody>
            </p:sp>
          </mc:Fallback>
        </mc:AlternateContent>
      </p:grpSp>
      <p:grpSp>
        <p:nvGrpSpPr>
          <p:cNvPr id="53" name="Group 881">
            <a:extLst>
              <a:ext uri="{FF2B5EF4-FFF2-40B4-BE49-F238E27FC236}">
                <a16:creationId xmlns:a16="http://schemas.microsoft.com/office/drawing/2014/main" id="{D69ABA47-F266-9E40-4F98-5655C618E149}"/>
              </a:ext>
            </a:extLst>
          </p:cNvPr>
          <p:cNvGrpSpPr/>
          <p:nvPr/>
        </p:nvGrpSpPr>
        <p:grpSpPr>
          <a:xfrm>
            <a:off x="3510846" y="4020987"/>
            <a:ext cx="1298791" cy="284950"/>
            <a:chOff x="5506298" y="4329127"/>
            <a:chExt cx="1570874" cy="571422"/>
          </a:xfrm>
        </p:grpSpPr>
        <mc:AlternateContent xmlns:mc="http://schemas.openxmlformats.org/markup-compatibility/2006">
          <mc:Choice xmlns:a14="http://schemas.microsoft.com/office/drawing/2010/main" Requires="a14">
            <p:sp>
              <p:nvSpPr>
                <p:cNvPr id="54" name="TextBox 717">
                  <a:extLst>
                    <a:ext uri="{FF2B5EF4-FFF2-40B4-BE49-F238E27FC236}">
                      <a16:creationId xmlns:a16="http://schemas.microsoft.com/office/drawing/2014/main" id="{6D0364F1-C46D-1630-7FF7-B33687A6B573}"/>
                    </a:ext>
                  </a:extLst>
                </p:cNvPr>
                <p:cNvSpPr txBox="1"/>
                <p:nvPr/>
              </p:nvSpPr>
              <p:spPr>
                <a:xfrm>
                  <a:off x="5701456" y="4329127"/>
                  <a:ext cx="1375716" cy="57142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r>
                              <a:rPr lang="en-US" sz="1200" i="1">
                                <a:latin typeface="Cambria Math" charset="0"/>
                              </a:rPr>
                              <m:t>𝑎</m:t>
                            </m:r>
                          </m:e>
                          <m:sup>
                            <m:r>
                              <a:rPr lang="en-US" sz="1200" i="1">
                                <a:latin typeface="Cambria Math" charset="0"/>
                              </a:rPr>
                              <m:t>[1]</m:t>
                            </m:r>
                          </m:sup>
                        </m:sSup>
                        <m:r>
                          <a:rPr lang="en-US" sz="1200" i="1">
                            <a:latin typeface="Cambria Math" charset="0"/>
                          </a:rPr>
                          <m:t>=</m:t>
                        </m:r>
                        <m:r>
                          <a:rPr lang="en-US" sz="1200" i="1">
                            <a:latin typeface="Cambria Math" charset="0"/>
                          </a:rPr>
                          <m:t>𝜎</m:t>
                        </m:r>
                        <m:r>
                          <a:rPr lang="en-US" sz="1200" i="1">
                            <a:latin typeface="Cambria Math" charset="0"/>
                          </a:rPr>
                          <m:t>(</m:t>
                        </m:r>
                        <m:sSup>
                          <m:sSupPr>
                            <m:ctrlPr>
                              <a:rPr lang="en-US" sz="1200" i="1">
                                <a:latin typeface="Cambria Math" panose="02040503050406030204" pitchFamily="18" charset="0"/>
                              </a:rPr>
                            </m:ctrlPr>
                          </m:sSupPr>
                          <m:e>
                            <m:r>
                              <a:rPr lang="en-US" sz="1200" i="1">
                                <a:latin typeface="Cambria Math" charset="0"/>
                              </a:rPr>
                              <m:t>𝑧</m:t>
                            </m:r>
                          </m:e>
                          <m:sup>
                            <m:r>
                              <a:rPr lang="en-US" sz="1200" i="1">
                                <a:latin typeface="Cambria Math" charset="0"/>
                              </a:rPr>
                              <m:t>[1]</m:t>
                            </m:r>
                          </m:sup>
                        </m:sSup>
                        <m:r>
                          <a:rPr lang="en-US" sz="1200" i="1">
                            <a:latin typeface="Cambria Math" charset="0"/>
                          </a:rPr>
                          <m:t>)</m:t>
                        </m:r>
                      </m:oMath>
                    </m:oMathPara>
                  </a14:m>
                  <a:endParaRPr lang="en-US" sz="1200" dirty="0"/>
                </a:p>
              </p:txBody>
            </p:sp>
          </mc:Choice>
          <mc:Fallback>
            <p:sp>
              <p:nvSpPr>
                <p:cNvPr id="54" name="TextBox 717">
                  <a:extLst>
                    <a:ext uri="{FF2B5EF4-FFF2-40B4-BE49-F238E27FC236}">
                      <a16:creationId xmlns:a16="http://schemas.microsoft.com/office/drawing/2014/main" id="{6D0364F1-C46D-1630-7FF7-B33687A6B573}"/>
                    </a:ext>
                  </a:extLst>
                </p:cNvPr>
                <p:cNvSpPr txBox="1">
                  <a:spLocks noRot="1" noChangeAspect="1" noMove="1" noResize="1" noEditPoints="1" noAdjustHandles="1" noChangeArrowheads="1" noChangeShapeType="1" noTextEdit="1"/>
                </p:cNvSpPr>
                <p:nvPr/>
              </p:nvSpPr>
              <p:spPr>
                <a:xfrm>
                  <a:off x="5701456" y="4329127"/>
                  <a:ext cx="1375716" cy="571422"/>
                </a:xfrm>
                <a:prstGeom prst="rect">
                  <a:avLst/>
                </a:prstGeom>
                <a:blipFill>
                  <a:blip r:embed="rId12"/>
                  <a:stretch>
                    <a:fillRect b="-8333"/>
                  </a:stretch>
                </a:blipFill>
                <a:ln>
                  <a:solidFill>
                    <a:schemeClr val="tx1"/>
                  </a:solidFill>
                </a:ln>
              </p:spPr>
              <p:txBody>
                <a:bodyPr/>
                <a:lstStyle/>
                <a:p>
                  <a:r>
                    <a:rPr lang="zh-CN" altLang="en-US">
                      <a:noFill/>
                    </a:rPr>
                    <a:t> </a:t>
                  </a:r>
                </a:p>
              </p:txBody>
            </p:sp>
          </mc:Fallback>
        </mc:AlternateContent>
        <p:cxnSp>
          <p:nvCxnSpPr>
            <p:cNvPr id="55" name="Straight Arrow Connector 781">
              <a:extLst>
                <a:ext uri="{FF2B5EF4-FFF2-40B4-BE49-F238E27FC236}">
                  <a16:creationId xmlns:a16="http://schemas.microsoft.com/office/drawing/2014/main" id="{A6280A8B-9BF2-6314-6E68-B147D5012A56}"/>
                </a:ext>
              </a:extLst>
            </p:cNvPr>
            <p:cNvCxnSpPr>
              <a:cxnSpLocks/>
              <a:stCxn id="52" idx="3"/>
              <a:endCxn id="54" idx="1"/>
            </p:cNvCxnSpPr>
            <p:nvPr/>
          </p:nvCxnSpPr>
          <p:spPr>
            <a:xfrm flipV="1">
              <a:off x="5506298" y="4614838"/>
              <a:ext cx="195158" cy="7844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56" name="Group 882">
            <a:extLst>
              <a:ext uri="{FF2B5EF4-FFF2-40B4-BE49-F238E27FC236}">
                <a16:creationId xmlns:a16="http://schemas.microsoft.com/office/drawing/2014/main" id="{D51D3025-4651-F77D-F926-29B687D3ED0B}"/>
              </a:ext>
            </a:extLst>
          </p:cNvPr>
          <p:cNvGrpSpPr/>
          <p:nvPr/>
        </p:nvGrpSpPr>
        <p:grpSpPr>
          <a:xfrm>
            <a:off x="4809637" y="4020989"/>
            <a:ext cx="1986510" cy="309059"/>
            <a:chOff x="7306700" y="4370813"/>
            <a:chExt cx="1913911" cy="589853"/>
          </a:xfrm>
        </p:grpSpPr>
        <mc:AlternateContent xmlns:mc="http://schemas.openxmlformats.org/markup-compatibility/2006">
          <mc:Choice xmlns:a14="http://schemas.microsoft.com/office/drawing/2010/main" Requires="a14">
            <p:sp>
              <p:nvSpPr>
                <p:cNvPr id="57" name="TextBox 724">
                  <a:extLst>
                    <a:ext uri="{FF2B5EF4-FFF2-40B4-BE49-F238E27FC236}">
                      <a16:creationId xmlns:a16="http://schemas.microsoft.com/office/drawing/2014/main" id="{EA08C880-B5C4-C93F-D253-C08284620E3D}"/>
                    </a:ext>
                  </a:extLst>
                </p:cNvPr>
                <p:cNvSpPr txBox="1"/>
                <p:nvPr/>
              </p:nvSpPr>
              <p:spPr>
                <a:xfrm>
                  <a:off x="7450609" y="4370813"/>
                  <a:ext cx="1770002" cy="589853"/>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350" i="1">
                                <a:latin typeface="Cambria Math" panose="02040503050406030204" pitchFamily="18" charset="0"/>
                              </a:rPr>
                            </m:ctrlPr>
                          </m:sSupPr>
                          <m:e>
                            <m:r>
                              <a:rPr lang="en-US" sz="1350" i="1">
                                <a:latin typeface="Cambria Math" panose="02040503050406030204" pitchFamily="18" charset="0"/>
                              </a:rPr>
                              <m:t>𝑧</m:t>
                            </m:r>
                          </m:e>
                          <m:sup>
                            <m:r>
                              <a:rPr lang="en-US" sz="1350" i="1">
                                <a:latin typeface="Cambria Math" panose="02040503050406030204" pitchFamily="18" charset="0"/>
                              </a:rPr>
                              <m:t>[</m:t>
                            </m:r>
                            <m:r>
                              <a:rPr lang="en-US" sz="1350" i="1">
                                <a:latin typeface="Cambria Math" panose="02040503050406030204" pitchFamily="18" charset="0"/>
                              </a:rPr>
                              <m:t>2</m:t>
                            </m:r>
                            <m:r>
                              <a:rPr lang="en-US" sz="1350" i="1">
                                <a:latin typeface="Cambria Math" panose="02040503050406030204" pitchFamily="18" charset="0"/>
                              </a:rPr>
                              <m:t>]</m:t>
                            </m:r>
                          </m:sup>
                        </m:sSup>
                        <m:r>
                          <a:rPr lang="en-US" sz="1350" i="1">
                            <a:latin typeface="Cambria Math" charset="0"/>
                          </a:rPr>
                          <m:t>=</m:t>
                        </m:r>
                        <m:sSup>
                          <m:sSupPr>
                            <m:ctrlPr>
                              <a:rPr lang="en-US" sz="1350" i="1">
                                <a:latin typeface="Cambria Math" panose="02040503050406030204" pitchFamily="18" charset="0"/>
                              </a:rPr>
                            </m:ctrlPr>
                          </m:sSupPr>
                          <m:e>
                            <m:r>
                              <a:rPr lang="en-US" sz="1350" i="1">
                                <a:latin typeface="Cambria Math" panose="02040503050406030204" pitchFamily="18" charset="0"/>
                              </a:rPr>
                              <m:t>𝑊</m:t>
                            </m:r>
                          </m:e>
                          <m:sup>
                            <m:r>
                              <a:rPr lang="en-US" sz="1350" i="1">
                                <a:latin typeface="Cambria Math" panose="02040503050406030204" pitchFamily="18" charset="0"/>
                              </a:rPr>
                              <m:t>[</m:t>
                            </m:r>
                            <m:r>
                              <a:rPr lang="en-US" sz="1350" i="1">
                                <a:latin typeface="Cambria Math" panose="02040503050406030204" pitchFamily="18" charset="0"/>
                              </a:rPr>
                              <m:t>2</m:t>
                            </m:r>
                            <m:r>
                              <a:rPr lang="en-US" sz="1350" i="1">
                                <a:latin typeface="Cambria Math" panose="02040503050406030204" pitchFamily="18" charset="0"/>
                              </a:rPr>
                              <m:t>]</m:t>
                            </m:r>
                          </m:sup>
                        </m:sSup>
                        <m:sSubSup>
                          <m:sSubSupPr>
                            <m:ctrlPr>
                              <a:rPr lang="en-US" sz="1350" i="1">
                                <a:latin typeface="Cambria Math" panose="02040503050406030204" pitchFamily="18" charset="0"/>
                              </a:rPr>
                            </m:ctrlPr>
                          </m:sSubSupPr>
                          <m:e>
                            <m:r>
                              <a:rPr lang="en-US" sz="1350" i="1">
                                <a:latin typeface="Cambria Math" charset="0"/>
                              </a:rPr>
                              <m:t>𝑎</m:t>
                            </m:r>
                          </m:e>
                          <m:sub>
                            <m:r>
                              <a:rPr lang="en-US" sz="1350" i="1">
                                <a:latin typeface="Cambria Math" charset="0"/>
                              </a:rPr>
                              <m:t> </m:t>
                            </m:r>
                          </m:sub>
                          <m:sup>
                            <m:r>
                              <a:rPr lang="en-US" sz="1350" i="1">
                                <a:latin typeface="Cambria Math" charset="0"/>
                              </a:rPr>
                              <m:t>[1]</m:t>
                            </m:r>
                          </m:sup>
                        </m:sSubSup>
                        <m:r>
                          <a:rPr lang="en-US" sz="1350" i="1">
                            <a:latin typeface="Cambria Math" charset="0"/>
                          </a:rPr>
                          <m:t>+</m:t>
                        </m:r>
                        <m:sSup>
                          <m:sSupPr>
                            <m:ctrlPr>
                              <a:rPr lang="en-US" sz="1350" i="1">
                                <a:latin typeface="Cambria Math" panose="02040503050406030204" pitchFamily="18" charset="0"/>
                              </a:rPr>
                            </m:ctrlPr>
                          </m:sSupPr>
                          <m:e>
                            <m:r>
                              <a:rPr lang="en-US" sz="1350" i="1">
                                <a:latin typeface="Cambria Math" panose="02040503050406030204" pitchFamily="18" charset="0"/>
                              </a:rPr>
                              <m:t>𝑏</m:t>
                            </m:r>
                          </m:e>
                          <m:sup>
                            <m:r>
                              <a:rPr lang="en-US" sz="1350" i="1">
                                <a:latin typeface="Cambria Math" panose="02040503050406030204" pitchFamily="18" charset="0"/>
                              </a:rPr>
                              <m:t>[2]</m:t>
                            </m:r>
                          </m:sup>
                        </m:sSup>
                      </m:oMath>
                    </m:oMathPara>
                  </a14:m>
                  <a:endParaRPr lang="en-US" sz="1350" dirty="0"/>
                </a:p>
              </p:txBody>
            </p:sp>
          </mc:Choice>
          <mc:Fallback>
            <p:sp>
              <p:nvSpPr>
                <p:cNvPr id="57" name="TextBox 724">
                  <a:extLst>
                    <a:ext uri="{FF2B5EF4-FFF2-40B4-BE49-F238E27FC236}">
                      <a16:creationId xmlns:a16="http://schemas.microsoft.com/office/drawing/2014/main" id="{EA08C880-B5C4-C93F-D253-C08284620E3D}"/>
                    </a:ext>
                  </a:extLst>
                </p:cNvPr>
                <p:cNvSpPr txBox="1">
                  <a:spLocks noRot="1" noChangeAspect="1" noMove="1" noResize="1" noEditPoints="1" noAdjustHandles="1" noChangeArrowheads="1" noChangeShapeType="1" noTextEdit="1"/>
                </p:cNvSpPr>
                <p:nvPr/>
              </p:nvSpPr>
              <p:spPr>
                <a:xfrm>
                  <a:off x="7450609" y="4370813"/>
                  <a:ext cx="1770002" cy="589853"/>
                </a:xfrm>
                <a:prstGeom prst="rect">
                  <a:avLst/>
                </a:prstGeom>
                <a:blipFill>
                  <a:blip r:embed="rId13"/>
                  <a:stretch>
                    <a:fillRect/>
                  </a:stretch>
                </a:blipFill>
                <a:ln>
                  <a:solidFill>
                    <a:schemeClr val="tx1"/>
                  </a:solidFill>
                </a:ln>
              </p:spPr>
              <p:txBody>
                <a:bodyPr/>
                <a:lstStyle/>
                <a:p>
                  <a:r>
                    <a:rPr lang="zh-CN" altLang="en-US">
                      <a:noFill/>
                    </a:rPr>
                    <a:t> </a:t>
                  </a:r>
                </a:p>
              </p:txBody>
            </p:sp>
          </mc:Fallback>
        </mc:AlternateContent>
        <p:cxnSp>
          <p:nvCxnSpPr>
            <p:cNvPr id="89" name="Straight Arrow Connector 788">
              <a:extLst>
                <a:ext uri="{FF2B5EF4-FFF2-40B4-BE49-F238E27FC236}">
                  <a16:creationId xmlns:a16="http://schemas.microsoft.com/office/drawing/2014/main" id="{B0915A82-3182-2672-81BC-8DF0CB5D6ED6}"/>
                </a:ext>
              </a:extLst>
            </p:cNvPr>
            <p:cNvCxnSpPr>
              <a:stCxn id="54" idx="3"/>
              <a:endCxn id="57" idx="1"/>
            </p:cNvCxnSpPr>
            <p:nvPr/>
          </p:nvCxnSpPr>
          <p:spPr>
            <a:xfrm>
              <a:off x="7306700" y="4642731"/>
              <a:ext cx="143909" cy="2300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90" name="Group 883">
            <a:extLst>
              <a:ext uri="{FF2B5EF4-FFF2-40B4-BE49-F238E27FC236}">
                <a16:creationId xmlns:a16="http://schemas.microsoft.com/office/drawing/2014/main" id="{A31EA2A1-55DF-07C2-C2CD-F42E36A1D7E1}"/>
              </a:ext>
            </a:extLst>
          </p:cNvPr>
          <p:cNvGrpSpPr/>
          <p:nvPr/>
        </p:nvGrpSpPr>
        <p:grpSpPr>
          <a:xfrm>
            <a:off x="6796147" y="4014685"/>
            <a:ext cx="1348621" cy="309059"/>
            <a:chOff x="9080541" y="4384892"/>
            <a:chExt cx="1798161" cy="344816"/>
          </a:xfrm>
        </p:grpSpPr>
        <mc:AlternateContent xmlns:mc="http://schemas.openxmlformats.org/markup-compatibility/2006">
          <mc:Choice xmlns:a14="http://schemas.microsoft.com/office/drawing/2010/main" Requires="a14">
            <p:sp>
              <p:nvSpPr>
                <p:cNvPr id="91" name="TextBox 721">
                  <a:extLst>
                    <a:ext uri="{FF2B5EF4-FFF2-40B4-BE49-F238E27FC236}">
                      <a16:creationId xmlns:a16="http://schemas.microsoft.com/office/drawing/2014/main" id="{3F64A382-F4FA-97DB-356E-C35E36A10F15}"/>
                    </a:ext>
                  </a:extLst>
                </p:cNvPr>
                <p:cNvSpPr txBox="1"/>
                <p:nvPr/>
              </p:nvSpPr>
              <p:spPr>
                <a:xfrm>
                  <a:off x="9239992" y="4384892"/>
                  <a:ext cx="1638710" cy="344816"/>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350" i="1">
                                <a:latin typeface="Cambria Math" panose="02040503050406030204" pitchFamily="18" charset="0"/>
                              </a:rPr>
                            </m:ctrlPr>
                          </m:sSupPr>
                          <m:e>
                            <m:r>
                              <a:rPr lang="en-US" sz="1350" i="1">
                                <a:latin typeface="Cambria Math" charset="0"/>
                              </a:rPr>
                              <m:t>𝑎</m:t>
                            </m:r>
                          </m:e>
                          <m:sup>
                            <m:r>
                              <a:rPr lang="en-US" sz="1350" i="1">
                                <a:latin typeface="Cambria Math" charset="0"/>
                              </a:rPr>
                              <m:t>[2]</m:t>
                            </m:r>
                          </m:sup>
                        </m:sSup>
                        <m:r>
                          <a:rPr lang="en-US" sz="1350" i="1">
                            <a:latin typeface="Cambria Math" charset="0"/>
                          </a:rPr>
                          <m:t>=</m:t>
                        </m:r>
                        <m:r>
                          <a:rPr lang="en-US" sz="1350" i="1">
                            <a:latin typeface="Cambria Math" charset="0"/>
                          </a:rPr>
                          <m:t>𝜎</m:t>
                        </m:r>
                        <m:r>
                          <a:rPr lang="en-US" sz="1350" i="1">
                            <a:latin typeface="Cambria Math" charset="0"/>
                          </a:rPr>
                          <m:t>(</m:t>
                        </m:r>
                        <m:sSup>
                          <m:sSupPr>
                            <m:ctrlPr>
                              <a:rPr lang="en-US" sz="1350" i="1">
                                <a:latin typeface="Cambria Math" panose="02040503050406030204" pitchFamily="18" charset="0"/>
                              </a:rPr>
                            </m:ctrlPr>
                          </m:sSupPr>
                          <m:e>
                            <m:r>
                              <a:rPr lang="en-US" sz="1350" i="1">
                                <a:latin typeface="Cambria Math" charset="0"/>
                              </a:rPr>
                              <m:t>𝑧</m:t>
                            </m:r>
                          </m:e>
                          <m:sup>
                            <m:r>
                              <a:rPr lang="en-US" sz="1350" i="1">
                                <a:latin typeface="Cambria Math" charset="0"/>
                              </a:rPr>
                              <m:t>[2]</m:t>
                            </m:r>
                          </m:sup>
                        </m:sSup>
                        <m:r>
                          <a:rPr lang="en-US" sz="1350" i="1">
                            <a:latin typeface="Cambria Math" charset="0"/>
                          </a:rPr>
                          <m:t>)</m:t>
                        </m:r>
                      </m:oMath>
                    </m:oMathPara>
                  </a14:m>
                  <a:endParaRPr lang="en-US" sz="1350" dirty="0"/>
                </a:p>
              </p:txBody>
            </p:sp>
          </mc:Choice>
          <mc:Fallback>
            <p:sp>
              <p:nvSpPr>
                <p:cNvPr id="91" name="TextBox 721">
                  <a:extLst>
                    <a:ext uri="{FF2B5EF4-FFF2-40B4-BE49-F238E27FC236}">
                      <a16:creationId xmlns:a16="http://schemas.microsoft.com/office/drawing/2014/main" id="{3F64A382-F4FA-97DB-356E-C35E36A10F15}"/>
                    </a:ext>
                  </a:extLst>
                </p:cNvPr>
                <p:cNvSpPr txBox="1">
                  <a:spLocks noRot="1" noChangeAspect="1" noMove="1" noResize="1" noEditPoints="1" noAdjustHandles="1" noChangeArrowheads="1" noChangeShapeType="1" noTextEdit="1"/>
                </p:cNvSpPr>
                <p:nvPr/>
              </p:nvSpPr>
              <p:spPr>
                <a:xfrm>
                  <a:off x="9239992" y="4384892"/>
                  <a:ext cx="1638710" cy="344816"/>
                </a:xfrm>
                <a:prstGeom prst="rect">
                  <a:avLst/>
                </a:prstGeom>
                <a:blipFill>
                  <a:blip r:embed="rId14"/>
                  <a:stretch>
                    <a:fillRect b="-7692"/>
                  </a:stretch>
                </a:blipFill>
                <a:ln>
                  <a:solidFill>
                    <a:schemeClr val="tx1"/>
                  </a:solidFill>
                </a:ln>
              </p:spPr>
              <p:txBody>
                <a:bodyPr/>
                <a:lstStyle/>
                <a:p>
                  <a:r>
                    <a:rPr lang="zh-CN" altLang="en-US">
                      <a:noFill/>
                    </a:rPr>
                    <a:t> </a:t>
                  </a:r>
                </a:p>
              </p:txBody>
            </p:sp>
          </mc:Fallback>
        </mc:AlternateContent>
        <p:cxnSp>
          <p:nvCxnSpPr>
            <p:cNvPr id="92" name="Straight Arrow Connector 789">
              <a:extLst>
                <a:ext uri="{FF2B5EF4-FFF2-40B4-BE49-F238E27FC236}">
                  <a16:creationId xmlns:a16="http://schemas.microsoft.com/office/drawing/2014/main" id="{7F670EF3-689F-1193-D3FE-9A20C0D3EABE}"/>
                </a:ext>
              </a:extLst>
            </p:cNvPr>
            <p:cNvCxnSpPr>
              <a:stCxn id="57" idx="3"/>
              <a:endCxn id="91" idx="1"/>
            </p:cNvCxnSpPr>
            <p:nvPr/>
          </p:nvCxnSpPr>
          <p:spPr>
            <a:xfrm flipV="1">
              <a:off x="9080541" y="4557301"/>
              <a:ext cx="159451" cy="3990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93" name="Group 884">
            <a:extLst>
              <a:ext uri="{FF2B5EF4-FFF2-40B4-BE49-F238E27FC236}">
                <a16:creationId xmlns:a16="http://schemas.microsoft.com/office/drawing/2014/main" id="{A743B27D-206C-77B3-BE8D-C9643A22C227}"/>
              </a:ext>
            </a:extLst>
          </p:cNvPr>
          <p:cNvGrpSpPr/>
          <p:nvPr/>
        </p:nvGrpSpPr>
        <p:grpSpPr>
          <a:xfrm>
            <a:off x="8144768" y="4020982"/>
            <a:ext cx="889423" cy="309059"/>
            <a:chOff x="10814727" y="4384895"/>
            <a:chExt cx="1185897" cy="344818"/>
          </a:xfrm>
        </p:grpSpPr>
        <mc:AlternateContent xmlns:mc="http://schemas.openxmlformats.org/markup-compatibility/2006">
          <mc:Choice xmlns:a14="http://schemas.microsoft.com/office/drawing/2010/main" Requires="a14">
            <p:sp>
              <p:nvSpPr>
                <p:cNvPr id="94" name="TextBox 780">
                  <a:extLst>
                    <a:ext uri="{FF2B5EF4-FFF2-40B4-BE49-F238E27FC236}">
                      <a16:creationId xmlns:a16="http://schemas.microsoft.com/office/drawing/2014/main" id="{7044ACF5-392C-C4C4-FD3A-E54142B717D8}"/>
                    </a:ext>
                  </a:extLst>
                </p:cNvPr>
                <p:cNvSpPr txBox="1"/>
                <p:nvPr/>
              </p:nvSpPr>
              <p:spPr>
                <a:xfrm>
                  <a:off x="10998306" y="4384895"/>
                  <a:ext cx="1002318" cy="344818"/>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charset="0"/>
                            <a:ea typeface="Cambria Math" charset="0"/>
                            <a:cs typeface="Cambria Math" charset="0"/>
                          </a:rPr>
                          <m:t>ℒ</m:t>
                        </m:r>
                        <m:r>
                          <a:rPr lang="en-US" sz="1350" i="1">
                            <a:latin typeface="Cambria Math" charset="0"/>
                            <a:ea typeface="Cambria Math" charset="0"/>
                            <a:cs typeface="Cambria Math" charset="0"/>
                          </a:rPr>
                          <m:t>(</m:t>
                        </m:r>
                        <m:sSup>
                          <m:sSupPr>
                            <m:ctrlPr>
                              <a:rPr lang="en-US" sz="1350" i="1">
                                <a:latin typeface="Cambria Math" panose="02040503050406030204" pitchFamily="18" charset="0"/>
                                <a:ea typeface="Cambria Math" charset="0"/>
                                <a:cs typeface="Cambria Math" charset="0"/>
                              </a:rPr>
                            </m:ctrlPr>
                          </m:sSupPr>
                          <m:e>
                            <m:r>
                              <a:rPr lang="en-US" sz="1350" i="1">
                                <a:latin typeface="Cambria Math" charset="0"/>
                                <a:ea typeface="Cambria Math" charset="0"/>
                                <a:cs typeface="Cambria Math" charset="0"/>
                              </a:rPr>
                              <m:t>𝑎</m:t>
                            </m:r>
                          </m:e>
                          <m:sup>
                            <m:r>
                              <a:rPr lang="en-US" sz="1350" i="1">
                                <a:latin typeface="Cambria Math" charset="0"/>
                                <a:ea typeface="Cambria Math" charset="0"/>
                                <a:cs typeface="Cambria Math" charset="0"/>
                              </a:rPr>
                              <m:t>[2]</m:t>
                            </m:r>
                          </m:sup>
                        </m:sSup>
                        <m:r>
                          <a:rPr lang="en-US" sz="1350" i="1">
                            <a:latin typeface="Cambria Math" charset="0"/>
                            <a:ea typeface="Cambria Math" charset="0"/>
                            <a:cs typeface="Cambria Math" charset="0"/>
                          </a:rPr>
                          <m:t>,</m:t>
                        </m:r>
                        <m:r>
                          <a:rPr lang="en-US" sz="1350" i="1">
                            <a:latin typeface="Cambria Math" charset="0"/>
                            <a:ea typeface="Cambria Math" charset="0"/>
                            <a:cs typeface="Cambria Math" charset="0"/>
                          </a:rPr>
                          <m:t>𝑦</m:t>
                        </m:r>
                        <m:r>
                          <a:rPr lang="en-US" sz="1350" i="1">
                            <a:latin typeface="Cambria Math" charset="0"/>
                            <a:ea typeface="Cambria Math" charset="0"/>
                            <a:cs typeface="Cambria Math" charset="0"/>
                          </a:rPr>
                          <m:t>) </m:t>
                        </m:r>
                      </m:oMath>
                    </m:oMathPara>
                  </a14:m>
                  <a:endParaRPr lang="en-US" sz="1350" dirty="0"/>
                </a:p>
              </p:txBody>
            </p:sp>
          </mc:Choice>
          <mc:Fallback>
            <p:sp>
              <p:nvSpPr>
                <p:cNvPr id="94" name="TextBox 780">
                  <a:extLst>
                    <a:ext uri="{FF2B5EF4-FFF2-40B4-BE49-F238E27FC236}">
                      <a16:creationId xmlns:a16="http://schemas.microsoft.com/office/drawing/2014/main" id="{7044ACF5-392C-C4C4-FD3A-E54142B717D8}"/>
                    </a:ext>
                  </a:extLst>
                </p:cNvPr>
                <p:cNvSpPr txBox="1">
                  <a:spLocks noRot="1" noChangeAspect="1" noMove="1" noResize="1" noEditPoints="1" noAdjustHandles="1" noChangeArrowheads="1" noChangeShapeType="1" noTextEdit="1"/>
                </p:cNvSpPr>
                <p:nvPr/>
              </p:nvSpPr>
              <p:spPr>
                <a:xfrm>
                  <a:off x="10998306" y="4384895"/>
                  <a:ext cx="1002318" cy="344818"/>
                </a:xfrm>
                <a:prstGeom prst="rect">
                  <a:avLst/>
                </a:prstGeom>
                <a:blipFill>
                  <a:blip r:embed="rId15"/>
                  <a:stretch>
                    <a:fillRect r="-12800" b="-7692"/>
                  </a:stretch>
                </a:blipFill>
                <a:ln>
                  <a:solidFill>
                    <a:schemeClr val="tx1"/>
                  </a:solidFill>
                </a:ln>
              </p:spPr>
              <p:txBody>
                <a:bodyPr/>
                <a:lstStyle/>
                <a:p>
                  <a:r>
                    <a:rPr lang="zh-CN" altLang="en-US">
                      <a:noFill/>
                    </a:rPr>
                    <a:t> </a:t>
                  </a:r>
                </a:p>
              </p:txBody>
            </p:sp>
          </mc:Fallback>
        </mc:AlternateContent>
        <p:cxnSp>
          <p:nvCxnSpPr>
            <p:cNvPr id="95" name="Straight Arrow Connector 790">
              <a:extLst>
                <a:ext uri="{FF2B5EF4-FFF2-40B4-BE49-F238E27FC236}">
                  <a16:creationId xmlns:a16="http://schemas.microsoft.com/office/drawing/2014/main" id="{F030ABBF-57E1-116E-A77D-DE810A989D38}"/>
                </a:ext>
              </a:extLst>
            </p:cNvPr>
            <p:cNvCxnSpPr>
              <a:stCxn id="91" idx="3"/>
              <a:endCxn id="94" idx="1"/>
            </p:cNvCxnSpPr>
            <p:nvPr/>
          </p:nvCxnSpPr>
          <p:spPr>
            <a:xfrm flipV="1">
              <a:off x="10814727" y="4557305"/>
              <a:ext cx="183579" cy="2584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96" name="Group 38">
            <a:extLst>
              <a:ext uri="{FF2B5EF4-FFF2-40B4-BE49-F238E27FC236}">
                <a16:creationId xmlns:a16="http://schemas.microsoft.com/office/drawing/2014/main" id="{56F16171-9688-44ED-E61B-68595886ED01}"/>
              </a:ext>
            </a:extLst>
          </p:cNvPr>
          <p:cNvGrpSpPr/>
          <p:nvPr/>
        </p:nvGrpSpPr>
        <p:grpSpPr>
          <a:xfrm>
            <a:off x="188348" y="477070"/>
            <a:ext cx="2429981" cy="1367103"/>
            <a:chOff x="-42220" y="1190818"/>
            <a:chExt cx="3239974" cy="1822804"/>
          </a:xfrm>
        </p:grpSpPr>
        <mc:AlternateContent xmlns:mc="http://schemas.openxmlformats.org/markup-compatibility/2006">
          <mc:Choice xmlns:a14="http://schemas.microsoft.com/office/drawing/2010/main" Requires="a14">
            <p:sp>
              <p:nvSpPr>
                <p:cNvPr id="97" name="TextBox 3">
                  <a:extLst>
                    <a:ext uri="{FF2B5EF4-FFF2-40B4-BE49-F238E27FC236}">
                      <a16:creationId xmlns:a16="http://schemas.microsoft.com/office/drawing/2014/main" id="{280069C6-7EFA-4EF8-1772-9A7516CF5931}"/>
                    </a:ext>
                  </a:extLst>
                </p:cNvPr>
                <p:cNvSpPr txBox="1"/>
                <p:nvPr/>
              </p:nvSpPr>
              <p:spPr>
                <a:xfrm>
                  <a:off x="-42208" y="1190818"/>
                  <a:ext cx="672492" cy="553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1</m:t>
                            </m:r>
                          </m:sub>
                        </m:sSub>
                      </m:oMath>
                    </m:oMathPara>
                  </a14:m>
                  <a:endParaRPr lang="en-US" sz="2100" dirty="0"/>
                </a:p>
              </p:txBody>
            </p:sp>
          </mc:Choice>
          <mc:Fallback>
            <p:sp>
              <p:nvSpPr>
                <p:cNvPr id="97" name="TextBox 3">
                  <a:extLst>
                    <a:ext uri="{FF2B5EF4-FFF2-40B4-BE49-F238E27FC236}">
                      <a16:creationId xmlns:a16="http://schemas.microsoft.com/office/drawing/2014/main" id="{280069C6-7EFA-4EF8-1772-9A7516CF5931}"/>
                    </a:ext>
                  </a:extLst>
                </p:cNvPr>
                <p:cNvSpPr txBox="1">
                  <a:spLocks noRot="1" noChangeAspect="1" noMove="1" noResize="1" noEditPoints="1" noAdjustHandles="1" noChangeArrowheads="1" noChangeShapeType="1" noTextEdit="1"/>
                </p:cNvSpPr>
                <p:nvPr/>
              </p:nvSpPr>
              <p:spPr>
                <a:xfrm>
                  <a:off x="-42208" y="1190818"/>
                  <a:ext cx="672492" cy="553997"/>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8" name="TextBox 5">
                  <a:extLst>
                    <a:ext uri="{FF2B5EF4-FFF2-40B4-BE49-F238E27FC236}">
                      <a16:creationId xmlns:a16="http://schemas.microsoft.com/office/drawing/2014/main" id="{0B3530A3-A711-F2FE-3265-A0B4F427C6BD}"/>
                    </a:ext>
                  </a:extLst>
                </p:cNvPr>
                <p:cNvSpPr txBox="1"/>
                <p:nvPr/>
              </p:nvSpPr>
              <p:spPr>
                <a:xfrm>
                  <a:off x="-42220" y="1825221"/>
                  <a:ext cx="680785" cy="553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2</m:t>
                            </m:r>
                          </m:sub>
                        </m:sSub>
                      </m:oMath>
                    </m:oMathPara>
                  </a14:m>
                  <a:endParaRPr lang="en-US" sz="2100" dirty="0"/>
                </a:p>
              </p:txBody>
            </p:sp>
          </mc:Choice>
          <mc:Fallback>
            <p:sp>
              <p:nvSpPr>
                <p:cNvPr id="98" name="TextBox 5">
                  <a:extLst>
                    <a:ext uri="{FF2B5EF4-FFF2-40B4-BE49-F238E27FC236}">
                      <a16:creationId xmlns:a16="http://schemas.microsoft.com/office/drawing/2014/main" id="{0B3530A3-A711-F2FE-3265-A0B4F427C6BD}"/>
                    </a:ext>
                  </a:extLst>
                </p:cNvPr>
                <p:cNvSpPr txBox="1">
                  <a:spLocks noRot="1" noChangeAspect="1" noMove="1" noResize="1" noEditPoints="1" noAdjustHandles="1" noChangeArrowheads="1" noChangeShapeType="1" noTextEdit="1"/>
                </p:cNvSpPr>
                <p:nvPr/>
              </p:nvSpPr>
              <p:spPr>
                <a:xfrm>
                  <a:off x="-42220" y="1825221"/>
                  <a:ext cx="680785" cy="553997"/>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9" name="TextBox 6">
                  <a:extLst>
                    <a:ext uri="{FF2B5EF4-FFF2-40B4-BE49-F238E27FC236}">
                      <a16:creationId xmlns:a16="http://schemas.microsoft.com/office/drawing/2014/main" id="{F6D9F58C-4C54-EB5D-874F-E91A48C81843}"/>
                    </a:ext>
                  </a:extLst>
                </p:cNvPr>
                <p:cNvSpPr txBox="1"/>
                <p:nvPr/>
              </p:nvSpPr>
              <p:spPr>
                <a:xfrm>
                  <a:off x="-42220" y="2459625"/>
                  <a:ext cx="680785" cy="553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charset="0"/>
                              </a:rPr>
                              <m:t>𝑥</m:t>
                            </m:r>
                          </m:e>
                          <m:sub>
                            <m:r>
                              <a:rPr lang="en-US" sz="2100" i="1">
                                <a:latin typeface="Cambria Math" charset="0"/>
                              </a:rPr>
                              <m:t>3</m:t>
                            </m:r>
                          </m:sub>
                        </m:sSub>
                      </m:oMath>
                    </m:oMathPara>
                  </a14:m>
                  <a:endParaRPr lang="en-US" sz="2100" dirty="0"/>
                </a:p>
              </p:txBody>
            </p:sp>
          </mc:Choice>
          <mc:Fallback>
            <p:sp>
              <p:nvSpPr>
                <p:cNvPr id="99" name="TextBox 6">
                  <a:extLst>
                    <a:ext uri="{FF2B5EF4-FFF2-40B4-BE49-F238E27FC236}">
                      <a16:creationId xmlns:a16="http://schemas.microsoft.com/office/drawing/2014/main" id="{F6D9F58C-4C54-EB5D-874F-E91A48C81843}"/>
                    </a:ext>
                  </a:extLst>
                </p:cNvPr>
                <p:cNvSpPr txBox="1">
                  <a:spLocks noRot="1" noChangeAspect="1" noMove="1" noResize="1" noEditPoints="1" noAdjustHandles="1" noChangeArrowheads="1" noChangeShapeType="1" noTextEdit="1"/>
                </p:cNvSpPr>
                <p:nvPr/>
              </p:nvSpPr>
              <p:spPr>
                <a:xfrm>
                  <a:off x="-42220" y="2459625"/>
                  <a:ext cx="680785" cy="553997"/>
                </a:xfrm>
                <a:prstGeom prst="rect">
                  <a:avLst/>
                </a:prstGeom>
                <a:blipFill>
                  <a:blip r:embed="rId18"/>
                  <a:stretch>
                    <a:fillRect/>
                  </a:stretch>
                </a:blipFill>
              </p:spPr>
              <p:txBody>
                <a:bodyPr/>
                <a:lstStyle/>
                <a:p>
                  <a:r>
                    <a:rPr lang="zh-CN" altLang="en-US">
                      <a:noFill/>
                    </a:rPr>
                    <a:t> </a:t>
                  </a:r>
                </a:p>
              </p:txBody>
            </p:sp>
          </mc:Fallback>
        </mc:AlternateContent>
        <p:cxnSp>
          <p:nvCxnSpPr>
            <p:cNvPr id="100" name="Straight Arrow Connector 8">
              <a:extLst>
                <a:ext uri="{FF2B5EF4-FFF2-40B4-BE49-F238E27FC236}">
                  <a16:creationId xmlns:a16="http://schemas.microsoft.com/office/drawing/2014/main" id="{345B3C47-EE55-0F94-4295-9D743955624F}"/>
                </a:ext>
              </a:extLst>
            </p:cNvPr>
            <p:cNvCxnSpPr>
              <a:cxnSpLocks/>
              <a:stCxn id="97" idx="3"/>
              <a:endCxn id="105" idx="1"/>
            </p:cNvCxnSpPr>
            <p:nvPr/>
          </p:nvCxnSpPr>
          <p:spPr>
            <a:xfrm>
              <a:off x="630284" y="1467817"/>
              <a:ext cx="1169889" cy="51333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9">
              <a:extLst>
                <a:ext uri="{FF2B5EF4-FFF2-40B4-BE49-F238E27FC236}">
                  <a16:creationId xmlns:a16="http://schemas.microsoft.com/office/drawing/2014/main" id="{288E4C9E-7533-33F3-3BE2-20B238A99518}"/>
                </a:ext>
              </a:extLst>
            </p:cNvPr>
            <p:cNvCxnSpPr>
              <a:cxnSpLocks/>
              <a:stCxn id="98" idx="3"/>
              <a:endCxn id="105" idx="2"/>
            </p:cNvCxnSpPr>
            <p:nvPr/>
          </p:nvCxnSpPr>
          <p:spPr>
            <a:xfrm flipV="1">
              <a:off x="638565" y="2078135"/>
              <a:ext cx="1122560" cy="2408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
              <a:extLst>
                <a:ext uri="{FF2B5EF4-FFF2-40B4-BE49-F238E27FC236}">
                  <a16:creationId xmlns:a16="http://schemas.microsoft.com/office/drawing/2014/main" id="{295EC61F-B8C4-433B-EA43-1E71B25968B1}"/>
                </a:ext>
              </a:extLst>
            </p:cNvPr>
            <p:cNvCxnSpPr>
              <a:cxnSpLocks/>
              <a:stCxn id="99" idx="3"/>
              <a:endCxn id="105" idx="3"/>
            </p:cNvCxnSpPr>
            <p:nvPr/>
          </p:nvCxnSpPr>
          <p:spPr>
            <a:xfrm flipV="1">
              <a:off x="638565" y="2175122"/>
              <a:ext cx="1161608" cy="56150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6">
              <a:extLst>
                <a:ext uri="{FF2B5EF4-FFF2-40B4-BE49-F238E27FC236}">
                  <a16:creationId xmlns:a16="http://schemas.microsoft.com/office/drawing/2014/main" id="{3CE60812-0575-0C35-D0D8-BF9E7C2EDEEF}"/>
                </a:ext>
              </a:extLst>
            </p:cNvPr>
            <p:cNvCxnSpPr>
              <a:cxnSpLocks/>
              <a:stCxn id="105" idx="6"/>
              <a:endCxn id="104" idx="1"/>
            </p:cNvCxnSpPr>
            <p:nvPr/>
          </p:nvCxnSpPr>
          <p:spPr>
            <a:xfrm flipV="1">
              <a:off x="2027765" y="2031027"/>
              <a:ext cx="881705" cy="4710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4" name="TextBox 18">
                  <a:extLst>
                    <a:ext uri="{FF2B5EF4-FFF2-40B4-BE49-F238E27FC236}">
                      <a16:creationId xmlns:a16="http://schemas.microsoft.com/office/drawing/2014/main" id="{0F4EC7ED-C608-84D0-B4CE-BD9FCFEF62ED}"/>
                    </a:ext>
                  </a:extLst>
                </p:cNvPr>
                <p:cNvSpPr txBox="1"/>
                <p:nvPr/>
              </p:nvSpPr>
              <p:spPr>
                <a:xfrm>
                  <a:off x="2909470" y="1815583"/>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charset="0"/>
                              </a:rPr>
                              <m:t>𝑦</m:t>
                            </m:r>
                          </m:e>
                        </m:acc>
                      </m:oMath>
                    </m:oMathPara>
                  </a14:m>
                  <a:endParaRPr lang="en-US" sz="2100" dirty="0"/>
                </a:p>
              </p:txBody>
            </p:sp>
          </mc:Choice>
          <mc:Fallback>
            <p:sp>
              <p:nvSpPr>
                <p:cNvPr id="104" name="TextBox 18">
                  <a:extLst>
                    <a:ext uri="{FF2B5EF4-FFF2-40B4-BE49-F238E27FC236}">
                      <a16:creationId xmlns:a16="http://schemas.microsoft.com/office/drawing/2014/main" id="{0F4EC7ED-C608-84D0-B4CE-BD9FCFEF62ED}"/>
                    </a:ext>
                  </a:extLst>
                </p:cNvPr>
                <p:cNvSpPr txBox="1">
                  <a:spLocks noRot="1" noChangeAspect="1" noMove="1" noResize="1" noEditPoints="1" noAdjustHandles="1" noChangeArrowheads="1" noChangeShapeType="1" noTextEdit="1"/>
                </p:cNvSpPr>
                <p:nvPr/>
              </p:nvSpPr>
              <p:spPr>
                <a:xfrm>
                  <a:off x="2909470" y="1815583"/>
                  <a:ext cx="288284" cy="430887"/>
                </a:xfrm>
                <a:prstGeom prst="rect">
                  <a:avLst/>
                </a:prstGeom>
                <a:blipFill>
                  <a:blip r:embed="rId19"/>
                  <a:stretch>
                    <a:fillRect l="-27778" t="-18868" r="-75000" b="-24528"/>
                  </a:stretch>
                </a:blipFill>
              </p:spPr>
              <p:txBody>
                <a:bodyPr/>
                <a:lstStyle/>
                <a:p>
                  <a:r>
                    <a:rPr lang="zh-CN" altLang="en-US">
                      <a:noFill/>
                    </a:rPr>
                    <a:t> </a:t>
                  </a:r>
                </a:p>
              </p:txBody>
            </p:sp>
          </mc:Fallback>
        </mc:AlternateContent>
        <p:sp>
          <p:nvSpPr>
            <p:cNvPr id="105" name="Oval 70">
              <a:extLst>
                <a:ext uri="{FF2B5EF4-FFF2-40B4-BE49-F238E27FC236}">
                  <a16:creationId xmlns:a16="http://schemas.microsoft.com/office/drawing/2014/main" id="{D89392E5-E180-FFFA-A7FD-A972132951A1}"/>
                </a:ext>
              </a:extLst>
            </p:cNvPr>
            <p:cNvSpPr/>
            <p:nvPr/>
          </p:nvSpPr>
          <p:spPr>
            <a:xfrm>
              <a:off x="1761125" y="1940975"/>
              <a:ext cx="26664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nvGrpSpPr>
          <p:cNvPr id="106" name="Group 57">
            <a:extLst>
              <a:ext uri="{FF2B5EF4-FFF2-40B4-BE49-F238E27FC236}">
                <a16:creationId xmlns:a16="http://schemas.microsoft.com/office/drawing/2014/main" id="{41B07825-15CC-5A34-8ADF-EAC030F5A4AF}"/>
              </a:ext>
            </a:extLst>
          </p:cNvPr>
          <p:cNvGrpSpPr/>
          <p:nvPr/>
        </p:nvGrpSpPr>
        <p:grpSpPr>
          <a:xfrm>
            <a:off x="4170316" y="4175519"/>
            <a:ext cx="1281762" cy="772495"/>
            <a:chOff x="5560419" y="5567351"/>
            <a:chExt cx="1709016" cy="1029993"/>
          </a:xfrm>
        </p:grpSpPr>
        <mc:AlternateContent xmlns:mc="http://schemas.openxmlformats.org/markup-compatibility/2006">
          <mc:Choice xmlns:a14="http://schemas.microsoft.com/office/drawing/2010/main" Requires="a14">
            <p:sp>
              <p:nvSpPr>
                <p:cNvPr id="107" name="TextBox 125">
                  <a:extLst>
                    <a:ext uri="{FF2B5EF4-FFF2-40B4-BE49-F238E27FC236}">
                      <a16:creationId xmlns:a16="http://schemas.microsoft.com/office/drawing/2014/main" id="{DC93B536-477B-BA97-C940-65C070559B46}"/>
                    </a:ext>
                  </a:extLst>
                </p:cNvPr>
                <p:cNvSpPr txBox="1"/>
                <p:nvPr/>
              </p:nvSpPr>
              <p:spPr>
                <a:xfrm>
                  <a:off x="5560419" y="6133181"/>
                  <a:ext cx="689984" cy="4440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m:t>
                            </m:r>
                          </m:sup>
                        </m:sSup>
                      </m:oMath>
                    </m:oMathPara>
                  </a14:m>
                  <a:endParaRPr lang="en-US" sz="1500" dirty="0">
                    <a:latin typeface="Century Schoolbook" charset="0"/>
                    <a:ea typeface="Century Schoolbook" charset="0"/>
                    <a:cs typeface="Century Schoolbook" charset="0"/>
                  </a:endParaRPr>
                </a:p>
              </p:txBody>
            </p:sp>
          </mc:Choice>
          <mc:Fallback>
            <p:sp>
              <p:nvSpPr>
                <p:cNvPr id="107" name="TextBox 125">
                  <a:extLst>
                    <a:ext uri="{FF2B5EF4-FFF2-40B4-BE49-F238E27FC236}">
                      <a16:creationId xmlns:a16="http://schemas.microsoft.com/office/drawing/2014/main" id="{DC93B536-477B-BA97-C940-65C070559B46}"/>
                    </a:ext>
                  </a:extLst>
                </p:cNvPr>
                <p:cNvSpPr txBox="1">
                  <a:spLocks noRot="1" noChangeAspect="1" noMove="1" noResize="1" noEditPoints="1" noAdjustHandles="1" noChangeArrowheads="1" noChangeShapeType="1" noTextEdit="1"/>
                </p:cNvSpPr>
                <p:nvPr/>
              </p:nvSpPr>
              <p:spPr>
                <a:xfrm>
                  <a:off x="5560419" y="6133181"/>
                  <a:ext cx="689984" cy="444053"/>
                </a:xfrm>
                <a:prstGeom prst="rect">
                  <a:avLst/>
                </a:prstGeom>
                <a:blipFill>
                  <a:blip r:embed="rId20"/>
                  <a:stretch>
                    <a:fillRect r="-23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8" name="TextBox 126">
                  <a:extLst>
                    <a:ext uri="{FF2B5EF4-FFF2-40B4-BE49-F238E27FC236}">
                      <a16:creationId xmlns:a16="http://schemas.microsoft.com/office/drawing/2014/main" id="{4DD6268E-2F8C-A582-2663-A31FC7DA16F5}"/>
                    </a:ext>
                  </a:extLst>
                </p:cNvPr>
                <p:cNvSpPr txBox="1"/>
                <p:nvPr/>
              </p:nvSpPr>
              <p:spPr>
                <a:xfrm>
                  <a:off x="6553427" y="6153291"/>
                  <a:ext cx="716008" cy="4440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𝑏</m:t>
                            </m:r>
                          </m:e>
                          <m: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m:t>
                            </m:r>
                          </m:sup>
                        </m:sSup>
                      </m:oMath>
                    </m:oMathPara>
                  </a14:m>
                  <a:endParaRPr lang="en-US" sz="1500" dirty="0">
                    <a:latin typeface="Century Schoolbook" charset="0"/>
                    <a:ea typeface="Century Schoolbook" charset="0"/>
                    <a:cs typeface="Century Schoolbook" charset="0"/>
                  </a:endParaRPr>
                </a:p>
              </p:txBody>
            </p:sp>
          </mc:Choice>
          <mc:Fallback>
            <p:sp>
              <p:nvSpPr>
                <p:cNvPr id="108" name="TextBox 126">
                  <a:extLst>
                    <a:ext uri="{FF2B5EF4-FFF2-40B4-BE49-F238E27FC236}">
                      <a16:creationId xmlns:a16="http://schemas.microsoft.com/office/drawing/2014/main" id="{4DD6268E-2F8C-A582-2663-A31FC7DA16F5}"/>
                    </a:ext>
                  </a:extLst>
                </p:cNvPr>
                <p:cNvSpPr txBox="1">
                  <a:spLocks noRot="1" noChangeAspect="1" noMove="1" noResize="1" noEditPoints="1" noAdjustHandles="1" noChangeArrowheads="1" noChangeShapeType="1" noTextEdit="1"/>
                </p:cNvSpPr>
                <p:nvPr/>
              </p:nvSpPr>
              <p:spPr>
                <a:xfrm>
                  <a:off x="6553427" y="6153291"/>
                  <a:ext cx="716008" cy="444053"/>
                </a:xfrm>
                <a:prstGeom prst="rect">
                  <a:avLst/>
                </a:prstGeom>
                <a:blipFill>
                  <a:blip r:embed="rId21"/>
                  <a:stretch>
                    <a:fillRect/>
                  </a:stretch>
                </a:blipFill>
              </p:spPr>
              <p:txBody>
                <a:bodyPr/>
                <a:lstStyle/>
                <a:p>
                  <a:r>
                    <a:rPr lang="zh-CN" altLang="en-US">
                      <a:noFill/>
                    </a:rPr>
                    <a:t> </a:t>
                  </a:r>
                </a:p>
              </p:txBody>
            </p:sp>
          </mc:Fallback>
        </mc:AlternateContent>
        <p:cxnSp>
          <p:nvCxnSpPr>
            <p:cNvPr id="109" name="Straight Arrow Connector 127">
              <a:extLst>
                <a:ext uri="{FF2B5EF4-FFF2-40B4-BE49-F238E27FC236}">
                  <a16:creationId xmlns:a16="http://schemas.microsoft.com/office/drawing/2014/main" id="{00E3EBE2-C5A1-F555-321A-9AC66D97EB3A}"/>
                </a:ext>
              </a:extLst>
            </p:cNvPr>
            <p:cNvCxnSpPr>
              <a:cxnSpLocks/>
              <a:stCxn id="107" idx="3"/>
              <a:endCxn id="57" idx="1"/>
            </p:cNvCxnSpPr>
            <p:nvPr/>
          </p:nvCxnSpPr>
          <p:spPr>
            <a:xfrm flipV="1">
              <a:off x="6250403" y="5567352"/>
              <a:ext cx="361603" cy="78785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30">
              <a:extLst>
                <a:ext uri="{FF2B5EF4-FFF2-40B4-BE49-F238E27FC236}">
                  <a16:creationId xmlns:a16="http://schemas.microsoft.com/office/drawing/2014/main" id="{DC332E9F-A34B-0880-0636-14A71AD96ED5}"/>
                </a:ext>
              </a:extLst>
            </p:cNvPr>
            <p:cNvCxnSpPr>
              <a:cxnSpLocks/>
              <a:stCxn id="108" idx="3"/>
              <a:endCxn id="57" idx="1"/>
            </p:cNvCxnSpPr>
            <p:nvPr/>
          </p:nvCxnSpPr>
          <p:spPr>
            <a:xfrm flipH="1" flipV="1">
              <a:off x="6612004" y="5567351"/>
              <a:ext cx="657431" cy="80796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22">
            <p14:nvContentPartPr>
              <p14:cNvPr id="111" name="墨迹 110">
                <a:extLst>
                  <a:ext uri="{FF2B5EF4-FFF2-40B4-BE49-F238E27FC236}">
                    <a16:creationId xmlns:a16="http://schemas.microsoft.com/office/drawing/2014/main" id="{9AE26637-8C2C-4B38-77BB-349A2002F088}"/>
                  </a:ext>
                </a:extLst>
              </p14:cNvPr>
              <p14:cNvContentPartPr/>
              <p14:nvPr/>
            </p14:nvContentPartPr>
            <p14:xfrm>
              <a:off x="1188335" y="2773866"/>
              <a:ext cx="270" cy="270"/>
            </p14:xfrm>
          </p:contentPart>
        </mc:Choice>
        <mc:Fallback>
          <p:pic>
            <p:nvPicPr>
              <p:cNvPr id="111" name="墨迹 110">
                <a:extLst>
                  <a:ext uri="{FF2B5EF4-FFF2-40B4-BE49-F238E27FC236}">
                    <a16:creationId xmlns:a16="http://schemas.microsoft.com/office/drawing/2014/main" id="{9AE26637-8C2C-4B38-77BB-349A2002F088}"/>
                  </a:ext>
                </a:extLst>
              </p:cNvPr>
              <p:cNvPicPr/>
              <p:nvPr/>
            </p:nvPicPr>
            <p:blipFill>
              <a:blip r:embed="rId23"/>
              <a:stretch>
                <a:fillRect/>
              </a:stretch>
            </p:blipFill>
            <p:spPr>
              <a:xfrm>
                <a:off x="1181585" y="2767116"/>
                <a:ext cx="13500" cy="135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2" name="墨迹 111">
                <a:extLst>
                  <a:ext uri="{FF2B5EF4-FFF2-40B4-BE49-F238E27FC236}">
                    <a16:creationId xmlns:a16="http://schemas.microsoft.com/office/drawing/2014/main" id="{E13332BF-0D9D-BBC3-CB1A-4EFFCC11160E}"/>
                  </a:ext>
                </a:extLst>
              </p14:cNvPr>
              <p14:cNvContentPartPr/>
              <p14:nvPr/>
            </p14:nvContentPartPr>
            <p14:xfrm>
              <a:off x="1209556" y="2918649"/>
              <a:ext cx="810" cy="2700"/>
            </p14:xfrm>
          </p:contentPart>
        </mc:Choice>
        <mc:Fallback>
          <p:pic>
            <p:nvPicPr>
              <p:cNvPr id="112" name="墨迹 111">
                <a:extLst>
                  <a:ext uri="{FF2B5EF4-FFF2-40B4-BE49-F238E27FC236}">
                    <a16:creationId xmlns:a16="http://schemas.microsoft.com/office/drawing/2014/main" id="{E13332BF-0D9D-BBC3-CB1A-4EFFCC11160E}"/>
                  </a:ext>
                </a:extLst>
              </p:cNvPr>
              <p:cNvPicPr/>
              <p:nvPr/>
            </p:nvPicPr>
            <p:blipFill>
              <a:blip r:embed="rId25"/>
              <a:stretch>
                <a:fillRect/>
              </a:stretch>
            </p:blipFill>
            <p:spPr>
              <a:xfrm>
                <a:off x="1202806" y="2910211"/>
                <a:ext cx="14040" cy="19238"/>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3" name="墨迹 112">
                <a:extLst>
                  <a:ext uri="{FF2B5EF4-FFF2-40B4-BE49-F238E27FC236}">
                    <a16:creationId xmlns:a16="http://schemas.microsoft.com/office/drawing/2014/main" id="{0FD4E6EC-46FA-4AD4-BD7A-B115ADA1EF23}"/>
                  </a:ext>
                </a:extLst>
              </p14:cNvPr>
              <p14:cNvContentPartPr/>
              <p14:nvPr/>
            </p14:nvContentPartPr>
            <p14:xfrm>
              <a:off x="900676" y="2729109"/>
              <a:ext cx="30780" cy="8640"/>
            </p14:xfrm>
          </p:contentPart>
        </mc:Choice>
        <mc:Fallback>
          <p:pic>
            <p:nvPicPr>
              <p:cNvPr id="113" name="墨迹 112">
                <a:extLst>
                  <a:ext uri="{FF2B5EF4-FFF2-40B4-BE49-F238E27FC236}">
                    <a16:creationId xmlns:a16="http://schemas.microsoft.com/office/drawing/2014/main" id="{0FD4E6EC-46FA-4AD4-BD7A-B115ADA1EF23}"/>
                  </a:ext>
                </a:extLst>
              </p:cNvPr>
              <p:cNvPicPr/>
              <p:nvPr/>
            </p:nvPicPr>
            <p:blipFill>
              <a:blip r:embed="rId27"/>
              <a:stretch>
                <a:fillRect/>
              </a:stretch>
            </p:blipFill>
            <p:spPr>
              <a:xfrm>
                <a:off x="891728" y="2720109"/>
                <a:ext cx="48317"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6" name="墨迹 115">
                <a:extLst>
                  <a:ext uri="{FF2B5EF4-FFF2-40B4-BE49-F238E27FC236}">
                    <a16:creationId xmlns:a16="http://schemas.microsoft.com/office/drawing/2014/main" id="{0FC6B01A-73F5-4495-9F6A-B2238B165FE2}"/>
                  </a:ext>
                </a:extLst>
              </p14:cNvPr>
              <p14:cNvContentPartPr/>
              <p14:nvPr/>
            </p14:nvContentPartPr>
            <p14:xfrm>
              <a:off x="5056200" y="3757680"/>
              <a:ext cx="1708920" cy="709560"/>
            </p14:xfrm>
          </p:contentPart>
        </mc:Choice>
        <mc:Fallback>
          <p:pic>
            <p:nvPicPr>
              <p:cNvPr id="116" name="墨迹 115">
                <a:extLst>
                  <a:ext uri="{FF2B5EF4-FFF2-40B4-BE49-F238E27FC236}">
                    <a16:creationId xmlns:a16="http://schemas.microsoft.com/office/drawing/2014/main" id="{0FC6B01A-73F5-4495-9F6A-B2238B165FE2}"/>
                  </a:ext>
                </a:extLst>
              </p:cNvPr>
              <p:cNvPicPr/>
              <p:nvPr/>
            </p:nvPicPr>
            <p:blipFill>
              <a:blip r:embed="rId29"/>
              <a:stretch>
                <a:fillRect/>
              </a:stretch>
            </p:blipFill>
            <p:spPr>
              <a:xfrm>
                <a:off x="5046840" y="3748320"/>
                <a:ext cx="1727640" cy="728280"/>
              </a:xfrm>
              <a:prstGeom prst="rect">
                <a:avLst/>
              </a:prstGeom>
            </p:spPr>
          </p:pic>
        </mc:Fallback>
      </mc:AlternateContent>
    </p:spTree>
    <p:extLst>
      <p:ext uri="{BB962C8B-B14F-4D97-AF65-F5344CB8AC3E}">
        <p14:creationId xmlns:p14="http://schemas.microsoft.com/office/powerpoint/2010/main" val="32531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ea typeface="思源黑体" panose="020B0400000000000000"/>
                <a:sym typeface="Calibri" panose="020F0502020204030204" pitchFamily="34" charset="0"/>
              </a:rPr>
              <a:t>二元结果</a:t>
            </a:r>
            <a:endParaRPr lang="en-US" altLang="zh-CN" dirty="0">
              <a:ea typeface="思源黑体" panose="020B0400000000000000"/>
              <a:sym typeface="Calibri" panose="020F0502020204030204" pitchFamily="34" charset="0"/>
            </a:endParaRPr>
          </a:p>
          <a:p>
            <a:r>
              <a:rPr lang="zh-CN" altLang="en-US" dirty="0">
                <a:ea typeface="思源黑体" panose="020B0400000000000000"/>
                <a:sym typeface="Calibri" panose="020F0502020204030204" pitchFamily="34" charset="0"/>
              </a:rPr>
              <a:t>线性分类器</a:t>
            </a:r>
            <a:endParaRPr lang="en-US" altLang="zh-CN" dirty="0">
              <a:ea typeface="思源黑体" panose="020B0400000000000000"/>
              <a:sym typeface="Calibri" panose="020F0502020204030204" pitchFamily="34" charset="0"/>
            </a:endParaRPr>
          </a:p>
          <a:p>
            <a:r>
              <a:rPr lang="zh-CN" altLang="en-US" dirty="0">
                <a:ea typeface="思源黑体" panose="020B0400000000000000"/>
                <a:sym typeface="Calibri" panose="020F0502020204030204" pitchFamily="34" charset="0"/>
              </a:rPr>
              <a:t>估计方法：</a:t>
            </a:r>
            <a:r>
              <a:rPr lang="en-US" altLang="zh-CN" dirty="0">
                <a:ea typeface="思源黑体" panose="020B0400000000000000"/>
                <a:sym typeface="Calibri" panose="020F0502020204030204" pitchFamily="34" charset="0"/>
              </a:rPr>
              <a:t>MLE</a:t>
            </a:r>
          </a:p>
          <a:p>
            <a:r>
              <a:rPr lang="zh-CN" altLang="en-US" dirty="0">
                <a:ea typeface="思源黑体" panose="020B0400000000000000"/>
                <a:sym typeface="Calibri" panose="020F0502020204030204" pitchFamily="34" charset="0"/>
              </a:rPr>
              <a:t>参数需要可估计（通常，</a:t>
            </a:r>
            <a:r>
              <a:rPr lang="en-US" altLang="zh-CN" dirty="0">
                <a:ea typeface="思源黑体" panose="020B0400000000000000"/>
                <a:sym typeface="Calibri" panose="020F0502020204030204" pitchFamily="34" charset="0"/>
              </a:rPr>
              <a:t>p &lt; n</a:t>
            </a:r>
            <a:r>
              <a:rPr lang="zh-CN" altLang="en-US" dirty="0">
                <a:ea typeface="思源黑体" panose="020B0400000000000000"/>
                <a:sym typeface="Calibri" panose="020F0502020204030204" pitchFamily="34" charset="0"/>
              </a:rPr>
              <a:t>）</a:t>
            </a:r>
            <a:endParaRPr lang="en-US" altLang="zh-CN" dirty="0">
              <a:ea typeface="思源黑体" panose="020B0400000000000000"/>
              <a:sym typeface="Calibri" panose="020F0502020204030204" pitchFamily="34" charset="0"/>
            </a:endParaRPr>
          </a:p>
          <a:p>
            <a:r>
              <a:rPr lang="zh-CN" altLang="en-US" dirty="0">
                <a:ea typeface="思源黑体" panose="020B0400000000000000"/>
                <a:sym typeface="Calibri" panose="020F0502020204030204" pitchFamily="34" charset="0"/>
              </a:rPr>
              <a:t>属于 </a:t>
            </a:r>
            <a:r>
              <a:rPr lang="en-US" altLang="zh-CN" dirty="0">
                <a:ea typeface="思源黑体" panose="020B0400000000000000"/>
                <a:sym typeface="Calibri" panose="020F0502020204030204" pitchFamily="34" charset="0"/>
              </a:rPr>
              <a:t>GLM </a:t>
            </a:r>
            <a:r>
              <a:rPr lang="zh-CN" altLang="en-US" dirty="0">
                <a:ea typeface="思源黑体" panose="020B0400000000000000"/>
                <a:sym typeface="Calibri" panose="020F0502020204030204" pitchFamily="34" charset="0"/>
              </a:rPr>
              <a:t>框架</a:t>
            </a:r>
          </a:p>
          <a:p>
            <a:r>
              <a:rPr lang="zh-CN" altLang="en-US" dirty="0">
                <a:ea typeface="思源黑体" panose="020B0400000000000000"/>
                <a:sym typeface="Calibri" panose="020F0502020204030204" pitchFamily="34" charset="0"/>
              </a:rPr>
              <a:t>线性分类器：示例</a:t>
            </a:r>
          </a:p>
          <a:p>
            <a:endParaRPr lang="zh-CN" altLang="en-US" dirty="0">
              <a:ea typeface="思源黑体" panose="020B0400000000000000"/>
              <a:sym typeface="Calibri" panose="020F0502020204030204" pitchFamily="34" charset="0"/>
            </a:endParaRPr>
          </a:p>
        </p:txBody>
      </p:sp>
      <p:sp>
        <p:nvSpPr>
          <p:cNvPr id="5" name="文本占位符 2"/>
          <p:cNvSpPr>
            <a:spLocks noGrp="1"/>
          </p:cNvSpPr>
          <p:nvPr>
            <p:ph type="body" sz="quarter" idx="11"/>
          </p:nvPr>
        </p:nvSpPr>
        <p:spPr/>
        <p:txBody>
          <a:bodyPr>
            <a:normAutofit fontScale="92500" lnSpcReduction="20000"/>
          </a:bodyPr>
          <a:lstStyle/>
          <a:p>
            <a:r>
              <a:rPr lang="zh-CN" altLang="en-US" dirty="0">
                <a:solidFill>
                  <a:schemeClr val="bg1">
                    <a:lumMod val="95000"/>
                  </a:schemeClr>
                </a:solidFill>
                <a:ea typeface="思源黑体" panose="020B0400000000000000"/>
                <a:sym typeface="Calibri" panose="020F0502020204030204" pitchFamily="34" charset="0"/>
              </a:rPr>
              <a:t>逻辑回归：由传统统计学上定义的回顾</a:t>
            </a:r>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8BE2878E-6239-3467-B01B-CE8483D49E02}"/>
                  </a:ext>
                </a:extLst>
              </p14:cNvPr>
              <p14:cNvContentPartPr/>
              <p14:nvPr/>
            </p14:nvContentPartPr>
            <p14:xfrm>
              <a:off x="2137680" y="678240"/>
              <a:ext cx="6053040" cy="4028400"/>
            </p14:xfrm>
          </p:contentPart>
        </mc:Choice>
        <mc:Fallback>
          <p:pic>
            <p:nvPicPr>
              <p:cNvPr id="3" name="墨迹 2">
                <a:extLst>
                  <a:ext uri="{FF2B5EF4-FFF2-40B4-BE49-F238E27FC236}">
                    <a16:creationId xmlns:a16="http://schemas.microsoft.com/office/drawing/2014/main" id="{8BE2878E-6239-3467-B01B-CE8483D49E02}"/>
                  </a:ext>
                </a:extLst>
              </p:cNvPr>
              <p:cNvPicPr/>
              <p:nvPr/>
            </p:nvPicPr>
            <p:blipFill>
              <a:blip r:embed="rId3"/>
              <a:stretch>
                <a:fillRect/>
              </a:stretch>
            </p:blipFill>
            <p:spPr>
              <a:xfrm>
                <a:off x="2128320" y="668880"/>
                <a:ext cx="6071760" cy="4047120"/>
              </a:xfrm>
              <a:prstGeom prst="rect">
                <a:avLst/>
              </a:prstGeom>
            </p:spPr>
          </p:pic>
        </mc:Fallback>
      </mc:AlternateContent>
    </p:spTree>
    <p:extLst>
      <p:ext uri="{BB962C8B-B14F-4D97-AF65-F5344CB8AC3E}">
        <p14:creationId xmlns:p14="http://schemas.microsoft.com/office/powerpoint/2010/main" val="7045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079053" y="4067320"/>
            <a:ext cx="2495636" cy="452761"/>
            <a:chOff x="5219648" y="5356530"/>
            <a:chExt cx="4436686" cy="804908"/>
          </a:xfrm>
          <a:solidFill>
            <a:srgbClr val="333F50"/>
          </a:solidFill>
        </p:grpSpPr>
        <p:sp>
          <p:nvSpPr>
            <p:cNvPr id="18" name="矩形 3"/>
            <p:cNvSpPr/>
            <p:nvPr/>
          </p:nvSpPr>
          <p:spPr>
            <a:xfrm>
              <a:off x="5219648" y="5356530"/>
              <a:ext cx="4436686"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grp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dirty="0">
                <a:solidFill>
                  <a:prstClr val="white"/>
                </a:solidFill>
                <a:latin typeface="思源黑体" panose="020B0400000000000000"/>
                <a:ea typeface="思源黑体" panose="020B0400000000000000"/>
                <a:sym typeface="Calibri" panose="020F0502020204030204" pitchFamily="34" charset="0"/>
              </a:endParaRPr>
            </a:p>
          </p:txBody>
        </p:sp>
        <p:sp>
          <p:nvSpPr>
            <p:cNvPr id="17" name="矩形 16"/>
            <p:cNvSpPr/>
            <p:nvPr/>
          </p:nvSpPr>
          <p:spPr>
            <a:xfrm>
              <a:off x="6421250" y="5519442"/>
              <a:ext cx="3098284" cy="533479"/>
            </a:xfrm>
            <a:prstGeom prst="rect">
              <a:avLst/>
            </a:prstGeom>
            <a:grpFill/>
            <a:ln w="25400" cap="sq">
              <a:noFill/>
              <a:prstDash val="dash"/>
              <a:bevel/>
            </a:ln>
          </p:spPr>
          <p:txBody>
            <a:bodyPr wrap="none">
              <a:spAutoFit/>
            </a:bodyPr>
            <a:lstStyle/>
            <a:p>
              <a:r>
                <a:rPr lang="zh-CN" altLang="en-US" sz="1350" b="1" dirty="0">
                  <a:solidFill>
                    <a:schemeClr val="bg1"/>
                  </a:solidFill>
                  <a:latin typeface="思源黑体" panose="020B0400000000000000"/>
                  <a:ea typeface="思源黑体" panose="020B0400000000000000"/>
                  <a:sym typeface="Calibri" panose="020F0502020204030204" pitchFamily="34" charset="0"/>
                </a:rPr>
                <a:t>应用场景与编写框架</a:t>
              </a:r>
            </a:p>
          </p:txBody>
        </p:sp>
      </p:grpSp>
      <p:sp>
        <p:nvSpPr>
          <p:cNvPr id="12" name="矩形 3"/>
          <p:cNvSpPr/>
          <p:nvPr/>
        </p:nvSpPr>
        <p:spPr>
          <a:xfrm>
            <a:off x="4079053" y="2653076"/>
            <a:ext cx="383050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24" name="矩形 3"/>
          <p:cNvSpPr/>
          <p:nvPr/>
        </p:nvSpPr>
        <p:spPr>
          <a:xfrm>
            <a:off x="4089138" y="1231129"/>
            <a:ext cx="2681457" cy="452761"/>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2" name="文本框 8"/>
          <p:cNvSpPr txBox="1"/>
          <p:nvPr/>
        </p:nvSpPr>
        <p:spPr>
          <a:xfrm>
            <a:off x="2824205" y="200363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2</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3" name="Freeform 125"/>
          <p:cNvSpPr>
            <a:spLocks noEditPoints="1"/>
          </p:cNvSpPr>
          <p:nvPr/>
        </p:nvSpPr>
        <p:spPr bwMode="auto">
          <a:xfrm rot="5400000">
            <a:off x="2547781" y="2094376"/>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4" name="Freeform 125"/>
          <p:cNvSpPr>
            <a:spLocks noEditPoints="1"/>
          </p:cNvSpPr>
          <p:nvPr/>
        </p:nvSpPr>
        <p:spPr bwMode="auto">
          <a:xfrm rot="5400000">
            <a:off x="2547780" y="2800015"/>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5" name="Freeform 125"/>
          <p:cNvSpPr>
            <a:spLocks noEditPoints="1"/>
          </p:cNvSpPr>
          <p:nvPr/>
        </p:nvSpPr>
        <p:spPr bwMode="auto">
          <a:xfrm rot="5400000">
            <a:off x="2547779" y="4209848"/>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6" name="文本框 23"/>
          <p:cNvSpPr txBox="1"/>
          <p:nvPr/>
        </p:nvSpPr>
        <p:spPr>
          <a:xfrm>
            <a:off x="2824204" y="4130710"/>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5</a:t>
            </a:r>
            <a:r>
              <a:rPr lang="en-US" altLang="zh-CN" sz="1575" b="1" dirty="0">
                <a:solidFill>
                  <a:srgbClr val="FFFFFF"/>
                </a:solidFill>
                <a:latin typeface="思源黑体" panose="020B0400000000000000"/>
                <a:ea typeface="思源黑体" panose="020B0400000000000000"/>
                <a:sym typeface="Calibri" panose="020F0502020204030204" pitchFamily="34" charset="0"/>
              </a:rPr>
              <a:t> </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7" name="文本框 24"/>
          <p:cNvSpPr txBox="1"/>
          <p:nvPr/>
        </p:nvSpPr>
        <p:spPr>
          <a:xfrm>
            <a:off x="2816040" y="3430204"/>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4 </a:t>
            </a:r>
            <a:endParaRPr lang="zh-CN" altLang="en-US"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endParaRPr>
          </a:p>
        </p:txBody>
      </p:sp>
      <p:sp>
        <p:nvSpPr>
          <p:cNvPr id="8" name="文本框 25"/>
          <p:cNvSpPr txBox="1"/>
          <p:nvPr/>
        </p:nvSpPr>
        <p:spPr>
          <a:xfrm>
            <a:off x="2824204" y="2721486"/>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3</a:t>
            </a:r>
            <a:r>
              <a:rPr lang="en-US" altLang="zh-CN" b="1" dirty="0">
                <a:solidFill>
                  <a:srgbClr val="FFFFFF"/>
                </a:solidFill>
                <a:latin typeface="思源黑体" panose="020B0400000000000000"/>
                <a:ea typeface="思源黑体" panose="020B0400000000000000"/>
                <a:sym typeface="Calibri" panose="020F0502020204030204" pitchFamily="34" charset="0"/>
              </a:rPr>
              <a:t> </a:t>
            </a:r>
            <a:endParaRPr lang="zh-CN" altLang="en-US" b="1" dirty="0">
              <a:solidFill>
                <a:srgbClr val="FFFFFF"/>
              </a:solidFill>
              <a:latin typeface="思源黑体" panose="020B0400000000000000"/>
              <a:ea typeface="思源黑体" panose="020B0400000000000000"/>
              <a:sym typeface="Calibri" panose="020F0502020204030204" pitchFamily="34" charset="0"/>
            </a:endParaRPr>
          </a:p>
        </p:txBody>
      </p:sp>
      <p:sp>
        <p:nvSpPr>
          <p:cNvPr id="9" name="Freeform 125"/>
          <p:cNvSpPr>
            <a:spLocks noEditPoints="1"/>
          </p:cNvSpPr>
          <p:nvPr/>
        </p:nvSpPr>
        <p:spPr bwMode="auto">
          <a:xfrm rot="5400000">
            <a:off x="2547780" y="3511520"/>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10" name="矩形 3"/>
          <p:cNvSpPr/>
          <p:nvPr/>
        </p:nvSpPr>
        <p:spPr>
          <a:xfrm>
            <a:off x="4075810" y="1942032"/>
            <a:ext cx="3833751" cy="45360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pPr>
            <a:endParaRPr lang="zh-CN" altLang="en-US" sz="1013" kern="0">
              <a:solidFill>
                <a:prstClr val="white"/>
              </a:solidFill>
              <a:ea typeface="思源黑体" panose="020B0400000000000000"/>
              <a:sym typeface="Calibri" panose="020F0502020204030204" pitchFamily="34" charset="0"/>
            </a:endParaRPr>
          </a:p>
        </p:txBody>
      </p:sp>
      <p:sp>
        <p:nvSpPr>
          <p:cNvPr id="11" name="矩形 10"/>
          <p:cNvSpPr/>
          <p:nvPr/>
        </p:nvSpPr>
        <p:spPr>
          <a:xfrm>
            <a:off x="4733433" y="2756044"/>
            <a:ext cx="2970387"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神经网络传播过程</a:t>
            </a:r>
          </a:p>
        </p:txBody>
      </p:sp>
      <p:grpSp>
        <p:nvGrpSpPr>
          <p:cNvPr id="13" name="组合 12"/>
          <p:cNvGrpSpPr/>
          <p:nvPr/>
        </p:nvGrpSpPr>
        <p:grpSpPr>
          <a:xfrm>
            <a:off x="4079053" y="3364438"/>
            <a:ext cx="2461922" cy="452761"/>
            <a:chOff x="5219648" y="4106963"/>
            <a:chExt cx="4376751" cy="804908"/>
          </a:xfrm>
        </p:grpSpPr>
        <p:sp>
          <p:nvSpPr>
            <p:cNvPr id="15" name="矩形 3"/>
            <p:cNvSpPr/>
            <p:nvPr/>
          </p:nvSpPr>
          <p:spPr>
            <a:xfrm>
              <a:off x="5219648" y="4106963"/>
              <a:ext cx="4376751" cy="804908"/>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rgbClr val="0E647C"/>
              </a:solidFill>
              <a:prstDash val="solid"/>
            </a:ln>
            <a:effectLst/>
          </p:spPr>
          <p:txBody>
            <a:bodyPr rtlCol="0" anchor="ctr"/>
            <a:lstStyle/>
            <a:p>
              <a:pPr algn="ctr" defTabSz="514329" fontAlgn="base">
                <a:spcBef>
                  <a:spcPct val="0"/>
                </a:spcBef>
                <a:spcAft>
                  <a:spcPct val="0"/>
                </a:spcAft>
                <a:defRPr/>
              </a:pPr>
              <a:endParaRPr lang="zh-CN" altLang="en-US" sz="1013" kern="0">
                <a:solidFill>
                  <a:prstClr val="white"/>
                </a:solidFill>
                <a:latin typeface="思源黑体" panose="020B0400000000000000"/>
                <a:ea typeface="思源黑体" panose="020B0400000000000000"/>
                <a:sym typeface="Calibri" panose="020F0502020204030204" pitchFamily="34" charset="0"/>
              </a:endParaRPr>
            </a:p>
          </p:txBody>
        </p:sp>
        <p:sp>
          <p:nvSpPr>
            <p:cNvPr id="14" name="矩形 13"/>
            <p:cNvSpPr/>
            <p:nvPr/>
          </p:nvSpPr>
          <p:spPr>
            <a:xfrm>
              <a:off x="6425291" y="4296454"/>
              <a:ext cx="3098285" cy="533479"/>
            </a:xfrm>
            <a:prstGeom prst="rect">
              <a:avLst/>
            </a:prstGeom>
            <a:noFill/>
            <a:ln w="25400" cap="sq">
              <a:noFill/>
              <a:prstDash val="dash"/>
              <a:bevel/>
            </a:ln>
          </p:spPr>
          <p:txBody>
            <a:bodyPr wrap="none">
              <a:spAutoFit/>
            </a:bodyPr>
            <a:lstStyle/>
            <a:p>
              <a:r>
                <a:rPr lang="zh-CN" altLang="en-US" sz="1350" dirty="0">
                  <a:solidFill>
                    <a:schemeClr val="bg1">
                      <a:lumMod val="50000"/>
                    </a:schemeClr>
                  </a:solidFill>
                  <a:ea typeface="思源黑体" panose="020B0400000000000000"/>
                  <a:sym typeface="Calibri" panose="020F0502020204030204" pitchFamily="34" charset="0"/>
                </a:rPr>
                <a:t>神经网络的构成细节</a:t>
              </a:r>
            </a:p>
          </p:txBody>
        </p:sp>
      </p:grpSp>
      <p:sp>
        <p:nvSpPr>
          <p:cNvPr id="19" name="矩形 18"/>
          <p:cNvSpPr/>
          <p:nvPr/>
        </p:nvSpPr>
        <p:spPr>
          <a:xfrm>
            <a:off x="4773655" y="2048903"/>
            <a:ext cx="1742785"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损失函数与激活函数</a:t>
            </a:r>
          </a:p>
        </p:txBody>
      </p:sp>
      <p:sp>
        <p:nvSpPr>
          <p:cNvPr id="20" name="Freeform 125"/>
          <p:cNvSpPr>
            <a:spLocks noEditPoints="1"/>
          </p:cNvSpPr>
          <p:nvPr/>
        </p:nvSpPr>
        <p:spPr bwMode="auto">
          <a:xfrm rot="5400000">
            <a:off x="2554407" y="1389329"/>
            <a:ext cx="181273" cy="165279"/>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solidFill>
                <a:srgbClr val="000000"/>
              </a:solidFill>
              <a:latin typeface="思源黑体" panose="020B0400000000000000"/>
              <a:ea typeface="思源黑体" panose="020B0400000000000000"/>
              <a:sym typeface="Calibri" panose="020F0502020204030204" pitchFamily="34" charset="0"/>
            </a:endParaRPr>
          </a:p>
        </p:txBody>
      </p:sp>
      <p:sp>
        <p:nvSpPr>
          <p:cNvPr id="21" name="文本框 23"/>
          <p:cNvSpPr txBox="1"/>
          <p:nvPr/>
        </p:nvSpPr>
        <p:spPr>
          <a:xfrm>
            <a:off x="2830832" y="1310192"/>
            <a:ext cx="1157287" cy="369332"/>
          </a:xfrm>
          <a:prstGeom prst="rect">
            <a:avLst/>
          </a:prstGeom>
          <a:noFill/>
        </p:spPr>
        <p:txBody>
          <a:bodyPr wrap="square" rtlCol="0">
            <a:spAutoFit/>
          </a:bodyPr>
          <a:lstStyle/>
          <a:p>
            <a:r>
              <a:rPr lang="en-US" altLang="zh-CN" b="1" dirty="0">
                <a:solidFill>
                  <a:srgbClr val="FFFFFF"/>
                </a:solidFill>
                <a:latin typeface="思源黑体" panose="020B0400000000000000"/>
                <a:ea typeface="思源黑体" panose="020B0400000000000000"/>
                <a:cs typeface="Calibri" panose="020F0502020204030204" pitchFamily="34" charset="0"/>
                <a:sym typeface="Calibri" panose="020F0502020204030204" pitchFamily="34" charset="0"/>
              </a:rPr>
              <a:t>PART 1</a:t>
            </a:r>
            <a:endParaRPr lang="zh-CN" altLang="en-US" sz="1575" b="1" dirty="0">
              <a:solidFill>
                <a:srgbClr val="FFFFFF"/>
              </a:solidFill>
              <a:latin typeface="思源黑体" panose="020B0400000000000000"/>
              <a:ea typeface="思源黑体" panose="020B0400000000000000"/>
              <a:sym typeface="Calibri" panose="020F0502020204030204" pitchFamily="34" charset="0"/>
            </a:endParaRPr>
          </a:p>
        </p:txBody>
      </p:sp>
      <p:sp>
        <p:nvSpPr>
          <p:cNvPr id="23" name="矩形 22"/>
          <p:cNvSpPr/>
          <p:nvPr/>
        </p:nvSpPr>
        <p:spPr>
          <a:xfrm>
            <a:off x="4761581" y="1338440"/>
            <a:ext cx="1877775" cy="300082"/>
          </a:xfrm>
          <a:prstGeom prst="rect">
            <a:avLst/>
          </a:prstGeom>
          <a:noFill/>
          <a:ln w="25400" cap="sq">
            <a:noFill/>
            <a:prstDash val="dash"/>
            <a:bevel/>
          </a:ln>
        </p:spPr>
        <p:txBody>
          <a:bodyPr wrap="square">
            <a:spAutoFit/>
          </a:bodyPr>
          <a:lstStyle/>
          <a:p>
            <a:r>
              <a:rPr lang="zh-CN" altLang="en-US" sz="1350" dirty="0">
                <a:solidFill>
                  <a:schemeClr val="bg1">
                    <a:lumMod val="50000"/>
                  </a:schemeClr>
                </a:solidFill>
                <a:ea typeface="思源黑体" panose="020B0400000000000000"/>
                <a:sym typeface="Calibri" panose="020F0502020204030204" pitchFamily="34" charset="0"/>
              </a:rPr>
              <a:t>感知机模型</a:t>
            </a:r>
          </a:p>
        </p:txBody>
      </p:sp>
    </p:spTree>
    <p:extLst>
      <p:ext uri="{BB962C8B-B14F-4D97-AF65-F5344CB8AC3E}">
        <p14:creationId xmlns:p14="http://schemas.microsoft.com/office/powerpoint/2010/main" val="417729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0" dirty="0">
                <a:ea typeface="思源黑体" panose="020B0400000000000000"/>
                <a:sym typeface="Calibri" panose="020F0502020204030204" pitchFamily="34" charset="0"/>
              </a:rPr>
              <a:t>神经网络应用于股票趋势判断</a:t>
            </a: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神经网络的应用场景</a:t>
            </a:r>
          </a:p>
        </p:txBody>
      </p:sp>
      <p:pic>
        <p:nvPicPr>
          <p:cNvPr id="5" name="图片 4">
            <a:extLst>
              <a:ext uri="{FF2B5EF4-FFF2-40B4-BE49-F238E27FC236}">
                <a16:creationId xmlns:a16="http://schemas.microsoft.com/office/drawing/2014/main" id="{040EB521-C056-A55F-F741-60B13465EC80}"/>
              </a:ext>
            </a:extLst>
          </p:cNvPr>
          <p:cNvPicPr>
            <a:picLocks noChangeAspect="1"/>
          </p:cNvPicPr>
          <p:nvPr/>
        </p:nvPicPr>
        <p:blipFill>
          <a:blip r:embed="rId2"/>
          <a:stretch>
            <a:fillRect/>
          </a:stretch>
        </p:blipFill>
        <p:spPr>
          <a:xfrm>
            <a:off x="3738309" y="727501"/>
            <a:ext cx="5184576" cy="3966783"/>
          </a:xfrm>
          <a:prstGeom prst="rect">
            <a:avLst/>
          </a:prstGeom>
        </p:spPr>
      </p:pic>
    </p:spTree>
    <p:extLst>
      <p:ext uri="{BB962C8B-B14F-4D97-AF65-F5344CB8AC3E}">
        <p14:creationId xmlns:p14="http://schemas.microsoft.com/office/powerpoint/2010/main" val="2817065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3F674B-FE34-B44C-6A03-37E872811CDC}"/>
              </a:ext>
            </a:extLst>
          </p:cNvPr>
          <p:cNvSpPr>
            <a:spLocks noGrp="1"/>
          </p:cNvSpPr>
          <p:nvPr>
            <p:ph idx="1"/>
          </p:nvPr>
        </p:nvSpPr>
        <p:spPr/>
        <p:txBody>
          <a:bodyPr/>
          <a:lstStyle/>
          <a:p>
            <a:r>
              <a:rPr lang="zh-CN" altLang="en-US" dirty="0">
                <a:ea typeface="思源黑体" panose="020B0400000000000000"/>
              </a:rPr>
              <a:t>神经网络应用于无人车驾驶</a:t>
            </a:r>
          </a:p>
          <a:p>
            <a:endParaRPr lang="zh-CN" altLang="en-US" dirty="0">
              <a:ea typeface="思源黑体" panose="020B0400000000000000"/>
            </a:endParaRP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神经网络的应用场景</a:t>
            </a:r>
          </a:p>
        </p:txBody>
      </p:sp>
      <p:pic>
        <p:nvPicPr>
          <p:cNvPr id="4" name="图片 3">
            <a:extLst>
              <a:ext uri="{FF2B5EF4-FFF2-40B4-BE49-F238E27FC236}">
                <a16:creationId xmlns:a16="http://schemas.microsoft.com/office/drawing/2014/main" id="{AC335936-FB92-BCC4-EEB5-C43F6D955C3C}"/>
              </a:ext>
            </a:extLst>
          </p:cNvPr>
          <p:cNvPicPr>
            <a:picLocks noChangeAspect="1"/>
          </p:cNvPicPr>
          <p:nvPr/>
        </p:nvPicPr>
        <p:blipFill>
          <a:blip r:embed="rId2"/>
          <a:stretch>
            <a:fillRect/>
          </a:stretch>
        </p:blipFill>
        <p:spPr>
          <a:xfrm>
            <a:off x="238873" y="1059582"/>
            <a:ext cx="8666254" cy="3410070"/>
          </a:xfrm>
          <a:prstGeom prst="rect">
            <a:avLst/>
          </a:prstGeom>
        </p:spPr>
      </p:pic>
    </p:spTree>
    <p:extLst>
      <p:ext uri="{BB962C8B-B14F-4D97-AF65-F5344CB8AC3E}">
        <p14:creationId xmlns:p14="http://schemas.microsoft.com/office/powerpoint/2010/main" val="3103866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0" dirty="0">
                <a:ea typeface="思源黑体" panose="020B0400000000000000"/>
                <a:sym typeface="Calibri" panose="020F0502020204030204" pitchFamily="34" charset="0"/>
              </a:rPr>
              <a:t>人类的大脑是一个由约</a:t>
            </a:r>
            <a:r>
              <a:rPr lang="en-US" altLang="zh-CN" b="0" dirty="0">
                <a:ea typeface="思源黑体" panose="020B0400000000000000"/>
                <a:sym typeface="Calibri" panose="020F0502020204030204" pitchFamily="34" charset="0"/>
              </a:rPr>
              <a:t>860 </a:t>
            </a:r>
            <a:r>
              <a:rPr lang="zh-CN" altLang="en-US" b="0" dirty="0">
                <a:ea typeface="思源黑体" panose="020B0400000000000000"/>
                <a:sym typeface="Calibri" panose="020F0502020204030204" pitchFamily="34" charset="0"/>
              </a:rPr>
              <a:t>亿个神经元构成的巨型神经网络。神经网络中最基础的单元是神经。神经元存在兴奋和抑制两种状态。一般情况下，绝大多数神经元处于抑制状态。一旦某个神经元的树突收到上一级感受器或神经元传来的刺激，导致它的电位超过一定阈值，那么该神经元会被激活，处于兴奋状态，电信号经胞体沿轴突和末端突触，继续传递至下一级神经元的树突。</a:t>
            </a: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神经网络和深度学习</a:t>
            </a:r>
          </a:p>
        </p:txBody>
      </p:sp>
      <p:pic>
        <p:nvPicPr>
          <p:cNvPr id="4" name="图片 3">
            <a:extLst>
              <a:ext uri="{FF2B5EF4-FFF2-40B4-BE49-F238E27FC236}">
                <a16:creationId xmlns:a16="http://schemas.microsoft.com/office/drawing/2014/main" id="{2DE31FD1-F9D9-3882-D50A-3DE6BFAA90CB}"/>
              </a:ext>
            </a:extLst>
          </p:cNvPr>
          <p:cNvPicPr>
            <a:picLocks noChangeAspect="1"/>
          </p:cNvPicPr>
          <p:nvPr/>
        </p:nvPicPr>
        <p:blipFill>
          <a:blip r:embed="rId2"/>
          <a:stretch>
            <a:fillRect/>
          </a:stretch>
        </p:blipFill>
        <p:spPr>
          <a:xfrm>
            <a:off x="735702" y="2067694"/>
            <a:ext cx="7123809" cy="2685714"/>
          </a:xfrm>
          <a:prstGeom prst="rect">
            <a:avLst/>
          </a:prstGeom>
        </p:spPr>
      </p:pic>
    </p:spTree>
    <p:extLst>
      <p:ext uri="{BB962C8B-B14F-4D97-AF65-F5344CB8AC3E}">
        <p14:creationId xmlns:p14="http://schemas.microsoft.com/office/powerpoint/2010/main" val="3819082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推动深度学习进展</a:t>
            </a:r>
          </a:p>
        </p:txBody>
      </p:sp>
      <p:cxnSp>
        <p:nvCxnSpPr>
          <p:cNvPr id="2" name="Straight Arrow Connector 4">
            <a:extLst>
              <a:ext uri="{FF2B5EF4-FFF2-40B4-BE49-F238E27FC236}">
                <a16:creationId xmlns:a16="http://schemas.microsoft.com/office/drawing/2014/main" id="{6D307F79-8CF6-0950-BFA7-3EA8136EB317}"/>
              </a:ext>
            </a:extLst>
          </p:cNvPr>
          <p:cNvCxnSpPr/>
          <p:nvPr/>
        </p:nvCxnSpPr>
        <p:spPr>
          <a:xfrm flipV="1">
            <a:off x="1232897" y="792506"/>
            <a:ext cx="0" cy="328779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Arrow Connector 8">
            <a:extLst>
              <a:ext uri="{FF2B5EF4-FFF2-40B4-BE49-F238E27FC236}">
                <a16:creationId xmlns:a16="http://schemas.microsoft.com/office/drawing/2014/main" id="{DAF5C03E-1337-2859-F8C7-094FFB5631AD}"/>
              </a:ext>
            </a:extLst>
          </p:cNvPr>
          <p:cNvCxnSpPr/>
          <p:nvPr/>
        </p:nvCxnSpPr>
        <p:spPr>
          <a:xfrm>
            <a:off x="1232897" y="4080299"/>
            <a:ext cx="6818529"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10">
            <a:extLst>
              <a:ext uri="{FF2B5EF4-FFF2-40B4-BE49-F238E27FC236}">
                <a16:creationId xmlns:a16="http://schemas.microsoft.com/office/drawing/2014/main" id="{A70AD6A4-C22E-B7C2-AB4C-1249FEC4417C}"/>
              </a:ext>
            </a:extLst>
          </p:cNvPr>
          <p:cNvSpPr txBox="1"/>
          <p:nvPr/>
        </p:nvSpPr>
        <p:spPr>
          <a:xfrm>
            <a:off x="3209272" y="4260941"/>
            <a:ext cx="1843774"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Amount of data</a:t>
            </a:r>
          </a:p>
        </p:txBody>
      </p:sp>
      <p:sp>
        <p:nvSpPr>
          <p:cNvPr id="11" name="TextBox 11">
            <a:extLst>
              <a:ext uri="{FF2B5EF4-FFF2-40B4-BE49-F238E27FC236}">
                <a16:creationId xmlns:a16="http://schemas.microsoft.com/office/drawing/2014/main" id="{256751AB-05E3-5D88-C82A-47E3723582B4}"/>
              </a:ext>
            </a:extLst>
          </p:cNvPr>
          <p:cNvSpPr txBox="1"/>
          <p:nvPr/>
        </p:nvSpPr>
        <p:spPr>
          <a:xfrm rot="16200000">
            <a:off x="138180" y="2317716"/>
            <a:ext cx="1544012"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Performance</a:t>
            </a:r>
            <a:endParaRPr lang="en-US" sz="1500" dirty="0">
              <a:latin typeface="Century Schoolbook" charset="0"/>
              <a:ea typeface="Century Schoolbook" charset="0"/>
              <a:cs typeface="Century Schoolbook" charset="0"/>
            </a:endParaRPr>
          </a:p>
        </p:txBody>
      </p:sp>
      <mc:AlternateContent xmlns:mc="http://schemas.openxmlformats.org/markup-compatibility/2006">
        <mc:Choice xmlns:p14="http://schemas.microsoft.com/office/powerpoint/2010/main" Requires="p14">
          <p:contentPart p14:bwMode="auto" r:id="rId3">
            <p14:nvContentPartPr>
              <p14:cNvPr id="12" name="墨迹 11">
                <a:extLst>
                  <a:ext uri="{FF2B5EF4-FFF2-40B4-BE49-F238E27FC236}">
                    <a16:creationId xmlns:a16="http://schemas.microsoft.com/office/drawing/2014/main" id="{71F443BD-2A30-7233-6FA2-97626730BF1A}"/>
                  </a:ext>
                </a:extLst>
              </p14:cNvPr>
              <p14:cNvContentPartPr/>
              <p14:nvPr/>
            </p14:nvContentPartPr>
            <p14:xfrm>
              <a:off x="1368425" y="4053851"/>
              <a:ext cx="2160" cy="6210"/>
            </p14:xfrm>
          </p:contentPart>
        </mc:Choice>
        <mc:Fallback>
          <p:pic>
            <p:nvPicPr>
              <p:cNvPr id="12" name="墨迹 11">
                <a:extLst>
                  <a:ext uri="{FF2B5EF4-FFF2-40B4-BE49-F238E27FC236}">
                    <a16:creationId xmlns:a16="http://schemas.microsoft.com/office/drawing/2014/main" id="{71F443BD-2A30-7233-6FA2-97626730BF1A}"/>
                  </a:ext>
                </a:extLst>
              </p:cNvPr>
              <p:cNvPicPr/>
              <p:nvPr/>
            </p:nvPicPr>
            <p:blipFill>
              <a:blip r:embed="rId4"/>
              <a:stretch>
                <a:fillRect/>
              </a:stretch>
            </p:blipFill>
            <p:spPr>
              <a:xfrm>
                <a:off x="1359425" y="4045226"/>
                <a:ext cx="19800" cy="23115"/>
              </a:xfrm>
              <a:prstGeom prst="rect">
                <a:avLst/>
              </a:prstGeom>
            </p:spPr>
          </p:pic>
        </mc:Fallback>
      </mc:AlternateContent>
      <p:sp>
        <p:nvSpPr>
          <p:cNvPr id="13" name="任意多边形: 形状 12">
            <a:extLst>
              <a:ext uri="{FF2B5EF4-FFF2-40B4-BE49-F238E27FC236}">
                <a16:creationId xmlns:a16="http://schemas.microsoft.com/office/drawing/2014/main" id="{432EAB2B-9570-3B3D-9E9C-F1AE1DB2B366}"/>
              </a:ext>
            </a:extLst>
          </p:cNvPr>
          <p:cNvSpPr/>
          <p:nvPr/>
        </p:nvSpPr>
        <p:spPr>
          <a:xfrm>
            <a:off x="1226288" y="2106747"/>
            <a:ext cx="5174512" cy="1984744"/>
          </a:xfrm>
          <a:custGeom>
            <a:avLst/>
            <a:gdLst>
              <a:gd name="connsiteX0" fmla="*/ 0 w 5174512"/>
              <a:gd name="connsiteY0" fmla="*/ 1984744 h 1984744"/>
              <a:gd name="connsiteX1" fmla="*/ 389861 w 5174512"/>
              <a:gd name="connsiteY1" fmla="*/ 992372 h 1984744"/>
              <a:gd name="connsiteX2" fmla="*/ 886047 w 5174512"/>
              <a:gd name="connsiteY2" fmla="*/ 510363 h 1984744"/>
              <a:gd name="connsiteX3" fmla="*/ 1460205 w 5174512"/>
              <a:gd name="connsiteY3" fmla="*/ 333153 h 1984744"/>
              <a:gd name="connsiteX4" fmla="*/ 2523461 w 5174512"/>
              <a:gd name="connsiteY4" fmla="*/ 155944 h 1984744"/>
              <a:gd name="connsiteX5" fmla="*/ 3196856 w 5174512"/>
              <a:gd name="connsiteY5" fmla="*/ 85060 h 1984744"/>
              <a:gd name="connsiteX6" fmla="*/ 3841898 w 5174512"/>
              <a:gd name="connsiteY6" fmla="*/ 56707 h 1984744"/>
              <a:gd name="connsiteX7" fmla="*/ 4444410 w 5174512"/>
              <a:gd name="connsiteY7" fmla="*/ 28353 h 1984744"/>
              <a:gd name="connsiteX8" fmla="*/ 4664149 w 5174512"/>
              <a:gd name="connsiteY8" fmla="*/ 28353 h 1984744"/>
              <a:gd name="connsiteX9" fmla="*/ 5110717 w 5174512"/>
              <a:gd name="connsiteY9" fmla="*/ 7088 h 1984744"/>
              <a:gd name="connsiteX10" fmla="*/ 5110717 w 5174512"/>
              <a:gd name="connsiteY10" fmla="*/ 7088 h 1984744"/>
              <a:gd name="connsiteX11" fmla="*/ 5174512 w 5174512"/>
              <a:gd name="connsiteY11" fmla="*/ 0 h 198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4512" h="1984744">
                <a:moveTo>
                  <a:pt x="0" y="1984744"/>
                </a:moveTo>
                <a:cubicBezTo>
                  <a:pt x="121093" y="1611423"/>
                  <a:pt x="242187" y="1238102"/>
                  <a:pt x="389861" y="992372"/>
                </a:cubicBezTo>
                <a:cubicBezTo>
                  <a:pt x="537535" y="746642"/>
                  <a:pt x="707656" y="620233"/>
                  <a:pt x="886047" y="510363"/>
                </a:cubicBezTo>
                <a:cubicBezTo>
                  <a:pt x="1064438" y="400493"/>
                  <a:pt x="1187303" y="392223"/>
                  <a:pt x="1460205" y="333153"/>
                </a:cubicBezTo>
                <a:cubicBezTo>
                  <a:pt x="1733107" y="274083"/>
                  <a:pt x="2234019" y="197293"/>
                  <a:pt x="2523461" y="155944"/>
                </a:cubicBezTo>
                <a:cubicBezTo>
                  <a:pt x="2812903" y="114595"/>
                  <a:pt x="2977117" y="101599"/>
                  <a:pt x="3196856" y="85060"/>
                </a:cubicBezTo>
                <a:cubicBezTo>
                  <a:pt x="3416596" y="68520"/>
                  <a:pt x="3841898" y="56707"/>
                  <a:pt x="3841898" y="56707"/>
                </a:cubicBezTo>
                <a:lnTo>
                  <a:pt x="4444410" y="28353"/>
                </a:lnTo>
                <a:cubicBezTo>
                  <a:pt x="4581452" y="23627"/>
                  <a:pt x="4553098" y="31897"/>
                  <a:pt x="4664149" y="28353"/>
                </a:cubicBezTo>
                <a:cubicBezTo>
                  <a:pt x="4775200" y="24809"/>
                  <a:pt x="5110717" y="7088"/>
                  <a:pt x="5110717" y="7088"/>
                </a:cubicBezTo>
                <a:lnTo>
                  <a:pt x="5110717" y="7088"/>
                </a:lnTo>
                <a:lnTo>
                  <a:pt x="5174512"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E856EBD1-AEF6-375E-7CEC-CE090D26961C}"/>
              </a:ext>
            </a:extLst>
          </p:cNvPr>
          <p:cNvSpPr/>
          <p:nvPr/>
        </p:nvSpPr>
        <p:spPr>
          <a:xfrm>
            <a:off x="1226288" y="843558"/>
            <a:ext cx="5174512" cy="3233756"/>
          </a:xfrm>
          <a:custGeom>
            <a:avLst/>
            <a:gdLst>
              <a:gd name="connsiteX0" fmla="*/ 0 w 6436242"/>
              <a:gd name="connsiteY0" fmla="*/ 3544186 h 3544186"/>
              <a:gd name="connsiteX1" fmla="*/ 510363 w 6436242"/>
              <a:gd name="connsiteY1" fmla="*/ 2785731 h 3544186"/>
              <a:gd name="connsiteX2" fmla="*/ 1119963 w 6436242"/>
              <a:gd name="connsiteY2" fmla="*/ 2225749 h 3544186"/>
              <a:gd name="connsiteX3" fmla="*/ 1878419 w 6436242"/>
              <a:gd name="connsiteY3" fmla="*/ 1623238 h 3544186"/>
              <a:gd name="connsiteX4" fmla="*/ 2899145 w 6436242"/>
              <a:gd name="connsiteY4" fmla="*/ 1041991 h 3544186"/>
              <a:gd name="connsiteX5" fmla="*/ 4111256 w 6436242"/>
              <a:gd name="connsiteY5" fmla="*/ 588335 h 3544186"/>
              <a:gd name="connsiteX6" fmla="*/ 4947684 w 6436242"/>
              <a:gd name="connsiteY6" fmla="*/ 290624 h 3544186"/>
              <a:gd name="connsiteX7" fmla="*/ 5571461 w 6436242"/>
              <a:gd name="connsiteY7" fmla="*/ 120503 h 3544186"/>
              <a:gd name="connsiteX8" fmla="*/ 5918791 w 6436242"/>
              <a:gd name="connsiteY8" fmla="*/ 49619 h 3544186"/>
              <a:gd name="connsiteX9" fmla="*/ 6436242 w 6436242"/>
              <a:gd name="connsiteY9" fmla="*/ 0 h 3544186"/>
              <a:gd name="connsiteX10" fmla="*/ 6436242 w 6436242"/>
              <a:gd name="connsiteY10" fmla="*/ 0 h 3544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6242" h="3544186">
                <a:moveTo>
                  <a:pt x="0" y="3544186"/>
                </a:moveTo>
                <a:cubicBezTo>
                  <a:pt x="161851" y="3274828"/>
                  <a:pt x="323703" y="3005470"/>
                  <a:pt x="510363" y="2785731"/>
                </a:cubicBezTo>
                <a:cubicBezTo>
                  <a:pt x="697023" y="2565992"/>
                  <a:pt x="891954" y="2419498"/>
                  <a:pt x="1119963" y="2225749"/>
                </a:cubicBezTo>
                <a:cubicBezTo>
                  <a:pt x="1347972" y="2032000"/>
                  <a:pt x="1581889" y="1820531"/>
                  <a:pt x="1878419" y="1623238"/>
                </a:cubicBezTo>
                <a:cubicBezTo>
                  <a:pt x="2174949" y="1425945"/>
                  <a:pt x="2527006" y="1214475"/>
                  <a:pt x="2899145" y="1041991"/>
                </a:cubicBezTo>
                <a:cubicBezTo>
                  <a:pt x="3271284" y="869507"/>
                  <a:pt x="4111256" y="588335"/>
                  <a:pt x="4111256" y="588335"/>
                </a:cubicBezTo>
                <a:cubicBezTo>
                  <a:pt x="4452679" y="463107"/>
                  <a:pt x="4704317" y="368596"/>
                  <a:pt x="4947684" y="290624"/>
                </a:cubicBezTo>
                <a:cubicBezTo>
                  <a:pt x="5191052" y="212652"/>
                  <a:pt x="5409610" y="160670"/>
                  <a:pt x="5571461" y="120503"/>
                </a:cubicBezTo>
                <a:cubicBezTo>
                  <a:pt x="5733312" y="80336"/>
                  <a:pt x="5774661" y="69703"/>
                  <a:pt x="5918791" y="49619"/>
                </a:cubicBezTo>
                <a:cubicBezTo>
                  <a:pt x="6062921" y="29535"/>
                  <a:pt x="6436242" y="0"/>
                  <a:pt x="6436242" y="0"/>
                </a:cubicBezTo>
                <a:lnTo>
                  <a:pt x="6436242"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94810DE-2858-94AE-A7B8-39BF44F29A09}"/>
              </a:ext>
            </a:extLst>
          </p:cNvPr>
          <p:cNvSpPr txBox="1"/>
          <p:nvPr/>
        </p:nvSpPr>
        <p:spPr>
          <a:xfrm>
            <a:off x="6516216" y="699542"/>
            <a:ext cx="1944216" cy="369332"/>
          </a:xfrm>
          <a:prstGeom prst="rect">
            <a:avLst/>
          </a:prstGeom>
          <a:noFill/>
        </p:spPr>
        <p:txBody>
          <a:bodyPr wrap="square" rtlCol="0">
            <a:spAutoFit/>
          </a:bodyPr>
          <a:lstStyle/>
          <a:p>
            <a:r>
              <a:rPr lang="zh-CN" altLang="en-US" dirty="0"/>
              <a:t>深度学习方法</a:t>
            </a:r>
          </a:p>
        </p:txBody>
      </p:sp>
      <p:sp>
        <p:nvSpPr>
          <p:cNvPr id="16" name="文本框 15">
            <a:extLst>
              <a:ext uri="{FF2B5EF4-FFF2-40B4-BE49-F238E27FC236}">
                <a16:creationId xmlns:a16="http://schemas.microsoft.com/office/drawing/2014/main" id="{7FFD4E9F-456B-76C3-D1CC-A0134B2C8BE9}"/>
              </a:ext>
            </a:extLst>
          </p:cNvPr>
          <p:cNvSpPr txBox="1"/>
          <p:nvPr/>
        </p:nvSpPr>
        <p:spPr>
          <a:xfrm>
            <a:off x="6474264" y="1912894"/>
            <a:ext cx="2202191" cy="369332"/>
          </a:xfrm>
          <a:prstGeom prst="rect">
            <a:avLst/>
          </a:prstGeom>
          <a:noFill/>
        </p:spPr>
        <p:txBody>
          <a:bodyPr wrap="square" rtlCol="0">
            <a:spAutoFit/>
          </a:bodyPr>
          <a:lstStyle/>
          <a:p>
            <a:r>
              <a:rPr lang="zh-CN" altLang="en-US" dirty="0"/>
              <a:t>传统机器学习方法</a:t>
            </a:r>
          </a:p>
        </p:txBody>
      </p:sp>
    </p:spTree>
    <p:extLst>
      <p:ext uri="{BB962C8B-B14F-4D97-AF65-F5344CB8AC3E}">
        <p14:creationId xmlns:p14="http://schemas.microsoft.com/office/powerpoint/2010/main" val="3208117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id="{46C26512-CB6F-BD00-E5CF-08BCAC2E869D}"/>
              </a:ext>
            </a:extLst>
          </p:cNvPr>
          <p:cNvSpPr>
            <a:spLocks noGrp="1"/>
          </p:cNvSpPr>
          <p:nvPr>
            <p:ph idx="1"/>
          </p:nvPr>
        </p:nvSpPr>
        <p:spPr/>
        <p:txBody>
          <a:bodyPr>
            <a:normAutofit/>
          </a:bodyPr>
          <a:lstStyle/>
          <a:p>
            <a:r>
              <a:rPr lang="zh-CN" altLang="en-US" dirty="0">
                <a:ea typeface="思源黑体" panose="020B0400000000000000"/>
              </a:rPr>
              <a:t> </a:t>
            </a:r>
            <a:r>
              <a:rPr lang="en-US" altLang="zh-CN" dirty="0">
                <a:ea typeface="思源黑体" panose="020B0400000000000000"/>
              </a:rPr>
              <a:t>Caffe</a:t>
            </a:r>
            <a:r>
              <a:rPr lang="zh-CN" altLang="en-US" dirty="0">
                <a:ea typeface="思源黑体" panose="020B0400000000000000"/>
              </a:rPr>
              <a:t>，</a:t>
            </a:r>
            <a:r>
              <a:rPr lang="en-US" altLang="zh-CN" dirty="0">
                <a:ea typeface="思源黑体" panose="020B0400000000000000"/>
              </a:rPr>
              <a:t>Theano</a:t>
            </a:r>
            <a:r>
              <a:rPr lang="zh-CN" altLang="en-US" dirty="0">
                <a:ea typeface="思源黑体" panose="020B0400000000000000"/>
              </a:rPr>
              <a:t>：当前使用较少</a:t>
            </a:r>
          </a:p>
          <a:p>
            <a:r>
              <a:rPr lang="en-US" altLang="zh-CN" dirty="0">
                <a:ea typeface="思源黑体" panose="020B0400000000000000"/>
              </a:rPr>
              <a:t>TensorFlow: </a:t>
            </a:r>
            <a:r>
              <a:rPr lang="zh-CN" altLang="en-US" dirty="0">
                <a:ea typeface="思源黑体" panose="020B0400000000000000"/>
              </a:rPr>
              <a:t>由较低级别的符号计算库（如 </a:t>
            </a:r>
            <a:r>
              <a:rPr lang="en-US" altLang="zh-CN" dirty="0">
                <a:ea typeface="思源黑体" panose="020B0400000000000000"/>
              </a:rPr>
              <a:t>Theano</a:t>
            </a:r>
            <a:r>
              <a:rPr lang="zh-CN" altLang="en-US" dirty="0">
                <a:ea typeface="思源黑体" panose="020B0400000000000000"/>
              </a:rPr>
              <a:t>）与较高级别的网络规范库（如 </a:t>
            </a:r>
            <a:r>
              <a:rPr lang="en-US" altLang="zh-CN" dirty="0">
                <a:ea typeface="思源黑体" panose="020B0400000000000000"/>
              </a:rPr>
              <a:t>Blocks </a:t>
            </a:r>
            <a:r>
              <a:rPr lang="zh-CN" altLang="en-US" dirty="0">
                <a:ea typeface="思源黑体" panose="020B0400000000000000"/>
              </a:rPr>
              <a:t>和 </a:t>
            </a:r>
            <a:r>
              <a:rPr lang="en-US" altLang="zh-CN" dirty="0" err="1">
                <a:ea typeface="思源黑体" panose="020B0400000000000000"/>
              </a:rPr>
              <a:t>Lasagne</a:t>
            </a:r>
            <a:r>
              <a:rPr lang="zh-CN" altLang="en-US" dirty="0">
                <a:ea typeface="思源黑体" panose="020B0400000000000000"/>
              </a:rPr>
              <a:t>）组合而成。</a:t>
            </a:r>
            <a:endParaRPr lang="en-US" altLang="zh-CN" dirty="0">
              <a:ea typeface="思源黑体" panose="020B0400000000000000"/>
            </a:endParaRPr>
          </a:p>
          <a:p>
            <a:pPr lvl="1"/>
            <a:r>
              <a:rPr lang="zh-CN" altLang="en-US" dirty="0">
                <a:ea typeface="思源黑体" panose="020B0400000000000000"/>
              </a:rPr>
              <a:t>优点：</a:t>
            </a:r>
          </a:p>
          <a:p>
            <a:pPr lvl="2"/>
            <a:r>
              <a:rPr lang="zh-CN" altLang="en-US" dirty="0">
                <a:ea typeface="思源黑体" panose="020B0400000000000000"/>
              </a:rPr>
              <a:t>由谷歌开发、维护，因此可以保障支持、开发的持续性。巨大、活跃的社区</a:t>
            </a:r>
          </a:p>
          <a:p>
            <a:pPr lvl="2"/>
            <a:r>
              <a:rPr lang="zh-CN" altLang="en-US" dirty="0">
                <a:ea typeface="思源黑体" panose="020B0400000000000000"/>
              </a:rPr>
              <a:t>工业界使用较多</a:t>
            </a:r>
          </a:p>
          <a:p>
            <a:pPr lvl="2"/>
            <a:r>
              <a:rPr lang="zh-CN" altLang="en-US" dirty="0">
                <a:ea typeface="思源黑体" panose="020B0400000000000000"/>
              </a:rPr>
              <a:t>用 </a:t>
            </a:r>
            <a:r>
              <a:rPr lang="en-US" altLang="zh-CN" dirty="0">
                <a:ea typeface="思源黑体" panose="020B0400000000000000"/>
              </a:rPr>
              <a:t>Python </a:t>
            </a:r>
            <a:r>
              <a:rPr lang="zh-CN" altLang="en-US" dirty="0">
                <a:ea typeface="思源黑体" panose="020B0400000000000000"/>
              </a:rPr>
              <a:t>编写（尽管某些对性能有重要影响的部分是用 </a:t>
            </a:r>
            <a:r>
              <a:rPr lang="en-US" altLang="zh-CN" dirty="0">
                <a:ea typeface="思源黑体" panose="020B0400000000000000"/>
              </a:rPr>
              <a:t>C++</a:t>
            </a:r>
            <a:r>
              <a:rPr lang="zh-CN" altLang="en-US" dirty="0">
                <a:ea typeface="思源黑体" panose="020B0400000000000000"/>
              </a:rPr>
              <a:t>实现的），这是一种颇具可读性的开发语言</a:t>
            </a:r>
          </a:p>
          <a:p>
            <a:pPr lvl="2"/>
            <a:r>
              <a:rPr lang="zh-CN" altLang="en-US" dirty="0">
                <a:ea typeface="思源黑体" panose="020B0400000000000000"/>
              </a:rPr>
              <a:t>支持多 </a:t>
            </a:r>
            <a:r>
              <a:rPr lang="en-US" altLang="zh-CN" dirty="0">
                <a:ea typeface="思源黑体" panose="020B0400000000000000"/>
              </a:rPr>
              <a:t>GPU</a:t>
            </a:r>
            <a:r>
              <a:rPr lang="zh-CN" altLang="en-US" dirty="0">
                <a:ea typeface="思源黑体" panose="020B0400000000000000"/>
              </a:rPr>
              <a:t>。因此可以在不同的计算机上自由运行代码，而不必停止或重新启动程序</a:t>
            </a:r>
          </a:p>
          <a:p>
            <a:pPr lvl="2"/>
            <a:r>
              <a:rPr lang="en-US" altLang="zh-CN" dirty="0">
                <a:ea typeface="思源黑体" panose="020B0400000000000000"/>
              </a:rPr>
              <a:t>TensorFlow </a:t>
            </a:r>
            <a:r>
              <a:rPr lang="zh-CN" altLang="en-US" dirty="0">
                <a:ea typeface="思源黑体" panose="020B0400000000000000"/>
              </a:rPr>
              <a:t>不仅支持深度学习，还有支持强化学习和其他算法的工具。</a:t>
            </a:r>
          </a:p>
          <a:p>
            <a:pPr lvl="1"/>
            <a:r>
              <a:rPr lang="zh-CN" altLang="en-US" dirty="0">
                <a:ea typeface="思源黑体" panose="020B0400000000000000"/>
              </a:rPr>
              <a:t>缺点：相比当前研究中使用最多的</a:t>
            </a:r>
            <a:r>
              <a:rPr lang="en-US" altLang="zh-CN" dirty="0" err="1">
                <a:ea typeface="思源黑体" panose="020B0400000000000000"/>
              </a:rPr>
              <a:t>PyTorch</a:t>
            </a:r>
            <a:r>
              <a:rPr lang="zh-CN" altLang="en-US" dirty="0">
                <a:ea typeface="思源黑体" panose="020B0400000000000000"/>
              </a:rPr>
              <a:t>，语法结构相对复杂</a:t>
            </a:r>
          </a:p>
          <a:p>
            <a:pPr marL="0" indent="0">
              <a:buNone/>
            </a:pPr>
            <a:endParaRPr lang="en-US" altLang="zh-CN" dirty="0">
              <a:ea typeface="思源黑体" panose="020B0400000000000000"/>
            </a:endParaRPr>
          </a:p>
          <a:p>
            <a:pPr marL="0" indent="0">
              <a:buNone/>
            </a:pPr>
            <a:endParaRPr lang="en-US" altLang="zh-CN" dirty="0">
              <a:ea typeface="思源黑体" panose="020B0400000000000000"/>
            </a:endParaRPr>
          </a:p>
          <a:p>
            <a:pPr marL="0" indent="0">
              <a:buNone/>
            </a:pPr>
            <a:endParaRPr lang="zh-CN" altLang="en-US" dirty="0">
              <a:ea typeface="思源黑体" panose="020B0400000000000000"/>
            </a:endParaRP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深度学习编写框架</a:t>
            </a:r>
          </a:p>
        </p:txBody>
      </p:sp>
    </p:spTree>
    <p:extLst>
      <p:ext uri="{BB962C8B-B14F-4D97-AF65-F5344CB8AC3E}">
        <p14:creationId xmlns:p14="http://schemas.microsoft.com/office/powerpoint/2010/main" val="339530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BF6D428-00B5-A63B-9FE0-C8C794523794}"/>
              </a:ext>
            </a:extLst>
          </p:cNvPr>
          <p:cNvSpPr>
            <a:spLocks noGrp="1"/>
          </p:cNvSpPr>
          <p:nvPr>
            <p:ph idx="1"/>
          </p:nvPr>
        </p:nvSpPr>
        <p:spPr/>
        <p:txBody>
          <a:bodyPr/>
          <a:lstStyle/>
          <a:p>
            <a:r>
              <a:rPr lang="en-US" altLang="zh-CN" dirty="0" err="1">
                <a:ea typeface="思源黑体" panose="020B0400000000000000"/>
              </a:rPr>
              <a:t>PyTorch</a:t>
            </a:r>
            <a:r>
              <a:rPr lang="zh-CN" altLang="en-US" dirty="0">
                <a:ea typeface="思源黑体" panose="020B0400000000000000"/>
              </a:rPr>
              <a:t>：</a:t>
            </a:r>
            <a:r>
              <a:rPr lang="en-US" altLang="zh-CN" dirty="0">
                <a:ea typeface="思源黑体" panose="020B0400000000000000"/>
              </a:rPr>
              <a:t>2017 </a:t>
            </a:r>
            <a:r>
              <a:rPr lang="zh-CN" altLang="en-US" dirty="0">
                <a:ea typeface="思源黑体" panose="020B0400000000000000"/>
              </a:rPr>
              <a:t>年 </a:t>
            </a:r>
            <a:r>
              <a:rPr lang="en-US" altLang="zh-CN" dirty="0">
                <a:ea typeface="思源黑体" panose="020B0400000000000000"/>
              </a:rPr>
              <a:t>1 </a:t>
            </a:r>
            <a:r>
              <a:rPr lang="zh-CN" altLang="en-US" dirty="0">
                <a:ea typeface="思源黑体" panose="020B0400000000000000"/>
              </a:rPr>
              <a:t>月，</a:t>
            </a:r>
            <a:r>
              <a:rPr lang="en-US" altLang="zh-CN" dirty="0">
                <a:ea typeface="思源黑体" panose="020B0400000000000000"/>
              </a:rPr>
              <a:t>Facebook </a:t>
            </a:r>
            <a:r>
              <a:rPr lang="zh-CN" altLang="en-US" dirty="0">
                <a:ea typeface="思源黑体" panose="020B0400000000000000"/>
              </a:rPr>
              <a:t>将 </a:t>
            </a:r>
            <a:r>
              <a:rPr lang="en-US" altLang="zh-CN" dirty="0">
                <a:ea typeface="思源黑体" panose="020B0400000000000000"/>
              </a:rPr>
              <a:t>Python </a:t>
            </a:r>
            <a:r>
              <a:rPr lang="zh-CN" altLang="en-US" dirty="0">
                <a:ea typeface="思源黑体" panose="020B0400000000000000"/>
              </a:rPr>
              <a:t>版本的 </a:t>
            </a:r>
            <a:r>
              <a:rPr lang="en-US" altLang="zh-CN" dirty="0">
                <a:ea typeface="思源黑体" panose="020B0400000000000000"/>
              </a:rPr>
              <a:t>Torch </a:t>
            </a:r>
            <a:r>
              <a:rPr lang="zh-CN" altLang="en-US" dirty="0">
                <a:ea typeface="思源黑体" panose="020B0400000000000000"/>
              </a:rPr>
              <a:t>库（用 </a:t>
            </a:r>
            <a:r>
              <a:rPr lang="en-US" altLang="zh-CN" dirty="0">
                <a:ea typeface="思源黑体" panose="020B0400000000000000"/>
              </a:rPr>
              <a:t>Lua </a:t>
            </a:r>
            <a:r>
              <a:rPr lang="zh-CN" altLang="en-US" dirty="0">
                <a:ea typeface="思源黑体" panose="020B0400000000000000"/>
              </a:rPr>
              <a:t>编写）开源。</a:t>
            </a:r>
          </a:p>
          <a:p>
            <a:pPr lvl="1"/>
            <a:r>
              <a:rPr lang="zh-CN" altLang="en-US" dirty="0">
                <a:ea typeface="思源黑体" panose="020B0400000000000000"/>
              </a:rPr>
              <a:t>优点：</a:t>
            </a:r>
          </a:p>
          <a:p>
            <a:pPr lvl="2"/>
            <a:r>
              <a:rPr lang="zh-CN" altLang="en-US" dirty="0">
                <a:ea typeface="思源黑体" panose="020B0400000000000000"/>
              </a:rPr>
              <a:t>提供动态计算图，允许你处理可变长度的输入和输出，例如，在使用 </a:t>
            </a:r>
            <a:r>
              <a:rPr lang="en-US" altLang="zh-CN" dirty="0">
                <a:ea typeface="思源黑体" panose="020B0400000000000000"/>
              </a:rPr>
              <a:t>RNN </a:t>
            </a:r>
            <a:r>
              <a:rPr lang="zh-CN" altLang="en-US" dirty="0">
                <a:ea typeface="思源黑体" panose="020B0400000000000000"/>
              </a:rPr>
              <a:t>时非常有用。</a:t>
            </a:r>
          </a:p>
          <a:p>
            <a:pPr lvl="2"/>
            <a:r>
              <a:rPr lang="zh-CN" altLang="en-US" dirty="0">
                <a:ea typeface="思源黑体" panose="020B0400000000000000"/>
              </a:rPr>
              <a:t>另一个例子是，在 </a:t>
            </a:r>
            <a:r>
              <a:rPr lang="en-US" altLang="zh-CN" dirty="0" err="1">
                <a:ea typeface="思源黑体" panose="020B0400000000000000"/>
              </a:rPr>
              <a:t>PyTorch</a:t>
            </a:r>
            <a:r>
              <a:rPr lang="en-US" altLang="zh-CN" dirty="0">
                <a:ea typeface="思源黑体" panose="020B0400000000000000"/>
              </a:rPr>
              <a:t> </a:t>
            </a:r>
            <a:r>
              <a:rPr lang="zh-CN" altLang="en-US" dirty="0">
                <a:ea typeface="思源黑体" panose="020B0400000000000000"/>
              </a:rPr>
              <a:t>中，可以使用标准 </a:t>
            </a:r>
            <a:r>
              <a:rPr lang="en-US" altLang="zh-CN" dirty="0">
                <a:ea typeface="思源黑体" panose="020B0400000000000000"/>
              </a:rPr>
              <a:t>Python </a:t>
            </a:r>
            <a:r>
              <a:rPr lang="zh-CN" altLang="en-US" dirty="0">
                <a:ea typeface="思源黑体" panose="020B0400000000000000"/>
              </a:rPr>
              <a:t>语法编写 </a:t>
            </a:r>
            <a:r>
              <a:rPr lang="en-US" altLang="zh-CN" dirty="0">
                <a:ea typeface="思源黑体" panose="020B0400000000000000"/>
              </a:rPr>
              <a:t>for </a:t>
            </a:r>
            <a:r>
              <a:rPr lang="zh-CN" altLang="en-US" dirty="0">
                <a:ea typeface="思源黑体" panose="020B0400000000000000"/>
              </a:rPr>
              <a:t>循环语句。</a:t>
            </a:r>
          </a:p>
          <a:p>
            <a:pPr lvl="2"/>
            <a:r>
              <a:rPr lang="zh-CN" altLang="en-US" dirty="0">
                <a:ea typeface="思源黑体" panose="020B0400000000000000"/>
              </a:rPr>
              <a:t>大量预训练模型，大量易于组合的模块化组件</a:t>
            </a:r>
          </a:p>
          <a:p>
            <a:pPr lvl="2"/>
            <a:r>
              <a:rPr lang="zh-CN" altLang="en-US" dirty="0">
                <a:ea typeface="思源黑体" panose="020B0400000000000000"/>
              </a:rPr>
              <a:t>易于编写自己的图层类型，易于在 </a:t>
            </a:r>
            <a:r>
              <a:rPr lang="en-US" altLang="zh-CN" dirty="0">
                <a:ea typeface="思源黑体" panose="020B0400000000000000"/>
              </a:rPr>
              <a:t>GPU </a:t>
            </a:r>
            <a:r>
              <a:rPr lang="zh-CN" altLang="en-US" dirty="0">
                <a:ea typeface="思源黑体" panose="020B0400000000000000"/>
              </a:rPr>
              <a:t>上运行</a:t>
            </a:r>
          </a:p>
          <a:p>
            <a:pPr lvl="2"/>
            <a:r>
              <a:rPr lang="zh-CN" altLang="en-US" dirty="0">
                <a:ea typeface="思源黑体" panose="020B0400000000000000"/>
              </a:rPr>
              <a:t>研究中使用较多</a:t>
            </a:r>
          </a:p>
          <a:p>
            <a:endParaRPr lang="zh-CN" altLang="en-US" dirty="0">
              <a:ea typeface="思源黑体" panose="020B0400000000000000"/>
            </a:endParaRP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深度学习编写框架</a:t>
            </a:r>
          </a:p>
        </p:txBody>
      </p:sp>
    </p:spTree>
    <p:extLst>
      <p:ext uri="{BB962C8B-B14F-4D97-AF65-F5344CB8AC3E}">
        <p14:creationId xmlns:p14="http://schemas.microsoft.com/office/powerpoint/2010/main" val="792929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BF6D428-00B5-A63B-9FE0-C8C794523794}"/>
              </a:ext>
            </a:extLst>
          </p:cNvPr>
          <p:cNvSpPr>
            <a:spLocks noGrp="1"/>
          </p:cNvSpPr>
          <p:nvPr>
            <p:ph idx="1"/>
          </p:nvPr>
        </p:nvSpPr>
        <p:spPr/>
        <p:txBody>
          <a:bodyPr/>
          <a:lstStyle/>
          <a:p>
            <a:r>
              <a:rPr lang="en-US" altLang="zh-CN" dirty="0" err="1">
                <a:ea typeface="思源黑体" panose="020B0400000000000000"/>
              </a:rPr>
              <a:t>Keras</a:t>
            </a:r>
            <a:r>
              <a:rPr lang="zh-CN" altLang="en-US" dirty="0">
                <a:ea typeface="思源黑体" panose="020B0400000000000000"/>
              </a:rPr>
              <a:t>：</a:t>
            </a:r>
            <a:r>
              <a:rPr lang="en-US" altLang="zh-CN" dirty="0" err="1">
                <a:ea typeface="思源黑体" panose="020B0400000000000000"/>
              </a:rPr>
              <a:t>Keras</a:t>
            </a:r>
            <a:r>
              <a:rPr lang="en-US" altLang="zh-CN" dirty="0">
                <a:ea typeface="思源黑体" panose="020B0400000000000000"/>
              </a:rPr>
              <a:t> </a:t>
            </a:r>
            <a:r>
              <a:rPr lang="zh-CN" altLang="en-US" dirty="0">
                <a:ea typeface="思源黑体" panose="020B0400000000000000"/>
              </a:rPr>
              <a:t>是一个更高级、对用户最友好的 </a:t>
            </a:r>
            <a:r>
              <a:rPr lang="en-US" altLang="zh-CN" dirty="0">
                <a:ea typeface="思源黑体" panose="020B0400000000000000"/>
              </a:rPr>
              <a:t>API</a:t>
            </a:r>
            <a:r>
              <a:rPr lang="zh-CN" altLang="en-US" dirty="0">
                <a:ea typeface="思源黑体" panose="020B0400000000000000"/>
              </a:rPr>
              <a:t>，具有可配置的后端，由 </a:t>
            </a:r>
            <a:r>
              <a:rPr lang="en-US" altLang="zh-CN" dirty="0">
                <a:ea typeface="思源黑体" panose="020B0400000000000000"/>
              </a:rPr>
              <a:t>Google Brain </a:t>
            </a:r>
            <a:r>
              <a:rPr lang="zh-CN" altLang="en-US" dirty="0">
                <a:ea typeface="思源黑体" panose="020B0400000000000000"/>
              </a:rPr>
              <a:t>团队编写和维护。</a:t>
            </a:r>
          </a:p>
          <a:p>
            <a:pPr lvl="1"/>
            <a:r>
              <a:rPr lang="zh-CN" altLang="en-US" dirty="0">
                <a:ea typeface="思源黑体" panose="020B0400000000000000"/>
              </a:rPr>
              <a:t>优点：</a:t>
            </a:r>
          </a:p>
          <a:p>
            <a:pPr lvl="2"/>
            <a:r>
              <a:rPr lang="zh-CN" altLang="en-US" dirty="0">
                <a:ea typeface="思源黑体" panose="020B0400000000000000"/>
              </a:rPr>
              <a:t>提供高级 </a:t>
            </a:r>
            <a:r>
              <a:rPr lang="en-US" altLang="zh-CN" dirty="0">
                <a:ea typeface="思源黑体" panose="020B0400000000000000"/>
              </a:rPr>
              <a:t>API </a:t>
            </a:r>
            <a:r>
              <a:rPr lang="zh-CN" altLang="en-US" dirty="0">
                <a:ea typeface="思源黑体" panose="020B0400000000000000"/>
              </a:rPr>
              <a:t>来构建深度学习模型，使其易于阅读和使用</a:t>
            </a:r>
          </a:p>
          <a:p>
            <a:pPr lvl="2"/>
            <a:r>
              <a:rPr lang="zh-CN" altLang="en-US" dirty="0">
                <a:ea typeface="思源黑体" panose="020B0400000000000000"/>
              </a:rPr>
              <a:t>位于其他深度学习库（如 </a:t>
            </a:r>
            <a:r>
              <a:rPr lang="en-US" altLang="zh-CN" dirty="0">
                <a:ea typeface="思源黑体" panose="020B0400000000000000"/>
              </a:rPr>
              <a:t>Theano </a:t>
            </a:r>
            <a:r>
              <a:rPr lang="zh-CN" altLang="en-US" dirty="0">
                <a:ea typeface="思源黑体" panose="020B0400000000000000"/>
              </a:rPr>
              <a:t>和 </a:t>
            </a:r>
            <a:r>
              <a:rPr lang="en-US" altLang="zh-CN" dirty="0">
                <a:ea typeface="思源黑体" panose="020B0400000000000000"/>
              </a:rPr>
              <a:t>TensorFlow</a:t>
            </a:r>
            <a:r>
              <a:rPr lang="zh-CN" altLang="en-US" dirty="0">
                <a:ea typeface="思源黑体" panose="020B0400000000000000"/>
              </a:rPr>
              <a:t>，可配置）之上，语法简单</a:t>
            </a:r>
          </a:p>
          <a:p>
            <a:pPr lvl="2"/>
            <a:r>
              <a:rPr lang="zh-CN" altLang="en-US" dirty="0">
                <a:ea typeface="思源黑体" panose="020B0400000000000000"/>
              </a:rPr>
              <a:t>使用面向对象的设计，因此所有内容都被视为对象（如网络层、参数、优化器等）。所有模型参数都可以作为对象属性进行访问。</a:t>
            </a:r>
          </a:p>
          <a:p>
            <a:pPr lvl="2"/>
            <a:r>
              <a:rPr lang="zh-CN" altLang="en-US" dirty="0">
                <a:ea typeface="思源黑体" panose="020B0400000000000000"/>
              </a:rPr>
              <a:t>例如：</a:t>
            </a:r>
            <a:r>
              <a:rPr lang="en-US" altLang="zh-CN" dirty="0" err="1">
                <a:ea typeface="思源黑体" panose="020B0400000000000000"/>
              </a:rPr>
              <a:t>model.layers</a:t>
            </a:r>
            <a:r>
              <a:rPr lang="en-US" altLang="zh-CN" dirty="0">
                <a:ea typeface="思源黑体" panose="020B0400000000000000"/>
              </a:rPr>
              <a:t>[3].output </a:t>
            </a:r>
            <a:r>
              <a:rPr lang="zh-CN" altLang="en-US" dirty="0">
                <a:ea typeface="思源黑体" panose="020B0400000000000000"/>
              </a:rPr>
              <a:t>将提供模型的第三层</a:t>
            </a:r>
          </a:p>
          <a:p>
            <a:pPr lvl="1"/>
            <a:r>
              <a:rPr lang="zh-CN" altLang="en-US" dirty="0">
                <a:ea typeface="思源黑体" panose="020B0400000000000000"/>
              </a:rPr>
              <a:t>缺点：</a:t>
            </a:r>
          </a:p>
          <a:p>
            <a:pPr lvl="2"/>
            <a:r>
              <a:rPr lang="zh-CN" altLang="en-US" dirty="0">
                <a:ea typeface="思源黑体" panose="020B0400000000000000"/>
              </a:rPr>
              <a:t>由于用途非常普遍，所以在性能方面比较欠缺</a:t>
            </a:r>
          </a:p>
          <a:p>
            <a:pPr lvl="2"/>
            <a:r>
              <a:rPr lang="zh-CN" altLang="en-US" dirty="0">
                <a:ea typeface="思源黑体" panose="020B0400000000000000"/>
              </a:rPr>
              <a:t>不像 </a:t>
            </a:r>
            <a:r>
              <a:rPr lang="en-US" altLang="zh-CN" dirty="0">
                <a:ea typeface="思源黑体" panose="020B0400000000000000"/>
              </a:rPr>
              <a:t>TensorFlow </a:t>
            </a:r>
            <a:r>
              <a:rPr lang="zh-CN" altLang="en-US" dirty="0">
                <a:ea typeface="思源黑体" panose="020B0400000000000000"/>
              </a:rPr>
              <a:t>或 </a:t>
            </a:r>
            <a:r>
              <a:rPr lang="en-US" altLang="zh-CN" dirty="0" err="1">
                <a:ea typeface="思源黑体" panose="020B0400000000000000"/>
              </a:rPr>
              <a:t>PyTorch</a:t>
            </a:r>
            <a:r>
              <a:rPr lang="en-US" altLang="zh-CN" dirty="0">
                <a:ea typeface="思源黑体" panose="020B0400000000000000"/>
              </a:rPr>
              <a:t> </a:t>
            </a:r>
            <a:r>
              <a:rPr lang="zh-CN" altLang="en-US" dirty="0">
                <a:ea typeface="思源黑体" panose="020B0400000000000000"/>
              </a:rPr>
              <a:t>那样灵活</a:t>
            </a:r>
          </a:p>
          <a:p>
            <a:endParaRPr lang="zh-CN" altLang="en-US" dirty="0">
              <a:ea typeface="思源黑体" panose="020B0400000000000000"/>
            </a:endParaRPr>
          </a:p>
        </p:txBody>
      </p:sp>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深度学习编写框架</a:t>
            </a:r>
          </a:p>
        </p:txBody>
      </p:sp>
    </p:spTree>
    <p:extLst>
      <p:ext uri="{BB962C8B-B14F-4D97-AF65-F5344CB8AC3E}">
        <p14:creationId xmlns:p14="http://schemas.microsoft.com/office/powerpoint/2010/main" val="782376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40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a:ea typeface="思源黑体" panose="020B0400000000000000"/>
                <a:sym typeface="Calibri" panose="020F0502020204030204" pitchFamily="34" charset="0"/>
              </a:rPr>
              <a:t>Frank Rosenblatt</a:t>
            </a:r>
            <a:r>
              <a:rPr lang="zh-CN" altLang="en-US" dirty="0">
                <a:ea typeface="思源黑体" panose="020B0400000000000000"/>
                <a:sym typeface="Calibri" panose="020F0502020204030204" pitchFamily="34" charset="0"/>
              </a:rPr>
              <a:t>（弗兰克</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罗森布拉特，</a:t>
            </a:r>
            <a:r>
              <a:rPr lang="en-US" altLang="zh-CN" dirty="0">
                <a:ea typeface="思源黑体" panose="020B0400000000000000"/>
                <a:sym typeface="Calibri" panose="020F0502020204030204" pitchFamily="34" charset="0"/>
              </a:rPr>
              <a:t>1957)</a:t>
            </a:r>
          </a:p>
          <a:p>
            <a:pPr>
              <a:lnSpc>
                <a:spcPct val="150000"/>
              </a:lnSpc>
            </a:pPr>
            <a:r>
              <a:rPr lang="zh-CN" altLang="en-US" dirty="0">
                <a:ea typeface="思源黑体" panose="020B0400000000000000"/>
                <a:sym typeface="Calibri" panose="020F0502020204030204" pitchFamily="34" charset="0"/>
              </a:rPr>
              <a:t>深度学习算法基于多层感知器原理</a:t>
            </a:r>
          </a:p>
          <a:p>
            <a:pPr lvl="1">
              <a:lnSpc>
                <a:spcPct val="150000"/>
              </a:lnSpc>
            </a:pPr>
            <a:r>
              <a:rPr lang="zh-CN" altLang="en-US" dirty="0">
                <a:ea typeface="思源黑体" panose="020B0400000000000000"/>
                <a:sym typeface="Calibri" panose="020F0502020204030204" pitchFamily="34" charset="0"/>
              </a:rPr>
              <a:t>输入：多个输入信号</a:t>
            </a:r>
          </a:p>
          <a:p>
            <a:pPr lvl="1">
              <a:lnSpc>
                <a:spcPct val="150000"/>
              </a:lnSpc>
            </a:pPr>
            <a:r>
              <a:rPr lang="zh-CN" altLang="en-US" dirty="0">
                <a:ea typeface="思源黑体" panose="020B0400000000000000"/>
                <a:sym typeface="Calibri" panose="020F0502020204030204" pitchFamily="34" charset="0"/>
              </a:rPr>
              <a:t>输出：一个信号在感知器中，通常为 </a:t>
            </a:r>
            <a:r>
              <a:rPr lang="en-US" altLang="zh-CN" dirty="0">
                <a:ea typeface="思源黑体" panose="020B0400000000000000"/>
                <a:sym typeface="Calibri" panose="020F0502020204030204" pitchFamily="34" charset="0"/>
              </a:rPr>
              <a:t>1/0 </a:t>
            </a:r>
            <a:r>
              <a:rPr lang="zh-CN" altLang="en-US" dirty="0">
                <a:ea typeface="思源黑体" panose="020B0400000000000000"/>
                <a:sym typeface="Calibri" panose="020F0502020204030204" pitchFamily="34" charset="0"/>
              </a:rPr>
              <a:t>表示</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通过</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不通过</a:t>
            </a:r>
            <a:r>
              <a:rPr lang="en-US" altLang="zh-CN" dirty="0">
                <a:ea typeface="思源黑体" panose="020B0400000000000000"/>
                <a:sym typeface="Calibri" panose="020F0502020204030204" pitchFamily="34" charset="0"/>
              </a:rPr>
              <a:t>"</a:t>
            </a:r>
          </a:p>
          <a:p>
            <a:pPr lvl="1">
              <a:lnSpc>
                <a:spcPct val="150000"/>
              </a:lnSpc>
            </a:pPr>
            <a:r>
              <a:rPr lang="zh-CN" altLang="en-US" dirty="0">
                <a:ea typeface="思源黑体" panose="020B0400000000000000"/>
                <a:sym typeface="Calibri" panose="020F0502020204030204" pitchFamily="34" charset="0"/>
              </a:rPr>
              <a:t>可抽象理解为“电流与电阻”</a:t>
            </a:r>
          </a:p>
          <a:p>
            <a:pPr>
              <a:lnSpc>
                <a:spcPct val="150000"/>
              </a:lnSpc>
            </a:pPr>
            <a:endParaRPr lang="zh-CN" altLang="en-US" dirty="0">
              <a:ea typeface="思源黑体" panose="020B0400000000000000"/>
              <a:sym typeface="Calibri" panose="020F0502020204030204" pitchFamily="34" charset="0"/>
            </a:endParaRPr>
          </a:p>
        </p:txBody>
      </p:sp>
      <p:sp>
        <p:nvSpPr>
          <p:cNvPr id="3" name="文本占位符 2"/>
          <p:cNvSpPr>
            <a:spLocks noGrp="1"/>
          </p:cNvSpPr>
          <p:nvPr>
            <p:ph type="body" sz="quarter" idx="11"/>
          </p:nvPr>
        </p:nvSpPr>
        <p:spPr/>
        <p:txBody>
          <a:bodyPr>
            <a:normAutofit fontScale="92500" lnSpcReduction="20000"/>
          </a:bodyPr>
          <a:lstStyle/>
          <a:p>
            <a:r>
              <a:rPr lang="en-US" altLang="zh-CN" dirty="0">
                <a:ea typeface="思源黑体" panose="020B0400000000000000"/>
                <a:sym typeface="Calibri" panose="020F0502020204030204" pitchFamily="34" charset="0"/>
              </a:rPr>
              <a:t>Perceptron </a:t>
            </a:r>
            <a:r>
              <a:rPr lang="zh-CN" altLang="en-US" dirty="0">
                <a:ea typeface="思源黑体" panose="020B0400000000000000"/>
                <a:sym typeface="Calibri" panose="020F0502020204030204" pitchFamily="34" charset="0"/>
              </a:rPr>
              <a:t>（感知机）</a:t>
            </a:r>
          </a:p>
        </p:txBody>
      </p:sp>
      <p:pic>
        <p:nvPicPr>
          <p:cNvPr id="4" name="图片 3">
            <a:extLst>
              <a:ext uri="{FF2B5EF4-FFF2-40B4-BE49-F238E27FC236}">
                <a16:creationId xmlns:a16="http://schemas.microsoft.com/office/drawing/2014/main" id="{84D129A0-E376-7D19-3AFE-36D4EBA75718}"/>
              </a:ext>
            </a:extLst>
          </p:cNvPr>
          <p:cNvPicPr>
            <a:picLocks noChangeAspect="1"/>
          </p:cNvPicPr>
          <p:nvPr/>
        </p:nvPicPr>
        <p:blipFill>
          <a:blip r:embed="rId2"/>
          <a:stretch>
            <a:fillRect/>
          </a:stretch>
        </p:blipFill>
        <p:spPr>
          <a:xfrm>
            <a:off x="467544" y="2220035"/>
            <a:ext cx="3196976" cy="2479582"/>
          </a:xfrm>
          <a:prstGeom prst="rect">
            <a:avLst/>
          </a:prstGeom>
        </p:spPr>
      </p:pic>
      <p:pic>
        <p:nvPicPr>
          <p:cNvPr id="5" name="图片 4">
            <a:extLst>
              <a:ext uri="{FF2B5EF4-FFF2-40B4-BE49-F238E27FC236}">
                <a16:creationId xmlns:a16="http://schemas.microsoft.com/office/drawing/2014/main" id="{181525FF-4A9F-CE37-AF28-70723FF0954C}"/>
              </a:ext>
            </a:extLst>
          </p:cNvPr>
          <p:cNvPicPr>
            <a:picLocks noChangeAspect="1"/>
          </p:cNvPicPr>
          <p:nvPr/>
        </p:nvPicPr>
        <p:blipFill>
          <a:blip r:embed="rId3"/>
          <a:stretch>
            <a:fillRect/>
          </a:stretch>
        </p:blipFill>
        <p:spPr>
          <a:xfrm>
            <a:off x="4657631" y="3005923"/>
            <a:ext cx="3063847" cy="907806"/>
          </a:xfrm>
          <a:prstGeom prst="rect">
            <a:avLst/>
          </a:prstGeom>
        </p:spPr>
      </p:pic>
    </p:spTree>
    <p:extLst>
      <p:ext uri="{BB962C8B-B14F-4D97-AF65-F5344CB8AC3E}">
        <p14:creationId xmlns:p14="http://schemas.microsoft.com/office/powerpoint/2010/main" val="326338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en-US" altLang="zh-CN" dirty="0">
                <a:latin typeface="思源黑体" panose="020B0400000000000000"/>
                <a:ea typeface="思源黑体" panose="020B0400000000000000"/>
                <a:sym typeface="Calibri" panose="020F0502020204030204" pitchFamily="34" charset="0"/>
              </a:rPr>
              <a:t>AND, NAND, Or Gate </a:t>
            </a:r>
            <a:r>
              <a:rPr lang="zh-CN" altLang="en-US" dirty="0">
                <a:latin typeface="思源黑体" panose="020B0400000000000000"/>
                <a:ea typeface="思源黑体" panose="020B0400000000000000"/>
                <a:sym typeface="Calibri" panose="020F0502020204030204" pitchFamily="34" charset="0"/>
              </a:rPr>
              <a:t>（与门</a:t>
            </a:r>
            <a:r>
              <a:rPr lang="en-US" altLang="zh-CN" dirty="0">
                <a:latin typeface="思源黑体" panose="020B0400000000000000"/>
                <a:ea typeface="思源黑体" panose="020B0400000000000000"/>
                <a:sym typeface="Calibri" panose="020F0502020204030204" pitchFamily="34" charset="0"/>
              </a:rPr>
              <a:t>,</a:t>
            </a:r>
            <a:r>
              <a:rPr lang="zh-CN" altLang="en-US" dirty="0">
                <a:latin typeface="思源黑体" panose="020B0400000000000000"/>
                <a:ea typeface="思源黑体" panose="020B0400000000000000"/>
                <a:sym typeface="Calibri" panose="020F0502020204030204" pitchFamily="34" charset="0"/>
              </a:rPr>
              <a:t>与非门</a:t>
            </a:r>
            <a:r>
              <a:rPr lang="en-US" altLang="zh-CN" dirty="0">
                <a:latin typeface="思源黑体" panose="020B0400000000000000"/>
                <a:ea typeface="思源黑体" panose="020B0400000000000000"/>
                <a:sym typeface="Calibri" panose="020F0502020204030204" pitchFamily="34" charset="0"/>
              </a:rPr>
              <a:t>,</a:t>
            </a:r>
            <a:r>
              <a:rPr lang="zh-CN" altLang="en-US" dirty="0">
                <a:latin typeface="思源黑体" panose="020B0400000000000000"/>
                <a:ea typeface="思源黑体" panose="020B0400000000000000"/>
                <a:sym typeface="Calibri" panose="020F0502020204030204" pitchFamily="34" charset="0"/>
              </a:rPr>
              <a:t>或门）</a:t>
            </a:r>
          </a:p>
        </p:txBody>
      </p:sp>
      <mc:AlternateContent xmlns:mc="http://schemas.openxmlformats.org/markup-compatibility/2006" xmlns:a14="http://schemas.microsoft.com/office/drawing/2010/main">
        <mc:Choice Requires="a14">
          <p:sp>
            <p:nvSpPr>
              <p:cNvPr id="2" name="内容占位符 2">
                <a:extLst>
                  <a:ext uri="{FF2B5EF4-FFF2-40B4-BE49-F238E27FC236}">
                    <a16:creationId xmlns:a16="http://schemas.microsoft.com/office/drawing/2014/main" id="{0191B38A-BD9D-2892-ACF4-512391CC2732}"/>
                  </a:ext>
                </a:extLst>
              </p:cNvPr>
              <p:cNvSpPr>
                <a:spLocks noGrp="1"/>
              </p:cNvSpPr>
              <p:nvPr>
                <p:ph sz="half" idx="1"/>
              </p:nvPr>
            </p:nvSpPr>
            <p:spPr>
              <a:xfrm>
                <a:off x="264245" y="1049402"/>
                <a:ext cx="2894601" cy="3789567"/>
              </a:xfrm>
            </p:spPr>
            <p:txBody>
              <a:bodyPr>
                <a:normAutofit/>
              </a:bodyPr>
              <a:lstStyle/>
              <a:p>
                <a:pPr marL="0" indent="0">
                  <a:buNone/>
                </a:pPr>
                <a:r>
                  <a:rPr lang="en-US" altLang="zh-CN" dirty="0"/>
                  <a:t>AND Gate</a:t>
                </a:r>
              </a:p>
              <a:p>
                <a:endParaRPr lang="en-US" altLang="zh-CN" dirty="0"/>
              </a:p>
              <a:p>
                <a:endParaRPr lang="en-US" altLang="zh-CN" dirty="0"/>
              </a:p>
              <a:p>
                <a:endParaRPr lang="en-US" altLang="zh-CN" dirty="0"/>
              </a:p>
              <a:p>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d>
                        <m:dPr>
                          <m:ctrlPr>
                            <a:rPr lang="en-US" altLang="zh-CN" sz="1500" i="1">
                              <a:latin typeface="Cambria Math" panose="02040503050406030204" pitchFamily="18" charset="0"/>
                            </a:rPr>
                          </m:ctrlPr>
                        </m:dPr>
                        <m:e>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r>
                            <a:rPr lang="en-US" altLang="zh-CN" sz="1500" i="1">
                              <a:latin typeface="Cambria Math" panose="02040503050406030204" pitchFamily="18" charset="0"/>
                            </a:rPr>
                            <m:t>𝜃</m:t>
                          </m:r>
                        </m:e>
                      </m:d>
                      <m:r>
                        <a:rPr lang="en-US" altLang="zh-CN" sz="1500" i="1">
                          <a:latin typeface="Cambria Math" panose="02040503050406030204" pitchFamily="18" charset="0"/>
                        </a:rPr>
                        <m:t>=</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0.5,0.5,0.7</m:t>
                          </m:r>
                        </m:e>
                      </m:d>
                    </m:oMath>
                  </m:oMathPara>
                </a14:m>
                <a:endParaRPr lang="en-US" altLang="zh-CN" sz="15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1500" i="1">
                              <a:latin typeface="Cambria Math" panose="02040503050406030204" pitchFamily="18" charset="0"/>
                            </a:rPr>
                          </m:ctrlPr>
                        </m:dPr>
                        <m:e>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r>
                            <a:rPr lang="en-US" altLang="zh-CN" sz="1500" i="1">
                              <a:latin typeface="Cambria Math" panose="02040503050406030204" pitchFamily="18" charset="0"/>
                            </a:rPr>
                            <m:t>𝜃</m:t>
                          </m:r>
                        </m:e>
                      </m:d>
                      <m:r>
                        <a:rPr lang="en-US" altLang="zh-CN" sz="1500" i="1">
                          <a:latin typeface="Cambria Math" panose="02040503050406030204" pitchFamily="18" charset="0"/>
                        </a:rPr>
                        <m:t>=</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1,1,1</m:t>
                          </m:r>
                        </m:e>
                      </m:d>
                    </m:oMath>
                  </m:oMathPara>
                </a14:m>
                <a:endParaRPr lang="en-US" altLang="zh-CN" sz="1500" dirty="0"/>
              </a:p>
              <a:p>
                <a:pPr marL="0" indent="0">
                  <a:buNone/>
                </a:pPr>
                <a:endParaRPr lang="en-US" altLang="zh-CN" b="0" i="1" dirty="0">
                  <a:latin typeface="Cambria Math" panose="02040503050406030204" pitchFamily="18" charset="0"/>
                </a:endParaRPr>
              </a:p>
              <a:p>
                <a:pPr marL="0" indent="0">
                  <a:buNone/>
                </a:pPr>
                <a:endParaRPr lang="en-US" altLang="zh-CN" dirty="0"/>
              </a:p>
              <a:p>
                <a:pPr marL="0" indent="0">
                  <a:buNone/>
                </a:pPr>
                <a:endParaRPr lang="en-US" altLang="zh-CN" b="0" dirty="0"/>
              </a:p>
              <a:p>
                <a:pPr marL="0" indent="0">
                  <a:buNone/>
                </a:pPr>
                <a:endParaRPr lang="zh-CN" altLang="en-US" dirty="0"/>
              </a:p>
            </p:txBody>
          </p:sp>
        </mc:Choice>
        <mc:Fallback xmlns="">
          <p:sp>
            <p:nvSpPr>
              <p:cNvPr id="2" name="内容占位符 2">
                <a:extLst>
                  <a:ext uri="{FF2B5EF4-FFF2-40B4-BE49-F238E27FC236}">
                    <a16:creationId xmlns:a16="http://schemas.microsoft.com/office/drawing/2014/main" id="{0191B38A-BD9D-2892-ACF4-512391CC2732}"/>
                  </a:ext>
                </a:extLst>
              </p:cNvPr>
              <p:cNvSpPr>
                <a:spLocks noGrp="1" noRot="1" noChangeAspect="1" noMove="1" noResize="1" noEditPoints="1" noAdjustHandles="1" noChangeArrowheads="1" noChangeShapeType="1" noTextEdit="1"/>
              </p:cNvSpPr>
              <p:nvPr>
                <p:ph sz="half" idx="1"/>
              </p:nvPr>
            </p:nvSpPr>
            <p:spPr>
              <a:xfrm>
                <a:off x="264245" y="1049402"/>
                <a:ext cx="2894601" cy="3789567"/>
              </a:xfrm>
              <a:blipFill>
                <a:blip r:embed="rId2"/>
                <a:stretch>
                  <a:fillRect l="-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B05217F3-139B-3ADE-CEBD-B735C0648C63}"/>
                  </a:ext>
                </a:extLst>
              </p:cNvPr>
              <p:cNvSpPr txBox="1">
                <a:spLocks/>
              </p:cNvSpPr>
              <p:nvPr/>
            </p:nvSpPr>
            <p:spPr>
              <a:xfrm>
                <a:off x="3275135" y="1049402"/>
                <a:ext cx="2809568" cy="371528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latin typeface="+mj-lt"/>
                  </a:rPr>
                  <a:t>NAND Gate</a:t>
                </a:r>
              </a:p>
              <a:p>
                <a:endParaRPr lang="en-US" altLang="zh-CN" dirty="0"/>
              </a:p>
              <a:p>
                <a:endParaRPr lang="en-US" altLang="zh-CN" dirty="0"/>
              </a:p>
              <a:p>
                <a:endParaRPr lang="en-US" altLang="zh-CN" dirty="0"/>
              </a:p>
              <a:p>
                <a:endParaRPr lang="en-US" altLang="zh-CN" dirty="0"/>
              </a:p>
              <a:p>
                <a:endParaRPr lang="en-US" altLang="zh-CN" dirty="0"/>
              </a:p>
              <a:p>
                <a:pPr marL="0" indent="0">
                  <a:buFont typeface="Arial" pitchFamily="34" charset="0"/>
                  <a:buNone/>
                </a:pPr>
                <a:endParaRPr lang="en-US" altLang="zh-CN" i="1" dirty="0">
                  <a:latin typeface="Cambria Math" panose="02040503050406030204" pitchFamily="18" charset="0"/>
                </a:endParaRPr>
              </a:p>
              <a:p>
                <a:pPr marL="0" indent="0">
                  <a:buFont typeface="Arial" pitchFamily="34" charset="0"/>
                  <a:buNone/>
                </a:pPr>
                <a14:m>
                  <m:oMathPara xmlns:m="http://schemas.openxmlformats.org/officeDocument/2006/math">
                    <m:oMathParaPr>
                      <m:jc m:val="centerGroup"/>
                    </m:oMathParaPr>
                    <m:oMath xmlns:m="http://schemas.openxmlformats.org/officeDocument/2006/math">
                      <m:d>
                        <m:dPr>
                          <m:ctrlPr>
                            <a:rPr lang="en-US" altLang="zh-CN" sz="1500" i="1">
                              <a:latin typeface="Cambria Math" panose="02040503050406030204" pitchFamily="18" charset="0"/>
                            </a:rPr>
                          </m:ctrlPr>
                        </m:dPr>
                        <m:e>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r>
                            <a:rPr lang="en-US" altLang="zh-CN" sz="1500" i="1">
                              <a:latin typeface="Cambria Math" panose="02040503050406030204" pitchFamily="18" charset="0"/>
                            </a:rPr>
                            <m:t>𝜃</m:t>
                          </m:r>
                        </m:e>
                      </m:d>
                      <m:r>
                        <a:rPr lang="en-US" altLang="zh-CN" sz="1500" i="1">
                          <a:latin typeface="Cambria Math" panose="02040503050406030204" pitchFamily="18" charset="0"/>
                        </a:rPr>
                        <m:t>=</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−0.5,−0.5,−0.7</m:t>
                          </m:r>
                        </m:e>
                      </m:d>
                    </m:oMath>
                  </m:oMathPara>
                </a14:m>
                <a:endParaRPr lang="en-US" altLang="zh-CN" sz="1500" dirty="0"/>
              </a:p>
              <a:p>
                <a:pPr marL="0" indent="0">
                  <a:buFont typeface="Arial" pitchFamily="34" charset="0"/>
                  <a:buNone/>
                </a:pPr>
                <a14:m>
                  <m:oMathPara xmlns:m="http://schemas.openxmlformats.org/officeDocument/2006/math">
                    <m:oMathParaPr>
                      <m:jc m:val="centerGroup"/>
                    </m:oMathParaPr>
                    <m:oMath xmlns:m="http://schemas.openxmlformats.org/officeDocument/2006/math">
                      <m:d>
                        <m:dPr>
                          <m:ctrlPr>
                            <a:rPr lang="en-US" altLang="zh-CN" sz="1500" i="1">
                              <a:latin typeface="Cambria Math" panose="02040503050406030204" pitchFamily="18" charset="0"/>
                            </a:rPr>
                          </m:ctrlPr>
                        </m:dPr>
                        <m:e>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r>
                            <a:rPr lang="en-US" altLang="zh-CN" sz="1500" i="1">
                              <a:latin typeface="Cambria Math" panose="02040503050406030204" pitchFamily="18" charset="0"/>
                            </a:rPr>
                            <m:t>𝜃</m:t>
                          </m:r>
                        </m:e>
                      </m:d>
                      <m:r>
                        <a:rPr lang="en-US" altLang="zh-CN" sz="1500" i="1">
                          <a:latin typeface="Cambria Math" panose="02040503050406030204" pitchFamily="18" charset="0"/>
                        </a:rPr>
                        <m:t>=</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−1,−1,−1</m:t>
                          </m:r>
                        </m:e>
                      </m:d>
                    </m:oMath>
                  </m:oMathPara>
                </a14:m>
                <a:endParaRPr lang="en-US" altLang="zh-CN" sz="1500" dirty="0"/>
              </a:p>
            </p:txBody>
          </p:sp>
        </mc:Choice>
        <mc:Fallback xmlns="">
          <p:sp>
            <p:nvSpPr>
              <p:cNvPr id="4" name="内容占位符 3">
                <a:extLst>
                  <a:ext uri="{FF2B5EF4-FFF2-40B4-BE49-F238E27FC236}">
                    <a16:creationId xmlns:a16="http://schemas.microsoft.com/office/drawing/2014/main" id="{B05217F3-139B-3ADE-CEBD-B735C0648C63}"/>
                  </a:ext>
                </a:extLst>
              </p:cNvPr>
              <p:cNvSpPr txBox="1">
                <a:spLocks noRot="1" noChangeAspect="1" noMove="1" noResize="1" noEditPoints="1" noAdjustHandles="1" noChangeArrowheads="1" noChangeShapeType="1" noTextEdit="1"/>
              </p:cNvSpPr>
              <p:nvPr/>
            </p:nvSpPr>
            <p:spPr>
              <a:xfrm>
                <a:off x="3275135" y="1049402"/>
                <a:ext cx="2809568" cy="3715286"/>
              </a:xfrm>
              <a:prstGeom prst="rect">
                <a:avLst/>
              </a:prstGeom>
              <a:blipFill>
                <a:blip r:embed="rId3"/>
                <a:stretch>
                  <a:fillRect l="-2169" t="-82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EDA1CA84-C542-8D8C-A014-DE1B8703340F}"/>
              </a:ext>
            </a:extLst>
          </p:cNvPr>
          <p:cNvPicPr>
            <a:picLocks noChangeAspect="1"/>
          </p:cNvPicPr>
          <p:nvPr/>
        </p:nvPicPr>
        <p:blipFill>
          <a:blip r:embed="rId4"/>
          <a:stretch>
            <a:fillRect/>
          </a:stretch>
        </p:blipFill>
        <p:spPr>
          <a:xfrm>
            <a:off x="325227" y="1636724"/>
            <a:ext cx="2894601" cy="1700098"/>
          </a:xfrm>
          <a:prstGeom prst="rect">
            <a:avLst/>
          </a:prstGeom>
        </p:spPr>
      </p:pic>
      <p:pic>
        <p:nvPicPr>
          <p:cNvPr id="11" name="图片 10">
            <a:extLst>
              <a:ext uri="{FF2B5EF4-FFF2-40B4-BE49-F238E27FC236}">
                <a16:creationId xmlns:a16="http://schemas.microsoft.com/office/drawing/2014/main" id="{9D18CC24-5404-F20D-D651-11043FE2E550}"/>
              </a:ext>
            </a:extLst>
          </p:cNvPr>
          <p:cNvPicPr>
            <a:picLocks noChangeAspect="1"/>
          </p:cNvPicPr>
          <p:nvPr/>
        </p:nvPicPr>
        <p:blipFill>
          <a:blip r:embed="rId5"/>
          <a:stretch>
            <a:fillRect/>
          </a:stretch>
        </p:blipFill>
        <p:spPr>
          <a:xfrm>
            <a:off x="3219685" y="1636725"/>
            <a:ext cx="2704630" cy="1870049"/>
          </a:xfrm>
          <a:prstGeom prst="rect">
            <a:avLst/>
          </a:prstGeom>
        </p:spPr>
      </p:pic>
      <mc:AlternateContent xmlns:mc="http://schemas.openxmlformats.org/markup-compatibility/2006" xmlns:a14="http://schemas.microsoft.com/office/drawing/2010/main">
        <mc:Choice Requires="a14">
          <p:sp>
            <p:nvSpPr>
              <p:cNvPr id="17" name="内容占位符 3">
                <a:extLst>
                  <a:ext uri="{FF2B5EF4-FFF2-40B4-BE49-F238E27FC236}">
                    <a16:creationId xmlns:a16="http://schemas.microsoft.com/office/drawing/2014/main" id="{E48DDA1E-D18E-3406-6534-C6BEF0B231F5}"/>
                  </a:ext>
                </a:extLst>
              </p:cNvPr>
              <p:cNvSpPr txBox="1">
                <a:spLocks/>
              </p:cNvSpPr>
              <p:nvPr/>
            </p:nvSpPr>
            <p:spPr>
              <a:xfrm>
                <a:off x="6127104" y="1049402"/>
                <a:ext cx="2809568" cy="366366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100" b="1" dirty="0">
                    <a:latin typeface="+mj-lt"/>
                  </a:rPr>
                  <a:t>Or Gate</a:t>
                </a:r>
              </a:p>
              <a:p>
                <a:endParaRPr lang="en-US" altLang="zh-CN" sz="2100" dirty="0"/>
              </a:p>
              <a:p>
                <a:endParaRPr lang="en-US" altLang="zh-CN" sz="2100" dirty="0"/>
              </a:p>
              <a:p>
                <a:endParaRPr lang="en-US" altLang="zh-CN" sz="2100" dirty="0"/>
              </a:p>
              <a:p>
                <a:endParaRPr lang="en-US" altLang="zh-CN" sz="2100" dirty="0"/>
              </a:p>
              <a:p>
                <a:endParaRPr lang="en-US" altLang="zh-CN" sz="2100" dirty="0"/>
              </a:p>
              <a:p>
                <a:pPr marL="0" indent="0">
                  <a:buNone/>
                </a:pPr>
                <a:endParaRPr lang="en-US" altLang="zh-CN" sz="21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1500" i="1">
                              <a:latin typeface="Cambria Math" panose="02040503050406030204" pitchFamily="18" charset="0"/>
                            </a:rPr>
                          </m:ctrlPr>
                        </m:dPr>
                        <m:e>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r>
                            <a:rPr lang="en-US" altLang="zh-CN" sz="1500" i="1">
                              <a:latin typeface="Cambria Math" panose="02040503050406030204" pitchFamily="18" charset="0"/>
                            </a:rPr>
                            <m:t>𝜃</m:t>
                          </m:r>
                        </m:e>
                      </m:d>
                      <m:r>
                        <a:rPr lang="en-US" altLang="zh-CN" sz="1500" i="1">
                          <a:latin typeface="Cambria Math" panose="02040503050406030204" pitchFamily="18" charset="0"/>
                        </a:rPr>
                        <m:t>=</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0.5,0.5,0.2</m:t>
                          </m:r>
                        </m:e>
                      </m:d>
                    </m:oMath>
                  </m:oMathPara>
                </a14:m>
                <a:endParaRPr lang="en-US" altLang="zh-CN" sz="1500" dirty="0"/>
              </a:p>
              <a:p>
                <a:pPr marL="0" indent="0">
                  <a:buNone/>
                </a:pPr>
                <a14:m>
                  <m:oMathPara xmlns:m="http://schemas.openxmlformats.org/officeDocument/2006/math">
                    <m:oMathParaPr>
                      <m:jc m:val="centerGroup"/>
                    </m:oMathParaPr>
                    <m:oMath xmlns:m="http://schemas.openxmlformats.org/officeDocument/2006/math">
                      <m:d>
                        <m:dPr>
                          <m:ctrlPr>
                            <a:rPr lang="en-US" altLang="zh-CN" sz="1500" i="1">
                              <a:latin typeface="Cambria Math" panose="02040503050406030204" pitchFamily="18" charset="0"/>
                            </a:rPr>
                          </m:ctrlPr>
                        </m:dPr>
                        <m:e>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1</m:t>
                              </m:r>
                            </m:sub>
                          </m:sSub>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𝑤</m:t>
                              </m:r>
                            </m:e>
                            <m:sub>
                              <m:r>
                                <a:rPr lang="en-US" altLang="zh-CN" sz="1500" i="1">
                                  <a:latin typeface="Cambria Math" panose="02040503050406030204" pitchFamily="18" charset="0"/>
                                </a:rPr>
                                <m:t>2</m:t>
                              </m:r>
                            </m:sub>
                          </m:sSub>
                          <m:r>
                            <a:rPr lang="en-US" altLang="zh-CN" sz="1500" i="1">
                              <a:latin typeface="Cambria Math" panose="02040503050406030204" pitchFamily="18" charset="0"/>
                            </a:rPr>
                            <m:t>,</m:t>
                          </m:r>
                          <m:r>
                            <a:rPr lang="en-US" altLang="zh-CN" sz="1500" i="1">
                              <a:latin typeface="Cambria Math" panose="02040503050406030204" pitchFamily="18" charset="0"/>
                            </a:rPr>
                            <m:t>𝜃</m:t>
                          </m:r>
                        </m:e>
                      </m:d>
                      <m:r>
                        <a:rPr lang="en-US" altLang="zh-CN" sz="1500" i="1">
                          <a:latin typeface="Cambria Math" panose="02040503050406030204" pitchFamily="18" charset="0"/>
                        </a:rPr>
                        <m:t>=</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1,1,0.1</m:t>
                          </m:r>
                        </m:e>
                      </m:d>
                    </m:oMath>
                  </m:oMathPara>
                </a14:m>
                <a:endParaRPr lang="en-US" altLang="zh-CN" sz="1500" dirty="0"/>
              </a:p>
            </p:txBody>
          </p:sp>
        </mc:Choice>
        <mc:Fallback xmlns="">
          <p:sp>
            <p:nvSpPr>
              <p:cNvPr id="17" name="内容占位符 3">
                <a:extLst>
                  <a:ext uri="{FF2B5EF4-FFF2-40B4-BE49-F238E27FC236}">
                    <a16:creationId xmlns:a16="http://schemas.microsoft.com/office/drawing/2014/main" id="{E48DDA1E-D18E-3406-6534-C6BEF0B231F5}"/>
                  </a:ext>
                </a:extLst>
              </p:cNvPr>
              <p:cNvSpPr txBox="1">
                <a:spLocks noRot="1" noChangeAspect="1" noMove="1" noResize="1" noEditPoints="1" noAdjustHandles="1" noChangeArrowheads="1" noChangeShapeType="1" noTextEdit="1"/>
              </p:cNvSpPr>
              <p:nvPr/>
            </p:nvSpPr>
            <p:spPr>
              <a:xfrm>
                <a:off x="6127104" y="1049402"/>
                <a:ext cx="2809568" cy="3663668"/>
              </a:xfrm>
              <a:prstGeom prst="rect">
                <a:avLst/>
              </a:prstGeom>
              <a:blipFill>
                <a:blip r:embed="rId6"/>
                <a:stretch>
                  <a:fillRect l="-3471" t="-2163"/>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FB9B486A-7655-A31E-D654-2D5459B8A119}"/>
              </a:ext>
            </a:extLst>
          </p:cNvPr>
          <p:cNvPicPr>
            <a:picLocks noChangeAspect="1"/>
          </p:cNvPicPr>
          <p:nvPr/>
        </p:nvPicPr>
        <p:blipFill>
          <a:blip r:embed="rId7"/>
          <a:stretch>
            <a:fillRect/>
          </a:stretch>
        </p:blipFill>
        <p:spPr>
          <a:xfrm>
            <a:off x="6127104" y="1564480"/>
            <a:ext cx="2809568" cy="2014536"/>
          </a:xfrm>
          <a:prstGeom prst="rect">
            <a:avLst/>
          </a:prstGeom>
        </p:spPr>
      </p:pic>
      <mc:AlternateContent xmlns:mc="http://schemas.openxmlformats.org/markup-compatibility/2006">
        <mc:Choice xmlns:p14="http://schemas.microsoft.com/office/powerpoint/2010/main" Requires="p14">
          <p:contentPart p14:bwMode="auto" r:id="rId8">
            <p14:nvContentPartPr>
              <p14:cNvPr id="5" name="墨迹 4">
                <a:extLst>
                  <a:ext uri="{FF2B5EF4-FFF2-40B4-BE49-F238E27FC236}">
                    <a16:creationId xmlns:a16="http://schemas.microsoft.com/office/drawing/2014/main" id="{309DEAE1-97D2-FFDD-ECFD-952276EF8A1B}"/>
                  </a:ext>
                </a:extLst>
              </p14:cNvPr>
              <p14:cNvContentPartPr/>
              <p14:nvPr/>
            </p14:nvContentPartPr>
            <p14:xfrm>
              <a:off x="5466600" y="3516480"/>
              <a:ext cx="398160" cy="624960"/>
            </p14:xfrm>
          </p:contentPart>
        </mc:Choice>
        <mc:Fallback>
          <p:pic>
            <p:nvPicPr>
              <p:cNvPr id="5" name="墨迹 4">
                <a:extLst>
                  <a:ext uri="{FF2B5EF4-FFF2-40B4-BE49-F238E27FC236}">
                    <a16:creationId xmlns:a16="http://schemas.microsoft.com/office/drawing/2014/main" id="{309DEAE1-97D2-FFDD-ECFD-952276EF8A1B}"/>
                  </a:ext>
                </a:extLst>
              </p:cNvPr>
              <p:cNvPicPr/>
              <p:nvPr/>
            </p:nvPicPr>
            <p:blipFill>
              <a:blip r:embed="rId9"/>
              <a:stretch>
                <a:fillRect/>
              </a:stretch>
            </p:blipFill>
            <p:spPr>
              <a:xfrm>
                <a:off x="5457240" y="3507120"/>
                <a:ext cx="416880" cy="643680"/>
              </a:xfrm>
              <a:prstGeom prst="rect">
                <a:avLst/>
              </a:prstGeom>
            </p:spPr>
          </p:pic>
        </mc:Fallback>
      </mc:AlternateContent>
    </p:spTree>
    <p:extLst>
      <p:ext uri="{BB962C8B-B14F-4D97-AF65-F5344CB8AC3E}">
        <p14:creationId xmlns:p14="http://schemas.microsoft.com/office/powerpoint/2010/main" val="134415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en-US" altLang="zh-CN" dirty="0">
                <a:ea typeface="思源黑体" panose="020B0400000000000000"/>
                <a:sym typeface="Calibri" panose="020F0502020204030204" pitchFamily="34" charset="0"/>
              </a:rPr>
              <a:t>AND, NAND, Or Gate </a:t>
            </a:r>
            <a:r>
              <a:rPr lang="zh-CN" altLang="en-US" dirty="0">
                <a:ea typeface="思源黑体" panose="020B0400000000000000"/>
                <a:sym typeface="Calibri" panose="020F0502020204030204" pitchFamily="34" charset="0"/>
              </a:rPr>
              <a:t>（与门</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与非门</a:t>
            </a:r>
            <a:r>
              <a:rPr lang="en-US" altLang="zh-CN" dirty="0">
                <a:ea typeface="思源黑体" panose="020B0400000000000000"/>
                <a:sym typeface="Calibri" panose="020F0502020204030204" pitchFamily="34" charset="0"/>
              </a:rPr>
              <a:t>,</a:t>
            </a:r>
            <a:r>
              <a:rPr lang="zh-CN" altLang="en-US" dirty="0">
                <a:ea typeface="思源黑体" panose="020B0400000000000000"/>
                <a:sym typeface="Calibri" panose="020F0502020204030204" pitchFamily="34" charset="0"/>
              </a:rPr>
              <a:t>或门）</a:t>
            </a:r>
          </a:p>
        </p:txBody>
      </p:sp>
      <p:sp>
        <p:nvSpPr>
          <p:cNvPr id="5" name="内容占位符 4">
            <a:extLst>
              <a:ext uri="{FF2B5EF4-FFF2-40B4-BE49-F238E27FC236}">
                <a16:creationId xmlns:a16="http://schemas.microsoft.com/office/drawing/2014/main" id="{071F577B-5299-0FA6-A565-D39B9CEACBF6}"/>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19B7FA12-121A-623C-D611-4930282BDCC7}"/>
              </a:ext>
            </a:extLst>
          </p:cNvPr>
          <p:cNvPicPr>
            <a:picLocks noChangeAspect="1"/>
          </p:cNvPicPr>
          <p:nvPr/>
        </p:nvPicPr>
        <p:blipFill>
          <a:blip r:embed="rId2"/>
          <a:stretch>
            <a:fillRect/>
          </a:stretch>
        </p:blipFill>
        <p:spPr>
          <a:xfrm>
            <a:off x="467544" y="638944"/>
            <a:ext cx="4404021" cy="3865612"/>
          </a:xfrm>
          <a:prstGeom prst="rect">
            <a:avLst/>
          </a:prstGeom>
        </p:spPr>
      </p:pic>
    </p:spTree>
    <p:extLst>
      <p:ext uri="{BB962C8B-B14F-4D97-AF65-F5344CB8AC3E}">
        <p14:creationId xmlns:p14="http://schemas.microsoft.com/office/powerpoint/2010/main" val="306487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type="body" sz="quarter" idx="11"/>
          </p:nvPr>
        </p:nvSpPr>
        <p:spPr/>
        <p:txBody>
          <a:bodyPr>
            <a:normAutofit fontScale="92500" lnSpcReduction="20000"/>
          </a:bodyPr>
          <a:lstStyle/>
          <a:p>
            <a:r>
              <a:rPr lang="en-US" altLang="zh-CN" dirty="0">
                <a:solidFill>
                  <a:schemeClr val="bg1">
                    <a:lumMod val="95000"/>
                  </a:schemeClr>
                </a:solidFill>
                <a:ea typeface="思源黑体" panose="020B0400000000000000"/>
                <a:sym typeface="Calibri" panose="020F0502020204030204" pitchFamily="34" charset="0"/>
              </a:rPr>
              <a:t>XOR Gate</a:t>
            </a:r>
            <a:r>
              <a:rPr lang="zh-CN" altLang="en-US" dirty="0">
                <a:solidFill>
                  <a:schemeClr val="bg1">
                    <a:lumMod val="95000"/>
                  </a:schemeClr>
                </a:solidFill>
                <a:ea typeface="思源黑体" panose="020B0400000000000000"/>
                <a:sym typeface="Calibri" panose="020F0502020204030204" pitchFamily="34" charset="0"/>
              </a:rPr>
              <a:t>（异或门）</a:t>
            </a:r>
          </a:p>
        </p:txBody>
      </p:sp>
      <p:pic>
        <p:nvPicPr>
          <p:cNvPr id="6" name="图片 5">
            <a:extLst>
              <a:ext uri="{FF2B5EF4-FFF2-40B4-BE49-F238E27FC236}">
                <a16:creationId xmlns:a16="http://schemas.microsoft.com/office/drawing/2014/main" id="{CADE2656-FA1D-BDE0-F2CC-28EFB44056ED}"/>
              </a:ext>
            </a:extLst>
          </p:cNvPr>
          <p:cNvPicPr>
            <a:picLocks noChangeAspect="1"/>
          </p:cNvPicPr>
          <p:nvPr/>
        </p:nvPicPr>
        <p:blipFill>
          <a:blip r:embed="rId2"/>
          <a:stretch>
            <a:fillRect/>
          </a:stretch>
        </p:blipFill>
        <p:spPr>
          <a:xfrm>
            <a:off x="971600" y="1923678"/>
            <a:ext cx="2395133" cy="2361239"/>
          </a:xfrm>
          <a:prstGeom prst="rect">
            <a:avLst/>
          </a:prstGeom>
        </p:spPr>
      </p:pic>
      <p:pic>
        <p:nvPicPr>
          <p:cNvPr id="7" name="图片 6">
            <a:extLst>
              <a:ext uri="{FF2B5EF4-FFF2-40B4-BE49-F238E27FC236}">
                <a16:creationId xmlns:a16="http://schemas.microsoft.com/office/drawing/2014/main" id="{5A01D0AA-322A-FB3C-2004-8A5BF368B234}"/>
              </a:ext>
            </a:extLst>
          </p:cNvPr>
          <p:cNvPicPr>
            <a:picLocks noChangeAspect="1"/>
          </p:cNvPicPr>
          <p:nvPr/>
        </p:nvPicPr>
        <p:blipFill>
          <a:blip r:embed="rId3"/>
          <a:stretch>
            <a:fillRect/>
          </a:stretch>
        </p:blipFill>
        <p:spPr>
          <a:xfrm>
            <a:off x="4030426" y="1099934"/>
            <a:ext cx="4125864" cy="3353953"/>
          </a:xfrm>
          <a:prstGeom prst="rect">
            <a:avLst/>
          </a:prstGeom>
        </p:spPr>
      </p:pic>
    </p:spTree>
    <p:extLst>
      <p:ext uri="{BB962C8B-B14F-4D97-AF65-F5344CB8AC3E}">
        <p14:creationId xmlns:p14="http://schemas.microsoft.com/office/powerpoint/2010/main" val="227720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解决方案 </a:t>
            </a:r>
            <a:r>
              <a:rPr lang="en-US" altLang="zh-CN" dirty="0">
                <a:ea typeface="思源黑体" panose="020B0400000000000000"/>
                <a:sym typeface="Calibri" panose="020F0502020204030204" pitchFamily="34" charset="0"/>
              </a:rPr>
              <a:t>1</a:t>
            </a:r>
            <a:r>
              <a:rPr lang="zh-CN" altLang="en-US" dirty="0">
                <a:ea typeface="思源黑体" panose="020B0400000000000000"/>
                <a:sym typeface="Calibri" panose="020F0502020204030204" pitchFamily="34" charset="0"/>
              </a:rPr>
              <a:t>：非线性分类器 （</a:t>
            </a:r>
            <a:r>
              <a:rPr lang="en-US" altLang="zh-CN" dirty="0">
                <a:ea typeface="思源黑体" panose="020B0400000000000000"/>
                <a:sym typeface="Calibri" panose="020F0502020204030204" pitchFamily="34" charset="0"/>
              </a:rPr>
              <a:t>SVM, </a:t>
            </a:r>
            <a:r>
              <a:rPr lang="en-US" altLang="zh-CN" dirty="0" err="1">
                <a:ea typeface="思源黑体" panose="020B0400000000000000"/>
                <a:sym typeface="Calibri" panose="020F0502020204030204" pitchFamily="34" charset="0"/>
              </a:rPr>
              <a:t>etc</a:t>
            </a:r>
            <a:r>
              <a:rPr lang="en-US" altLang="zh-CN" dirty="0">
                <a:ea typeface="思源黑体" panose="020B0400000000000000"/>
                <a:sym typeface="Calibri" panose="020F0502020204030204" pitchFamily="34" charset="0"/>
              </a:rPr>
              <a:t>)</a:t>
            </a:r>
          </a:p>
        </p:txBody>
      </p:sp>
      <p:pic>
        <p:nvPicPr>
          <p:cNvPr id="12" name="图片 11">
            <a:extLst>
              <a:ext uri="{FF2B5EF4-FFF2-40B4-BE49-F238E27FC236}">
                <a16:creationId xmlns:a16="http://schemas.microsoft.com/office/drawing/2014/main" id="{5681399E-5736-683F-2BD8-CA06CC7F6DF5}"/>
              </a:ext>
            </a:extLst>
          </p:cNvPr>
          <p:cNvPicPr>
            <a:picLocks noChangeAspect="1"/>
          </p:cNvPicPr>
          <p:nvPr/>
        </p:nvPicPr>
        <p:blipFill>
          <a:blip r:embed="rId2"/>
          <a:stretch>
            <a:fillRect/>
          </a:stretch>
        </p:blipFill>
        <p:spPr>
          <a:xfrm>
            <a:off x="692675" y="771550"/>
            <a:ext cx="6228032" cy="4001366"/>
          </a:xfrm>
          <a:prstGeom prst="rect">
            <a:avLst/>
          </a:prstGeom>
        </p:spPr>
      </p:pic>
    </p:spTree>
    <p:extLst>
      <p:ext uri="{BB962C8B-B14F-4D97-AF65-F5344CB8AC3E}">
        <p14:creationId xmlns:p14="http://schemas.microsoft.com/office/powerpoint/2010/main" val="112748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ea typeface="思源黑体" panose="020B0400000000000000"/>
                <a:sym typeface="Calibri" panose="020F0502020204030204" pitchFamily="34" charset="0"/>
              </a:rPr>
              <a:t>解决方案 </a:t>
            </a:r>
            <a:r>
              <a:rPr lang="en-US" altLang="zh-CN" dirty="0">
                <a:ea typeface="思源黑体" panose="020B0400000000000000"/>
                <a:sym typeface="Calibri" panose="020F0502020204030204" pitchFamily="34" charset="0"/>
              </a:rPr>
              <a:t>2</a:t>
            </a:r>
            <a:r>
              <a:rPr lang="zh-CN" altLang="en-US" dirty="0">
                <a:ea typeface="思源黑体" panose="020B0400000000000000"/>
                <a:sym typeface="Calibri" panose="020F0502020204030204" pitchFamily="34" charset="0"/>
              </a:rPr>
              <a:t>：多层感知器</a:t>
            </a:r>
          </a:p>
        </p:txBody>
      </p:sp>
      <p:pic>
        <p:nvPicPr>
          <p:cNvPr id="7" name="图片 6">
            <a:extLst>
              <a:ext uri="{FF2B5EF4-FFF2-40B4-BE49-F238E27FC236}">
                <a16:creationId xmlns:a16="http://schemas.microsoft.com/office/drawing/2014/main" id="{C970906E-735B-43AE-2ABD-D3930B694819}"/>
              </a:ext>
            </a:extLst>
          </p:cNvPr>
          <p:cNvPicPr>
            <a:picLocks noChangeAspect="1"/>
          </p:cNvPicPr>
          <p:nvPr/>
        </p:nvPicPr>
        <p:blipFill>
          <a:blip r:embed="rId2"/>
          <a:stretch>
            <a:fillRect/>
          </a:stretch>
        </p:blipFill>
        <p:spPr>
          <a:xfrm>
            <a:off x="565512" y="914020"/>
            <a:ext cx="3975035" cy="872360"/>
          </a:xfrm>
          <a:prstGeom prst="rect">
            <a:avLst/>
          </a:prstGeom>
        </p:spPr>
      </p:pic>
      <p:pic>
        <p:nvPicPr>
          <p:cNvPr id="8" name="图片 7">
            <a:extLst>
              <a:ext uri="{FF2B5EF4-FFF2-40B4-BE49-F238E27FC236}">
                <a16:creationId xmlns:a16="http://schemas.microsoft.com/office/drawing/2014/main" id="{9B96DE36-2482-1B66-FB70-48C48233484C}"/>
              </a:ext>
            </a:extLst>
          </p:cNvPr>
          <p:cNvPicPr>
            <a:picLocks noChangeAspect="1"/>
          </p:cNvPicPr>
          <p:nvPr/>
        </p:nvPicPr>
        <p:blipFill>
          <a:blip r:embed="rId3"/>
          <a:stretch>
            <a:fillRect/>
          </a:stretch>
        </p:blipFill>
        <p:spPr>
          <a:xfrm>
            <a:off x="4700491" y="2067694"/>
            <a:ext cx="3975036" cy="1352870"/>
          </a:xfrm>
          <a:prstGeom prst="rect">
            <a:avLst/>
          </a:prstGeom>
        </p:spPr>
      </p:pic>
      <p:pic>
        <p:nvPicPr>
          <p:cNvPr id="9" name="图片 8">
            <a:extLst>
              <a:ext uri="{FF2B5EF4-FFF2-40B4-BE49-F238E27FC236}">
                <a16:creationId xmlns:a16="http://schemas.microsoft.com/office/drawing/2014/main" id="{8E307132-7842-7D4A-857E-1C963FD1AA97}"/>
              </a:ext>
            </a:extLst>
          </p:cNvPr>
          <p:cNvPicPr>
            <a:picLocks noChangeAspect="1"/>
          </p:cNvPicPr>
          <p:nvPr/>
        </p:nvPicPr>
        <p:blipFill>
          <a:blip r:embed="rId4"/>
          <a:stretch>
            <a:fillRect/>
          </a:stretch>
        </p:blipFill>
        <p:spPr>
          <a:xfrm>
            <a:off x="713973" y="2067694"/>
            <a:ext cx="3678110" cy="2304821"/>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墨迹 1">
                <a:extLst>
                  <a:ext uri="{FF2B5EF4-FFF2-40B4-BE49-F238E27FC236}">
                    <a16:creationId xmlns:a16="http://schemas.microsoft.com/office/drawing/2014/main" id="{381D084C-B050-B9CA-8061-F2796BB8EE64}"/>
                  </a:ext>
                </a:extLst>
              </p14:cNvPr>
              <p14:cNvContentPartPr/>
              <p14:nvPr/>
            </p14:nvContentPartPr>
            <p14:xfrm>
              <a:off x="1045080" y="639360"/>
              <a:ext cx="7608240" cy="4133520"/>
            </p14:xfrm>
          </p:contentPart>
        </mc:Choice>
        <mc:Fallback>
          <p:pic>
            <p:nvPicPr>
              <p:cNvPr id="2" name="墨迹 1">
                <a:extLst>
                  <a:ext uri="{FF2B5EF4-FFF2-40B4-BE49-F238E27FC236}">
                    <a16:creationId xmlns:a16="http://schemas.microsoft.com/office/drawing/2014/main" id="{381D084C-B050-B9CA-8061-F2796BB8EE64}"/>
                  </a:ext>
                </a:extLst>
              </p:cNvPr>
              <p:cNvPicPr/>
              <p:nvPr/>
            </p:nvPicPr>
            <p:blipFill>
              <a:blip r:embed="rId6"/>
              <a:stretch>
                <a:fillRect/>
              </a:stretch>
            </p:blipFill>
            <p:spPr>
              <a:xfrm>
                <a:off x="1035720" y="630000"/>
                <a:ext cx="7626960" cy="4152240"/>
              </a:xfrm>
              <a:prstGeom prst="rect">
                <a:avLst/>
              </a:prstGeom>
            </p:spPr>
          </p:pic>
        </mc:Fallback>
      </mc:AlternateContent>
    </p:spTree>
    <p:extLst>
      <p:ext uri="{BB962C8B-B14F-4D97-AF65-F5344CB8AC3E}">
        <p14:creationId xmlns:p14="http://schemas.microsoft.com/office/powerpoint/2010/main" val="793314325"/>
      </p:ext>
    </p:extLst>
  </p:cSld>
  <p:clrMapOvr>
    <a:masterClrMapping/>
  </p:clrMapOvr>
</p:sld>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1961</Words>
  <Application>Microsoft Office PowerPoint</Application>
  <PresentationFormat>全屏显示(16:9)</PresentationFormat>
  <Paragraphs>265</Paragraphs>
  <Slides>38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思源黑体</vt:lpstr>
      <vt:lpstr>Arial</vt:lpstr>
      <vt:lpstr>Calibri</vt:lpstr>
      <vt:lpstr>Cambria Math</vt:lpstr>
      <vt:lpstr>Century Schoolbook</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2020-07-10T09:02:26Z</dcterms:created>
  <dcterms:modified xsi:type="dcterms:W3CDTF">2023-03-01T15:00:49Z</dcterms:modified>
</cp:coreProperties>
</file>