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262" r:id="rId3"/>
    <p:sldId id="272" r:id="rId4"/>
    <p:sldId id="670" r:id="rId5"/>
    <p:sldId id="671" r:id="rId6"/>
    <p:sldId id="672" r:id="rId7"/>
    <p:sldId id="673" r:id="rId8"/>
    <p:sldId id="667" r:id="rId9"/>
    <p:sldId id="674" r:id="rId10"/>
    <p:sldId id="675" r:id="rId11"/>
    <p:sldId id="676" r:id="rId12"/>
    <p:sldId id="361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70"/>
            <p14:sldId id="671"/>
            <p14:sldId id="672"/>
            <p14:sldId id="673"/>
            <p14:sldId id="667"/>
            <p14:sldId id="674"/>
            <p14:sldId id="675"/>
            <p14:sldId id="676"/>
            <p14:sldId id="3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94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29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28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08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77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704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74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62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-13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中国银行股价数据与均线分析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均线时间跨度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BD8D74-2581-7AA0-9E4A-FF5F82C4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627534"/>
            <a:ext cx="8065008" cy="41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476960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中国银行股价与均线分析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均线时间跨度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36998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8280920" cy="2457211"/>
          </a:xfrm>
        </p:spPr>
        <p:txBody>
          <a:bodyPr>
            <a:normAutofit/>
          </a:bodyPr>
          <a:lstStyle/>
          <a:p>
            <a:r>
              <a:rPr lang="zh-CN" altLang="en-US" b="0" dirty="0"/>
              <a:t>运用本节课程内容，使用在线数据库画出</a:t>
            </a:r>
            <a:r>
              <a:rPr lang="en-US" altLang="zh-CN" b="0" dirty="0"/>
              <a:t>2022</a:t>
            </a:r>
            <a:r>
              <a:rPr lang="zh-CN" altLang="en-US" b="0" dirty="0"/>
              <a:t>年自选股票收盘价的短期均线与长期均线。（自定义短期均线和长期均线的时间跨度）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110267-0388-B729-3D83-E5F5BBA3C7F5}"/>
              </a:ext>
            </a:extLst>
          </p:cNvPr>
          <p:cNvSpPr txBox="1"/>
          <p:nvPr/>
        </p:nvSpPr>
        <p:spPr>
          <a:xfrm>
            <a:off x="2051720" y="42999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476960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中国银行股价与均线分析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均线时间跨度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中国银行股价与均线分析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129614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选择中国银行股票交易数据进行均线分析，用</a:t>
            </a:r>
            <a:r>
              <a:rPr lang="en-US" altLang="zh-CN" dirty="0"/>
              <a:t>Python</a:t>
            </a:r>
            <a:r>
              <a:rPr lang="zh-CN" altLang="en-US" dirty="0"/>
              <a:t>编写代码绘制中国银行股票日度交易数据。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zh-CN" altLang="en-US" dirty="0"/>
              <a:t>提取出收盘价数据，并对收盘价进行总结分析。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263C8-09F7-3102-D51E-1FD97029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8" y="1672105"/>
            <a:ext cx="5934075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5916DC-A8E4-5EF3-9F66-2C8AD8A484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2"/>
          <a:stretch/>
        </p:blipFill>
        <p:spPr>
          <a:xfrm>
            <a:off x="6333087" y="1671681"/>
            <a:ext cx="2475993" cy="2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中国银行股价与均线分析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129614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2.	</a:t>
            </a:r>
            <a:r>
              <a:rPr lang="zh-CN" altLang="en-US" dirty="0"/>
              <a:t>提取出中国银行</a:t>
            </a:r>
            <a:r>
              <a:rPr lang="en-US" altLang="zh-CN" dirty="0"/>
              <a:t>2015</a:t>
            </a:r>
            <a:r>
              <a:rPr lang="zh-CN" altLang="en-US" dirty="0"/>
              <a:t>年的收盘价数据，以</a:t>
            </a:r>
            <a:r>
              <a:rPr lang="en-US" altLang="zh-CN" dirty="0"/>
              <a:t>10</a:t>
            </a:r>
            <a:r>
              <a:rPr lang="zh-CN" altLang="en-US" dirty="0"/>
              <a:t>天为时间跨度，计算</a:t>
            </a:r>
            <a:r>
              <a:rPr lang="en-US" altLang="zh-CN" dirty="0"/>
              <a:t>10</a:t>
            </a:r>
            <a:r>
              <a:rPr lang="zh-CN" altLang="en-US" dirty="0"/>
              <a:t>日简单移动平均价</a:t>
            </a:r>
            <a:r>
              <a:rPr lang="en-US" altLang="zh-CN" dirty="0"/>
              <a:t>(sma10)</a:t>
            </a:r>
            <a:r>
              <a:rPr lang="zh-CN" altLang="en-US" dirty="0"/>
              <a:t>、加权移动平均价 </a:t>
            </a:r>
            <a:r>
              <a:rPr lang="en-US" altLang="zh-CN" dirty="0"/>
              <a:t>(wma10)</a:t>
            </a:r>
            <a:r>
              <a:rPr lang="zh-CN" altLang="en-US" dirty="0"/>
              <a:t>和指数移动平均价 </a:t>
            </a:r>
            <a:r>
              <a:rPr lang="en-US" altLang="zh-CN" dirty="0"/>
              <a:t>(ema10)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4920F-1045-F5B1-2AA8-F0022A477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7" y="1619956"/>
            <a:ext cx="3497987" cy="31785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4E6E20-1007-F2AB-ECE2-9996D50C5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5" y="1563638"/>
            <a:ext cx="321958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中国银行股价与均线分析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848406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3.	</a:t>
            </a:r>
            <a:r>
              <a:rPr lang="zh-CN" altLang="en-US" dirty="0"/>
              <a:t>绘制出中国银行股价、简单移动平均价、加权移动平均价和指数移动平均价的曲线图。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CFAF25-DDA8-F0DB-0BAE-7DC52D062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591955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6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中国银行股价与均线分析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3875C6-8683-6F92-E252-2E134B01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" y="699542"/>
            <a:ext cx="8131874" cy="40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476960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中国银行股价与均线分析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均线时间跨度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4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均线时间跨度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8872" cy="223224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日：</a:t>
            </a:r>
            <a:r>
              <a:rPr lang="en-US" altLang="zh-CN" dirty="0"/>
              <a:t>5</a:t>
            </a:r>
            <a:r>
              <a:rPr lang="zh-CN" altLang="en-US" dirty="0"/>
              <a:t>日均线、</a:t>
            </a:r>
            <a:r>
              <a:rPr lang="en-US" altLang="zh-CN" dirty="0"/>
              <a:t>10</a:t>
            </a:r>
            <a:r>
              <a:rPr lang="zh-CN" altLang="en-US" dirty="0"/>
              <a:t>日均线、</a:t>
            </a:r>
            <a:r>
              <a:rPr lang="en-US" altLang="zh-CN" dirty="0"/>
              <a:t>20 </a:t>
            </a:r>
            <a:r>
              <a:rPr lang="zh-CN" altLang="en-US" dirty="0"/>
              <a:t>日均线、</a:t>
            </a:r>
            <a:r>
              <a:rPr lang="en-US" altLang="zh-CN" dirty="0"/>
              <a:t>25</a:t>
            </a:r>
            <a:r>
              <a:rPr lang="zh-CN" altLang="en-US" dirty="0"/>
              <a:t>日均线等。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周：</a:t>
            </a:r>
            <a:r>
              <a:rPr lang="en-US" altLang="zh-CN" dirty="0"/>
              <a:t>5</a:t>
            </a:r>
            <a:r>
              <a:rPr lang="zh-CN" altLang="en-US" dirty="0"/>
              <a:t>周均线、</a:t>
            </a:r>
            <a:r>
              <a:rPr lang="en-US" altLang="zh-CN" dirty="0"/>
              <a:t>10</a:t>
            </a:r>
            <a:r>
              <a:rPr lang="zh-CN" altLang="en-US" dirty="0"/>
              <a:t>周均线等。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月：</a:t>
            </a:r>
            <a:r>
              <a:rPr lang="en-US" altLang="zh-CN" dirty="0"/>
              <a:t>3</a:t>
            </a:r>
            <a:r>
              <a:rPr lang="zh-CN" altLang="en-US" dirty="0"/>
              <a:t>个月均线、</a:t>
            </a:r>
            <a:r>
              <a:rPr lang="en-US" altLang="zh-CN" dirty="0"/>
              <a:t>12</a:t>
            </a:r>
            <a:r>
              <a:rPr lang="zh-CN" altLang="en-US" dirty="0"/>
              <a:t>个月均线、</a:t>
            </a:r>
            <a:r>
              <a:rPr lang="en-US" altLang="zh-CN" dirty="0"/>
              <a:t>24</a:t>
            </a:r>
            <a:r>
              <a:rPr lang="zh-CN" altLang="en-US" dirty="0"/>
              <a:t>个月均线等。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均线一般分为短期均线和长期均线，但所谓的短期和长期并没有明确的区分界限。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539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均线时间跨度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8872" cy="100811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假设定义</a:t>
            </a:r>
            <a:r>
              <a:rPr lang="en-US" altLang="zh-CN" dirty="0"/>
              <a:t>5</a:t>
            </a:r>
            <a:r>
              <a:rPr lang="zh-CN" altLang="en-US" dirty="0"/>
              <a:t>日简单移动平均线为短期均线，</a:t>
            </a:r>
            <a:r>
              <a:rPr lang="en-US" altLang="zh-CN" dirty="0"/>
              <a:t>30</a:t>
            </a:r>
            <a:r>
              <a:rPr lang="zh-CN" altLang="en-US" dirty="0"/>
              <a:t>日简单移动平均线为长期均线，运用中国银行</a:t>
            </a:r>
            <a:r>
              <a:rPr lang="en-US" altLang="zh-CN" dirty="0"/>
              <a:t>2015</a:t>
            </a:r>
            <a:r>
              <a:rPr lang="zh-CN" altLang="en-US" dirty="0"/>
              <a:t>年的价格数据，画出收盘价的短期均线与长期均线。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76555-592A-0803-D300-C1DF1D60D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63638"/>
            <a:ext cx="5638800" cy="1571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25FC51-DFA0-AADD-00D5-6D1C8F747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1"/>
          <a:stretch/>
        </p:blipFill>
        <p:spPr>
          <a:xfrm>
            <a:off x="971600" y="3135263"/>
            <a:ext cx="4229100" cy="11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全屏显示(16:9)</PresentationFormat>
  <Paragraphs>42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思源黑体</vt:lpstr>
      <vt:lpstr>思源黑体 CN Bold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2023-03-07T10:36:38Z</dcterms:modified>
</cp:coreProperties>
</file>