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3" r:id="rId2"/>
    <p:sldId id="262" r:id="rId3"/>
    <p:sldId id="272" r:id="rId4"/>
    <p:sldId id="698" r:id="rId5"/>
    <p:sldId id="699" r:id="rId6"/>
    <p:sldId id="689" r:id="rId7"/>
    <p:sldId id="700" r:id="rId8"/>
    <p:sldId id="701" r:id="rId9"/>
    <p:sldId id="702" r:id="rId10"/>
    <p:sldId id="703" r:id="rId11"/>
    <p:sldId id="361" r:id="rId12"/>
    <p:sldId id="259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B236F8-BB9F-4F14-A9F1-223D3247D52A}">
          <p14:sldIdLst>
            <p14:sldId id="343"/>
            <p14:sldId id="262"/>
            <p14:sldId id="272"/>
            <p14:sldId id="698"/>
            <p14:sldId id="699"/>
            <p14:sldId id="689"/>
            <p14:sldId id="700"/>
            <p14:sldId id="701"/>
            <p14:sldId id="702"/>
            <p14:sldId id="703"/>
            <p14:sldId id="3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A7090"/>
    <a:srgbClr val="FFFFFF"/>
    <a:srgbClr val="333F50"/>
    <a:srgbClr val="3494BA"/>
    <a:srgbClr val="F2F2F2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84887" autoAdjust="0"/>
  </p:normalViewPr>
  <p:slideViewPr>
    <p:cSldViewPr>
      <p:cViewPr varScale="1">
        <p:scale>
          <a:sx n="85" d="100"/>
          <a:sy n="85" d="100"/>
        </p:scale>
        <p:origin x="7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EE1F764-7811-1865-C9F7-E6C25AA182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BC2C6-E0E6-1609-7D3F-F3CE51225E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6955-6D8E-467F-A407-49104D1782C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596174-CE84-28AB-425F-3AA5C822C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B006B-15BD-9E86-046C-CECF356CC8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763EF-C6EA-44F3-B34A-EC48AAA0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68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2E89-9448-4D5C-8448-9CCF5BBC8E1A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6B694-ED52-4167-BA07-0E91353D5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981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02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5383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68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7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580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287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521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252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9513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6196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855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 userDrawn="1"/>
        </p:nvSpPr>
        <p:spPr>
          <a:xfrm>
            <a:off x="1588" y="0"/>
            <a:ext cx="9144000" cy="4176000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Shape 9581"/>
          <p:cNvSpPr/>
          <p:nvPr userDrawn="1"/>
        </p:nvSpPr>
        <p:spPr>
          <a:xfrm>
            <a:off x="528803" y="607681"/>
            <a:ext cx="688737" cy="3024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4" h="21347" extrusionOk="0">
                <a:moveTo>
                  <a:pt x="19215" y="6579"/>
                </a:moveTo>
                <a:cubicBezTo>
                  <a:pt x="19290" y="6337"/>
                  <a:pt x="20871" y="5071"/>
                  <a:pt x="20946" y="4810"/>
                </a:cubicBezTo>
                <a:cubicBezTo>
                  <a:pt x="21021" y="4550"/>
                  <a:pt x="21473" y="3749"/>
                  <a:pt x="21097" y="3470"/>
                </a:cubicBezTo>
                <a:cubicBezTo>
                  <a:pt x="20720" y="3172"/>
                  <a:pt x="18463" y="3265"/>
                  <a:pt x="18463" y="3265"/>
                </a:cubicBezTo>
                <a:cubicBezTo>
                  <a:pt x="18463" y="3265"/>
                  <a:pt x="17936" y="2967"/>
                  <a:pt x="16882" y="2892"/>
                </a:cubicBezTo>
                <a:cubicBezTo>
                  <a:pt x="15753" y="2818"/>
                  <a:pt x="17108" y="2464"/>
                  <a:pt x="15904" y="2278"/>
                </a:cubicBezTo>
                <a:cubicBezTo>
                  <a:pt x="15151" y="2147"/>
                  <a:pt x="15377" y="1477"/>
                  <a:pt x="15076" y="1216"/>
                </a:cubicBezTo>
                <a:cubicBezTo>
                  <a:pt x="14850" y="956"/>
                  <a:pt x="14173" y="416"/>
                  <a:pt x="13495" y="192"/>
                </a:cubicBezTo>
                <a:cubicBezTo>
                  <a:pt x="12743" y="-50"/>
                  <a:pt x="11313" y="81"/>
                  <a:pt x="11313" y="81"/>
                </a:cubicBezTo>
                <a:cubicBezTo>
                  <a:pt x="8001" y="-236"/>
                  <a:pt x="6345" y="453"/>
                  <a:pt x="6044" y="825"/>
                </a:cubicBezTo>
                <a:cubicBezTo>
                  <a:pt x="5819" y="1198"/>
                  <a:pt x="6571" y="1887"/>
                  <a:pt x="5668" y="2371"/>
                </a:cubicBezTo>
                <a:cubicBezTo>
                  <a:pt x="4840" y="2836"/>
                  <a:pt x="6722" y="3004"/>
                  <a:pt x="5593" y="3283"/>
                </a:cubicBezTo>
                <a:cubicBezTo>
                  <a:pt x="4389" y="3544"/>
                  <a:pt x="5442" y="3637"/>
                  <a:pt x="4313" y="3767"/>
                </a:cubicBezTo>
                <a:cubicBezTo>
                  <a:pt x="3260" y="3879"/>
                  <a:pt x="2883" y="3935"/>
                  <a:pt x="2883" y="4177"/>
                </a:cubicBezTo>
                <a:cubicBezTo>
                  <a:pt x="2883" y="4419"/>
                  <a:pt x="1980" y="5052"/>
                  <a:pt x="1529" y="5611"/>
                </a:cubicBezTo>
                <a:cubicBezTo>
                  <a:pt x="1002" y="6170"/>
                  <a:pt x="475" y="6374"/>
                  <a:pt x="174" y="6579"/>
                </a:cubicBezTo>
                <a:cubicBezTo>
                  <a:pt x="-127" y="6803"/>
                  <a:pt x="24" y="6877"/>
                  <a:pt x="174" y="6989"/>
                </a:cubicBezTo>
                <a:cubicBezTo>
                  <a:pt x="325" y="7082"/>
                  <a:pt x="400" y="7101"/>
                  <a:pt x="400" y="7436"/>
                </a:cubicBezTo>
                <a:cubicBezTo>
                  <a:pt x="400" y="7790"/>
                  <a:pt x="2733" y="7845"/>
                  <a:pt x="2733" y="7845"/>
                </a:cubicBezTo>
                <a:cubicBezTo>
                  <a:pt x="2733" y="7845"/>
                  <a:pt x="2883" y="8162"/>
                  <a:pt x="2883" y="8460"/>
                </a:cubicBezTo>
                <a:cubicBezTo>
                  <a:pt x="2883" y="8739"/>
                  <a:pt x="2131" y="9558"/>
                  <a:pt x="1980" y="9782"/>
                </a:cubicBezTo>
                <a:cubicBezTo>
                  <a:pt x="1830" y="10005"/>
                  <a:pt x="2507" y="9931"/>
                  <a:pt x="2507" y="9931"/>
                </a:cubicBezTo>
                <a:cubicBezTo>
                  <a:pt x="2507" y="9931"/>
                  <a:pt x="2507" y="10173"/>
                  <a:pt x="2357" y="10527"/>
                </a:cubicBezTo>
                <a:cubicBezTo>
                  <a:pt x="2131" y="10881"/>
                  <a:pt x="1905" y="13245"/>
                  <a:pt x="1905" y="13897"/>
                </a:cubicBezTo>
                <a:cubicBezTo>
                  <a:pt x="1905" y="14549"/>
                  <a:pt x="1604" y="15443"/>
                  <a:pt x="1905" y="15443"/>
                </a:cubicBezTo>
                <a:cubicBezTo>
                  <a:pt x="2281" y="15443"/>
                  <a:pt x="3410" y="15461"/>
                  <a:pt x="3410" y="15461"/>
                </a:cubicBezTo>
                <a:cubicBezTo>
                  <a:pt x="3410" y="15461"/>
                  <a:pt x="3260" y="15890"/>
                  <a:pt x="3335" y="16430"/>
                </a:cubicBezTo>
                <a:cubicBezTo>
                  <a:pt x="3410" y="16951"/>
                  <a:pt x="5141" y="18645"/>
                  <a:pt x="5518" y="19055"/>
                </a:cubicBezTo>
                <a:cubicBezTo>
                  <a:pt x="5819" y="19483"/>
                  <a:pt x="5743" y="19856"/>
                  <a:pt x="5141" y="20079"/>
                </a:cubicBezTo>
                <a:cubicBezTo>
                  <a:pt x="4614" y="20303"/>
                  <a:pt x="4163" y="20582"/>
                  <a:pt x="3184" y="20750"/>
                </a:cubicBezTo>
                <a:cubicBezTo>
                  <a:pt x="2206" y="20936"/>
                  <a:pt x="1830" y="21010"/>
                  <a:pt x="1980" y="21178"/>
                </a:cubicBezTo>
                <a:cubicBezTo>
                  <a:pt x="2131" y="21327"/>
                  <a:pt x="3335" y="21290"/>
                  <a:pt x="5141" y="21271"/>
                </a:cubicBezTo>
                <a:cubicBezTo>
                  <a:pt x="6948" y="21252"/>
                  <a:pt x="6722" y="20973"/>
                  <a:pt x="6948" y="20843"/>
                </a:cubicBezTo>
                <a:cubicBezTo>
                  <a:pt x="7173" y="20712"/>
                  <a:pt x="8001" y="20377"/>
                  <a:pt x="8001" y="20377"/>
                </a:cubicBezTo>
                <a:cubicBezTo>
                  <a:pt x="8001" y="20377"/>
                  <a:pt x="8227" y="20433"/>
                  <a:pt x="8227" y="20582"/>
                </a:cubicBezTo>
                <a:cubicBezTo>
                  <a:pt x="8227" y="20750"/>
                  <a:pt x="7926" y="21010"/>
                  <a:pt x="7926" y="21010"/>
                </a:cubicBezTo>
                <a:cubicBezTo>
                  <a:pt x="8679" y="21010"/>
                  <a:pt x="8679" y="21010"/>
                  <a:pt x="8679" y="21010"/>
                </a:cubicBezTo>
                <a:cubicBezTo>
                  <a:pt x="8679" y="21010"/>
                  <a:pt x="8904" y="20992"/>
                  <a:pt x="8829" y="20843"/>
                </a:cubicBezTo>
                <a:cubicBezTo>
                  <a:pt x="8754" y="20694"/>
                  <a:pt x="9130" y="20358"/>
                  <a:pt x="9431" y="20079"/>
                </a:cubicBezTo>
                <a:cubicBezTo>
                  <a:pt x="9807" y="19781"/>
                  <a:pt x="9130" y="19446"/>
                  <a:pt x="8679" y="19316"/>
                </a:cubicBezTo>
                <a:cubicBezTo>
                  <a:pt x="8302" y="19204"/>
                  <a:pt x="8453" y="18552"/>
                  <a:pt x="8528" y="17901"/>
                </a:cubicBezTo>
                <a:cubicBezTo>
                  <a:pt x="8679" y="17249"/>
                  <a:pt x="8829" y="16541"/>
                  <a:pt x="8528" y="16243"/>
                </a:cubicBezTo>
                <a:cubicBezTo>
                  <a:pt x="8302" y="15927"/>
                  <a:pt x="7926" y="15517"/>
                  <a:pt x="7926" y="15517"/>
                </a:cubicBezTo>
                <a:cubicBezTo>
                  <a:pt x="12442" y="15610"/>
                  <a:pt x="12442" y="15610"/>
                  <a:pt x="12442" y="15610"/>
                </a:cubicBezTo>
                <a:cubicBezTo>
                  <a:pt x="12442" y="15610"/>
                  <a:pt x="12592" y="15834"/>
                  <a:pt x="12592" y="16318"/>
                </a:cubicBezTo>
                <a:cubicBezTo>
                  <a:pt x="12592" y="16821"/>
                  <a:pt x="12592" y="17156"/>
                  <a:pt x="12592" y="17956"/>
                </a:cubicBezTo>
                <a:cubicBezTo>
                  <a:pt x="12592" y="18738"/>
                  <a:pt x="12291" y="19036"/>
                  <a:pt x="11915" y="19334"/>
                </a:cubicBezTo>
                <a:cubicBezTo>
                  <a:pt x="11614" y="19651"/>
                  <a:pt x="11840" y="19874"/>
                  <a:pt x="11463" y="20172"/>
                </a:cubicBezTo>
                <a:cubicBezTo>
                  <a:pt x="11087" y="20489"/>
                  <a:pt x="10410" y="20712"/>
                  <a:pt x="10033" y="20880"/>
                </a:cubicBezTo>
                <a:cubicBezTo>
                  <a:pt x="9582" y="21047"/>
                  <a:pt x="9431" y="21327"/>
                  <a:pt x="11012" y="21345"/>
                </a:cubicBezTo>
                <a:cubicBezTo>
                  <a:pt x="12667" y="21364"/>
                  <a:pt x="14624" y="21178"/>
                  <a:pt x="14624" y="20992"/>
                </a:cubicBezTo>
                <a:cubicBezTo>
                  <a:pt x="14624" y="20824"/>
                  <a:pt x="14775" y="20601"/>
                  <a:pt x="15302" y="20321"/>
                </a:cubicBezTo>
                <a:cubicBezTo>
                  <a:pt x="15904" y="20023"/>
                  <a:pt x="15377" y="19781"/>
                  <a:pt x="15226" y="19670"/>
                </a:cubicBezTo>
                <a:cubicBezTo>
                  <a:pt x="15001" y="19539"/>
                  <a:pt x="15076" y="19409"/>
                  <a:pt x="15076" y="19185"/>
                </a:cubicBezTo>
                <a:cubicBezTo>
                  <a:pt x="15076" y="18962"/>
                  <a:pt x="15904" y="18217"/>
                  <a:pt x="16807" y="17398"/>
                </a:cubicBezTo>
                <a:cubicBezTo>
                  <a:pt x="17710" y="16578"/>
                  <a:pt x="17484" y="15629"/>
                  <a:pt x="17484" y="15629"/>
                </a:cubicBezTo>
                <a:cubicBezTo>
                  <a:pt x="18162" y="15629"/>
                  <a:pt x="18162" y="15629"/>
                  <a:pt x="18162" y="15629"/>
                </a:cubicBezTo>
                <a:cubicBezTo>
                  <a:pt x="18162" y="15629"/>
                  <a:pt x="18237" y="14418"/>
                  <a:pt x="18764" y="13190"/>
                </a:cubicBezTo>
                <a:cubicBezTo>
                  <a:pt x="19290" y="11942"/>
                  <a:pt x="18538" y="10657"/>
                  <a:pt x="18538" y="10303"/>
                </a:cubicBezTo>
                <a:cubicBezTo>
                  <a:pt x="18538" y="9950"/>
                  <a:pt x="19065" y="9801"/>
                  <a:pt x="19817" y="9726"/>
                </a:cubicBezTo>
                <a:cubicBezTo>
                  <a:pt x="20645" y="9633"/>
                  <a:pt x="20720" y="9596"/>
                  <a:pt x="20344" y="9261"/>
                </a:cubicBezTo>
                <a:cubicBezTo>
                  <a:pt x="19893" y="8925"/>
                  <a:pt x="19290" y="8125"/>
                  <a:pt x="19290" y="8125"/>
                </a:cubicBezTo>
                <a:cubicBezTo>
                  <a:pt x="19290" y="8125"/>
                  <a:pt x="19215" y="8013"/>
                  <a:pt x="18764" y="7659"/>
                </a:cubicBezTo>
                <a:cubicBezTo>
                  <a:pt x="18237" y="7324"/>
                  <a:pt x="18237" y="6989"/>
                  <a:pt x="18237" y="6989"/>
                </a:cubicBezTo>
                <a:cubicBezTo>
                  <a:pt x="18237" y="6989"/>
                  <a:pt x="19140" y="6803"/>
                  <a:pt x="19215" y="6579"/>
                </a:cubicBezTo>
                <a:close/>
                <a:moveTo>
                  <a:pt x="7550" y="8181"/>
                </a:moveTo>
                <a:cubicBezTo>
                  <a:pt x="8152" y="7845"/>
                  <a:pt x="8152" y="7845"/>
                  <a:pt x="8152" y="7845"/>
                </a:cubicBezTo>
                <a:cubicBezTo>
                  <a:pt x="8453" y="8181"/>
                  <a:pt x="8453" y="8181"/>
                  <a:pt x="8453" y="8181"/>
                </a:cubicBezTo>
                <a:lnTo>
                  <a:pt x="7550" y="8181"/>
                </a:lnTo>
                <a:close/>
                <a:moveTo>
                  <a:pt x="12517" y="3730"/>
                </a:moveTo>
                <a:cubicBezTo>
                  <a:pt x="11764" y="4047"/>
                  <a:pt x="10485" y="4605"/>
                  <a:pt x="10033" y="5071"/>
                </a:cubicBezTo>
                <a:cubicBezTo>
                  <a:pt x="9506" y="5518"/>
                  <a:pt x="8679" y="6170"/>
                  <a:pt x="8679" y="6170"/>
                </a:cubicBezTo>
                <a:cubicBezTo>
                  <a:pt x="8679" y="6170"/>
                  <a:pt x="8603" y="6058"/>
                  <a:pt x="8528" y="5890"/>
                </a:cubicBezTo>
                <a:cubicBezTo>
                  <a:pt x="8453" y="5723"/>
                  <a:pt x="8453" y="4922"/>
                  <a:pt x="8453" y="4550"/>
                </a:cubicBezTo>
                <a:cubicBezTo>
                  <a:pt x="8453" y="4177"/>
                  <a:pt x="8528" y="3861"/>
                  <a:pt x="8302" y="3842"/>
                </a:cubicBezTo>
                <a:cubicBezTo>
                  <a:pt x="8001" y="3805"/>
                  <a:pt x="7550" y="3581"/>
                  <a:pt x="7550" y="3581"/>
                </a:cubicBezTo>
                <a:cubicBezTo>
                  <a:pt x="9205" y="3023"/>
                  <a:pt x="9205" y="3023"/>
                  <a:pt x="9205" y="3023"/>
                </a:cubicBezTo>
                <a:cubicBezTo>
                  <a:pt x="8679" y="3823"/>
                  <a:pt x="9582" y="3674"/>
                  <a:pt x="9958" y="3916"/>
                </a:cubicBezTo>
                <a:cubicBezTo>
                  <a:pt x="10259" y="4158"/>
                  <a:pt x="9883" y="4773"/>
                  <a:pt x="10109" y="4475"/>
                </a:cubicBezTo>
                <a:cubicBezTo>
                  <a:pt x="10259" y="4196"/>
                  <a:pt x="10861" y="4177"/>
                  <a:pt x="11313" y="3898"/>
                </a:cubicBezTo>
                <a:cubicBezTo>
                  <a:pt x="11840" y="3618"/>
                  <a:pt x="10334" y="3414"/>
                  <a:pt x="10334" y="3414"/>
                </a:cubicBezTo>
                <a:cubicBezTo>
                  <a:pt x="10334" y="3414"/>
                  <a:pt x="11162" y="3339"/>
                  <a:pt x="11840" y="3190"/>
                </a:cubicBezTo>
                <a:cubicBezTo>
                  <a:pt x="12592" y="3023"/>
                  <a:pt x="13571" y="2818"/>
                  <a:pt x="13571" y="2818"/>
                </a:cubicBezTo>
                <a:cubicBezTo>
                  <a:pt x="14097" y="3041"/>
                  <a:pt x="14097" y="3041"/>
                  <a:pt x="14097" y="3041"/>
                </a:cubicBezTo>
                <a:cubicBezTo>
                  <a:pt x="14097" y="3041"/>
                  <a:pt x="13270" y="3414"/>
                  <a:pt x="12517" y="37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7" name="Shape 9582"/>
          <p:cNvSpPr/>
          <p:nvPr userDrawn="1"/>
        </p:nvSpPr>
        <p:spPr>
          <a:xfrm>
            <a:off x="1312112" y="448542"/>
            <a:ext cx="941511" cy="3201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536" extrusionOk="0">
                <a:moveTo>
                  <a:pt x="21208" y="9140"/>
                </a:moveTo>
                <a:cubicBezTo>
                  <a:pt x="21544" y="8872"/>
                  <a:pt x="21600" y="8408"/>
                  <a:pt x="21208" y="8283"/>
                </a:cubicBezTo>
                <a:cubicBezTo>
                  <a:pt x="20817" y="8140"/>
                  <a:pt x="21432" y="7373"/>
                  <a:pt x="21040" y="6783"/>
                </a:cubicBezTo>
                <a:cubicBezTo>
                  <a:pt x="20705" y="6194"/>
                  <a:pt x="20425" y="5266"/>
                  <a:pt x="20369" y="4766"/>
                </a:cubicBezTo>
                <a:cubicBezTo>
                  <a:pt x="20369" y="4266"/>
                  <a:pt x="20257" y="3909"/>
                  <a:pt x="18242" y="3749"/>
                </a:cubicBezTo>
                <a:cubicBezTo>
                  <a:pt x="16899" y="3642"/>
                  <a:pt x="15780" y="3517"/>
                  <a:pt x="15053" y="3410"/>
                </a:cubicBezTo>
                <a:cubicBezTo>
                  <a:pt x="15053" y="3410"/>
                  <a:pt x="14269" y="3195"/>
                  <a:pt x="14102" y="2999"/>
                </a:cubicBezTo>
                <a:cubicBezTo>
                  <a:pt x="14046" y="2838"/>
                  <a:pt x="14046" y="2678"/>
                  <a:pt x="14046" y="2588"/>
                </a:cubicBezTo>
                <a:cubicBezTo>
                  <a:pt x="14158" y="2428"/>
                  <a:pt x="14158" y="2303"/>
                  <a:pt x="14158" y="2214"/>
                </a:cubicBezTo>
                <a:cubicBezTo>
                  <a:pt x="14158" y="2106"/>
                  <a:pt x="14773" y="2249"/>
                  <a:pt x="14885" y="2071"/>
                </a:cubicBezTo>
                <a:cubicBezTo>
                  <a:pt x="15053" y="1910"/>
                  <a:pt x="15165" y="1517"/>
                  <a:pt x="15053" y="1500"/>
                </a:cubicBezTo>
                <a:cubicBezTo>
                  <a:pt x="14941" y="1464"/>
                  <a:pt x="14829" y="1464"/>
                  <a:pt x="14717" y="1464"/>
                </a:cubicBezTo>
                <a:cubicBezTo>
                  <a:pt x="14717" y="1410"/>
                  <a:pt x="14829" y="1053"/>
                  <a:pt x="14717" y="678"/>
                </a:cubicBezTo>
                <a:cubicBezTo>
                  <a:pt x="14661" y="321"/>
                  <a:pt x="13542" y="36"/>
                  <a:pt x="11472" y="0"/>
                </a:cubicBezTo>
                <a:cubicBezTo>
                  <a:pt x="10296" y="0"/>
                  <a:pt x="8953" y="286"/>
                  <a:pt x="8785" y="678"/>
                </a:cubicBezTo>
                <a:cubicBezTo>
                  <a:pt x="8618" y="1071"/>
                  <a:pt x="8674" y="1607"/>
                  <a:pt x="8674" y="1607"/>
                </a:cubicBezTo>
                <a:cubicBezTo>
                  <a:pt x="8674" y="1607"/>
                  <a:pt x="8282" y="1874"/>
                  <a:pt x="8618" y="2089"/>
                </a:cubicBezTo>
                <a:cubicBezTo>
                  <a:pt x="8953" y="2303"/>
                  <a:pt x="9737" y="2249"/>
                  <a:pt x="9737" y="2249"/>
                </a:cubicBezTo>
                <a:cubicBezTo>
                  <a:pt x="9737" y="2249"/>
                  <a:pt x="9905" y="2588"/>
                  <a:pt x="9905" y="2767"/>
                </a:cubicBezTo>
                <a:cubicBezTo>
                  <a:pt x="9905" y="2856"/>
                  <a:pt x="9905" y="2928"/>
                  <a:pt x="9849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905" y="2981"/>
                  <a:pt x="9905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177" y="3249"/>
                  <a:pt x="8730" y="3320"/>
                </a:cubicBezTo>
                <a:cubicBezTo>
                  <a:pt x="8002" y="3427"/>
                  <a:pt x="6883" y="3570"/>
                  <a:pt x="5988" y="3660"/>
                </a:cubicBezTo>
                <a:cubicBezTo>
                  <a:pt x="5820" y="3677"/>
                  <a:pt x="5708" y="3677"/>
                  <a:pt x="5540" y="3695"/>
                </a:cubicBezTo>
                <a:cubicBezTo>
                  <a:pt x="4477" y="3802"/>
                  <a:pt x="3637" y="3892"/>
                  <a:pt x="3637" y="4356"/>
                </a:cubicBezTo>
                <a:cubicBezTo>
                  <a:pt x="3581" y="4891"/>
                  <a:pt x="3413" y="5909"/>
                  <a:pt x="3190" y="6605"/>
                </a:cubicBezTo>
                <a:cubicBezTo>
                  <a:pt x="2966" y="7283"/>
                  <a:pt x="2294" y="8747"/>
                  <a:pt x="2294" y="9211"/>
                </a:cubicBezTo>
                <a:cubicBezTo>
                  <a:pt x="2238" y="9675"/>
                  <a:pt x="2070" y="10675"/>
                  <a:pt x="2126" y="10782"/>
                </a:cubicBezTo>
                <a:cubicBezTo>
                  <a:pt x="2126" y="10871"/>
                  <a:pt x="2350" y="10871"/>
                  <a:pt x="2350" y="10979"/>
                </a:cubicBezTo>
                <a:cubicBezTo>
                  <a:pt x="2406" y="10925"/>
                  <a:pt x="2686" y="10675"/>
                  <a:pt x="3805" y="10675"/>
                </a:cubicBezTo>
                <a:cubicBezTo>
                  <a:pt x="5036" y="10675"/>
                  <a:pt x="5036" y="10961"/>
                  <a:pt x="5036" y="10961"/>
                </a:cubicBezTo>
                <a:cubicBezTo>
                  <a:pt x="4645" y="10836"/>
                  <a:pt x="4645" y="10836"/>
                  <a:pt x="3805" y="10836"/>
                </a:cubicBezTo>
                <a:cubicBezTo>
                  <a:pt x="3022" y="10818"/>
                  <a:pt x="2406" y="10961"/>
                  <a:pt x="2350" y="10979"/>
                </a:cubicBezTo>
                <a:cubicBezTo>
                  <a:pt x="2350" y="10996"/>
                  <a:pt x="2350" y="11032"/>
                  <a:pt x="2294" y="11050"/>
                </a:cubicBezTo>
                <a:cubicBezTo>
                  <a:pt x="2182" y="11246"/>
                  <a:pt x="2182" y="11407"/>
                  <a:pt x="2518" y="11532"/>
                </a:cubicBezTo>
                <a:cubicBezTo>
                  <a:pt x="2798" y="11657"/>
                  <a:pt x="2630" y="11818"/>
                  <a:pt x="2630" y="11818"/>
                </a:cubicBezTo>
                <a:cubicBezTo>
                  <a:pt x="0" y="11782"/>
                  <a:pt x="0" y="11782"/>
                  <a:pt x="0" y="11782"/>
                </a:cubicBezTo>
                <a:cubicBezTo>
                  <a:pt x="168" y="15156"/>
                  <a:pt x="168" y="15156"/>
                  <a:pt x="168" y="15156"/>
                </a:cubicBezTo>
                <a:cubicBezTo>
                  <a:pt x="4365" y="16191"/>
                  <a:pt x="4365" y="16191"/>
                  <a:pt x="4365" y="16191"/>
                </a:cubicBezTo>
                <a:cubicBezTo>
                  <a:pt x="4365" y="16191"/>
                  <a:pt x="4980" y="16048"/>
                  <a:pt x="5540" y="16030"/>
                </a:cubicBezTo>
                <a:cubicBezTo>
                  <a:pt x="5596" y="16030"/>
                  <a:pt x="5652" y="16030"/>
                  <a:pt x="5652" y="16030"/>
                </a:cubicBezTo>
                <a:cubicBezTo>
                  <a:pt x="6267" y="16030"/>
                  <a:pt x="6603" y="16048"/>
                  <a:pt x="6603" y="16048"/>
                </a:cubicBezTo>
                <a:cubicBezTo>
                  <a:pt x="6603" y="16048"/>
                  <a:pt x="6435" y="17048"/>
                  <a:pt x="6435" y="17441"/>
                </a:cubicBezTo>
                <a:cubicBezTo>
                  <a:pt x="6435" y="17851"/>
                  <a:pt x="6547" y="18476"/>
                  <a:pt x="7107" y="18762"/>
                </a:cubicBezTo>
                <a:cubicBezTo>
                  <a:pt x="7610" y="19047"/>
                  <a:pt x="7722" y="19154"/>
                  <a:pt x="7722" y="19404"/>
                </a:cubicBezTo>
                <a:cubicBezTo>
                  <a:pt x="7722" y="19654"/>
                  <a:pt x="6547" y="20350"/>
                  <a:pt x="6603" y="20582"/>
                </a:cubicBezTo>
                <a:cubicBezTo>
                  <a:pt x="6603" y="20815"/>
                  <a:pt x="6771" y="21172"/>
                  <a:pt x="8002" y="21172"/>
                </a:cubicBezTo>
                <a:cubicBezTo>
                  <a:pt x="9233" y="21154"/>
                  <a:pt x="10128" y="20993"/>
                  <a:pt x="10128" y="20690"/>
                </a:cubicBezTo>
                <a:cubicBezTo>
                  <a:pt x="10128" y="20368"/>
                  <a:pt x="9961" y="20172"/>
                  <a:pt x="10352" y="20065"/>
                </a:cubicBezTo>
                <a:cubicBezTo>
                  <a:pt x="10800" y="19940"/>
                  <a:pt x="10128" y="19654"/>
                  <a:pt x="10856" y="19351"/>
                </a:cubicBezTo>
                <a:cubicBezTo>
                  <a:pt x="11527" y="19047"/>
                  <a:pt x="10800" y="19029"/>
                  <a:pt x="10968" y="18744"/>
                </a:cubicBezTo>
                <a:cubicBezTo>
                  <a:pt x="11136" y="18458"/>
                  <a:pt x="10800" y="17619"/>
                  <a:pt x="10744" y="17280"/>
                </a:cubicBezTo>
                <a:cubicBezTo>
                  <a:pt x="10688" y="16941"/>
                  <a:pt x="10856" y="16530"/>
                  <a:pt x="11416" y="15102"/>
                </a:cubicBezTo>
                <a:cubicBezTo>
                  <a:pt x="11919" y="13656"/>
                  <a:pt x="12255" y="13014"/>
                  <a:pt x="12423" y="12710"/>
                </a:cubicBezTo>
                <a:cubicBezTo>
                  <a:pt x="12591" y="12389"/>
                  <a:pt x="12815" y="11996"/>
                  <a:pt x="12815" y="11996"/>
                </a:cubicBezTo>
                <a:cubicBezTo>
                  <a:pt x="12815" y="11996"/>
                  <a:pt x="13542" y="13353"/>
                  <a:pt x="14102" y="13692"/>
                </a:cubicBezTo>
                <a:cubicBezTo>
                  <a:pt x="14661" y="14013"/>
                  <a:pt x="15333" y="15691"/>
                  <a:pt x="15501" y="16191"/>
                </a:cubicBezTo>
                <a:cubicBezTo>
                  <a:pt x="15668" y="16673"/>
                  <a:pt x="15556" y="18119"/>
                  <a:pt x="15948" y="18280"/>
                </a:cubicBezTo>
                <a:cubicBezTo>
                  <a:pt x="16284" y="18422"/>
                  <a:pt x="16452" y="18637"/>
                  <a:pt x="16452" y="18637"/>
                </a:cubicBezTo>
                <a:cubicBezTo>
                  <a:pt x="16452" y="18637"/>
                  <a:pt x="15501" y="18815"/>
                  <a:pt x="15501" y="19047"/>
                </a:cubicBezTo>
                <a:cubicBezTo>
                  <a:pt x="15501" y="19297"/>
                  <a:pt x="16228" y="19494"/>
                  <a:pt x="16172" y="19815"/>
                </a:cubicBezTo>
                <a:cubicBezTo>
                  <a:pt x="16172" y="20136"/>
                  <a:pt x="16284" y="20404"/>
                  <a:pt x="16676" y="20458"/>
                </a:cubicBezTo>
                <a:cubicBezTo>
                  <a:pt x="17067" y="20529"/>
                  <a:pt x="17011" y="21064"/>
                  <a:pt x="17515" y="21261"/>
                </a:cubicBezTo>
                <a:cubicBezTo>
                  <a:pt x="18019" y="21439"/>
                  <a:pt x="18858" y="21600"/>
                  <a:pt x="19865" y="21511"/>
                </a:cubicBezTo>
                <a:cubicBezTo>
                  <a:pt x="20873" y="21404"/>
                  <a:pt x="20873" y="20975"/>
                  <a:pt x="20369" y="20565"/>
                </a:cubicBezTo>
                <a:cubicBezTo>
                  <a:pt x="19865" y="20154"/>
                  <a:pt x="19250" y="19886"/>
                  <a:pt x="19418" y="19726"/>
                </a:cubicBezTo>
                <a:cubicBezTo>
                  <a:pt x="19641" y="19565"/>
                  <a:pt x="19809" y="19315"/>
                  <a:pt x="19306" y="19154"/>
                </a:cubicBezTo>
                <a:cubicBezTo>
                  <a:pt x="18802" y="18994"/>
                  <a:pt x="19306" y="18815"/>
                  <a:pt x="19641" y="18672"/>
                </a:cubicBezTo>
                <a:cubicBezTo>
                  <a:pt x="19977" y="18530"/>
                  <a:pt x="19921" y="17887"/>
                  <a:pt x="19921" y="17530"/>
                </a:cubicBezTo>
                <a:cubicBezTo>
                  <a:pt x="19977" y="17173"/>
                  <a:pt x="19809" y="15423"/>
                  <a:pt x="19921" y="14799"/>
                </a:cubicBezTo>
                <a:cubicBezTo>
                  <a:pt x="19977" y="14156"/>
                  <a:pt x="20145" y="12228"/>
                  <a:pt x="19865" y="11693"/>
                </a:cubicBezTo>
                <a:cubicBezTo>
                  <a:pt x="19585" y="11157"/>
                  <a:pt x="19809" y="10764"/>
                  <a:pt x="19809" y="10764"/>
                </a:cubicBezTo>
                <a:cubicBezTo>
                  <a:pt x="19809" y="10764"/>
                  <a:pt x="20481" y="10871"/>
                  <a:pt x="20481" y="10657"/>
                </a:cubicBezTo>
                <a:cubicBezTo>
                  <a:pt x="20481" y="10461"/>
                  <a:pt x="20257" y="10425"/>
                  <a:pt x="20537" y="10086"/>
                </a:cubicBezTo>
                <a:cubicBezTo>
                  <a:pt x="20817" y="9729"/>
                  <a:pt x="20873" y="9408"/>
                  <a:pt x="21208" y="9140"/>
                </a:cubicBezTo>
                <a:close/>
                <a:moveTo>
                  <a:pt x="6099" y="11942"/>
                </a:moveTo>
                <a:cubicBezTo>
                  <a:pt x="5540" y="11925"/>
                  <a:pt x="5540" y="11925"/>
                  <a:pt x="5540" y="11925"/>
                </a:cubicBezTo>
                <a:cubicBezTo>
                  <a:pt x="5092" y="11889"/>
                  <a:pt x="5092" y="11889"/>
                  <a:pt x="5092" y="11889"/>
                </a:cubicBezTo>
                <a:cubicBezTo>
                  <a:pt x="5092" y="11889"/>
                  <a:pt x="5204" y="11657"/>
                  <a:pt x="5036" y="11496"/>
                </a:cubicBezTo>
                <a:cubicBezTo>
                  <a:pt x="4868" y="11336"/>
                  <a:pt x="4924" y="11193"/>
                  <a:pt x="5036" y="11014"/>
                </a:cubicBezTo>
                <a:cubicBezTo>
                  <a:pt x="5036" y="11014"/>
                  <a:pt x="5204" y="11193"/>
                  <a:pt x="5540" y="11211"/>
                </a:cubicBezTo>
                <a:cubicBezTo>
                  <a:pt x="5596" y="11211"/>
                  <a:pt x="5596" y="11211"/>
                  <a:pt x="5652" y="11211"/>
                </a:cubicBezTo>
                <a:cubicBezTo>
                  <a:pt x="6044" y="11211"/>
                  <a:pt x="6211" y="11228"/>
                  <a:pt x="6211" y="11228"/>
                </a:cubicBezTo>
                <a:cubicBezTo>
                  <a:pt x="6211" y="11228"/>
                  <a:pt x="6044" y="11425"/>
                  <a:pt x="6044" y="11585"/>
                </a:cubicBezTo>
                <a:cubicBezTo>
                  <a:pt x="6044" y="11764"/>
                  <a:pt x="6099" y="11942"/>
                  <a:pt x="6099" y="11942"/>
                </a:cubicBezTo>
                <a:close/>
                <a:moveTo>
                  <a:pt x="12479" y="9015"/>
                </a:moveTo>
                <a:cubicBezTo>
                  <a:pt x="12591" y="8283"/>
                  <a:pt x="12535" y="6194"/>
                  <a:pt x="12479" y="5748"/>
                </a:cubicBezTo>
                <a:cubicBezTo>
                  <a:pt x="12479" y="5284"/>
                  <a:pt x="12199" y="4266"/>
                  <a:pt x="12367" y="4141"/>
                </a:cubicBezTo>
                <a:cubicBezTo>
                  <a:pt x="12535" y="3999"/>
                  <a:pt x="12982" y="3892"/>
                  <a:pt x="13486" y="3981"/>
                </a:cubicBezTo>
                <a:cubicBezTo>
                  <a:pt x="13486" y="3981"/>
                  <a:pt x="12926" y="3713"/>
                  <a:pt x="12031" y="3713"/>
                </a:cubicBezTo>
                <a:cubicBezTo>
                  <a:pt x="11136" y="3713"/>
                  <a:pt x="10520" y="3981"/>
                  <a:pt x="10520" y="3981"/>
                </a:cubicBezTo>
                <a:cubicBezTo>
                  <a:pt x="10520" y="3981"/>
                  <a:pt x="11527" y="3909"/>
                  <a:pt x="11472" y="4124"/>
                </a:cubicBezTo>
                <a:cubicBezTo>
                  <a:pt x="11472" y="4338"/>
                  <a:pt x="11136" y="5445"/>
                  <a:pt x="11136" y="6177"/>
                </a:cubicBezTo>
                <a:cubicBezTo>
                  <a:pt x="11136" y="6837"/>
                  <a:pt x="10968" y="8426"/>
                  <a:pt x="11136" y="9015"/>
                </a:cubicBezTo>
                <a:cubicBezTo>
                  <a:pt x="10464" y="8997"/>
                  <a:pt x="10240" y="8979"/>
                  <a:pt x="10240" y="8979"/>
                </a:cubicBezTo>
                <a:cubicBezTo>
                  <a:pt x="10240" y="8979"/>
                  <a:pt x="10856" y="6891"/>
                  <a:pt x="10632" y="5802"/>
                </a:cubicBezTo>
                <a:cubicBezTo>
                  <a:pt x="10408" y="4980"/>
                  <a:pt x="9961" y="3927"/>
                  <a:pt x="9681" y="3356"/>
                </a:cubicBezTo>
                <a:cubicBezTo>
                  <a:pt x="9681" y="3356"/>
                  <a:pt x="9681" y="3356"/>
                  <a:pt x="9681" y="3356"/>
                </a:cubicBezTo>
                <a:cubicBezTo>
                  <a:pt x="9681" y="3356"/>
                  <a:pt x="9961" y="3035"/>
                  <a:pt x="10184" y="3142"/>
                </a:cubicBezTo>
                <a:cubicBezTo>
                  <a:pt x="10184" y="3142"/>
                  <a:pt x="10184" y="3142"/>
                  <a:pt x="10184" y="3142"/>
                </a:cubicBezTo>
                <a:cubicBezTo>
                  <a:pt x="10632" y="3374"/>
                  <a:pt x="11360" y="3642"/>
                  <a:pt x="11863" y="3642"/>
                </a:cubicBezTo>
                <a:cubicBezTo>
                  <a:pt x="12423" y="3642"/>
                  <a:pt x="13318" y="3445"/>
                  <a:pt x="13878" y="3195"/>
                </a:cubicBezTo>
                <a:cubicBezTo>
                  <a:pt x="13878" y="3195"/>
                  <a:pt x="13878" y="3195"/>
                  <a:pt x="13878" y="3195"/>
                </a:cubicBezTo>
                <a:cubicBezTo>
                  <a:pt x="13878" y="3195"/>
                  <a:pt x="14437" y="3249"/>
                  <a:pt x="14493" y="3499"/>
                </a:cubicBezTo>
                <a:cubicBezTo>
                  <a:pt x="14493" y="3517"/>
                  <a:pt x="14437" y="3552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802"/>
                  <a:pt x="14437" y="4106"/>
                  <a:pt x="14549" y="4570"/>
                </a:cubicBezTo>
                <a:cubicBezTo>
                  <a:pt x="14717" y="5980"/>
                  <a:pt x="15501" y="7658"/>
                  <a:pt x="15892" y="8033"/>
                </a:cubicBezTo>
                <a:cubicBezTo>
                  <a:pt x="16340" y="8426"/>
                  <a:pt x="16844" y="8711"/>
                  <a:pt x="16844" y="8711"/>
                </a:cubicBezTo>
                <a:cubicBezTo>
                  <a:pt x="16844" y="8711"/>
                  <a:pt x="14046" y="8997"/>
                  <a:pt x="12479" y="9015"/>
                </a:cubicBezTo>
                <a:close/>
                <a:moveTo>
                  <a:pt x="20145" y="10443"/>
                </a:moveTo>
                <a:cubicBezTo>
                  <a:pt x="20033" y="10229"/>
                  <a:pt x="20201" y="10140"/>
                  <a:pt x="19697" y="10015"/>
                </a:cubicBezTo>
                <a:cubicBezTo>
                  <a:pt x="19194" y="9890"/>
                  <a:pt x="18354" y="9890"/>
                  <a:pt x="18354" y="9890"/>
                </a:cubicBezTo>
                <a:cubicBezTo>
                  <a:pt x="18354" y="9890"/>
                  <a:pt x="19585" y="9729"/>
                  <a:pt x="20145" y="9943"/>
                </a:cubicBezTo>
                <a:cubicBezTo>
                  <a:pt x="20649" y="10175"/>
                  <a:pt x="20145" y="10443"/>
                  <a:pt x="20145" y="104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391508" y="1423638"/>
            <a:ext cx="6648270" cy="5760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300" kern="1200" spc="225" baseline="0" dirty="0">
                <a:solidFill>
                  <a:prstClr val="white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half" idx="10"/>
          </p:nvPr>
        </p:nvSpPr>
        <p:spPr>
          <a:xfrm>
            <a:off x="2419643" y="2652612"/>
            <a:ext cx="6597748" cy="3917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zh-CN" altLang="en-US" sz="2100" b="1" kern="1200" baseline="0" dirty="0" smtClean="0">
                <a:solidFill>
                  <a:srgbClr val="FFFFFF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思源黑体" panose="020B04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-59535" y="4081637"/>
            <a:ext cx="9263070" cy="2281"/>
          </a:xfrm>
          <a:prstGeom prst="line">
            <a:avLst/>
          </a:prstGeom>
          <a:ln w="254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60"/>
          <p:cNvGrpSpPr/>
          <p:nvPr userDrawn="1"/>
        </p:nvGrpSpPr>
        <p:grpSpPr>
          <a:xfrm>
            <a:off x="4716016" y="4428005"/>
            <a:ext cx="260543" cy="308468"/>
            <a:chOff x="1375885" y="1198807"/>
            <a:chExt cx="1009650" cy="1195367"/>
          </a:xfrm>
          <a:solidFill>
            <a:schemeClr val="accent1">
              <a:lumMod val="50000"/>
            </a:schemeClr>
          </a:solidFill>
        </p:grpSpPr>
        <p:grpSp>
          <p:nvGrpSpPr>
            <p:cNvPr id="32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5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  <p:sp>
          <p:nvSpPr>
            <p:cNvPr id="33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7" name="文本占位符 3"/>
          <p:cNvSpPr>
            <a:spLocks noGrp="1"/>
          </p:cNvSpPr>
          <p:nvPr>
            <p:ph type="body" sz="half" idx="2"/>
          </p:nvPr>
        </p:nvSpPr>
        <p:spPr>
          <a:xfrm>
            <a:off x="5220072" y="4350897"/>
            <a:ext cx="3024336" cy="5143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zh-CN" altLang="en-US" sz="1800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algn="l" defTabSz="914400" rtl="0" eaLnBrk="1" latinLnBrk="0" hangingPunct="1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20" y="18000"/>
            <a:ext cx="1570498" cy="601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876563" y="0"/>
            <a:ext cx="529538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"/>
          <p:cNvSpPr txBox="1"/>
          <p:nvPr userDrawn="1"/>
        </p:nvSpPr>
        <p:spPr>
          <a:xfrm>
            <a:off x="836538" y="238691"/>
            <a:ext cx="33754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27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382561" y="700673"/>
            <a:ext cx="3162380" cy="2871"/>
          </a:xfrm>
          <a:prstGeom prst="line">
            <a:avLst/>
          </a:prstGeom>
          <a:ln w="25400" cap="rnd">
            <a:solidFill>
              <a:schemeClr val="bg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F4154F5-0A5C-484F-9A44-9122325A86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72370" y="156436"/>
            <a:ext cx="5699830" cy="3848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KSO_Shape"/>
          <p:cNvSpPr>
            <a:spLocks/>
          </p:cNvSpPr>
          <p:nvPr userDrawn="1"/>
        </p:nvSpPr>
        <p:spPr bwMode="auto">
          <a:xfrm>
            <a:off x="215560" y="238691"/>
            <a:ext cx="396000" cy="2916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7548" y="627660"/>
            <a:ext cx="8208908" cy="3953116"/>
          </a:xfrm>
          <a:prstGeom prst="rect">
            <a:avLst/>
          </a:prstGeom>
        </p:spPr>
        <p:txBody>
          <a:bodyPr>
            <a:normAutofit/>
          </a:bodyPr>
          <a:lstStyle>
            <a:lvl1pPr marL="308607" indent="-30860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extBox 10"/>
          <p:cNvSpPr txBox="1">
            <a:spLocks noChangeArrowheads="1"/>
          </p:cNvSpPr>
          <p:nvPr userDrawn="1"/>
        </p:nvSpPr>
        <p:spPr bwMode="auto">
          <a:xfrm>
            <a:off x="3917494" y="4797789"/>
            <a:ext cx="948454" cy="258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3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</a:pPr>
            <a:fld id="{E88608E0-7F47-44EF-BDDA-B28D2AA2C43C}" type="slidenum">
              <a:rPr lang="en-US" altLang="zh-Hans" sz="108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pPr algn="r" eaLnBrk="1" hangingPunct="1">
                <a:spcBef>
                  <a:spcPct val="30000"/>
                </a:spcBef>
                <a:buClr>
                  <a:srgbClr val="800000"/>
                </a:buClr>
                <a:buSzPct val="80000"/>
                <a:buFont typeface="Wingdings" panose="05000000000000000000" pitchFamily="2" charset="2"/>
                <a:buNone/>
              </a:pPr>
              <a:t>‹#›</a:t>
            </a:fld>
            <a:r>
              <a:rPr lang="en-US" altLang="zh-CN" sz="108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-12</a:t>
            </a:r>
            <a:endParaRPr lang="en-US" altLang="zh-Hans" sz="108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15" y="2463938"/>
            <a:ext cx="1428750" cy="1285875"/>
          </a:xfrm>
          <a:prstGeom prst="rect">
            <a:avLst/>
          </a:prstGeom>
        </p:spPr>
      </p:pic>
      <p:sp>
        <p:nvSpPr>
          <p:cNvPr id="13" name="文本框 8"/>
          <p:cNvSpPr txBox="1"/>
          <p:nvPr userDrawn="1"/>
        </p:nvSpPr>
        <p:spPr>
          <a:xfrm>
            <a:off x="2053828" y="1466742"/>
            <a:ext cx="484346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940" dirty="0">
                <a:solidFill>
                  <a:srgbClr val="51515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Thank you!</a:t>
            </a:r>
            <a:endParaRPr lang="zh-CN" altLang="en-US" sz="5940" dirty="0">
              <a:solidFill>
                <a:srgbClr val="51515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822952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07" indent="-308607" algn="l" defTabSz="822952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49" indent="-257172" algn="l" defTabSz="822952" rtl="0" eaLnBrk="1" latinLnBrk="0" hangingPunct="1">
        <a:spcBef>
          <a:spcPct val="20000"/>
        </a:spcBef>
        <a:buFont typeface="Arial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90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66" indent="-205738" algn="l" defTabSz="82295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1" indent="-205738" algn="l" defTabSz="82295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18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93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69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45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均线系统策略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F3A9467-DA86-435F-953E-38F709C787EF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zh-CN" altLang="en-US" dirty="0"/>
              <a:t>  多种均线指标综合运用模拟实测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5000766" y="4278889"/>
            <a:ext cx="3963722" cy="669125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/>
              <a:t>讲师：张泽亮</a:t>
            </a:r>
          </a:p>
        </p:txBody>
      </p:sp>
    </p:spTree>
    <p:extLst>
      <p:ext uri="{BB962C8B-B14F-4D97-AF65-F5344CB8AC3E}">
        <p14:creationId xmlns:p14="http://schemas.microsoft.com/office/powerpoint/2010/main" val="196380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>
            <a:extLst>
              <a:ext uri="{FF2B5EF4-FFF2-40B4-BE49-F238E27FC236}">
                <a16:creationId xmlns:a16="http://schemas.microsoft.com/office/drawing/2014/main" id="{8EFBAEF1-63F0-1BD5-9BF6-B9984DEC80D2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435008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均线指标小结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2268570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综合运用多种均线指标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6F5F1C1D-4512-89F4-B90D-4891FC35995B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4D499141-BF66-0F57-5B84-586891DFEB0F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1FABC-23BA-D8A4-B7D3-9E67FFB9B6C6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本节练习</a:t>
            </a:r>
          </a:p>
        </p:txBody>
      </p:sp>
    </p:spTree>
    <p:extLst>
      <p:ext uri="{BB962C8B-B14F-4D97-AF65-F5344CB8AC3E}">
        <p14:creationId xmlns:p14="http://schemas.microsoft.com/office/powerpoint/2010/main" val="45190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3F56B8A-88B8-49E1-B067-5A7CDE81E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906627"/>
                <a:ext cx="8280920" cy="332130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0" dirty="0"/>
                  <a:t>乖离率 </a:t>
                </a:r>
                <a:r>
                  <a:rPr lang="en-US" altLang="zh-CN" b="0" dirty="0"/>
                  <a:t>(Bias Ratio</a:t>
                </a:r>
                <a:r>
                  <a:rPr lang="zh-CN" altLang="en-US" b="0" dirty="0"/>
                  <a:t>，</a:t>
                </a:r>
                <a:r>
                  <a:rPr lang="en-US" altLang="zh-CN" b="0" dirty="0"/>
                  <a:t>BIAS)</a:t>
                </a:r>
                <a:r>
                  <a:rPr lang="zh-CN" altLang="en-US" b="0" dirty="0"/>
                  <a:t>是一种衡量股价偏离其均线程度的指标，当股价与均线偏离较大，乖离率越大时，股价修正偏离的可能性越大。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      n </a:t>
                </a:r>
                <a:r>
                  <a:rPr lang="zh-CN" altLang="en-US" b="0" dirty="0"/>
                  <a:t>日乖离率刻画了当期股票收盘价与 </a:t>
                </a:r>
                <a:r>
                  <a:rPr lang="en-US" altLang="zh-CN" b="0" dirty="0"/>
                  <a:t>n </a:t>
                </a:r>
                <a:r>
                  <a:rPr lang="zh-CN" altLang="en-US" b="0" dirty="0"/>
                  <a:t>期简单移动平均线之间的差距，计算公式为：</a:t>
                </a:r>
                <a:endParaRPr lang="en-US" altLang="zh-CN" b="0" dirty="0"/>
              </a:p>
              <a:p>
                <a:pPr marL="342900" indent="-342900">
                  <a:buFont typeface="+mj-lt"/>
                  <a:buAutoNum type="alphaLcParenR"/>
                </a:pPr>
                <a:endParaRPr lang="en-US" altLang="zh-CN" b="0" dirty="0"/>
              </a:p>
              <a:p>
                <a:pPr marL="342900" indent="-342900">
                  <a:buFont typeface="+mj-lt"/>
                  <a:buAutoNum type="alphaLcParenR"/>
                </a:pPr>
                <a:endParaRPr lang="en-US" altLang="zh-CN" b="0" dirty="0"/>
              </a:p>
              <a:p>
                <a:pPr marL="342900" indent="-342900">
                  <a:buFont typeface="+mj-lt"/>
                  <a:buAutoNum type="alphaLcParenR"/>
                </a:pPr>
                <a:endParaRPr lang="en-US" altLang="zh-CN" b="0" dirty="0"/>
              </a:p>
              <a:p>
                <a:pPr marL="342900" indent="-342900">
                  <a:buFont typeface="+mj-lt"/>
                  <a:buAutoNum type="alphaLcParenR"/>
                </a:pPr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b="0" dirty="0"/>
                  <a:t>其中，</a:t>
                </a:r>
                <a:r>
                  <a:rPr lang="en-US" altLang="zh-CN" b="0" dirty="0"/>
                  <a:t>Close </a:t>
                </a:r>
                <a:r>
                  <a:rPr lang="zh-CN" altLang="en-US" b="0" dirty="0"/>
                  <a:t>表示当期收盘价；</a:t>
                </a:r>
                <a:r>
                  <a:rPr lang="en-US" altLang="zh-CN" b="0" dirty="0"/>
                  <a:t>n</a:t>
                </a:r>
                <a:r>
                  <a:rPr lang="zh-CN" altLang="en-US" b="0" dirty="0"/>
                  <a:t>表示求平均的期数，一般取值为</a:t>
                </a:r>
                <a:r>
                  <a:rPr lang="en-US" altLang="zh-CN" b="0" dirty="0"/>
                  <a:t>6</a:t>
                </a:r>
                <a:r>
                  <a:rPr lang="zh-CN" altLang="en-US" b="0" dirty="0"/>
                  <a:t>天；</a:t>
                </a:r>
                <a:r>
                  <a:rPr lang="en-US" altLang="zh-CN" b="0" dirty="0"/>
                  <a:t>SM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0" dirty="0"/>
                  <a:t>表示</a:t>
                </a:r>
                <a:r>
                  <a:rPr lang="en-US" altLang="zh-CN" b="0" dirty="0"/>
                  <a:t>n</a:t>
                </a:r>
                <a:r>
                  <a:rPr lang="zh-CN" altLang="en-US" b="0" dirty="0"/>
                  <a:t>期简单移动平均值。运用苹果股价数据，</a:t>
                </a:r>
                <a:r>
                  <a:rPr lang="en-US" altLang="zh-CN" b="0" dirty="0"/>
                  <a:t>Python </a:t>
                </a:r>
                <a:r>
                  <a:rPr lang="zh-CN" altLang="en-US" b="0" dirty="0"/>
                  <a:t>编写代码计算上证综指的</a:t>
                </a:r>
                <a:r>
                  <a:rPr lang="en-US" altLang="zh-CN" b="0" dirty="0"/>
                  <a:t>6</a:t>
                </a:r>
                <a:r>
                  <a:rPr lang="zh-CN" altLang="en-US" b="0" dirty="0"/>
                  <a:t>日乖离率</a:t>
                </a:r>
                <a:r>
                  <a:rPr lang="en-US" altLang="zh-CN" b="0" dirty="0"/>
                  <a:t>(</a:t>
                </a:r>
                <a:r>
                  <a:rPr lang="zh-CN" altLang="en-US" b="0" dirty="0"/>
                  <a:t>即</a:t>
                </a:r>
                <a:r>
                  <a:rPr lang="en-US" altLang="zh-CN" b="0" dirty="0"/>
                  <a:t>n=6)</a:t>
                </a:r>
                <a:r>
                  <a:rPr lang="zh-CN" altLang="en-US" b="0" dirty="0"/>
                  <a:t>。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3F56B8A-88B8-49E1-B067-5A7CDE81E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06627"/>
                <a:ext cx="8280920" cy="3321307"/>
              </a:xfrm>
              <a:blipFill>
                <a:blip r:embed="rId3"/>
                <a:stretch>
                  <a:fillRect l="-221" r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本节练习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87BC13-91AB-7B32-47C2-B8D5FB41D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62" y="1995686"/>
            <a:ext cx="31908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0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lang="en-US" altLang="zh-CN" sz="189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189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435008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zh-CN" altLang="en-US" sz="1620" b="1" dirty="0">
                  <a:solidFill>
                    <a:schemeClr val="bg1">
                      <a:lumMod val="9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均线指标小结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2268570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综合运用多种均线指标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6F5F1C1D-4512-89F4-B90D-4891FC35995B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4D499141-BF66-0F57-5B84-586891DFEB0F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1FABC-23BA-D8A4-B7D3-9E67FFB9B6C6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本节练习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8EFBAEF1-63F0-1BD5-9BF6-B9984DEC80D2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15" kern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2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均线指标小结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71550"/>
            <a:ext cx="8424936" cy="2736304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zh-CN" altLang="en-US" dirty="0"/>
              <a:t>简单移动平均线、双均线交叉和异同移动平均线均可用于捕捉交易买卖点。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运用多种均线指标捕捉买卖点，可以捕捉到更多的买卖点。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在买卖点信号方面，不同指标释放的交易信号可能会相反。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多种指标分析有助于多方面研判市场行情，交易决策的制定会更加谨慎，进而有可能提高胜率。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326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均线指标小结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71550"/>
            <a:ext cx="8424936" cy="2736304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zh-CN" altLang="en-US" dirty="0"/>
              <a:t>在交易策略的制定上，我们考虑以下三大方面问题：</a:t>
            </a:r>
            <a:endParaRPr lang="en-US" altLang="zh-CN" dirty="0"/>
          </a:p>
          <a:p>
            <a:pPr marL="754377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计算指标，制定买卖交易信号。</a:t>
            </a:r>
            <a:endParaRPr lang="en-US" altLang="zh-CN" dirty="0"/>
          </a:p>
          <a:p>
            <a:pPr marL="754377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设定初始资金，有交易信号时，进行买卖交易。</a:t>
            </a:r>
            <a:endParaRPr lang="en-US" altLang="zh-CN" dirty="0"/>
          </a:p>
          <a:p>
            <a:pPr marL="754377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投资交易的回测与评价。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274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1365207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435008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均线指标小结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2199100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2268570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综合运用多种均线指标</a:t>
              </a:r>
            </a:p>
          </p:txBody>
        </p:sp>
      </p:grpSp>
      <p:sp>
        <p:nvSpPr>
          <p:cNvPr id="5" name="Freeform 125">
            <a:extLst>
              <a:ext uri="{FF2B5EF4-FFF2-40B4-BE49-F238E27FC236}">
                <a16:creationId xmlns:a16="http://schemas.microsoft.com/office/drawing/2014/main" id="{6F5F1C1D-4512-89F4-B90D-4891FC35995B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320648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4D499141-BF66-0F57-5B84-586891DFEB0F}"/>
              </a:ext>
            </a:extLst>
          </p:cNvPr>
          <p:cNvSpPr txBox="1"/>
          <p:nvPr/>
        </p:nvSpPr>
        <p:spPr>
          <a:xfrm>
            <a:off x="2595905" y="309329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1FABC-23BA-D8A4-B7D3-9E67FFB9B6C6}"/>
              </a:ext>
            </a:extLst>
          </p:cNvPr>
          <p:cNvSpPr/>
          <p:nvPr/>
        </p:nvSpPr>
        <p:spPr>
          <a:xfrm>
            <a:off x="4437967" y="313484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本节练习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8EFBAEF1-63F0-1BD5-9BF6-B9984DEC80D2}"/>
              </a:ext>
            </a:extLst>
          </p:cNvPr>
          <p:cNvSpPr/>
          <p:nvPr/>
        </p:nvSpPr>
        <p:spPr>
          <a:xfrm>
            <a:off x="3986554" y="303400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7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综合运用多种均线指标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71550"/>
            <a:ext cx="7992888" cy="36004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首先，将上述</a:t>
            </a:r>
            <a:r>
              <a:rPr lang="en-US" altLang="zh-CN" dirty="0"/>
              <a:t>3</a:t>
            </a:r>
            <a:r>
              <a:rPr lang="zh-CN" altLang="en-US" dirty="0"/>
              <a:t>种策略捕捉的买卖点信号综合在一起，计算新的买卖交易信号。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FB7202-91A9-1FD3-CE20-40B57C374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7613"/>
            <a:ext cx="3456384" cy="35278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356E40-7316-FF38-EBBA-9ACD19920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50" y="1419622"/>
            <a:ext cx="3125252" cy="15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综合运用多种均线指标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71550"/>
            <a:ext cx="7992888" cy="36004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设定初始资产</a:t>
            </a:r>
            <a:r>
              <a:rPr lang="en-US" altLang="zh-CN" dirty="0"/>
              <a:t>20,000</a:t>
            </a:r>
            <a:r>
              <a:rPr lang="zh-CN" altLang="en-US" dirty="0"/>
              <a:t>元，根据买卖点信号，进行中国银行模拟交易。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6BDF26-AC95-36A3-3332-127F4804D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04972"/>
            <a:ext cx="3953093" cy="36004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478261-E06D-C35F-44CE-D97DC46F8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59" y="1304972"/>
            <a:ext cx="3869119" cy="29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8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综合运用多种均线指标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71550"/>
            <a:ext cx="7992888" cy="36004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最后，对交易进行评价，绘制交易账户的曲线图并计算总资产收益率。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133884-6533-BDC7-D86B-85882A93D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3" y="1304925"/>
            <a:ext cx="4629150" cy="25336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FE5B7C-7895-32CD-B5E3-E56DD2F1F0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7"/>
          <a:stretch/>
        </p:blipFill>
        <p:spPr>
          <a:xfrm>
            <a:off x="5343123" y="1282868"/>
            <a:ext cx="3791733" cy="30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5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综合运用多种均线指标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B27D8B-BF32-C6E3-910B-03E2AAA2A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5526"/>
            <a:ext cx="8152448" cy="411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0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全屏显示(16:9)</PresentationFormat>
  <Paragraphs>64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思源黑体</vt:lpstr>
      <vt:lpstr>思源黑体 CN Bold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2020-07-10T09:02:26Z</dcterms:created>
  <dcterms:modified xsi:type="dcterms:W3CDTF">2023-03-07T08:38:33Z</dcterms:modified>
</cp:coreProperties>
</file>