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1" r:id="rId5"/>
    <p:sldId id="256" r:id="rId6"/>
    <p:sldId id="262" r:id="rId7"/>
    <p:sldId id="25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FF99"/>
    <a:srgbClr val="FFFF66"/>
    <a:srgbClr val="CCFF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068744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971600" y="3284984"/>
            <a:ext cx="31683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95536" y="3356992"/>
            <a:ext cx="8496944" cy="83099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SCAN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扫描算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法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24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电梯调度算法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)：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下一磁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道是和当前磁头移动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方向相同且距离最近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的</a:t>
            </a:r>
            <a:endParaRPr lang="zh-CN" altLang="en-US" sz="2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8172400" y="404664"/>
            <a:ext cx="7200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75856" y="836712"/>
            <a:ext cx="7200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71685"/>
          <p:cNvSpPr txBox="1"/>
          <p:nvPr/>
        </p:nvSpPr>
        <p:spPr>
          <a:xfrm>
            <a:off x="4067944" y="764704"/>
            <a:ext cx="3168352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磁头方向：从大到小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536" y="4293096"/>
            <a:ext cx="8496944" cy="83099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技巧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：先将请求序列</a:t>
            </a:r>
            <a:r>
              <a:rPr lang="zh-CN" altLang="en-US" sz="24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从小到大排列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，然后判断距离远近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 22    48   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(74)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  78    92     101     156     188    193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5229200"/>
            <a:ext cx="8820472" cy="83099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访问次序：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(74)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48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22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78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92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101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156 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188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193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总寻道长度：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(74-22)+(193-22)= 223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068744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827584" y="3717032"/>
            <a:ext cx="42484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79512" y="4293096"/>
            <a:ext cx="8496944" cy="46166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SSTF：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要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求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先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访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问的磁道与当前磁头所在的磁道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距离最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近</a:t>
            </a:r>
            <a:endParaRPr lang="zh-CN" altLang="en-US" sz="2400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275856" y="836712"/>
            <a:ext cx="7200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9512" y="4941168"/>
            <a:ext cx="8424936" cy="83099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技巧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：先将请求序列</a:t>
            </a:r>
            <a:r>
              <a:rPr lang="zh-CN" altLang="en-US" sz="24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从小到大排列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，然后判断距离远近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 22    48   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(74)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  78    92     101     156     188    193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9512" y="5926987"/>
            <a:ext cx="8964488" cy="83099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访问次序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: (74)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78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92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101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48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22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156 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188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193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总寻道长度：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(101-74)+(101-22)+(193-22)= 277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068744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1187624" y="4221088"/>
            <a:ext cx="669674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75856" y="836712"/>
            <a:ext cx="7200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79512" y="4437112"/>
            <a:ext cx="8640960" cy="83099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访问次序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: (74)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78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92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101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48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22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156 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188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193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总寻道长度：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(101-74)+(101-22)+(193-22)= 277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9512" y="5373216"/>
            <a:ext cx="8712968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改变了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次。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74→78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→92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→101 (</a:t>
            </a:r>
            <a:r>
              <a:rPr lang="zh-CN" altLang="en-US" sz="24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从小到大</a:t>
            </a:r>
            <a:r>
              <a:rPr lang="en-US" altLang="zh-CN" sz="24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；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101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→48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→22 (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改变方向：</a:t>
            </a:r>
            <a:r>
              <a:rPr lang="zh-CN" altLang="en-US" sz="24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从大到小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；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22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→156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→188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→193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；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(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改变方向：</a:t>
            </a:r>
            <a:r>
              <a:rPr lang="zh-CN" altLang="en-US" sz="24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从小到大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8981172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直接连接符 2"/>
          <p:cNvCxnSpPr/>
          <p:nvPr/>
        </p:nvCxnSpPr>
        <p:spPr>
          <a:xfrm>
            <a:off x="2051720" y="1844824"/>
            <a:ext cx="14401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71685"/>
          <p:cNvSpPr txBox="1"/>
          <p:nvPr/>
        </p:nvSpPr>
        <p:spPr>
          <a:xfrm>
            <a:off x="3563888" y="1484784"/>
            <a:ext cx="5184576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=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总寻道长度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×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每个磁道移动时间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195736" y="2348880"/>
            <a:ext cx="14401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51520" y="3356992"/>
            <a:ext cx="8496944" cy="46166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FIFO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根据进程请求访问磁盘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时间先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后次序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进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行访问</a:t>
            </a:r>
            <a:endParaRPr lang="zh-CN" altLang="en-US" sz="24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908720"/>
            <a:ext cx="42119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79512" y="4077072"/>
            <a:ext cx="8640960" cy="156966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访问次序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: (40)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20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44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40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80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12 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76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总寻道长度：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(40-20)+(44-20)+(44-40)+(40-4)+(80-4)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               +(80-12)+(76-12)= 292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总寻道长度</a:t>
            </a:r>
            <a:r>
              <a:rPr lang="zh-CN" altLang="en-US" sz="24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292×3=876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毫秒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8981172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直接连接符 2"/>
          <p:cNvCxnSpPr/>
          <p:nvPr/>
        </p:nvCxnSpPr>
        <p:spPr>
          <a:xfrm>
            <a:off x="4139952" y="2708920"/>
            <a:ext cx="8640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195736" y="3212976"/>
            <a:ext cx="8640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45024"/>
            <a:ext cx="8874691" cy="2016224"/>
          </a:xfrm>
          <a:prstGeom prst="rect">
            <a:avLst/>
          </a:prstGeom>
          <a:noFill/>
          <a:ln w="76200">
            <a:solidFill>
              <a:srgbClr val="FF00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094362" cy="551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00" y="2045992"/>
            <a:ext cx="7923130" cy="4536504"/>
          </a:xfrm>
          <a:prstGeom prst="rect">
            <a:avLst/>
          </a:prstGeom>
          <a:noFill/>
          <a:ln w="76200">
            <a:solidFill>
              <a:srgbClr val="FF00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WPS 演示</Application>
  <PresentationFormat>全屏显示(4:3)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黑体</vt:lpstr>
      <vt:lpstr>Times New Roman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李艳军（杨林妈妈）</cp:lastModifiedBy>
  <cp:revision>95</cp:revision>
  <dcterms:created xsi:type="dcterms:W3CDTF">2020-05-13T01:48:00Z</dcterms:created>
  <dcterms:modified xsi:type="dcterms:W3CDTF">2021-06-04T02:12:28Z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DE22AE007CA8485AAB1B3867AD69ACCD</vt:lpwstr>
  </property>
</Properties>
</file>