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76" r:id="rId4"/>
    <p:sldId id="280" r:id="rId5"/>
    <p:sldId id="281" r:id="rId6"/>
    <p:sldId id="278" r:id="rId7"/>
    <p:sldId id="28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FFFF"/>
    <a:srgbClr val="CC99FF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9333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259632" y="2291728"/>
            <a:ext cx="59046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71685"/>
          <p:cNvSpPr txBox="1"/>
          <p:nvPr/>
        </p:nvSpPr>
        <p:spPr>
          <a:xfrm>
            <a:off x="179512" y="1412776"/>
            <a:ext cx="835292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0       1       0         3        1        2        1       2        4        2       0       3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93096"/>
            <a:ext cx="9122603" cy="2376264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2627784" y="2780928"/>
            <a:ext cx="1584176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71685"/>
          <p:cNvSpPr txBox="1"/>
          <p:nvPr/>
        </p:nvSpPr>
        <p:spPr>
          <a:xfrm>
            <a:off x="2627784" y="1988840"/>
            <a:ext cx="1440160" cy="36933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个内存块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3212976"/>
            <a:ext cx="1008112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03648" y="3645024"/>
            <a:ext cx="3456384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本框 48130"/>
          <p:cNvSpPr txBox="1"/>
          <p:nvPr/>
        </p:nvSpPr>
        <p:spPr>
          <a:xfrm>
            <a:off x="2483768" y="2780928"/>
            <a:ext cx="6300192" cy="430887"/>
          </a:xfrm>
          <a:prstGeom prst="rect">
            <a:avLst/>
          </a:prstGeom>
          <a:solidFill>
            <a:srgbClr val="CCFFFF"/>
          </a:solidFill>
          <a:ln w="76200">
            <a:solidFill>
              <a:srgbClr val="FF00FF"/>
            </a:solidFill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ts val="2000"/>
              </a:spcBef>
              <a:spcAft>
                <a:spcPts val="2000"/>
              </a:spcAft>
            </a:pP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■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FIFO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置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换时淘汰最先进入内存的页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面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9333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71685"/>
          <p:cNvSpPr txBox="1"/>
          <p:nvPr/>
        </p:nvSpPr>
        <p:spPr>
          <a:xfrm>
            <a:off x="179512" y="1412776"/>
            <a:ext cx="835292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0       1       0         3        1        2        1       2        4        2       0       3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547664" y="4077072"/>
            <a:ext cx="10081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50178"/>
          <p:cNvSpPr txBox="1"/>
          <p:nvPr/>
        </p:nvSpPr>
        <p:spPr>
          <a:xfrm>
            <a:off x="2411760" y="2852936"/>
            <a:ext cx="5654650" cy="129266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■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LRU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最近最久未使用：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置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换时淘汰最近一段时间最久没有使用的页面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，可用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栈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实现，（向前看）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23" y="4293096"/>
            <a:ext cx="8944473" cy="2376264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4298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3419872" y="1412776"/>
            <a:ext cx="1800200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508104" y="1916832"/>
            <a:ext cx="3168352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本框 50178"/>
          <p:cNvSpPr txBox="1"/>
          <p:nvPr/>
        </p:nvSpPr>
        <p:spPr>
          <a:xfrm>
            <a:off x="2735288" y="2060848"/>
            <a:ext cx="6408712" cy="129266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■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OPT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最佳置换：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1" charset="-122"/>
              </a:rPr>
              <a:t>置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换时淘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1" charset="-122"/>
              </a:rPr>
              <a:t>汰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将来不会使用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1" charset="-122"/>
              </a:rPr>
              <a:t>的页面，或最久的将来才会使用的页面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，（向后看，不能实现）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9160717" cy="259228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4298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5148064" y="1412776"/>
            <a:ext cx="936104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9073008" cy="2592288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10" name="文本框 50178"/>
          <p:cNvSpPr txBox="1"/>
          <p:nvPr/>
        </p:nvSpPr>
        <p:spPr>
          <a:xfrm>
            <a:off x="1259632" y="5085184"/>
            <a:ext cx="7128792" cy="861774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注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意：此图没有用压栈出栈，直接选择最近最久未使用的页面（计时器法）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4298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6228184" y="1412776"/>
            <a:ext cx="936104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564904"/>
            <a:ext cx="8982751" cy="2808312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操作系统资料\慕课堂文件（需要发给学生）\论述题\3 存储管理 页面置换算法\03页面置换算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6494" cy="2420888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2636912"/>
            <a:ext cx="8775819" cy="3024336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操作系统资料\慕课堂文件（需要发给学生）\论述题\3 存储管理 页面置换算法\03页面置换算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6494" cy="2420888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80928"/>
            <a:ext cx="8761644" cy="3240360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164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79</cp:revision>
  <dcterms:modified xsi:type="dcterms:W3CDTF">2020-03-18T04:40:28Z</dcterms:modified>
</cp:coreProperties>
</file>