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3" r:id="rId8"/>
    <p:sldId id="262" r:id="rId9"/>
    <p:sldId id="260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  <p:embeddedFont>
      <p:font typeface="Bookman Old Style" panose="02050604050505020204" pitchFamily="18" charset="0"/>
      <p:regular r:id="rId19"/>
      <p:bold r:id="rId20"/>
      <p:italic r:id="rId21"/>
    </p:embeddedFont>
    <p:embeddedFont>
      <p:font typeface="Copperplate Gothic Bold" panose="020E0705020206020404"/>
      <p:regular r:id="rId22"/>
    </p:embeddedFont>
    <p:embeddedFont>
      <p:font typeface="幼圆" panose="02010509060101010101" pitchFamily="49" charset="-122"/>
      <p:regular r:id="rId23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5003"/>
    <a:srgbClr val="002060"/>
    <a:srgbClr val="571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92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/>
          <p:nvPr/>
        </p:nvCxnSpPr>
        <p:spPr>
          <a:xfrm flipH="1">
            <a:off x="8228013" y="7938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/>
          <p:cNvCxnSpPr/>
          <p:nvPr/>
        </p:nvCxnSpPr>
        <p:spPr>
          <a:xfrm flipH="1">
            <a:off x="6108700" y="92075"/>
            <a:ext cx="6080125" cy="6080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0"/>
          <p:cNvCxnSpPr/>
          <p:nvPr/>
        </p:nvCxnSpPr>
        <p:spPr>
          <a:xfrm flipH="1">
            <a:off x="7335838" y="31750"/>
            <a:ext cx="4852987" cy="48529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/>
          <p:nvPr/>
        </p:nvCxnSpPr>
        <p:spPr>
          <a:xfrm flipH="1">
            <a:off x="7845425" y="609600"/>
            <a:ext cx="4343400" cy="4343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/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BDDCF-3BC4-49C5-A670-561B6FE4EFF8}" type="datetimeFigureOut">
              <a:rPr lang="en-US"/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6C9F5-3E0A-443B-95E7-6D10779655A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07665-6AAE-4E30-810C-60E48E5531C5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83BCA-FC91-48B0-A381-4753C170518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/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DA245-0431-4904-8A67-812A9482C21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22EBD-B7DB-4E27-B9E1-9652952A302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531813" y="812800"/>
            <a:ext cx="609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“</a:t>
            </a:r>
            <a:endParaRPr lang="en-US" sz="8000" dirty="0">
              <a:latin typeface="+mn-lt"/>
              <a:ea typeface="+mn-ea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10285413" y="2768600"/>
            <a:ext cx="609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”</a:t>
            </a:r>
            <a:endParaRPr lang="en-US" sz="8000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8EDBE-ED34-4462-858A-018E26F077C0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70930-97C9-4430-8A57-4C1ECB51977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9BEA0-A9D2-436B-9505-BE21ABE0F75E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87FE7-3A6A-418A-8234-E9213D5947B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531813" y="812800"/>
            <a:ext cx="609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“</a:t>
            </a:r>
            <a:endParaRPr lang="en-US" sz="8000" dirty="0">
              <a:latin typeface="+mn-lt"/>
              <a:ea typeface="+mn-ea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285413" y="2768600"/>
            <a:ext cx="609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”</a:t>
            </a:r>
            <a:endParaRPr lang="en-US" sz="8000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0E0C7-731C-40B8-922E-5855AA4D3246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109F-D15A-43CE-89DD-80A22F6002D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84212" y="2169478"/>
            <a:ext cx="2476999" cy="41852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内容占位符 6"/>
          <p:cNvSpPr>
            <a:spLocks noGrp="1"/>
          </p:cNvSpPr>
          <p:nvPr>
            <p:ph sz="quarter" idx="16" hasCustomPrompt="1"/>
          </p:nvPr>
        </p:nvSpPr>
        <p:spPr>
          <a:xfrm>
            <a:off x="8791301" y="2551885"/>
            <a:ext cx="2890369" cy="205594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内容占位符 6"/>
          <p:cNvSpPr>
            <a:spLocks noGrp="1"/>
          </p:cNvSpPr>
          <p:nvPr>
            <p:ph sz="quarter" idx="17" hasCustomPrompt="1"/>
          </p:nvPr>
        </p:nvSpPr>
        <p:spPr>
          <a:xfrm>
            <a:off x="3309846" y="2169478"/>
            <a:ext cx="2476999" cy="41852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内容占位符 6"/>
          <p:cNvSpPr>
            <a:spLocks noGrp="1"/>
          </p:cNvSpPr>
          <p:nvPr>
            <p:ph sz="quarter" idx="18" hasCustomPrompt="1"/>
          </p:nvPr>
        </p:nvSpPr>
        <p:spPr>
          <a:xfrm>
            <a:off x="5959520" y="2169478"/>
            <a:ext cx="2476999" cy="41852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内容占位符 6"/>
          <p:cNvSpPr>
            <a:spLocks noGrp="1"/>
          </p:cNvSpPr>
          <p:nvPr>
            <p:ph sz="quarter" idx="19" hasCustomPrompt="1"/>
          </p:nvPr>
        </p:nvSpPr>
        <p:spPr>
          <a:xfrm>
            <a:off x="660172" y="314552"/>
            <a:ext cx="2476999" cy="16448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" name="内容占位符 6"/>
          <p:cNvSpPr>
            <a:spLocks noGrp="1"/>
          </p:cNvSpPr>
          <p:nvPr>
            <p:ph sz="quarter" idx="20" hasCustomPrompt="1"/>
          </p:nvPr>
        </p:nvSpPr>
        <p:spPr>
          <a:xfrm>
            <a:off x="3309845" y="314551"/>
            <a:ext cx="2476999" cy="16448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" name="内容占位符 6"/>
          <p:cNvSpPr>
            <a:spLocks noGrp="1"/>
          </p:cNvSpPr>
          <p:nvPr>
            <p:ph sz="quarter" idx="21" hasCustomPrompt="1"/>
          </p:nvPr>
        </p:nvSpPr>
        <p:spPr>
          <a:xfrm>
            <a:off x="5985644" y="314551"/>
            <a:ext cx="2476999" cy="16448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71E598-BC8A-4790-AA90-7DC71432FC48}" type="datetimeFigureOut">
              <a:rPr lang="en-US"/>
            </a:fld>
            <a:endParaRPr lang="en-US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C4803D-2540-4476-9AFA-5036C42674F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5BC99-EB07-4F7E-AD93-7667DAB5E118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9435-BAFF-424F-A1F0-F23F14F6CCE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7968-2D12-467D-A109-2F0E813C3591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27638-EB50-45D0-89BD-F5C75378822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5497F-8541-40FB-956C-D3CB2FAEA60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39088-38C7-46BC-A9A9-83EC18543C3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374E7-6040-4717-86A2-CB25529049D8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BE4A5-23DF-4FBD-8DB9-8050D680125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/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6AEBD-61DC-4B66-B794-3D3FBC24124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3174E-5196-41C9-ACA9-7E4ADA31D7E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EA2BB-7AAD-4624-A190-D1D22F5FD0E2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F163E-C38F-485E-8E4C-5230DCC9B86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63714-2006-488C-8381-0CEA90D20F43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E9341-F1B2-4296-9C78-26FEBD719CF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0542-C822-49D9-87CA-0205A1B70137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B436A-F737-4A2D-BD6E-C2A00533B44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DB781-14E1-46A5-B2B5-4EEEF8ED4D5C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B23F4-758E-4A24-9394-BAC1E3419D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617DB-2005-405B-99D0-A57DFF049BE4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A95B-434C-402B-91D0-D4CA68EA039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55F95-653D-4E21-96DB-1A676D63D03C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75E05-454F-4375-8CBF-202C2525523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/>
          <p:nvPr/>
        </p:nvGrpSpPr>
        <p:grpSpPr bwMode="auto">
          <a:xfrm>
            <a:off x="9207500" y="2963863"/>
            <a:ext cx="2981325" cy="320833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5852" y="2963333"/>
              <a:ext cx="912975" cy="9129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83"/>
              <a:ext cx="2981858" cy="29818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3013" y="3285648"/>
              <a:ext cx="1895814" cy="18957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853" y="3131636"/>
              <a:ext cx="1744974" cy="1744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600" y="3682589"/>
              <a:ext cx="1270227" cy="1270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3" y="4487863"/>
            <a:ext cx="8534400" cy="15065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685800"/>
            <a:ext cx="8534400" cy="3614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3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55905509-9033-45AA-A5AF-2140CDC0B80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3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300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32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2DC2FC4D-E460-4B1D-B69A-CDF668804E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3.png"/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nowcoder.com/questionTerminal/5451cf6a4652466896461c8f03613a77" TargetMode="External"/><Relationship Id="rId2" Type="http://schemas.openxmlformats.org/officeDocument/2006/relationships/hyperlink" Target="https://www.nowcoder.com/test/491178/summary" TargetMode="Externa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3" y="685800"/>
            <a:ext cx="8001000" cy="2971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fork</a:t>
            </a:r>
            <a:r>
              <a:rPr lang="zh-CN" altLang="en-US" dirty="0"/>
              <a:t>进阶指南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20482" name="副标题 2"/>
          <p:cNvSpPr>
            <a:spLocks noGrp="1"/>
          </p:cNvSpPr>
          <p:nvPr>
            <p:ph type="subTitle" idx="1"/>
          </p:nvPr>
        </p:nvSpPr>
        <p:spPr>
          <a:xfrm>
            <a:off x="684213" y="3843338"/>
            <a:ext cx="6400800" cy="1947862"/>
          </a:xfrm>
        </p:spPr>
        <p:txBody>
          <a:bodyPr/>
          <a:lstStyle/>
          <a:p>
            <a:r>
              <a:rPr lang="en-US" altLang="zh-CN" smtClean="0"/>
              <a:t>AUTHOR: Yajun Teng,</a:t>
            </a:r>
            <a:r>
              <a:rPr lang="zh-CN" altLang="en-US" smtClean="0"/>
              <a:t> </a:t>
            </a:r>
            <a:r>
              <a:rPr lang="en-US" altLang="zh-CN" smtClean="0"/>
              <a:t>HNUST</a:t>
            </a:r>
            <a:endParaRPr lang="zh-CN" altLang="en-US" smtClean="0"/>
          </a:p>
        </p:txBody>
      </p:sp>
    </p:spTree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03200" y="493713"/>
            <a:ext cx="2882900" cy="5732462"/>
          </a:xfrm>
          <a:ln>
            <a:solidFill>
              <a:srgbClr val="FFFF00"/>
            </a:solidFill>
          </a:ln>
        </p:spPr>
        <p:txBody>
          <a:bodyPr rtlCol="0" anchor="t">
            <a:noAutofit/>
          </a:bodyPr>
          <a:lstStyle/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“A\n”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“B\n”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“C\n”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7"/>
          </p:nvPr>
        </p:nvSpPr>
        <p:spPr>
          <a:xfrm>
            <a:off x="3309938" y="493713"/>
            <a:ext cx="3086100" cy="5732462"/>
          </a:xfrm>
          <a:ln>
            <a:solidFill>
              <a:srgbClr val="FFFF00"/>
            </a:solidFill>
          </a:ln>
        </p:spPr>
        <p:txBody>
          <a:bodyPr rtlCol="0" anchor="t">
            <a:normAutofit/>
          </a:bodyPr>
          <a:lstStyle/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“A\n”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“B”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“C\n”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zh-CN" altLang="en-US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8"/>
          </p:nvPr>
        </p:nvSpPr>
        <p:spPr>
          <a:xfrm>
            <a:off x="6496050" y="476250"/>
            <a:ext cx="3243263" cy="5749925"/>
          </a:xfrm>
          <a:ln>
            <a:solidFill>
              <a:srgbClr val="FFFF00"/>
            </a:solidFill>
          </a:ln>
        </p:spPr>
        <p:txBody>
          <a:bodyPr rtlCol="0" anchor="t">
            <a:normAutofit/>
          </a:bodyPr>
          <a:lstStyle/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nt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“A”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“B”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24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“C\n”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zh-CN" sz="24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zh-CN" altLang="en-US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3200" y="493713"/>
            <a:ext cx="2957513" cy="5732462"/>
          </a:xfrm>
          <a:prstGeom prst="rect">
            <a:avLst/>
          </a:prstGeom>
          <a:noFill/>
          <a:ln w="76200"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09938" y="493713"/>
            <a:ext cx="3062287" cy="5732462"/>
          </a:xfrm>
          <a:prstGeom prst="rect">
            <a:avLst/>
          </a:prstGeom>
          <a:noFill/>
          <a:ln w="76200"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11925" y="493713"/>
            <a:ext cx="3195638" cy="5732462"/>
          </a:xfrm>
          <a:prstGeom prst="rect">
            <a:avLst/>
          </a:prstGeom>
          <a:noFill/>
          <a:ln w="76200"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1" name="内容占位符 20"/>
          <p:cNvPicPr>
            <a:picLocks noGrp="1" noChangeAspect="1"/>
          </p:cNvPicPr>
          <p:nvPr>
            <p:ph sz="quarter" idx="21"/>
          </p:nvPr>
        </p:nvPicPr>
        <p:blipFill>
          <a:blip r:embed="rId1"/>
          <a:srcRect/>
          <a:stretch>
            <a:fillRect/>
          </a:stretch>
        </p:blipFill>
        <p:spPr>
          <a:xfrm>
            <a:off x="6684963" y="5805488"/>
            <a:ext cx="842962" cy="841375"/>
          </a:xfrm>
        </p:spPr>
      </p:pic>
      <p:pic>
        <p:nvPicPr>
          <p:cNvPr id="21512" name="内容占位符 14"/>
          <p:cNvPicPr>
            <a:picLocks noGrp="1" noChangeAspect="1"/>
          </p:cNvPicPr>
          <p:nvPr>
            <p:ph sz="quarter" idx="16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025890" y="3793490"/>
            <a:ext cx="4222750" cy="2946400"/>
          </a:xfrm>
        </p:spPr>
      </p:pic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9564053" y="4076065"/>
            <a:ext cx="1771650" cy="203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9552940" y="4085590"/>
            <a:ext cx="1773238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9573260" y="4086225"/>
            <a:ext cx="1773238" cy="1201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ABC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ABC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ABC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ABC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sz="quarter" idx="20"/>
          </p:nvPr>
        </p:nvPicPr>
        <p:blipFill>
          <a:blip r:embed="rId1"/>
          <a:srcRect/>
          <a:stretch>
            <a:fillRect/>
          </a:stretch>
        </p:blipFill>
        <p:spPr>
          <a:xfrm>
            <a:off x="3513138" y="5805488"/>
            <a:ext cx="842962" cy="841375"/>
          </a:xfrm>
        </p:spPr>
      </p:pic>
      <p:pic>
        <p:nvPicPr>
          <p:cNvPr id="17" name="内容占位符 16"/>
          <p:cNvPicPr>
            <a:picLocks noGrp="1" noChangeAspect="1"/>
          </p:cNvPicPr>
          <p:nvPr>
            <p:ph sz="quarter" idx="19"/>
          </p:nvPr>
        </p:nvPicPr>
        <p:blipFill>
          <a:blip r:embed="rId1"/>
          <a:srcRect/>
          <a:stretch>
            <a:fillRect/>
          </a:stretch>
        </p:blipFill>
        <p:spPr>
          <a:xfrm>
            <a:off x="376238" y="5805488"/>
            <a:ext cx="842962" cy="841375"/>
          </a:xfr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5" grpId="0" animBg="1"/>
      <p:bldP spid="25" grpId="2" animBg="1"/>
      <p:bldP spid="25" grpId="3" animBg="1"/>
      <p:bldP spid="25" grpId="4" animBg="1"/>
      <p:bldP spid="28" grpId="0" animBg="1"/>
      <p:bldP spid="28" grpId="2" animBg="1"/>
      <p:bldP spid="28" grpId="3" animBg="1"/>
      <p:bldP spid="28" grpId="4" animBg="1"/>
      <p:bldP spid="29" grpId="0" animBg="1"/>
      <p:bldP spid="29" grpId="2" animBg="1"/>
      <p:bldP spid="29" grpId="3" animBg="1"/>
      <p:bldP spid="29" grpId="4" animBg="1"/>
      <p:bldP spid="22" grpId="0"/>
      <p:bldP spid="22" grpId="1"/>
      <p:bldP spid="22" grpId="2"/>
      <p:bldP spid="22" grpId="3"/>
      <p:bldP spid="23" grpId="0"/>
      <p:bldP spid="23" grpId="1"/>
      <p:bldP spid="23" grpId="2"/>
      <p:bldP spid="23" grpId="3"/>
      <p:bldP spid="24" grpId="0"/>
      <p:bldP spid="24" grpId="1"/>
      <p:bldP spid="24" grpId="2"/>
      <p:bldP spid="24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52413" y="596900"/>
            <a:ext cx="2973387" cy="5537200"/>
          </a:xfrm>
          <a:ln>
            <a:solidFill>
              <a:srgbClr val="FFFF00"/>
            </a:solidFill>
          </a:ln>
        </p:spPr>
        <p:txBody>
          <a:bodyPr rtlCol="0" anchor="t">
            <a:normAutofit fontScale="92500" lnSpcReduction="10000"/>
          </a:bodyPr>
          <a:lstStyle/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“A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7"/>
          </p:nvPr>
        </p:nvSpPr>
        <p:spPr>
          <a:xfrm>
            <a:off x="3309938" y="596900"/>
            <a:ext cx="3090862" cy="5537200"/>
          </a:xfrm>
          <a:ln>
            <a:solidFill>
              <a:srgbClr val="FFFF00"/>
            </a:solidFill>
          </a:ln>
        </p:spPr>
        <p:txBody>
          <a:bodyPr rtlCol="0" anchor="t">
            <a:normAutofit fontScale="92500" lnSpcReduction="10000"/>
          </a:bodyPr>
          <a:lstStyle/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“A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 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zh-CN" altLang="en-US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8"/>
          </p:nvPr>
        </p:nvSpPr>
        <p:spPr>
          <a:xfrm>
            <a:off x="6496050" y="596900"/>
            <a:ext cx="3435350" cy="5435600"/>
          </a:xfrm>
          <a:ln>
            <a:solidFill>
              <a:srgbClr val="FFFF00"/>
            </a:solidFill>
          </a:ln>
        </p:spPr>
        <p:txBody>
          <a:bodyPr rtlCol="0" anchor="t">
            <a:normAutofit fontScale="92500" lnSpcReduction="10000"/>
          </a:bodyPr>
          <a:lstStyle/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“A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zh-CN" altLang="en-US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2413" y="596900"/>
            <a:ext cx="2981325" cy="5537200"/>
          </a:xfrm>
          <a:prstGeom prst="rect">
            <a:avLst/>
          </a:prstGeom>
          <a:noFill/>
          <a:ln w="76200"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30575" y="596900"/>
            <a:ext cx="3070225" cy="5537200"/>
          </a:xfrm>
          <a:prstGeom prst="rect">
            <a:avLst/>
          </a:prstGeom>
          <a:noFill/>
          <a:ln w="76200"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30975" y="595313"/>
            <a:ext cx="3422650" cy="5538787"/>
          </a:xfrm>
          <a:prstGeom prst="rect">
            <a:avLst/>
          </a:prstGeom>
          <a:noFill/>
          <a:ln w="76200"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1" name="内容占位符 20"/>
          <p:cNvPicPr>
            <a:picLocks noGrp="1" noChangeAspect="1"/>
          </p:cNvPicPr>
          <p:nvPr>
            <p:ph sz="quarter" idx="21"/>
          </p:nvPr>
        </p:nvPicPr>
        <p:blipFill>
          <a:blip r:embed="rId1"/>
          <a:srcRect/>
          <a:stretch>
            <a:fillRect/>
          </a:stretch>
        </p:blipFill>
        <p:spPr>
          <a:xfrm>
            <a:off x="6626225" y="5646738"/>
            <a:ext cx="842963" cy="842962"/>
          </a:xfrm>
        </p:spPr>
      </p:pic>
      <p:pic>
        <p:nvPicPr>
          <p:cNvPr id="22536" name="内容占位符 14"/>
          <p:cNvPicPr>
            <a:picLocks noGrp="1" noChangeAspect="1"/>
          </p:cNvPicPr>
          <p:nvPr>
            <p:ph sz="quarter" idx="16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126413" y="3919538"/>
            <a:ext cx="4222750" cy="2946400"/>
          </a:xfrm>
        </p:spPr>
      </p:pic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8507413" y="4194175"/>
            <a:ext cx="1771650" cy="203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5554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5554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5555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5554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5556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5555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5557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8507413" y="4194175"/>
            <a:ext cx="2260600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5586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C 5586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C 5588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C 5587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C 5589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8507413" y="4191000"/>
            <a:ext cx="4046537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C 5605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 C 5606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 C 5608</a:t>
            </a:r>
            <a:endParaRPr lang="en-US" altLang="zh-CN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C 5607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sz="quarter" idx="20"/>
          </p:nvPr>
        </p:nvPicPr>
        <p:blipFill>
          <a:blip r:embed="rId1"/>
          <a:srcRect/>
          <a:stretch>
            <a:fillRect/>
          </a:stretch>
        </p:blipFill>
        <p:spPr>
          <a:xfrm>
            <a:off x="3497263" y="5675313"/>
            <a:ext cx="842962" cy="842962"/>
          </a:xfrm>
        </p:spPr>
      </p:pic>
      <p:pic>
        <p:nvPicPr>
          <p:cNvPr id="17" name="内容占位符 16"/>
          <p:cNvPicPr>
            <a:picLocks noGrp="1" noChangeAspect="1"/>
          </p:cNvPicPr>
          <p:nvPr>
            <p:ph sz="quarter" idx="19"/>
          </p:nvPr>
        </p:nvPicPr>
        <p:blipFill>
          <a:blip r:embed="rId1"/>
          <a:srcRect/>
          <a:stretch>
            <a:fillRect/>
          </a:stretch>
        </p:blipFill>
        <p:spPr>
          <a:xfrm>
            <a:off x="401638" y="5611813"/>
            <a:ext cx="842962" cy="841375"/>
          </a:xfrm>
        </p:spPr>
      </p:pic>
      <p:pic>
        <p:nvPicPr>
          <p:cNvPr id="22542" name="图片 2">
            <a:hlinkClick r:id="rId3" tooltip="点击进入Debug调试" action="ppaction://hlinksldjump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5611813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图片 19">
            <a:hlinkClick r:id="rId5" tooltip="点击进入Debug调试" action="ppaction://hlinksldjump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2600" y="5643563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图片 25">
            <a:hlinkClick r:id="rId6" tooltip="点击进入Debug调试" action="ppaction://hlinksldjump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2513" y="5643563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2" grpId="0"/>
      <p:bldP spid="22" grpId="1"/>
      <p:bldP spid="22" grpId="2"/>
      <p:bldP spid="22" grpId="3"/>
      <p:bldP spid="23" grpId="0"/>
      <p:bldP spid="23" grpId="1"/>
      <p:bldP spid="23" grpId="2"/>
      <p:bldP spid="23" grpId="3"/>
      <p:bldP spid="24" grpId="0"/>
      <p:bldP spid="24" grpId="1"/>
      <p:bldP spid="24" grpId="2"/>
      <p:bldP spid="24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内容占位符 3"/>
          <p:cNvSpPr txBox="1"/>
          <p:nvPr/>
        </p:nvSpPr>
        <p:spPr>
          <a:xfrm>
            <a:off x="7667550" y="2962285"/>
            <a:ext cx="2973388" cy="11431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0304463" y="352425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5557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5555</a:t>
            </a:r>
            <a:endParaRPr lang="en-US" altLang="zh-CN" dirty="0"/>
          </a:p>
        </p:txBody>
      </p:sp>
      <p:sp>
        <p:nvSpPr>
          <p:cNvPr id="13" name="内容占位符 3"/>
          <p:cNvSpPr txBox="1"/>
          <p:nvPr/>
        </p:nvSpPr>
        <p:spPr>
          <a:xfrm>
            <a:off x="522287" y="1171575"/>
            <a:ext cx="2973388" cy="55371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“A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522288" y="358775"/>
            <a:ext cx="2973387" cy="555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561" name="图片 21">
            <a:hlinkClick r:id="rId1" tooltip="点击返回上一页" action="ppaction://hlinksldjump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9313" y="5835650"/>
            <a:ext cx="8604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箭头: 右 22"/>
          <p:cNvSpPr/>
          <p:nvPr/>
        </p:nvSpPr>
        <p:spPr>
          <a:xfrm>
            <a:off x="71717" y="2635625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565" name="内容占位符 14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969250" y="3940175"/>
            <a:ext cx="4222750" cy="2946400"/>
          </a:xfrm>
        </p:spPr>
      </p:pic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36588" y="452438"/>
            <a:ext cx="4175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36588" y="447675"/>
            <a:ext cx="14970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5554\N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0" name="内容占位符 3"/>
          <p:cNvSpPr txBox="1"/>
          <p:nvPr/>
        </p:nvSpPr>
        <p:spPr>
          <a:xfrm>
            <a:off x="4033542" y="1171575"/>
            <a:ext cx="2973388" cy="55371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#include &lt;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#include &lt;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(“A ”);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(“%d\n”,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());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9313" y="4703763"/>
            <a:ext cx="877887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箭头: 右 30"/>
          <p:cNvSpPr/>
          <p:nvPr/>
        </p:nvSpPr>
        <p:spPr>
          <a:xfrm>
            <a:off x="3582672" y="3812990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4019550" y="358775"/>
            <a:ext cx="2973388" cy="555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439150" y="4224338"/>
            <a:ext cx="1090613" cy="376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5554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5224463" y="599440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5555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5554</a:t>
            </a:r>
            <a:endParaRPr lang="en-US" altLang="zh-CN" dirty="0"/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636588" y="430213"/>
            <a:ext cx="149701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617538" y="452438"/>
            <a:ext cx="14986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5554\N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4033838" y="447675"/>
            <a:ext cx="14970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8439150" y="4471988"/>
            <a:ext cx="14970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5554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1" name="内容占位符 3"/>
          <p:cNvSpPr txBox="1"/>
          <p:nvPr/>
        </p:nvSpPr>
        <p:spPr>
          <a:xfrm>
            <a:off x="529517" y="5083486"/>
            <a:ext cx="2973388" cy="11431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0256838" y="1709738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5556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5554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>
            <a:off x="7187652" y="1120773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7700963" y="338138"/>
            <a:ext cx="2973387" cy="555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4016375" y="458788"/>
            <a:ext cx="14970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5555\N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8443913" y="4719638"/>
            <a:ext cx="14970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5555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622300" y="439738"/>
            <a:ext cx="14970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617538" y="447675"/>
            <a:ext cx="14986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5554\N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8439150" y="4946650"/>
            <a:ext cx="14970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5554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7700963" y="404813"/>
            <a:ext cx="146843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7681913" y="2343150"/>
            <a:ext cx="29749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箭头: 右 53"/>
          <p:cNvSpPr/>
          <p:nvPr/>
        </p:nvSpPr>
        <p:spPr>
          <a:xfrm>
            <a:off x="7101940" y="2871859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7720013" y="404813"/>
            <a:ext cx="19304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5556\N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6" name="文本框 55"/>
          <p:cNvSpPr txBox="1">
            <a:spLocks noChangeArrowheads="1"/>
          </p:cNvSpPr>
          <p:nvPr/>
        </p:nvSpPr>
        <p:spPr bwMode="auto">
          <a:xfrm>
            <a:off x="8434388" y="5194300"/>
            <a:ext cx="146843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5556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4035425" y="447675"/>
            <a:ext cx="149701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4014788" y="474663"/>
            <a:ext cx="14970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5555\N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8434388" y="5422900"/>
            <a:ext cx="14970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5555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7724775" y="2466975"/>
            <a:ext cx="146843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7726363" y="2478088"/>
            <a:ext cx="17907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5557\N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8448675" y="5670550"/>
            <a:ext cx="146843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5557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727200" y="599440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5554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-------</a:t>
            </a:r>
            <a:endParaRPr lang="en-US" altLang="zh-CN" dirty="0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0052 0.0641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1482 L 1.04167E-6 0.1717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1 2.96296E-6 L 4.16667E-6 2.96296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1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41 1.48148E-6 L -1.66667E-6 3.33333E-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06 -0.00208 L 4.16667E-6 -7.40741E-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17176 L 1.04167E-6 0.22662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0"/>
                            </p:stCondLst>
                            <p:childTnLst>
                              <p:par>
                                <p:cTn id="1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00052 0.06412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2662 L 1.04167E-6 0.28148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8148 L 1.04167E-6 0.34537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59297 -0.57639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48" y="-28819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065 0.61412 L -2.08333E-6 0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26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196 0.00301 L 4.375E-6 -4.81481E-6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34537 L 1.04167E-6 0.39676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39676 L 1.04167E-6 0.45625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00052 0.06412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1481 L 2.08333E-7 0.17176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479 0.30509 L -1.25E-6 -0.00209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-15370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76 0.38264 L 1.66667E-6 -3.33333E-6 " pathEditMode="relative" rAng="0" ptsTypes="AA">
                                      <p:cBhvr>
                                        <p:cTn id="2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8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52 -0.28935 L -3.33333E-6 4.07407E-6 " pathEditMode="relative" rAng="0" ptsTypes="AA">
                                      <p:cBhvr>
                                        <p:cTn id="2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17176 L 2.08333E-7 0.22662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5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0"/>
                            </p:stCondLst>
                            <p:childTnLst>
                              <p:par>
                                <p:cTn id="2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2662 L 2.08333E-7 0.28148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500"/>
                            </p:stCondLst>
                            <p:childTnLst>
                              <p:par>
                                <p:cTn id="27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5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500"/>
                            </p:stCondLst>
                            <p:childTnLst>
                              <p:par>
                                <p:cTn id="281" presetID="1" presetClass="exit" presetSubtype="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000"/>
                            </p:stCondLst>
                            <p:childTnLst>
                              <p:par>
                                <p:cTn id="2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7500"/>
                            </p:stCondLst>
                            <p:childTnLst>
                              <p:par>
                                <p:cTn id="2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0052 0.06412 " pathEditMode="relative" rAng="0" ptsTypes="AA">
                                      <p:cBhvr>
                                        <p:cTn id="2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8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8500"/>
                            </p:stCondLst>
                            <p:childTnLst>
                              <p:par>
                                <p:cTn id="2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2 " pathEditMode="relative" rAng="0" ptsTypes="AA">
                                      <p:cBhvr>
                                        <p:cTn id="2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500"/>
                            </p:stCondLst>
                            <p:childTnLst>
                              <p:par>
                                <p:cTn id="3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500"/>
                            </p:stCondLst>
                            <p:childTnLst>
                              <p:par>
                                <p:cTn id="306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5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28" grpId="0"/>
      <p:bldP spid="28" grpId="1"/>
      <p:bldP spid="28" grpId="4"/>
      <p:bldP spid="29" grpId="0"/>
      <p:bldP spid="29" grpId="1"/>
      <p:bldP spid="29" grpId="2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36" grpId="2" animBg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2" grpId="0" animBg="1"/>
      <p:bldP spid="42" grpId="1" animBg="1"/>
      <p:bldP spid="42" grpId="2" animBg="1"/>
      <p:bldP spid="44" grpId="0" animBg="1"/>
      <p:bldP spid="44" grpId="1" animBg="1"/>
      <p:bldP spid="45" grpId="0"/>
      <p:bldP spid="45" grpId="1"/>
      <p:bldP spid="45" grpId="2"/>
      <p:bldP spid="46" grpId="0"/>
      <p:bldP spid="46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50" grpId="0"/>
      <p:bldP spid="50" grpId="1"/>
      <p:bldP spid="50" grpId="2"/>
      <p:bldP spid="51" grpId="0" animBg="1"/>
      <p:bldP spid="51" grpId="1" animBg="1"/>
      <p:bldP spid="55" grpId="0"/>
      <p:bldP spid="55" grpId="1"/>
      <p:bldP spid="55" grpId="2"/>
      <p:bldP spid="56" grpId="0"/>
      <p:bldP spid="56" grpId="2"/>
      <p:bldP spid="57" grpId="0"/>
      <p:bldP spid="57" grpId="2"/>
      <p:bldP spid="57" grpId="3"/>
      <p:bldP spid="58" grpId="0"/>
      <p:bldP spid="58" grpId="2"/>
      <p:bldP spid="58" grpId="3"/>
      <p:bldP spid="59" grpId="0"/>
      <p:bldP spid="59" grpId="2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内容占位符 3"/>
          <p:cNvSpPr txBox="1"/>
          <p:nvPr/>
        </p:nvSpPr>
        <p:spPr>
          <a:xfrm>
            <a:off x="7667550" y="2962285"/>
            <a:ext cx="2973388" cy="11431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0304463" y="352425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5589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5587</a:t>
            </a:r>
            <a:endParaRPr lang="en-US" altLang="zh-CN" dirty="0"/>
          </a:p>
        </p:txBody>
      </p:sp>
      <p:sp>
        <p:nvSpPr>
          <p:cNvPr id="13" name="内容占位符 3"/>
          <p:cNvSpPr txBox="1"/>
          <p:nvPr/>
        </p:nvSpPr>
        <p:spPr>
          <a:xfrm>
            <a:off x="522287" y="1171575"/>
            <a:ext cx="2973388" cy="55371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“A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 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522288" y="358775"/>
            <a:ext cx="2973387" cy="555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585" name="图片 21">
            <a:hlinkClick r:id="rId1" tooltip="点击返回上一页" action="ppaction://hlinksldjump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9313" y="5835650"/>
            <a:ext cx="8604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箭头: 右 22"/>
          <p:cNvSpPr/>
          <p:nvPr/>
        </p:nvSpPr>
        <p:spPr>
          <a:xfrm>
            <a:off x="71717" y="2635625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589" name="内容占位符 14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969250" y="3940175"/>
            <a:ext cx="4222750" cy="2946400"/>
          </a:xfrm>
        </p:spPr>
      </p:pic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36588" y="452438"/>
            <a:ext cx="4175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35000" y="447675"/>
            <a:ext cx="149701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5586\N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0" name="内容占位符 3"/>
          <p:cNvSpPr txBox="1"/>
          <p:nvPr/>
        </p:nvSpPr>
        <p:spPr>
          <a:xfrm>
            <a:off x="4033542" y="1171575"/>
            <a:ext cx="2973388" cy="55371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#include &lt;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#include &lt;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(“A ”);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(“%d\n”,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());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 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9313" y="4703763"/>
            <a:ext cx="877887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箭头: 右 30"/>
          <p:cNvSpPr/>
          <p:nvPr/>
        </p:nvSpPr>
        <p:spPr>
          <a:xfrm>
            <a:off x="3582672" y="3812990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4019550" y="358775"/>
            <a:ext cx="2973388" cy="555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8439150" y="4224338"/>
            <a:ext cx="1090613" cy="376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5586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5224463" y="599440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5587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5586</a:t>
            </a:r>
            <a:endParaRPr lang="en-US" altLang="zh-CN" dirty="0"/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625475" y="444500"/>
            <a:ext cx="149701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615950" y="439738"/>
            <a:ext cx="149701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4033838" y="447675"/>
            <a:ext cx="14970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1" name="内容占位符 3"/>
          <p:cNvSpPr txBox="1"/>
          <p:nvPr/>
        </p:nvSpPr>
        <p:spPr>
          <a:xfrm>
            <a:off x="529517" y="5083486"/>
            <a:ext cx="2973388" cy="11431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0256838" y="1709738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5588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5586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>
            <a:off x="7187652" y="1120773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7700963" y="338138"/>
            <a:ext cx="2973387" cy="555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4056063" y="442913"/>
            <a:ext cx="14970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619125" y="450850"/>
            <a:ext cx="149701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615950" y="446088"/>
            <a:ext cx="25463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C 5586\N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8439150" y="4557713"/>
            <a:ext cx="28670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C 5586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7700963" y="404813"/>
            <a:ext cx="146843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7681913" y="2343150"/>
            <a:ext cx="29749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箭头: 右 53"/>
          <p:cNvSpPr/>
          <p:nvPr/>
        </p:nvSpPr>
        <p:spPr>
          <a:xfrm>
            <a:off x="7101940" y="2871859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7702550" y="404813"/>
            <a:ext cx="30400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C 5588\N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6" name="文本框 55"/>
          <p:cNvSpPr txBox="1">
            <a:spLocks noChangeArrowheads="1"/>
          </p:cNvSpPr>
          <p:nvPr/>
        </p:nvSpPr>
        <p:spPr bwMode="auto">
          <a:xfrm>
            <a:off x="8434388" y="4892675"/>
            <a:ext cx="28717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C 5588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4037013" y="444500"/>
            <a:ext cx="14986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4033838" y="466725"/>
            <a:ext cx="272573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C 5587\N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8434388" y="5205413"/>
            <a:ext cx="26257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C 5587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7724775" y="2466975"/>
            <a:ext cx="253206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7724775" y="2451100"/>
            <a:ext cx="28400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C 5589\N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8431213" y="5537200"/>
            <a:ext cx="26098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C 5589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7686675" y="398463"/>
            <a:ext cx="149701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5586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4" name="文本框 63"/>
          <p:cNvSpPr txBox="1">
            <a:spLocks noChangeArrowheads="1"/>
          </p:cNvSpPr>
          <p:nvPr/>
        </p:nvSpPr>
        <p:spPr bwMode="auto">
          <a:xfrm>
            <a:off x="7724775" y="2443163"/>
            <a:ext cx="149701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B 5587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727200" y="599440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5586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-------</a:t>
            </a:r>
            <a:endParaRPr lang="en-US" altLang="zh-CN" dirty="0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0052 0.0641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1482 L 1.04167E-6 0.1717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1 2.96296E-6 L 4.16667E-6 2.96296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1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41 1.48148E-6 L -1.66667E-6 3.33333E-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06 -0.00208 L 4.16667E-6 -7.40741E-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00052 0.06412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0"/>
                            </p:stCondLst>
                            <p:childTnLst>
                              <p:par>
                                <p:cTn id="1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17176 L 1.04167E-6 0.22662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2662 L 1.04167E-6 0.28148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8148 L 1.04167E-6 0.34537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59297 -0.57639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48" y="-2881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065 0.61412 L -2.08333E-6 0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26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196 0.00301 L 4.375E-6 -4.81481E-6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16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68 0.00811 L 3.125E-6 -3.7037E-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34537 L 1.04167E-6 0.39676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39676 L 1.04167E-6 0.45625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00052 0.06412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3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1481 L 2.08333E-7 0.17176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479 0.30509 L -1.25E-6 -0.00209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-1537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76 0.38264 L 1.66667E-6 -3.33333E-6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8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52 -0.28935 L -3.33333E-6 4.07407E-6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14352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 -0.29768 L -1.875E-6 -1.85185E-6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2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17176 L 2.08333E-7 0.22662 " pathEditMode="relative" rAng="0" ptsTypes="AA">
                                      <p:cBhvr>
                                        <p:cTn id="2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2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2662 L 2.08333E-7 0.28148 " pathEditMode="relative" rAng="0" ptsTypes="AA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9" presetID="1" presetClass="exit" presetSubtype="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0052 0.06412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9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35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3500"/>
                            </p:stCondLst>
                            <p:childTnLst>
                              <p:par>
                                <p:cTn id="2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2 " pathEditMode="relative" rAng="0" ptsTypes="AA">
                                      <p:cBhvr>
                                        <p:cTn id="2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7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60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28" grpId="0"/>
      <p:bldP spid="28" grpId="1"/>
      <p:bldP spid="28" grpId="2"/>
      <p:bldP spid="29" grpId="0"/>
      <p:bldP spid="29" grpId="1"/>
      <p:bldP spid="29" grpId="2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36" grpId="2" animBg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  <p:bldP spid="42" grpId="0" animBg="1"/>
      <p:bldP spid="42" grpId="1" animBg="1"/>
      <p:bldP spid="42" grpId="2" animBg="1"/>
      <p:bldP spid="44" grpId="0" animBg="1"/>
      <p:bldP spid="44" grpId="1" animBg="1"/>
      <p:bldP spid="45" grpId="0"/>
      <p:bldP spid="45" grpId="2"/>
      <p:bldP spid="45" grpId="3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50" grpId="0"/>
      <p:bldP spid="50" grpId="1"/>
      <p:bldP spid="50" grpId="2"/>
      <p:bldP spid="51" grpId="0" animBg="1"/>
      <p:bldP spid="51" grpId="1" animBg="1"/>
      <p:bldP spid="55" grpId="0"/>
      <p:bldP spid="55" grpId="1"/>
      <p:bldP spid="55" grpId="2"/>
      <p:bldP spid="56" grpId="0"/>
      <p:bldP spid="56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1"/>
      <p:bldP spid="63" grpId="0"/>
      <p:bldP spid="63" grpId="1"/>
      <p:bldP spid="63" grpId="3"/>
      <p:bldP spid="63" grpId="4"/>
      <p:bldP spid="64" grpId="0"/>
      <p:bldP spid="64" grpId="1"/>
      <p:bldP spid="64" grpId="2"/>
      <p:bldP spid="6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内容占位符 3"/>
          <p:cNvSpPr txBox="1"/>
          <p:nvPr/>
        </p:nvSpPr>
        <p:spPr>
          <a:xfrm>
            <a:off x="7667550" y="2962285"/>
            <a:ext cx="2973388" cy="11431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0304463" y="352425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5608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5606</a:t>
            </a:r>
            <a:endParaRPr lang="en-US" altLang="zh-CN" dirty="0"/>
          </a:p>
        </p:txBody>
      </p:sp>
      <p:sp>
        <p:nvSpPr>
          <p:cNvPr id="13" name="内容占位符 3"/>
          <p:cNvSpPr txBox="1"/>
          <p:nvPr/>
        </p:nvSpPr>
        <p:spPr>
          <a:xfrm>
            <a:off x="522287" y="1171575"/>
            <a:ext cx="2973388" cy="55371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#include 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zh-CN" sz="1800" b="1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“A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522288" y="358775"/>
            <a:ext cx="3268662" cy="555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5609" name="图片 21">
            <a:hlinkClick r:id="rId1" tooltip="点击返回上一页" action="ppaction://hlinksldjump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9313" y="5835650"/>
            <a:ext cx="8604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箭头: 右 22"/>
          <p:cNvSpPr/>
          <p:nvPr/>
        </p:nvSpPr>
        <p:spPr>
          <a:xfrm>
            <a:off x="71717" y="2635625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5613" name="内容占位符 14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969250" y="3940175"/>
            <a:ext cx="4222750" cy="2946400"/>
          </a:xfrm>
        </p:spPr>
      </p:pic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476250" y="452438"/>
            <a:ext cx="4175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474663" y="441325"/>
            <a:ext cx="14970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0" name="内容占位符 3"/>
          <p:cNvSpPr txBox="1"/>
          <p:nvPr/>
        </p:nvSpPr>
        <p:spPr>
          <a:xfrm>
            <a:off x="4033542" y="1171575"/>
            <a:ext cx="2973388" cy="55371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#include &lt;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unistd.h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#include &lt;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stdio.h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&gt;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int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main()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(“A ”);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(“%d ”,</a:t>
            </a:r>
            <a:r>
              <a:rPr lang="en-US" altLang="zh-CN" sz="1800" b="1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());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“B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fork();</a:t>
            </a:r>
            <a:endParaRPr lang="en-US" altLang="zh-CN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 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9313" y="4703763"/>
            <a:ext cx="877887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箭头: 右 30"/>
          <p:cNvSpPr/>
          <p:nvPr/>
        </p:nvSpPr>
        <p:spPr>
          <a:xfrm>
            <a:off x="3582672" y="3812990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4019550" y="358775"/>
            <a:ext cx="3438525" cy="555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5224463" y="599440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5606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5605</a:t>
            </a:r>
            <a:endParaRPr lang="en-US" altLang="zh-CN" dirty="0"/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474663" y="441325"/>
            <a:ext cx="14970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471488" y="449263"/>
            <a:ext cx="21939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4033838" y="447675"/>
            <a:ext cx="14970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1" name="内容占位符 3"/>
          <p:cNvSpPr txBox="1"/>
          <p:nvPr/>
        </p:nvSpPr>
        <p:spPr>
          <a:xfrm>
            <a:off x="529517" y="5083486"/>
            <a:ext cx="2973388" cy="11431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002060"/>
            </a:solidFill>
          </a:ln>
        </p:spPr>
        <p:txBody>
          <a:bodyPr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rgbClr val="571701"/>
                </a:solidFill>
                <a:latin typeface="Bookman Old Style" panose="02050604050505020204" pitchFamily="18" charset="0"/>
              </a:rPr>
              <a:t>“C 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“%d\n”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</a:t>
            </a:r>
            <a:r>
              <a:rPr lang="en-US" altLang="zh-CN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getpid</a:t>
            </a:r>
            <a:r>
              <a:rPr lang="en-US" altLang="zh-CN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 fontAlgn="auto">
              <a:lnSpc>
                <a:spcPct val="1100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1800" b="1" dirty="0">
                <a:solidFill>
                  <a:srgbClr val="895003"/>
                </a:solidFill>
                <a:latin typeface="Bookman Old Style" panose="02050604050505020204" pitchFamily="18" charset="0"/>
              </a:rPr>
              <a:t>return 0</a:t>
            </a:r>
            <a:r>
              <a:rPr lang="en-US" altLang="zh-C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;</a:t>
            </a:r>
            <a:endParaRPr lang="en-US" altLang="zh-CN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10256838" y="1709738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5607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5605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>
            <a:off x="7187652" y="1120773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7700963" y="338138"/>
            <a:ext cx="3440112" cy="555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4021138" y="450850"/>
            <a:ext cx="32908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460375" y="454025"/>
            <a:ext cx="32258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471488" y="447675"/>
            <a:ext cx="36734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C 5605\N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8439150" y="4557713"/>
            <a:ext cx="33909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C 5605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7700963" y="449263"/>
            <a:ext cx="29273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7681913" y="2343150"/>
            <a:ext cx="3459162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箭头: 右 53"/>
          <p:cNvSpPr/>
          <p:nvPr/>
        </p:nvSpPr>
        <p:spPr>
          <a:xfrm>
            <a:off x="7101940" y="2871859"/>
            <a:ext cx="450870" cy="5378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7716838" y="434975"/>
            <a:ext cx="35750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C 5607\N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6" name="文本框 55"/>
          <p:cNvSpPr txBox="1">
            <a:spLocks noChangeArrowheads="1"/>
          </p:cNvSpPr>
          <p:nvPr/>
        </p:nvSpPr>
        <p:spPr bwMode="auto">
          <a:xfrm>
            <a:off x="8450263" y="5568950"/>
            <a:ext cx="30940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 C 5607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4037013" y="444500"/>
            <a:ext cx="24923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 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4014788" y="463550"/>
            <a:ext cx="34655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 C 5606\N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8439150" y="4899025"/>
            <a:ext cx="30956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 C 5606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7724775" y="2466975"/>
            <a:ext cx="35464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 C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7724775" y="2465388"/>
            <a:ext cx="38766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</a:t>
            </a:r>
            <a:r>
              <a:rPr lang="zh-CN" altLang="en-US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C 5608\N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8450263" y="5230813"/>
            <a:ext cx="339883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 C 5608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7716838" y="442913"/>
            <a:ext cx="25368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5605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64" name="文本框 63"/>
          <p:cNvSpPr txBox="1">
            <a:spLocks noChangeArrowheads="1"/>
          </p:cNvSpPr>
          <p:nvPr/>
        </p:nvSpPr>
        <p:spPr bwMode="auto">
          <a:xfrm>
            <a:off x="7716838" y="2466975"/>
            <a:ext cx="21050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 B 5606 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4033838" y="441325"/>
            <a:ext cx="14970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opperplate Gothic Bold" panose="020E0705020206020404"/>
                <a:ea typeface="幼圆" panose="02010509060101010101" pitchFamily="49" charset="-122"/>
              </a:rPr>
              <a:t>A 5605</a:t>
            </a:r>
            <a:endParaRPr lang="zh-CN" altLang="en-US" b="1">
              <a:solidFill>
                <a:schemeClr val="bg1"/>
              </a:solidFill>
              <a:latin typeface="Copperplate Gothic Bold" panose="020E0705020206020404"/>
              <a:ea typeface="幼圆" panose="02010509060101010101" pitchFamily="49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727200" y="5994400"/>
            <a:ext cx="176847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进程号： </a:t>
            </a:r>
            <a:r>
              <a:rPr lang="en-US" altLang="zh-CN" dirty="0"/>
              <a:t>5605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父进程：</a:t>
            </a:r>
            <a:r>
              <a:rPr lang="en-US" altLang="zh-CN" dirty="0"/>
              <a:t> -------</a:t>
            </a:r>
            <a:endParaRPr lang="en-US" altLang="zh-CN" dirty="0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0052 0.0641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1482 L 1.04167E-6 0.1717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1 2.96296E-6 L 4.16667E-6 2.96296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1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41 1.48148E-6 L -1.66667E-6 3.33333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06 -0.00208 L -3.125E-6 -4.07407E-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9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448 0.00093 L -4.375E-6 3.7037E-7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00052 0.06412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17176 L 1.04167E-6 0.22662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2662 L 1.04167E-6 0.28148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8148 L 1.04167E-6 0.3453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59297 -0.57639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48" y="-2881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065 0.61412 L -2.08333E-6 0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26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196 0.00301 L 3.75E-6 -4.81481E-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162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68 0.0081 L 8.33333E-7 4.81481E-6 " pathEditMode="relative" rAng="0" ptsTypes="AA">
                                      <p:cBhvr>
                                        <p:cTn id="1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9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34537 L 1.04167E-6 0.39676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39676 L 1.04167E-6 0.45625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00052 0.06412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1481 L 2.08333E-7 0.17176 " pathEditMode="relative" rAng="0" ptsTypes="AA">
                                      <p:cBhvr>
                                        <p:cTn id="2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479 0.30509 L -1.25E-6 -0.00209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-1537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76 0.38264 L 1.66667E-6 -3.33333E-6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8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53 -0.28936 L 5E-6 4.07407E-6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26" y="14468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1 -0.29768 L -8.33333E-7 -4.07407E-6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17176 L 2.08333E-7 0.22662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2662 L 2.08333E-7 0.28148 " pathEditMode="relative" rAng="0" ptsTypes="AA">
                                      <p:cBhvr>
                                        <p:cTn id="2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9" presetID="1" presetClass="exit" presetSubtype="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0052 0.06412 " pathEditMode="relative" rAng="0" ptsTypes="AA">
                                      <p:cBhvr>
                                        <p:cTn id="2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2 " pathEditMode="relative" rAng="0" ptsTypes="AA">
                                      <p:cBhvr>
                                        <p:cTn id="2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7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412 L -0.00052 0.11481 " pathEditMode="relative" rAng="0" ptsTypes="AA">
                                      <p:cBhvr>
                                        <p:cTn id="3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000"/>
                            </p:stCondLst>
                            <p:childTnLst>
                              <p:par>
                                <p:cTn id="3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28" grpId="0"/>
      <p:bldP spid="28" grpId="1"/>
      <p:bldP spid="28" grpId="2"/>
      <p:bldP spid="29" grpId="0"/>
      <p:bldP spid="29" grpId="1"/>
      <p:bldP spid="29" grpId="2"/>
      <p:bldP spid="34" grpId="0" animBg="1"/>
      <p:bldP spid="34" grpId="1" animBg="1"/>
      <p:bldP spid="36" grpId="0" animBg="1"/>
      <p:bldP spid="36" grpId="1" animBg="1"/>
      <p:bldP spid="36" grpId="2" animBg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  <p:bldP spid="42" grpId="0" animBg="1"/>
      <p:bldP spid="42" grpId="1" animBg="1"/>
      <p:bldP spid="42" grpId="2" animBg="1"/>
      <p:bldP spid="44" grpId="0" animBg="1"/>
      <p:bldP spid="44" grpId="1" animBg="1"/>
      <p:bldP spid="45" grpId="0"/>
      <p:bldP spid="45" grpId="1"/>
      <p:bldP spid="45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50" grpId="0"/>
      <p:bldP spid="50" grpId="1"/>
      <p:bldP spid="50" grpId="2"/>
      <p:bldP spid="51" grpId="0" animBg="1"/>
      <p:bldP spid="51" grpId="1" animBg="1"/>
      <p:bldP spid="55" grpId="0"/>
      <p:bldP spid="55" grpId="1"/>
      <p:bldP spid="55" grpId="2"/>
      <p:bldP spid="56" grpId="0"/>
      <p:bldP spid="56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1"/>
      <p:bldP spid="63" grpId="0"/>
      <p:bldP spid="63" grpId="1"/>
      <p:bldP spid="63" grpId="2"/>
      <p:bldP spid="63" grpId="3"/>
      <p:bldP spid="64" grpId="0"/>
      <p:bldP spid="64" grpId="1"/>
      <p:bldP spid="64" grpId="2"/>
      <p:bldP spid="64" grpId="3"/>
      <p:bldP spid="46" grpId="0"/>
      <p:bldP spid="46" grpId="1"/>
      <p:bldP spid="46" grpId="2"/>
      <p:bldP spid="4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438150"/>
            <a:ext cx="8534400" cy="10858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6530" y="1337310"/>
            <a:ext cx="10872470" cy="4605655"/>
          </a:xfrm>
          <a:blipFill>
            <a:blip r:embed="rId1"/>
            <a:stretch>
              <a:fillRect l="-286"/>
            </a:stretch>
          </a:blipFill>
        </p:spPr>
        <p:txBody>
          <a:bodyPr rtlCol="0">
            <a:normAutofit/>
          </a:bodyPr>
          <a:lstStyle/>
          <a:p>
            <a:pPr fontAlgn="auto">
              <a:defRPr/>
            </a:pPr>
            <a:r>
              <a:rPr lang="zh-CN" altLang="en-US" sz="2400">
                <a:noFill/>
              </a:rPr>
              <a:t> </a:t>
            </a:r>
            <a:endParaRPr lang="zh-CN" altLang="en-US" sz="2400">
              <a:noFill/>
            </a:endParaRPr>
          </a:p>
        </p:txBody>
      </p:sp>
    </p:spTree>
  </p:cSld>
  <p:clrMapOvr>
    <a:masterClrMapping/>
  </p:clrMapOvr>
  <p:transition spd="slow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06375"/>
            <a:ext cx="8534400" cy="1506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练习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5425" y="393700"/>
            <a:ext cx="4394200" cy="6272213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箭头: 右 5"/>
          <p:cNvSpPr/>
          <p:nvPr/>
        </p:nvSpPr>
        <p:spPr>
          <a:xfrm>
            <a:off x="1944914" y="5994401"/>
            <a:ext cx="769257" cy="64226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4" name="文本框 6"/>
          <p:cNvSpPr txBox="1">
            <a:spLocks noChangeArrowheads="1"/>
          </p:cNvSpPr>
          <p:nvPr/>
        </p:nvSpPr>
        <p:spPr bwMode="auto">
          <a:xfrm>
            <a:off x="8561388" y="2098675"/>
            <a:ext cx="2292350" cy="203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>
                <a:latin typeface="Century Gothic" panose="020B0502020202020204" pitchFamily="34" charset="0"/>
                <a:ea typeface="幼圆" panose="02010509060101010101" pitchFamily="49" charset="-122"/>
              </a:rPr>
              <a:t>本题为</a:t>
            </a:r>
            <a:r>
              <a:rPr lang="zh-CN" altLang="en-US">
                <a:latin typeface="Century Gothic" panose="020B0502020202020204" pitchFamily="34" charset="0"/>
                <a:ea typeface="幼圆" panose="02010509060101010101" pitchFamily="49" charset="-122"/>
                <a:hlinkClick r:id="rId2"/>
              </a:rPr>
              <a:t>美团点评</a:t>
            </a:r>
            <a:r>
              <a:rPr lang="en-US" altLang="zh-CN">
                <a:latin typeface="Century Gothic" panose="020B0502020202020204" pitchFamily="34" charset="0"/>
                <a:ea typeface="幼圆" panose="02010509060101010101" pitchFamily="49" charset="-122"/>
                <a:hlinkClick r:id="rId2"/>
              </a:rPr>
              <a:t>2016</a:t>
            </a:r>
            <a:r>
              <a:rPr lang="zh-CN" altLang="en-US">
                <a:latin typeface="Century Gothic" panose="020B0502020202020204" pitchFamily="34" charset="0"/>
                <a:ea typeface="幼圆" panose="02010509060101010101" pitchFamily="49" charset="-122"/>
                <a:hlinkClick r:id="rId2"/>
              </a:rPr>
              <a:t>研发工程师校招笔试题</a:t>
            </a:r>
            <a:r>
              <a:rPr lang="zh-CN" altLang="en-US">
                <a:latin typeface="Century Gothic" panose="020B0502020202020204" pitchFamily="34" charset="0"/>
                <a:ea typeface="幼圆" panose="02010509060101010101" pitchFamily="49" charset="-122"/>
              </a:rPr>
              <a:t>之一</a:t>
            </a:r>
            <a:endParaRPr lang="en-US" altLang="zh-CN">
              <a:latin typeface="Century Gothic" panose="020B0502020202020204" pitchFamily="34" charset="0"/>
              <a:ea typeface="幼圆" panose="02010509060101010101" pitchFamily="49" charset="-122"/>
            </a:endParaRPr>
          </a:p>
          <a:p>
            <a:endParaRPr lang="en-US" altLang="zh-CN">
              <a:latin typeface="Century Gothic" panose="020B0502020202020204" pitchFamily="34" charset="0"/>
              <a:ea typeface="幼圆" panose="02010509060101010101" pitchFamily="49" charset="-122"/>
            </a:endParaRPr>
          </a:p>
          <a:p>
            <a:r>
              <a:rPr lang="zh-CN" altLang="en-US">
                <a:latin typeface="Century Gothic" panose="020B0502020202020204" pitchFamily="34" charset="0"/>
                <a:ea typeface="幼圆" panose="02010509060101010101" pitchFamily="49" charset="-122"/>
              </a:rPr>
              <a:t>类似的还有</a:t>
            </a:r>
            <a:r>
              <a:rPr lang="zh-CN" altLang="en-US">
                <a:latin typeface="Century Gothic" panose="020B0502020202020204" pitchFamily="34" charset="0"/>
                <a:ea typeface="幼圆" panose="02010509060101010101" pitchFamily="49" charset="-122"/>
                <a:hlinkClick r:id="rId3"/>
              </a:rPr>
              <a:t>腾讯</a:t>
            </a:r>
            <a:r>
              <a:rPr lang="en-US" altLang="zh-CN">
                <a:latin typeface="Century Gothic" panose="020B0502020202020204" pitchFamily="34" charset="0"/>
                <a:ea typeface="幼圆" panose="02010509060101010101" pitchFamily="49" charset="-122"/>
                <a:hlinkClick r:id="rId3"/>
              </a:rPr>
              <a:t>2013</a:t>
            </a:r>
            <a:r>
              <a:rPr lang="zh-CN" altLang="en-US">
                <a:latin typeface="Century Gothic" panose="020B0502020202020204" pitchFamily="34" charset="0"/>
                <a:ea typeface="幼圆" panose="02010509060101010101" pitchFamily="49" charset="-122"/>
                <a:hlinkClick r:id="rId3"/>
              </a:rPr>
              <a:t>研发工程师校招笔试题</a:t>
            </a:r>
            <a:endParaRPr lang="zh-CN" altLang="en-US">
              <a:latin typeface="Century Gothic" panose="020B0502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3496</Words>
  <Application>WPS 演示</Application>
  <PresentationFormat>Custom</PresentationFormat>
  <Paragraphs>409</Paragraphs>
  <Slides>8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Century Gothic</vt:lpstr>
      <vt:lpstr>Wingdings 3</vt:lpstr>
      <vt:lpstr>Bookman Old Style</vt:lpstr>
      <vt:lpstr>Copperplate Gothic Bold</vt:lpstr>
      <vt:lpstr>幼圆</vt:lpstr>
      <vt:lpstr>微软雅黑</vt:lpstr>
      <vt:lpstr>Arial Unicode MS</vt:lpstr>
      <vt:lpstr>Calibri</vt:lpstr>
      <vt:lpstr>切片</vt:lpstr>
      <vt:lpstr>fork进阶指南1.2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练习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滕亚均</dc:creator>
  <cp:lastModifiedBy>李艳军（杨林妈妈）</cp:lastModifiedBy>
  <cp:revision>55</cp:revision>
  <dcterms:created xsi:type="dcterms:W3CDTF">2017-03-08T23:29:00Z</dcterms:created>
  <dcterms:modified xsi:type="dcterms:W3CDTF">2021-10-19T14:22:57Z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ACC4A7DBF16B4B5D9A6BEAC26C843A7B</vt:lpwstr>
  </property>
  <property fmtid="{D5CDD505-2E9C-101B-9397-08002B2CF9AE}" pid="3" name="KSOProductBuildVer">
    <vt:lpwstr>2052-11.1.0.11045</vt:lpwstr>
  </property>
</Properties>
</file>