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7"/>
  </p:notesMasterIdLst>
  <p:sldIdLst>
    <p:sldId id="279" r:id="rId4"/>
    <p:sldId id="269" r:id="rId5"/>
    <p:sldId id="1285" r:id="rId6"/>
    <p:sldId id="1134" r:id="rId7"/>
    <p:sldId id="1131" r:id="rId8"/>
    <p:sldId id="1135" r:id="rId9"/>
    <p:sldId id="1377" r:id="rId10"/>
    <p:sldId id="1137" r:id="rId11"/>
    <p:sldId id="1378" r:id="rId12"/>
    <p:sldId id="1138" r:id="rId13"/>
    <p:sldId id="1140" r:id="rId14"/>
    <p:sldId id="1136" r:id="rId15"/>
    <p:sldId id="1142" r:id="rId16"/>
    <p:sldId id="1171" r:id="rId17"/>
    <p:sldId id="1150" r:id="rId18"/>
    <p:sldId id="1151" r:id="rId19"/>
    <p:sldId id="1147" r:id="rId20"/>
    <p:sldId id="1152" r:id="rId21"/>
    <p:sldId id="1153" r:id="rId22"/>
    <p:sldId id="1154" r:id="rId23"/>
    <p:sldId id="1379" r:id="rId24"/>
    <p:sldId id="1157" r:id="rId25"/>
    <p:sldId id="1162" r:id="rId26"/>
    <p:sldId id="1173" r:id="rId27"/>
    <p:sldId id="1174" r:id="rId28"/>
    <p:sldId id="1186" r:id="rId29"/>
    <p:sldId id="1187" r:id="rId30"/>
    <p:sldId id="1188" r:id="rId31"/>
    <p:sldId id="1176" r:id="rId32"/>
    <p:sldId id="1178" r:id="rId33"/>
    <p:sldId id="1179" r:id="rId34"/>
    <p:sldId id="1180" r:id="rId35"/>
    <p:sldId id="1181" r:id="rId36"/>
    <p:sldId id="1182" r:id="rId37"/>
    <p:sldId id="1146" r:id="rId38"/>
    <p:sldId id="1247" r:id="rId39"/>
    <p:sldId id="1466" r:id="rId40"/>
    <p:sldId id="1192" r:id="rId41"/>
    <p:sldId id="1193" r:id="rId42"/>
    <p:sldId id="1194" r:id="rId43"/>
    <p:sldId id="1203" r:id="rId44"/>
    <p:sldId id="1202" r:id="rId45"/>
    <p:sldId id="1195" r:id="rId46"/>
    <p:sldId id="1196" r:id="rId47"/>
    <p:sldId id="1197" r:id="rId48"/>
    <p:sldId id="1207" r:id="rId49"/>
    <p:sldId id="1206" r:id="rId50"/>
    <p:sldId id="1199" r:id="rId51"/>
    <p:sldId id="1221" r:id="rId52"/>
    <p:sldId id="1224" r:id="rId53"/>
    <p:sldId id="1225" r:id="rId54"/>
    <p:sldId id="1230" r:id="rId55"/>
    <p:sldId id="1484" r:id="rId5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008000"/>
    <a:srgbClr val="FF00FF"/>
    <a:srgbClr val="660066"/>
    <a:srgbClr val="006600"/>
    <a:srgbClr val="FF6600"/>
    <a:srgbClr val="2D2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varScale="1">
        <p:scale>
          <a:sx n="69" d="100"/>
          <a:sy n="69" d="100"/>
        </p:scale>
        <p:origin x="-138" y="-102"/>
      </p:cViewPr>
      <p:guideLst>
        <p:guide orient="horz" pos="1615"/>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notesMaster" Target="notesMasters/notes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fontAlgn="base"/>
            <a:endParaRPr lang="zh-CN" altLang="en-US" sz="1200" strike="noStrike" noProof="1"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fontAlgn="base"/>
            <a:endParaRPr lang="zh-CN" altLang="en-US" sz="1200" strike="noStrike" noProof="1" dirty="0"/>
          </a:p>
        </p:txBody>
      </p:sp>
      <p:sp>
        <p:nvSpPr>
          <p:cNvPr id="14340" name="Rectangle 4"/>
          <p:cNvSpPr>
            <a:spLocks noGrp="1"/>
          </p:cNvSpPr>
          <p:nvPr>
            <p:ph type="sldImg"/>
          </p:nvPr>
        </p:nvSpPr>
        <p:spPr>
          <a:xfrm>
            <a:off x="1143000" y="685800"/>
            <a:ext cx="4572000" cy="3429000"/>
          </a:xfrm>
          <a:prstGeom prst="rect">
            <a:avLst/>
          </a:prstGeom>
          <a:noFill/>
          <a:ln w="9525">
            <a:noFill/>
          </a:ln>
        </p:spPr>
      </p:sp>
      <p:sp>
        <p:nvSpPr>
          <p:cNvPr id="14341" name="Rectangle 5"/>
          <p:cNvSpPr>
            <a:spLocks noGrp="1"/>
          </p:cNvSpPr>
          <p:nvPr>
            <p:ph type="body" sz="quarter"/>
          </p:nvPr>
        </p:nvSpPr>
        <p:spPr>
          <a:xfrm>
            <a:off x="685800" y="4343400"/>
            <a:ext cx="54864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fontAlgn="base"/>
            <a:endParaRPr lang="en-US" altLang="x-none" sz="1200" strike="noStrike" noProof="1"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pic>
        <p:nvPicPr>
          <p:cNvPr id="13314" name="图片 3078" descr="tz0"/>
          <p:cNvPicPr>
            <a:picLocks noChangeAspect="1"/>
          </p:cNvPicPr>
          <p:nvPr userDrawn="1"/>
        </p:nvPicPr>
        <p:blipFill>
          <a:blip r:embed="rId3"/>
          <a:stretch>
            <a:fillRect/>
          </a:stretch>
        </p:blipFill>
        <p:spPr>
          <a:xfrm>
            <a:off x="6516688" y="0"/>
            <a:ext cx="2627312" cy="588963"/>
          </a:xfrm>
          <a:prstGeom prst="rect">
            <a:avLst/>
          </a:prstGeom>
          <a:noFill/>
          <a:ln w="9525">
            <a:noFill/>
          </a:ln>
        </p:spPr>
      </p:pic>
      <p:sp>
        <p:nvSpPr>
          <p:cNvPr id="3074" name="标题占位符 1"/>
          <p:cNvSpPr>
            <a:spLocks noGrp="1"/>
          </p:cNvSpPr>
          <p:nvPr>
            <p:ph type="ctrTitle"/>
          </p:nvPr>
        </p:nvSpPr>
        <p:spPr>
          <a:xfrm>
            <a:off x="3203575" y="2422525"/>
            <a:ext cx="5253038" cy="1222375"/>
          </a:xfrm>
          <a:prstGeom prst="rect">
            <a:avLst/>
          </a:prstGeom>
          <a:noFill/>
          <a:ln w="9525">
            <a:noFill/>
          </a:ln>
        </p:spPr>
        <p:txBody>
          <a:bodyPr anchor="ctr"/>
          <a:lstStyle>
            <a:lvl1pPr lvl="0" algn="r">
              <a:defRPr sz="3600"/>
            </a:lvl1pPr>
          </a:lstStyle>
          <a:p>
            <a:pPr lvl="0" fontAlgn="base"/>
            <a:r>
              <a:rPr lang="zh-CN" altLang="en-US" strike="noStrike" noProof="1"/>
              <a:t>单击此处编辑母版标题样式</a:t>
            </a:r>
            <a:endParaRPr lang="zh-CN" altLang="en-US" strike="noStrike" noProof="1"/>
          </a:p>
        </p:txBody>
      </p:sp>
      <p:sp>
        <p:nvSpPr>
          <p:cNvPr id="3075" name="文本占位符 2"/>
          <p:cNvSpPr>
            <a:spLocks noGrp="1"/>
          </p:cNvSpPr>
          <p:nvPr>
            <p:ph type="subTitle" idx="1"/>
          </p:nvPr>
        </p:nvSpPr>
        <p:spPr>
          <a:xfrm>
            <a:off x="3203575" y="3789363"/>
            <a:ext cx="5248275" cy="1055687"/>
          </a:xfrm>
          <a:prstGeom prst="rect">
            <a:avLst/>
          </a:prstGeom>
          <a:noFill/>
          <a:ln w="9525">
            <a:noFill/>
          </a:ln>
        </p:spPr>
        <p:txBody>
          <a:bodyPr anchor="t"/>
          <a:lstStyle>
            <a:lvl1pPr marL="0" lvl="0" indent="0" algn="r">
              <a:buNone/>
              <a:defRPr sz="1800"/>
            </a:lvl1pPr>
            <a:lvl2pPr marL="457200" lvl="1" indent="0" algn="ctr">
              <a:buNone/>
              <a:defRPr sz="2400"/>
            </a:lvl2pPr>
            <a:lvl3pPr marL="914400" lvl="2" indent="0" algn="ctr">
              <a:buNone/>
              <a:defRPr sz="2400"/>
            </a:lvl3pPr>
            <a:lvl4pPr marL="1371600" lvl="3" indent="0" algn="ctr">
              <a:buNone/>
              <a:defRPr sz="2400"/>
            </a:lvl4pPr>
            <a:lvl5pPr marL="1828800" lvl="4" indent="0" algn="ctr">
              <a:buNone/>
              <a:defRPr sz="2400"/>
            </a:lvl5pPr>
          </a:lstStyle>
          <a:p>
            <a:pPr lvl="0" fontAlgn="base"/>
            <a:r>
              <a:rPr lang="zh-CN" altLang="en-US" strike="noStrike" noProof="1"/>
              <a:t>单击此处编辑母版副标题样式</a:t>
            </a:r>
            <a:endParaRPr lang="zh-CN" altLang="en-US" strike="noStrike" noProof="1"/>
          </a:p>
        </p:txBody>
      </p:sp>
      <p:sp>
        <p:nvSpPr>
          <p:cNvPr id="3076" name="日期占位符 3"/>
          <p:cNvSpPr>
            <a:spLocks noGrp="1"/>
          </p:cNvSpPr>
          <p:nvPr>
            <p:ph type="dt" sz="half" idx="2"/>
          </p:nvPr>
        </p:nvSpPr>
        <p:spPr>
          <a:xfrm>
            <a:off x="457200" y="6245225"/>
            <a:ext cx="2133600" cy="476250"/>
          </a:xfrm>
          <a:prstGeom prst="rect">
            <a:avLst/>
          </a:prstGeom>
          <a:noFill/>
          <a:ln w="9525">
            <a:noFill/>
          </a:ln>
        </p:spPr>
        <p:txBody>
          <a:bodyPr anchor="ctr"/>
          <a:p>
            <a:pPr fontAlgn="base"/>
            <a:endParaRPr lang="zh-CN" altLang="en-US" noProof="1"/>
          </a:p>
        </p:txBody>
      </p:sp>
      <p:sp>
        <p:nvSpPr>
          <p:cNvPr id="3077" name="页脚占位符 4"/>
          <p:cNvSpPr>
            <a:spLocks noGrp="1"/>
          </p:cNvSpPr>
          <p:nvPr>
            <p:ph type="ftr" sz="quarter" idx="3"/>
          </p:nvPr>
        </p:nvSpPr>
        <p:spPr>
          <a:xfrm>
            <a:off x="3124200" y="6245225"/>
            <a:ext cx="2895600" cy="476250"/>
          </a:xfrm>
          <a:prstGeom prst="rect">
            <a:avLst/>
          </a:prstGeom>
          <a:noFill/>
          <a:ln w="9525">
            <a:noFill/>
          </a:ln>
        </p:spPr>
        <p:txBody>
          <a:bodyPr anchor="ctr"/>
          <a:p>
            <a:pPr fontAlgn="base"/>
          </a:p>
        </p:txBody>
      </p:sp>
      <p:sp>
        <p:nvSpPr>
          <p:cNvPr id="3078" name="灯片编号占位符 5"/>
          <p:cNvSpPr>
            <a:spLocks noGrp="1"/>
          </p:cNvSpPr>
          <p:nvPr>
            <p:ph type="sldNum" sz="quarter" idx="4"/>
          </p:nvPr>
        </p:nvSpPr>
        <p:spPr>
          <a:xfrm>
            <a:off x="6553200" y="6245225"/>
            <a:ext cx="2133600" cy="476250"/>
          </a:xfrm>
          <a:prstGeom prst="rect">
            <a:avLst/>
          </a:prstGeom>
          <a:noFill/>
          <a:ln w="9525">
            <a:noFill/>
          </a:ln>
        </p:spPr>
        <p:txBody>
          <a:bodyPr anchor="ctr"/>
          <a:p>
            <a:pPr fontAlgn="base"/>
            <a:fld id="{9A0DB2DC-4C9A-4742-B13C-FB6460FD3503}" type="slidenum">
              <a:rPr lang="zh-CN" noProof="1">
                <a:latin typeface="Arial" panose="020B0604020202020204" pitchFamily="34" charset="0"/>
                <a:ea typeface="宋体" panose="02010600030101010101" pitchFamily="2" charset="-122"/>
                <a:cs typeface="+mn-ea"/>
              </a:rPr>
            </a:fld>
            <a:endParaRPr lang="zh-CN" noProof="1"/>
          </a:p>
        </p:txBody>
      </p:sp>
    </p:spTree>
  </p:cSld>
  <p:clrMapOvr>
    <a:masterClrMapping/>
  </p:clrMapOvr>
  <p:transition spd="med">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p>
        </p:txBody>
      </p:sp>
      <p:sp>
        <p:nvSpPr>
          <p:cNvPr id="9" name="灯片编号占位符 8"/>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p>
        </p:txBody>
      </p:sp>
      <p:sp>
        <p:nvSpPr>
          <p:cNvPr id="5" name="灯片编号占位符 4"/>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p>
        </p:txBody>
      </p:sp>
      <p:sp>
        <p:nvSpPr>
          <p:cNvPr id="4" name="灯片编号占位符 3"/>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8" name="页脚占位符 7"/>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9" name="灯片编号占位符 8"/>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4" name="页脚占位符 3"/>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3" name="页脚占位符 2"/>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pic>
        <p:nvPicPr>
          <p:cNvPr id="1031" name="图片 1030" descr="tz0"/>
          <p:cNvPicPr>
            <a:picLocks noChangeAspect="1"/>
          </p:cNvPicPr>
          <p:nvPr userDrawn="1"/>
        </p:nvPicPr>
        <p:blipFill>
          <a:blip r:embed="rId12"/>
          <a:stretch>
            <a:fillRect/>
          </a:stretch>
        </p:blipFill>
        <p:spPr>
          <a:xfrm>
            <a:off x="6516688" y="0"/>
            <a:ext cx="2627312" cy="588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SzPct val="100000"/>
        <a:buFont typeface="Wingdings" panose="05000000000000000000" pitchFamily="2" charset="2"/>
        <a:buChar char="l"/>
        <a:defRPr sz="4400" b="1" u="none" kern="1200" baseline="0">
          <a:solidFill>
            <a:srgbClr val="FF00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3200" b="1" u="none" kern="1200" baseline="0">
          <a:solidFill>
            <a:srgbClr val="2D2DFF"/>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SzPct val="100000"/>
        <a:buFont typeface="Wingdings" panose="05000000000000000000" pitchFamily="2" charset="2"/>
        <a:buChar char="v"/>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indent="0"/>
            <a:r>
              <a:rPr lang="zh-CN" altLang="en-US"/>
              <a:t>单击此处编辑母版标题样式</a:t>
            </a:r>
            <a:endParaRPr lang="zh-CN" altLang="en-US"/>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日期占位符 3"/>
          <p:cNvSpPr>
            <a:spLocks noGrp="1"/>
          </p:cNvSpPr>
          <p:nvPr>
            <p:ph type="dt" sz="half" idx="2"/>
          </p:nvPr>
        </p:nvSpPr>
        <p:spPr>
          <a:xfrm>
            <a:off x="457200" y="6356350"/>
            <a:ext cx="2133600" cy="365125"/>
          </a:xfrm>
          <a:prstGeom prst="rect">
            <a:avLst/>
          </a:prstGeom>
          <a:noFill/>
          <a:ln w="9525">
            <a:noFill/>
          </a:ln>
        </p:spPr>
        <p:txBody>
          <a:bodyPr anchor="ctr"/>
          <a:lstStyle>
            <a:lvl1pPr>
              <a:defRPr sz="1200">
                <a:solidFill>
                  <a:srgbClr val="898989"/>
                </a:solidFill>
              </a:defRPr>
            </a:lvl1pPr>
          </a:lstStyle>
          <a:p>
            <a:pPr lvl="0" fontAlgn="base"/>
            <a:endParaRPr lang="zh-CN" altLang="en-US" strike="noStrike" noProof="1"/>
          </a:p>
        </p:txBody>
      </p:sp>
      <p:sp>
        <p:nvSpPr>
          <p:cNvPr id="2053" name="页脚占位符 4"/>
          <p:cNvSpPr>
            <a:spLocks noGrp="1"/>
          </p:cNvSpPr>
          <p:nvPr>
            <p:ph type="ftr" sz="quarter" idx="3"/>
          </p:nvPr>
        </p:nvSpPr>
        <p:spPr>
          <a:xfrm>
            <a:off x="3124200" y="6356350"/>
            <a:ext cx="2895600" cy="365125"/>
          </a:xfrm>
          <a:prstGeom prst="rect">
            <a:avLst/>
          </a:prstGeom>
          <a:noFill/>
          <a:ln w="9525">
            <a:noFill/>
          </a:ln>
        </p:spPr>
        <p:txBody>
          <a:bodyPr anchor="ctr"/>
          <a:lstStyle>
            <a:lvl1pPr algn="ctr">
              <a:defRPr sz="1200">
                <a:solidFill>
                  <a:srgbClr val="898989"/>
                </a:solidFill>
              </a:defRPr>
            </a:lvl1pPr>
          </a:lstStyle>
          <a:p>
            <a:pPr lvl="0" fontAlgn="base"/>
          </a:p>
        </p:txBody>
      </p:sp>
      <p:sp>
        <p:nvSpPr>
          <p:cNvPr id="2054" name="灯片编号占位符 5"/>
          <p:cNvSpPr>
            <a:spLocks noGrp="1"/>
          </p:cNvSpPr>
          <p:nvPr>
            <p:ph type="sldNum" sz="quarter" idx="4"/>
          </p:nvPr>
        </p:nvSpPr>
        <p:spPr>
          <a:xfrm>
            <a:off x="6553200" y="6356350"/>
            <a:ext cx="2133600" cy="365125"/>
          </a:xfrm>
          <a:prstGeom prst="rect">
            <a:avLst/>
          </a:prstGeom>
          <a:noFill/>
          <a:ln w="9525">
            <a:noFill/>
          </a:ln>
        </p:spPr>
        <p:txBody>
          <a:bodyPr anchor="ctr"/>
          <a:lstStyle>
            <a:lvl1pPr algn="r">
              <a:defRPr sz="1200">
                <a:solidFill>
                  <a:srgbClr val="898989"/>
                </a:solidFill>
              </a:defRPr>
            </a:lvl1p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pic>
        <p:nvPicPr>
          <p:cNvPr id="2055" name="图片 2054" descr="tz0"/>
          <p:cNvPicPr>
            <a:picLocks noChangeAspect="1"/>
          </p:cNvPicPr>
          <p:nvPr userDrawn="1"/>
        </p:nvPicPr>
        <p:blipFill>
          <a:blip r:embed="rId13"/>
          <a:stretch>
            <a:fillRect/>
          </a:stretch>
        </p:blipFill>
        <p:spPr>
          <a:xfrm>
            <a:off x="6516688" y="0"/>
            <a:ext cx="2627312" cy="588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hf sldNum="0" hdr="0" ftr="0" dt="0"/>
  <p:txStyles>
    <p:titleStyle>
      <a:lvl1pPr marL="0" lvl="0" indent="0" algn="l" defTabSz="914400" eaLnBrk="1" fontAlgn="base" latinLnBrk="0" hangingPunct="1">
        <a:lnSpc>
          <a:spcPct val="100000"/>
        </a:lnSpc>
        <a:spcBef>
          <a:spcPct val="0"/>
        </a:spcBef>
        <a:spcAft>
          <a:spcPct val="0"/>
        </a:spcAft>
        <a:buNone/>
        <a:defRPr sz="2400" b="1" u="none" kern="1200" baseline="0">
          <a:solidFill>
            <a:schemeClr val="bg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1800" u="none" kern="1200" baseline="0">
          <a:solidFill>
            <a:schemeClr val="bg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1600" u="none" kern="1200" baseline="0">
          <a:solidFill>
            <a:schemeClr val="bg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1400" u="none" kern="1200" baseline="0">
          <a:solidFill>
            <a:schemeClr val="bg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5121"/>
          <p:cNvSpPr>
            <a:spLocks noGrp="1"/>
          </p:cNvSpPr>
          <p:nvPr>
            <p:ph type="title"/>
          </p:nvPr>
        </p:nvSpPr>
        <p:spPr/>
        <p:txBody>
          <a:bodyPr anchor="ctr"/>
          <a:p>
            <a:r>
              <a:rPr lang="zh-CN" altLang="en-US" dirty="0"/>
              <a:t>第三部分</a:t>
            </a:r>
            <a:endParaRPr lang="zh-CN" altLang="en-US" dirty="0"/>
          </a:p>
        </p:txBody>
      </p:sp>
      <p:sp>
        <p:nvSpPr>
          <p:cNvPr id="15362" name="文本占位符 5122"/>
          <p:cNvSpPr>
            <a:spLocks noGrp="1"/>
          </p:cNvSpPr>
          <p:nvPr>
            <p:ph idx="1"/>
          </p:nvPr>
        </p:nvSpPr>
        <p:spPr/>
        <p:txBody>
          <a:bodyPr anchor="t"/>
          <a:p>
            <a:pPr>
              <a:lnSpc>
                <a:spcPct val="150000"/>
              </a:lnSpc>
            </a:pPr>
            <a:r>
              <a:rPr lang="zh-CN" altLang="en-US" dirty="0">
                <a:latin typeface="黑体" panose="02010609060101010101" pitchFamily="1" charset="-122"/>
              </a:rPr>
              <a:t>第7章  内存管理</a:t>
            </a:r>
            <a:endParaRPr lang="zh-CN" altLang="en-US" dirty="0">
              <a:latin typeface="黑体" panose="02010609060101010101" pitchFamily="1" charset="-122"/>
            </a:endParaRPr>
          </a:p>
          <a:p>
            <a:pPr>
              <a:lnSpc>
                <a:spcPct val="150000"/>
              </a:lnSpc>
            </a:pPr>
            <a:r>
              <a:rPr lang="zh-CN" altLang="en-US" dirty="0">
                <a:latin typeface="黑体" panose="02010609060101010101" pitchFamily="1" charset="-122"/>
              </a:rPr>
              <a:t>第8章  虚拟内存</a:t>
            </a:r>
            <a:endParaRPr lang="zh-CN" altLang="en-US" dirty="0">
              <a:latin typeface="黑体" panose="02010609060101010101"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4337"/>
          <p:cNvSpPr>
            <a:spLocks noGrp="1"/>
          </p:cNvSpPr>
          <p:nvPr>
            <p:ph type="title"/>
          </p:nvPr>
        </p:nvSpPr>
        <p:spPr>
          <a:xfrm>
            <a:off x="457200" y="0"/>
            <a:ext cx="8229600" cy="942975"/>
          </a:xfrm>
        </p:spPr>
        <p:txBody>
          <a:bodyPr anchor="ctr"/>
          <a:p>
            <a:pPr>
              <a:buNone/>
            </a:pPr>
            <a:r>
              <a:rPr lang="zh-CN" altLang="en-US" dirty="0"/>
              <a:t>7.2 内存分区</a:t>
            </a:r>
            <a:endParaRPr lang="zh-CN" altLang="en-US" dirty="0"/>
          </a:p>
        </p:txBody>
      </p:sp>
      <p:sp>
        <p:nvSpPr>
          <p:cNvPr id="26626" name="文本占位符 14338"/>
          <p:cNvSpPr>
            <a:spLocks noGrp="1"/>
          </p:cNvSpPr>
          <p:nvPr>
            <p:ph idx="1"/>
          </p:nvPr>
        </p:nvSpPr>
        <p:spPr>
          <a:xfrm>
            <a:off x="233363" y="942975"/>
            <a:ext cx="8683625" cy="4956175"/>
          </a:xfrm>
        </p:spPr>
        <p:txBody>
          <a:bodyPr anchor="t"/>
          <a:p>
            <a:pPr>
              <a:lnSpc>
                <a:spcPct val="120000"/>
              </a:lnSpc>
              <a:buNone/>
            </a:pPr>
            <a:r>
              <a:rPr lang="zh-CN" altLang="en-US" b="0" dirty="0">
                <a:solidFill>
                  <a:srgbClr val="FF0066"/>
                </a:solidFill>
                <a:sym typeface="Arial" panose="020B0604020202020204" pitchFamily="34" charset="0"/>
              </a:rPr>
              <a:t>连续分配方式</a:t>
            </a:r>
            <a:r>
              <a:rPr lang="zh-CN" altLang="en-US" b="0" dirty="0">
                <a:solidFill>
                  <a:schemeClr val="tx1"/>
                </a:solidFill>
                <a:sym typeface="Arial" panose="020B0604020202020204" pitchFamily="34" charset="0"/>
              </a:rPr>
              <a:t> (分配连续内存空间)</a:t>
            </a:r>
            <a:endParaRPr lang="zh-CN" altLang="en-US" b="0" dirty="0">
              <a:solidFill>
                <a:schemeClr val="tx1"/>
              </a:solidFill>
              <a:sym typeface="Arial" panose="020B0604020202020204" pitchFamily="34" charset="0"/>
            </a:endParaRPr>
          </a:p>
          <a:p>
            <a:pPr>
              <a:lnSpc>
                <a:spcPct val="120000"/>
              </a:lnSpc>
              <a:buNone/>
            </a:pPr>
            <a:r>
              <a:rPr lang="zh-CN" altLang="en-US" b="0" dirty="0">
                <a:sym typeface="Arial" panose="020B0604020202020204" pitchFamily="34" charset="0"/>
              </a:rPr>
              <a:t>    </a:t>
            </a:r>
            <a:r>
              <a:rPr lang="zh-CN" altLang="en-US" b="0" dirty="0">
                <a:solidFill>
                  <a:srgbClr val="0000FF"/>
                </a:solidFill>
                <a:sym typeface="Arial" panose="020B0604020202020204" pitchFamily="34" charset="0"/>
              </a:rPr>
              <a:t>(1) </a:t>
            </a:r>
            <a:r>
              <a:rPr lang="zh-CN" altLang="en-US" b="0" dirty="0">
                <a:solidFill>
                  <a:schemeClr val="hlink"/>
                </a:solidFill>
                <a:sym typeface="Arial" panose="020B0604020202020204" pitchFamily="34" charset="0"/>
              </a:rPr>
              <a:t>单一连续</a:t>
            </a:r>
            <a:r>
              <a:rPr lang="zh-CN" altLang="en-US" b="0" dirty="0">
                <a:sym typeface="Arial" panose="020B0604020202020204" pitchFamily="34" charset="0"/>
              </a:rPr>
              <a:t>分配方式</a:t>
            </a:r>
            <a:r>
              <a:rPr lang="zh-CN" altLang="en-US" b="0" dirty="0">
                <a:solidFill>
                  <a:srgbClr val="FF0066"/>
                </a:solidFill>
                <a:sym typeface="Arial" panose="020B0604020202020204" pitchFamily="34" charset="0"/>
              </a:rPr>
              <a:t>（单分区分配）</a:t>
            </a:r>
            <a:endParaRPr lang="zh-CN" altLang="en-US" b="0" dirty="0">
              <a:solidFill>
                <a:srgbClr val="FF0066"/>
              </a:solidFill>
              <a:sym typeface="Arial" panose="020B0604020202020204" pitchFamily="34" charset="0"/>
            </a:endParaRPr>
          </a:p>
          <a:p>
            <a:pPr>
              <a:lnSpc>
                <a:spcPct val="120000"/>
              </a:lnSpc>
              <a:buNone/>
            </a:pPr>
            <a:r>
              <a:rPr lang="zh-CN" altLang="en-US" b="0" dirty="0">
                <a:sym typeface="Arial" panose="020B0604020202020204" pitchFamily="34" charset="0"/>
              </a:rPr>
              <a:t> </a:t>
            </a:r>
            <a:r>
              <a:rPr lang="zh-CN" altLang="en-US" b="0" dirty="0">
                <a:solidFill>
                  <a:srgbClr val="0000FF"/>
                </a:solidFill>
                <a:sym typeface="Arial" panose="020B0604020202020204" pitchFamily="34" charset="0"/>
              </a:rPr>
              <a:t>   (2) </a:t>
            </a:r>
            <a:r>
              <a:rPr lang="zh-CN" altLang="en-US" b="0" dirty="0">
                <a:solidFill>
                  <a:schemeClr val="hlink"/>
                </a:solidFill>
              </a:rPr>
              <a:t>分区</a:t>
            </a:r>
            <a:r>
              <a:rPr lang="zh-CN" altLang="en-US" b="0" dirty="0"/>
              <a:t>式分配方式</a:t>
            </a:r>
            <a:endParaRPr lang="zh-CN" altLang="en-US" b="0" dirty="0"/>
          </a:p>
          <a:p>
            <a:pPr>
              <a:lnSpc>
                <a:spcPct val="120000"/>
              </a:lnSpc>
              <a:buNone/>
            </a:pPr>
            <a:r>
              <a:rPr lang="zh-CN" altLang="en-US" b="0" dirty="0"/>
              <a:t>      </a:t>
            </a:r>
            <a:r>
              <a:rPr lang="zh-CN" altLang="en-US" b="0" dirty="0">
                <a:solidFill>
                  <a:srgbClr val="996633"/>
                </a:solidFill>
              </a:rPr>
              <a:t>    a. 固定分区</a:t>
            </a:r>
            <a:r>
              <a:rPr lang="zh-CN" altLang="en-US" b="0" dirty="0"/>
              <a:t>分配方式</a:t>
            </a:r>
            <a:endParaRPr lang="zh-CN" altLang="en-US" b="0" dirty="0"/>
          </a:p>
          <a:p>
            <a:pPr>
              <a:lnSpc>
                <a:spcPct val="120000"/>
              </a:lnSpc>
              <a:buNone/>
            </a:pPr>
            <a:r>
              <a:rPr lang="zh-CN" altLang="en-US" b="0" dirty="0"/>
              <a:t>          </a:t>
            </a:r>
            <a:r>
              <a:rPr lang="zh-CN" altLang="en-US" b="0" dirty="0">
                <a:solidFill>
                  <a:srgbClr val="996633"/>
                </a:solidFill>
              </a:rPr>
              <a:t>b. 动态分区</a:t>
            </a:r>
            <a:r>
              <a:rPr lang="zh-CN" altLang="en-US" b="0" dirty="0"/>
              <a:t>分配方式</a:t>
            </a:r>
            <a:r>
              <a:rPr lang="zh-CN" altLang="en-US" b="0" dirty="0">
                <a:solidFill>
                  <a:srgbClr val="FF0066"/>
                </a:solidFill>
              </a:rPr>
              <a:t>（可变分区）</a:t>
            </a:r>
            <a:endParaRPr lang="zh-CN" altLang="en-US" b="0" dirty="0">
              <a:solidFill>
                <a:srgbClr val="FF0066"/>
              </a:solidFill>
            </a:endParaRPr>
          </a:p>
          <a:p>
            <a:pPr>
              <a:lnSpc>
                <a:spcPct val="120000"/>
              </a:lnSpc>
              <a:buNone/>
            </a:pPr>
            <a:r>
              <a:rPr lang="zh-CN" altLang="en-US" b="0" dirty="0"/>
              <a:t>          </a:t>
            </a:r>
            <a:r>
              <a:rPr lang="zh-CN" altLang="en-US" b="0" dirty="0">
                <a:solidFill>
                  <a:srgbClr val="996633"/>
                </a:solidFill>
              </a:rPr>
              <a:t>c. 可重定位分区</a:t>
            </a:r>
            <a:r>
              <a:rPr lang="zh-CN" altLang="en-US" b="0" dirty="0"/>
              <a:t>分配方式</a:t>
            </a:r>
            <a:r>
              <a:rPr lang="zh-CN" altLang="en-US" b="0" dirty="0">
                <a:solidFill>
                  <a:srgbClr val="FF0066"/>
                </a:solidFill>
              </a:rPr>
              <a:t>（紧缩技术解决外碎片）</a:t>
            </a:r>
            <a:endParaRPr lang="zh-CN" altLang="en-US" b="0" dirty="0">
              <a:solidFill>
                <a:srgbClr val="FF0066"/>
              </a:solidFill>
            </a:endParaRPr>
          </a:p>
        </p:txBody>
      </p:sp>
      <p:sp>
        <p:nvSpPr>
          <p:cNvPr id="26627" name="文本框 7185"/>
          <p:cNvSpPr txBox="1"/>
          <p:nvPr/>
        </p:nvSpPr>
        <p:spPr>
          <a:xfrm>
            <a:off x="7770813" y="6362700"/>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综合</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6385"/>
          <p:cNvSpPr>
            <a:spLocks noGrp="1"/>
          </p:cNvSpPr>
          <p:nvPr>
            <p:ph type="title"/>
          </p:nvPr>
        </p:nvSpPr>
        <p:spPr>
          <a:xfrm>
            <a:off x="457200" y="0"/>
            <a:ext cx="8229600" cy="942975"/>
          </a:xfrm>
        </p:spPr>
        <p:txBody>
          <a:bodyPr anchor="ctr"/>
          <a:p>
            <a:pPr>
              <a:buNone/>
            </a:pPr>
            <a:r>
              <a:rPr lang="zh-CN" altLang="en-US" dirty="0"/>
              <a:t>7.2.1 固定分区分配</a:t>
            </a:r>
            <a:endParaRPr lang="zh-CN" altLang="en-US" dirty="0"/>
          </a:p>
        </p:txBody>
      </p:sp>
      <p:sp>
        <p:nvSpPr>
          <p:cNvPr id="16387" name="文本框 16386"/>
          <p:cNvSpPr txBox="1"/>
          <p:nvPr/>
        </p:nvSpPr>
        <p:spPr>
          <a:xfrm>
            <a:off x="612775" y="1196975"/>
            <a:ext cx="8351838" cy="3659188"/>
          </a:xfrm>
          <a:prstGeom prst="rect">
            <a:avLst/>
          </a:prstGeom>
          <a:solidFill>
            <a:schemeClr val="bg1">
              <a:alpha val="100000"/>
            </a:schemeClr>
          </a:solidFill>
          <a:ln w="57150" cap="flat" cmpd="sng">
            <a:solidFill>
              <a:srgbClr val="FF6600"/>
            </a:solidFill>
            <a:prstDash val="sysDot"/>
            <a:miter/>
            <a:headEnd type="none" w="med" len="med"/>
            <a:tailEnd type="none" w="med" len="med"/>
          </a:ln>
        </p:spPr>
        <p:txBody>
          <a:bodyPr vert="horz" wrap="square" anchor="t">
            <a:spAutoFit/>
          </a:bodyPr>
          <a:p>
            <a:pPr lvl="0" eaLnBrk="1" fontAlgn="base" latinLnBrk="0" hangingPunct="1">
              <a:lnSpc>
                <a:spcPct val="120000"/>
              </a:lnSpc>
            </a:pPr>
            <a:r>
              <a:rPr lang="zh-CN" altLang="en-US" sz="2400" b="1" strike="noStrike" noProof="1" dirty="0">
                <a:solidFill>
                  <a:srgbClr val="FF00FF"/>
                </a:solidFill>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latin typeface="Arial" panose="020B0604020202020204" pitchFamily="34" charset="0"/>
                <a:ea typeface="黑体" panose="02010609060101010101" pitchFamily="1" charset="-122"/>
                <a:cs typeface="+mn-ea"/>
                <a:sym typeface="Arial" panose="020B0604020202020204" pitchFamily="34" charset="0"/>
              </a:rPr>
              <a:t>把内存分为一些大小相等或不等的多个区域，一旦划分结束，则保持不变 </a:t>
            </a:r>
            <a:endParaRPr lang="zh-CN" altLang="en-US" sz="2400" b="1" strike="noStrike" noProof="1" dirty="0">
              <a:latin typeface="Arial" panose="020B0604020202020204" pitchFamily="34" charset="0"/>
              <a:ea typeface="黑体" panose="02010609060101010101" pitchFamily="1" charset="-122"/>
              <a:sym typeface="Arial" panose="020B0604020202020204" pitchFamily="34" charset="0"/>
            </a:endParaRPr>
          </a:p>
          <a:p>
            <a:pPr lvl="0" eaLnBrk="1" fontAlgn="base" latinLnBrk="0" hangingPunct="1">
              <a:lnSpc>
                <a:spcPct val="120000"/>
              </a:lnSpc>
            </a:pPr>
            <a:r>
              <a:rPr lang="zh-CN" altLang="en-US" sz="2400" b="1" strike="noStrike" noProof="1" dirty="0">
                <a:solidFill>
                  <a:srgbClr val="FF00FF"/>
                </a:solidFill>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a:t>
            </a:r>
            <a:r>
              <a:rPr lang="zh-CN" altLang="en-US" sz="2400" b="1" strike="noStrike" noProof="1" dirty="0">
                <a:solidFill>
                  <a:srgbClr val="996633"/>
                </a:solidFill>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solidFill>
                  <a:srgbClr val="FF0000"/>
                </a:solidFill>
                <a:latin typeface="Arial" panose="020B0604020202020204" pitchFamily="34" charset="0"/>
                <a:ea typeface="黑体" panose="02010609060101010101" pitchFamily="1" charset="-122"/>
                <a:cs typeface="+mn-ea"/>
                <a:sym typeface="Arial" panose="020B0604020202020204" pitchFamily="34" charset="0"/>
              </a:rPr>
              <a:t>划分分区的方法</a:t>
            </a:r>
            <a:endParaRPr lang="zh-CN" altLang="en-US" sz="2400" b="1" strike="noStrike" noProof="1" dirty="0">
              <a:solidFill>
                <a:srgbClr val="FF0000"/>
              </a:solidFill>
              <a:latin typeface="Arial" panose="020B0604020202020204" pitchFamily="34" charset="0"/>
              <a:ea typeface="黑体" panose="02010609060101010101" pitchFamily="1" charset="-122"/>
              <a:sym typeface="Arial" panose="020B0604020202020204" pitchFamily="34" charset="0"/>
            </a:endParaRPr>
          </a:p>
          <a:p>
            <a:pPr lvl="0" eaLnBrk="1" fontAlgn="base" latinLnBrk="0" hangingPunct="1">
              <a:lnSpc>
                <a:spcPct val="120000"/>
              </a:lnSpc>
            </a:pPr>
            <a:r>
              <a:rPr lang="zh-CN" altLang="en-US" sz="2400" b="1" strike="noStrike" noProof="1" dirty="0">
                <a:latin typeface="Arial" panose="020B0604020202020204" pitchFamily="34" charset="0"/>
                <a:ea typeface="黑体" panose="02010609060101010101" pitchFamily="1" charset="-122"/>
                <a:cs typeface="+mn-ea"/>
              </a:rPr>
              <a:t>   </a:t>
            </a:r>
            <a:r>
              <a:rPr lang="zh-CN" altLang="en-US" sz="2400" b="1" strike="noStrike" noProof="1" dirty="0">
                <a:solidFill>
                  <a:srgbClr val="FF0000"/>
                </a:solidFill>
                <a:latin typeface="Arial" panose="020B0604020202020204" pitchFamily="34" charset="0"/>
                <a:ea typeface="黑体" panose="02010609060101010101" pitchFamily="1" charset="-122"/>
                <a:cs typeface="+mn-ea"/>
              </a:rPr>
              <a:t>  (1) </a:t>
            </a:r>
            <a:r>
              <a:rPr lang="zh-CN" altLang="en-US" sz="2400" b="1" strike="noStrike" noProof="1" dirty="0">
                <a:solidFill>
                  <a:srgbClr val="996633"/>
                </a:solidFill>
                <a:latin typeface="Arial" panose="020B0604020202020204" pitchFamily="34" charset="0"/>
                <a:ea typeface="黑体" panose="02010609060101010101" pitchFamily="1" charset="-122"/>
                <a:cs typeface="+mn-ea"/>
              </a:rPr>
              <a:t>分区大小相等 </a:t>
            </a:r>
            <a:endParaRPr lang="zh-CN" altLang="en-US" sz="2400" b="1" strike="noStrike" noProof="1" dirty="0">
              <a:solidFill>
                <a:srgbClr val="996633"/>
              </a:solidFill>
              <a:latin typeface="Arial" panose="020B0604020202020204" pitchFamily="34" charset="0"/>
              <a:ea typeface="黑体" panose="02010609060101010101" pitchFamily="1" charset="-122"/>
            </a:endParaRPr>
          </a:p>
          <a:p>
            <a:pPr lvl="0" eaLnBrk="1" fontAlgn="base" latinLnBrk="0" hangingPunct="1">
              <a:lnSpc>
                <a:spcPct val="120000"/>
              </a:lnSpc>
            </a:pPr>
            <a:r>
              <a:rPr lang="zh-CN" altLang="en-US" sz="2400" b="1" strike="noStrike" noProof="1" dirty="0">
                <a:latin typeface="Arial" panose="020B0604020202020204" pitchFamily="34" charset="0"/>
                <a:ea typeface="黑体" panose="02010609060101010101" pitchFamily="1" charset="-122"/>
                <a:cs typeface="+mn-ea"/>
              </a:rPr>
              <a:t>     </a:t>
            </a:r>
            <a:r>
              <a:rPr lang="zh-CN" altLang="en-US" sz="2400" b="1" strike="noStrike" noProof="1" dirty="0">
                <a:solidFill>
                  <a:srgbClr val="FF0000"/>
                </a:solidFill>
                <a:latin typeface="Arial" panose="020B0604020202020204" pitchFamily="34" charset="0"/>
                <a:ea typeface="黑体" panose="02010609060101010101" pitchFamily="1" charset="-122"/>
                <a:cs typeface="+mn-ea"/>
              </a:rPr>
              <a:t>(2)</a:t>
            </a:r>
            <a:r>
              <a:rPr lang="zh-CN" altLang="en-US" sz="2400" b="1" strike="noStrike" noProof="1" dirty="0">
                <a:solidFill>
                  <a:srgbClr val="996633"/>
                </a:solidFill>
                <a:latin typeface="Arial" panose="020B0604020202020204" pitchFamily="34" charset="0"/>
                <a:ea typeface="黑体" panose="02010609060101010101" pitchFamily="1" charset="-122"/>
                <a:cs typeface="+mn-ea"/>
              </a:rPr>
              <a:t> 分区大小不等 </a:t>
            </a:r>
            <a:endParaRPr lang="zh-CN" altLang="en-US" sz="2400" b="1" strike="noStrike" noProof="1" dirty="0">
              <a:solidFill>
                <a:srgbClr val="996633"/>
              </a:solidFill>
              <a:latin typeface="Arial" panose="020B0604020202020204" pitchFamily="34" charset="0"/>
              <a:ea typeface="黑体" panose="02010609060101010101" pitchFamily="1" charset="-122"/>
            </a:endParaRPr>
          </a:p>
          <a:p>
            <a:pPr lvl="0" eaLnBrk="1" fontAlgn="base" latinLnBrk="0" hangingPunct="1">
              <a:lnSpc>
                <a:spcPct val="120000"/>
              </a:lnSpc>
            </a:pPr>
            <a:r>
              <a:rPr lang="zh-CN" altLang="en-US" sz="2400" b="1" strike="noStrike" noProof="1" dirty="0">
                <a:solidFill>
                  <a:srgbClr val="FF00FF"/>
                </a:solidFill>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a:t>
            </a:r>
            <a:r>
              <a:rPr lang="zh-CN" altLang="en-US" sz="2400" b="1" strike="noStrike" noProof="1" dirty="0">
                <a:solidFill>
                  <a:srgbClr val="996633"/>
                </a:solidFill>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solidFill>
                  <a:srgbClr val="FF0000"/>
                </a:solidFill>
                <a:latin typeface="Arial" panose="020B0604020202020204" pitchFamily="34" charset="0"/>
                <a:ea typeface="黑体" panose="02010609060101010101" pitchFamily="1" charset="-122"/>
                <a:cs typeface="+mn-ea"/>
                <a:sym typeface="Arial" panose="020B0604020202020204" pitchFamily="34" charset="0"/>
              </a:rPr>
              <a:t>内存分配与回收</a:t>
            </a:r>
            <a:endParaRPr lang="zh-CN" altLang="en-US" sz="2400" b="1" strike="noStrike" noProof="1" dirty="0">
              <a:solidFill>
                <a:srgbClr val="FF0000"/>
              </a:solidFill>
              <a:latin typeface="Arial" panose="020B0604020202020204" pitchFamily="34" charset="0"/>
              <a:ea typeface="黑体" panose="02010609060101010101" pitchFamily="1" charset="-122"/>
              <a:sym typeface="Arial" panose="020B0604020202020204" pitchFamily="34" charset="0"/>
            </a:endParaRPr>
          </a:p>
          <a:p>
            <a:pPr lvl="0" eaLnBrk="1" fontAlgn="base" latinLnBrk="0" hangingPunct="1">
              <a:lnSpc>
                <a:spcPct val="120000"/>
              </a:lnSpc>
            </a:pPr>
            <a:r>
              <a:rPr lang="zh-CN" altLang="en-US" sz="2400" b="1" strike="noStrike" noProof="1" dirty="0">
                <a:solidFill>
                  <a:srgbClr val="996633"/>
                </a:solidFill>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solidFill>
                  <a:srgbClr val="FF0000"/>
                </a:solidFill>
                <a:latin typeface="Arial" panose="020B0604020202020204" pitchFamily="34" charset="0"/>
                <a:ea typeface="黑体" panose="02010609060101010101" pitchFamily="1" charset="-122"/>
                <a:cs typeface="+mn-ea"/>
                <a:sym typeface="Arial" panose="020B0604020202020204" pitchFamily="34" charset="0"/>
              </a:rPr>
              <a:t>(1)</a:t>
            </a:r>
            <a:r>
              <a:rPr lang="zh-CN" altLang="en-US" sz="2400" b="1" strike="noStrike" noProof="1" dirty="0">
                <a:solidFill>
                  <a:srgbClr val="996633"/>
                </a:solidFill>
                <a:latin typeface="Arial" panose="020B0604020202020204" pitchFamily="34" charset="0"/>
                <a:ea typeface="黑体" panose="02010609060101010101" pitchFamily="1" charset="-122"/>
                <a:cs typeface="+mn-ea"/>
                <a:sym typeface="Arial" panose="020B0604020202020204" pitchFamily="34" charset="0"/>
              </a:rPr>
              <a:t>数据结构：</a:t>
            </a:r>
            <a:r>
              <a:rPr lang="zh-CN" altLang="en-US" sz="2400" b="1" strike="noStrike" noProof="1" dirty="0">
                <a:solidFill>
                  <a:srgbClr val="996633"/>
                </a:solidFill>
                <a:latin typeface="Arial" panose="020B0604020202020204" pitchFamily="34" charset="0"/>
                <a:ea typeface="黑体" panose="02010609060101010101" pitchFamily="1" charset="-122"/>
                <a:cs typeface="+mn-ea"/>
              </a:rPr>
              <a:t>分区说明表</a:t>
            </a:r>
            <a:r>
              <a:rPr lang="zh-CN" altLang="en-US" sz="2400" b="1" strike="noStrike" noProof="1" dirty="0">
                <a:latin typeface="黑体" panose="02010609060101010101" pitchFamily="1" charset="-122"/>
                <a:ea typeface="黑体" panose="02010609060101010101" pitchFamily="1" charset="-122"/>
                <a:cs typeface="+mn-ea"/>
              </a:rPr>
              <a:t>(按</a:t>
            </a:r>
            <a:r>
              <a:rPr lang="zh-CN" altLang="en-US" sz="2400" strike="noStrike" noProof="1" dirty="0">
                <a:latin typeface="黑体" panose="02010609060101010101" pitchFamily="1" charset="-122"/>
                <a:ea typeface="黑体" panose="02010609060101010101" pitchFamily="1" charset="-122"/>
                <a:cs typeface="+mn-ea"/>
              </a:rPr>
              <a:t>分区大小排队)</a:t>
            </a:r>
            <a:endParaRPr lang="zh-CN" altLang="en-US" sz="2400" strike="noStrike" noProof="1" dirty="0">
              <a:latin typeface="黑体" panose="02010609060101010101" pitchFamily="1" charset="-122"/>
              <a:ea typeface="黑体" panose="02010609060101010101" pitchFamily="1" charset="-122"/>
            </a:endParaRPr>
          </a:p>
          <a:p>
            <a:pPr lvl="0" eaLnBrk="1" fontAlgn="base" latinLnBrk="0" hangingPunct="1">
              <a:lnSpc>
                <a:spcPct val="120000"/>
              </a:lnSpc>
            </a:pPr>
            <a:r>
              <a:rPr lang="zh-CN" altLang="en-US" sz="2400" b="1" strike="noStrike" noProof="1" dirty="0">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solidFill>
                  <a:srgbClr val="FF0000"/>
                </a:solidFill>
                <a:latin typeface="Arial" panose="020B0604020202020204" pitchFamily="34" charset="0"/>
                <a:ea typeface="黑体" panose="02010609060101010101" pitchFamily="1" charset="-122"/>
                <a:cs typeface="+mn-ea"/>
                <a:sym typeface="Arial" panose="020B0604020202020204" pitchFamily="34" charset="0"/>
              </a:rPr>
              <a:t>(2)</a:t>
            </a:r>
            <a:r>
              <a:rPr lang="zh-CN" altLang="en-US" sz="2400" b="1" strike="noStrike" noProof="1" dirty="0">
                <a:solidFill>
                  <a:srgbClr val="996633"/>
                </a:solidFill>
                <a:latin typeface="Arial" panose="020B0604020202020204" pitchFamily="34" charset="0"/>
                <a:ea typeface="黑体" panose="02010609060101010101" pitchFamily="1" charset="-122"/>
                <a:cs typeface="+mn-ea"/>
                <a:sym typeface="Arial" panose="020B0604020202020204" pitchFamily="34" charset="0"/>
              </a:rPr>
              <a:t>内存分配和回收算法</a:t>
            </a:r>
            <a:endParaRPr lang="zh-CN" altLang="en-US" sz="2400" b="1" strike="noStrike" noProof="1" dirty="0">
              <a:solidFill>
                <a:srgbClr val="996633"/>
              </a:solidFill>
              <a:latin typeface="Arial" panose="020B0604020202020204" pitchFamily="34" charset="0"/>
              <a:ea typeface="黑体" panose="02010609060101010101" pitchFamily="1" charset="-122"/>
              <a:sym typeface="Arial" panose="020B0604020202020204" pitchFamily="34" charset="0"/>
            </a:endParaRPr>
          </a:p>
        </p:txBody>
      </p:sp>
      <p:sp>
        <p:nvSpPr>
          <p:cNvPr id="28675"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P207</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1+#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87">
                                            <p:txEl>
                                              <p:charRg st="0" end="36"/>
                                            </p:txEl>
                                          </p:spTgt>
                                        </p:tgtEl>
                                        <p:attrNameLst>
                                          <p:attrName>style.visibility</p:attrName>
                                        </p:attrNameLst>
                                      </p:cBhvr>
                                      <p:to>
                                        <p:strVal val="visible"/>
                                      </p:to>
                                    </p:set>
                                    <p:anim calcmode="lin" valueType="num">
                                      <p:cBhvr additive="base">
                                        <p:cTn id="13" dur="500" fill="hold"/>
                                        <p:tgtEl>
                                          <p:spTgt spid="16387">
                                            <p:txEl>
                                              <p:charRg st="0" end="36"/>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387">
                                            <p:txEl>
                                              <p:charRg st="0"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87">
                                            <p:txEl>
                                              <p:charRg st="36" end="46"/>
                                            </p:txEl>
                                          </p:spTgt>
                                        </p:tgtEl>
                                        <p:attrNameLst>
                                          <p:attrName>style.visibility</p:attrName>
                                        </p:attrNameLst>
                                      </p:cBhvr>
                                      <p:to>
                                        <p:strVal val="visible"/>
                                      </p:to>
                                    </p:set>
                                    <p:anim calcmode="lin" valueType="num">
                                      <p:cBhvr additive="base">
                                        <p:cTn id="19" dur="500" fill="hold"/>
                                        <p:tgtEl>
                                          <p:spTgt spid="16387">
                                            <p:txEl>
                                              <p:charRg st="36" end="4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387">
                                            <p:txEl>
                                              <p:charRg st="36" end="46"/>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16387">
                                            <p:txEl>
                                              <p:charRg st="46" end="63"/>
                                            </p:txEl>
                                          </p:spTgt>
                                        </p:tgtEl>
                                        <p:attrNameLst>
                                          <p:attrName>style.visibility</p:attrName>
                                        </p:attrNameLst>
                                      </p:cBhvr>
                                      <p:to>
                                        <p:strVal val="visible"/>
                                      </p:to>
                                    </p:set>
                                    <p:anim calcmode="lin" valueType="num">
                                      <p:cBhvr additive="base">
                                        <p:cTn id="24" dur="500" fill="hold"/>
                                        <p:tgtEl>
                                          <p:spTgt spid="16387">
                                            <p:txEl>
                                              <p:charRg st="46" end="6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6387">
                                            <p:txEl>
                                              <p:charRg st="46" end="6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6387">
                                            <p:txEl>
                                              <p:charRg st="63" end="80"/>
                                            </p:txEl>
                                          </p:spTgt>
                                        </p:tgtEl>
                                        <p:attrNameLst>
                                          <p:attrName>style.visibility</p:attrName>
                                        </p:attrNameLst>
                                      </p:cBhvr>
                                      <p:to>
                                        <p:strVal val="visible"/>
                                      </p:to>
                                    </p:set>
                                    <p:anim calcmode="lin" valueType="num">
                                      <p:cBhvr additive="base">
                                        <p:cTn id="30" dur="500" fill="hold"/>
                                        <p:tgtEl>
                                          <p:spTgt spid="16387">
                                            <p:txEl>
                                              <p:charRg st="63" end="8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6387">
                                            <p:txEl>
                                              <p:charRg st="63" end="80"/>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6387">
                                            <p:txEl>
                                              <p:charRg st="80" end="90"/>
                                            </p:txEl>
                                          </p:spTgt>
                                        </p:tgtEl>
                                        <p:attrNameLst>
                                          <p:attrName>style.visibility</p:attrName>
                                        </p:attrNameLst>
                                      </p:cBhvr>
                                      <p:to>
                                        <p:strVal val="visible"/>
                                      </p:to>
                                    </p:set>
                                    <p:anim calcmode="lin" valueType="num">
                                      <p:cBhvr additive="base">
                                        <p:cTn id="36" dur="500" fill="hold"/>
                                        <p:tgtEl>
                                          <p:spTgt spid="16387">
                                            <p:txEl>
                                              <p:charRg st="80" end="90"/>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6387">
                                            <p:txEl>
                                              <p:charRg st="80" end="90"/>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2" fill="hold" grpId="0" nodeType="afterEffect">
                                  <p:stCondLst>
                                    <p:cond delay="0"/>
                                  </p:stCondLst>
                                  <p:childTnLst>
                                    <p:set>
                                      <p:cBhvr>
                                        <p:cTn id="40" dur="1" fill="hold">
                                          <p:stCondLst>
                                            <p:cond delay="0"/>
                                          </p:stCondLst>
                                        </p:cTn>
                                        <p:tgtEl>
                                          <p:spTgt spid="16387">
                                            <p:txEl>
                                              <p:charRg st="90" end="118"/>
                                            </p:txEl>
                                          </p:spTgt>
                                        </p:tgtEl>
                                        <p:attrNameLst>
                                          <p:attrName>style.visibility</p:attrName>
                                        </p:attrNameLst>
                                      </p:cBhvr>
                                      <p:to>
                                        <p:strVal val="visible"/>
                                      </p:to>
                                    </p:set>
                                    <p:anim calcmode="lin" valueType="num">
                                      <p:cBhvr additive="base">
                                        <p:cTn id="41" dur="500" fill="hold"/>
                                        <p:tgtEl>
                                          <p:spTgt spid="16387">
                                            <p:txEl>
                                              <p:charRg st="90" end="11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6387">
                                            <p:txEl>
                                              <p:charRg st="90" end="118"/>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2" fill="hold" grpId="0" nodeType="afterEffect">
                                  <p:stCondLst>
                                    <p:cond delay="0"/>
                                  </p:stCondLst>
                                  <p:childTnLst>
                                    <p:set>
                                      <p:cBhvr>
                                        <p:cTn id="45" dur="1" fill="hold">
                                          <p:stCondLst>
                                            <p:cond delay="0"/>
                                          </p:stCondLst>
                                        </p:cTn>
                                        <p:tgtEl>
                                          <p:spTgt spid="16387">
                                            <p:txEl>
                                              <p:charRg st="118" end="136"/>
                                            </p:txEl>
                                          </p:spTgt>
                                        </p:tgtEl>
                                        <p:attrNameLst>
                                          <p:attrName>style.visibility</p:attrName>
                                        </p:attrNameLst>
                                      </p:cBhvr>
                                      <p:to>
                                        <p:strVal val="visible"/>
                                      </p:to>
                                    </p:set>
                                    <p:anim calcmode="lin" valueType="num">
                                      <p:cBhvr additive="base">
                                        <p:cTn id="46" dur="500" fill="hold"/>
                                        <p:tgtEl>
                                          <p:spTgt spid="16387">
                                            <p:txEl>
                                              <p:charRg st="118" end="136"/>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6387">
                                            <p:txEl>
                                              <p:charRg st="118" end="13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ldLvl="0" uiExpand="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7409"/>
          <p:cNvSpPr>
            <a:spLocks noGrp="1"/>
          </p:cNvSpPr>
          <p:nvPr>
            <p:ph type="title"/>
          </p:nvPr>
        </p:nvSpPr>
        <p:spPr/>
        <p:txBody>
          <a:bodyPr anchor="ctr"/>
          <a:p>
            <a:endParaRPr lang="zh-CN" altLang="en-US"/>
          </a:p>
        </p:txBody>
      </p:sp>
      <p:pic>
        <p:nvPicPr>
          <p:cNvPr id="29698" name="内容占位符 17410" descr="7.2"/>
          <p:cNvPicPr>
            <a:picLocks noGrp="1" noChangeAspect="1"/>
          </p:cNvPicPr>
          <p:nvPr>
            <p:ph idx="1"/>
          </p:nvPr>
        </p:nvPicPr>
        <p:blipFill>
          <a:blip r:embed="rId1"/>
          <a:stretch>
            <a:fillRect/>
          </a:stretch>
        </p:blipFill>
        <p:spPr>
          <a:xfrm>
            <a:off x="0" y="0"/>
            <a:ext cx="5535613" cy="6859588"/>
          </a:xfrm>
        </p:spPr>
      </p:pic>
      <p:sp>
        <p:nvSpPr>
          <p:cNvPr id="29699" name="文本框 17411"/>
          <p:cNvSpPr txBox="1"/>
          <p:nvPr/>
        </p:nvSpPr>
        <p:spPr>
          <a:xfrm>
            <a:off x="4848225" y="765175"/>
            <a:ext cx="3413125" cy="5551488"/>
          </a:xfrm>
          <a:prstGeom prst="rect">
            <a:avLst/>
          </a:prstGeom>
          <a:noFill/>
          <a:ln w="9525">
            <a:noFill/>
          </a:ln>
        </p:spPr>
        <p:txBody>
          <a:bodyPr wrap="none" anchor="t">
            <a:spAutoFit/>
          </a:bodyPr>
          <a:p>
            <a:pPr lvl="0" indent="0">
              <a:lnSpc>
                <a:spcPct val="160000"/>
              </a:lnSpc>
            </a:pPr>
            <a:r>
              <a:rPr lang="zh-CN" altLang="en-US" sz="2800" b="1" dirty="0">
                <a:solidFill>
                  <a:srgbClr val="FF00FF"/>
                </a:solidFill>
                <a:latin typeface="Arial" panose="020B0604020202020204" pitchFamily="34" charset="0"/>
                <a:ea typeface="黑体" panose="02010609060101010101" pitchFamily="1" charset="-122"/>
              </a:rPr>
              <a:t> (1) 分区大小相等</a:t>
            </a:r>
            <a:endParaRPr lang="zh-CN" altLang="en-US" sz="2800" b="1" dirty="0">
              <a:solidFill>
                <a:srgbClr val="FF00FF"/>
              </a:solidFill>
              <a:latin typeface="Arial" panose="020B0604020202020204" pitchFamily="34" charset="0"/>
              <a:ea typeface="黑体" panose="02010609060101010101" pitchFamily="1" charset="-122"/>
            </a:endParaRPr>
          </a:p>
          <a:p>
            <a:pPr lvl="1" indent="0" eaLnBrk="1" latinLnBrk="0" hangingPunct="1">
              <a:lnSpc>
                <a:spcPct val="160000"/>
              </a:lnSpc>
              <a:buSzPct val="100000"/>
              <a:buFont typeface="Wingdings" panose="05000000000000000000" pitchFamily="2" charset="2"/>
              <a:buChar char="Ø"/>
            </a:pPr>
            <a:r>
              <a:rPr lang="zh-CN" altLang="en-US" sz="2800" b="1" dirty="0">
                <a:latin typeface="Arial" panose="020B0604020202020204" pitchFamily="34" charset="0"/>
                <a:ea typeface="黑体" panose="02010609060101010101" pitchFamily="1" charset="-122"/>
              </a:rPr>
              <a:t>无法装入大进程</a:t>
            </a:r>
            <a:endParaRPr lang="zh-CN" altLang="en-US" sz="2800" b="1" dirty="0">
              <a:latin typeface="Arial" panose="020B0604020202020204" pitchFamily="34" charset="0"/>
              <a:ea typeface="黑体" panose="02010609060101010101" pitchFamily="1" charset="-122"/>
            </a:endParaRPr>
          </a:p>
          <a:p>
            <a:pPr lvl="1" indent="0" eaLnBrk="1" latinLnBrk="0" hangingPunct="1">
              <a:lnSpc>
                <a:spcPct val="160000"/>
              </a:lnSpc>
              <a:buSzPct val="100000"/>
              <a:buFont typeface="Wingdings" panose="05000000000000000000" pitchFamily="2" charset="2"/>
              <a:buChar char="Ø"/>
            </a:pPr>
            <a:r>
              <a:rPr lang="zh-CN" altLang="en-US" sz="2800" b="1" dirty="0">
                <a:latin typeface="Arial" panose="020B0604020202020204" pitchFamily="34" charset="0"/>
                <a:ea typeface="黑体" panose="02010609060101010101" pitchFamily="1" charset="-122"/>
              </a:rPr>
              <a:t>小进程有</a:t>
            </a:r>
            <a:r>
              <a:rPr lang="zh-CN" altLang="en-US" sz="2800" b="1" dirty="0">
                <a:solidFill>
                  <a:srgbClr val="FD2F51"/>
                </a:solidFill>
                <a:latin typeface="Arial" panose="020B0604020202020204" pitchFamily="34" charset="0"/>
                <a:ea typeface="黑体" panose="02010609060101010101" pitchFamily="1" charset="-122"/>
              </a:rPr>
              <a:t>内碎片</a:t>
            </a:r>
            <a:endParaRPr lang="zh-CN" altLang="en-US" sz="2800" b="1" dirty="0">
              <a:solidFill>
                <a:srgbClr val="FD2F51"/>
              </a:solidFill>
              <a:latin typeface="Arial" panose="020B0604020202020204" pitchFamily="34" charset="0"/>
              <a:ea typeface="黑体" panose="02010609060101010101" pitchFamily="1" charset="-122"/>
            </a:endParaRPr>
          </a:p>
          <a:p>
            <a:pPr lvl="1" indent="0" eaLnBrk="1" latinLnBrk="0" hangingPunct="1">
              <a:lnSpc>
                <a:spcPct val="160000"/>
              </a:lnSpc>
              <a:buSzPct val="100000"/>
              <a:buFont typeface="Wingdings" panose="05000000000000000000" pitchFamily="2" charset="2"/>
              <a:buChar char="Ø"/>
            </a:pPr>
            <a:r>
              <a:rPr lang="zh-CN" altLang="en-US" sz="2800" b="1" dirty="0">
                <a:latin typeface="Arial" panose="020B0604020202020204" pitchFamily="34" charset="0"/>
                <a:ea typeface="黑体" panose="02010609060101010101" pitchFamily="1" charset="-122"/>
              </a:rPr>
              <a:t>浪费空间</a:t>
            </a:r>
            <a:endParaRPr lang="zh-CN" altLang="en-US" sz="2800" b="1" dirty="0">
              <a:latin typeface="Arial" panose="020B0604020202020204" pitchFamily="34" charset="0"/>
              <a:ea typeface="黑体" panose="02010609060101010101" pitchFamily="1" charset="-122"/>
            </a:endParaRPr>
          </a:p>
          <a:p>
            <a:pPr lvl="0" indent="0">
              <a:lnSpc>
                <a:spcPct val="160000"/>
              </a:lnSpc>
            </a:pPr>
            <a:r>
              <a:rPr lang="zh-CN" altLang="en-US" sz="2800" b="1" dirty="0">
                <a:solidFill>
                  <a:srgbClr val="FF00FF"/>
                </a:solidFill>
                <a:latin typeface="Arial" panose="020B0604020202020204" pitchFamily="34" charset="0"/>
                <a:ea typeface="黑体" panose="02010609060101010101" pitchFamily="1" charset="-122"/>
              </a:rPr>
              <a:t> (2) 分区大小不等 </a:t>
            </a:r>
            <a:endParaRPr lang="zh-CN" altLang="en-US" sz="2800" b="1" dirty="0">
              <a:solidFill>
                <a:srgbClr val="FF00FF"/>
              </a:solidFill>
              <a:latin typeface="Arial" panose="020B0604020202020204" pitchFamily="34" charset="0"/>
              <a:ea typeface="黑体" panose="02010609060101010101" pitchFamily="1" charset="-122"/>
            </a:endParaRPr>
          </a:p>
          <a:p>
            <a:pPr lvl="1" indent="0" eaLnBrk="1" latinLnBrk="0" hangingPunct="1">
              <a:lnSpc>
                <a:spcPct val="160000"/>
              </a:lnSpc>
              <a:buSzPct val="100000"/>
              <a:buFont typeface="Wingdings" panose="05000000000000000000" pitchFamily="2" charset="2"/>
              <a:buChar char="Ø"/>
            </a:pPr>
            <a:r>
              <a:rPr lang="zh-CN" altLang="en-US" sz="2800" b="1" dirty="0">
                <a:latin typeface="Arial" panose="020B0604020202020204" pitchFamily="34" charset="0"/>
                <a:ea typeface="黑体" panose="02010609060101010101" pitchFamily="1" charset="-122"/>
              </a:rPr>
              <a:t>多个小分区</a:t>
            </a:r>
            <a:endParaRPr lang="zh-CN" altLang="en-US" sz="2800" b="1" dirty="0">
              <a:latin typeface="Arial" panose="020B0604020202020204" pitchFamily="34" charset="0"/>
              <a:ea typeface="黑体" panose="02010609060101010101" pitchFamily="1" charset="-122"/>
            </a:endParaRPr>
          </a:p>
          <a:p>
            <a:pPr lvl="1" indent="0" eaLnBrk="1" latinLnBrk="0" hangingPunct="1">
              <a:lnSpc>
                <a:spcPct val="160000"/>
              </a:lnSpc>
              <a:buSzPct val="100000"/>
              <a:buFont typeface="Wingdings" panose="05000000000000000000" pitchFamily="2" charset="2"/>
              <a:buChar char="Ø"/>
            </a:pPr>
            <a:r>
              <a:rPr lang="zh-CN" altLang="en-US" sz="2800" b="1" dirty="0">
                <a:latin typeface="Arial" panose="020B0604020202020204" pitchFamily="34" charset="0"/>
                <a:ea typeface="黑体" panose="02010609060101010101" pitchFamily="1" charset="-122"/>
              </a:rPr>
              <a:t>适量中等分区</a:t>
            </a:r>
            <a:endParaRPr lang="zh-CN" altLang="en-US" sz="2800" b="1" dirty="0">
              <a:latin typeface="Arial" panose="020B0604020202020204" pitchFamily="34" charset="0"/>
              <a:ea typeface="黑体" panose="02010609060101010101" pitchFamily="1" charset="-122"/>
            </a:endParaRPr>
          </a:p>
          <a:p>
            <a:pPr lvl="1" indent="0" eaLnBrk="1" latinLnBrk="0" hangingPunct="1">
              <a:lnSpc>
                <a:spcPct val="160000"/>
              </a:lnSpc>
              <a:buSzPct val="100000"/>
              <a:buFont typeface="Wingdings" panose="05000000000000000000" pitchFamily="2" charset="2"/>
              <a:buChar char="Ø"/>
            </a:pPr>
            <a:r>
              <a:rPr lang="zh-CN" altLang="en-US" sz="2800" b="1" dirty="0">
                <a:latin typeface="Arial" panose="020B0604020202020204" pitchFamily="34" charset="0"/>
                <a:ea typeface="黑体" panose="02010609060101010101" pitchFamily="1" charset="-122"/>
              </a:rPr>
              <a:t>少量大分区</a:t>
            </a:r>
            <a:endParaRPr lang="zh-CN" altLang="en-US" sz="2800" dirty="0">
              <a:latin typeface="Arial" panose="020B0604020202020204" pitchFamily="34" charset="0"/>
              <a:ea typeface="宋体" panose="02010600030101010101" pitchFamily="2" charset="-122"/>
            </a:endParaRPr>
          </a:p>
        </p:txBody>
      </p:sp>
      <p:sp>
        <p:nvSpPr>
          <p:cNvPr id="29700"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P207</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8433"/>
          <p:cNvSpPr>
            <a:spLocks noGrp="1"/>
          </p:cNvSpPr>
          <p:nvPr>
            <p:ph type="title"/>
          </p:nvPr>
        </p:nvSpPr>
        <p:spPr/>
        <p:txBody>
          <a:bodyPr anchor="ctr"/>
          <a:p>
            <a:endParaRPr lang="zh-CN" altLang="en-US"/>
          </a:p>
        </p:txBody>
      </p:sp>
      <p:pic>
        <p:nvPicPr>
          <p:cNvPr id="30722" name="内容占位符 18434" descr="7.3"/>
          <p:cNvPicPr>
            <a:picLocks noGrp="1" noChangeAspect="1"/>
          </p:cNvPicPr>
          <p:nvPr>
            <p:ph idx="1"/>
          </p:nvPr>
        </p:nvPicPr>
        <p:blipFill>
          <a:blip r:embed="rId1"/>
          <a:stretch>
            <a:fillRect/>
          </a:stretch>
        </p:blipFill>
        <p:spPr>
          <a:xfrm>
            <a:off x="-9525" y="274638"/>
            <a:ext cx="8883650" cy="6526212"/>
          </a:xfrm>
        </p:spPr>
      </p:pic>
      <p:sp>
        <p:nvSpPr>
          <p:cNvPr id="30723" name="文本框 18435"/>
          <p:cNvSpPr txBox="1"/>
          <p:nvPr/>
        </p:nvSpPr>
        <p:spPr>
          <a:xfrm>
            <a:off x="-9525" y="0"/>
            <a:ext cx="3943350" cy="822325"/>
          </a:xfrm>
          <a:prstGeom prst="rect">
            <a:avLst/>
          </a:prstGeom>
          <a:noFill/>
          <a:ln w="9525">
            <a:noFill/>
          </a:ln>
        </p:spPr>
        <p:txBody>
          <a:bodyPr wrap="square" anchor="t">
            <a:spAutoFit/>
          </a:bodyPr>
          <a:p>
            <a:pPr lvl="0" indent="0"/>
            <a:r>
              <a:rPr lang="zh-CN" altLang="en-US" sz="2400" b="1" dirty="0">
                <a:solidFill>
                  <a:srgbClr val="FF00FF"/>
                </a:solidFill>
                <a:latin typeface="Arial" panose="020B0604020202020204" pitchFamily="34" charset="0"/>
                <a:ea typeface="黑体" panose="02010609060101010101" pitchFamily="1" charset="-122"/>
              </a:rPr>
              <a:t>优点：</a:t>
            </a:r>
            <a:r>
              <a:rPr lang="zh-CN" altLang="en-US" sz="2400" b="1" dirty="0">
                <a:solidFill>
                  <a:srgbClr val="0000FF"/>
                </a:solidFill>
                <a:latin typeface="Arial" panose="020B0604020202020204" pitchFamily="34" charset="0"/>
                <a:ea typeface="黑体" panose="02010609060101010101" pitchFamily="1" charset="-122"/>
              </a:rPr>
              <a:t>每个分区内碎片最少</a:t>
            </a:r>
            <a:endParaRPr lang="zh-CN" altLang="en-US" sz="2400" b="1" dirty="0">
              <a:solidFill>
                <a:srgbClr val="0000FF"/>
              </a:solidFill>
              <a:latin typeface="Arial" panose="020B0604020202020204" pitchFamily="34" charset="0"/>
              <a:ea typeface="黑体" panose="02010609060101010101" pitchFamily="1" charset="-122"/>
            </a:endParaRPr>
          </a:p>
          <a:p>
            <a:pPr lvl="0" indent="0"/>
            <a:r>
              <a:rPr lang="zh-CN" altLang="en-US" sz="2400" b="1" dirty="0">
                <a:solidFill>
                  <a:srgbClr val="FF00FF"/>
                </a:solidFill>
                <a:latin typeface="Arial" panose="020B0604020202020204" pitchFamily="34" charset="0"/>
                <a:ea typeface="黑体" panose="02010609060101010101" pitchFamily="1" charset="-122"/>
              </a:rPr>
              <a:t>缺点：</a:t>
            </a:r>
            <a:r>
              <a:rPr lang="zh-CN" altLang="en-US" sz="2400" b="1" dirty="0">
                <a:solidFill>
                  <a:srgbClr val="0000FF"/>
                </a:solidFill>
                <a:latin typeface="Arial" panose="020B0604020202020204" pitchFamily="34" charset="0"/>
                <a:ea typeface="黑体" panose="02010609060101010101" pitchFamily="1" charset="-122"/>
              </a:rPr>
              <a:t>整个系统非优</a:t>
            </a:r>
            <a:endParaRPr lang="zh-CN" altLang="en-US" sz="2400" b="1" dirty="0">
              <a:solidFill>
                <a:srgbClr val="0000FF"/>
              </a:solidFill>
              <a:latin typeface="Arial" panose="020B0604020202020204" pitchFamily="34" charset="0"/>
              <a:ea typeface="黑体" panose="02010609060101010101" pitchFamily="1" charset="-122"/>
            </a:endParaRPr>
          </a:p>
        </p:txBody>
      </p:sp>
      <p:sp>
        <p:nvSpPr>
          <p:cNvPr id="30724" name="文本框 18436"/>
          <p:cNvSpPr txBox="1"/>
          <p:nvPr/>
        </p:nvSpPr>
        <p:spPr>
          <a:xfrm>
            <a:off x="4427538" y="3933825"/>
            <a:ext cx="3706812" cy="1554163"/>
          </a:xfrm>
          <a:prstGeom prst="rect">
            <a:avLst/>
          </a:prstGeom>
          <a:noFill/>
          <a:ln w="9525">
            <a:noFill/>
          </a:ln>
        </p:spPr>
        <p:txBody>
          <a:bodyPr wrap="square" anchor="t">
            <a:spAutoFit/>
          </a:bodyPr>
          <a:p>
            <a:pPr lvl="0" indent="0"/>
            <a:r>
              <a:rPr lang="zh-CN" altLang="en-US" sz="2400" b="1" dirty="0">
                <a:solidFill>
                  <a:srgbClr val="FF00FF"/>
                </a:solidFill>
                <a:latin typeface="Arial" panose="020B0604020202020204" pitchFamily="34" charset="0"/>
                <a:ea typeface="黑体" panose="02010609060101010101" pitchFamily="1" charset="-122"/>
              </a:rPr>
              <a:t>换出：</a:t>
            </a:r>
            <a:endParaRPr lang="zh-CN" altLang="en-US" sz="2400" b="1" dirty="0">
              <a:solidFill>
                <a:srgbClr val="0000FF"/>
              </a:solidFill>
              <a:latin typeface="Arial" panose="020B0604020202020204" pitchFamily="34" charset="0"/>
              <a:ea typeface="黑体" panose="02010609060101010101" pitchFamily="1" charset="-122"/>
            </a:endParaRPr>
          </a:p>
          <a:p>
            <a:pPr lvl="0" indent="0"/>
            <a:r>
              <a:rPr lang="zh-CN" altLang="en-US" sz="2400" b="1" dirty="0">
                <a:solidFill>
                  <a:srgbClr val="0000FF"/>
                </a:solidFill>
                <a:latin typeface="Arial" panose="020B0604020202020204" pitchFamily="34" charset="0"/>
                <a:ea typeface="黑体" panose="02010609060101010101" pitchFamily="1" charset="-122"/>
              </a:rPr>
              <a:t>能放下的最小的分区</a:t>
            </a:r>
            <a:endParaRPr lang="zh-CN" altLang="en-US" sz="2400" b="1" dirty="0">
              <a:solidFill>
                <a:srgbClr val="0000FF"/>
              </a:solidFill>
              <a:latin typeface="Arial" panose="020B0604020202020204" pitchFamily="34" charset="0"/>
              <a:ea typeface="黑体" panose="02010609060101010101" pitchFamily="1" charset="-122"/>
            </a:endParaRPr>
          </a:p>
          <a:p>
            <a:pPr lvl="0" indent="0"/>
            <a:r>
              <a:rPr lang="zh-CN" altLang="en-US" sz="2400" b="1" dirty="0">
                <a:solidFill>
                  <a:srgbClr val="0000FF"/>
                </a:solidFill>
                <a:latin typeface="Arial" panose="020B0604020202020204" pitchFamily="34" charset="0"/>
                <a:ea typeface="黑体" panose="02010609060101010101" pitchFamily="1" charset="-122"/>
              </a:rPr>
              <a:t>优先级低的换出</a:t>
            </a:r>
            <a:endParaRPr lang="zh-CN" altLang="en-US" sz="2400" b="1" dirty="0">
              <a:solidFill>
                <a:srgbClr val="0000FF"/>
              </a:solidFill>
              <a:latin typeface="Arial" panose="020B0604020202020204" pitchFamily="34" charset="0"/>
              <a:ea typeface="黑体" panose="02010609060101010101" pitchFamily="1" charset="-122"/>
            </a:endParaRPr>
          </a:p>
          <a:p>
            <a:pPr lvl="0" indent="0"/>
            <a:r>
              <a:rPr lang="zh-CN" altLang="en-US" sz="2400" b="1" dirty="0">
                <a:solidFill>
                  <a:srgbClr val="0000FF"/>
                </a:solidFill>
                <a:latin typeface="Arial" panose="020B0604020202020204" pitchFamily="34" charset="0"/>
                <a:ea typeface="黑体" panose="02010609060101010101" pitchFamily="1" charset="-122"/>
              </a:rPr>
              <a:t>阻塞态比就绪态先换出</a:t>
            </a:r>
            <a:endParaRPr lang="zh-CN" altLang="en-US" sz="2400" b="1" dirty="0">
              <a:solidFill>
                <a:srgbClr val="0000FF"/>
              </a:solidFill>
              <a:latin typeface="Arial" panose="020B0604020202020204" pitchFamily="34" charset="0"/>
              <a:ea typeface="黑体" panose="02010609060101010101" pitchFamily="1" charset="-122"/>
            </a:endParaRPr>
          </a:p>
        </p:txBody>
      </p:sp>
      <p:sp>
        <p:nvSpPr>
          <p:cNvPr id="30725"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1505"/>
          <p:cNvSpPr>
            <a:spLocks noGrp="1"/>
          </p:cNvSpPr>
          <p:nvPr>
            <p:ph type="title"/>
          </p:nvPr>
        </p:nvSpPr>
        <p:spPr/>
        <p:txBody>
          <a:bodyPr anchor="ctr"/>
          <a:p>
            <a:r>
              <a:rPr lang="zh-CN" altLang="en-US" dirty="0"/>
              <a:t>固定分区的缺点</a:t>
            </a:r>
            <a:endParaRPr lang="zh-CN" altLang="en-US" dirty="0"/>
          </a:p>
        </p:txBody>
      </p:sp>
      <p:sp>
        <p:nvSpPr>
          <p:cNvPr id="33794" name="文本占位符 21506"/>
          <p:cNvSpPr>
            <a:spLocks noGrp="1"/>
          </p:cNvSpPr>
          <p:nvPr>
            <p:ph idx="1"/>
          </p:nvPr>
        </p:nvSpPr>
        <p:spPr/>
        <p:txBody>
          <a:bodyPr anchor="t"/>
          <a:p>
            <a:pPr>
              <a:lnSpc>
                <a:spcPct val="200000"/>
              </a:lnSpc>
            </a:pPr>
            <a:r>
              <a:rPr lang="zh-CN" altLang="en-US" dirty="0"/>
              <a:t>分区数目固定，限制内存中的进程数目</a:t>
            </a:r>
            <a:endParaRPr lang="zh-CN" altLang="en-US" dirty="0"/>
          </a:p>
          <a:p>
            <a:pPr>
              <a:lnSpc>
                <a:spcPct val="200000"/>
              </a:lnSpc>
            </a:pPr>
            <a:r>
              <a:rPr lang="zh-CN" altLang="en-US" dirty="0"/>
              <a:t>小进程可能会有大内碎片，内存利用率低</a:t>
            </a:r>
            <a:endParaRPr lang="zh-CN" altLang="en-US" dirty="0"/>
          </a:p>
        </p:txBody>
      </p:sp>
      <p:sp>
        <p:nvSpPr>
          <p:cNvPr id="33795"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2529"/>
          <p:cNvSpPr>
            <a:spLocks noGrp="1"/>
          </p:cNvSpPr>
          <p:nvPr>
            <p:ph type="title"/>
          </p:nvPr>
        </p:nvSpPr>
        <p:spPr>
          <a:xfrm>
            <a:off x="457200" y="473075"/>
            <a:ext cx="5267325" cy="942975"/>
          </a:xfrm>
        </p:spPr>
        <p:txBody>
          <a:bodyPr anchor="ctr"/>
          <a:p>
            <a:pPr>
              <a:buNone/>
            </a:pPr>
            <a:r>
              <a:rPr lang="zh-CN" altLang="en-US" dirty="0"/>
              <a:t>7.2.2 动态分区分配（可变分区分配）</a:t>
            </a:r>
            <a:endParaRPr lang="zh-CN" altLang="en-US" dirty="0"/>
          </a:p>
        </p:txBody>
      </p:sp>
      <p:sp>
        <p:nvSpPr>
          <p:cNvPr id="22531" name="文本框 22530"/>
          <p:cNvSpPr txBox="1"/>
          <p:nvPr/>
        </p:nvSpPr>
        <p:spPr>
          <a:xfrm>
            <a:off x="612775" y="1989138"/>
            <a:ext cx="8351838" cy="3948113"/>
          </a:xfrm>
          <a:prstGeom prst="rect">
            <a:avLst/>
          </a:prstGeom>
          <a:solidFill>
            <a:schemeClr val="bg1">
              <a:alpha val="100000"/>
            </a:schemeClr>
          </a:solidFill>
          <a:ln w="57150" cap="flat" cmpd="sng">
            <a:solidFill>
              <a:srgbClr val="FF6600"/>
            </a:solidFill>
            <a:prstDash val="sysDot"/>
            <a:miter/>
            <a:headEnd type="none" w="med" len="med"/>
            <a:tailEnd type="none" w="med" len="med"/>
          </a:ln>
        </p:spPr>
        <p:txBody>
          <a:bodyPr vert="horz" wrap="square" anchor="t">
            <a:spAutoFit/>
          </a:bodyPr>
          <a:p>
            <a:pPr lvl="0" eaLnBrk="1" fontAlgn="base" latinLnBrk="0" hangingPunct="1">
              <a:lnSpc>
                <a:spcPct val="130000"/>
              </a:lnSpc>
            </a:pPr>
            <a:r>
              <a:rPr lang="zh-CN" altLang="en-US" sz="2400" b="1" strike="noStrike" noProof="1" dirty="0">
                <a:solidFill>
                  <a:srgbClr val="FF00FF"/>
                </a:solidFill>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solidFill>
                  <a:srgbClr val="FF00FF"/>
                </a:solidFill>
                <a:latin typeface="Arial" panose="020B0604020202020204" pitchFamily="34" charset="0"/>
                <a:ea typeface="黑体" panose="02010609060101010101" pitchFamily="1" charset="-122"/>
                <a:cs typeface="+mn-ea"/>
              </a:rPr>
              <a:t>动态分区分配</a:t>
            </a:r>
            <a:r>
              <a:rPr lang="zh-CN" altLang="en-US" sz="2400" b="1" strike="noStrike" noProof="1" dirty="0">
                <a:latin typeface="Arial" panose="020B0604020202020204" pitchFamily="34" charset="0"/>
                <a:ea typeface="黑体" panose="02010609060101010101" pitchFamily="1" charset="-122"/>
                <a:cs typeface="+mn-ea"/>
              </a:rPr>
              <a:t>(可变分区分配)：</a:t>
            </a:r>
            <a:r>
              <a:rPr lang="zh-CN" altLang="en-US" sz="2400" b="1" strike="noStrike" noProof="1" dirty="0">
                <a:latin typeface="Arial" panose="020B0604020202020204" pitchFamily="34" charset="0"/>
                <a:ea typeface="黑体" panose="02010609060101010101" pitchFamily="1" charset="-122"/>
                <a:cs typeface="+mn-ea"/>
                <a:sym typeface="Arial" panose="020B0604020202020204" pitchFamily="34" charset="0"/>
              </a:rPr>
              <a:t>根据作业运行的实际需要，动态地为之分配内存空间 </a:t>
            </a:r>
            <a:endParaRPr lang="zh-CN" altLang="en-US" sz="2400" b="1" strike="noStrike" noProof="1" dirty="0">
              <a:latin typeface="Arial" panose="020B0604020202020204" pitchFamily="34" charset="0"/>
              <a:ea typeface="黑体" panose="02010609060101010101" pitchFamily="1" charset="-122"/>
              <a:sym typeface="Arial" panose="020B0604020202020204" pitchFamily="34" charset="0"/>
            </a:endParaRPr>
          </a:p>
          <a:p>
            <a:pPr lvl="0" eaLnBrk="1" fontAlgn="base" latinLnBrk="0" hangingPunct="1">
              <a:lnSpc>
                <a:spcPct val="130000"/>
              </a:lnSpc>
            </a:pPr>
            <a:r>
              <a:rPr lang="zh-CN" altLang="en-US" sz="2400" b="1" strike="noStrike" noProof="1" dirty="0">
                <a:solidFill>
                  <a:srgbClr val="FF00FF"/>
                </a:solidFill>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latin typeface="Arial" panose="020B0604020202020204" pitchFamily="34" charset="0"/>
                <a:ea typeface="黑体" panose="02010609060101010101" pitchFamily="1" charset="-122"/>
                <a:cs typeface="+mn-ea"/>
                <a:sym typeface="Arial" panose="020B0604020202020204" pitchFamily="34" charset="0"/>
              </a:rPr>
              <a:t>不预先设置分区的数目和大小，在作业装入内存时，根据实际情况确定分区数目和大小</a:t>
            </a:r>
            <a:endParaRPr lang="zh-CN" altLang="en-US" sz="2400" b="1" strike="noStrike" noProof="1" dirty="0">
              <a:latin typeface="Arial" panose="020B0604020202020204" pitchFamily="34" charset="0"/>
              <a:ea typeface="黑体" panose="02010609060101010101" pitchFamily="1" charset="-122"/>
              <a:sym typeface="Arial" panose="020B0604020202020204" pitchFamily="34" charset="0"/>
            </a:endParaRPr>
          </a:p>
          <a:p>
            <a:pPr lvl="0" eaLnBrk="1" fontAlgn="base" latinLnBrk="0" hangingPunct="1">
              <a:lnSpc>
                <a:spcPct val="130000"/>
              </a:lnSpc>
            </a:pPr>
            <a:r>
              <a:rPr lang="zh-CN" altLang="en-US" sz="2400" b="1" strike="noStrike" noProof="1" dirty="0">
                <a:solidFill>
                  <a:srgbClr val="FF00FF"/>
                </a:solidFill>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a:t>
            </a:r>
            <a:r>
              <a:rPr lang="zh-CN" altLang="en-US" sz="2400" b="1" strike="noStrike" noProof="1" dirty="0">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latin typeface="Arial" panose="020B0604020202020204" pitchFamily="34" charset="0"/>
                <a:ea typeface="黑体" panose="02010609060101010101" pitchFamily="1" charset="-122"/>
                <a:cs typeface="+mn-ea"/>
                <a:sym typeface="Arial" panose="020B0604020202020204" pitchFamily="34" charset="0"/>
              </a:rPr>
              <a:t>不存在内碎片，可能有</a:t>
            </a:r>
            <a:r>
              <a:rPr lang="zh-CN" altLang="en-US" sz="2400" b="1" strike="noStrike" noProof="1" dirty="0">
                <a:solidFill>
                  <a:srgbClr val="FD2F51"/>
                </a:solidFill>
                <a:latin typeface="Arial" panose="020B0604020202020204" pitchFamily="34" charset="0"/>
                <a:ea typeface="黑体" panose="02010609060101010101" pitchFamily="1" charset="-122"/>
                <a:cs typeface="+mn-ea"/>
                <a:sym typeface="Arial" panose="020B0604020202020204" pitchFamily="34" charset="0"/>
              </a:rPr>
              <a:t>外碎片</a:t>
            </a:r>
            <a:endParaRPr lang="zh-CN" altLang="en-US" sz="2400" b="1" strike="noStrike" noProof="1" dirty="0">
              <a:solidFill>
                <a:srgbClr val="FD2F51"/>
              </a:solidFill>
              <a:latin typeface="Arial" panose="020B0604020202020204" pitchFamily="34" charset="0"/>
              <a:ea typeface="黑体" panose="02010609060101010101" pitchFamily="1" charset="-122"/>
              <a:sym typeface="Arial" panose="020B0604020202020204" pitchFamily="34" charset="0"/>
            </a:endParaRPr>
          </a:p>
          <a:p>
            <a:pPr lvl="0" eaLnBrk="1" fontAlgn="base" latinLnBrk="0" hangingPunct="1">
              <a:lnSpc>
                <a:spcPct val="130000"/>
              </a:lnSpc>
            </a:pPr>
            <a:r>
              <a:rPr lang="zh-CN" altLang="en-US" sz="2400" b="1" strike="noStrike" noProof="1" dirty="0">
                <a:solidFill>
                  <a:srgbClr val="FF00FF"/>
                </a:solidFill>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a:t>
            </a:r>
            <a:r>
              <a:rPr lang="zh-CN" altLang="en-US" sz="2400" b="1" strike="noStrike" noProof="1" dirty="0">
                <a:solidFill>
                  <a:srgbClr val="996633"/>
                </a:solidFill>
                <a:effectLst>
                  <a:outerShdw blurRad="38100" dist="38100" dir="2700000">
                    <a:srgbClr val="C0C0C0"/>
                  </a:outerShdw>
                </a:effectLst>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solidFill>
                  <a:srgbClr val="996633"/>
                </a:solidFill>
                <a:latin typeface="Arial" panose="020B0604020202020204" pitchFamily="34" charset="0"/>
                <a:ea typeface="黑体" panose="02010609060101010101" pitchFamily="1" charset="-122"/>
                <a:cs typeface="+mn-ea"/>
                <a:sym typeface="Arial" panose="020B0604020202020204" pitchFamily="34" charset="0"/>
              </a:rPr>
              <a:t>动态分区分配中的数据结构 </a:t>
            </a:r>
            <a:r>
              <a:rPr lang="zh-CN" altLang="en-US" sz="2400" b="1" strike="noStrike" noProof="1" dirty="0">
                <a:latin typeface="Arial" panose="020B0604020202020204" pitchFamily="34" charset="0"/>
                <a:ea typeface="黑体" panose="02010609060101010101" pitchFamily="1" charset="-122"/>
                <a:cs typeface="+mn-ea"/>
                <a:sym typeface="Arial" panose="020B0604020202020204" pitchFamily="34" charset="0"/>
              </a:rPr>
              <a:t>：</a:t>
            </a:r>
            <a:endParaRPr lang="zh-CN" altLang="en-US" sz="2400" b="1" strike="noStrike" noProof="1" dirty="0">
              <a:latin typeface="Arial" panose="020B0604020202020204" pitchFamily="34" charset="0"/>
              <a:ea typeface="黑体" panose="02010609060101010101" pitchFamily="1" charset="-122"/>
              <a:sym typeface="Arial" panose="020B0604020202020204" pitchFamily="34" charset="0"/>
            </a:endParaRPr>
          </a:p>
          <a:p>
            <a:pPr lvl="0" eaLnBrk="1" fontAlgn="base" latinLnBrk="0" hangingPunct="1">
              <a:lnSpc>
                <a:spcPct val="130000"/>
              </a:lnSpc>
            </a:pPr>
            <a:r>
              <a:rPr lang="zh-CN" altLang="en-US" sz="2400" b="1" strike="noStrike" noProof="1" dirty="0">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solidFill>
                  <a:srgbClr val="996633"/>
                </a:solidFill>
                <a:latin typeface="Arial" panose="020B0604020202020204" pitchFamily="34" charset="0"/>
                <a:ea typeface="黑体" panose="02010609060101010101" pitchFamily="1" charset="-122"/>
                <a:cs typeface="+mn-ea"/>
                <a:sym typeface="Arial" panose="020B0604020202020204" pitchFamily="34" charset="0"/>
              </a:rPr>
              <a:t> </a:t>
            </a:r>
            <a:r>
              <a:rPr lang="zh-CN" altLang="en-US" sz="2400" b="1" strike="noStrike" noProof="1" dirty="0">
                <a:solidFill>
                  <a:srgbClr val="996633"/>
                </a:solidFill>
                <a:latin typeface="Arial" panose="020B0604020202020204" pitchFamily="34" charset="0"/>
                <a:ea typeface="宋体" panose="02010600030101010101" pitchFamily="2" charset="-122"/>
                <a:cs typeface="+mn-ea"/>
              </a:rPr>
              <a:t> (1)</a:t>
            </a:r>
            <a:r>
              <a:rPr lang="zh-CN" altLang="en-US" sz="2400" b="1" strike="noStrike" noProof="1" dirty="0">
                <a:latin typeface="Arial" panose="020B0604020202020204" pitchFamily="34" charset="0"/>
                <a:ea typeface="宋体" panose="02010600030101010101" pitchFamily="2" charset="-122"/>
                <a:cs typeface="+mn-ea"/>
              </a:rPr>
              <a:t> </a:t>
            </a:r>
            <a:r>
              <a:rPr lang="zh-CN" altLang="en-US" sz="2400" b="1" strike="noStrike" noProof="1" dirty="0">
                <a:latin typeface="Arial" panose="020B0604020202020204" pitchFamily="34" charset="0"/>
                <a:ea typeface="黑体" panose="02010609060101010101" pitchFamily="1" charset="-122"/>
                <a:cs typeface="+mn-ea"/>
              </a:rPr>
              <a:t>空闲分区表        </a:t>
            </a:r>
            <a:endParaRPr lang="zh-CN" altLang="en-US" sz="2400" b="1" strike="noStrike" noProof="1" dirty="0">
              <a:latin typeface="Arial" panose="020B0604020202020204" pitchFamily="34" charset="0"/>
              <a:ea typeface="黑体" panose="02010609060101010101" pitchFamily="1" charset="-122"/>
            </a:endParaRPr>
          </a:p>
          <a:p>
            <a:pPr lvl="0" eaLnBrk="1" fontAlgn="base" latinLnBrk="0" hangingPunct="1">
              <a:lnSpc>
                <a:spcPct val="130000"/>
              </a:lnSpc>
            </a:pPr>
            <a:r>
              <a:rPr lang="zh-CN" altLang="en-US" sz="2400" b="1" strike="noStrike" noProof="1" dirty="0">
                <a:latin typeface="Arial" panose="020B0604020202020204" pitchFamily="34" charset="0"/>
                <a:ea typeface="黑体" panose="02010609060101010101" pitchFamily="1" charset="-122"/>
                <a:cs typeface="+mn-ea"/>
              </a:rPr>
              <a:t>    </a:t>
            </a:r>
            <a:r>
              <a:rPr lang="zh-CN" altLang="en-US" sz="2400" b="1" strike="noStrike" noProof="1" dirty="0">
                <a:latin typeface="Arial" panose="020B0604020202020204" pitchFamily="34" charset="0"/>
                <a:ea typeface="宋体" panose="02010600030101010101" pitchFamily="2" charset="-122"/>
                <a:cs typeface="+mn-ea"/>
              </a:rPr>
              <a:t> </a:t>
            </a:r>
            <a:r>
              <a:rPr lang="zh-CN" altLang="en-US" sz="2400" b="1" strike="noStrike" noProof="1" dirty="0">
                <a:solidFill>
                  <a:srgbClr val="996633"/>
                </a:solidFill>
                <a:latin typeface="Arial" panose="020B0604020202020204" pitchFamily="34" charset="0"/>
                <a:ea typeface="宋体" panose="02010600030101010101" pitchFamily="2" charset="-122"/>
                <a:cs typeface="+mn-ea"/>
              </a:rPr>
              <a:t>(2) </a:t>
            </a:r>
            <a:r>
              <a:rPr lang="zh-CN" altLang="en-US" sz="2400" b="1" strike="noStrike" noProof="1" dirty="0">
                <a:latin typeface="Arial" panose="020B0604020202020204" pitchFamily="34" charset="0"/>
                <a:ea typeface="黑体" panose="02010609060101010101" pitchFamily="1" charset="-122"/>
                <a:cs typeface="+mn-ea"/>
              </a:rPr>
              <a:t>空闲分区链</a:t>
            </a:r>
            <a:endParaRPr lang="zh-CN" altLang="en-US" sz="2400" b="1" strike="noStrike" noProof="1" dirty="0">
              <a:latin typeface="Arial" panose="020B0604020202020204" pitchFamily="34" charset="0"/>
              <a:ea typeface="黑体" panose="02010609060101010101" pitchFamily="1" charset="-122"/>
            </a:endParaRPr>
          </a:p>
        </p:txBody>
      </p:sp>
      <p:sp>
        <p:nvSpPr>
          <p:cNvPr id="34819"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1+#ppt_w/2"/>
                                          </p:val>
                                        </p:tav>
                                        <p:tav tm="100000">
                                          <p:val>
                                            <p:strVal val="#ppt_x"/>
                                          </p:val>
                                        </p:tav>
                                      </p:tavLst>
                                    </p:anim>
                                    <p:anim calcmode="lin" valueType="num">
                                      <p:cBhvr additive="base">
                                        <p:cTn id="8" dur="500" fill="hold"/>
                                        <p:tgtEl>
                                          <p:spTgt spid="225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31">
                                            <p:txEl>
                                              <p:charRg st="0" end="42"/>
                                            </p:txEl>
                                          </p:spTgt>
                                        </p:tgtEl>
                                        <p:attrNameLst>
                                          <p:attrName>style.visibility</p:attrName>
                                        </p:attrNameLst>
                                      </p:cBhvr>
                                      <p:to>
                                        <p:strVal val="visible"/>
                                      </p:to>
                                    </p:set>
                                    <p:anim calcmode="lin" valueType="num">
                                      <p:cBhvr additive="base">
                                        <p:cTn id="13" dur="500" fill="hold"/>
                                        <p:tgtEl>
                                          <p:spTgt spid="22531">
                                            <p:txEl>
                                              <p:charRg st="0" end="4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2531">
                                            <p:txEl>
                                              <p:charRg st="0" end="4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531">
                                            <p:txEl>
                                              <p:charRg st="42" end="83"/>
                                            </p:txEl>
                                          </p:spTgt>
                                        </p:tgtEl>
                                        <p:attrNameLst>
                                          <p:attrName>style.visibility</p:attrName>
                                        </p:attrNameLst>
                                      </p:cBhvr>
                                      <p:to>
                                        <p:strVal val="visible"/>
                                      </p:to>
                                    </p:set>
                                    <p:anim calcmode="lin" valueType="num">
                                      <p:cBhvr additive="base">
                                        <p:cTn id="19" dur="500" fill="hold"/>
                                        <p:tgtEl>
                                          <p:spTgt spid="22531">
                                            <p:txEl>
                                              <p:charRg st="42" end="8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531">
                                            <p:txEl>
                                              <p:charRg st="42" end="8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531">
                                            <p:txEl>
                                              <p:charRg st="83" end="99"/>
                                            </p:txEl>
                                          </p:spTgt>
                                        </p:tgtEl>
                                        <p:attrNameLst>
                                          <p:attrName>style.visibility</p:attrName>
                                        </p:attrNameLst>
                                      </p:cBhvr>
                                      <p:to>
                                        <p:strVal val="visible"/>
                                      </p:to>
                                    </p:set>
                                    <p:anim calcmode="lin" valueType="num">
                                      <p:cBhvr additive="base">
                                        <p:cTn id="25" dur="500" fill="hold"/>
                                        <p:tgtEl>
                                          <p:spTgt spid="22531">
                                            <p:txEl>
                                              <p:charRg st="83" end="99"/>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2531">
                                            <p:txEl>
                                              <p:charRg st="83" end="9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531">
                                            <p:txEl>
                                              <p:charRg st="99" end="116"/>
                                            </p:txEl>
                                          </p:spTgt>
                                        </p:tgtEl>
                                        <p:attrNameLst>
                                          <p:attrName>style.visibility</p:attrName>
                                        </p:attrNameLst>
                                      </p:cBhvr>
                                      <p:to>
                                        <p:strVal val="visible"/>
                                      </p:to>
                                    </p:set>
                                    <p:anim calcmode="lin" valueType="num">
                                      <p:cBhvr additive="base">
                                        <p:cTn id="31" dur="500" fill="hold"/>
                                        <p:tgtEl>
                                          <p:spTgt spid="22531">
                                            <p:txEl>
                                              <p:charRg st="99" end="11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2531">
                                            <p:txEl>
                                              <p:charRg st="99" end="116"/>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22531">
                                            <p:txEl>
                                              <p:charRg st="116" end="139"/>
                                            </p:txEl>
                                          </p:spTgt>
                                        </p:tgtEl>
                                        <p:attrNameLst>
                                          <p:attrName>style.visibility</p:attrName>
                                        </p:attrNameLst>
                                      </p:cBhvr>
                                      <p:to>
                                        <p:strVal val="visible"/>
                                      </p:to>
                                    </p:set>
                                    <p:anim calcmode="lin" valueType="num">
                                      <p:cBhvr additive="base">
                                        <p:cTn id="36" dur="500" fill="hold"/>
                                        <p:tgtEl>
                                          <p:spTgt spid="22531">
                                            <p:txEl>
                                              <p:charRg st="116" end="139"/>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2531">
                                            <p:txEl>
                                              <p:charRg st="116" end="139"/>
                                            </p:txEl>
                                          </p:spTgt>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2531">
                                            <p:txEl>
                                              <p:charRg st="139" end="154"/>
                                            </p:txEl>
                                          </p:spTgt>
                                        </p:tgtEl>
                                        <p:attrNameLst>
                                          <p:attrName>style.visibility</p:attrName>
                                        </p:attrNameLst>
                                      </p:cBhvr>
                                      <p:to>
                                        <p:strVal val="visible"/>
                                      </p:to>
                                    </p:set>
                                    <p:anim calcmode="lin" valueType="num">
                                      <p:cBhvr additive="base">
                                        <p:cTn id="40" dur="500" fill="hold"/>
                                        <p:tgtEl>
                                          <p:spTgt spid="22531">
                                            <p:txEl>
                                              <p:charRg st="139" end="154"/>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2531">
                                            <p:txEl>
                                              <p:charRg st="139" end="15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ldLvl="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3553"/>
          <p:cNvSpPr>
            <a:spLocks noGrp="1"/>
          </p:cNvSpPr>
          <p:nvPr>
            <p:ph type="title"/>
          </p:nvPr>
        </p:nvSpPr>
        <p:spPr/>
        <p:txBody>
          <a:bodyPr anchor="ctr"/>
          <a:p>
            <a:endParaRPr lang="zh-CN" altLang="en-US"/>
          </a:p>
        </p:txBody>
      </p:sp>
      <p:pic>
        <p:nvPicPr>
          <p:cNvPr id="35842" name="内容占位符 23554" descr="7.4"/>
          <p:cNvPicPr>
            <a:picLocks noGrp="1" noChangeAspect="1"/>
          </p:cNvPicPr>
          <p:nvPr>
            <p:ph idx="1"/>
          </p:nvPr>
        </p:nvPicPr>
        <p:blipFill>
          <a:blip r:embed="rId1"/>
          <a:stretch>
            <a:fillRect/>
          </a:stretch>
        </p:blipFill>
        <p:spPr>
          <a:xfrm>
            <a:off x="0" y="0"/>
            <a:ext cx="8548688" cy="6859588"/>
          </a:xfrm>
        </p:spPr>
      </p:pic>
      <p:sp>
        <p:nvSpPr>
          <p:cNvPr id="23556" name="文本框 23555"/>
          <p:cNvSpPr txBox="1"/>
          <p:nvPr/>
        </p:nvSpPr>
        <p:spPr>
          <a:xfrm>
            <a:off x="3348038" y="1196975"/>
            <a:ext cx="3384550" cy="1228725"/>
          </a:xfrm>
          <a:prstGeom prst="rect">
            <a:avLst/>
          </a:prstGeom>
          <a:solidFill>
            <a:schemeClr val="bg1"/>
          </a:solidFill>
          <a:ln w="38100" cap="flat" cmpd="sng">
            <a:solidFill>
              <a:srgbClr val="FF0000"/>
            </a:solidFill>
            <a:prstDash val="solid"/>
            <a:miter/>
            <a:headEnd type="none" w="med" len="med"/>
            <a:tailEnd type="none" w="med" len="med"/>
          </a:ln>
        </p:spPr>
        <p:txBody>
          <a:bodyPr wrap="square" lIns="90170" tIns="46990" rIns="90170" bIns="46990" anchor="t">
            <a:spAutoFit/>
          </a:bodyPr>
          <a:p>
            <a:pPr lvl="0" indent="0" algn="ctr"/>
            <a:r>
              <a:rPr lang="zh-CN" altLang="en-US" sz="2400" b="1" dirty="0">
                <a:solidFill>
                  <a:srgbClr val="0000FF"/>
                </a:solidFill>
                <a:latin typeface="黑体" panose="02010609060101010101" pitchFamily="1" charset="-122"/>
                <a:ea typeface="黑体" panose="02010609060101010101" pitchFamily="1" charset="-122"/>
              </a:rPr>
              <a:t>d时刻，所有进程阻塞，</a:t>
            </a:r>
            <a:r>
              <a:rPr lang="zh-CN" altLang="en-US" sz="2400" b="1" dirty="0">
                <a:solidFill>
                  <a:srgbClr val="FF00FF"/>
                </a:solidFill>
                <a:latin typeface="黑体" panose="02010609060101010101" pitchFamily="1" charset="-122"/>
                <a:ea typeface="黑体" panose="02010609060101010101" pitchFamily="1" charset="-122"/>
              </a:rPr>
              <a:t>则需换入进程4 (8M)</a:t>
            </a:r>
            <a:endParaRPr lang="zh-CN" altLang="en-US" sz="2400" b="1" dirty="0">
              <a:solidFill>
                <a:srgbClr val="FF00FF"/>
              </a:solidFill>
              <a:latin typeface="黑体" panose="02010609060101010101" pitchFamily="1" charset="-122"/>
              <a:ea typeface="黑体" panose="02010609060101010101" pitchFamily="1" charset="-122"/>
            </a:endParaRPr>
          </a:p>
          <a:p>
            <a:pPr lvl="0" indent="0" algn="ctr"/>
            <a:r>
              <a:rPr lang="zh-CN" altLang="en-US" sz="2400" b="1" dirty="0">
                <a:solidFill>
                  <a:srgbClr val="FD2F51"/>
                </a:solidFill>
                <a:latin typeface="黑体" panose="02010609060101010101" pitchFamily="1" charset="-122"/>
                <a:ea typeface="黑体" panose="02010609060101010101" pitchFamily="1" charset="-122"/>
              </a:rPr>
              <a:t>选择换出进程2 (14M)</a:t>
            </a:r>
            <a:endParaRPr lang="zh-CN" altLang="en-US" sz="2400" b="1" dirty="0">
              <a:solidFill>
                <a:srgbClr val="FD2F51"/>
              </a:solidFill>
              <a:latin typeface="黑体" panose="02010609060101010101" pitchFamily="1" charset="-122"/>
              <a:ea typeface="黑体" panose="02010609060101010101" pitchFamily="1" charset="-122"/>
            </a:endParaRPr>
          </a:p>
        </p:txBody>
      </p:sp>
      <p:sp>
        <p:nvSpPr>
          <p:cNvPr id="23557" name="文本框 23556"/>
          <p:cNvSpPr txBox="1"/>
          <p:nvPr/>
        </p:nvSpPr>
        <p:spPr>
          <a:xfrm>
            <a:off x="92075" y="2205038"/>
            <a:ext cx="3382963" cy="1228725"/>
          </a:xfrm>
          <a:prstGeom prst="rect">
            <a:avLst/>
          </a:prstGeom>
          <a:solidFill>
            <a:schemeClr val="bg1"/>
          </a:solidFill>
          <a:ln w="38100" cap="flat" cmpd="sng">
            <a:solidFill>
              <a:srgbClr val="FF0000"/>
            </a:solidFill>
            <a:prstDash val="solid"/>
            <a:miter/>
            <a:headEnd type="none" w="med" len="med"/>
            <a:tailEnd type="none" w="med" len="med"/>
          </a:ln>
        </p:spPr>
        <p:txBody>
          <a:bodyPr wrap="square" lIns="90170" tIns="46990" rIns="90170" bIns="46990" anchor="t">
            <a:spAutoFit/>
          </a:bodyPr>
          <a:p>
            <a:pPr lvl="0" indent="0" algn="ctr"/>
            <a:r>
              <a:rPr lang="zh-CN" altLang="en-US" sz="2400" b="1" dirty="0">
                <a:solidFill>
                  <a:srgbClr val="0000FF"/>
                </a:solidFill>
                <a:latin typeface="黑体" panose="02010609060101010101" pitchFamily="1" charset="-122"/>
                <a:ea typeface="黑体" panose="02010609060101010101" pitchFamily="1" charset="-122"/>
              </a:rPr>
              <a:t>f时刻，所有进程阻塞，</a:t>
            </a:r>
            <a:r>
              <a:rPr lang="zh-CN" altLang="en-US" sz="2400" b="1" dirty="0">
                <a:solidFill>
                  <a:srgbClr val="FF00FF"/>
                </a:solidFill>
                <a:latin typeface="黑体" panose="02010609060101010101" pitchFamily="1" charset="-122"/>
                <a:ea typeface="黑体" panose="02010609060101010101" pitchFamily="1" charset="-122"/>
              </a:rPr>
              <a:t>则需换入进程2 (14M)</a:t>
            </a:r>
            <a:endParaRPr lang="zh-CN" altLang="en-US" sz="2400" b="1" dirty="0">
              <a:solidFill>
                <a:srgbClr val="FF00FF"/>
              </a:solidFill>
              <a:latin typeface="黑体" panose="02010609060101010101" pitchFamily="1" charset="-122"/>
              <a:ea typeface="黑体" panose="02010609060101010101" pitchFamily="1" charset="-122"/>
            </a:endParaRPr>
          </a:p>
          <a:p>
            <a:pPr lvl="0" indent="0" algn="ctr"/>
            <a:r>
              <a:rPr lang="zh-CN" altLang="en-US" sz="2400" b="1" dirty="0">
                <a:solidFill>
                  <a:srgbClr val="FD2F51"/>
                </a:solidFill>
                <a:latin typeface="黑体" panose="02010609060101010101" pitchFamily="1" charset="-122"/>
                <a:ea typeface="黑体" panose="02010609060101010101" pitchFamily="1" charset="-122"/>
              </a:rPr>
              <a:t>选择换出进程1 (20M)</a:t>
            </a:r>
            <a:endParaRPr lang="zh-CN" altLang="en-US" sz="2400" b="1" dirty="0">
              <a:solidFill>
                <a:srgbClr val="FD2F51"/>
              </a:solidFill>
              <a:latin typeface="黑体" panose="02010609060101010101" pitchFamily="1" charset="-122"/>
              <a:ea typeface="黑体" panose="02010609060101010101" pitchFamily="1" charset="-122"/>
            </a:endParaRPr>
          </a:p>
        </p:txBody>
      </p:sp>
      <p:sp>
        <p:nvSpPr>
          <p:cNvPr id="35845"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0-#ppt_w/2"/>
                                          </p:val>
                                        </p:tav>
                                        <p:tav tm="100000">
                                          <p:val>
                                            <p:strVal val="#ppt_x"/>
                                          </p:val>
                                        </p:tav>
                                      </p:tavLst>
                                    </p:anim>
                                    <p:anim calcmode="lin" valueType="num">
                                      <p:cBhvr additive="base">
                                        <p:cTn id="8"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7"/>
                                        </p:tgtEl>
                                        <p:attrNameLst>
                                          <p:attrName>style.visibility</p:attrName>
                                        </p:attrNameLst>
                                      </p:cBhvr>
                                      <p:to>
                                        <p:strVal val="visible"/>
                                      </p:to>
                                    </p:set>
                                    <p:anim calcmode="lin" valueType="num">
                                      <p:cBhvr additive="base">
                                        <p:cTn id="13" dur="500" fill="hold"/>
                                        <p:tgtEl>
                                          <p:spTgt spid="23557"/>
                                        </p:tgtEl>
                                        <p:attrNameLst>
                                          <p:attrName>ppt_x</p:attrName>
                                        </p:attrNameLst>
                                      </p:cBhvr>
                                      <p:tavLst>
                                        <p:tav tm="0">
                                          <p:val>
                                            <p:strVal val="0-#ppt_w/2"/>
                                          </p:val>
                                        </p:tav>
                                        <p:tav tm="100000">
                                          <p:val>
                                            <p:strVal val="#ppt_x"/>
                                          </p:val>
                                        </p:tav>
                                      </p:tavLst>
                                    </p:anim>
                                    <p:anim calcmode="lin" valueType="num">
                                      <p:cBhvr additive="base">
                                        <p:cTn id="14" dur="500" fill="hold"/>
                                        <p:tgtEl>
                                          <p:spTgt spid="23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ldLvl="0"/>
      <p:bldP spid="23557"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27649"/>
          <p:cNvSpPr>
            <a:spLocks noGrp="1"/>
          </p:cNvSpPr>
          <p:nvPr>
            <p:ph type="title"/>
          </p:nvPr>
        </p:nvSpPr>
        <p:spPr>
          <a:xfrm>
            <a:off x="457200" y="0"/>
            <a:ext cx="8229600" cy="942975"/>
          </a:xfrm>
          <a:solidFill>
            <a:schemeClr val="bg1"/>
          </a:solidFill>
        </p:spPr>
        <p:txBody>
          <a:bodyPr lIns="90170" tIns="46990" rIns="90170" bIns="46990" anchor="ctr"/>
          <a:p>
            <a:r>
              <a:rPr lang="zh-CN" altLang="en-US" dirty="0"/>
              <a:t>动态分区分配算法（放置算法）</a:t>
            </a:r>
            <a:endParaRPr lang="zh-CN" altLang="en-US" dirty="0"/>
          </a:p>
        </p:txBody>
      </p:sp>
      <p:sp>
        <p:nvSpPr>
          <p:cNvPr id="27651" name="文本框 27650"/>
          <p:cNvSpPr txBox="1"/>
          <p:nvPr/>
        </p:nvSpPr>
        <p:spPr>
          <a:xfrm>
            <a:off x="468313" y="1628775"/>
            <a:ext cx="7991475" cy="3839210"/>
          </a:xfrm>
          <a:prstGeom prst="rect">
            <a:avLst/>
          </a:prstGeom>
          <a:noFill/>
          <a:ln w="9525">
            <a:noFill/>
          </a:ln>
        </p:spPr>
        <p:txBody>
          <a:bodyPr wrap="square" lIns="0" tIns="0" rIns="0" bIns="0" anchor="t">
            <a:spAutoFit/>
          </a:bodyPr>
          <a:p>
            <a:pPr lvl="0" indent="0" eaLnBrk="0" hangingPunct="0">
              <a:lnSpc>
                <a:spcPct val="140000"/>
              </a:lnSpc>
              <a:spcBef>
                <a:spcPct val="50000"/>
              </a:spcBef>
            </a:pPr>
            <a:r>
              <a:rPr lang="zh-CN" altLang="en-US" sz="2400" b="1" dirty="0">
                <a:solidFill>
                  <a:srgbClr val="FF0000"/>
                </a:solidFill>
                <a:latin typeface="Arial" panose="020B0604020202020204" pitchFamily="34" charset="0"/>
                <a:ea typeface="黑体" panose="02010609060101010101" pitchFamily="1" charset="-122"/>
              </a:rPr>
              <a:t>■</a:t>
            </a:r>
            <a:r>
              <a:rPr lang="zh-CN" altLang="en-US" sz="2400" b="1" dirty="0">
                <a:latin typeface="Arial" panose="020B0604020202020204" pitchFamily="34" charset="0"/>
                <a:ea typeface="黑体" panose="02010609060101010101" pitchFamily="1" charset="-122"/>
              </a:rPr>
              <a:t>为把一个新作业装入内存，须按照一定的分配算法，从空闲分区表或空闲分区链中选出一个分区分配给该作业。</a:t>
            </a:r>
            <a:endParaRPr lang="zh-CN" altLang="en-US" sz="2400" b="1" dirty="0">
              <a:latin typeface="Arial" panose="020B0604020202020204" pitchFamily="34" charset="0"/>
              <a:ea typeface="黑体" panose="02010609060101010101" pitchFamily="1" charset="-122"/>
            </a:endParaRPr>
          </a:p>
          <a:p>
            <a:pPr lvl="0" indent="0" eaLnBrk="0" hangingPunct="0">
              <a:lnSpc>
                <a:spcPct val="140000"/>
              </a:lnSpc>
              <a:spcBef>
                <a:spcPct val="50000"/>
              </a:spcBef>
            </a:pPr>
            <a:r>
              <a:rPr lang="zh-CN" altLang="en-US" sz="2400" b="1" dirty="0">
                <a:solidFill>
                  <a:srgbClr val="FF0000"/>
                </a:solidFill>
                <a:latin typeface="Arial" panose="020B0604020202020204" pitchFamily="34" charset="0"/>
                <a:ea typeface="黑体" panose="02010609060101010101" pitchFamily="1" charset="-122"/>
              </a:rPr>
              <a:t>■</a:t>
            </a:r>
            <a:r>
              <a:rPr lang="zh-CN" altLang="en-US" sz="2400" b="1" dirty="0">
                <a:latin typeface="Arial" panose="020B0604020202020204" pitchFamily="34" charset="0"/>
                <a:ea typeface="黑体" panose="02010609060101010101" pitchFamily="1" charset="-122"/>
              </a:rPr>
              <a:t>目前常用的有</a:t>
            </a:r>
            <a:r>
              <a:rPr lang="zh-CN" altLang="en-US" sz="2400" b="1" dirty="0">
                <a:solidFill>
                  <a:srgbClr val="FF0000"/>
                </a:solidFill>
                <a:latin typeface="Arial" panose="020B0604020202020204" pitchFamily="34" charset="0"/>
                <a:ea typeface="黑体" panose="02010609060101010101" pitchFamily="1" charset="-122"/>
              </a:rPr>
              <a:t>4种</a:t>
            </a:r>
            <a:r>
              <a:rPr lang="zh-CN" altLang="en-US" sz="2400" b="1" dirty="0">
                <a:latin typeface="Arial" panose="020B0604020202020204" pitchFamily="34" charset="0"/>
                <a:ea typeface="黑体" panose="02010609060101010101" pitchFamily="1" charset="-122"/>
              </a:rPr>
              <a:t>分配算法</a:t>
            </a:r>
            <a:endParaRPr lang="zh-CN" altLang="en-US" sz="2400" b="1" dirty="0">
              <a:latin typeface="Arial" panose="020B0604020202020204" pitchFamily="34" charset="0"/>
              <a:ea typeface="黑体" panose="02010609060101010101" pitchFamily="1" charset="-122"/>
            </a:endParaRPr>
          </a:p>
          <a:p>
            <a:pPr lvl="0" indent="0" eaLnBrk="0" hangingPunct="0">
              <a:lnSpc>
                <a:spcPct val="140000"/>
              </a:lnSpc>
              <a:spcBef>
                <a:spcPct val="50000"/>
              </a:spcBef>
            </a:pPr>
            <a:r>
              <a:rPr lang="zh-CN" altLang="en-US" sz="2400" b="1" dirty="0">
                <a:solidFill>
                  <a:srgbClr val="FF6600"/>
                </a:solidFill>
                <a:latin typeface="Arial" panose="020B0604020202020204" pitchFamily="34" charset="0"/>
                <a:ea typeface="黑体" panose="02010609060101010101" pitchFamily="1" charset="-122"/>
              </a:rPr>
              <a:t>①首次适应算法 </a:t>
            </a:r>
            <a:r>
              <a:rPr lang="zh-CN" altLang="en-US" sz="2400" b="1" dirty="0">
                <a:latin typeface="Arial" panose="020B0604020202020204" pitchFamily="34" charset="0"/>
                <a:ea typeface="黑体" panose="02010609060101010101" pitchFamily="1" charset="-122"/>
              </a:rPr>
              <a:t>(first fit)</a:t>
            </a:r>
            <a:endParaRPr lang="zh-CN" altLang="en-US" sz="2400" b="1" dirty="0">
              <a:latin typeface="Arial" panose="020B0604020202020204" pitchFamily="34" charset="0"/>
              <a:ea typeface="黑体" panose="02010609060101010101" pitchFamily="1" charset="-122"/>
            </a:endParaRPr>
          </a:p>
          <a:p>
            <a:pPr lvl="0" indent="0" eaLnBrk="0" hangingPunct="0">
              <a:lnSpc>
                <a:spcPct val="140000"/>
              </a:lnSpc>
              <a:spcBef>
                <a:spcPct val="50000"/>
              </a:spcBef>
            </a:pPr>
            <a:r>
              <a:rPr lang="zh-CN" altLang="en-US" sz="2400" b="1" dirty="0">
                <a:solidFill>
                  <a:srgbClr val="FF6600"/>
                </a:solidFill>
                <a:latin typeface="Arial" panose="020B0604020202020204" pitchFamily="34" charset="0"/>
                <a:ea typeface="黑体" panose="02010609060101010101" pitchFamily="1" charset="-122"/>
              </a:rPr>
              <a:t>②下次适应算法</a:t>
            </a:r>
            <a:r>
              <a:rPr lang="zh-CN" altLang="en-US" sz="2400" b="1" dirty="0">
                <a:latin typeface="Arial" panose="020B0604020202020204" pitchFamily="34" charset="0"/>
                <a:ea typeface="黑体" panose="02010609060101010101" pitchFamily="1" charset="-122"/>
              </a:rPr>
              <a:t> (next fit) </a:t>
            </a:r>
            <a:endParaRPr lang="zh-CN" altLang="en-US" sz="2400" b="1" dirty="0">
              <a:latin typeface="Arial" panose="020B0604020202020204" pitchFamily="34" charset="0"/>
              <a:ea typeface="黑体" panose="02010609060101010101" pitchFamily="1" charset="-122"/>
            </a:endParaRPr>
          </a:p>
          <a:p>
            <a:pPr lvl="0" indent="0" eaLnBrk="0" hangingPunct="0">
              <a:lnSpc>
                <a:spcPct val="140000"/>
              </a:lnSpc>
              <a:spcBef>
                <a:spcPct val="50000"/>
              </a:spcBef>
            </a:pPr>
            <a:r>
              <a:rPr lang="zh-CN" altLang="en-US" sz="2400" b="1" dirty="0">
                <a:solidFill>
                  <a:srgbClr val="FF6600"/>
                </a:solidFill>
                <a:latin typeface="Arial" panose="020B0604020202020204" pitchFamily="34" charset="0"/>
                <a:ea typeface="黑体" panose="02010609060101010101" pitchFamily="1" charset="-122"/>
              </a:rPr>
              <a:t>③最佳适应算法</a:t>
            </a:r>
            <a:r>
              <a:rPr lang="zh-CN" altLang="en-US" sz="2400" b="1" dirty="0">
                <a:latin typeface="Arial" panose="020B0604020202020204" pitchFamily="34" charset="0"/>
                <a:ea typeface="黑体" panose="02010609060101010101" pitchFamily="1" charset="-122"/>
              </a:rPr>
              <a:t> (best fit)</a:t>
            </a:r>
            <a:endParaRPr lang="zh-CN" altLang="en-US" sz="2400" b="1" dirty="0">
              <a:latin typeface="Arial" panose="020B0604020202020204" pitchFamily="34" charset="0"/>
              <a:ea typeface="黑体" panose="02010609060101010101" pitchFamily="1" charset="-122"/>
            </a:endParaRPr>
          </a:p>
        </p:txBody>
      </p:sp>
      <p:grpSp>
        <p:nvGrpSpPr>
          <p:cNvPr id="27652" name="组合 27651"/>
          <p:cNvGrpSpPr/>
          <p:nvPr/>
        </p:nvGrpSpPr>
        <p:grpSpPr>
          <a:xfrm>
            <a:off x="4542790" y="3505200"/>
            <a:ext cx="3167380" cy="1882775"/>
            <a:chOff x="0" y="0"/>
            <a:chExt cx="1996" cy="1497"/>
          </a:xfrm>
        </p:grpSpPr>
        <p:sp>
          <p:nvSpPr>
            <p:cNvPr id="39940" name="右大括号 27652"/>
            <p:cNvSpPr/>
            <p:nvPr/>
          </p:nvSpPr>
          <p:spPr>
            <a:xfrm>
              <a:off x="0" y="0"/>
              <a:ext cx="545" cy="1497"/>
            </a:xfrm>
            <a:prstGeom prst="rightBrace">
              <a:avLst>
                <a:gd name="adj1" fmla="val 22851"/>
                <a:gd name="adj2" fmla="val 50000"/>
              </a:avLst>
            </a:prstGeom>
            <a:noFill/>
            <a:ln w="57150" cap="flat" cmpd="sng">
              <a:solidFill>
                <a:schemeClr val="folHlink"/>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9941" name="文本框 27653"/>
            <p:cNvSpPr txBox="1"/>
            <p:nvPr/>
          </p:nvSpPr>
          <p:spPr>
            <a:xfrm>
              <a:off x="635" y="681"/>
              <a:ext cx="1361" cy="342"/>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9933FF"/>
                  </a:solidFill>
                  <a:latin typeface="Arial" panose="020B0604020202020204" pitchFamily="34" charset="0"/>
                  <a:ea typeface="黑体" panose="02010609060101010101" pitchFamily="1" charset="-122"/>
                </a:rPr>
                <a:t>顺序搜索法</a:t>
              </a:r>
              <a:endParaRPr lang="zh-CN" altLang="en-US" sz="2800" b="1">
                <a:solidFill>
                  <a:srgbClr val="9933FF"/>
                </a:solidFill>
                <a:latin typeface="Arial" panose="020B0604020202020204" pitchFamily="34" charset="0"/>
                <a:ea typeface="黑体" panose="02010609060101010101" pitchFamily="1" charset="-122"/>
              </a:endParaRPr>
            </a:p>
          </p:txBody>
        </p:sp>
      </p:grpSp>
      <p:sp>
        <p:nvSpPr>
          <p:cNvPr id="39942"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charRg st="0" end="51"/>
                                            </p:txEl>
                                          </p:spTgt>
                                        </p:tgtEl>
                                        <p:attrNameLst>
                                          <p:attrName>style.visibility</p:attrName>
                                        </p:attrNameLst>
                                      </p:cBhvr>
                                      <p:to>
                                        <p:strVal val="visible"/>
                                      </p:to>
                                    </p:set>
                                    <p:animEffect transition="in" filter="blinds(horizontal)">
                                      <p:cBhvr>
                                        <p:cTn id="7" dur="500"/>
                                        <p:tgtEl>
                                          <p:spTgt spid="27651">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1">
                                            <p:txEl>
                                              <p:charRg st="51" end="65"/>
                                            </p:txEl>
                                          </p:spTgt>
                                        </p:tgtEl>
                                        <p:attrNameLst>
                                          <p:attrName>style.visibility</p:attrName>
                                        </p:attrNameLst>
                                      </p:cBhvr>
                                      <p:to>
                                        <p:strVal val="visible"/>
                                      </p:to>
                                    </p:set>
                                    <p:animEffect transition="in" filter="blinds(horizontal)">
                                      <p:cBhvr>
                                        <p:cTn id="12" dur="500"/>
                                        <p:tgtEl>
                                          <p:spTgt spid="27651">
                                            <p:txEl>
                                              <p:charRg st="51" end="6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7651">
                                            <p:txEl>
                                              <p:charRg st="65" end="88"/>
                                            </p:txEl>
                                          </p:spTgt>
                                        </p:tgtEl>
                                        <p:attrNameLst>
                                          <p:attrName>style.visibility</p:attrName>
                                        </p:attrNameLst>
                                      </p:cBhvr>
                                      <p:to>
                                        <p:strVal val="visible"/>
                                      </p:to>
                                    </p:set>
                                    <p:animEffect transition="in" filter="blinds(horizontal)">
                                      <p:cBhvr>
                                        <p:cTn id="15" dur="500"/>
                                        <p:tgtEl>
                                          <p:spTgt spid="27651">
                                            <p:txEl>
                                              <p:charRg st="65" end="8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651">
                                            <p:txEl>
                                              <p:charRg st="88" end="119"/>
                                            </p:txEl>
                                          </p:spTgt>
                                        </p:tgtEl>
                                        <p:attrNameLst>
                                          <p:attrName>style.visibility</p:attrName>
                                        </p:attrNameLst>
                                      </p:cBhvr>
                                      <p:to>
                                        <p:strVal val="visible"/>
                                      </p:to>
                                    </p:set>
                                    <p:animEffect transition="in" filter="blinds(horizontal)">
                                      <p:cBhvr>
                                        <p:cTn id="18" dur="500"/>
                                        <p:tgtEl>
                                          <p:spTgt spid="27651">
                                            <p:txEl>
                                              <p:charRg st="88" end="11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7651">
                                            <p:txEl>
                                              <p:charRg st="4" end="4"/>
                                            </p:txEl>
                                          </p:spTgt>
                                        </p:tgtEl>
                                        <p:attrNameLst>
                                          <p:attrName>style.visibility</p:attrName>
                                        </p:attrNameLst>
                                      </p:cBhvr>
                                      <p:to>
                                        <p:strVal val="visible"/>
                                      </p:to>
                                    </p:set>
                                    <p:animEffect transition="in" filter="blinds(horizontal)">
                                      <p:cBhvr>
                                        <p:cTn id="21" dur="500"/>
                                        <p:tgtEl>
                                          <p:spTgt spid="27651">
                                            <p:txEl>
                                              <p:char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7652"/>
                                        </p:tgtEl>
                                        <p:attrNameLst>
                                          <p:attrName>style.visibility</p:attrName>
                                        </p:attrNameLst>
                                      </p:cBhvr>
                                      <p:to>
                                        <p:strVal val="visible"/>
                                      </p:to>
                                    </p:set>
                                    <p:anim calcmode="lin" valueType="num">
                                      <p:cBhvr additive="base">
                                        <p:cTn id="26" dur="500" fill="hold"/>
                                        <p:tgtEl>
                                          <p:spTgt spid="27652"/>
                                        </p:tgtEl>
                                        <p:attrNameLst>
                                          <p:attrName>ppt_x</p:attrName>
                                        </p:attrNameLst>
                                      </p:cBhvr>
                                      <p:tavLst>
                                        <p:tav tm="0">
                                          <p:val>
                                            <p:strVal val="#ppt_x"/>
                                          </p:val>
                                        </p:tav>
                                        <p:tav tm="100000">
                                          <p:val>
                                            <p:strVal val="#ppt_x"/>
                                          </p:val>
                                        </p:tav>
                                      </p:tavLst>
                                    </p:anim>
                                    <p:anim calcmode="lin" valueType="num">
                                      <p:cBhvr additive="base">
                                        <p:cTn id="27"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28673"/>
          <p:cNvSpPr>
            <a:spLocks noGrp="1"/>
          </p:cNvSpPr>
          <p:nvPr>
            <p:ph type="title"/>
          </p:nvPr>
        </p:nvSpPr>
        <p:spPr>
          <a:xfrm>
            <a:off x="457200" y="0"/>
            <a:ext cx="8229600" cy="942975"/>
          </a:xfrm>
        </p:spPr>
        <p:txBody>
          <a:bodyPr anchor="ctr"/>
          <a:p>
            <a:r>
              <a:rPr lang="zh-CN" altLang="en-US" dirty="0"/>
              <a:t>1. 首次适应算法</a:t>
            </a:r>
            <a:endParaRPr lang="zh-CN" altLang="en-US" dirty="0"/>
          </a:p>
        </p:txBody>
      </p:sp>
      <p:sp>
        <p:nvSpPr>
          <p:cNvPr id="28675" name="文本框 28674"/>
          <p:cNvSpPr txBox="1"/>
          <p:nvPr/>
        </p:nvSpPr>
        <p:spPr>
          <a:xfrm>
            <a:off x="611188" y="836613"/>
            <a:ext cx="7991475" cy="5708650"/>
          </a:xfrm>
          <a:prstGeom prst="rect">
            <a:avLst/>
          </a:prstGeom>
          <a:solidFill>
            <a:schemeClr val="bg1"/>
          </a:solidFill>
          <a:ln w="9525">
            <a:noFill/>
          </a:ln>
        </p:spPr>
        <p:txBody>
          <a:bodyPr wrap="square" lIns="0" tIns="0" rIns="0" bIns="0" anchor="t">
            <a:spAutoFit/>
          </a:bodyPr>
          <a:p>
            <a:pPr lvl="0" indent="0" eaLnBrk="0" hangingPunct="0">
              <a:spcBef>
                <a:spcPct val="30000"/>
              </a:spcBef>
              <a:spcAft>
                <a:spcPct val="50000"/>
              </a:spcAft>
            </a:pPr>
            <a:r>
              <a:rPr lang="zh-CN" altLang="en-US" sz="2400" b="1" dirty="0">
                <a:solidFill>
                  <a:srgbClr val="FF0000"/>
                </a:solidFill>
                <a:latin typeface="Arial" panose="020B0604020202020204" pitchFamily="34" charset="0"/>
                <a:ea typeface="黑体" panose="02010609060101010101" pitchFamily="1" charset="-122"/>
              </a:rPr>
              <a:t>■</a:t>
            </a:r>
            <a:r>
              <a:rPr lang="zh-CN" altLang="en-US" sz="2400" b="1" dirty="0">
                <a:solidFill>
                  <a:srgbClr val="FF0000"/>
                </a:solidFill>
                <a:latin typeface="Arial" panose="020B0604020202020204" pitchFamily="34" charset="0"/>
                <a:ea typeface="黑体" panose="02010609060101010101" pitchFamily="1" charset="-122"/>
                <a:sym typeface="Arial" panose="020B0604020202020204" pitchFamily="34" charset="0"/>
              </a:rPr>
              <a:t>要求：</a:t>
            </a:r>
            <a:r>
              <a:rPr lang="zh-CN" altLang="en-US" sz="2400" b="1" dirty="0">
                <a:latin typeface="Arial" panose="020B0604020202020204" pitchFamily="34" charset="0"/>
                <a:ea typeface="黑体" panose="02010609060101010101" pitchFamily="1" charset="-122"/>
              </a:rPr>
              <a:t>空闲分区表或链</a:t>
            </a:r>
            <a:r>
              <a:rPr lang="zh-CN" altLang="en-US" sz="2400" b="1" dirty="0">
                <a:solidFill>
                  <a:srgbClr val="FF00FF"/>
                </a:solidFill>
                <a:latin typeface="Arial" panose="020B0604020202020204" pitchFamily="34" charset="0"/>
                <a:ea typeface="黑体" panose="02010609060101010101" pitchFamily="1" charset="-122"/>
              </a:rPr>
              <a:t>按起始地址递增</a:t>
            </a:r>
            <a:r>
              <a:rPr lang="zh-CN" altLang="en-US" sz="2400" b="1" dirty="0">
                <a:latin typeface="Arial" panose="020B0604020202020204" pitchFamily="34" charset="0"/>
                <a:ea typeface="黑体" panose="02010609060101010101" pitchFamily="1" charset="-122"/>
              </a:rPr>
              <a:t>的次序排列</a:t>
            </a:r>
            <a:endParaRPr lang="zh-CN" altLang="en-US" sz="2400" b="1" dirty="0">
              <a:latin typeface="Arial" panose="020B0604020202020204" pitchFamily="34" charset="0"/>
              <a:ea typeface="黑体" panose="02010609060101010101" pitchFamily="1" charset="-122"/>
            </a:endParaRPr>
          </a:p>
          <a:p>
            <a:pPr lvl="0" indent="0" eaLnBrk="0" hangingPunct="0">
              <a:spcBef>
                <a:spcPct val="30000"/>
              </a:spcBef>
            </a:pPr>
            <a:r>
              <a:rPr lang="zh-CN" altLang="en-US" sz="2400" b="1" dirty="0">
                <a:solidFill>
                  <a:srgbClr val="FF0000"/>
                </a:solidFill>
                <a:latin typeface="Arial" panose="020B0604020202020204" pitchFamily="34" charset="0"/>
                <a:ea typeface="黑体" panose="02010609060101010101" pitchFamily="1" charset="-122"/>
              </a:rPr>
              <a:t>■分配过程：</a:t>
            </a:r>
            <a:endParaRPr lang="zh-CN" altLang="en-US" sz="2400" b="1" dirty="0">
              <a:solidFill>
                <a:srgbClr val="FF0000"/>
              </a:solidFill>
              <a:latin typeface="Arial" panose="020B0604020202020204" pitchFamily="34" charset="0"/>
              <a:ea typeface="黑体" panose="02010609060101010101" pitchFamily="1" charset="-122"/>
            </a:endParaRPr>
          </a:p>
          <a:p>
            <a:pPr lvl="0" indent="0" eaLnBrk="0" hangingPunct="0">
              <a:spcBef>
                <a:spcPct val="30000"/>
              </a:spcBef>
            </a:pPr>
            <a:r>
              <a:rPr lang="zh-CN" altLang="en-US" sz="2400" b="1" dirty="0">
                <a:solidFill>
                  <a:srgbClr val="FF0000"/>
                </a:solidFill>
                <a:latin typeface="Arial" panose="020B0604020202020204" pitchFamily="34" charset="0"/>
                <a:ea typeface="黑体" panose="02010609060101010101" pitchFamily="1" charset="-122"/>
              </a:rPr>
              <a:t>1. </a:t>
            </a:r>
            <a:r>
              <a:rPr lang="zh-CN" altLang="en-US" sz="2400" b="1" dirty="0">
                <a:latin typeface="Arial" panose="020B0604020202020204" pitchFamily="34" charset="0"/>
                <a:ea typeface="黑体" panose="02010609060101010101" pitchFamily="1" charset="-122"/>
              </a:rPr>
              <a:t>从空闲分区表(链)首开始顺序查找，找到</a:t>
            </a:r>
            <a:r>
              <a:rPr lang="zh-CN" altLang="en-US" sz="2400" b="1" dirty="0">
                <a:solidFill>
                  <a:srgbClr val="FF00FF"/>
                </a:solidFill>
                <a:latin typeface="Arial" panose="020B0604020202020204" pitchFamily="34" charset="0"/>
                <a:ea typeface="黑体" panose="02010609060101010101" pitchFamily="1" charset="-122"/>
              </a:rPr>
              <a:t>第一个</a:t>
            </a:r>
            <a:r>
              <a:rPr lang="zh-CN" altLang="en-US" sz="2400" b="1" dirty="0">
                <a:latin typeface="Arial" panose="020B0604020202020204" pitchFamily="34" charset="0"/>
                <a:ea typeface="黑体" panose="02010609060101010101" pitchFamily="1" charset="-122"/>
              </a:rPr>
              <a:t>大于或等于所要求内存长度的分区，则结束查找</a:t>
            </a:r>
            <a:endParaRPr lang="zh-CN" altLang="en-US" sz="2400" b="1" dirty="0">
              <a:latin typeface="Arial" panose="020B0604020202020204" pitchFamily="34" charset="0"/>
              <a:ea typeface="黑体" panose="02010609060101010101" pitchFamily="1" charset="-122"/>
            </a:endParaRPr>
          </a:p>
          <a:p>
            <a:pPr lvl="0" indent="0" eaLnBrk="0" hangingPunct="0">
              <a:spcBef>
                <a:spcPct val="30000"/>
              </a:spcBef>
            </a:pPr>
            <a:r>
              <a:rPr lang="zh-CN" altLang="en-US" sz="2400" b="1" dirty="0">
                <a:solidFill>
                  <a:srgbClr val="FF0000"/>
                </a:solidFill>
                <a:latin typeface="Arial" panose="020B0604020202020204" pitchFamily="34" charset="0"/>
                <a:ea typeface="黑体" panose="02010609060101010101" pitchFamily="1" charset="-122"/>
              </a:rPr>
              <a:t>2. </a:t>
            </a:r>
            <a:r>
              <a:rPr lang="zh-CN" altLang="en-US" sz="2400" b="1" dirty="0">
                <a:latin typeface="Arial" panose="020B0604020202020204" pitchFamily="34" charset="0"/>
                <a:ea typeface="黑体" panose="02010609060101010101" pitchFamily="1" charset="-122"/>
              </a:rPr>
              <a:t>然后从该分区中划出所要求的内存长度分配给请求者，余下的空闲分区仍留在空闲分区表(链)中，并修改表(链)项</a:t>
            </a:r>
            <a:endParaRPr lang="zh-CN" altLang="en-US" sz="2400" b="1" dirty="0">
              <a:latin typeface="Arial" panose="020B0604020202020204" pitchFamily="34" charset="0"/>
              <a:ea typeface="黑体" panose="02010609060101010101" pitchFamily="1" charset="-122"/>
            </a:endParaRPr>
          </a:p>
          <a:p>
            <a:pPr lvl="0" indent="0" eaLnBrk="0" hangingPunct="0">
              <a:spcBef>
                <a:spcPct val="30000"/>
              </a:spcBef>
            </a:pPr>
            <a:r>
              <a:rPr lang="zh-CN" altLang="en-US" sz="2400" b="1" dirty="0">
                <a:solidFill>
                  <a:srgbClr val="FF0000"/>
                </a:solidFill>
                <a:latin typeface="Arial" panose="020B0604020202020204" pitchFamily="34" charset="0"/>
                <a:ea typeface="黑体" panose="02010609060101010101" pitchFamily="1" charset="-122"/>
              </a:rPr>
              <a:t>■特点：</a:t>
            </a:r>
            <a:endParaRPr lang="zh-CN" altLang="en-US" sz="2400" b="1" dirty="0">
              <a:solidFill>
                <a:srgbClr val="FF0000"/>
              </a:solidFill>
              <a:latin typeface="Arial" panose="020B0604020202020204" pitchFamily="34" charset="0"/>
              <a:ea typeface="黑体" panose="02010609060101010101" pitchFamily="1" charset="-122"/>
            </a:endParaRPr>
          </a:p>
          <a:p>
            <a:pPr lvl="0" indent="0" eaLnBrk="0" hangingPunct="0">
              <a:spcBef>
                <a:spcPct val="30000"/>
              </a:spcBef>
            </a:pPr>
            <a:r>
              <a:rPr lang="zh-CN" altLang="en-US" sz="2400" b="1" dirty="0">
                <a:solidFill>
                  <a:srgbClr val="FF0000"/>
                </a:solidFill>
                <a:latin typeface="Arial" panose="020B0604020202020204" pitchFamily="34" charset="0"/>
                <a:ea typeface="黑体" panose="02010609060101010101" pitchFamily="1" charset="-122"/>
              </a:rPr>
              <a:t>1. </a:t>
            </a:r>
            <a:r>
              <a:rPr lang="zh-CN" altLang="en-US" sz="2400" b="1" dirty="0">
                <a:solidFill>
                  <a:srgbClr val="FF00FF"/>
                </a:solidFill>
                <a:latin typeface="Arial" panose="020B0604020202020204" pitchFamily="34" charset="0"/>
                <a:ea typeface="黑体" panose="02010609060101010101" pitchFamily="1" charset="-122"/>
              </a:rPr>
              <a:t>优先利用内存低地址部分</a:t>
            </a:r>
            <a:r>
              <a:rPr lang="zh-CN" altLang="en-US" sz="2400" b="1" dirty="0">
                <a:latin typeface="Arial" panose="020B0604020202020204" pitchFamily="34" charset="0"/>
                <a:ea typeface="黑体" panose="02010609060101010101" pitchFamily="1" charset="-122"/>
              </a:rPr>
              <a:t>的空闲分区，从而保留高地址部分的大空闲区</a:t>
            </a:r>
            <a:endParaRPr lang="zh-CN" altLang="en-US" sz="2400" b="1" dirty="0">
              <a:latin typeface="Arial" panose="020B0604020202020204" pitchFamily="34" charset="0"/>
              <a:ea typeface="黑体" panose="02010609060101010101" pitchFamily="1" charset="-122"/>
            </a:endParaRPr>
          </a:p>
          <a:p>
            <a:pPr lvl="0" indent="0" eaLnBrk="0" hangingPunct="0">
              <a:spcBef>
                <a:spcPct val="30000"/>
              </a:spcBef>
            </a:pPr>
            <a:r>
              <a:rPr lang="zh-CN" altLang="en-US" sz="2400" b="1" dirty="0">
                <a:solidFill>
                  <a:srgbClr val="FF0000"/>
                </a:solidFill>
                <a:latin typeface="Arial" panose="020B0604020202020204" pitchFamily="34" charset="0"/>
                <a:ea typeface="黑体" panose="02010609060101010101" pitchFamily="1" charset="-122"/>
              </a:rPr>
              <a:t>2. </a:t>
            </a:r>
            <a:r>
              <a:rPr lang="zh-CN" altLang="en-US" sz="2400" b="1" dirty="0">
                <a:latin typeface="Arial" panose="020B0604020202020204" pitchFamily="34" charset="0"/>
                <a:ea typeface="黑体" panose="02010609060101010101" pitchFamily="1" charset="-122"/>
              </a:rPr>
              <a:t>由于低地址部分不断被划分，致使</a:t>
            </a:r>
            <a:r>
              <a:rPr lang="zh-CN" altLang="en-US" sz="2400" b="1" dirty="0">
                <a:solidFill>
                  <a:srgbClr val="FF00FF"/>
                </a:solidFill>
                <a:latin typeface="Arial" panose="020B0604020202020204" pitchFamily="34" charset="0"/>
                <a:ea typeface="黑体" panose="02010609060101010101" pitchFamily="1" charset="-122"/>
              </a:rPr>
              <a:t>低地址端</a:t>
            </a:r>
            <a:r>
              <a:rPr lang="zh-CN" altLang="en-US" sz="2400" b="1" dirty="0">
                <a:latin typeface="Arial" panose="020B0604020202020204" pitchFamily="34" charset="0"/>
                <a:ea typeface="黑体" panose="02010609060101010101" pitchFamily="1" charset="-122"/>
              </a:rPr>
              <a:t>留下许多难以利用的小空闲分区(</a:t>
            </a:r>
            <a:r>
              <a:rPr lang="zh-CN" altLang="en-US" sz="2400" b="1" dirty="0">
                <a:solidFill>
                  <a:srgbClr val="FF00FF"/>
                </a:solidFill>
                <a:latin typeface="Arial" panose="020B0604020202020204" pitchFamily="34" charset="0"/>
                <a:ea typeface="黑体" panose="02010609060101010101" pitchFamily="1" charset="-122"/>
              </a:rPr>
              <a:t>外碎片</a:t>
            </a:r>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eaLnBrk="0" hangingPunct="0">
              <a:spcBef>
                <a:spcPct val="30000"/>
              </a:spcBef>
            </a:pPr>
            <a:r>
              <a:rPr lang="zh-CN" altLang="en-US" sz="2400" b="1" dirty="0">
                <a:solidFill>
                  <a:srgbClr val="FF0000"/>
                </a:solidFill>
                <a:latin typeface="Arial" panose="020B0604020202020204" pitchFamily="34" charset="0"/>
                <a:ea typeface="黑体" panose="02010609060101010101" pitchFamily="1" charset="-122"/>
              </a:rPr>
              <a:t>3. </a:t>
            </a:r>
            <a:r>
              <a:rPr lang="zh-CN" altLang="en-US" sz="2400" b="1" dirty="0">
                <a:latin typeface="Arial" panose="020B0604020202020204" pitchFamily="34" charset="0"/>
                <a:ea typeface="黑体" panose="02010609060101010101" pitchFamily="1" charset="-122"/>
              </a:rPr>
              <a:t>每次查找都是从低地址部分开始，增加了查找可用空闲分区的开销</a:t>
            </a:r>
            <a:endParaRPr lang="zh-CN" altLang="en-US" sz="2400" b="1" dirty="0">
              <a:latin typeface="Arial" panose="020B0604020202020204" pitchFamily="34" charset="0"/>
              <a:ea typeface="黑体" panose="02010609060101010101" pitchFamily="1" charset="-122"/>
            </a:endParaRPr>
          </a:p>
        </p:txBody>
      </p:sp>
      <p:sp>
        <p:nvSpPr>
          <p:cNvPr id="40963"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675">
                                            <p:txEl>
                                              <p:charRg st="0" end="24"/>
                                            </p:txEl>
                                          </p:spTgt>
                                        </p:tgtEl>
                                        <p:attrNameLst>
                                          <p:attrName>style.visibility</p:attrName>
                                        </p:attrNameLst>
                                      </p:cBhvr>
                                      <p:to>
                                        <p:strVal val="visible"/>
                                      </p:to>
                                    </p:set>
                                    <p:anim calcmode="lin" valueType="num">
                                      <p:cBhvr additive="base">
                                        <p:cTn id="7" dur="500" fill="hold"/>
                                        <p:tgtEl>
                                          <p:spTgt spid="28675">
                                            <p:txEl>
                                              <p:charRg st="0" end="2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675">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8675">
                                            <p:txEl>
                                              <p:charRg st="24" end="31"/>
                                            </p:txEl>
                                          </p:spTgt>
                                        </p:tgtEl>
                                        <p:attrNameLst>
                                          <p:attrName>style.visibility</p:attrName>
                                        </p:attrNameLst>
                                      </p:cBhvr>
                                      <p:to>
                                        <p:strVal val="visible"/>
                                      </p:to>
                                    </p:set>
                                    <p:anim calcmode="lin" valueType="num">
                                      <p:cBhvr additive="base">
                                        <p:cTn id="13" dur="500" fill="hold"/>
                                        <p:tgtEl>
                                          <p:spTgt spid="28675">
                                            <p:txEl>
                                              <p:charRg st="24" end="3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8675">
                                            <p:txEl>
                                              <p:charRg st="24" end="3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28675">
                                            <p:txEl>
                                              <p:charRg st="31" end="78"/>
                                            </p:txEl>
                                          </p:spTgt>
                                        </p:tgtEl>
                                        <p:attrNameLst>
                                          <p:attrName>style.visibility</p:attrName>
                                        </p:attrNameLst>
                                      </p:cBhvr>
                                      <p:to>
                                        <p:strVal val="visible"/>
                                      </p:to>
                                    </p:set>
                                    <p:anim calcmode="lin" valueType="num">
                                      <p:cBhvr additive="base">
                                        <p:cTn id="18" dur="500" fill="hold"/>
                                        <p:tgtEl>
                                          <p:spTgt spid="28675">
                                            <p:txEl>
                                              <p:charRg st="31" end="78"/>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28675">
                                            <p:txEl>
                                              <p:charRg st="31" end="78"/>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28675">
                                            <p:txEl>
                                              <p:charRg st="78" end="134"/>
                                            </p:txEl>
                                          </p:spTgt>
                                        </p:tgtEl>
                                        <p:attrNameLst>
                                          <p:attrName>style.visibility</p:attrName>
                                        </p:attrNameLst>
                                      </p:cBhvr>
                                      <p:to>
                                        <p:strVal val="visible"/>
                                      </p:to>
                                    </p:set>
                                    <p:anim calcmode="lin" valueType="num">
                                      <p:cBhvr additive="base">
                                        <p:cTn id="24" dur="500" fill="hold"/>
                                        <p:tgtEl>
                                          <p:spTgt spid="28675">
                                            <p:txEl>
                                              <p:charRg st="78" end="134"/>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8675">
                                            <p:txEl>
                                              <p:charRg st="78" end="134"/>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28675">
                                            <p:txEl>
                                              <p:charRg st="134" end="139"/>
                                            </p:txEl>
                                          </p:spTgt>
                                        </p:tgtEl>
                                        <p:attrNameLst>
                                          <p:attrName>style.visibility</p:attrName>
                                        </p:attrNameLst>
                                      </p:cBhvr>
                                      <p:to>
                                        <p:strVal val="visible"/>
                                      </p:to>
                                    </p:set>
                                    <p:anim calcmode="lin" valueType="num">
                                      <p:cBhvr additive="base">
                                        <p:cTn id="30" dur="500" fill="hold"/>
                                        <p:tgtEl>
                                          <p:spTgt spid="28675">
                                            <p:txEl>
                                              <p:charRg st="134" end="139"/>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8675">
                                            <p:txEl>
                                              <p:charRg st="134" end="139"/>
                                            </p:txEl>
                                          </p:spTgt>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8675">
                                            <p:txEl>
                                              <p:charRg st="139" end="174"/>
                                            </p:txEl>
                                          </p:spTgt>
                                        </p:tgtEl>
                                        <p:attrNameLst>
                                          <p:attrName>style.visibility</p:attrName>
                                        </p:attrNameLst>
                                      </p:cBhvr>
                                      <p:to>
                                        <p:strVal val="visible"/>
                                      </p:to>
                                    </p:set>
                                    <p:anim calcmode="lin" valueType="num">
                                      <p:cBhvr additive="base">
                                        <p:cTn id="35" dur="500" fill="hold"/>
                                        <p:tgtEl>
                                          <p:spTgt spid="28675">
                                            <p:txEl>
                                              <p:charRg st="139" end="17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8675">
                                            <p:txEl>
                                              <p:charRg st="139" end="17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28675">
                                            <p:txEl>
                                              <p:charRg st="174" end="216"/>
                                            </p:txEl>
                                          </p:spTgt>
                                        </p:tgtEl>
                                        <p:attrNameLst>
                                          <p:attrName>style.visibility</p:attrName>
                                        </p:attrNameLst>
                                      </p:cBhvr>
                                      <p:to>
                                        <p:strVal val="visible"/>
                                      </p:to>
                                    </p:set>
                                    <p:anim calcmode="lin" valueType="num">
                                      <p:cBhvr additive="base">
                                        <p:cTn id="41" dur="500" fill="hold"/>
                                        <p:tgtEl>
                                          <p:spTgt spid="28675">
                                            <p:txEl>
                                              <p:charRg st="174" end="21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8675">
                                            <p:txEl>
                                              <p:charRg st="174" end="21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28675">
                                            <p:txEl>
                                              <p:charRg st="216" end="249"/>
                                            </p:txEl>
                                          </p:spTgt>
                                        </p:tgtEl>
                                        <p:attrNameLst>
                                          <p:attrName>style.visibility</p:attrName>
                                        </p:attrNameLst>
                                      </p:cBhvr>
                                      <p:to>
                                        <p:strVal val="visible"/>
                                      </p:to>
                                    </p:set>
                                    <p:anim calcmode="lin" valueType="num">
                                      <p:cBhvr additive="base">
                                        <p:cTn id="47" dur="500" fill="hold"/>
                                        <p:tgtEl>
                                          <p:spTgt spid="28675">
                                            <p:txEl>
                                              <p:charRg st="216" end="24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8675">
                                            <p:txEl>
                                              <p:charRg st="216" end="24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29697"/>
          <p:cNvSpPr>
            <a:spLocks noGrp="1"/>
          </p:cNvSpPr>
          <p:nvPr>
            <p:ph type="title"/>
          </p:nvPr>
        </p:nvSpPr>
        <p:spPr>
          <a:xfrm>
            <a:off x="457200" y="0"/>
            <a:ext cx="8229600" cy="942975"/>
          </a:xfrm>
        </p:spPr>
        <p:txBody>
          <a:bodyPr anchor="ctr"/>
          <a:p>
            <a:r>
              <a:rPr lang="zh-CN" altLang="en-US" dirty="0"/>
              <a:t>2. 下次适应算法</a:t>
            </a:r>
            <a:endParaRPr lang="zh-CN" altLang="en-US" dirty="0"/>
          </a:p>
        </p:txBody>
      </p:sp>
      <p:sp>
        <p:nvSpPr>
          <p:cNvPr id="29699" name="文本框 29698"/>
          <p:cNvSpPr txBox="1"/>
          <p:nvPr/>
        </p:nvSpPr>
        <p:spPr>
          <a:xfrm>
            <a:off x="611188" y="981075"/>
            <a:ext cx="7991475" cy="3995738"/>
          </a:xfrm>
          <a:prstGeom prst="rect">
            <a:avLst/>
          </a:prstGeom>
          <a:solidFill>
            <a:schemeClr val="bg1"/>
          </a:solidFill>
          <a:ln w="9525">
            <a:noFill/>
          </a:ln>
        </p:spPr>
        <p:txBody>
          <a:bodyPr wrap="square" lIns="0" tIns="0" rIns="0" bIns="0" anchor="t">
            <a:spAutoFit/>
          </a:bodyPr>
          <a:p>
            <a:pPr lvl="0" indent="0" eaLnBrk="0" hangingPunct="0">
              <a:lnSpc>
                <a:spcPct val="120000"/>
              </a:lnSpc>
              <a:spcBef>
                <a:spcPct val="30000"/>
              </a:spcBef>
              <a:spcAft>
                <a:spcPct val="50000"/>
              </a:spcAft>
            </a:pPr>
            <a:r>
              <a:rPr lang="zh-CN" altLang="en-US" sz="2400" b="1" dirty="0">
                <a:solidFill>
                  <a:srgbClr val="FF0000"/>
                </a:solidFill>
                <a:latin typeface="Arial" panose="020B0604020202020204" pitchFamily="34" charset="0"/>
                <a:ea typeface="黑体" panose="02010609060101010101" pitchFamily="1" charset="-122"/>
              </a:rPr>
              <a:t>■</a:t>
            </a:r>
            <a:r>
              <a:rPr lang="zh-CN" altLang="en-US" sz="2400" b="1" dirty="0">
                <a:solidFill>
                  <a:srgbClr val="FF0000"/>
                </a:solidFill>
                <a:latin typeface="Arial" panose="020B0604020202020204" pitchFamily="34" charset="0"/>
                <a:ea typeface="黑体" panose="02010609060101010101" pitchFamily="1" charset="-122"/>
                <a:sym typeface="Arial" panose="020B0604020202020204" pitchFamily="34" charset="0"/>
              </a:rPr>
              <a:t>类似首次适应算法</a:t>
            </a:r>
            <a:endParaRPr lang="zh-CN" altLang="en-US" sz="2400" b="1" dirty="0">
              <a:latin typeface="Arial" panose="020B0604020202020204" pitchFamily="34" charset="0"/>
              <a:ea typeface="黑体" panose="02010609060101010101" pitchFamily="1" charset="-122"/>
            </a:endParaRPr>
          </a:p>
          <a:p>
            <a:pPr lvl="0" indent="0" eaLnBrk="0" hangingPunct="0">
              <a:lnSpc>
                <a:spcPct val="120000"/>
              </a:lnSpc>
              <a:spcBef>
                <a:spcPct val="30000"/>
              </a:spcBef>
              <a:spcAft>
                <a:spcPct val="50000"/>
              </a:spcAft>
            </a:pPr>
            <a:r>
              <a:rPr lang="zh-CN" altLang="en-US" sz="2400" b="1" dirty="0">
                <a:solidFill>
                  <a:srgbClr val="FF0000"/>
                </a:solidFill>
                <a:latin typeface="Arial" panose="020B0604020202020204" pitchFamily="34" charset="0"/>
                <a:ea typeface="黑体" panose="02010609060101010101" pitchFamily="1" charset="-122"/>
              </a:rPr>
              <a:t>■不同之处：</a:t>
            </a:r>
            <a:r>
              <a:rPr lang="zh-CN" altLang="en-US" sz="2400" b="1" dirty="0">
                <a:latin typeface="Arial" panose="020B0604020202020204" pitchFamily="34" charset="0"/>
                <a:ea typeface="黑体" panose="02010609060101010101" pitchFamily="1" charset="-122"/>
              </a:rPr>
              <a:t>不再每次从空闲分区表(链)首开始查找，而是</a:t>
            </a:r>
            <a:r>
              <a:rPr lang="zh-CN" altLang="en-US" sz="2400" b="1" dirty="0">
                <a:solidFill>
                  <a:srgbClr val="FF00FF"/>
                </a:solidFill>
                <a:latin typeface="Arial" panose="020B0604020202020204" pitchFamily="34" charset="0"/>
                <a:ea typeface="黑体" panose="02010609060101010101" pitchFamily="1" charset="-122"/>
              </a:rPr>
              <a:t>从上次找到的空闲分区的下一个空闲分区开始查找</a:t>
            </a:r>
            <a:endParaRPr lang="zh-CN" altLang="en-US" sz="2400" b="1" dirty="0">
              <a:solidFill>
                <a:srgbClr val="FF00FF"/>
              </a:solidFill>
              <a:latin typeface="Arial" panose="020B0604020202020204" pitchFamily="34" charset="0"/>
              <a:ea typeface="黑体" panose="02010609060101010101" pitchFamily="1" charset="-122"/>
            </a:endParaRPr>
          </a:p>
          <a:p>
            <a:pPr lvl="0" indent="0" eaLnBrk="0" hangingPunct="0">
              <a:lnSpc>
                <a:spcPct val="120000"/>
              </a:lnSpc>
              <a:spcBef>
                <a:spcPct val="30000"/>
              </a:spcBef>
            </a:pPr>
            <a:r>
              <a:rPr lang="zh-CN" altLang="en-US" sz="2400" b="1" dirty="0">
                <a:solidFill>
                  <a:srgbClr val="FF0000"/>
                </a:solidFill>
                <a:latin typeface="Arial" panose="020B0604020202020204" pitchFamily="34" charset="0"/>
                <a:ea typeface="黑体" panose="02010609060101010101" pitchFamily="1" charset="-122"/>
              </a:rPr>
              <a:t>■特点：</a:t>
            </a:r>
            <a:endParaRPr lang="zh-CN" altLang="en-US" sz="2400" b="1" dirty="0">
              <a:solidFill>
                <a:srgbClr val="FF0000"/>
              </a:solidFill>
              <a:latin typeface="Arial" panose="020B0604020202020204" pitchFamily="34" charset="0"/>
              <a:ea typeface="黑体" panose="02010609060101010101" pitchFamily="1" charset="-122"/>
            </a:endParaRPr>
          </a:p>
          <a:p>
            <a:pPr lvl="0" indent="0" eaLnBrk="0" hangingPunct="0">
              <a:lnSpc>
                <a:spcPct val="120000"/>
              </a:lnSpc>
              <a:spcBef>
                <a:spcPct val="30000"/>
              </a:spcBef>
            </a:pPr>
            <a:r>
              <a:rPr lang="zh-CN" altLang="en-US" sz="2400" b="1" dirty="0">
                <a:solidFill>
                  <a:srgbClr val="FF0000"/>
                </a:solidFill>
                <a:latin typeface="Arial" panose="020B0604020202020204" pitchFamily="34" charset="0"/>
                <a:ea typeface="黑体" panose="02010609060101010101" pitchFamily="1" charset="-122"/>
              </a:rPr>
              <a:t>1. </a:t>
            </a:r>
            <a:r>
              <a:rPr lang="zh-CN" altLang="en-US" sz="2400" b="1" dirty="0">
                <a:latin typeface="Arial" panose="020B0604020202020204" pitchFamily="34" charset="0"/>
                <a:ea typeface="黑体" panose="02010609060101010101" pitchFamily="1" charset="-122"/>
              </a:rPr>
              <a:t>使存储空间的利用更加均衡</a:t>
            </a:r>
            <a:endParaRPr lang="zh-CN" altLang="en-US" sz="2400" b="1" dirty="0">
              <a:latin typeface="Arial" panose="020B0604020202020204" pitchFamily="34" charset="0"/>
              <a:ea typeface="黑体" panose="02010609060101010101" pitchFamily="1" charset="-122"/>
            </a:endParaRPr>
          </a:p>
          <a:p>
            <a:pPr lvl="0" indent="0" eaLnBrk="0" hangingPunct="0">
              <a:lnSpc>
                <a:spcPct val="120000"/>
              </a:lnSpc>
              <a:spcBef>
                <a:spcPct val="30000"/>
              </a:spcBef>
            </a:pPr>
            <a:r>
              <a:rPr lang="zh-CN" altLang="en-US" sz="2400" b="1" dirty="0">
                <a:solidFill>
                  <a:srgbClr val="FF0000"/>
                </a:solidFill>
                <a:latin typeface="Arial" panose="020B0604020202020204" pitchFamily="34" charset="0"/>
                <a:ea typeface="黑体" panose="02010609060101010101" pitchFamily="1" charset="-122"/>
              </a:rPr>
              <a:t>2. </a:t>
            </a:r>
            <a:r>
              <a:rPr lang="zh-CN" altLang="en-US" sz="2400" b="1" dirty="0">
                <a:latin typeface="Arial" panose="020B0604020202020204" pitchFamily="34" charset="0"/>
                <a:ea typeface="黑体" panose="02010609060101010101" pitchFamily="1" charset="-122"/>
              </a:rPr>
              <a:t>减少了查找空闲分区的开销</a:t>
            </a:r>
            <a:endParaRPr lang="zh-CN" altLang="en-US" sz="2400" b="1" dirty="0">
              <a:latin typeface="Arial" panose="020B0604020202020204" pitchFamily="34" charset="0"/>
              <a:ea typeface="黑体" panose="02010609060101010101" pitchFamily="1" charset="-122"/>
            </a:endParaRPr>
          </a:p>
          <a:p>
            <a:pPr lvl="0" indent="0" eaLnBrk="0" hangingPunct="0">
              <a:lnSpc>
                <a:spcPct val="120000"/>
              </a:lnSpc>
              <a:spcBef>
                <a:spcPct val="30000"/>
              </a:spcBef>
            </a:pPr>
            <a:r>
              <a:rPr lang="zh-CN" altLang="en-US" sz="2400" b="1" dirty="0">
                <a:solidFill>
                  <a:srgbClr val="FF0000"/>
                </a:solidFill>
                <a:latin typeface="Arial" panose="020B0604020202020204" pitchFamily="34" charset="0"/>
                <a:ea typeface="黑体" panose="02010609060101010101" pitchFamily="1" charset="-122"/>
              </a:rPr>
              <a:t>3. </a:t>
            </a:r>
            <a:r>
              <a:rPr lang="zh-CN" altLang="en-US" sz="2400" b="1" dirty="0">
                <a:latin typeface="Arial" panose="020B0604020202020204" pitchFamily="34" charset="0"/>
                <a:ea typeface="黑体" panose="02010609060101010101" pitchFamily="1" charset="-122"/>
              </a:rPr>
              <a:t>但会导致缺乏大的空闲分区</a:t>
            </a:r>
            <a:endParaRPr lang="zh-CN" altLang="en-US" sz="2400" b="1" dirty="0">
              <a:latin typeface="Arial" panose="020B0604020202020204" pitchFamily="34" charset="0"/>
              <a:ea typeface="黑体" panose="02010609060101010101" pitchFamily="1" charset="-122"/>
            </a:endParaRPr>
          </a:p>
        </p:txBody>
      </p:sp>
      <p:sp>
        <p:nvSpPr>
          <p:cNvPr id="41987"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699">
                                            <p:txEl>
                                              <p:charRg st="0" end="10"/>
                                            </p:txEl>
                                          </p:spTgt>
                                        </p:tgtEl>
                                        <p:attrNameLst>
                                          <p:attrName>style.visibility</p:attrName>
                                        </p:attrNameLst>
                                      </p:cBhvr>
                                      <p:to>
                                        <p:strVal val="visible"/>
                                      </p:to>
                                    </p:set>
                                    <p:anim calcmode="lin" valueType="num">
                                      <p:cBhvr additive="base">
                                        <p:cTn id="7" dur="500" fill="hold"/>
                                        <p:tgtEl>
                                          <p:spTgt spid="29699">
                                            <p:txEl>
                                              <p:charRg st="0" end="1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69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9699">
                                            <p:txEl>
                                              <p:charRg st="10" end="60"/>
                                            </p:txEl>
                                          </p:spTgt>
                                        </p:tgtEl>
                                        <p:attrNameLst>
                                          <p:attrName>style.visibility</p:attrName>
                                        </p:attrNameLst>
                                      </p:cBhvr>
                                      <p:to>
                                        <p:strVal val="visible"/>
                                      </p:to>
                                    </p:set>
                                    <p:anim calcmode="lin" valueType="num">
                                      <p:cBhvr additive="base">
                                        <p:cTn id="13" dur="500" fill="hold"/>
                                        <p:tgtEl>
                                          <p:spTgt spid="29699">
                                            <p:txEl>
                                              <p:charRg st="10" end="6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699">
                                            <p:txEl>
                                              <p:charRg st="10" end="6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9699">
                                            <p:txEl>
                                              <p:charRg st="60" end="65"/>
                                            </p:txEl>
                                          </p:spTgt>
                                        </p:tgtEl>
                                        <p:attrNameLst>
                                          <p:attrName>style.visibility</p:attrName>
                                        </p:attrNameLst>
                                      </p:cBhvr>
                                      <p:to>
                                        <p:strVal val="visible"/>
                                      </p:to>
                                    </p:set>
                                    <p:anim calcmode="lin" valueType="num">
                                      <p:cBhvr additive="base">
                                        <p:cTn id="19" dur="500" fill="hold"/>
                                        <p:tgtEl>
                                          <p:spTgt spid="29699">
                                            <p:txEl>
                                              <p:charRg st="60" end="6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699">
                                            <p:txEl>
                                              <p:charRg st="60" end="65"/>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29699">
                                            <p:txEl>
                                              <p:charRg st="65" end="81"/>
                                            </p:txEl>
                                          </p:spTgt>
                                        </p:tgtEl>
                                        <p:attrNameLst>
                                          <p:attrName>style.visibility</p:attrName>
                                        </p:attrNameLst>
                                      </p:cBhvr>
                                      <p:to>
                                        <p:strVal val="visible"/>
                                      </p:to>
                                    </p:set>
                                    <p:anim calcmode="lin" valueType="num">
                                      <p:cBhvr additive="base">
                                        <p:cTn id="24" dur="500" fill="hold"/>
                                        <p:tgtEl>
                                          <p:spTgt spid="29699">
                                            <p:txEl>
                                              <p:charRg st="65" end="8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9699">
                                            <p:txEl>
                                              <p:charRg st="65" end="8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29699">
                                            <p:txEl>
                                              <p:charRg st="81" end="97"/>
                                            </p:txEl>
                                          </p:spTgt>
                                        </p:tgtEl>
                                        <p:attrNameLst>
                                          <p:attrName>style.visibility</p:attrName>
                                        </p:attrNameLst>
                                      </p:cBhvr>
                                      <p:to>
                                        <p:strVal val="visible"/>
                                      </p:to>
                                    </p:set>
                                    <p:anim calcmode="lin" valueType="num">
                                      <p:cBhvr additive="base">
                                        <p:cTn id="30" dur="500" fill="hold"/>
                                        <p:tgtEl>
                                          <p:spTgt spid="29699">
                                            <p:txEl>
                                              <p:charRg st="81" end="97"/>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9699">
                                            <p:txEl>
                                              <p:charRg st="81" end="97"/>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29699">
                                            <p:txEl>
                                              <p:charRg st="97" end="113"/>
                                            </p:txEl>
                                          </p:spTgt>
                                        </p:tgtEl>
                                        <p:attrNameLst>
                                          <p:attrName>style.visibility</p:attrName>
                                        </p:attrNameLst>
                                      </p:cBhvr>
                                      <p:to>
                                        <p:strVal val="visible"/>
                                      </p:to>
                                    </p:set>
                                    <p:anim calcmode="lin" valueType="num">
                                      <p:cBhvr additive="base">
                                        <p:cTn id="36" dur="500" fill="hold"/>
                                        <p:tgtEl>
                                          <p:spTgt spid="29699">
                                            <p:txEl>
                                              <p:charRg st="97" end="11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9699">
                                            <p:txEl>
                                              <p:charRg st="97" end="1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6145"/>
          <p:cNvSpPr>
            <a:spLocks noGrp="1"/>
          </p:cNvSpPr>
          <p:nvPr>
            <p:ph type="ctrTitle"/>
          </p:nvPr>
        </p:nvSpPr>
        <p:spPr>
          <a:xfrm>
            <a:off x="685800" y="2130425"/>
            <a:ext cx="7270750" cy="1470025"/>
          </a:xfrm>
        </p:spPr>
        <p:txBody>
          <a:bodyPr anchor="ctr"/>
          <a:p>
            <a:pPr defTabSz="914400">
              <a:buSzPct val="100000"/>
              <a:buFont typeface="Wingdings" panose="05000000000000000000" pitchFamily="2" charset="2"/>
              <a:buNone/>
            </a:pPr>
            <a:r>
              <a:rPr lang="zh-CN" altLang="en-US" sz="8000" kern="1200" baseline="0" dirty="0">
                <a:solidFill>
                  <a:srgbClr val="0000FF"/>
                </a:solidFill>
                <a:latin typeface="+mj-lt"/>
                <a:ea typeface="+mj-ea"/>
                <a:cs typeface="+mj-cs"/>
              </a:rPr>
              <a:t>第7章 </a:t>
            </a:r>
            <a:br>
              <a:rPr lang="zh-CN" altLang="en-US" sz="8000" kern="1200" baseline="0" dirty="0">
                <a:solidFill>
                  <a:srgbClr val="0000FF"/>
                </a:solidFill>
                <a:latin typeface="+mj-lt"/>
                <a:ea typeface="+mj-ea"/>
                <a:cs typeface="+mj-cs"/>
              </a:rPr>
            </a:br>
            <a:r>
              <a:rPr lang="zh-CN" altLang="en-US" sz="8000" kern="1200" baseline="0" dirty="0">
                <a:solidFill>
                  <a:srgbClr val="0000FF"/>
                </a:solidFill>
                <a:latin typeface="+mj-lt"/>
                <a:ea typeface="+mj-ea"/>
                <a:cs typeface="+mj-cs"/>
              </a:rPr>
              <a:t>内存管理</a:t>
            </a:r>
            <a:endParaRPr lang="zh-CN" altLang="en-US" sz="8000" kern="1200" baseline="0" dirty="0">
              <a:solidFill>
                <a:srgbClr val="0000FF"/>
              </a:solidFill>
              <a:latin typeface="+mj-lt"/>
              <a:ea typeface="+mj-ea"/>
              <a:cs typeface="+mj-cs"/>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0721"/>
          <p:cNvSpPr>
            <a:spLocks noGrp="1"/>
          </p:cNvSpPr>
          <p:nvPr>
            <p:ph type="title"/>
          </p:nvPr>
        </p:nvSpPr>
        <p:spPr>
          <a:xfrm>
            <a:off x="457200" y="0"/>
            <a:ext cx="8229600" cy="942975"/>
          </a:xfrm>
        </p:spPr>
        <p:txBody>
          <a:bodyPr anchor="ctr"/>
          <a:p>
            <a:r>
              <a:rPr lang="zh-CN" altLang="en-US" dirty="0"/>
              <a:t>3. 最佳适应算法</a:t>
            </a:r>
            <a:endParaRPr lang="zh-CN" altLang="en-US" dirty="0"/>
          </a:p>
        </p:txBody>
      </p:sp>
      <p:sp>
        <p:nvSpPr>
          <p:cNvPr id="30723" name="文本框 30722"/>
          <p:cNvSpPr txBox="1"/>
          <p:nvPr/>
        </p:nvSpPr>
        <p:spPr>
          <a:xfrm>
            <a:off x="611188" y="836613"/>
            <a:ext cx="7991475" cy="5122862"/>
          </a:xfrm>
          <a:prstGeom prst="rect">
            <a:avLst/>
          </a:prstGeom>
          <a:solidFill>
            <a:schemeClr val="bg1"/>
          </a:solidFill>
          <a:ln w="9525">
            <a:noFill/>
          </a:ln>
        </p:spPr>
        <p:txBody>
          <a:bodyPr wrap="square" lIns="0" tIns="0" rIns="0" bIns="0" anchor="t">
            <a:spAutoFit/>
          </a:bodyPr>
          <a:p>
            <a:pPr lvl="0" indent="0" eaLnBrk="0" hangingPunct="0">
              <a:lnSpc>
                <a:spcPct val="120000"/>
              </a:lnSpc>
              <a:spcBef>
                <a:spcPct val="30000"/>
              </a:spcBef>
              <a:spcAft>
                <a:spcPct val="50000"/>
              </a:spcAft>
            </a:pPr>
            <a:r>
              <a:rPr lang="zh-CN" altLang="en-US" sz="2400" b="1" dirty="0">
                <a:solidFill>
                  <a:srgbClr val="FF0000"/>
                </a:solidFill>
                <a:latin typeface="Arial" panose="020B0604020202020204" pitchFamily="34" charset="0"/>
                <a:ea typeface="黑体" panose="02010609060101010101" pitchFamily="1" charset="-122"/>
              </a:rPr>
              <a:t>■</a:t>
            </a:r>
            <a:r>
              <a:rPr lang="zh-CN" altLang="en-US" sz="2400" b="1" dirty="0">
                <a:solidFill>
                  <a:srgbClr val="FF0000"/>
                </a:solidFill>
                <a:latin typeface="Arial" panose="020B0604020202020204" pitchFamily="34" charset="0"/>
                <a:ea typeface="黑体" panose="02010609060101010101" pitchFamily="1" charset="-122"/>
                <a:sym typeface="Arial" panose="020B0604020202020204" pitchFamily="34" charset="0"/>
              </a:rPr>
              <a:t>要求：</a:t>
            </a:r>
            <a:r>
              <a:rPr lang="zh-CN" altLang="en-US" sz="2400" b="1" dirty="0">
                <a:latin typeface="Arial" panose="020B0604020202020204" pitchFamily="34" charset="0"/>
                <a:ea typeface="黑体" panose="02010609060101010101" pitchFamily="1" charset="-122"/>
              </a:rPr>
              <a:t>空闲分区</a:t>
            </a:r>
            <a:r>
              <a:rPr lang="zh-CN" altLang="en-US" sz="2400" b="1" dirty="0">
                <a:solidFill>
                  <a:srgbClr val="FF00FF"/>
                </a:solidFill>
                <a:latin typeface="Arial" panose="020B0604020202020204" pitchFamily="34" charset="0"/>
                <a:ea typeface="黑体" panose="02010609060101010101" pitchFamily="1" charset="-122"/>
              </a:rPr>
              <a:t>按容量大小递增</a:t>
            </a:r>
            <a:r>
              <a:rPr lang="zh-CN" altLang="en-US" sz="2400" b="1" dirty="0">
                <a:latin typeface="Arial" panose="020B0604020202020204" pitchFamily="34" charset="0"/>
                <a:ea typeface="黑体" panose="02010609060101010101" pitchFamily="1" charset="-122"/>
              </a:rPr>
              <a:t>的次序排列</a:t>
            </a:r>
            <a:endParaRPr lang="zh-CN" altLang="en-US" sz="2400" b="1" dirty="0">
              <a:latin typeface="Arial" panose="020B0604020202020204" pitchFamily="34" charset="0"/>
              <a:ea typeface="黑体" panose="02010609060101010101" pitchFamily="1" charset="-122"/>
            </a:endParaRPr>
          </a:p>
          <a:p>
            <a:pPr lvl="0" indent="0" eaLnBrk="0" hangingPunct="0">
              <a:lnSpc>
                <a:spcPct val="120000"/>
              </a:lnSpc>
              <a:spcBef>
                <a:spcPct val="30000"/>
              </a:spcBef>
            </a:pPr>
            <a:r>
              <a:rPr lang="zh-CN" altLang="en-US" sz="2400" b="1" dirty="0">
                <a:solidFill>
                  <a:srgbClr val="FF0000"/>
                </a:solidFill>
                <a:latin typeface="Arial" panose="020B0604020202020204" pitchFamily="34" charset="0"/>
                <a:ea typeface="黑体" panose="02010609060101010101" pitchFamily="1" charset="-122"/>
              </a:rPr>
              <a:t>■查找：</a:t>
            </a:r>
            <a:r>
              <a:rPr lang="zh-CN" altLang="en-US" sz="2400" b="1" dirty="0">
                <a:latin typeface="Arial" panose="020B0604020202020204" pitchFamily="34" charset="0"/>
                <a:ea typeface="黑体" panose="02010609060101010101" pitchFamily="1" charset="-122"/>
              </a:rPr>
              <a:t>从空闲分区表(链)首开始顺序查找，找到</a:t>
            </a:r>
            <a:r>
              <a:rPr lang="zh-CN" altLang="en-US" sz="2400" b="1" dirty="0">
                <a:solidFill>
                  <a:srgbClr val="FF00FF"/>
                </a:solidFill>
                <a:latin typeface="Arial" panose="020B0604020202020204" pitchFamily="34" charset="0"/>
                <a:ea typeface="黑体" panose="02010609060101010101" pitchFamily="1" charset="-122"/>
              </a:rPr>
              <a:t>第一个</a:t>
            </a:r>
            <a:r>
              <a:rPr lang="zh-CN" altLang="en-US" sz="2400" b="1" dirty="0">
                <a:latin typeface="Arial" panose="020B0604020202020204" pitchFamily="34" charset="0"/>
                <a:ea typeface="黑体" panose="02010609060101010101" pitchFamily="1" charset="-122"/>
              </a:rPr>
              <a:t>大于或等于所要求内存长度的分区，则结束查找</a:t>
            </a:r>
            <a:endParaRPr lang="zh-CN" altLang="en-US" sz="2400" b="1" dirty="0">
              <a:latin typeface="Arial" panose="020B0604020202020204" pitchFamily="34" charset="0"/>
              <a:ea typeface="黑体" panose="02010609060101010101" pitchFamily="1" charset="-122"/>
            </a:endParaRPr>
          </a:p>
          <a:p>
            <a:pPr lvl="0" indent="0" eaLnBrk="0" hangingPunct="0">
              <a:lnSpc>
                <a:spcPct val="120000"/>
              </a:lnSpc>
              <a:spcBef>
                <a:spcPct val="30000"/>
              </a:spcBef>
            </a:pPr>
            <a:r>
              <a:rPr lang="zh-CN" altLang="en-US" sz="2400" b="1" dirty="0">
                <a:solidFill>
                  <a:srgbClr val="9933FF"/>
                </a:solidFill>
                <a:latin typeface="Arial" panose="020B0604020202020204" pitchFamily="34" charset="0"/>
                <a:ea typeface="黑体" panose="02010609060101010101" pitchFamily="1" charset="-122"/>
                <a:sym typeface="Arial" panose="020B0604020202020204" pitchFamily="34" charset="0"/>
              </a:rPr>
              <a:t>（找到满足作业要求又与作业大小最接近的空闲分区）</a:t>
            </a:r>
            <a:endParaRPr lang="zh-CN" altLang="en-US" sz="2400" b="1" dirty="0">
              <a:solidFill>
                <a:srgbClr val="9933FF"/>
              </a:solidFill>
              <a:latin typeface="Arial" panose="020B0604020202020204" pitchFamily="34" charset="0"/>
              <a:ea typeface="黑体" panose="02010609060101010101" pitchFamily="1" charset="-122"/>
              <a:sym typeface="Arial" panose="020B0604020202020204" pitchFamily="34" charset="0"/>
            </a:endParaRPr>
          </a:p>
          <a:p>
            <a:pPr lvl="0" indent="0" eaLnBrk="0" hangingPunct="0">
              <a:lnSpc>
                <a:spcPct val="120000"/>
              </a:lnSpc>
              <a:spcBef>
                <a:spcPct val="30000"/>
              </a:spcBef>
            </a:pPr>
            <a:r>
              <a:rPr lang="zh-CN" altLang="en-US" sz="2400" b="1" dirty="0">
                <a:solidFill>
                  <a:srgbClr val="FF0000"/>
                </a:solidFill>
                <a:latin typeface="Arial" panose="020B0604020202020204" pitchFamily="34" charset="0"/>
                <a:ea typeface="黑体" panose="02010609060101010101" pitchFamily="1" charset="-122"/>
              </a:rPr>
              <a:t>■特点：</a:t>
            </a:r>
            <a:endParaRPr lang="zh-CN" altLang="en-US" sz="2400" b="1" dirty="0">
              <a:solidFill>
                <a:srgbClr val="FF0000"/>
              </a:solidFill>
              <a:latin typeface="Arial" panose="020B0604020202020204" pitchFamily="34" charset="0"/>
              <a:ea typeface="黑体" panose="02010609060101010101" pitchFamily="1" charset="-122"/>
            </a:endParaRPr>
          </a:p>
          <a:p>
            <a:pPr lvl="0" indent="0" eaLnBrk="0" hangingPunct="0">
              <a:lnSpc>
                <a:spcPct val="120000"/>
              </a:lnSpc>
              <a:spcBef>
                <a:spcPct val="30000"/>
              </a:spcBef>
            </a:pPr>
            <a:r>
              <a:rPr lang="zh-CN" altLang="en-US" sz="2400" b="1" dirty="0">
                <a:solidFill>
                  <a:srgbClr val="FF0000"/>
                </a:solidFill>
                <a:latin typeface="Arial" panose="020B0604020202020204" pitchFamily="34" charset="0"/>
                <a:ea typeface="黑体" panose="02010609060101010101" pitchFamily="1" charset="-122"/>
              </a:rPr>
              <a:t>1. </a:t>
            </a:r>
            <a:r>
              <a:rPr lang="zh-CN" altLang="en-US" sz="2400" b="1" dirty="0">
                <a:latin typeface="Arial" panose="020B0604020202020204" pitchFamily="34" charset="0"/>
                <a:ea typeface="黑体" panose="02010609060101010101" pitchFamily="1" charset="-122"/>
              </a:rPr>
              <a:t>尽可能为作业选择大小一致的空闲分区，从而保留大的空闲分区</a:t>
            </a:r>
            <a:endParaRPr lang="zh-CN" altLang="en-US" sz="2400" b="1" dirty="0">
              <a:latin typeface="Arial" panose="020B0604020202020204" pitchFamily="34" charset="0"/>
              <a:ea typeface="黑体" panose="02010609060101010101" pitchFamily="1" charset="-122"/>
            </a:endParaRPr>
          </a:p>
          <a:p>
            <a:pPr lvl="0" indent="0" eaLnBrk="0" hangingPunct="0">
              <a:lnSpc>
                <a:spcPct val="120000"/>
              </a:lnSpc>
              <a:spcBef>
                <a:spcPct val="30000"/>
              </a:spcBef>
            </a:pPr>
            <a:r>
              <a:rPr lang="zh-CN" altLang="en-US" sz="2400" b="1" dirty="0">
                <a:solidFill>
                  <a:srgbClr val="FF0000"/>
                </a:solidFill>
                <a:latin typeface="Arial" panose="020B0604020202020204" pitchFamily="34" charset="0"/>
                <a:ea typeface="黑体" panose="02010609060101010101" pitchFamily="1" charset="-122"/>
              </a:rPr>
              <a:t>2. </a:t>
            </a:r>
            <a:r>
              <a:rPr lang="zh-CN" altLang="en-US" sz="2400" b="1" dirty="0">
                <a:latin typeface="Arial" panose="020B0604020202020204" pitchFamily="34" charset="0"/>
                <a:ea typeface="黑体" panose="02010609060101010101" pitchFamily="1" charset="-122"/>
                <a:sym typeface="Arial" panose="020B0604020202020204" pitchFamily="34" charset="0"/>
              </a:rPr>
              <a:t>但空闲分区一般不可能正好和作业申请的内存空间大小相等，因而将其分割成两部分时致使</a:t>
            </a:r>
            <a:r>
              <a:rPr lang="zh-CN" altLang="en-US" sz="2400" b="1" dirty="0">
                <a:latin typeface="Arial" panose="020B0604020202020204" pitchFamily="34" charset="0"/>
                <a:ea typeface="黑体" panose="02010609060101010101" pitchFamily="1" charset="-122"/>
              </a:rPr>
              <a:t>留下许多难以利用的小空闲分区(</a:t>
            </a:r>
            <a:r>
              <a:rPr lang="zh-CN" altLang="en-US" sz="2400" b="1" dirty="0">
                <a:solidFill>
                  <a:srgbClr val="FF00FF"/>
                </a:solidFill>
                <a:latin typeface="Arial" panose="020B0604020202020204" pitchFamily="34" charset="0"/>
                <a:ea typeface="黑体" panose="02010609060101010101" pitchFamily="1" charset="-122"/>
              </a:rPr>
              <a:t>外碎片</a:t>
            </a:r>
            <a:r>
              <a:rPr lang="zh-CN" altLang="en-US" sz="2400" b="1" dirty="0">
                <a:latin typeface="Arial" panose="020B0604020202020204" pitchFamily="34" charset="0"/>
                <a:ea typeface="黑体" panose="02010609060101010101" pitchFamily="1" charset="-122"/>
              </a:rPr>
              <a:t>)  </a:t>
            </a:r>
            <a:r>
              <a:rPr lang="zh-CN" altLang="en-US" sz="2400" b="1" dirty="0">
                <a:solidFill>
                  <a:srgbClr val="9933FF"/>
                </a:solidFill>
                <a:latin typeface="Arial" panose="020B0604020202020204" pitchFamily="34" charset="0"/>
                <a:ea typeface="黑体" panose="02010609060101010101" pitchFamily="1" charset="-122"/>
                <a:sym typeface="Arial" panose="020B0604020202020204" pitchFamily="34" charset="0"/>
              </a:rPr>
              <a:t>（宏观上不一定最佳）</a:t>
            </a:r>
            <a:endParaRPr lang="zh-CN" altLang="en-US" sz="2400" b="1" dirty="0">
              <a:solidFill>
                <a:srgbClr val="9933FF"/>
              </a:solidFill>
              <a:latin typeface="Arial" panose="020B0604020202020204" pitchFamily="34" charset="0"/>
              <a:ea typeface="黑体" panose="02010609060101010101" pitchFamily="1" charset="-122"/>
              <a:sym typeface="Arial" panose="020B0604020202020204" pitchFamily="34" charset="0"/>
            </a:endParaRPr>
          </a:p>
        </p:txBody>
      </p:sp>
      <p:sp>
        <p:nvSpPr>
          <p:cNvPr id="43011"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0723">
                                            <p:txEl>
                                              <p:charRg st="0" end="21"/>
                                            </p:txEl>
                                          </p:spTgt>
                                        </p:tgtEl>
                                        <p:attrNameLst>
                                          <p:attrName>style.visibility</p:attrName>
                                        </p:attrNameLst>
                                      </p:cBhvr>
                                      <p:to>
                                        <p:strVal val="visible"/>
                                      </p:to>
                                    </p:set>
                                    <p:anim calcmode="lin" valueType="num">
                                      <p:cBhvr additive="base">
                                        <p:cTn id="7" dur="500" fill="hold"/>
                                        <p:tgtEl>
                                          <p:spTgt spid="30723">
                                            <p:txEl>
                                              <p:charRg st="0" end="2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723">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0723">
                                            <p:txEl>
                                              <p:charRg st="21" end="69"/>
                                            </p:txEl>
                                          </p:spTgt>
                                        </p:tgtEl>
                                        <p:attrNameLst>
                                          <p:attrName>style.visibility</p:attrName>
                                        </p:attrNameLst>
                                      </p:cBhvr>
                                      <p:to>
                                        <p:strVal val="visible"/>
                                      </p:to>
                                    </p:set>
                                    <p:anim calcmode="lin" valueType="num">
                                      <p:cBhvr additive="base">
                                        <p:cTn id="13" dur="500" fill="hold"/>
                                        <p:tgtEl>
                                          <p:spTgt spid="30723">
                                            <p:txEl>
                                              <p:charRg st="21" end="69"/>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723">
                                            <p:txEl>
                                              <p:charRg st="21" end="6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0723">
                                            <p:txEl>
                                              <p:charRg st="69" end="94"/>
                                            </p:txEl>
                                          </p:spTgt>
                                        </p:tgtEl>
                                        <p:attrNameLst>
                                          <p:attrName>style.visibility</p:attrName>
                                        </p:attrNameLst>
                                      </p:cBhvr>
                                      <p:to>
                                        <p:strVal val="visible"/>
                                      </p:to>
                                    </p:set>
                                    <p:anim calcmode="lin" valueType="num">
                                      <p:cBhvr additive="base">
                                        <p:cTn id="19" dur="500" fill="hold"/>
                                        <p:tgtEl>
                                          <p:spTgt spid="30723">
                                            <p:txEl>
                                              <p:charRg st="69" end="9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0723">
                                            <p:txEl>
                                              <p:charRg st="69" end="9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0723">
                                            <p:txEl>
                                              <p:charRg st="94" end="99"/>
                                            </p:txEl>
                                          </p:spTgt>
                                        </p:tgtEl>
                                        <p:attrNameLst>
                                          <p:attrName>style.visibility</p:attrName>
                                        </p:attrNameLst>
                                      </p:cBhvr>
                                      <p:to>
                                        <p:strVal val="visible"/>
                                      </p:to>
                                    </p:set>
                                    <p:anim calcmode="lin" valueType="num">
                                      <p:cBhvr additive="base">
                                        <p:cTn id="25" dur="500" fill="hold"/>
                                        <p:tgtEl>
                                          <p:spTgt spid="30723">
                                            <p:txEl>
                                              <p:charRg st="94" end="99"/>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0723">
                                            <p:txEl>
                                              <p:charRg st="94" end="99"/>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2" fill="hold" nodeType="afterEffect">
                                  <p:stCondLst>
                                    <p:cond delay="0"/>
                                  </p:stCondLst>
                                  <p:childTnLst>
                                    <p:set>
                                      <p:cBhvr>
                                        <p:cTn id="29" dur="1" fill="hold">
                                          <p:stCondLst>
                                            <p:cond delay="0"/>
                                          </p:stCondLst>
                                        </p:cTn>
                                        <p:tgtEl>
                                          <p:spTgt spid="30723">
                                            <p:txEl>
                                              <p:charRg st="99" end="131"/>
                                            </p:txEl>
                                          </p:spTgt>
                                        </p:tgtEl>
                                        <p:attrNameLst>
                                          <p:attrName>style.visibility</p:attrName>
                                        </p:attrNameLst>
                                      </p:cBhvr>
                                      <p:to>
                                        <p:strVal val="visible"/>
                                      </p:to>
                                    </p:set>
                                    <p:anim calcmode="lin" valueType="num">
                                      <p:cBhvr additive="base">
                                        <p:cTn id="30" dur="500" fill="hold"/>
                                        <p:tgtEl>
                                          <p:spTgt spid="30723">
                                            <p:txEl>
                                              <p:charRg st="99" end="13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0723">
                                            <p:txEl>
                                              <p:charRg st="99" end="13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30723">
                                            <p:txEl>
                                              <p:charRg st="131" end="206"/>
                                            </p:txEl>
                                          </p:spTgt>
                                        </p:tgtEl>
                                        <p:attrNameLst>
                                          <p:attrName>style.visibility</p:attrName>
                                        </p:attrNameLst>
                                      </p:cBhvr>
                                      <p:to>
                                        <p:strVal val="visible"/>
                                      </p:to>
                                    </p:set>
                                    <p:anim calcmode="lin" valueType="num">
                                      <p:cBhvr additive="base">
                                        <p:cTn id="36" dur="500" fill="hold"/>
                                        <p:tgtEl>
                                          <p:spTgt spid="30723">
                                            <p:txEl>
                                              <p:charRg st="131" end="206"/>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0723">
                                            <p:txEl>
                                              <p:charRg st="131" end="20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7185"/>
          <p:cNvSpPr txBox="1"/>
          <p:nvPr/>
        </p:nvSpPr>
        <p:spPr>
          <a:xfrm>
            <a:off x="-15875" y="6389688"/>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P210</a:t>
            </a:r>
            <a:endParaRPr lang="en-US" altLang="zh-CN" sz="2800" b="1" dirty="0">
              <a:solidFill>
                <a:srgbClr val="FF0066"/>
              </a:solidFill>
              <a:latin typeface="Arial Black" panose="020B0A04020102020204" charset="0"/>
              <a:ea typeface="黑体" panose="02010609060101010101" pitchFamily="1" charset="-122"/>
            </a:endParaRPr>
          </a:p>
        </p:txBody>
      </p:sp>
      <p:pic>
        <p:nvPicPr>
          <p:cNvPr id="46082" name="图片 3" descr="无标题"/>
          <p:cNvPicPr>
            <a:picLocks noChangeAspect="1"/>
          </p:cNvPicPr>
          <p:nvPr/>
        </p:nvPicPr>
        <p:blipFill>
          <a:blip r:embed="rId1"/>
          <a:stretch>
            <a:fillRect/>
          </a:stretch>
        </p:blipFill>
        <p:spPr>
          <a:xfrm>
            <a:off x="1328738" y="23813"/>
            <a:ext cx="6299200" cy="6831012"/>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3793"/>
          <p:cNvSpPr>
            <a:spLocks noGrp="1"/>
          </p:cNvSpPr>
          <p:nvPr>
            <p:ph type="title"/>
          </p:nvPr>
        </p:nvSpPr>
        <p:spPr>
          <a:xfrm>
            <a:off x="457200" y="0"/>
            <a:ext cx="8229600" cy="942975"/>
          </a:xfrm>
        </p:spPr>
        <p:txBody>
          <a:bodyPr anchor="ctr"/>
          <a:p>
            <a:r>
              <a:rPr lang="zh-CN" altLang="en-US" dirty="0"/>
              <a:t>动态分区回收</a:t>
            </a:r>
            <a:endParaRPr lang="zh-CN" altLang="en-US" dirty="0"/>
          </a:p>
        </p:txBody>
      </p:sp>
      <p:sp>
        <p:nvSpPr>
          <p:cNvPr id="33795" name="文本框 33794"/>
          <p:cNvSpPr txBox="1"/>
          <p:nvPr/>
        </p:nvSpPr>
        <p:spPr>
          <a:xfrm>
            <a:off x="539750" y="1341438"/>
            <a:ext cx="7991475" cy="1646237"/>
          </a:xfrm>
          <a:prstGeom prst="rect">
            <a:avLst/>
          </a:prstGeom>
          <a:noFill/>
          <a:ln w="9525">
            <a:noFill/>
          </a:ln>
        </p:spPr>
        <p:txBody>
          <a:bodyPr wrap="square" lIns="0" tIns="0" rIns="0" bIns="0" anchor="t">
            <a:spAutoFit/>
          </a:bodyPr>
          <a:p>
            <a:pPr lvl="0" indent="0" eaLnBrk="0" hangingPunct="0">
              <a:spcBef>
                <a:spcPct val="50000"/>
              </a:spcBef>
            </a:pPr>
            <a:r>
              <a:rPr lang="zh-CN" altLang="en-US" sz="2400" b="1" dirty="0">
                <a:solidFill>
                  <a:srgbClr val="FF0000"/>
                </a:solidFill>
                <a:latin typeface="Arial" panose="020B0604020202020204" pitchFamily="34" charset="0"/>
                <a:ea typeface="黑体" panose="02010609060101010101" pitchFamily="1" charset="-122"/>
              </a:rPr>
              <a:t>■</a:t>
            </a:r>
            <a:r>
              <a:rPr lang="zh-CN" altLang="en-US" sz="2400" b="1" dirty="0">
                <a:latin typeface="Arial" panose="020B0604020202020204" pitchFamily="34" charset="0"/>
                <a:ea typeface="黑体" panose="02010609060101010101" pitchFamily="1" charset="-122"/>
              </a:rPr>
              <a:t>当进程运行结束释放内存时，系统要回收已经使用完毕的空闲区，并将其插入空闲分区表(链)。在将回收的空闲区插入空闲分区表(链)时，要考虑</a:t>
            </a:r>
            <a:r>
              <a:rPr lang="zh-CN" altLang="en-US" sz="2400" b="1" dirty="0">
                <a:solidFill>
                  <a:srgbClr val="FF00FF"/>
                </a:solidFill>
                <a:latin typeface="Arial" panose="020B0604020202020204" pitchFamily="34" charset="0"/>
                <a:ea typeface="黑体" panose="02010609060101010101" pitchFamily="1" charset="-122"/>
              </a:rPr>
              <a:t>剩余空闲区的合并</a:t>
            </a:r>
            <a:r>
              <a:rPr lang="zh-CN" altLang="en-US" sz="2400" b="1" dirty="0">
                <a:latin typeface="Arial" panose="020B0604020202020204" pitchFamily="34" charset="0"/>
                <a:ea typeface="黑体" panose="02010609060101010101" pitchFamily="1" charset="-122"/>
              </a:rPr>
              <a:t>问题</a:t>
            </a:r>
            <a:endParaRPr lang="zh-CN" altLang="en-US" sz="2400" b="1" dirty="0">
              <a:latin typeface="Arial" panose="020B0604020202020204" pitchFamily="34" charset="0"/>
              <a:ea typeface="黑体" panose="02010609060101010101" pitchFamily="1" charset="-122"/>
            </a:endParaRPr>
          </a:p>
          <a:p>
            <a:pPr lvl="0" indent="0" eaLnBrk="0" hangingPunct="0">
              <a:spcBef>
                <a:spcPct val="50000"/>
              </a:spcBef>
            </a:pPr>
            <a:r>
              <a:rPr lang="zh-CN" altLang="en-US" sz="2400" b="1" dirty="0">
                <a:solidFill>
                  <a:srgbClr val="FF0000"/>
                </a:solidFill>
                <a:latin typeface="Arial" panose="020B0604020202020204" pitchFamily="34" charset="0"/>
                <a:ea typeface="黑体" panose="02010609060101010101" pitchFamily="1" charset="-122"/>
              </a:rPr>
              <a:t>■</a:t>
            </a:r>
            <a:r>
              <a:rPr lang="zh-CN" altLang="en-US" sz="2400" b="1" dirty="0">
                <a:latin typeface="Arial" panose="020B0604020202020204" pitchFamily="34" charset="0"/>
                <a:ea typeface="黑体" panose="02010609060101010101" pitchFamily="1" charset="-122"/>
              </a:rPr>
              <a:t>有4种情况 </a:t>
            </a:r>
            <a:r>
              <a:rPr lang="zh-CN" altLang="en-US" sz="2400" b="1" dirty="0">
                <a:solidFill>
                  <a:srgbClr val="FF00FF"/>
                </a:solidFill>
                <a:latin typeface="Arial" panose="020B0604020202020204" pitchFamily="34" charset="0"/>
                <a:ea typeface="黑体" panose="02010609060101010101" pitchFamily="1" charset="-122"/>
              </a:rPr>
              <a:t>(问题：空闲区数目、首地址、大小如何改变)</a:t>
            </a:r>
            <a:endParaRPr lang="zh-CN" altLang="en-US" sz="2400" b="1" dirty="0">
              <a:solidFill>
                <a:srgbClr val="FF00FF"/>
              </a:solidFill>
              <a:latin typeface="Arial" panose="020B0604020202020204" pitchFamily="34" charset="0"/>
              <a:ea typeface="黑体" panose="02010609060101010101" pitchFamily="1" charset="-122"/>
            </a:endParaRPr>
          </a:p>
        </p:txBody>
      </p:sp>
      <p:graphicFrame>
        <p:nvGraphicFramePr>
          <p:cNvPr id="33796" name="对象 33795"/>
          <p:cNvGraphicFramePr>
            <a:graphicFrameLocks noChangeAspect="1"/>
          </p:cNvGraphicFramePr>
          <p:nvPr/>
        </p:nvGraphicFramePr>
        <p:xfrm>
          <a:off x="684213" y="2997200"/>
          <a:ext cx="7848600" cy="3276600"/>
        </p:xfrm>
        <a:graphic>
          <a:graphicData uri="http://schemas.openxmlformats.org/presentationml/2006/ole">
            <mc:AlternateContent xmlns:mc="http://schemas.openxmlformats.org/markup-compatibility/2006">
              <mc:Choice xmlns:v="urn:schemas-microsoft-com:vml" Requires="v">
                <p:oleObj spid="_x0000_s3078" name="" r:id="rId1" imgW="4839335" imgH="2023745" progId="Visio.Drawing.11">
                  <p:embed/>
                </p:oleObj>
              </mc:Choice>
              <mc:Fallback>
                <p:oleObj name="" r:id="rId1" imgW="4839335" imgH="2023745" progId="Visio.Drawing.11">
                  <p:embed/>
                  <p:pic>
                    <p:nvPicPr>
                      <p:cNvPr id="0" name="图片 3077"/>
                      <p:cNvPicPr/>
                      <p:nvPr/>
                    </p:nvPicPr>
                    <p:blipFill>
                      <a:blip r:embed="rId2"/>
                      <a:stretch>
                        <a:fillRect/>
                      </a:stretch>
                    </p:blipFill>
                    <p:spPr>
                      <a:xfrm>
                        <a:off x="684213" y="2997200"/>
                        <a:ext cx="7848600" cy="3276600"/>
                      </a:xfrm>
                      <a:prstGeom prst="rect">
                        <a:avLst/>
                      </a:prstGeom>
                      <a:noFill/>
                      <a:ln w="38100">
                        <a:noFill/>
                        <a:miter/>
                      </a:ln>
                    </p:spPr>
                  </p:pic>
                </p:oleObj>
              </mc:Fallback>
            </mc:AlternateContent>
          </a:graphicData>
        </a:graphic>
      </p:graphicFrame>
      <p:sp>
        <p:nvSpPr>
          <p:cNvPr id="48132" name="文本框 7185"/>
          <p:cNvSpPr txBox="1"/>
          <p:nvPr/>
        </p:nvSpPr>
        <p:spPr>
          <a:xfrm>
            <a:off x="7942263" y="6321425"/>
            <a:ext cx="1119187" cy="4651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charRg st="0" end="78"/>
                                            </p:txEl>
                                          </p:spTgt>
                                        </p:tgtEl>
                                        <p:attrNameLst>
                                          <p:attrName>style.visibility</p:attrName>
                                        </p:attrNameLst>
                                      </p:cBhvr>
                                      <p:to>
                                        <p:strVal val="visible"/>
                                      </p:to>
                                    </p:set>
                                    <p:animEffect transition="in" filter="blinds(horizontal)">
                                      <p:cBhvr>
                                        <p:cTn id="7" dur="500"/>
                                        <p:tgtEl>
                                          <p:spTgt spid="33795">
                                            <p:txEl>
                                              <p:charRg st="0"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charRg st="78" end="107"/>
                                            </p:txEl>
                                          </p:spTgt>
                                        </p:tgtEl>
                                        <p:attrNameLst>
                                          <p:attrName>style.visibility</p:attrName>
                                        </p:attrNameLst>
                                      </p:cBhvr>
                                      <p:to>
                                        <p:strVal val="visible"/>
                                      </p:to>
                                    </p:set>
                                    <p:animEffect transition="in" filter="blinds(horizontal)">
                                      <p:cBhvr>
                                        <p:cTn id="12" dur="500"/>
                                        <p:tgtEl>
                                          <p:spTgt spid="33795">
                                            <p:txEl>
                                              <p:charRg st="78" end="10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33796"/>
                                        </p:tgtEl>
                                        <p:attrNameLst>
                                          <p:attrName>style.visibility</p:attrName>
                                        </p:attrNameLst>
                                      </p:cBhvr>
                                      <p:to>
                                        <p:strVal val="visible"/>
                                      </p:to>
                                    </p:set>
                                    <p:anim calcmode="lin" valueType="num">
                                      <p:cBhvr>
                                        <p:cTn id="17" dur="500" fill="hold"/>
                                        <p:tgtEl>
                                          <p:spTgt spid="33796"/>
                                        </p:tgtEl>
                                        <p:attrNameLst>
                                          <p:attrName>ppt_w</p:attrName>
                                        </p:attrNameLst>
                                      </p:cBhvr>
                                      <p:tavLst>
                                        <p:tav tm="0">
                                          <p:val>
                                            <p:fltVal val="0.000000"/>
                                          </p:val>
                                        </p:tav>
                                        <p:tav tm="100000">
                                          <p:val>
                                            <p:strVal val="#ppt_w"/>
                                          </p:val>
                                        </p:tav>
                                      </p:tavLst>
                                    </p:anim>
                                    <p:anim calcmode="lin" valueType="num">
                                      <p:cBhvr>
                                        <p:cTn id="18" dur="500" fill="hold"/>
                                        <p:tgtEl>
                                          <p:spTgt spid="3379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38913"/>
          <p:cNvSpPr>
            <a:spLocks noGrp="1"/>
          </p:cNvSpPr>
          <p:nvPr>
            <p:ph type="title"/>
          </p:nvPr>
        </p:nvSpPr>
        <p:spPr>
          <a:xfrm>
            <a:off x="-449262" y="-271462"/>
            <a:ext cx="8210550" cy="1123950"/>
          </a:xfrm>
        </p:spPr>
        <p:txBody>
          <a:bodyPr anchor="ctr"/>
          <a:p>
            <a:r>
              <a:rPr lang="zh-CN" altLang="en-US" dirty="0">
                <a:solidFill>
                  <a:schemeClr val="bg1"/>
                </a:solidFill>
              </a:rPr>
              <a:t>动态分区分配习题</a:t>
            </a:r>
            <a:endParaRPr lang="zh-CN" altLang="en-US" dirty="0">
              <a:solidFill>
                <a:schemeClr val="bg1"/>
              </a:solidFill>
            </a:endParaRPr>
          </a:p>
        </p:txBody>
      </p:sp>
      <p:sp>
        <p:nvSpPr>
          <p:cNvPr id="38915" name="文本框 38914"/>
          <p:cNvSpPr txBox="1"/>
          <p:nvPr/>
        </p:nvSpPr>
        <p:spPr>
          <a:xfrm>
            <a:off x="250825" y="908050"/>
            <a:ext cx="8496300" cy="5445125"/>
          </a:xfrm>
          <a:prstGeom prst="rect">
            <a:avLst/>
          </a:prstGeom>
          <a:solidFill>
            <a:schemeClr val="bg1"/>
          </a:solidFill>
          <a:ln w="9525">
            <a:noFill/>
          </a:ln>
        </p:spPr>
        <p:txBody>
          <a:bodyPr wrap="square" lIns="0" tIns="0" rIns="0" bIns="0" anchor="t">
            <a:spAutoFit/>
          </a:bodyPr>
          <a:p>
            <a:pPr lvl="0" indent="0" eaLnBrk="0" hangingPunct="0">
              <a:lnSpc>
                <a:spcPct val="110000"/>
              </a:lnSpc>
              <a:spcAft>
                <a:spcPct val="10000"/>
              </a:spcAft>
            </a:pPr>
            <a:r>
              <a:rPr lang="zh-CN" altLang="en-US" sz="2800" b="1">
                <a:solidFill>
                  <a:srgbClr val="FF0000"/>
                </a:solidFill>
                <a:latin typeface="Arial" panose="020B0604020202020204" pitchFamily="34" charset="0"/>
                <a:ea typeface="黑体" panose="02010609060101010101" pitchFamily="1" charset="-122"/>
              </a:rPr>
              <a:t>习题</a:t>
            </a:r>
            <a:r>
              <a:rPr lang="en-US" altLang="zh-CN" sz="2800" b="1">
                <a:solidFill>
                  <a:srgbClr val="FF0000"/>
                </a:solidFill>
                <a:latin typeface="Arial" panose="020B0604020202020204" pitchFamily="34" charset="0"/>
                <a:ea typeface="黑体" panose="02010609060101010101" pitchFamily="1" charset="-122"/>
              </a:rPr>
              <a:t>1</a:t>
            </a:r>
            <a:r>
              <a:rPr lang="zh-CN" altLang="en-US" sz="2800" b="1">
                <a:solidFill>
                  <a:srgbClr val="FF00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某操作系统采用可变分区存储管理，用户区主存</a:t>
            </a:r>
            <a:r>
              <a:rPr lang="en-US" altLang="zh-CN" sz="2800" b="1">
                <a:latin typeface="Arial" panose="020B0604020202020204" pitchFamily="34" charset="0"/>
                <a:ea typeface="黑体" panose="02010609060101010101" pitchFamily="1" charset="-122"/>
              </a:rPr>
              <a:t>512KB</a:t>
            </a:r>
            <a:r>
              <a:rPr lang="zh-CN" altLang="en-US" sz="2800" b="1">
                <a:latin typeface="Arial" panose="020B0604020202020204" pitchFamily="34" charset="0"/>
                <a:ea typeface="黑体" panose="02010609060101010101" pitchFamily="1" charset="-122"/>
              </a:rPr>
              <a:t>，自由区有可用分区表管理，若分配时采用分配自由区的低地址部分，假设初始时全为空，对于下述申请次序：</a:t>
            </a:r>
            <a:endParaRPr lang="zh-CN" altLang="en-US" sz="2800" b="1">
              <a:latin typeface="Arial" panose="020B0604020202020204" pitchFamily="34" charset="0"/>
              <a:ea typeface="黑体" panose="02010609060101010101" pitchFamily="1" charset="-122"/>
            </a:endParaRPr>
          </a:p>
          <a:p>
            <a:pPr lvl="0" indent="0" eaLnBrk="0" hangingPunct="0">
              <a:lnSpc>
                <a:spcPct val="110000"/>
              </a:lnSpc>
              <a:spcAft>
                <a:spcPct val="10000"/>
              </a:spcAft>
            </a:pPr>
            <a:r>
              <a:rPr lang="en-US" altLang="zh-CN" sz="2800" b="1">
                <a:latin typeface="Arial" panose="020B0604020202020204" pitchFamily="34" charset="0"/>
                <a:ea typeface="黑体" panose="02010609060101010101" pitchFamily="1" charset="-122"/>
              </a:rPr>
              <a:t>req(300KB),req(100KB),release(300KB),req(150KB),req(30KB),req(40KB),req(60KB)</a:t>
            </a:r>
            <a:r>
              <a:rPr lang="zh-CN" altLang="en-US" sz="2800" b="1">
                <a:latin typeface="Arial" panose="020B0604020202020204" pitchFamily="34" charset="0"/>
                <a:ea typeface="黑体" panose="02010609060101010101" pitchFamily="1" charset="-122"/>
              </a:rPr>
              <a:t>，回答下列问题</a:t>
            </a:r>
            <a:endParaRPr lang="zh-CN" altLang="en-US" sz="2800" b="1">
              <a:latin typeface="Arial" panose="020B0604020202020204" pitchFamily="34" charset="0"/>
              <a:ea typeface="黑体" panose="02010609060101010101" pitchFamily="1" charset="-122"/>
            </a:endParaRPr>
          </a:p>
          <a:p>
            <a:pPr lvl="0" indent="0" eaLnBrk="0" hangingPunct="0">
              <a:lnSpc>
                <a:spcPct val="110000"/>
              </a:lnSpc>
              <a:spcAft>
                <a:spcPct val="10000"/>
              </a:spcAft>
            </a:pPr>
            <a:r>
              <a:rPr lang="en-US" altLang="zh-CN" sz="2800" b="1">
                <a:solidFill>
                  <a:srgbClr val="0000FF"/>
                </a:solidFill>
                <a:latin typeface="Arial" panose="020B0604020202020204" pitchFamily="34" charset="0"/>
                <a:ea typeface="黑体" panose="02010609060101010101" pitchFamily="1" charset="-122"/>
              </a:rPr>
              <a:t>(1)</a:t>
            </a:r>
            <a:r>
              <a:rPr lang="zh-CN" altLang="en-US" sz="2800" b="1">
                <a:latin typeface="Arial" panose="020B0604020202020204" pitchFamily="34" charset="0"/>
                <a:ea typeface="黑体" panose="02010609060101010101" pitchFamily="1" charset="-122"/>
              </a:rPr>
              <a:t>采用首次适应算法</a:t>
            </a:r>
            <a:r>
              <a:rPr lang="en-US" altLang="zh-CN" sz="2800" b="1">
                <a:latin typeface="Arial" panose="020B0604020202020204" pitchFamily="34" charset="0"/>
                <a:ea typeface="黑体" panose="02010609060101010101" pitchFamily="1" charset="-122"/>
              </a:rPr>
              <a:t>FF</a:t>
            </a:r>
            <a:r>
              <a:rPr lang="zh-CN" altLang="en-US" sz="2800" b="1">
                <a:latin typeface="Arial" panose="020B0604020202020204" pitchFamily="34" charset="0"/>
                <a:ea typeface="黑体" panose="02010609060101010101" pitchFamily="1" charset="-122"/>
              </a:rPr>
              <a:t>，自由空区中有哪些空块（给出地址，大小）</a:t>
            </a:r>
            <a:endParaRPr lang="zh-CN" altLang="en-US" sz="2800" b="1">
              <a:latin typeface="Arial" panose="020B0604020202020204" pitchFamily="34" charset="0"/>
              <a:ea typeface="黑体" panose="02010609060101010101" pitchFamily="1" charset="-122"/>
            </a:endParaRPr>
          </a:p>
          <a:p>
            <a:pPr lvl="0" indent="0" eaLnBrk="0" hangingPunct="0">
              <a:lnSpc>
                <a:spcPct val="110000"/>
              </a:lnSpc>
              <a:spcAft>
                <a:spcPct val="10000"/>
              </a:spcAft>
            </a:pPr>
            <a:r>
              <a:rPr lang="en-US" altLang="zh-CN" sz="2800" b="1">
                <a:solidFill>
                  <a:srgbClr val="0000FF"/>
                </a:solidFill>
                <a:latin typeface="Arial" panose="020B0604020202020204" pitchFamily="34" charset="0"/>
                <a:ea typeface="黑体" panose="02010609060101010101" pitchFamily="1" charset="-122"/>
              </a:rPr>
              <a:t>(2)</a:t>
            </a:r>
            <a:r>
              <a:rPr lang="zh-CN" altLang="en-US" sz="2800" b="1">
                <a:latin typeface="Arial" panose="020B0604020202020204" pitchFamily="34" charset="0"/>
                <a:ea typeface="黑体" panose="02010609060101010101" pitchFamily="1" charset="-122"/>
              </a:rPr>
              <a:t>若采用下次适应算法</a:t>
            </a:r>
            <a:r>
              <a:rPr lang="en-US" altLang="zh-CN" sz="2800" b="1">
                <a:latin typeface="Arial" panose="020B0604020202020204" pitchFamily="34" charset="0"/>
                <a:ea typeface="黑体" panose="02010609060101010101" pitchFamily="1" charset="-122"/>
              </a:rPr>
              <a:t>BF</a:t>
            </a:r>
            <a:r>
              <a:rPr lang="zh-CN" altLang="en-US" sz="2800" b="1">
                <a:latin typeface="Arial" panose="020B0604020202020204" pitchFamily="34" charset="0"/>
                <a:ea typeface="黑体" panose="02010609060101010101" pitchFamily="1" charset="-122"/>
              </a:rPr>
              <a:t>，回答</a:t>
            </a:r>
            <a:r>
              <a:rPr lang="en-US" altLang="zh-CN" sz="2800" b="1">
                <a:latin typeface="Arial" panose="020B0604020202020204" pitchFamily="34" charset="0"/>
                <a:ea typeface="黑体" panose="02010609060101010101" pitchFamily="1" charset="-122"/>
              </a:rPr>
              <a:t>(1)</a:t>
            </a:r>
            <a:r>
              <a:rPr lang="zh-CN" altLang="en-US" sz="2800" b="1">
                <a:latin typeface="Arial" panose="020B0604020202020204" pitchFamily="34" charset="0"/>
                <a:ea typeface="黑体" panose="02010609060101010101" pitchFamily="1" charset="-122"/>
              </a:rPr>
              <a:t>中问题</a:t>
            </a:r>
            <a:endParaRPr lang="zh-CN" altLang="en-US" sz="2800" b="1">
              <a:latin typeface="Arial" panose="020B0604020202020204" pitchFamily="34" charset="0"/>
              <a:ea typeface="黑体" panose="02010609060101010101" pitchFamily="1" charset="-122"/>
            </a:endParaRPr>
          </a:p>
          <a:p>
            <a:pPr lvl="0" indent="0" eaLnBrk="0" hangingPunct="0">
              <a:lnSpc>
                <a:spcPct val="110000"/>
              </a:lnSpc>
              <a:spcAft>
                <a:spcPct val="10000"/>
              </a:spcAft>
            </a:pPr>
            <a:r>
              <a:rPr lang="en-US" altLang="zh-CN" sz="2800" b="1">
                <a:solidFill>
                  <a:srgbClr val="0000FF"/>
                </a:solidFill>
                <a:latin typeface="Arial" panose="020B0604020202020204" pitchFamily="34" charset="0"/>
                <a:ea typeface="黑体" panose="02010609060101010101" pitchFamily="1" charset="-122"/>
              </a:rPr>
              <a:t>(3)</a:t>
            </a:r>
            <a:r>
              <a:rPr lang="zh-CN" altLang="en-US" sz="2800" b="1">
                <a:latin typeface="Arial" panose="020B0604020202020204" pitchFamily="34" charset="0"/>
                <a:ea typeface="黑体" panose="02010609060101010101" pitchFamily="1" charset="-122"/>
              </a:rPr>
              <a:t>若采用最佳适应算法</a:t>
            </a:r>
            <a:r>
              <a:rPr lang="en-US" altLang="zh-CN" sz="2800" b="1">
                <a:latin typeface="Arial" panose="020B0604020202020204" pitchFamily="34" charset="0"/>
                <a:ea typeface="黑体" panose="02010609060101010101" pitchFamily="1" charset="-122"/>
              </a:rPr>
              <a:t>BF</a:t>
            </a:r>
            <a:r>
              <a:rPr lang="zh-CN" altLang="en-US" sz="2800" b="1">
                <a:latin typeface="Arial" panose="020B0604020202020204" pitchFamily="34" charset="0"/>
                <a:ea typeface="黑体" panose="02010609060101010101" pitchFamily="1" charset="-122"/>
              </a:rPr>
              <a:t>，回答</a:t>
            </a:r>
            <a:r>
              <a:rPr lang="en-US" altLang="zh-CN" sz="2800" b="1">
                <a:latin typeface="Arial" panose="020B0604020202020204" pitchFamily="34" charset="0"/>
                <a:ea typeface="黑体" panose="02010609060101010101" pitchFamily="1" charset="-122"/>
              </a:rPr>
              <a:t>(1)</a:t>
            </a:r>
            <a:r>
              <a:rPr lang="zh-CN" altLang="en-US" sz="2800" b="1">
                <a:latin typeface="Arial" panose="020B0604020202020204" pitchFamily="34" charset="0"/>
                <a:ea typeface="黑体" panose="02010609060101010101" pitchFamily="1" charset="-122"/>
              </a:rPr>
              <a:t>中问题</a:t>
            </a:r>
            <a:endParaRPr lang="zh-CN" altLang="en-US" sz="2800" b="1">
              <a:latin typeface="Arial" panose="020B0604020202020204" pitchFamily="34" charset="0"/>
              <a:ea typeface="黑体" panose="02010609060101010101" pitchFamily="1" charset="-122"/>
            </a:endParaRPr>
          </a:p>
          <a:p>
            <a:pPr lvl="0" indent="0" eaLnBrk="0" hangingPunct="0">
              <a:lnSpc>
                <a:spcPct val="110000"/>
              </a:lnSpc>
              <a:spcAft>
                <a:spcPct val="10000"/>
              </a:spcAft>
            </a:pPr>
            <a:r>
              <a:rPr lang="en-US" altLang="zh-CN" sz="2800" b="1">
                <a:solidFill>
                  <a:srgbClr val="0000FF"/>
                </a:solidFill>
                <a:latin typeface="Arial" panose="020B0604020202020204" pitchFamily="34" charset="0"/>
                <a:ea typeface="黑体" panose="02010609060101010101" pitchFamily="1" charset="-122"/>
              </a:rPr>
              <a:t>(4)</a:t>
            </a:r>
            <a:r>
              <a:rPr lang="zh-CN" altLang="en-US" sz="2800" b="1">
                <a:latin typeface="Arial" panose="020B0604020202020204" pitchFamily="34" charset="0"/>
                <a:ea typeface="黑体" panose="02010609060101010101" pitchFamily="1" charset="-122"/>
              </a:rPr>
              <a:t>如果再申请</a:t>
            </a:r>
            <a:r>
              <a:rPr lang="en-US" altLang="zh-CN" sz="2800" b="1">
                <a:latin typeface="Arial" panose="020B0604020202020204" pitchFamily="34" charset="0"/>
                <a:ea typeface="黑体" panose="02010609060101010101" pitchFamily="1" charset="-122"/>
              </a:rPr>
              <a:t>90KB</a:t>
            </a:r>
            <a:r>
              <a:rPr lang="zh-CN" altLang="en-US" sz="2800" b="1">
                <a:latin typeface="Arial" panose="020B0604020202020204" pitchFamily="34" charset="0"/>
                <a:ea typeface="黑体" panose="02010609060101010101" pitchFamily="1" charset="-122"/>
              </a:rPr>
              <a:t>，针对</a:t>
            </a:r>
            <a:r>
              <a:rPr lang="en-US" altLang="zh-CN" sz="2800" b="1">
                <a:latin typeface="Arial" panose="020B0604020202020204" pitchFamily="34" charset="0"/>
                <a:ea typeface="黑体" panose="02010609060101010101" pitchFamily="1" charset="-122"/>
              </a:rPr>
              <a:t>(1)(2)(3)</a:t>
            </a:r>
            <a:r>
              <a:rPr lang="zh-CN" altLang="en-US" sz="2800" b="1">
                <a:latin typeface="Arial" panose="020B0604020202020204" pitchFamily="34" charset="0"/>
                <a:ea typeface="黑体" panose="02010609060101010101" pitchFamily="1" charset="-122"/>
              </a:rPr>
              <a:t>各有什么结果</a:t>
            </a:r>
            <a:endParaRPr lang="zh-CN" altLang="en-US" sz="2800" b="1">
              <a:latin typeface="Arial" panose="020B0604020202020204" pitchFamily="34" charset="0"/>
              <a:ea typeface="黑体" panose="02010609060101010101" pitchFamily="1" charset="-122"/>
            </a:endParaRPr>
          </a:p>
        </p:txBody>
      </p:sp>
      <p:sp>
        <p:nvSpPr>
          <p:cNvPr id="53251" name="文本框 7185"/>
          <p:cNvSpPr txBox="1"/>
          <p:nvPr/>
        </p:nvSpPr>
        <p:spPr>
          <a:xfrm>
            <a:off x="7942263" y="6321425"/>
            <a:ext cx="1119187" cy="4651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4033"/>
          <p:cNvSpPr>
            <a:spLocks noGrp="1"/>
          </p:cNvSpPr>
          <p:nvPr>
            <p:ph type="title"/>
          </p:nvPr>
        </p:nvSpPr>
        <p:spPr>
          <a:xfrm>
            <a:off x="457200" y="0"/>
            <a:ext cx="8229600" cy="942975"/>
          </a:xfrm>
        </p:spPr>
        <p:txBody>
          <a:bodyPr anchor="ctr"/>
          <a:p>
            <a:pPr>
              <a:buNone/>
            </a:pPr>
            <a:r>
              <a:rPr lang="zh-CN" altLang="en-US" dirty="0"/>
              <a:t>7.2.3 伙伴系统</a:t>
            </a:r>
            <a:endParaRPr lang="zh-CN" altLang="en-US" dirty="0"/>
          </a:p>
        </p:txBody>
      </p:sp>
      <p:sp>
        <p:nvSpPr>
          <p:cNvPr id="44035" name="文本框 44034"/>
          <p:cNvSpPr txBox="1"/>
          <p:nvPr/>
        </p:nvSpPr>
        <p:spPr>
          <a:xfrm>
            <a:off x="323850" y="942975"/>
            <a:ext cx="8496300" cy="5119688"/>
          </a:xfrm>
          <a:prstGeom prst="rect">
            <a:avLst/>
          </a:prstGeom>
          <a:solidFill>
            <a:schemeClr val="bg1"/>
          </a:solidFill>
          <a:ln w="9525">
            <a:noFill/>
          </a:ln>
        </p:spPr>
        <p:txBody>
          <a:bodyPr wrap="square" lIns="0" tIns="0" rIns="0" bIns="0" anchor="t">
            <a:spAutoFit/>
          </a:bodyPr>
          <a:p>
            <a:pPr lvl="0" indent="0" eaLnBrk="0" hangingPunct="0">
              <a:spcBef>
                <a:spcPct val="2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solidFill>
                  <a:srgbClr val="0000FF"/>
                </a:solidFill>
                <a:latin typeface="Arial" panose="020B0604020202020204" pitchFamily="34" charset="0"/>
                <a:ea typeface="黑体" panose="02010609060101010101" pitchFamily="1" charset="-122"/>
              </a:rPr>
              <a:t>固定分区方式</a:t>
            </a:r>
            <a:r>
              <a:rPr lang="zh-CN" altLang="en-US" sz="2800" b="1" dirty="0">
                <a:latin typeface="Arial" panose="020B0604020202020204" pitchFamily="34" charset="0"/>
                <a:ea typeface="黑体" panose="02010609060101010101" pitchFamily="1" charset="-122"/>
              </a:rPr>
              <a:t>限制了活动进程的数目，当进程大小与空闲分区大小不匹配时，内存利用率很低</a:t>
            </a:r>
            <a:endParaRPr lang="zh-CN" altLang="en-US" sz="2800" b="1" dirty="0">
              <a:latin typeface="Arial" panose="020B0604020202020204" pitchFamily="34" charset="0"/>
              <a:ea typeface="黑体" panose="02010609060101010101" pitchFamily="1" charset="-122"/>
            </a:endParaRPr>
          </a:p>
          <a:p>
            <a:pPr lvl="0" indent="0" eaLnBrk="0" hangingPunct="0">
              <a:spcBef>
                <a:spcPct val="2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solidFill>
                  <a:srgbClr val="0000FF"/>
                </a:solidFill>
                <a:latin typeface="Arial" panose="020B0604020202020204" pitchFamily="34" charset="0"/>
                <a:ea typeface="黑体" panose="02010609060101010101" pitchFamily="1" charset="-122"/>
              </a:rPr>
              <a:t>动态分区方式</a:t>
            </a:r>
            <a:r>
              <a:rPr lang="zh-CN" altLang="en-US" sz="2800" b="1" dirty="0">
                <a:latin typeface="Arial" panose="020B0604020202020204" pitchFamily="34" charset="0"/>
                <a:ea typeface="黑体" panose="02010609060101010101" pitchFamily="1" charset="-122"/>
              </a:rPr>
              <a:t>算法复杂，回收空闲分区时需要进行分区合并等，系统开销较大</a:t>
            </a:r>
            <a:endParaRPr lang="zh-CN" altLang="en-US" sz="2800" b="1" dirty="0">
              <a:latin typeface="Arial" panose="020B0604020202020204" pitchFamily="34" charset="0"/>
              <a:ea typeface="黑体" panose="02010609060101010101" pitchFamily="1" charset="-122"/>
            </a:endParaRPr>
          </a:p>
          <a:p>
            <a:pPr lvl="0" indent="0" eaLnBrk="0" hangingPunct="0">
              <a:spcBef>
                <a:spcPct val="2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伙伴系统是对以上2种内存分区方式的</a:t>
            </a:r>
            <a:r>
              <a:rPr lang="zh-CN" altLang="en-US" sz="2800" b="1" dirty="0">
                <a:solidFill>
                  <a:srgbClr val="0000FF"/>
                </a:solidFill>
                <a:latin typeface="Arial" panose="020B0604020202020204" pitchFamily="34" charset="0"/>
                <a:ea typeface="黑体" panose="02010609060101010101" pitchFamily="1" charset="-122"/>
              </a:rPr>
              <a:t>折中方案</a:t>
            </a:r>
            <a:endParaRPr lang="zh-CN" altLang="en-US" sz="2800" b="1" dirty="0">
              <a:solidFill>
                <a:srgbClr val="0000FF"/>
              </a:solidFill>
              <a:latin typeface="Arial" panose="020B0604020202020204" pitchFamily="34" charset="0"/>
              <a:ea typeface="黑体" panose="02010609060101010101" pitchFamily="1" charset="-122"/>
            </a:endParaRPr>
          </a:p>
          <a:p>
            <a:pPr lvl="0" indent="0" eaLnBrk="0" hangingPunct="0">
              <a:spcBef>
                <a:spcPct val="2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solidFill>
                  <a:srgbClr val="FF0000"/>
                </a:solidFill>
                <a:latin typeface="Arial" panose="020B0604020202020204" pitchFamily="34" charset="0"/>
                <a:ea typeface="黑体" panose="02010609060101010101" pitchFamily="1" charset="-122"/>
              </a:rPr>
              <a:t>伙伴系统规定</a:t>
            </a:r>
            <a:r>
              <a:rPr lang="zh-CN" altLang="en-US" sz="2800" b="1" dirty="0">
                <a:latin typeface="Arial" panose="020B0604020202020204" pitchFamily="34" charset="0"/>
                <a:ea typeface="黑体" panose="02010609060101010101" pitchFamily="1" charset="-122"/>
              </a:rPr>
              <a:t>：无论是已分配分区或空闲分区，其大小均为2的k次幂(k为某个正整数)。</a:t>
            </a:r>
            <a:endParaRPr lang="zh-CN" altLang="en-US" sz="2800" b="1" dirty="0">
              <a:latin typeface="Arial" panose="020B0604020202020204" pitchFamily="34" charset="0"/>
              <a:ea typeface="黑体" panose="02010609060101010101" pitchFamily="1" charset="-122"/>
            </a:endParaRPr>
          </a:p>
          <a:p>
            <a:pPr lvl="0" indent="0" eaLnBrk="0" hangingPunct="0">
              <a:spcBef>
                <a:spcPct val="2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例如：当用户申请长度为n的内存时，分配的空闲分区大小为 2</a:t>
            </a:r>
            <a:r>
              <a:rPr lang="zh-CN" altLang="en-US" sz="2800" b="1" baseline="30000" dirty="0">
                <a:latin typeface="Arial" panose="020B0604020202020204" pitchFamily="34" charset="0"/>
                <a:ea typeface="黑体" panose="02010609060101010101" pitchFamily="1" charset="-122"/>
              </a:rPr>
              <a:t>i</a:t>
            </a:r>
            <a:r>
              <a:rPr lang="zh-CN" altLang="en-US" sz="2800" b="1" dirty="0">
                <a:latin typeface="Arial" panose="020B0604020202020204" pitchFamily="34" charset="0"/>
                <a:ea typeface="黑体" panose="02010609060101010101" pitchFamily="1" charset="-122"/>
              </a:rPr>
              <a:t> ，通过(2</a:t>
            </a:r>
            <a:r>
              <a:rPr lang="zh-CN" altLang="en-US" sz="2800" b="1" baseline="30000" dirty="0">
                <a:latin typeface="Arial" panose="020B0604020202020204" pitchFamily="34" charset="0"/>
                <a:ea typeface="黑体" panose="02010609060101010101" pitchFamily="1" charset="-122"/>
              </a:rPr>
              <a:t>i-1</a:t>
            </a:r>
            <a:r>
              <a:rPr lang="en-US" altLang="x-none" sz="2800" b="1" dirty="0">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n≤ 2</a:t>
            </a:r>
            <a:r>
              <a:rPr lang="zh-CN" altLang="en-US" sz="2800" b="1" baseline="30000" dirty="0">
                <a:latin typeface="Arial" panose="020B0604020202020204" pitchFamily="34" charset="0"/>
                <a:ea typeface="黑体" panose="02010609060101010101" pitchFamily="1" charset="-122"/>
              </a:rPr>
              <a:t>i</a:t>
            </a:r>
            <a:r>
              <a:rPr lang="zh-CN" altLang="en-US" sz="2800" b="1" dirty="0">
                <a:latin typeface="Arial" panose="020B0604020202020204" pitchFamily="34" charset="0"/>
                <a:ea typeface="黑体" panose="02010609060101010101" pitchFamily="1" charset="-122"/>
              </a:rPr>
              <a:t>)可计算出i。</a:t>
            </a:r>
            <a:endParaRPr lang="zh-CN" altLang="en-US" sz="2800" b="1" dirty="0">
              <a:latin typeface="Arial" panose="020B0604020202020204" pitchFamily="34" charset="0"/>
              <a:ea typeface="黑体" panose="02010609060101010101" pitchFamily="1" charset="-122"/>
            </a:endParaRPr>
          </a:p>
          <a:p>
            <a:pPr lvl="0" indent="0" eaLnBrk="0" hangingPunct="0">
              <a:spcBef>
                <a:spcPct val="2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对每一类具有相同大小的所有空闲分区，都设置一个空闲分区双向链表（多个空闲分区链表）</a:t>
            </a:r>
            <a:endParaRPr lang="zh-CN" altLang="en-US" sz="2800" b="1" dirty="0">
              <a:latin typeface="Arial" panose="020B0604020202020204" pitchFamily="34" charset="0"/>
              <a:ea typeface="黑体" panose="02010609060101010101" pitchFamily="1" charset="-122"/>
            </a:endParaRPr>
          </a:p>
        </p:txBody>
      </p:sp>
      <p:sp>
        <p:nvSpPr>
          <p:cNvPr id="56323"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P210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charRg st="0" end="43"/>
                                            </p:txEl>
                                          </p:spTgt>
                                        </p:tgtEl>
                                        <p:attrNameLst>
                                          <p:attrName>style.visibility</p:attrName>
                                        </p:attrNameLst>
                                      </p:cBhvr>
                                      <p:to>
                                        <p:strVal val="visible"/>
                                      </p:to>
                                    </p:set>
                                    <p:animEffect transition="in" filter="blinds(horizontal)">
                                      <p:cBhvr>
                                        <p:cTn id="7" dur="500"/>
                                        <p:tgtEl>
                                          <p:spTgt spid="44035">
                                            <p:txEl>
                                              <p:charRg st="0" end="4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5">
                                            <p:txEl>
                                              <p:charRg st="43" end="79"/>
                                            </p:txEl>
                                          </p:spTgt>
                                        </p:tgtEl>
                                        <p:attrNameLst>
                                          <p:attrName>style.visibility</p:attrName>
                                        </p:attrNameLst>
                                      </p:cBhvr>
                                      <p:to>
                                        <p:strVal val="visible"/>
                                      </p:to>
                                    </p:set>
                                    <p:animEffect transition="in" filter="blinds(horizontal)">
                                      <p:cBhvr>
                                        <p:cTn id="10" dur="500"/>
                                        <p:tgtEl>
                                          <p:spTgt spid="44035">
                                            <p:txEl>
                                              <p:charRg st="43" end="7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xEl>
                                              <p:charRg st="79" end="102"/>
                                            </p:txEl>
                                          </p:spTgt>
                                        </p:tgtEl>
                                        <p:attrNameLst>
                                          <p:attrName>style.visibility</p:attrName>
                                        </p:attrNameLst>
                                      </p:cBhvr>
                                      <p:to>
                                        <p:strVal val="visible"/>
                                      </p:to>
                                    </p:set>
                                    <p:animEffect transition="in" filter="blinds(horizontal)">
                                      <p:cBhvr>
                                        <p:cTn id="13" dur="500"/>
                                        <p:tgtEl>
                                          <p:spTgt spid="44035">
                                            <p:txEl>
                                              <p:charRg st="79" end="10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4035">
                                            <p:txEl>
                                              <p:charRg st="102" end="145"/>
                                            </p:txEl>
                                          </p:spTgt>
                                        </p:tgtEl>
                                        <p:attrNameLst>
                                          <p:attrName>style.visibility</p:attrName>
                                        </p:attrNameLst>
                                      </p:cBhvr>
                                      <p:to>
                                        <p:strVal val="visible"/>
                                      </p:to>
                                    </p:set>
                                    <p:animEffect transition="in" filter="blinds(horizontal)">
                                      <p:cBhvr>
                                        <p:cTn id="18" dur="500"/>
                                        <p:tgtEl>
                                          <p:spTgt spid="44035">
                                            <p:txEl>
                                              <p:charRg st="102" end="14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4035">
                                            <p:txEl>
                                              <p:charRg st="145" end="199"/>
                                            </p:txEl>
                                          </p:spTgt>
                                        </p:tgtEl>
                                        <p:attrNameLst>
                                          <p:attrName>style.visibility</p:attrName>
                                        </p:attrNameLst>
                                      </p:cBhvr>
                                      <p:to>
                                        <p:strVal val="visible"/>
                                      </p:to>
                                    </p:set>
                                    <p:animEffect transition="in" filter="blinds(horizontal)">
                                      <p:cBhvr>
                                        <p:cTn id="21" dur="500"/>
                                        <p:tgtEl>
                                          <p:spTgt spid="44035">
                                            <p:txEl>
                                              <p:charRg st="145" end="19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4035">
                                            <p:txEl>
                                              <p:charRg st="199" end="242"/>
                                            </p:txEl>
                                          </p:spTgt>
                                        </p:tgtEl>
                                        <p:attrNameLst>
                                          <p:attrName>style.visibility</p:attrName>
                                        </p:attrNameLst>
                                      </p:cBhvr>
                                      <p:to>
                                        <p:strVal val="visible"/>
                                      </p:to>
                                    </p:set>
                                    <p:animEffect transition="in" filter="blinds(horizontal)">
                                      <p:cBhvr>
                                        <p:cTn id="26" dur="500"/>
                                        <p:tgtEl>
                                          <p:spTgt spid="44035">
                                            <p:txEl>
                                              <p:charRg st="199" end="2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45057"/>
          <p:cNvSpPr>
            <a:spLocks noGrp="1"/>
          </p:cNvSpPr>
          <p:nvPr>
            <p:ph type="title"/>
          </p:nvPr>
        </p:nvSpPr>
        <p:spPr>
          <a:xfrm>
            <a:off x="457200" y="0"/>
            <a:ext cx="8229600" cy="942975"/>
          </a:xfrm>
        </p:spPr>
        <p:txBody>
          <a:bodyPr anchor="ctr"/>
          <a:p>
            <a:r>
              <a:rPr lang="zh-CN" altLang="en-US" dirty="0"/>
              <a:t>伙伴系统</a:t>
            </a:r>
            <a:endParaRPr lang="zh-CN" altLang="en-US" dirty="0"/>
          </a:p>
        </p:txBody>
      </p:sp>
      <p:sp>
        <p:nvSpPr>
          <p:cNvPr id="45059" name="文本框 45058"/>
          <p:cNvSpPr txBox="1"/>
          <p:nvPr/>
        </p:nvSpPr>
        <p:spPr>
          <a:xfrm>
            <a:off x="323850" y="942975"/>
            <a:ext cx="8496300" cy="4779010"/>
          </a:xfrm>
          <a:prstGeom prst="rect">
            <a:avLst/>
          </a:prstGeom>
          <a:solidFill>
            <a:schemeClr val="bg1"/>
          </a:solidFill>
          <a:ln w="9525">
            <a:noFill/>
          </a:ln>
        </p:spPr>
        <p:txBody>
          <a:bodyPr wrap="square" lIns="0" tIns="0" rIns="0" bIns="0" anchor="t">
            <a:spAutoFit/>
          </a:bodyPr>
          <a:p>
            <a:pPr lvl="0" indent="0" eaLnBrk="0" hangingPunct="0">
              <a:lnSpc>
                <a:spcPct val="140000"/>
              </a:lnSpc>
              <a:spcBef>
                <a:spcPct val="10000"/>
              </a:spcBef>
            </a:pPr>
            <a:r>
              <a:rPr lang="en-US" altLang="zh-CN" sz="2800" b="1">
                <a:solidFill>
                  <a:srgbClr val="FF0000"/>
                </a:solidFill>
                <a:latin typeface="Arial" panose="020B0604020202020204" pitchFamily="34" charset="0"/>
                <a:ea typeface="黑体" panose="02010609060101010101" pitchFamily="1" charset="-122"/>
              </a:rPr>
              <a:t>1</a:t>
            </a:r>
            <a:r>
              <a:rPr lang="zh-CN" altLang="en-US" sz="2800" b="1">
                <a:solidFill>
                  <a:srgbClr val="FF0000"/>
                </a:solidFill>
                <a:latin typeface="Arial" panose="020B0604020202020204" pitchFamily="34" charset="0"/>
                <a:ea typeface="黑体" panose="02010609060101010101" pitchFamily="1" charset="-122"/>
              </a:rPr>
              <a:t>）空闲分区链表结构</a:t>
            </a:r>
            <a:br>
              <a:rPr lang="zh-CN" altLang="en-US" sz="2800" b="1">
                <a:latin typeface="Arial" panose="020B0604020202020204" pitchFamily="34" charset="0"/>
                <a:ea typeface="黑体" panose="02010609060101010101" pitchFamily="1" charset="-122"/>
              </a:rPr>
            </a:br>
            <a:r>
              <a:rPr lang="zh-CN" altLang="en-US" sz="2800" b="1">
                <a:solidFill>
                  <a:srgbClr val="0000FF"/>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系统内存容量为</a:t>
            </a:r>
            <a:r>
              <a:rPr lang="en-US" altLang="zh-CN" sz="2800" b="1">
                <a:solidFill>
                  <a:srgbClr val="009900"/>
                </a:solidFill>
                <a:latin typeface="Arial" panose="020B0604020202020204" pitchFamily="34" charset="0"/>
                <a:ea typeface="黑体" panose="02010609060101010101" pitchFamily="1" charset="-122"/>
              </a:rPr>
              <a:t>2</a:t>
            </a:r>
            <a:r>
              <a:rPr lang="en-US" altLang="zh-CN" sz="2800" b="1" baseline="30000">
                <a:solidFill>
                  <a:srgbClr val="009900"/>
                </a:solidFill>
                <a:latin typeface="Arial" panose="020B0604020202020204" pitchFamily="34" charset="0"/>
                <a:ea typeface="黑体" panose="02010609060101010101" pitchFamily="1" charset="-122"/>
              </a:rPr>
              <a:t>m</a:t>
            </a:r>
            <a:r>
              <a:rPr lang="zh-CN" altLang="en-US" sz="2800" b="1">
                <a:solidFill>
                  <a:srgbClr val="009900"/>
                </a:solidFill>
                <a:latin typeface="Arial" panose="020B0604020202020204" pitchFamily="34" charset="0"/>
                <a:ea typeface="黑体" panose="02010609060101010101" pitchFamily="1" charset="-122"/>
              </a:rPr>
              <a:t>个字</a:t>
            </a:r>
            <a:r>
              <a:rPr lang="en-US" altLang="zh-CN" sz="2800" b="1">
                <a:latin typeface="Arial" panose="020B0604020202020204" pitchFamily="34" charset="0"/>
                <a:ea typeface="黑体" panose="02010609060101010101" pitchFamily="1" charset="-122"/>
              </a:rPr>
              <a:t> </a:t>
            </a:r>
            <a:endParaRPr lang="en-US" altLang="zh-CN" sz="2800" b="1">
              <a:latin typeface="Arial" panose="020B0604020202020204" pitchFamily="34" charset="0"/>
              <a:ea typeface="黑体" panose="02010609060101010101" pitchFamily="1" charset="-122"/>
            </a:endParaRPr>
          </a:p>
          <a:p>
            <a:pPr lvl="0" indent="0" eaLnBrk="0" hangingPunct="0">
              <a:lnSpc>
                <a:spcPct val="140000"/>
              </a:lnSpc>
              <a:spcBef>
                <a:spcPct val="10000"/>
              </a:spcBef>
            </a:pPr>
            <a:r>
              <a:rPr lang="zh-CN" altLang="en-US" sz="2800" b="1">
                <a:solidFill>
                  <a:srgbClr val="0000FF"/>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开始运行时，一个</a:t>
            </a:r>
            <a:r>
              <a:rPr lang="en-US" altLang="zh-CN" sz="2800" b="1">
                <a:latin typeface="Arial" panose="020B0604020202020204" pitchFamily="34" charset="0"/>
                <a:ea typeface="黑体" panose="02010609060101010101" pitchFamily="1" charset="-122"/>
              </a:rPr>
              <a:t>2</a:t>
            </a:r>
            <a:r>
              <a:rPr lang="en-US" altLang="zh-CN" sz="2800" b="1" baseline="30000">
                <a:latin typeface="Arial" panose="020B0604020202020204" pitchFamily="34" charset="0"/>
                <a:ea typeface="黑体" panose="02010609060101010101" pitchFamily="1" charset="-122"/>
              </a:rPr>
              <a:t>m</a:t>
            </a:r>
            <a:r>
              <a:rPr lang="zh-CN" altLang="en-US" sz="2800" b="1">
                <a:latin typeface="Arial" panose="020B0604020202020204" pitchFamily="34" charset="0"/>
                <a:ea typeface="黑体" panose="02010609060101010101" pitchFamily="1" charset="-122"/>
              </a:rPr>
              <a:t>的空闲分区</a:t>
            </a:r>
            <a:endParaRPr lang="zh-CN" altLang="en-US" sz="2800" b="1">
              <a:latin typeface="Arial" panose="020B0604020202020204" pitchFamily="34" charset="0"/>
              <a:ea typeface="黑体" panose="02010609060101010101" pitchFamily="1" charset="-122"/>
            </a:endParaRPr>
          </a:p>
          <a:p>
            <a:pPr lvl="0" indent="0" eaLnBrk="0" hangingPunct="0">
              <a:lnSpc>
                <a:spcPct val="140000"/>
              </a:lnSpc>
              <a:spcBef>
                <a:spcPct val="10000"/>
              </a:spcBef>
            </a:pPr>
            <a:r>
              <a:rPr lang="zh-CN" altLang="en-US" sz="2800" b="1">
                <a:solidFill>
                  <a:srgbClr val="0000FF"/>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将所有大小相同的空闲分区构成一个双向链表</a:t>
            </a:r>
            <a:endParaRPr lang="zh-CN" altLang="en-US" sz="2800" b="1">
              <a:latin typeface="Arial" panose="020B0604020202020204" pitchFamily="34" charset="0"/>
              <a:ea typeface="黑体" panose="02010609060101010101" pitchFamily="1" charset="-122"/>
            </a:endParaRPr>
          </a:p>
          <a:p>
            <a:pPr lvl="0" indent="0" eaLnBrk="0" hangingPunct="0">
              <a:lnSpc>
                <a:spcPct val="140000"/>
              </a:lnSpc>
              <a:spcBef>
                <a:spcPct val="10000"/>
              </a:spcBef>
            </a:pPr>
            <a:r>
              <a:rPr lang="en-US" altLang="zh-CN" sz="2800" b="1">
                <a:solidFill>
                  <a:srgbClr val="FF0000"/>
                </a:solidFill>
                <a:ea typeface="黑体" panose="02010609060101010101" pitchFamily="1" charset="-122"/>
                <a:sym typeface="+mn-ea"/>
              </a:rPr>
              <a:t>2</a:t>
            </a:r>
            <a:r>
              <a:rPr lang="zh-CN" altLang="en-US" sz="2800" b="1">
                <a:solidFill>
                  <a:srgbClr val="FF0000"/>
                </a:solidFill>
                <a:ea typeface="黑体" panose="02010609060101010101" pitchFamily="1" charset="-122"/>
                <a:sym typeface="+mn-ea"/>
              </a:rPr>
              <a:t>）伙伴系统的分配和回收空间</a:t>
            </a:r>
            <a:r>
              <a:rPr lang="zh-CN" altLang="en-US" sz="2800" b="1">
                <a:ea typeface="黑体" panose="02010609060101010101" pitchFamily="1" charset="-122"/>
                <a:sym typeface="+mn-ea"/>
              </a:rPr>
              <a:t>：</a:t>
            </a:r>
            <a:endParaRPr lang="zh-CN" altLang="en-US" sz="2800" b="1">
              <a:latin typeface="Arial" panose="020B0604020202020204" pitchFamily="34" charset="0"/>
              <a:ea typeface="黑体" panose="02010609060101010101" pitchFamily="1" charset="-122"/>
            </a:endParaRPr>
          </a:p>
          <a:p>
            <a:pPr lvl="0" indent="0" eaLnBrk="0" hangingPunct="0">
              <a:lnSpc>
                <a:spcPct val="140000"/>
              </a:lnSpc>
              <a:spcBef>
                <a:spcPct val="50000"/>
              </a:spcBef>
            </a:pPr>
            <a:r>
              <a:rPr lang="zh-CN" altLang="en-US" sz="2800" b="1">
                <a:solidFill>
                  <a:srgbClr val="9933FF"/>
                </a:solidFill>
                <a:ea typeface="黑体" panose="02010609060101010101" pitchFamily="1" charset="-122"/>
                <a:sym typeface="+mn-ea"/>
              </a:rPr>
              <a:t>分配空间</a:t>
            </a:r>
            <a:r>
              <a:rPr lang="zh-CN" altLang="en-US" sz="2800" b="1">
                <a:ea typeface="黑体" panose="02010609060101010101" pitchFamily="1" charset="-122"/>
                <a:sym typeface="+mn-ea"/>
              </a:rPr>
              <a:t>时可能需要多次</a:t>
            </a:r>
            <a:r>
              <a:rPr lang="zh-CN" altLang="en-US" sz="2800" b="1">
                <a:solidFill>
                  <a:srgbClr val="FF6600"/>
                </a:solidFill>
                <a:ea typeface="黑体" panose="02010609060101010101" pitchFamily="1" charset="-122"/>
                <a:sym typeface="+mn-ea"/>
              </a:rPr>
              <a:t>分割</a:t>
            </a:r>
            <a:endParaRPr lang="zh-CN" altLang="en-US" sz="2800" b="1">
              <a:solidFill>
                <a:srgbClr val="FF6600"/>
              </a:solidFill>
              <a:latin typeface="Arial" panose="020B0604020202020204" pitchFamily="34" charset="0"/>
              <a:ea typeface="黑体" panose="02010609060101010101" pitchFamily="1" charset="-122"/>
            </a:endParaRPr>
          </a:p>
          <a:p>
            <a:pPr lvl="0" indent="0" eaLnBrk="0" hangingPunct="0">
              <a:lnSpc>
                <a:spcPct val="140000"/>
              </a:lnSpc>
              <a:spcBef>
                <a:spcPct val="50000"/>
              </a:spcBef>
            </a:pPr>
            <a:r>
              <a:rPr lang="zh-CN" altLang="en-US" sz="2800" b="1">
                <a:solidFill>
                  <a:srgbClr val="9933FF"/>
                </a:solidFill>
                <a:ea typeface="黑体" panose="02010609060101010101" pitchFamily="1" charset="-122"/>
                <a:sym typeface="+mn-ea"/>
              </a:rPr>
              <a:t>回收空间</a:t>
            </a:r>
            <a:r>
              <a:rPr lang="zh-CN" altLang="en-US" sz="2800" b="1">
                <a:ea typeface="黑体" panose="02010609060101010101" pitchFamily="1" charset="-122"/>
                <a:sym typeface="+mn-ea"/>
              </a:rPr>
              <a:t>时可能需要多次</a:t>
            </a:r>
            <a:r>
              <a:rPr lang="zh-CN" altLang="en-US" sz="2800" b="1">
                <a:solidFill>
                  <a:srgbClr val="FF6600"/>
                </a:solidFill>
                <a:ea typeface="黑体" panose="02010609060101010101" pitchFamily="1" charset="-122"/>
                <a:sym typeface="+mn-ea"/>
              </a:rPr>
              <a:t>合并</a:t>
            </a:r>
            <a:endParaRPr lang="zh-CN" altLang="en-US" sz="2800" b="1">
              <a:solidFill>
                <a:srgbClr val="0000FF"/>
              </a:solidFill>
              <a:latin typeface="Arial" panose="020B0604020202020204" pitchFamily="34" charset="0"/>
              <a:ea typeface="黑体" panose="02010609060101010101" pitchFamily="1" charset="-122"/>
            </a:endParaRPr>
          </a:p>
        </p:txBody>
      </p:sp>
      <p:sp>
        <p:nvSpPr>
          <p:cNvPr id="57347"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P210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charRg st="0" end="44"/>
                                            </p:txEl>
                                          </p:spTgt>
                                        </p:tgtEl>
                                        <p:attrNameLst>
                                          <p:attrName>style.visibility</p:attrName>
                                        </p:attrNameLst>
                                      </p:cBhvr>
                                      <p:to>
                                        <p:strVal val="visible"/>
                                      </p:to>
                                    </p:set>
                                    <p:animEffect transition="in" filter="blinds(horizontal)">
                                      <p:cBhvr>
                                        <p:cTn id="7" dur="500"/>
                                        <p:tgtEl>
                                          <p:spTgt spid="45059">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9">
                                            <p:txEl>
                                              <p:charRg st="44" end="69"/>
                                            </p:txEl>
                                          </p:spTgt>
                                        </p:tgtEl>
                                        <p:attrNameLst>
                                          <p:attrName>style.visibility</p:attrName>
                                        </p:attrNameLst>
                                      </p:cBhvr>
                                      <p:to>
                                        <p:strVal val="visible"/>
                                      </p:to>
                                    </p:set>
                                    <p:animEffect transition="in" filter="blinds(horizontal)">
                                      <p:cBhvr>
                                        <p:cTn id="12" dur="500"/>
                                        <p:tgtEl>
                                          <p:spTgt spid="45059">
                                            <p:txEl>
                                              <p:charRg st="44" end="6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5059">
                                            <p:txEl>
                                              <p:charRg st="6" end="6"/>
                                            </p:txEl>
                                          </p:spTgt>
                                        </p:tgtEl>
                                        <p:attrNameLst>
                                          <p:attrName>style.visibility</p:attrName>
                                        </p:attrNameLst>
                                      </p:cBhvr>
                                      <p:to>
                                        <p:strVal val="visible"/>
                                      </p:to>
                                    </p:set>
                                    <p:animEffect transition="in" filter="blinds(horizontal)">
                                      <p:cBhvr>
                                        <p:cTn id="15" dur="500"/>
                                        <p:tgtEl>
                                          <p:spTgt spid="45059">
                                            <p:txEl>
                                              <p:char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5059">
                                            <p:txEl>
                                              <p:charRg st="7" end="7"/>
                                            </p:txEl>
                                          </p:spTgt>
                                        </p:tgtEl>
                                        <p:attrNameLst>
                                          <p:attrName>style.visibility</p:attrName>
                                        </p:attrNameLst>
                                      </p:cBhvr>
                                      <p:to>
                                        <p:strVal val="visible"/>
                                      </p:to>
                                    </p:set>
                                    <p:animEffect transition="in" filter="blinds(horizontal)">
                                      <p:cBhvr>
                                        <p:cTn id="18" dur="500"/>
                                        <p:tgtEl>
                                          <p:spTgt spid="45059">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47105"/>
          <p:cNvSpPr>
            <a:spLocks noGrp="1"/>
          </p:cNvSpPr>
          <p:nvPr>
            <p:ph type="title"/>
          </p:nvPr>
        </p:nvSpPr>
        <p:spPr>
          <a:xfrm>
            <a:off x="457200" y="0"/>
            <a:ext cx="8229600" cy="847725"/>
          </a:xfrm>
        </p:spPr>
        <p:txBody>
          <a:bodyPr anchor="ctr"/>
          <a:p>
            <a:r>
              <a:rPr lang="zh-CN" altLang="en-US" dirty="0"/>
              <a:t>伙伴系统的分配</a:t>
            </a:r>
            <a:endParaRPr lang="zh-CN" altLang="en-US" dirty="0"/>
          </a:p>
        </p:txBody>
      </p:sp>
      <p:sp>
        <p:nvSpPr>
          <p:cNvPr id="60418" name="文本占位符 47106"/>
          <p:cNvSpPr>
            <a:spLocks noGrp="1"/>
          </p:cNvSpPr>
          <p:nvPr>
            <p:ph idx="1"/>
          </p:nvPr>
        </p:nvSpPr>
        <p:spPr>
          <a:xfrm>
            <a:off x="0" y="847725"/>
            <a:ext cx="9540875" cy="4525963"/>
          </a:xfrm>
        </p:spPr>
        <p:txBody>
          <a:bodyPr anchor="t"/>
          <a:p>
            <a:pPr fontAlgn="base"/>
            <a:r>
              <a:rPr lang="zh-CN" altLang="en-US" strike="noStrike" noProof="1" dirty="0"/>
              <a:t>请求一个大小为k的块，k满足2</a:t>
            </a:r>
            <a:r>
              <a:rPr lang="zh-CN" altLang="en-US" strike="noStrike" baseline="30000" noProof="1" dirty="0"/>
              <a:t>i-1</a:t>
            </a:r>
            <a:r>
              <a:rPr lang="zh-CN" altLang="en-US" strike="noStrike" noProof="1" dirty="0"/>
              <a:t>&lt;k&lt;=2</a:t>
            </a:r>
            <a:r>
              <a:rPr lang="zh-CN" altLang="en-US" strike="noStrike" baseline="30000" noProof="1" dirty="0"/>
              <a:t>i</a:t>
            </a:r>
            <a:r>
              <a:rPr lang="zh-CN" altLang="en-US" strike="noStrike" noProof="1" dirty="0"/>
              <a:t>时，可用递归算法找到一个大小为2i的洞</a:t>
            </a:r>
            <a:endParaRPr lang="zh-CN" altLang="en-US" strike="noStrike" noProof="1" dirty="0"/>
          </a:p>
          <a:p>
            <a:pPr fontAlgn="base">
              <a:buNone/>
            </a:pPr>
            <a:r>
              <a:rPr lang="zh-CN" altLang="en-US" strike="noStrike" noProof="1" dirty="0"/>
              <a:t>void get_hole(int i)</a:t>
            </a:r>
            <a:endParaRPr lang="zh-CN" altLang="en-US" strike="noStrike" noProof="1" dirty="0"/>
          </a:p>
          <a:p>
            <a:pPr fontAlgn="base">
              <a:buNone/>
            </a:pPr>
            <a:r>
              <a:rPr lang="zh-CN" altLang="en-US" strike="noStrike" noProof="1" dirty="0"/>
              <a:t>{   if(i==(U+1))&lt;failure&gt;;  </a:t>
            </a:r>
            <a:r>
              <a:rPr lang="zh-CN" altLang="en-US" strike="noStrike" noProof="1" dirty="0">
                <a:solidFill>
                  <a:srgbClr val="FF6600"/>
                </a:solidFill>
              </a:rPr>
              <a:t>超过最大容量</a:t>
            </a:r>
            <a:endParaRPr lang="zh-CN" altLang="en-US" strike="noStrike" noProof="1" dirty="0"/>
          </a:p>
          <a:p>
            <a:pPr fontAlgn="base">
              <a:buNone/>
            </a:pPr>
            <a:r>
              <a:rPr lang="zh-CN" altLang="en-US" strike="noStrike" noProof="1" dirty="0"/>
              <a:t>    if(&lt;i_list empty&gt;) </a:t>
            </a:r>
            <a:r>
              <a:rPr lang="zh-CN" altLang="en-US" strike="noStrike" noProof="1" dirty="0">
                <a:solidFill>
                  <a:srgbClr val="FF6600"/>
                </a:solidFill>
              </a:rPr>
              <a:t>无2</a:t>
            </a:r>
            <a:r>
              <a:rPr lang="en-US" altLang="zh-CN" strike="noStrike" baseline="30000" noProof="1" dirty="0">
                <a:solidFill>
                  <a:srgbClr val="FF6600"/>
                </a:solidFill>
              </a:rPr>
              <a:t>i</a:t>
            </a:r>
            <a:r>
              <a:rPr lang="zh-CN" altLang="en-US" strike="noStrike" noProof="1" dirty="0">
                <a:solidFill>
                  <a:srgbClr val="FF6600"/>
                </a:solidFill>
              </a:rPr>
              <a:t>空闲块</a:t>
            </a:r>
            <a:endParaRPr lang="zh-CN" altLang="en-US" strike="noStrike" noProof="1" dirty="0">
              <a:solidFill>
                <a:srgbClr val="FF6600"/>
              </a:solidFill>
            </a:endParaRPr>
          </a:p>
          <a:p>
            <a:pPr fontAlgn="base">
              <a:buNone/>
            </a:pPr>
            <a:r>
              <a:rPr lang="zh-CN" altLang="en-US" strike="noStrike" noProof="1" dirty="0"/>
              <a:t>       { get_hole(i+1);  </a:t>
            </a:r>
            <a:r>
              <a:rPr lang="zh-CN" altLang="en-US" strike="noStrike" noProof="1" dirty="0">
                <a:solidFill>
                  <a:srgbClr val="FF6600"/>
                </a:solidFill>
              </a:rPr>
              <a:t>取2</a:t>
            </a:r>
            <a:r>
              <a:rPr lang="zh-CN" altLang="en-US" strike="noStrike" baseline="30000" noProof="1" dirty="0">
                <a:solidFill>
                  <a:srgbClr val="FF6600"/>
                </a:solidFill>
              </a:rPr>
              <a:t>i+1</a:t>
            </a:r>
            <a:r>
              <a:rPr lang="zh-CN" altLang="en-US" strike="noStrike" noProof="1" dirty="0">
                <a:solidFill>
                  <a:srgbClr val="FF6600"/>
                </a:solidFill>
              </a:rPr>
              <a:t>的块</a:t>
            </a:r>
            <a:endParaRPr lang="zh-CN" altLang="en-US" strike="noStrike" noProof="1" dirty="0">
              <a:solidFill>
                <a:srgbClr val="FF6600"/>
              </a:solidFill>
            </a:endParaRPr>
          </a:p>
          <a:p>
            <a:pPr fontAlgn="base">
              <a:buNone/>
            </a:pPr>
            <a:r>
              <a:rPr lang="zh-CN" altLang="en-US" strike="noStrike" noProof="1" dirty="0"/>
              <a:t>         &lt;split hole into buddies&gt;; </a:t>
            </a:r>
            <a:r>
              <a:rPr lang="zh-CN" altLang="en-US" strike="noStrike" noProof="1" dirty="0">
                <a:solidFill>
                  <a:srgbClr val="FF6600"/>
                </a:solidFill>
              </a:rPr>
              <a:t>分成2个伙伴</a:t>
            </a:r>
            <a:endParaRPr lang="zh-CN" altLang="en-US" strike="noStrike" noProof="1" dirty="0">
              <a:solidFill>
                <a:srgbClr val="FF6600"/>
              </a:solidFill>
            </a:endParaRPr>
          </a:p>
          <a:p>
            <a:pPr fontAlgn="base">
              <a:buNone/>
            </a:pPr>
            <a:r>
              <a:rPr lang="zh-CN" altLang="en-US" strike="noStrike" noProof="1" dirty="0"/>
              <a:t>         &lt;put buddies on i_list&gt;;  </a:t>
            </a:r>
            <a:r>
              <a:rPr lang="zh-CN" altLang="en-US" strike="noStrike" noProof="1" dirty="0">
                <a:solidFill>
                  <a:srgbClr val="FF6600"/>
                </a:solidFill>
              </a:rPr>
              <a:t>2</a:t>
            </a:r>
            <a:r>
              <a:rPr lang="en-US" altLang="zh-CN" strike="noStrike" baseline="30000" noProof="1" dirty="0">
                <a:solidFill>
                  <a:srgbClr val="FF6600"/>
                </a:solidFill>
                <a:uFillTx/>
              </a:rPr>
              <a:t>i</a:t>
            </a:r>
            <a:r>
              <a:rPr lang="zh-CN" altLang="en-US" strike="noStrike" noProof="1" dirty="0">
                <a:solidFill>
                  <a:srgbClr val="FF6600"/>
                </a:solidFill>
              </a:rPr>
              <a:t>块挂空闲队列</a:t>
            </a:r>
            <a:r>
              <a:rPr lang="zh-CN" altLang="en-US" strike="noStrike" noProof="1" dirty="0"/>
              <a:t>  }</a:t>
            </a:r>
            <a:endParaRPr lang="zh-CN" altLang="en-US" strike="noStrike" noProof="1" dirty="0"/>
          </a:p>
          <a:p>
            <a:pPr fontAlgn="base">
              <a:buNone/>
            </a:pPr>
            <a:r>
              <a:rPr lang="zh-CN" altLang="en-US" strike="noStrike" noProof="1" dirty="0"/>
              <a:t>    &lt;take first hole on i_list&gt; </a:t>
            </a:r>
            <a:r>
              <a:rPr lang="zh-CN" altLang="en-US" strike="noStrike" noProof="1" dirty="0">
                <a:solidFill>
                  <a:srgbClr val="FF6600"/>
                </a:solidFill>
              </a:rPr>
              <a:t>有则直接取第一个</a:t>
            </a:r>
            <a:r>
              <a:rPr lang="zh-CN" altLang="en-US" strike="noStrike" noProof="1" dirty="0"/>
              <a:t>}</a:t>
            </a:r>
            <a:endParaRPr lang="zh-CN" altLang="en-US" strike="noStrike" noProof="1" dirty="0"/>
          </a:p>
        </p:txBody>
      </p:sp>
      <p:sp>
        <p:nvSpPr>
          <p:cNvPr id="59395"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P210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48129"/>
          <p:cNvSpPr>
            <a:spLocks noGrp="1"/>
          </p:cNvSpPr>
          <p:nvPr>
            <p:ph type="title"/>
          </p:nvPr>
        </p:nvSpPr>
        <p:spPr/>
        <p:txBody>
          <a:bodyPr anchor="ctr"/>
          <a:p>
            <a:endParaRPr lang="zh-CN" altLang="en-US"/>
          </a:p>
        </p:txBody>
      </p:sp>
      <p:pic>
        <p:nvPicPr>
          <p:cNvPr id="60418" name="内容占位符 48130" descr="7.6"/>
          <p:cNvPicPr>
            <a:picLocks noGrp="1" noChangeAspect="1"/>
          </p:cNvPicPr>
          <p:nvPr>
            <p:ph idx="1"/>
          </p:nvPr>
        </p:nvPicPr>
        <p:blipFill>
          <a:blip r:embed="rId1"/>
          <a:stretch>
            <a:fillRect/>
          </a:stretch>
        </p:blipFill>
        <p:spPr>
          <a:xfrm>
            <a:off x="-28575" y="7938"/>
            <a:ext cx="9202738" cy="5302250"/>
          </a:xfrm>
        </p:spPr>
      </p:pic>
      <p:sp>
        <p:nvSpPr>
          <p:cNvPr id="60419" name="文本框 7185"/>
          <p:cNvSpPr txBox="1"/>
          <p:nvPr/>
        </p:nvSpPr>
        <p:spPr>
          <a:xfrm>
            <a:off x="7942263" y="6321425"/>
            <a:ext cx="1119187" cy="46355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P226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内容占位符 49153" descr="7.7"/>
          <p:cNvPicPr>
            <a:picLocks noGrp="1" noChangeAspect="1"/>
          </p:cNvPicPr>
          <p:nvPr>
            <p:ph idx="1"/>
          </p:nvPr>
        </p:nvPicPr>
        <p:blipFill>
          <a:blip r:embed="rId1"/>
          <a:stretch>
            <a:fillRect/>
          </a:stretch>
        </p:blipFill>
        <p:spPr>
          <a:xfrm>
            <a:off x="61913" y="885825"/>
            <a:ext cx="9007475" cy="5086350"/>
          </a:xfrm>
        </p:spPr>
      </p:pic>
      <p:sp>
        <p:nvSpPr>
          <p:cNvPr id="49155" name="文本框 49154"/>
          <p:cNvSpPr txBox="1"/>
          <p:nvPr/>
        </p:nvSpPr>
        <p:spPr>
          <a:xfrm>
            <a:off x="195263" y="268288"/>
            <a:ext cx="8874125" cy="427037"/>
          </a:xfrm>
          <a:prstGeom prst="rect">
            <a:avLst/>
          </a:prstGeom>
          <a:noFill/>
          <a:ln w="9525">
            <a:noFill/>
          </a:ln>
        </p:spPr>
        <p:txBody>
          <a:bodyPr wrap="square" lIns="0" tIns="0" rIns="0" bIns="0" anchor="t">
            <a:spAutoFit/>
          </a:bodyPr>
          <a:p>
            <a:pPr lvl="0" indent="0" eaLnBrk="0" hangingPunct="0">
              <a:spcBef>
                <a:spcPct val="50000"/>
              </a:spcBef>
              <a:buFont typeface="Wingdings" panose="05000000000000000000" pitchFamily="2" charset="2"/>
              <a:buChar char="l"/>
            </a:pPr>
            <a:r>
              <a:rPr lang="zh-CN" altLang="en-US" sz="2800" b="1" dirty="0">
                <a:solidFill>
                  <a:srgbClr val="FF6600"/>
                </a:solidFill>
                <a:latin typeface="Arial" panose="020B0604020202020204" pitchFamily="34" charset="0"/>
                <a:ea typeface="黑体" panose="02010609060101010101" pitchFamily="1" charset="-122"/>
              </a:rPr>
              <a:t>已知回收区大小为2</a:t>
            </a:r>
            <a:r>
              <a:rPr lang="zh-CN" altLang="en-US" sz="2800" b="1" baseline="30000" dirty="0">
                <a:solidFill>
                  <a:srgbClr val="FF6600"/>
                </a:solidFill>
                <a:latin typeface="Arial" panose="020B0604020202020204" pitchFamily="34" charset="0"/>
                <a:ea typeface="黑体" panose="02010609060101010101" pitchFamily="1" charset="-122"/>
              </a:rPr>
              <a:t>i</a:t>
            </a:r>
            <a:r>
              <a:rPr lang="zh-CN" altLang="en-US" sz="2800" b="1" dirty="0">
                <a:solidFill>
                  <a:srgbClr val="FF6600"/>
                </a:solidFill>
                <a:latin typeface="Arial" panose="020B0604020202020204" pitchFamily="34" charset="0"/>
                <a:ea typeface="黑体" panose="02010609060101010101" pitchFamily="1" charset="-122"/>
              </a:rPr>
              <a:t>，首地址为A，求它的伙伴的地址</a:t>
            </a:r>
            <a:endParaRPr lang="zh-CN" altLang="en-US" sz="2800" b="1" dirty="0">
              <a:solidFill>
                <a:srgbClr val="FF6600"/>
              </a:solidFill>
              <a:latin typeface="Arial" panose="020B0604020202020204" pitchFamily="34" charset="0"/>
              <a:ea typeface="黑体" panose="02010609060101010101" pitchFamily="1" charset="-122"/>
            </a:endParaRPr>
          </a:p>
        </p:txBody>
      </p:sp>
      <p:sp>
        <p:nvSpPr>
          <p:cNvPr id="61443" name="文本框 1"/>
          <p:cNvSpPr txBox="1"/>
          <p:nvPr/>
        </p:nvSpPr>
        <p:spPr>
          <a:xfrm>
            <a:off x="5014913" y="936625"/>
            <a:ext cx="2676525" cy="457200"/>
          </a:xfrm>
          <a:prstGeom prst="rect">
            <a:avLst/>
          </a:prstGeom>
          <a:noFill/>
          <a:ln w="9525">
            <a:noFill/>
          </a:ln>
        </p:spPr>
        <p:txBody>
          <a:bodyPr wrap="square" anchor="t">
            <a:spAutoFit/>
          </a:bodyPr>
          <a:p>
            <a:pPr lvl="0" indent="0"/>
            <a:r>
              <a:rPr lang="zh-CN" altLang="en-US" sz="2400">
                <a:solidFill>
                  <a:srgbClr val="0000FF"/>
                </a:solidFill>
                <a:latin typeface="黑体" panose="02010609060101010101" pitchFamily="1" charset="-122"/>
                <a:ea typeface="黑体" panose="02010609060101010101" pitchFamily="1" charset="-122"/>
              </a:rPr>
              <a:t>非叶子节点</a:t>
            </a:r>
            <a:endParaRPr lang="zh-CN" altLang="en-US" sz="2400">
              <a:solidFill>
                <a:srgbClr val="0000FF"/>
              </a:solidFill>
              <a:latin typeface="黑体" panose="02010609060101010101" pitchFamily="1" charset="-122"/>
              <a:ea typeface="黑体" panose="02010609060101010101" pitchFamily="1" charset="-122"/>
            </a:endParaRPr>
          </a:p>
        </p:txBody>
      </p:sp>
      <p:sp>
        <p:nvSpPr>
          <p:cNvPr id="61444" name="文本框 2"/>
          <p:cNvSpPr txBox="1"/>
          <p:nvPr/>
        </p:nvSpPr>
        <p:spPr>
          <a:xfrm>
            <a:off x="3887788" y="2879725"/>
            <a:ext cx="2676525" cy="822325"/>
          </a:xfrm>
          <a:prstGeom prst="rect">
            <a:avLst/>
          </a:prstGeom>
          <a:noFill/>
          <a:ln w="9525">
            <a:noFill/>
          </a:ln>
        </p:spPr>
        <p:txBody>
          <a:bodyPr wrap="square" anchor="t">
            <a:spAutoFit/>
          </a:bodyPr>
          <a:p>
            <a:pPr lvl="0" indent="0"/>
            <a:r>
              <a:rPr lang="zh-CN" altLang="en-US" sz="2400">
                <a:solidFill>
                  <a:srgbClr val="0000FF"/>
                </a:solidFill>
                <a:latin typeface="黑体" panose="02010609060101010101" pitchFamily="1" charset="-122"/>
                <a:ea typeface="黑体" panose="02010609060101010101" pitchFamily="1" charset="-122"/>
              </a:rPr>
              <a:t>未分配的</a:t>
            </a:r>
            <a:endParaRPr lang="zh-CN" altLang="en-US" sz="2400">
              <a:solidFill>
                <a:srgbClr val="0000FF"/>
              </a:solidFill>
              <a:latin typeface="黑体" panose="02010609060101010101" pitchFamily="1" charset="-122"/>
              <a:ea typeface="黑体" panose="02010609060101010101" pitchFamily="1" charset="-122"/>
            </a:endParaRPr>
          </a:p>
          <a:p>
            <a:pPr lvl="0" indent="0"/>
            <a:r>
              <a:rPr lang="zh-CN" altLang="en-US" sz="2400">
                <a:solidFill>
                  <a:srgbClr val="0000FF"/>
                </a:solidFill>
                <a:latin typeface="黑体" panose="02010609060101010101" pitchFamily="1" charset="-122"/>
                <a:ea typeface="黑体" panose="02010609060101010101" pitchFamily="1" charset="-122"/>
              </a:rPr>
              <a:t>叶子节点</a:t>
            </a:r>
            <a:endParaRPr lang="zh-CN" altLang="en-US" sz="2400">
              <a:solidFill>
                <a:srgbClr val="0000FF"/>
              </a:solidFill>
              <a:latin typeface="黑体" panose="02010609060101010101" pitchFamily="1" charset="-122"/>
              <a:ea typeface="黑体" panose="02010609060101010101" pitchFamily="1" charset="-122"/>
            </a:endParaRPr>
          </a:p>
        </p:txBody>
      </p:sp>
      <p:sp>
        <p:nvSpPr>
          <p:cNvPr id="61445" name="文本框 3"/>
          <p:cNvSpPr txBox="1"/>
          <p:nvPr/>
        </p:nvSpPr>
        <p:spPr>
          <a:xfrm>
            <a:off x="6010275" y="2927350"/>
            <a:ext cx="2676525" cy="823913"/>
          </a:xfrm>
          <a:prstGeom prst="rect">
            <a:avLst/>
          </a:prstGeom>
          <a:noFill/>
          <a:ln w="9525">
            <a:noFill/>
          </a:ln>
        </p:spPr>
        <p:txBody>
          <a:bodyPr wrap="square" anchor="t">
            <a:spAutoFit/>
          </a:bodyPr>
          <a:p>
            <a:pPr lvl="0" indent="0"/>
            <a:r>
              <a:rPr lang="zh-CN" altLang="en-US" sz="2400">
                <a:solidFill>
                  <a:srgbClr val="0000FF"/>
                </a:solidFill>
                <a:latin typeface="黑体" panose="02010609060101010101" pitchFamily="1" charset="-122"/>
                <a:ea typeface="黑体" panose="02010609060101010101" pitchFamily="1" charset="-122"/>
              </a:rPr>
              <a:t>已分配的</a:t>
            </a:r>
            <a:endParaRPr lang="zh-CN" altLang="en-US" sz="2400">
              <a:solidFill>
                <a:srgbClr val="0000FF"/>
              </a:solidFill>
              <a:latin typeface="黑体" panose="02010609060101010101" pitchFamily="1" charset="-122"/>
              <a:ea typeface="黑体" panose="02010609060101010101" pitchFamily="1" charset="-122"/>
            </a:endParaRPr>
          </a:p>
          <a:p>
            <a:pPr lvl="0" indent="0"/>
            <a:r>
              <a:rPr lang="zh-CN" altLang="en-US" sz="2400">
                <a:solidFill>
                  <a:srgbClr val="0000FF"/>
                </a:solidFill>
                <a:latin typeface="黑体" panose="02010609060101010101" pitchFamily="1" charset="-122"/>
                <a:ea typeface="黑体" panose="02010609060101010101" pitchFamily="1" charset="-122"/>
              </a:rPr>
              <a:t>叶子节点</a:t>
            </a:r>
            <a:endParaRPr lang="zh-CN" altLang="en-US" sz="2400">
              <a:solidFill>
                <a:srgbClr val="0000FF"/>
              </a:solidFill>
              <a:latin typeface="黑体" panose="02010609060101010101" pitchFamily="1" charset="-122"/>
              <a:ea typeface="黑体" panose="02010609060101010101" pitchFamily="1" charset="-122"/>
            </a:endParaRPr>
          </a:p>
        </p:txBody>
      </p:sp>
      <p:sp>
        <p:nvSpPr>
          <p:cNvPr id="61446" name="文本框 7185"/>
          <p:cNvSpPr txBox="1"/>
          <p:nvPr/>
        </p:nvSpPr>
        <p:spPr>
          <a:xfrm>
            <a:off x="7942263" y="6321425"/>
            <a:ext cx="1119187" cy="46355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P226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checkerboard(across)">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50177"/>
          <p:cNvSpPr>
            <a:spLocks noGrp="1"/>
          </p:cNvSpPr>
          <p:nvPr>
            <p:ph type="title"/>
          </p:nvPr>
        </p:nvSpPr>
        <p:spPr>
          <a:xfrm>
            <a:off x="457200" y="342900"/>
            <a:ext cx="8229600" cy="1143000"/>
          </a:xfrm>
        </p:spPr>
        <p:txBody>
          <a:bodyPr anchor="ctr"/>
          <a:p>
            <a:r>
              <a:rPr lang="zh-CN" altLang="en-US" dirty="0">
                <a:solidFill>
                  <a:srgbClr val="FF0000"/>
                </a:solidFill>
              </a:rPr>
              <a:t>伙伴系统习题</a:t>
            </a:r>
            <a:endParaRPr lang="zh-CN" altLang="en-US" dirty="0">
              <a:solidFill>
                <a:srgbClr val="FF0000"/>
              </a:solidFill>
            </a:endParaRPr>
          </a:p>
        </p:txBody>
      </p:sp>
      <p:sp>
        <p:nvSpPr>
          <p:cNvPr id="50179" name="文本框 50178"/>
          <p:cNvSpPr txBox="1"/>
          <p:nvPr/>
        </p:nvSpPr>
        <p:spPr>
          <a:xfrm>
            <a:off x="539750" y="1485900"/>
            <a:ext cx="8280400" cy="3446780"/>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习题</a:t>
            </a:r>
            <a:r>
              <a:rPr lang="en-US" altLang="zh-CN" sz="2800" b="1">
                <a:solidFill>
                  <a:srgbClr val="FF0000"/>
                </a:solidFill>
                <a:latin typeface="Arial" panose="020B0604020202020204" pitchFamily="34" charset="0"/>
                <a:ea typeface="黑体" panose="02010609060101010101" pitchFamily="1" charset="-122"/>
              </a:rPr>
              <a:t>1</a:t>
            </a:r>
            <a:r>
              <a:rPr lang="zh-CN" altLang="en-US" sz="2800" b="1">
                <a:solidFill>
                  <a:srgbClr val="FF00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已知一个大小为</a:t>
            </a:r>
            <a:r>
              <a:rPr lang="en-US" altLang="zh-CN" sz="2800" b="1">
                <a:latin typeface="Arial" panose="020B0604020202020204" pitchFamily="34" charset="0"/>
                <a:ea typeface="黑体" panose="02010609060101010101" pitchFamily="1" charset="-122"/>
              </a:rPr>
              <a:t>512</a:t>
            </a:r>
            <a:r>
              <a:rPr lang="zh-CN" altLang="en-US" sz="2800" b="1">
                <a:latin typeface="Arial" panose="020B0604020202020204" pitchFamily="34" charset="0"/>
                <a:ea typeface="黑体" panose="02010609060101010101" pitchFamily="1" charset="-122"/>
              </a:rPr>
              <a:t>的存储区，假设先后有</a:t>
            </a:r>
            <a:r>
              <a:rPr lang="en-US" altLang="zh-CN" sz="2800" b="1">
                <a:latin typeface="Arial" panose="020B0604020202020204" pitchFamily="34" charset="0"/>
                <a:ea typeface="黑体" panose="02010609060101010101" pitchFamily="1" charset="-122"/>
              </a:rPr>
              <a:t>6</a:t>
            </a:r>
            <a:r>
              <a:rPr lang="zh-CN" altLang="en-US" sz="2800" b="1">
                <a:latin typeface="Arial" panose="020B0604020202020204" pitchFamily="34" charset="0"/>
                <a:ea typeface="黑体" panose="02010609060101010101" pitchFamily="1" charset="-122"/>
              </a:rPr>
              <a:t>个用户申请大小为</a:t>
            </a:r>
            <a:r>
              <a:rPr lang="en-US" altLang="zh-CN" sz="2800" b="1">
                <a:latin typeface="Arial" panose="020B0604020202020204" pitchFamily="34" charset="0"/>
                <a:ea typeface="黑体" panose="02010609060101010101" pitchFamily="1" charset="-122"/>
              </a:rPr>
              <a:t>23</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45</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52</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100</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11</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19</a:t>
            </a:r>
            <a:r>
              <a:rPr lang="zh-CN" altLang="en-US" sz="2800" b="1">
                <a:latin typeface="Arial" panose="020B0604020202020204" pitchFamily="34" charset="0"/>
                <a:ea typeface="黑体" panose="02010609060101010101" pitchFamily="1" charset="-122"/>
              </a:rPr>
              <a:t>的存储空间，然后再顺序释放</a:t>
            </a:r>
            <a:r>
              <a:rPr lang="en-US" altLang="zh-CN" sz="2800" b="1">
                <a:latin typeface="Arial" panose="020B0604020202020204" pitchFamily="34" charset="0"/>
                <a:ea typeface="黑体" panose="02010609060101010101" pitchFamily="1" charset="-122"/>
              </a:rPr>
              <a:t>45</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52</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11</a:t>
            </a:r>
            <a:r>
              <a:rPr lang="zh-CN" altLang="en-US" sz="2800" b="1">
                <a:latin typeface="Arial" panose="020B0604020202020204" pitchFamily="34" charset="0"/>
                <a:ea typeface="黑体" panose="02010609060101010101" pitchFamily="1" charset="-122"/>
              </a:rPr>
              <a:t>的占用分区，假设以伙伴系统实现存储管理。</a:t>
            </a:r>
            <a:endParaRPr lang="zh-CN" altLang="en-US" sz="2800" b="1">
              <a:latin typeface="Arial" panose="020B0604020202020204" pitchFamily="34" charset="0"/>
              <a:ea typeface="黑体" panose="02010609060101010101" pitchFamily="1" charset="-122"/>
            </a:endParaRPr>
          </a:p>
          <a:p>
            <a:pPr lvl="0" indent="0" eaLnBrk="0" hangingPunct="0">
              <a:spcBef>
                <a:spcPct val="50000"/>
              </a:spcBef>
            </a:pPr>
            <a:r>
              <a:rPr lang="zh-CN" altLang="en-US" sz="2800" b="1">
                <a:solidFill>
                  <a:srgbClr val="0000FF"/>
                </a:solidFill>
                <a:latin typeface="Arial" panose="020B0604020202020204" pitchFamily="34" charset="0"/>
                <a:ea typeface="黑体" panose="02010609060101010101" pitchFamily="1" charset="-122"/>
              </a:rPr>
              <a:t>（</a:t>
            </a:r>
            <a:r>
              <a:rPr lang="en-US" altLang="zh-CN" sz="2800" b="1">
                <a:solidFill>
                  <a:srgbClr val="0000FF"/>
                </a:solidFill>
                <a:latin typeface="Arial" panose="020B0604020202020204" pitchFamily="34" charset="0"/>
                <a:ea typeface="黑体" panose="02010609060101010101" pitchFamily="1" charset="-122"/>
              </a:rPr>
              <a:t>1</a:t>
            </a:r>
            <a:r>
              <a:rPr lang="zh-CN" altLang="en-US" sz="2800" b="1">
                <a:solidFill>
                  <a:srgbClr val="0000FF"/>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画出为</a:t>
            </a:r>
            <a:r>
              <a:rPr lang="en-US" altLang="zh-CN" sz="2800" b="1">
                <a:latin typeface="Arial" panose="020B0604020202020204" pitchFamily="34" charset="0"/>
                <a:ea typeface="黑体" panose="02010609060101010101" pitchFamily="1" charset="-122"/>
              </a:rPr>
              <a:t>6</a:t>
            </a:r>
            <a:r>
              <a:rPr lang="zh-CN" altLang="en-US" sz="2800" b="1">
                <a:latin typeface="Arial" panose="020B0604020202020204" pitchFamily="34" charset="0"/>
                <a:ea typeface="黑体" panose="02010609060101010101" pitchFamily="1" charset="-122"/>
              </a:rPr>
              <a:t>个用户分配后可利用空间表的状态，以及每个用户得到的存储块的起始地址</a:t>
            </a:r>
            <a:endParaRPr lang="zh-CN" altLang="en-US" sz="2800" b="1">
              <a:latin typeface="Arial" panose="020B0604020202020204" pitchFamily="34" charset="0"/>
              <a:ea typeface="黑体" panose="02010609060101010101" pitchFamily="1" charset="-122"/>
            </a:endParaRPr>
          </a:p>
          <a:p>
            <a:pPr lvl="0" indent="0" eaLnBrk="0" hangingPunct="0">
              <a:spcBef>
                <a:spcPct val="50000"/>
              </a:spcBef>
            </a:pPr>
            <a:r>
              <a:rPr lang="zh-CN" altLang="en-US" sz="2800" b="1">
                <a:solidFill>
                  <a:srgbClr val="0000FF"/>
                </a:solidFill>
                <a:latin typeface="Arial" panose="020B0604020202020204" pitchFamily="34" charset="0"/>
                <a:ea typeface="黑体" panose="02010609060101010101" pitchFamily="1" charset="-122"/>
              </a:rPr>
              <a:t>（</a:t>
            </a:r>
            <a:r>
              <a:rPr lang="en-US" altLang="zh-CN" sz="2800" b="1">
                <a:solidFill>
                  <a:srgbClr val="0000FF"/>
                </a:solidFill>
                <a:latin typeface="Arial" panose="020B0604020202020204" pitchFamily="34" charset="0"/>
                <a:ea typeface="黑体" panose="02010609060101010101" pitchFamily="1" charset="-122"/>
              </a:rPr>
              <a:t>2</a:t>
            </a:r>
            <a:r>
              <a:rPr lang="zh-CN" altLang="en-US" sz="2800" b="1">
                <a:solidFill>
                  <a:srgbClr val="0000FF"/>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画出回收</a:t>
            </a:r>
            <a:r>
              <a:rPr lang="en-US" altLang="zh-CN" sz="2800" b="1">
                <a:latin typeface="Arial" panose="020B0604020202020204" pitchFamily="34" charset="0"/>
                <a:ea typeface="黑体" panose="02010609060101010101" pitchFamily="1" charset="-122"/>
              </a:rPr>
              <a:t>3</a:t>
            </a:r>
            <a:r>
              <a:rPr lang="zh-CN" altLang="en-US" sz="2800" b="1">
                <a:latin typeface="Arial" panose="020B0604020202020204" pitchFamily="34" charset="0"/>
                <a:ea typeface="黑体" panose="02010609060101010101" pitchFamily="1" charset="-122"/>
              </a:rPr>
              <a:t>个占用块之后的可利用空间表的状态</a:t>
            </a:r>
            <a:endParaRPr lang="zh-CN" altLang="en-US" sz="2800" b="1">
              <a:latin typeface="Arial" panose="020B0604020202020204" pitchFamily="34" charset="0"/>
              <a:ea typeface="黑体" panose="02010609060101010101" pitchFamily="1" charset="-122"/>
            </a:endParaRPr>
          </a:p>
        </p:txBody>
      </p:sp>
      <p:sp>
        <p:nvSpPr>
          <p:cNvPr id="62467"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plus(in)">
                                      <p:cBhvr>
                                        <p:cTn id="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4097"/>
          <p:cNvSpPr>
            <a:spLocks noGrp="1"/>
          </p:cNvSpPr>
          <p:nvPr>
            <p:ph type="ctrTitle"/>
          </p:nvPr>
        </p:nvSpPr>
        <p:spPr>
          <a:xfrm>
            <a:off x="563563" y="120650"/>
            <a:ext cx="7772400" cy="2192338"/>
          </a:xfrm>
        </p:spPr>
        <p:txBody>
          <a:bodyPr anchor="ctr"/>
          <a:p>
            <a:pPr defTabSz="914400">
              <a:lnSpc>
                <a:spcPct val="40000"/>
              </a:lnSpc>
              <a:buSzPct val="100000"/>
              <a:buFont typeface="Wingdings" panose="05000000000000000000" pitchFamily="2" charset="2"/>
              <a:buNone/>
            </a:pPr>
            <a:r>
              <a:rPr lang="zh-CN" altLang="en-US" sz="4800" kern="1200" baseline="0" dirty="0">
                <a:solidFill>
                  <a:srgbClr val="0000FF"/>
                </a:solidFill>
                <a:latin typeface="+mj-lt"/>
                <a:ea typeface="+mj-ea"/>
                <a:cs typeface="+mj-cs"/>
              </a:rPr>
              <a:t>第</a:t>
            </a:r>
            <a:r>
              <a:rPr lang="en-US" altLang="zh-CN" sz="4800" kern="1200" baseline="0" dirty="0">
                <a:solidFill>
                  <a:srgbClr val="0000FF"/>
                </a:solidFill>
                <a:latin typeface="+mj-lt"/>
                <a:ea typeface="+mj-ea"/>
                <a:cs typeface="+mj-cs"/>
              </a:rPr>
              <a:t>7</a:t>
            </a:r>
            <a:r>
              <a:rPr lang="zh-CN" altLang="en-US" sz="4800" kern="1200" baseline="0" dirty="0">
                <a:solidFill>
                  <a:srgbClr val="0000FF"/>
                </a:solidFill>
                <a:latin typeface="+mj-lt"/>
                <a:ea typeface="+mj-ea"/>
                <a:cs typeface="+mj-cs"/>
              </a:rPr>
              <a:t>章   </a:t>
            </a:r>
            <a:r>
              <a:rPr lang="zh-CN" altLang="en-US" sz="4800" kern="1200" baseline="0" dirty="0">
                <a:solidFill>
                  <a:srgbClr val="FF00FF"/>
                </a:solidFill>
                <a:latin typeface="+mj-lt"/>
                <a:ea typeface="+mj-ea"/>
                <a:cs typeface="+mj-cs"/>
              </a:rPr>
              <a:t>内存管理</a:t>
            </a:r>
            <a:endParaRPr lang="zh-CN" altLang="en-US" sz="4800" kern="1200" baseline="0" dirty="0">
              <a:solidFill>
                <a:srgbClr val="FF00FF"/>
              </a:solidFill>
              <a:latin typeface="+mj-lt"/>
              <a:ea typeface="+mj-ea"/>
              <a:cs typeface="+mj-cs"/>
            </a:endParaRPr>
          </a:p>
        </p:txBody>
      </p:sp>
      <p:grpSp>
        <p:nvGrpSpPr>
          <p:cNvPr id="2" name="组合 1"/>
          <p:cNvGrpSpPr/>
          <p:nvPr/>
        </p:nvGrpSpPr>
        <p:grpSpPr>
          <a:xfrm>
            <a:off x="492125" y="1804988"/>
            <a:ext cx="7848600" cy="4464050"/>
            <a:chOff x="0" y="0"/>
            <a:chExt cx="4944" cy="2812"/>
          </a:xfrm>
        </p:grpSpPr>
        <p:sp>
          <p:nvSpPr>
            <p:cNvPr id="17411" name="圆角矩形 2"/>
            <p:cNvSpPr/>
            <p:nvPr/>
          </p:nvSpPr>
          <p:spPr>
            <a:xfrm>
              <a:off x="0" y="136"/>
              <a:ext cx="4944" cy="2676"/>
            </a:xfrm>
            <a:prstGeom prst="roundRect">
              <a:avLst>
                <a:gd name="adj" fmla="val 11921"/>
              </a:avLst>
            </a:prstGeom>
            <a:gradFill rotWithShape="1">
              <a:gsLst>
                <a:gs pos="0">
                  <a:schemeClr val="accent2"/>
                </a:gs>
                <a:gs pos="100000">
                  <a:srgbClr val="24246B"/>
                </a:gs>
              </a:gsLst>
              <a:lin ang="5400000" scaled="1"/>
              <a:tileRect/>
            </a:gradFill>
            <a:ln w="25400" cap="flat" cmpd="sng">
              <a:solidFill>
                <a:srgbClr val="FEFEFE"/>
              </a:solidFill>
              <a:prstDash val="solid"/>
              <a:round/>
              <a:headEnd type="none" w="med" len="med"/>
              <a:tailEnd type="none" w="med" len="med"/>
            </a:ln>
            <a:effectLst>
              <a:outerShdw dist="53882" dir="2699999" algn="ctr" rotWithShape="0">
                <a:srgbClr val="000000">
                  <a:alpha val="50000"/>
                </a:srgbClr>
              </a:outerShdw>
            </a:effectLst>
          </p:spPr>
          <p:txBody>
            <a:bodyPr anchor="t"/>
            <a:p>
              <a:pPr lvl="0" indent="0"/>
              <a:endParaRPr lang="zh-CN" altLang="en-US">
                <a:latin typeface="Arial" panose="020B0604020202020204" pitchFamily="34" charset="0"/>
                <a:ea typeface="宋体" panose="02010600030101010101" pitchFamily="2" charset="-122"/>
              </a:endParaRPr>
            </a:p>
          </p:txBody>
        </p:sp>
        <p:pic>
          <p:nvPicPr>
            <p:cNvPr id="17412" name="图片 3" descr="Picture4"/>
            <p:cNvPicPr>
              <a:picLocks noChangeAspect="1"/>
            </p:cNvPicPr>
            <p:nvPr/>
          </p:nvPicPr>
          <p:blipFill>
            <a:blip r:embed="rId1"/>
            <a:stretch>
              <a:fillRect/>
            </a:stretch>
          </p:blipFill>
          <p:spPr>
            <a:xfrm>
              <a:off x="200" y="152"/>
              <a:ext cx="496" cy="422"/>
            </a:xfrm>
            <a:prstGeom prst="rect">
              <a:avLst/>
            </a:prstGeom>
            <a:noFill/>
            <a:ln w="9525">
              <a:noFill/>
            </a:ln>
          </p:spPr>
        </p:pic>
        <p:sp>
          <p:nvSpPr>
            <p:cNvPr id="17413" name="圆角矩形 4"/>
            <p:cNvSpPr/>
            <p:nvPr/>
          </p:nvSpPr>
          <p:spPr>
            <a:xfrm>
              <a:off x="318" y="0"/>
              <a:ext cx="4263" cy="408"/>
            </a:xfrm>
            <a:prstGeom prst="roundRect">
              <a:avLst>
                <a:gd name="adj" fmla="val 16667"/>
              </a:avLst>
            </a:prstGeom>
            <a:solidFill>
              <a:srgbClr val="FEFFFF"/>
            </a:solidFill>
            <a:ln w="28575" cap="flat" cmpd="sng">
              <a:solidFill>
                <a:schemeClr val="accent2"/>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7414" name="任意多边形 5"/>
            <p:cNvSpPr/>
            <p:nvPr/>
          </p:nvSpPr>
          <p:spPr>
            <a:xfrm flipV="1">
              <a:off x="45" y="181"/>
              <a:ext cx="4788" cy="234"/>
            </a:xfrm>
            <a:custGeom>
              <a:avLst/>
              <a:gdLst/>
              <a:ahLst/>
              <a:cxnLst>
                <a:cxn ang="0">
                  <a:pos x="19693" y="10800"/>
                </a:cxn>
                <a:cxn ang="90">
                  <a:pos x="10800" y="21600"/>
                </a:cxn>
                <a:cxn ang="180">
                  <a:pos x="1906" y="10800"/>
                </a:cxn>
                <a:cxn ang="270">
                  <a:pos x="10800" y="0"/>
                </a:cxn>
              </a:cxnLst>
              <a:pathLst>
                <a:path w="21600" h="21600">
                  <a:moveTo>
                    <a:pt x="0" y="0"/>
                  </a:moveTo>
                  <a:lnTo>
                    <a:pt x="3813" y="21600"/>
                  </a:lnTo>
                  <a:lnTo>
                    <a:pt x="17787" y="21600"/>
                  </a:lnTo>
                  <a:lnTo>
                    <a:pt x="21600" y="0"/>
                  </a:lnTo>
                  <a:close/>
                </a:path>
              </a:pathLst>
            </a:custGeom>
            <a:gradFill rotWithShape="1">
              <a:gsLst>
                <a:gs pos="0">
                  <a:schemeClr val="accent2">
                    <a:alpha val="39998"/>
                  </a:schemeClr>
                </a:gs>
                <a:gs pos="100000">
                  <a:srgbClr val="FFFFFF">
                    <a:alpha val="0"/>
                  </a:srgbClr>
                </a:gs>
              </a:gsLst>
              <a:lin ang="5400000" scaled="1"/>
              <a:tileRect/>
            </a:gradFill>
            <a:ln w="9525">
              <a:noFill/>
            </a:ln>
          </p:spPr>
          <p:txBody>
            <a:bodyPr/>
            <a:p>
              <a:endParaRPr lang="zh-CN" altLang="en-US"/>
            </a:p>
          </p:txBody>
        </p:sp>
      </p:grpSp>
      <p:sp>
        <p:nvSpPr>
          <p:cNvPr id="5128" name="文本框 5127"/>
          <p:cNvSpPr txBox="1"/>
          <p:nvPr/>
        </p:nvSpPr>
        <p:spPr>
          <a:xfrm>
            <a:off x="1012825" y="2481263"/>
            <a:ext cx="6403975" cy="493712"/>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讨论内存管理的主要需求</a:t>
            </a:r>
            <a:endParaRPr lang="zh-CN" altLang="en-US" sz="2400" b="1" dirty="0">
              <a:solidFill>
                <a:srgbClr val="FFFF66"/>
              </a:solidFill>
              <a:latin typeface="Arial" panose="020B0604020202020204" pitchFamily="34" charset="0"/>
              <a:ea typeface="黑体" panose="02010609060101010101" pitchFamily="1" charset="-122"/>
            </a:endParaRPr>
          </a:p>
        </p:txBody>
      </p:sp>
      <p:sp>
        <p:nvSpPr>
          <p:cNvPr id="5129" name="文本框 5128"/>
          <p:cNvSpPr txBox="1"/>
          <p:nvPr/>
        </p:nvSpPr>
        <p:spPr>
          <a:xfrm>
            <a:off x="1012825" y="3684588"/>
            <a:ext cx="6808788" cy="492125"/>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理解并解释分页的概念</a:t>
            </a:r>
            <a:endParaRPr lang="zh-CN" altLang="en-US" sz="2400" b="1" dirty="0">
              <a:solidFill>
                <a:srgbClr val="FFFF66"/>
              </a:solidFill>
              <a:latin typeface="Arial" panose="020B0604020202020204" pitchFamily="34" charset="0"/>
              <a:ea typeface="黑体" panose="02010609060101010101" pitchFamily="1" charset="-122"/>
            </a:endParaRPr>
          </a:p>
        </p:txBody>
      </p:sp>
      <p:sp>
        <p:nvSpPr>
          <p:cNvPr id="5130" name="文本框 5129"/>
          <p:cNvSpPr txBox="1"/>
          <p:nvPr/>
        </p:nvSpPr>
        <p:spPr>
          <a:xfrm>
            <a:off x="1012825" y="3082925"/>
            <a:ext cx="7527925" cy="493713"/>
          </a:xfrm>
          <a:prstGeom prst="rect">
            <a:avLst/>
          </a:prstGeom>
          <a:noFill/>
          <a:ln w="9525">
            <a:noFill/>
          </a:ln>
        </p:spPr>
        <p:txBody>
          <a:bodyPr wrap="square" anchor="t">
            <a:spAutoFit/>
          </a:bodyPr>
          <a:p>
            <a:pPr lvl="0" indent="0" eaLnBrk="0" hangingPunct="0">
              <a:lnSpc>
                <a:spcPct val="110000"/>
              </a:lnSpc>
            </a:pPr>
            <a:r>
              <a:rPr lang="zh-CN" altLang="en-US" sz="2400" b="1" dirty="0">
                <a:solidFill>
                  <a:schemeClr val="bg1"/>
                </a:solidFill>
                <a:latin typeface="Arial" panose="020B0604020202020204" pitchFamily="34" charset="0"/>
                <a:ea typeface="黑体" panose="02010609060101010101" pitchFamily="1" charset="-122"/>
              </a:rPr>
              <a:t>● 理解内存分区的原因并解释所使用的各种技术</a:t>
            </a:r>
            <a:endParaRPr lang="zh-CN" altLang="en-US" sz="2400" b="1" dirty="0">
              <a:solidFill>
                <a:schemeClr val="bg1"/>
              </a:solidFill>
              <a:latin typeface="Arial" panose="020B0604020202020204" pitchFamily="34" charset="0"/>
              <a:ea typeface="黑体" panose="02010609060101010101" pitchFamily="1" charset="-122"/>
            </a:endParaRPr>
          </a:p>
        </p:txBody>
      </p:sp>
      <p:sp>
        <p:nvSpPr>
          <p:cNvPr id="5131" name="标题 5130"/>
          <p:cNvSpPr>
            <a:spLocks noGrp="1"/>
          </p:cNvSpPr>
          <p:nvPr/>
        </p:nvSpPr>
        <p:spPr>
          <a:xfrm>
            <a:off x="1751013" y="1641475"/>
            <a:ext cx="4660900" cy="893763"/>
          </a:xfrm>
          <a:prstGeom prst="rect">
            <a:avLst/>
          </a:prstGeom>
          <a:noFill/>
          <a:ln w="9525">
            <a:noFill/>
          </a:ln>
        </p:spPr>
        <p:txBody>
          <a:bodyPr anchor="ctr"/>
          <a:p>
            <a:pPr lvl="0" indent="0" algn="ctr">
              <a:buFont typeface="Wingdings" panose="05000000000000000000" pitchFamily="2" charset="2"/>
              <a:buNone/>
            </a:pPr>
            <a:r>
              <a:rPr lang="zh-CN" altLang="en-US" sz="3200" b="1">
                <a:solidFill>
                  <a:srgbClr val="6600FF"/>
                </a:solidFill>
                <a:latin typeface="Arial" panose="020B0604020202020204" pitchFamily="34" charset="0"/>
                <a:ea typeface="黑体" panose="02010609060101010101" pitchFamily="1" charset="-122"/>
              </a:rPr>
              <a:t>本章学习目标</a:t>
            </a:r>
            <a:endParaRPr lang="zh-CN" altLang="en-US" sz="3200" b="1">
              <a:solidFill>
                <a:srgbClr val="6600FF"/>
              </a:solidFill>
              <a:latin typeface="Arial" panose="020B0604020202020204" pitchFamily="34" charset="0"/>
              <a:ea typeface="黑体" panose="02010609060101010101" pitchFamily="1" charset="-122"/>
            </a:endParaRPr>
          </a:p>
        </p:txBody>
      </p:sp>
      <p:sp>
        <p:nvSpPr>
          <p:cNvPr id="3" name="文本框 2"/>
          <p:cNvSpPr txBox="1"/>
          <p:nvPr/>
        </p:nvSpPr>
        <p:spPr>
          <a:xfrm>
            <a:off x="1012825" y="4284663"/>
            <a:ext cx="6715125" cy="493712"/>
          </a:xfrm>
          <a:prstGeom prst="rect">
            <a:avLst/>
          </a:prstGeom>
          <a:noFill/>
          <a:ln w="9525">
            <a:noFill/>
          </a:ln>
        </p:spPr>
        <p:txBody>
          <a:bodyPr wrap="square" anchor="t">
            <a:spAutoFit/>
          </a:bodyPr>
          <a:p>
            <a:pPr lvl="0" indent="0" eaLnBrk="0" hangingPunct="0">
              <a:lnSpc>
                <a:spcPct val="110000"/>
              </a:lnSpc>
            </a:pPr>
            <a:r>
              <a:rPr lang="zh-CN" altLang="en-US" sz="2400" b="1" dirty="0">
                <a:solidFill>
                  <a:schemeClr val="bg1"/>
                </a:solidFill>
                <a:latin typeface="Arial" panose="020B0604020202020204" pitchFamily="34" charset="0"/>
                <a:ea typeface="黑体" panose="02010609060101010101" pitchFamily="1" charset="-122"/>
              </a:rPr>
              <a:t>● 理解并解释分段的概念</a:t>
            </a:r>
            <a:endParaRPr lang="zh-CN" altLang="en-US" sz="2400" b="1" dirty="0">
              <a:solidFill>
                <a:schemeClr val="bg1"/>
              </a:solidFill>
              <a:latin typeface="Arial" panose="020B0604020202020204" pitchFamily="34" charset="0"/>
              <a:ea typeface="黑体" panose="02010609060101010101" pitchFamily="1" charset="-122"/>
            </a:endParaRPr>
          </a:p>
        </p:txBody>
      </p:sp>
      <p:sp>
        <p:nvSpPr>
          <p:cNvPr id="4" name="文本框 3"/>
          <p:cNvSpPr txBox="1"/>
          <p:nvPr/>
        </p:nvSpPr>
        <p:spPr>
          <a:xfrm>
            <a:off x="1012825" y="4886325"/>
            <a:ext cx="6808788" cy="493713"/>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评估分区和分段的有关优点</a:t>
            </a:r>
            <a:endParaRPr lang="zh-CN" altLang="en-US" sz="2400" b="1" dirty="0">
              <a:solidFill>
                <a:srgbClr val="FFFF66"/>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131"/>
                                        </p:tgtEl>
                                        <p:attrNameLst>
                                          <p:attrName>style.visibility</p:attrName>
                                        </p:attrNameLst>
                                      </p:cBhvr>
                                      <p:to>
                                        <p:strVal val="visible"/>
                                      </p:to>
                                    </p:set>
                                    <p:animEffect transition="in" filter="slide(fromTop)">
                                      <p:cBhvr>
                                        <p:cTn id="12" dur="500"/>
                                        <p:tgtEl>
                                          <p:spTgt spid="5131"/>
                                        </p:tgtEl>
                                      </p:cBhvr>
                                    </p:animEffect>
                                  </p:childTnLst>
                                </p:cTn>
                              </p:par>
                            </p:childTnLst>
                          </p:cTn>
                        </p:par>
                        <p:par>
                          <p:cTn id="13" fill="hold">
                            <p:stCondLst>
                              <p:cond delay="1000"/>
                            </p:stCondLst>
                            <p:childTnLst>
                              <p:par>
                                <p:cTn id="14" presetID="12" presetClass="entr" presetSubtype="1" fill="hold" nodeType="afterEffect">
                                  <p:stCondLst>
                                    <p:cond delay="0"/>
                                  </p:stCondLst>
                                  <p:childTnLst>
                                    <p:set>
                                      <p:cBhvr>
                                        <p:cTn id="15" dur="1" fill="hold">
                                          <p:stCondLst>
                                            <p:cond delay="0"/>
                                          </p:stCondLst>
                                        </p:cTn>
                                        <p:tgtEl>
                                          <p:spTgt spid="5128">
                                            <p:txEl>
                                              <p:charRg st="0" end="32"/>
                                            </p:txEl>
                                          </p:spTgt>
                                        </p:tgtEl>
                                        <p:attrNameLst>
                                          <p:attrName>style.visibility</p:attrName>
                                        </p:attrNameLst>
                                      </p:cBhvr>
                                      <p:to>
                                        <p:strVal val="visible"/>
                                      </p:to>
                                    </p:set>
                                    <p:animEffect transition="in" filter="slide(fromTop)">
                                      <p:cBhvr>
                                        <p:cTn id="16" dur="500"/>
                                        <p:tgtEl>
                                          <p:spTgt spid="5128">
                                            <p:txEl>
                                              <p:charRg st="0" end="32"/>
                                            </p:txEl>
                                          </p:spTgt>
                                        </p:tgtEl>
                                      </p:cBhvr>
                                    </p:animEffect>
                                  </p:childTnLst>
                                </p:cTn>
                              </p:par>
                            </p:childTnLst>
                          </p:cTn>
                        </p:par>
                        <p:par>
                          <p:cTn id="17" fill="hold">
                            <p:stCondLst>
                              <p:cond delay="1500"/>
                            </p:stCondLst>
                            <p:childTnLst>
                              <p:par>
                                <p:cTn id="18" presetID="12" presetClass="entr" presetSubtype="1" fill="hold" grpId="0" nodeType="afterEffect">
                                  <p:stCondLst>
                                    <p:cond delay="0"/>
                                  </p:stCondLst>
                                  <p:childTnLst>
                                    <p:set>
                                      <p:cBhvr>
                                        <p:cTn id="19" dur="1" fill="hold">
                                          <p:stCondLst>
                                            <p:cond delay="0"/>
                                          </p:stCondLst>
                                        </p:cTn>
                                        <p:tgtEl>
                                          <p:spTgt spid="5130"/>
                                        </p:tgtEl>
                                        <p:attrNameLst>
                                          <p:attrName>style.visibility</p:attrName>
                                        </p:attrNameLst>
                                      </p:cBhvr>
                                      <p:to>
                                        <p:strVal val="visible"/>
                                      </p:to>
                                    </p:set>
                                    <p:animEffect transition="in" filter="slide(fromTop)">
                                      <p:cBhvr>
                                        <p:cTn id="20" dur="500"/>
                                        <p:tgtEl>
                                          <p:spTgt spid="5130"/>
                                        </p:tgtEl>
                                      </p:cBhvr>
                                    </p:animEffect>
                                  </p:childTnLst>
                                </p:cTn>
                              </p:par>
                            </p:childTnLst>
                          </p:cTn>
                        </p:par>
                        <p:par>
                          <p:cTn id="21" fill="hold">
                            <p:stCondLst>
                              <p:cond delay="2000"/>
                            </p:stCondLst>
                            <p:childTnLst>
                              <p:par>
                                <p:cTn id="22" presetID="12" presetClass="entr" presetSubtype="1" fill="hold" nodeType="afterEffect">
                                  <p:stCondLst>
                                    <p:cond delay="0"/>
                                  </p:stCondLst>
                                  <p:childTnLst>
                                    <p:set>
                                      <p:cBhvr>
                                        <p:cTn id="23" dur="1" fill="hold">
                                          <p:stCondLst>
                                            <p:cond delay="0"/>
                                          </p:stCondLst>
                                        </p:cTn>
                                        <p:tgtEl>
                                          <p:spTgt spid="5129">
                                            <p:txEl>
                                              <p:charRg st="0" end="25"/>
                                            </p:txEl>
                                          </p:spTgt>
                                        </p:tgtEl>
                                        <p:attrNameLst>
                                          <p:attrName>style.visibility</p:attrName>
                                        </p:attrNameLst>
                                      </p:cBhvr>
                                      <p:to>
                                        <p:strVal val="visible"/>
                                      </p:to>
                                    </p:set>
                                    <p:animEffect transition="in" filter="slide(fromTop)">
                                      <p:cBhvr>
                                        <p:cTn id="24" dur="500"/>
                                        <p:tgtEl>
                                          <p:spTgt spid="5129">
                                            <p:txEl>
                                              <p:charRg st="0" end="25"/>
                                            </p:txEl>
                                          </p:spTgt>
                                        </p:tgtEl>
                                      </p:cBhvr>
                                    </p:animEffect>
                                  </p:childTnLst>
                                </p:cTn>
                              </p:par>
                            </p:childTnLst>
                          </p:cTn>
                        </p:par>
                        <p:par>
                          <p:cTn id="25" fill="hold">
                            <p:stCondLst>
                              <p:cond delay="2500"/>
                            </p:stCondLst>
                            <p:childTnLst>
                              <p:par>
                                <p:cTn id="26" presetID="1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lide(fromTop)">
                                      <p:cBhvr>
                                        <p:cTn id="28" dur="500"/>
                                        <p:tgtEl>
                                          <p:spTgt spid="3"/>
                                        </p:tgtEl>
                                      </p:cBhvr>
                                    </p:animEffect>
                                  </p:childTnLst>
                                </p:cTn>
                              </p:par>
                            </p:childTnLst>
                          </p:cTn>
                        </p:par>
                        <p:par>
                          <p:cTn id="29" fill="hold">
                            <p:stCondLst>
                              <p:cond delay="3000"/>
                            </p:stCondLst>
                            <p:childTnLst>
                              <p:par>
                                <p:cTn id="30" presetID="12" presetClass="entr" presetSubtype="1" fill="hold" nodeType="afterEffect">
                                  <p:stCondLst>
                                    <p:cond delay="0"/>
                                  </p:stCondLst>
                                  <p:childTnLst>
                                    <p:set>
                                      <p:cBhvr>
                                        <p:cTn id="31" dur="1" fill="hold">
                                          <p:stCondLst>
                                            <p:cond delay="0"/>
                                          </p:stCondLst>
                                        </p:cTn>
                                        <p:tgtEl>
                                          <p:spTgt spid="4">
                                            <p:txEl>
                                              <p:charRg st="0" end="25"/>
                                            </p:txEl>
                                          </p:spTgt>
                                        </p:tgtEl>
                                        <p:attrNameLst>
                                          <p:attrName>style.visibility</p:attrName>
                                        </p:attrNameLst>
                                      </p:cBhvr>
                                      <p:to>
                                        <p:strVal val="visible"/>
                                      </p:to>
                                    </p:set>
                                    <p:animEffect transition="in" filter="slide(fromTop)">
                                      <p:cBhvr>
                                        <p:cTn id="32" dur="500"/>
                                        <p:tgtEl>
                                          <p:spTgt spid="4">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52225"/>
          <p:cNvSpPr>
            <a:spLocks noGrp="1"/>
          </p:cNvSpPr>
          <p:nvPr>
            <p:ph type="title"/>
          </p:nvPr>
        </p:nvSpPr>
        <p:spPr>
          <a:xfrm>
            <a:off x="468313" y="476250"/>
            <a:ext cx="8229600" cy="1143000"/>
          </a:xfrm>
        </p:spPr>
        <p:txBody>
          <a:bodyPr anchor="ctr"/>
          <a:p>
            <a:r>
              <a:rPr lang="zh-CN" altLang="en-US" dirty="0">
                <a:solidFill>
                  <a:srgbClr val="FF0000"/>
                </a:solidFill>
              </a:rPr>
              <a:t>伙伴系统习题</a:t>
            </a:r>
            <a:endParaRPr lang="zh-CN" altLang="en-US" dirty="0">
              <a:solidFill>
                <a:srgbClr val="FF0000"/>
              </a:solidFill>
            </a:endParaRPr>
          </a:p>
        </p:txBody>
      </p:sp>
      <p:sp>
        <p:nvSpPr>
          <p:cNvPr id="52227" name="文本框 52226"/>
          <p:cNvSpPr txBox="1"/>
          <p:nvPr/>
        </p:nvSpPr>
        <p:spPr>
          <a:xfrm>
            <a:off x="395288" y="1628775"/>
            <a:ext cx="8496300" cy="4093210"/>
          </a:xfrm>
          <a:prstGeom prst="rect">
            <a:avLst/>
          </a:prstGeom>
          <a:solidFill>
            <a:schemeClr val="bg1"/>
          </a:solid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习题</a:t>
            </a:r>
            <a:r>
              <a:rPr lang="en-US" altLang="zh-CN" sz="2800" b="1">
                <a:solidFill>
                  <a:srgbClr val="FF0000"/>
                </a:solidFill>
                <a:latin typeface="Arial" panose="020B0604020202020204" pitchFamily="34" charset="0"/>
                <a:ea typeface="黑体" panose="02010609060101010101" pitchFamily="1" charset="-122"/>
              </a:rPr>
              <a:t>1</a:t>
            </a:r>
            <a:r>
              <a:rPr lang="zh-CN" altLang="en-US" sz="2800" b="1">
                <a:solidFill>
                  <a:srgbClr val="FF0000"/>
                </a:solidFill>
                <a:latin typeface="Arial" panose="020B0604020202020204" pitchFamily="34" charset="0"/>
                <a:ea typeface="黑体" panose="02010609060101010101" pitchFamily="1" charset="-122"/>
              </a:rPr>
              <a:t>：（</a:t>
            </a:r>
            <a:r>
              <a:rPr lang="en-US" altLang="zh-CN" sz="2800" b="1">
                <a:solidFill>
                  <a:srgbClr val="FF0000"/>
                </a:solidFill>
                <a:latin typeface="Arial" panose="020B0604020202020204" pitchFamily="34" charset="0"/>
                <a:ea typeface="黑体" panose="02010609060101010101" pitchFamily="1" charset="-122"/>
              </a:rPr>
              <a:t>1</a:t>
            </a:r>
            <a:r>
              <a:rPr lang="zh-CN" altLang="en-US" sz="2800" b="1">
                <a:solidFill>
                  <a:srgbClr val="FF00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画出为</a:t>
            </a:r>
            <a:r>
              <a:rPr lang="en-US" altLang="zh-CN" sz="2800" b="1">
                <a:latin typeface="Arial" panose="020B0604020202020204" pitchFamily="34" charset="0"/>
                <a:ea typeface="黑体" panose="02010609060101010101" pitchFamily="1" charset="-122"/>
              </a:rPr>
              <a:t>6</a:t>
            </a:r>
            <a:r>
              <a:rPr lang="zh-CN" altLang="en-US" sz="2800" b="1">
                <a:latin typeface="Arial" panose="020B0604020202020204" pitchFamily="34" charset="0"/>
                <a:ea typeface="黑体" panose="02010609060101010101" pitchFamily="1" charset="-122"/>
              </a:rPr>
              <a:t>个用户分配后可利用空间表的状态，以及每个用户得到的存储块的起始地址</a:t>
            </a:r>
            <a:endParaRPr lang="zh-CN" altLang="en-US" sz="2800" b="1">
              <a:latin typeface="Arial" panose="020B0604020202020204" pitchFamily="34" charset="0"/>
              <a:ea typeface="黑体" panose="02010609060101010101" pitchFamily="1" charset="-122"/>
            </a:endParaRPr>
          </a:p>
          <a:p>
            <a:pPr lvl="0" indent="0" eaLnBrk="0" hangingPunct="0">
              <a:spcBef>
                <a:spcPct val="50000"/>
              </a:spcBef>
            </a:pPr>
            <a:r>
              <a:rPr lang="zh-CN" altLang="en-US" sz="2800" b="1">
                <a:solidFill>
                  <a:srgbClr val="FF6600"/>
                </a:solidFill>
                <a:latin typeface="Arial" panose="020B0604020202020204" pitchFamily="34" charset="0"/>
                <a:ea typeface="黑体" panose="02010609060101010101" pitchFamily="1" charset="-122"/>
              </a:rPr>
              <a:t>分析：</a:t>
            </a:r>
            <a:endParaRPr lang="zh-CN" altLang="en-US" sz="2800" b="1">
              <a:solidFill>
                <a:srgbClr val="FF6600"/>
              </a:solidFill>
              <a:latin typeface="Arial" panose="020B0604020202020204" pitchFamily="34" charset="0"/>
              <a:ea typeface="黑体" panose="02010609060101010101" pitchFamily="1" charset="-122"/>
            </a:endParaRPr>
          </a:p>
          <a:p>
            <a:pPr lvl="0" indent="0" eaLnBrk="0" hangingPunct="0">
              <a:spcBef>
                <a:spcPct val="50000"/>
              </a:spcBef>
            </a:pPr>
            <a:r>
              <a:rPr lang="zh-CN" altLang="en-US" sz="2800" b="1">
                <a:latin typeface="Arial" panose="020B0604020202020204" pitchFamily="34" charset="0"/>
                <a:ea typeface="黑体" panose="02010609060101010101" pitchFamily="1" charset="-122"/>
              </a:rPr>
              <a:t> </a:t>
            </a:r>
            <a:r>
              <a:rPr lang="en-US" altLang="zh-CN" sz="2800" b="1">
                <a:latin typeface="Arial" panose="020B0604020202020204" pitchFamily="34" charset="0"/>
                <a:ea typeface="黑体" panose="02010609060101010101" pitchFamily="1" charset="-122"/>
              </a:rPr>
              <a:t>2</a:t>
            </a:r>
            <a:r>
              <a:rPr lang="en-US" altLang="zh-CN" sz="2800" b="1" baseline="30000">
                <a:latin typeface="Arial" panose="020B0604020202020204" pitchFamily="34" charset="0"/>
                <a:ea typeface="黑体" panose="02010609060101010101" pitchFamily="1" charset="-122"/>
              </a:rPr>
              <a:t>0</a:t>
            </a:r>
            <a:r>
              <a:rPr lang="en-US" altLang="zh-CN" sz="2800" b="1">
                <a:latin typeface="Arial" panose="020B0604020202020204" pitchFamily="34" charset="0"/>
                <a:ea typeface="黑体" panose="02010609060101010101" pitchFamily="1" charset="-122"/>
              </a:rPr>
              <a:t>     2</a:t>
            </a:r>
            <a:r>
              <a:rPr lang="en-US" altLang="zh-CN" sz="2800" b="1" baseline="30000">
                <a:latin typeface="Arial" panose="020B0604020202020204" pitchFamily="34" charset="0"/>
                <a:ea typeface="黑体" panose="02010609060101010101" pitchFamily="1" charset="-122"/>
              </a:rPr>
              <a:t>1   </a:t>
            </a:r>
            <a:r>
              <a:rPr lang="en-US" altLang="zh-CN" sz="2800" b="1">
                <a:latin typeface="Arial" panose="020B0604020202020204" pitchFamily="34" charset="0"/>
                <a:ea typeface="黑体" panose="02010609060101010101" pitchFamily="1" charset="-122"/>
              </a:rPr>
              <a:t>  2</a:t>
            </a:r>
            <a:r>
              <a:rPr lang="en-US" altLang="zh-CN" sz="2800" b="1" baseline="30000">
                <a:latin typeface="Arial" panose="020B0604020202020204" pitchFamily="34" charset="0"/>
                <a:ea typeface="黑体" panose="02010609060101010101" pitchFamily="1" charset="-122"/>
              </a:rPr>
              <a:t>2</a:t>
            </a:r>
            <a:r>
              <a:rPr lang="en-US" altLang="zh-CN" sz="2800" b="1">
                <a:latin typeface="Arial" panose="020B0604020202020204" pitchFamily="34" charset="0"/>
                <a:ea typeface="黑体" panose="02010609060101010101" pitchFamily="1" charset="-122"/>
              </a:rPr>
              <a:t>     2</a:t>
            </a:r>
            <a:r>
              <a:rPr lang="en-US" altLang="zh-CN" sz="2800" b="1" baseline="30000">
                <a:latin typeface="Arial" panose="020B0604020202020204" pitchFamily="34" charset="0"/>
                <a:ea typeface="黑体" panose="02010609060101010101" pitchFamily="1" charset="-122"/>
              </a:rPr>
              <a:t>3</a:t>
            </a:r>
            <a:r>
              <a:rPr lang="en-US" altLang="zh-CN" sz="2800" b="1">
                <a:latin typeface="Arial" panose="020B0604020202020204" pitchFamily="34" charset="0"/>
                <a:ea typeface="黑体" panose="02010609060101010101" pitchFamily="1" charset="-122"/>
              </a:rPr>
              <a:t>     2</a:t>
            </a:r>
            <a:r>
              <a:rPr lang="en-US" altLang="zh-CN" sz="2800" b="1" baseline="30000">
                <a:latin typeface="Arial" panose="020B0604020202020204" pitchFamily="34" charset="0"/>
                <a:ea typeface="黑体" panose="02010609060101010101" pitchFamily="1" charset="-122"/>
              </a:rPr>
              <a:t>4    </a:t>
            </a:r>
            <a:r>
              <a:rPr lang="en-US" altLang="zh-CN" sz="2800" b="1">
                <a:latin typeface="Arial" panose="020B0604020202020204" pitchFamily="34" charset="0"/>
                <a:ea typeface="黑体" panose="02010609060101010101" pitchFamily="1" charset="-122"/>
              </a:rPr>
              <a:t>  2</a:t>
            </a:r>
            <a:r>
              <a:rPr lang="en-US" altLang="zh-CN" sz="2800" b="1" baseline="30000">
                <a:latin typeface="Arial" panose="020B0604020202020204" pitchFamily="34" charset="0"/>
                <a:ea typeface="黑体" panose="02010609060101010101" pitchFamily="1" charset="-122"/>
              </a:rPr>
              <a:t>5</a:t>
            </a:r>
            <a:r>
              <a:rPr lang="en-US" altLang="zh-CN" sz="2800" b="1">
                <a:latin typeface="Arial" panose="020B0604020202020204" pitchFamily="34" charset="0"/>
                <a:ea typeface="黑体" panose="02010609060101010101" pitchFamily="1" charset="-122"/>
              </a:rPr>
              <a:t>     2</a:t>
            </a:r>
            <a:r>
              <a:rPr lang="en-US" altLang="zh-CN" sz="2800" b="1" baseline="30000">
                <a:latin typeface="Arial" panose="020B0604020202020204" pitchFamily="34" charset="0"/>
                <a:ea typeface="黑体" panose="02010609060101010101" pitchFamily="1" charset="-122"/>
              </a:rPr>
              <a:t>6</a:t>
            </a:r>
            <a:r>
              <a:rPr lang="en-US" altLang="zh-CN" sz="2800" b="1">
                <a:latin typeface="Arial" panose="020B0604020202020204" pitchFamily="34" charset="0"/>
                <a:ea typeface="黑体" panose="02010609060101010101" pitchFamily="1" charset="-122"/>
              </a:rPr>
              <a:t>      2</a:t>
            </a:r>
            <a:r>
              <a:rPr lang="en-US" altLang="zh-CN" sz="2800" b="1" baseline="30000">
                <a:latin typeface="Arial" panose="020B0604020202020204" pitchFamily="34" charset="0"/>
                <a:ea typeface="黑体" panose="02010609060101010101" pitchFamily="1" charset="-122"/>
              </a:rPr>
              <a:t>7</a:t>
            </a:r>
            <a:r>
              <a:rPr lang="en-US" altLang="zh-CN" sz="2800" b="1">
                <a:latin typeface="Arial" panose="020B0604020202020204" pitchFamily="34" charset="0"/>
                <a:ea typeface="黑体" panose="02010609060101010101" pitchFamily="1" charset="-122"/>
              </a:rPr>
              <a:t>      2</a:t>
            </a:r>
            <a:r>
              <a:rPr lang="en-US" altLang="zh-CN" sz="2800" b="1" baseline="30000">
                <a:latin typeface="Arial" panose="020B0604020202020204" pitchFamily="34" charset="0"/>
                <a:ea typeface="黑体" panose="02010609060101010101" pitchFamily="1" charset="-122"/>
              </a:rPr>
              <a:t>8</a:t>
            </a:r>
            <a:r>
              <a:rPr lang="en-US" altLang="zh-CN" sz="2800" b="1">
                <a:latin typeface="Arial" panose="020B0604020202020204" pitchFamily="34" charset="0"/>
                <a:ea typeface="黑体" panose="02010609060101010101" pitchFamily="1" charset="-122"/>
              </a:rPr>
              <a:t>      2</a:t>
            </a:r>
            <a:r>
              <a:rPr lang="en-US" altLang="zh-CN" sz="2800" b="1" baseline="30000">
                <a:latin typeface="Arial" panose="020B0604020202020204" pitchFamily="34" charset="0"/>
                <a:ea typeface="黑体" panose="02010609060101010101" pitchFamily="1" charset="-122"/>
              </a:rPr>
              <a:t>9</a:t>
            </a:r>
            <a:endParaRPr lang="en-US" altLang="zh-CN" sz="2800" b="1" baseline="30000">
              <a:latin typeface="Arial" panose="020B0604020202020204" pitchFamily="34" charset="0"/>
              <a:ea typeface="黑体" panose="02010609060101010101" pitchFamily="1" charset="-122"/>
            </a:endParaRPr>
          </a:p>
          <a:p>
            <a:pPr lvl="0" indent="0" eaLnBrk="0" hangingPunct="0">
              <a:spcBef>
                <a:spcPct val="50000"/>
              </a:spcBef>
            </a:pPr>
            <a:r>
              <a:rPr lang="en-US" altLang="zh-CN" sz="2800" b="1">
                <a:latin typeface="Arial" panose="020B0604020202020204" pitchFamily="34" charset="0"/>
                <a:ea typeface="黑体" panose="02010609060101010101" pitchFamily="1" charset="-122"/>
              </a:rPr>
              <a:t> 1       2     4      8      16    32    64    128    256   512</a:t>
            </a:r>
            <a:endParaRPr lang="en-US" altLang="zh-CN" sz="2800" b="1">
              <a:latin typeface="Arial" panose="020B0604020202020204" pitchFamily="34" charset="0"/>
              <a:ea typeface="黑体" panose="02010609060101010101" pitchFamily="1" charset="-122"/>
            </a:endParaRPr>
          </a:p>
          <a:p>
            <a:pPr lvl="0" indent="0" eaLnBrk="0" hangingPunct="0">
              <a:spcBef>
                <a:spcPct val="50000"/>
              </a:spcBef>
            </a:pPr>
            <a:r>
              <a:rPr lang="zh-CN" altLang="en-US" sz="2800" b="1">
                <a:latin typeface="Arial" panose="020B0604020202020204" pitchFamily="34" charset="0"/>
                <a:ea typeface="黑体" panose="02010609060101010101" pitchFamily="1" charset="-122"/>
              </a:rPr>
              <a:t>要求分配的大小：     </a:t>
            </a:r>
            <a:r>
              <a:rPr lang="en-US" altLang="zh-CN" sz="2800" b="1">
                <a:solidFill>
                  <a:srgbClr val="0000FF"/>
                </a:solidFill>
                <a:latin typeface="Arial" panose="020B0604020202020204" pitchFamily="34" charset="0"/>
                <a:ea typeface="黑体" panose="02010609060101010101" pitchFamily="1" charset="-122"/>
              </a:rPr>
              <a:t>23</a:t>
            </a:r>
            <a:r>
              <a:rPr lang="zh-CN" altLang="en-US" sz="2800" b="1">
                <a:solidFill>
                  <a:srgbClr val="0000FF"/>
                </a:solidFill>
                <a:latin typeface="Arial" panose="020B0604020202020204" pitchFamily="34" charset="0"/>
                <a:ea typeface="黑体" panose="02010609060101010101" pitchFamily="1" charset="-122"/>
              </a:rPr>
              <a:t>，</a:t>
            </a:r>
            <a:r>
              <a:rPr lang="en-US" altLang="zh-CN" sz="2800" b="1">
                <a:solidFill>
                  <a:srgbClr val="0000FF"/>
                </a:solidFill>
                <a:latin typeface="Arial" panose="020B0604020202020204" pitchFamily="34" charset="0"/>
                <a:ea typeface="黑体" panose="02010609060101010101" pitchFamily="1" charset="-122"/>
              </a:rPr>
              <a:t>45</a:t>
            </a:r>
            <a:r>
              <a:rPr lang="zh-CN" altLang="en-US" sz="2800" b="1">
                <a:solidFill>
                  <a:srgbClr val="0000FF"/>
                </a:solidFill>
                <a:latin typeface="Arial" panose="020B0604020202020204" pitchFamily="34" charset="0"/>
                <a:ea typeface="黑体" panose="02010609060101010101" pitchFamily="1" charset="-122"/>
              </a:rPr>
              <a:t>，</a:t>
            </a:r>
            <a:r>
              <a:rPr lang="en-US" altLang="zh-CN" sz="2800" b="1">
                <a:solidFill>
                  <a:srgbClr val="0000FF"/>
                </a:solidFill>
                <a:latin typeface="Arial" panose="020B0604020202020204" pitchFamily="34" charset="0"/>
                <a:ea typeface="黑体" panose="02010609060101010101" pitchFamily="1" charset="-122"/>
              </a:rPr>
              <a:t>52</a:t>
            </a:r>
            <a:r>
              <a:rPr lang="zh-CN" altLang="en-US" sz="2800" b="1">
                <a:solidFill>
                  <a:srgbClr val="0000FF"/>
                </a:solidFill>
                <a:latin typeface="Arial" panose="020B0604020202020204" pitchFamily="34" charset="0"/>
                <a:ea typeface="黑体" panose="02010609060101010101" pitchFamily="1" charset="-122"/>
              </a:rPr>
              <a:t>，</a:t>
            </a:r>
            <a:r>
              <a:rPr lang="en-US" altLang="zh-CN" sz="2800" b="1">
                <a:solidFill>
                  <a:srgbClr val="0000FF"/>
                </a:solidFill>
                <a:latin typeface="Arial" panose="020B0604020202020204" pitchFamily="34" charset="0"/>
                <a:ea typeface="黑体" panose="02010609060101010101" pitchFamily="1" charset="-122"/>
              </a:rPr>
              <a:t>100</a:t>
            </a:r>
            <a:r>
              <a:rPr lang="zh-CN" altLang="en-US" sz="2800" b="1">
                <a:solidFill>
                  <a:srgbClr val="0000FF"/>
                </a:solidFill>
                <a:latin typeface="Arial" panose="020B0604020202020204" pitchFamily="34" charset="0"/>
                <a:ea typeface="黑体" panose="02010609060101010101" pitchFamily="1" charset="-122"/>
              </a:rPr>
              <a:t>，</a:t>
            </a:r>
            <a:r>
              <a:rPr lang="en-US" altLang="zh-CN" sz="2800" b="1">
                <a:solidFill>
                  <a:srgbClr val="0000FF"/>
                </a:solidFill>
                <a:latin typeface="Arial" panose="020B0604020202020204" pitchFamily="34" charset="0"/>
                <a:ea typeface="黑体" panose="02010609060101010101" pitchFamily="1" charset="-122"/>
              </a:rPr>
              <a:t>11</a:t>
            </a:r>
            <a:r>
              <a:rPr lang="zh-CN" altLang="en-US" sz="2800" b="1">
                <a:solidFill>
                  <a:srgbClr val="0000FF"/>
                </a:solidFill>
                <a:latin typeface="Arial" panose="020B0604020202020204" pitchFamily="34" charset="0"/>
                <a:ea typeface="黑体" panose="02010609060101010101" pitchFamily="1" charset="-122"/>
              </a:rPr>
              <a:t>，</a:t>
            </a:r>
            <a:r>
              <a:rPr lang="en-US" altLang="zh-CN" sz="2800" b="1">
                <a:solidFill>
                  <a:srgbClr val="0000FF"/>
                </a:solidFill>
                <a:latin typeface="Arial" panose="020B0604020202020204" pitchFamily="34" charset="0"/>
                <a:ea typeface="黑体" panose="02010609060101010101" pitchFamily="1" charset="-122"/>
              </a:rPr>
              <a:t>19</a:t>
            </a:r>
            <a:endParaRPr lang="en-US" altLang="zh-CN" sz="2800" b="1">
              <a:solidFill>
                <a:srgbClr val="0000FF"/>
              </a:solidFill>
              <a:latin typeface="Arial" panose="020B0604020202020204" pitchFamily="34" charset="0"/>
              <a:ea typeface="黑体" panose="02010609060101010101" pitchFamily="1" charset="-122"/>
            </a:endParaRPr>
          </a:p>
          <a:p>
            <a:pPr lvl="0" indent="0" eaLnBrk="0" hangingPunct="0">
              <a:spcBef>
                <a:spcPct val="50000"/>
              </a:spcBef>
            </a:pPr>
            <a:r>
              <a:rPr lang="zh-CN" altLang="en-US" sz="2800" b="1">
                <a:latin typeface="Arial" panose="020B0604020202020204" pitchFamily="34" charset="0"/>
                <a:ea typeface="黑体" panose="02010609060101010101" pitchFamily="1" charset="-122"/>
              </a:rPr>
              <a:t>实际应给分区大小： </a:t>
            </a:r>
            <a:r>
              <a:rPr lang="en-US" altLang="zh-CN" sz="2800" b="1">
                <a:solidFill>
                  <a:srgbClr val="0000FF"/>
                </a:solidFill>
                <a:latin typeface="Arial" panose="020B0604020202020204" pitchFamily="34" charset="0"/>
                <a:ea typeface="黑体" panose="02010609060101010101" pitchFamily="1" charset="-122"/>
              </a:rPr>
              <a:t>32    64    64    128    16   32</a:t>
            </a:r>
            <a:endParaRPr lang="en-US" altLang="zh-CN" sz="2800" b="1">
              <a:solidFill>
                <a:srgbClr val="0000FF"/>
              </a:solidFill>
              <a:latin typeface="Arial" panose="020B0604020202020204" pitchFamily="34" charset="0"/>
              <a:ea typeface="黑体" panose="02010609060101010101" pitchFamily="1" charset="-122"/>
            </a:endParaRPr>
          </a:p>
        </p:txBody>
      </p:sp>
      <p:sp>
        <p:nvSpPr>
          <p:cNvPr id="64515"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2227">
                                            <p:txEl>
                                              <p:charRg st="0" end="45"/>
                                            </p:txEl>
                                          </p:spTgt>
                                        </p:tgtEl>
                                        <p:attrNameLst>
                                          <p:attrName>style.visibility</p:attrName>
                                        </p:attrNameLst>
                                      </p:cBhvr>
                                      <p:to>
                                        <p:strVal val="visible"/>
                                      </p:to>
                                    </p:set>
                                    <p:animEffect transition="in" filter="strips(downLeft)">
                                      <p:cBhvr>
                                        <p:cTn id="7" dur="500"/>
                                        <p:tgtEl>
                                          <p:spTgt spid="52227">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27">
                                            <p:txEl>
                                              <p:charRg st="45" end="49"/>
                                            </p:txEl>
                                          </p:spTgt>
                                        </p:tgtEl>
                                        <p:attrNameLst>
                                          <p:attrName>style.visibility</p:attrName>
                                        </p:attrNameLst>
                                      </p:cBhvr>
                                      <p:to>
                                        <p:strVal val="visible"/>
                                      </p:to>
                                    </p:set>
                                    <p:animEffect transition="in" filter="checkerboard(across)">
                                      <p:cBhvr>
                                        <p:cTn id="12" dur="500"/>
                                        <p:tgtEl>
                                          <p:spTgt spid="52227">
                                            <p:txEl>
                                              <p:charRg st="45" end="49"/>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2227">
                                            <p:txEl>
                                              <p:charRg st="49" end="120"/>
                                            </p:txEl>
                                          </p:spTgt>
                                        </p:tgtEl>
                                        <p:attrNameLst>
                                          <p:attrName>style.visibility</p:attrName>
                                        </p:attrNameLst>
                                      </p:cBhvr>
                                      <p:to>
                                        <p:strVal val="visible"/>
                                      </p:to>
                                    </p:set>
                                    <p:animEffect transition="in" filter="checkerboard(across)">
                                      <p:cBhvr>
                                        <p:cTn id="15" dur="500"/>
                                        <p:tgtEl>
                                          <p:spTgt spid="52227">
                                            <p:txEl>
                                              <p:charRg st="49" end="120"/>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2227">
                                            <p:txEl>
                                              <p:charRg st="120" end="184"/>
                                            </p:txEl>
                                          </p:spTgt>
                                        </p:tgtEl>
                                        <p:attrNameLst>
                                          <p:attrName>style.visibility</p:attrName>
                                        </p:attrNameLst>
                                      </p:cBhvr>
                                      <p:to>
                                        <p:strVal val="visible"/>
                                      </p:to>
                                    </p:set>
                                    <p:animEffect transition="in" filter="checkerboard(across)">
                                      <p:cBhvr>
                                        <p:cTn id="18" dur="500"/>
                                        <p:tgtEl>
                                          <p:spTgt spid="52227">
                                            <p:txEl>
                                              <p:charRg st="120" end="18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2227">
                                            <p:txEl>
                                              <p:charRg st="184" end="216"/>
                                            </p:txEl>
                                          </p:spTgt>
                                        </p:tgtEl>
                                        <p:attrNameLst>
                                          <p:attrName>style.visibility</p:attrName>
                                        </p:attrNameLst>
                                      </p:cBhvr>
                                      <p:to>
                                        <p:strVal val="visible"/>
                                      </p:to>
                                    </p:set>
                                    <p:animEffect transition="in" filter="checkerboard(across)">
                                      <p:cBhvr>
                                        <p:cTn id="23" dur="500"/>
                                        <p:tgtEl>
                                          <p:spTgt spid="52227">
                                            <p:txEl>
                                              <p:charRg st="184" end="21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52227">
                                            <p:txEl>
                                              <p:charRg st="216" end="259"/>
                                            </p:txEl>
                                          </p:spTgt>
                                        </p:tgtEl>
                                        <p:attrNameLst>
                                          <p:attrName>style.visibility</p:attrName>
                                        </p:attrNameLst>
                                      </p:cBhvr>
                                      <p:to>
                                        <p:strVal val="visible"/>
                                      </p:to>
                                    </p:set>
                                    <p:animEffect transition="in" filter="checkerboard(across)">
                                      <p:cBhvr>
                                        <p:cTn id="26" dur="500"/>
                                        <p:tgtEl>
                                          <p:spTgt spid="52227">
                                            <p:txEl>
                                              <p:charRg st="216" end="2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框 53249"/>
          <p:cNvSpPr txBox="1"/>
          <p:nvPr/>
        </p:nvSpPr>
        <p:spPr>
          <a:xfrm>
            <a:off x="3276600" y="549275"/>
            <a:ext cx="5545138" cy="427038"/>
          </a:xfrm>
          <a:prstGeom prst="rect">
            <a:avLst/>
          </a:prstGeom>
          <a:noFill/>
          <a:ln w="9525">
            <a:noFill/>
          </a:ln>
        </p:spPr>
        <p:txBody>
          <a:bodyPr wrap="square" lIns="0" tIns="0" rIns="0" bIns="0" anchor="t">
            <a:spAutoFit/>
          </a:bodyPr>
          <a:p>
            <a:pPr lvl="0" indent="0" eaLnBrk="0" hangingPunct="0"/>
            <a:r>
              <a:rPr lang="zh-CN" altLang="en-US" sz="2800" b="1">
                <a:solidFill>
                  <a:srgbClr val="FF0000"/>
                </a:solidFill>
                <a:latin typeface="Arial" panose="020B0604020202020204" pitchFamily="34" charset="0"/>
                <a:ea typeface="黑体" panose="02010609060101010101" pitchFamily="1" charset="-122"/>
              </a:rPr>
              <a:t>分配：</a:t>
            </a:r>
            <a:r>
              <a:rPr lang="en-US" altLang="zh-CN" sz="2800" b="1">
                <a:solidFill>
                  <a:srgbClr val="FF0000"/>
                </a:solidFill>
                <a:latin typeface="Arial" panose="020B0604020202020204" pitchFamily="34" charset="0"/>
                <a:ea typeface="黑体" panose="02010609060101010101" pitchFamily="1" charset="-122"/>
              </a:rPr>
              <a:t>23</a:t>
            </a:r>
            <a:r>
              <a:rPr lang="zh-CN" altLang="en-US" sz="2800" b="1">
                <a:solidFill>
                  <a:srgbClr val="FF0000"/>
                </a:solidFill>
                <a:latin typeface="Arial" panose="020B0604020202020204" pitchFamily="34" charset="0"/>
                <a:ea typeface="黑体" panose="02010609060101010101" pitchFamily="1" charset="-122"/>
              </a:rPr>
              <a:t>，</a:t>
            </a:r>
            <a:r>
              <a:rPr lang="en-US" altLang="zh-CN" sz="2800" b="1">
                <a:solidFill>
                  <a:srgbClr val="FF0000"/>
                </a:solidFill>
                <a:latin typeface="Arial" panose="020B0604020202020204" pitchFamily="34" charset="0"/>
                <a:ea typeface="黑体" panose="02010609060101010101" pitchFamily="1" charset="-122"/>
              </a:rPr>
              <a:t>45</a:t>
            </a:r>
            <a:r>
              <a:rPr lang="zh-CN" altLang="en-US" sz="2800" b="1">
                <a:solidFill>
                  <a:srgbClr val="FF0000"/>
                </a:solidFill>
                <a:latin typeface="Arial" panose="020B0604020202020204" pitchFamily="34" charset="0"/>
                <a:ea typeface="黑体" panose="02010609060101010101" pitchFamily="1" charset="-122"/>
              </a:rPr>
              <a:t>，</a:t>
            </a:r>
            <a:r>
              <a:rPr lang="en-US" altLang="zh-CN" sz="2800" b="1">
                <a:solidFill>
                  <a:srgbClr val="FF0000"/>
                </a:solidFill>
                <a:latin typeface="Arial" panose="020B0604020202020204" pitchFamily="34" charset="0"/>
                <a:ea typeface="黑体" panose="02010609060101010101" pitchFamily="1" charset="-122"/>
              </a:rPr>
              <a:t>52</a:t>
            </a:r>
            <a:r>
              <a:rPr lang="zh-CN" altLang="en-US" sz="2800" b="1">
                <a:solidFill>
                  <a:srgbClr val="FF0000"/>
                </a:solidFill>
                <a:latin typeface="Arial" panose="020B0604020202020204" pitchFamily="34" charset="0"/>
                <a:ea typeface="黑体" panose="02010609060101010101" pitchFamily="1" charset="-122"/>
              </a:rPr>
              <a:t>，</a:t>
            </a:r>
            <a:r>
              <a:rPr lang="en-US" altLang="zh-CN" sz="2800" b="1">
                <a:solidFill>
                  <a:srgbClr val="FF0000"/>
                </a:solidFill>
                <a:latin typeface="Arial" panose="020B0604020202020204" pitchFamily="34" charset="0"/>
                <a:ea typeface="黑体" panose="02010609060101010101" pitchFamily="1" charset="-122"/>
              </a:rPr>
              <a:t>100</a:t>
            </a:r>
            <a:r>
              <a:rPr lang="zh-CN" altLang="en-US" sz="2800" b="1">
                <a:solidFill>
                  <a:srgbClr val="FF0000"/>
                </a:solidFill>
                <a:latin typeface="Arial" panose="020B0604020202020204" pitchFamily="34" charset="0"/>
                <a:ea typeface="黑体" panose="02010609060101010101" pitchFamily="1" charset="-122"/>
              </a:rPr>
              <a:t>，</a:t>
            </a:r>
            <a:r>
              <a:rPr lang="en-US" altLang="zh-CN" sz="2800" b="1">
                <a:solidFill>
                  <a:srgbClr val="FF0000"/>
                </a:solidFill>
                <a:latin typeface="Arial" panose="020B0604020202020204" pitchFamily="34" charset="0"/>
                <a:ea typeface="黑体" panose="02010609060101010101" pitchFamily="1" charset="-122"/>
              </a:rPr>
              <a:t>11</a:t>
            </a:r>
            <a:r>
              <a:rPr lang="zh-CN" altLang="en-US" sz="2800" b="1">
                <a:solidFill>
                  <a:srgbClr val="FF0000"/>
                </a:solidFill>
                <a:latin typeface="Arial" panose="020B0604020202020204" pitchFamily="34" charset="0"/>
                <a:ea typeface="黑体" panose="02010609060101010101" pitchFamily="1" charset="-122"/>
              </a:rPr>
              <a:t>，</a:t>
            </a:r>
            <a:r>
              <a:rPr lang="en-US" altLang="zh-CN" sz="2800" b="1">
                <a:solidFill>
                  <a:srgbClr val="FF0000"/>
                </a:solidFill>
                <a:latin typeface="Arial" panose="020B0604020202020204" pitchFamily="34" charset="0"/>
                <a:ea typeface="黑体" panose="02010609060101010101" pitchFamily="1" charset="-122"/>
              </a:rPr>
              <a:t>19</a:t>
            </a:r>
            <a:endParaRPr lang="en-US" altLang="zh-CN" sz="2800" b="1">
              <a:solidFill>
                <a:srgbClr val="FF0000"/>
              </a:solidFill>
              <a:latin typeface="Arial" panose="020B0604020202020204" pitchFamily="34" charset="0"/>
              <a:ea typeface="黑体" panose="02010609060101010101" pitchFamily="1" charset="-122"/>
            </a:endParaRPr>
          </a:p>
        </p:txBody>
      </p:sp>
      <p:grpSp>
        <p:nvGrpSpPr>
          <p:cNvPr id="53251" name="组合 53250"/>
          <p:cNvGrpSpPr/>
          <p:nvPr/>
        </p:nvGrpSpPr>
        <p:grpSpPr>
          <a:xfrm>
            <a:off x="468313" y="765175"/>
            <a:ext cx="8278812" cy="725488"/>
            <a:chOff x="0" y="0"/>
            <a:chExt cx="5215" cy="457"/>
          </a:xfrm>
        </p:grpSpPr>
        <p:grpSp>
          <p:nvGrpSpPr>
            <p:cNvPr id="65539" name="组合 53251"/>
            <p:cNvGrpSpPr/>
            <p:nvPr/>
          </p:nvGrpSpPr>
          <p:grpSpPr>
            <a:xfrm>
              <a:off x="45" y="181"/>
              <a:ext cx="5170" cy="269"/>
              <a:chOff x="0" y="0"/>
              <a:chExt cx="5170" cy="269"/>
            </a:xfrm>
          </p:grpSpPr>
          <p:sp>
            <p:nvSpPr>
              <p:cNvPr id="65540" name="矩形 53252"/>
              <p:cNvSpPr/>
              <p:nvPr/>
            </p:nvSpPr>
            <p:spPr>
              <a:xfrm>
                <a:off x="4847"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41" name="矩形 53253"/>
              <p:cNvSpPr/>
              <p:nvPr/>
            </p:nvSpPr>
            <p:spPr>
              <a:xfrm>
                <a:off x="4524"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42" name="矩形 53254"/>
              <p:cNvSpPr/>
              <p:nvPr/>
            </p:nvSpPr>
            <p:spPr>
              <a:xfrm>
                <a:off x="4201"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43" name="矩形 53255"/>
              <p:cNvSpPr/>
              <p:nvPr/>
            </p:nvSpPr>
            <p:spPr>
              <a:xfrm>
                <a:off x="3878"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44" name="矩形 53256"/>
              <p:cNvSpPr/>
              <p:nvPr/>
            </p:nvSpPr>
            <p:spPr>
              <a:xfrm>
                <a:off x="3554" y="0"/>
                <a:ext cx="324"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45" name="矩形 53257"/>
              <p:cNvSpPr/>
              <p:nvPr/>
            </p:nvSpPr>
            <p:spPr>
              <a:xfrm>
                <a:off x="3231"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46" name="矩形 53258"/>
              <p:cNvSpPr/>
              <p:nvPr/>
            </p:nvSpPr>
            <p:spPr>
              <a:xfrm>
                <a:off x="2908"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47" name="矩形 53259"/>
              <p:cNvSpPr/>
              <p:nvPr/>
            </p:nvSpPr>
            <p:spPr>
              <a:xfrm>
                <a:off x="2585"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48" name="矩形 53260"/>
              <p:cNvSpPr/>
              <p:nvPr/>
            </p:nvSpPr>
            <p:spPr>
              <a:xfrm>
                <a:off x="2262"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49" name="矩形 53261"/>
              <p:cNvSpPr/>
              <p:nvPr/>
            </p:nvSpPr>
            <p:spPr>
              <a:xfrm>
                <a:off x="1939"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50" name="矩形 53262"/>
              <p:cNvSpPr/>
              <p:nvPr/>
            </p:nvSpPr>
            <p:spPr>
              <a:xfrm>
                <a:off x="1616"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51" name="矩形 53263"/>
              <p:cNvSpPr/>
              <p:nvPr/>
            </p:nvSpPr>
            <p:spPr>
              <a:xfrm>
                <a:off x="1293"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52" name="矩形 53264"/>
              <p:cNvSpPr/>
              <p:nvPr/>
            </p:nvSpPr>
            <p:spPr>
              <a:xfrm>
                <a:off x="969" y="0"/>
                <a:ext cx="324"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53" name="矩形 53265"/>
              <p:cNvSpPr/>
              <p:nvPr/>
            </p:nvSpPr>
            <p:spPr>
              <a:xfrm>
                <a:off x="646"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54" name="矩形 53266"/>
              <p:cNvSpPr/>
              <p:nvPr/>
            </p:nvSpPr>
            <p:spPr>
              <a:xfrm>
                <a:off x="323"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55" name="矩形 53267"/>
              <p:cNvSpPr/>
              <p:nvPr/>
            </p:nvSpPr>
            <p:spPr>
              <a:xfrm>
                <a:off x="0" y="0"/>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56" name="直接连接符 53268"/>
              <p:cNvSpPr/>
              <p:nvPr/>
            </p:nvSpPr>
            <p:spPr>
              <a:xfrm>
                <a:off x="0" y="0"/>
                <a:ext cx="5170" cy="0"/>
              </a:xfrm>
              <a:prstGeom prst="line">
                <a:avLst/>
              </a:prstGeom>
              <a:ln w="28575" cap="sq" cmpd="sng">
                <a:solidFill>
                  <a:schemeClr val="tx1"/>
                </a:solidFill>
                <a:prstDash val="solid"/>
                <a:round/>
                <a:headEnd type="none" w="med" len="med"/>
                <a:tailEnd type="none" w="med" len="med"/>
              </a:ln>
            </p:spPr>
          </p:sp>
          <p:sp>
            <p:nvSpPr>
              <p:cNvPr id="65557" name="直接连接符 53269"/>
              <p:cNvSpPr/>
              <p:nvPr/>
            </p:nvSpPr>
            <p:spPr>
              <a:xfrm>
                <a:off x="0" y="269"/>
                <a:ext cx="5170" cy="0"/>
              </a:xfrm>
              <a:prstGeom prst="line">
                <a:avLst/>
              </a:prstGeom>
              <a:ln w="28575" cap="sq" cmpd="sng">
                <a:solidFill>
                  <a:schemeClr val="tx1"/>
                </a:solidFill>
                <a:prstDash val="solid"/>
                <a:round/>
                <a:headEnd type="none" w="med" len="med"/>
                <a:tailEnd type="none" w="med" len="med"/>
              </a:ln>
            </p:spPr>
          </p:sp>
          <p:sp>
            <p:nvSpPr>
              <p:cNvPr id="65558" name="直接连接符 53270"/>
              <p:cNvSpPr/>
              <p:nvPr/>
            </p:nvSpPr>
            <p:spPr>
              <a:xfrm>
                <a:off x="0" y="0"/>
                <a:ext cx="0" cy="269"/>
              </a:xfrm>
              <a:prstGeom prst="line">
                <a:avLst/>
              </a:prstGeom>
              <a:ln w="28575" cap="sq" cmpd="sng">
                <a:solidFill>
                  <a:schemeClr val="tx1"/>
                </a:solidFill>
                <a:prstDash val="solid"/>
                <a:round/>
                <a:headEnd type="none" w="med" len="med"/>
                <a:tailEnd type="none" w="med" len="med"/>
              </a:ln>
            </p:spPr>
          </p:sp>
          <p:sp>
            <p:nvSpPr>
              <p:cNvPr id="65559" name="直接连接符 53271"/>
              <p:cNvSpPr/>
              <p:nvPr/>
            </p:nvSpPr>
            <p:spPr>
              <a:xfrm>
                <a:off x="5170" y="0"/>
                <a:ext cx="0" cy="269"/>
              </a:xfrm>
              <a:prstGeom prst="line">
                <a:avLst/>
              </a:prstGeom>
              <a:ln w="28575" cap="sq" cmpd="sng">
                <a:solidFill>
                  <a:schemeClr val="tx1"/>
                </a:solidFill>
                <a:prstDash val="solid"/>
                <a:round/>
                <a:headEnd type="none" w="med" len="med"/>
                <a:tailEnd type="none" w="med" len="med"/>
              </a:ln>
            </p:spPr>
          </p:sp>
        </p:grpSp>
        <p:sp>
          <p:nvSpPr>
            <p:cNvPr id="65560" name="文本框 53272"/>
            <p:cNvSpPr txBox="1"/>
            <p:nvPr/>
          </p:nvSpPr>
          <p:spPr>
            <a:xfrm>
              <a:off x="0" y="0"/>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5561" name="文本框 53273"/>
            <p:cNvSpPr txBox="1"/>
            <p:nvPr/>
          </p:nvSpPr>
          <p:spPr>
            <a:xfrm>
              <a:off x="2494" y="227"/>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512</a:t>
              </a:r>
              <a:endParaRPr lang="en-US" altLang="zh-CN" sz="2400" b="1">
                <a:latin typeface="Arial" panose="020B0604020202020204" pitchFamily="34" charset="0"/>
                <a:ea typeface="黑体" panose="02010609060101010101" pitchFamily="1" charset="-122"/>
              </a:endParaRPr>
            </a:p>
          </p:txBody>
        </p:sp>
      </p:grpSp>
      <p:grpSp>
        <p:nvGrpSpPr>
          <p:cNvPr id="53275" name="组合 53274"/>
          <p:cNvGrpSpPr/>
          <p:nvPr/>
        </p:nvGrpSpPr>
        <p:grpSpPr>
          <a:xfrm>
            <a:off x="468313" y="1557338"/>
            <a:ext cx="8278812" cy="714375"/>
            <a:chOff x="0" y="0"/>
            <a:chExt cx="5215" cy="450"/>
          </a:xfrm>
        </p:grpSpPr>
        <p:sp>
          <p:nvSpPr>
            <p:cNvPr id="65563" name="矩形 53275"/>
            <p:cNvSpPr/>
            <p:nvPr/>
          </p:nvSpPr>
          <p:spPr>
            <a:xfrm>
              <a:off x="4892"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64" name="矩形 53276"/>
            <p:cNvSpPr/>
            <p:nvPr/>
          </p:nvSpPr>
          <p:spPr>
            <a:xfrm>
              <a:off x="4569"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65" name="矩形 53277"/>
            <p:cNvSpPr/>
            <p:nvPr/>
          </p:nvSpPr>
          <p:spPr>
            <a:xfrm>
              <a:off x="424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66" name="矩形 53278"/>
            <p:cNvSpPr/>
            <p:nvPr/>
          </p:nvSpPr>
          <p:spPr>
            <a:xfrm>
              <a:off x="392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67" name="矩形 53279"/>
            <p:cNvSpPr/>
            <p:nvPr/>
          </p:nvSpPr>
          <p:spPr>
            <a:xfrm>
              <a:off x="3599" y="181"/>
              <a:ext cx="324"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68" name="矩形 53280"/>
            <p:cNvSpPr/>
            <p:nvPr/>
          </p:nvSpPr>
          <p:spPr>
            <a:xfrm>
              <a:off x="327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69" name="矩形 53281"/>
            <p:cNvSpPr/>
            <p:nvPr/>
          </p:nvSpPr>
          <p:spPr>
            <a:xfrm>
              <a:off x="295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70" name="矩形 53282"/>
            <p:cNvSpPr/>
            <p:nvPr/>
          </p:nvSpPr>
          <p:spPr>
            <a:xfrm>
              <a:off x="2630"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71" name="矩形 53283"/>
            <p:cNvSpPr/>
            <p:nvPr/>
          </p:nvSpPr>
          <p:spPr>
            <a:xfrm>
              <a:off x="2307"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72" name="矩形 53284"/>
            <p:cNvSpPr/>
            <p:nvPr/>
          </p:nvSpPr>
          <p:spPr>
            <a:xfrm>
              <a:off x="1984"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73" name="矩形 53285"/>
            <p:cNvSpPr/>
            <p:nvPr/>
          </p:nvSpPr>
          <p:spPr>
            <a:xfrm>
              <a:off x="1661"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74" name="矩形 53286"/>
            <p:cNvSpPr/>
            <p:nvPr/>
          </p:nvSpPr>
          <p:spPr>
            <a:xfrm>
              <a:off x="1338"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75" name="矩形 53287"/>
            <p:cNvSpPr/>
            <p:nvPr/>
          </p:nvSpPr>
          <p:spPr>
            <a:xfrm>
              <a:off x="1014" y="181"/>
              <a:ext cx="324"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76" name="矩形 53288"/>
            <p:cNvSpPr/>
            <p:nvPr/>
          </p:nvSpPr>
          <p:spPr>
            <a:xfrm>
              <a:off x="691"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77" name="矩形 53289"/>
            <p:cNvSpPr/>
            <p:nvPr/>
          </p:nvSpPr>
          <p:spPr>
            <a:xfrm>
              <a:off x="368"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78" name="矩形 53290"/>
            <p:cNvSpPr/>
            <p:nvPr/>
          </p:nvSpPr>
          <p:spPr>
            <a:xfrm>
              <a:off x="45"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579" name="直接连接符 53291"/>
            <p:cNvSpPr/>
            <p:nvPr/>
          </p:nvSpPr>
          <p:spPr>
            <a:xfrm>
              <a:off x="45" y="181"/>
              <a:ext cx="0" cy="269"/>
            </a:xfrm>
            <a:prstGeom prst="line">
              <a:avLst/>
            </a:prstGeom>
            <a:ln w="28575" cap="sq" cmpd="sng">
              <a:solidFill>
                <a:schemeClr val="tx1"/>
              </a:solidFill>
              <a:prstDash val="solid"/>
              <a:round/>
              <a:headEnd type="none" w="med" len="med"/>
              <a:tailEnd type="none" w="med" len="med"/>
            </a:ln>
          </p:spPr>
        </p:sp>
        <p:sp>
          <p:nvSpPr>
            <p:cNvPr id="65580" name="直接连接符 53292"/>
            <p:cNvSpPr/>
            <p:nvPr/>
          </p:nvSpPr>
          <p:spPr>
            <a:xfrm>
              <a:off x="5215" y="181"/>
              <a:ext cx="0" cy="269"/>
            </a:xfrm>
            <a:prstGeom prst="line">
              <a:avLst/>
            </a:prstGeom>
            <a:ln w="28575" cap="sq" cmpd="sng">
              <a:solidFill>
                <a:schemeClr val="tx1"/>
              </a:solidFill>
              <a:prstDash val="solid"/>
              <a:round/>
              <a:headEnd type="none" w="med" len="med"/>
              <a:tailEnd type="none" w="med" len="med"/>
            </a:ln>
          </p:spPr>
        </p:sp>
        <p:sp>
          <p:nvSpPr>
            <p:cNvPr id="65581" name="直接连接符 53293"/>
            <p:cNvSpPr/>
            <p:nvPr/>
          </p:nvSpPr>
          <p:spPr>
            <a:xfrm>
              <a:off x="2630" y="181"/>
              <a:ext cx="323" cy="0"/>
            </a:xfrm>
            <a:prstGeom prst="line">
              <a:avLst/>
            </a:prstGeom>
            <a:ln w="28575" cap="flat" cmpd="sng">
              <a:solidFill>
                <a:schemeClr val="tx1"/>
              </a:solidFill>
              <a:prstDash val="solid"/>
              <a:round/>
              <a:headEnd type="none" w="med" len="med"/>
              <a:tailEnd type="none" w="med" len="med"/>
            </a:ln>
          </p:spPr>
        </p:sp>
        <p:sp>
          <p:nvSpPr>
            <p:cNvPr id="65582" name="直接连接符 53294"/>
            <p:cNvSpPr/>
            <p:nvPr/>
          </p:nvSpPr>
          <p:spPr>
            <a:xfrm>
              <a:off x="2953" y="181"/>
              <a:ext cx="2262" cy="0"/>
            </a:xfrm>
            <a:prstGeom prst="line">
              <a:avLst/>
            </a:prstGeom>
            <a:ln w="28575" cap="sq" cmpd="sng">
              <a:solidFill>
                <a:schemeClr val="tx1"/>
              </a:solidFill>
              <a:prstDash val="solid"/>
              <a:round/>
              <a:headEnd type="none" w="med" len="med"/>
              <a:tailEnd type="none" w="med" len="med"/>
            </a:ln>
          </p:spPr>
        </p:sp>
        <p:sp>
          <p:nvSpPr>
            <p:cNvPr id="65583" name="直接连接符 53295"/>
            <p:cNvSpPr/>
            <p:nvPr/>
          </p:nvSpPr>
          <p:spPr>
            <a:xfrm>
              <a:off x="2630" y="450"/>
              <a:ext cx="323" cy="0"/>
            </a:xfrm>
            <a:prstGeom prst="line">
              <a:avLst/>
            </a:prstGeom>
            <a:ln w="28575" cap="flat" cmpd="sng">
              <a:solidFill>
                <a:schemeClr val="tx1"/>
              </a:solidFill>
              <a:prstDash val="solid"/>
              <a:round/>
              <a:headEnd type="none" w="med" len="med"/>
              <a:tailEnd type="none" w="med" len="med"/>
            </a:ln>
          </p:spPr>
        </p:sp>
        <p:sp>
          <p:nvSpPr>
            <p:cNvPr id="65584" name="直接连接符 53296"/>
            <p:cNvSpPr/>
            <p:nvPr/>
          </p:nvSpPr>
          <p:spPr>
            <a:xfrm>
              <a:off x="2953" y="450"/>
              <a:ext cx="2262" cy="0"/>
            </a:xfrm>
            <a:prstGeom prst="line">
              <a:avLst/>
            </a:prstGeom>
            <a:ln w="28575" cap="sq" cmpd="sng">
              <a:solidFill>
                <a:schemeClr val="tx1"/>
              </a:solidFill>
              <a:prstDash val="solid"/>
              <a:round/>
              <a:headEnd type="none" w="med" len="med"/>
              <a:tailEnd type="none" w="med" len="med"/>
            </a:ln>
          </p:spPr>
        </p:sp>
        <p:sp>
          <p:nvSpPr>
            <p:cNvPr id="65585" name="直接连接符 53297"/>
            <p:cNvSpPr/>
            <p:nvPr/>
          </p:nvSpPr>
          <p:spPr>
            <a:xfrm>
              <a:off x="2630" y="181"/>
              <a:ext cx="0" cy="269"/>
            </a:xfrm>
            <a:prstGeom prst="line">
              <a:avLst/>
            </a:prstGeom>
            <a:ln w="38100" cap="flat" cmpd="sng">
              <a:solidFill>
                <a:schemeClr val="tx1"/>
              </a:solidFill>
              <a:prstDash val="solid"/>
              <a:round/>
              <a:headEnd type="none" w="med" len="med"/>
              <a:tailEnd type="none" w="med" len="med"/>
            </a:ln>
          </p:spPr>
        </p:sp>
        <p:sp>
          <p:nvSpPr>
            <p:cNvPr id="65586" name="直接连接符 53298"/>
            <p:cNvSpPr/>
            <p:nvPr/>
          </p:nvSpPr>
          <p:spPr>
            <a:xfrm>
              <a:off x="1338" y="181"/>
              <a:ext cx="323" cy="0"/>
            </a:xfrm>
            <a:prstGeom prst="line">
              <a:avLst/>
            </a:prstGeom>
            <a:ln w="28575" cap="flat" cmpd="sng">
              <a:solidFill>
                <a:schemeClr val="tx1"/>
              </a:solidFill>
              <a:prstDash val="solid"/>
              <a:round/>
              <a:headEnd type="none" w="med" len="med"/>
              <a:tailEnd type="none" w="med" len="med"/>
            </a:ln>
          </p:spPr>
        </p:sp>
        <p:sp>
          <p:nvSpPr>
            <p:cNvPr id="65587" name="直接连接符 53299"/>
            <p:cNvSpPr/>
            <p:nvPr/>
          </p:nvSpPr>
          <p:spPr>
            <a:xfrm>
              <a:off x="1661" y="181"/>
              <a:ext cx="969" cy="0"/>
            </a:xfrm>
            <a:prstGeom prst="line">
              <a:avLst/>
            </a:prstGeom>
            <a:ln w="28575" cap="sq" cmpd="sng">
              <a:solidFill>
                <a:schemeClr val="tx1"/>
              </a:solidFill>
              <a:prstDash val="solid"/>
              <a:round/>
              <a:headEnd type="none" w="med" len="med"/>
              <a:tailEnd type="none" w="med" len="med"/>
            </a:ln>
          </p:spPr>
        </p:sp>
        <p:sp>
          <p:nvSpPr>
            <p:cNvPr id="65588" name="直接连接符 53300"/>
            <p:cNvSpPr/>
            <p:nvPr/>
          </p:nvSpPr>
          <p:spPr>
            <a:xfrm>
              <a:off x="1338" y="450"/>
              <a:ext cx="323" cy="0"/>
            </a:xfrm>
            <a:prstGeom prst="line">
              <a:avLst/>
            </a:prstGeom>
            <a:ln w="28575" cap="flat" cmpd="sng">
              <a:solidFill>
                <a:schemeClr val="tx1"/>
              </a:solidFill>
              <a:prstDash val="solid"/>
              <a:round/>
              <a:headEnd type="none" w="med" len="med"/>
              <a:tailEnd type="none" w="med" len="med"/>
            </a:ln>
          </p:spPr>
        </p:sp>
        <p:sp>
          <p:nvSpPr>
            <p:cNvPr id="65589" name="直接连接符 53301"/>
            <p:cNvSpPr/>
            <p:nvPr/>
          </p:nvSpPr>
          <p:spPr>
            <a:xfrm>
              <a:off x="1661" y="450"/>
              <a:ext cx="969" cy="0"/>
            </a:xfrm>
            <a:prstGeom prst="line">
              <a:avLst/>
            </a:prstGeom>
            <a:ln w="28575" cap="sq" cmpd="sng">
              <a:solidFill>
                <a:schemeClr val="tx1"/>
              </a:solidFill>
              <a:prstDash val="solid"/>
              <a:round/>
              <a:headEnd type="none" w="med" len="med"/>
              <a:tailEnd type="none" w="med" len="med"/>
            </a:ln>
          </p:spPr>
        </p:sp>
        <p:sp>
          <p:nvSpPr>
            <p:cNvPr id="65590" name="直接连接符 53302"/>
            <p:cNvSpPr/>
            <p:nvPr/>
          </p:nvSpPr>
          <p:spPr>
            <a:xfrm>
              <a:off x="1338" y="181"/>
              <a:ext cx="0" cy="269"/>
            </a:xfrm>
            <a:prstGeom prst="line">
              <a:avLst/>
            </a:prstGeom>
            <a:ln w="38100" cap="flat" cmpd="sng">
              <a:solidFill>
                <a:schemeClr val="tx1"/>
              </a:solidFill>
              <a:prstDash val="solid"/>
              <a:round/>
              <a:headEnd type="none" w="med" len="med"/>
              <a:tailEnd type="none" w="med" len="med"/>
            </a:ln>
          </p:spPr>
        </p:sp>
        <p:sp>
          <p:nvSpPr>
            <p:cNvPr id="65591" name="直接连接符 53303"/>
            <p:cNvSpPr/>
            <p:nvPr/>
          </p:nvSpPr>
          <p:spPr>
            <a:xfrm>
              <a:off x="1014" y="181"/>
              <a:ext cx="324" cy="0"/>
            </a:xfrm>
            <a:prstGeom prst="line">
              <a:avLst/>
            </a:prstGeom>
            <a:ln w="28575" cap="sq" cmpd="sng">
              <a:solidFill>
                <a:schemeClr val="tx1"/>
              </a:solidFill>
              <a:prstDash val="solid"/>
              <a:round/>
              <a:headEnd type="none" w="med" len="med"/>
              <a:tailEnd type="none" w="med" len="med"/>
            </a:ln>
          </p:spPr>
        </p:sp>
        <p:sp>
          <p:nvSpPr>
            <p:cNvPr id="65592" name="直接连接符 53304"/>
            <p:cNvSpPr/>
            <p:nvPr/>
          </p:nvSpPr>
          <p:spPr>
            <a:xfrm>
              <a:off x="1014" y="450"/>
              <a:ext cx="324" cy="0"/>
            </a:xfrm>
            <a:prstGeom prst="line">
              <a:avLst/>
            </a:prstGeom>
            <a:ln w="28575" cap="sq" cmpd="sng">
              <a:solidFill>
                <a:schemeClr val="tx1"/>
              </a:solidFill>
              <a:prstDash val="solid"/>
              <a:round/>
              <a:headEnd type="none" w="med" len="med"/>
              <a:tailEnd type="none" w="med" len="med"/>
            </a:ln>
          </p:spPr>
        </p:sp>
        <p:sp>
          <p:nvSpPr>
            <p:cNvPr id="65593" name="直接连接符 53305"/>
            <p:cNvSpPr/>
            <p:nvPr/>
          </p:nvSpPr>
          <p:spPr>
            <a:xfrm>
              <a:off x="691" y="181"/>
              <a:ext cx="0" cy="269"/>
            </a:xfrm>
            <a:prstGeom prst="line">
              <a:avLst/>
            </a:prstGeom>
            <a:ln w="38100" cap="flat" cmpd="sng">
              <a:solidFill>
                <a:schemeClr val="tx1"/>
              </a:solidFill>
              <a:prstDash val="solid"/>
              <a:round/>
              <a:headEnd type="none" w="med" len="med"/>
              <a:tailEnd type="none" w="med" len="med"/>
            </a:ln>
          </p:spPr>
        </p:sp>
        <p:sp>
          <p:nvSpPr>
            <p:cNvPr id="65594" name="直接连接符 53306"/>
            <p:cNvSpPr/>
            <p:nvPr/>
          </p:nvSpPr>
          <p:spPr>
            <a:xfrm>
              <a:off x="368" y="181"/>
              <a:ext cx="646" cy="0"/>
            </a:xfrm>
            <a:prstGeom prst="line">
              <a:avLst/>
            </a:prstGeom>
            <a:ln w="28575" cap="flat" cmpd="sng">
              <a:solidFill>
                <a:schemeClr val="tx1"/>
              </a:solidFill>
              <a:prstDash val="solid"/>
              <a:round/>
              <a:headEnd type="none" w="med" len="med"/>
              <a:tailEnd type="none" w="med" len="med"/>
            </a:ln>
          </p:spPr>
        </p:sp>
        <p:sp>
          <p:nvSpPr>
            <p:cNvPr id="65595" name="直接连接符 53307"/>
            <p:cNvSpPr/>
            <p:nvPr/>
          </p:nvSpPr>
          <p:spPr>
            <a:xfrm>
              <a:off x="45" y="181"/>
              <a:ext cx="323" cy="0"/>
            </a:xfrm>
            <a:prstGeom prst="line">
              <a:avLst/>
            </a:prstGeom>
            <a:ln w="28575" cap="sq" cmpd="sng">
              <a:solidFill>
                <a:schemeClr val="tx1"/>
              </a:solidFill>
              <a:prstDash val="solid"/>
              <a:round/>
              <a:headEnd type="none" w="med" len="med"/>
              <a:tailEnd type="none" w="med" len="med"/>
            </a:ln>
          </p:spPr>
        </p:sp>
        <p:sp>
          <p:nvSpPr>
            <p:cNvPr id="65596" name="直接连接符 53308"/>
            <p:cNvSpPr/>
            <p:nvPr/>
          </p:nvSpPr>
          <p:spPr>
            <a:xfrm>
              <a:off x="368" y="450"/>
              <a:ext cx="646" cy="0"/>
            </a:xfrm>
            <a:prstGeom prst="line">
              <a:avLst/>
            </a:prstGeom>
            <a:ln w="28575" cap="flat" cmpd="sng">
              <a:solidFill>
                <a:schemeClr val="tx1"/>
              </a:solidFill>
              <a:prstDash val="solid"/>
              <a:round/>
              <a:headEnd type="none" w="med" len="med"/>
              <a:tailEnd type="none" w="med" len="med"/>
            </a:ln>
          </p:spPr>
        </p:sp>
        <p:sp>
          <p:nvSpPr>
            <p:cNvPr id="65597" name="直接连接符 53309"/>
            <p:cNvSpPr/>
            <p:nvPr/>
          </p:nvSpPr>
          <p:spPr>
            <a:xfrm>
              <a:off x="45" y="450"/>
              <a:ext cx="323" cy="0"/>
            </a:xfrm>
            <a:prstGeom prst="line">
              <a:avLst/>
            </a:prstGeom>
            <a:ln w="28575" cap="sq" cmpd="sng">
              <a:solidFill>
                <a:schemeClr val="tx1"/>
              </a:solidFill>
              <a:prstDash val="solid"/>
              <a:round/>
              <a:headEnd type="none" w="med" len="med"/>
              <a:tailEnd type="none" w="med" len="med"/>
            </a:ln>
          </p:spPr>
        </p:sp>
        <p:sp>
          <p:nvSpPr>
            <p:cNvPr id="65598" name="直接连接符 53310"/>
            <p:cNvSpPr/>
            <p:nvPr/>
          </p:nvSpPr>
          <p:spPr>
            <a:xfrm>
              <a:off x="368" y="181"/>
              <a:ext cx="0" cy="269"/>
            </a:xfrm>
            <a:prstGeom prst="line">
              <a:avLst/>
            </a:prstGeom>
            <a:ln w="38100" cap="flat" cmpd="sng">
              <a:solidFill>
                <a:schemeClr val="tx1"/>
              </a:solidFill>
              <a:prstDash val="solid"/>
              <a:round/>
              <a:headEnd type="none" w="med" len="med"/>
              <a:tailEnd type="none" w="med" len="med"/>
            </a:ln>
          </p:spPr>
        </p:sp>
        <p:sp>
          <p:nvSpPr>
            <p:cNvPr id="65599" name="文本框 53311"/>
            <p:cNvSpPr txBox="1"/>
            <p:nvPr/>
          </p:nvSpPr>
          <p:spPr>
            <a:xfrm>
              <a:off x="0" y="0"/>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5600" name="文本框 53312"/>
            <p:cNvSpPr txBox="1"/>
            <p:nvPr/>
          </p:nvSpPr>
          <p:spPr>
            <a:xfrm>
              <a:off x="861"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64</a:t>
              </a:r>
              <a:endParaRPr lang="en-US" altLang="zh-CN" sz="2400" b="1">
                <a:latin typeface="Arial" panose="020B0604020202020204" pitchFamily="34" charset="0"/>
                <a:ea typeface="黑体" panose="02010609060101010101" pitchFamily="1" charset="-122"/>
              </a:endParaRPr>
            </a:p>
          </p:txBody>
        </p:sp>
        <p:sp>
          <p:nvSpPr>
            <p:cNvPr id="65601" name="文本框 53313"/>
            <p:cNvSpPr txBox="1"/>
            <p:nvPr/>
          </p:nvSpPr>
          <p:spPr>
            <a:xfrm>
              <a:off x="3583" y="181"/>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256</a:t>
              </a:r>
              <a:endParaRPr lang="en-US" altLang="zh-CN" sz="2400" b="1">
                <a:latin typeface="Arial" panose="020B0604020202020204" pitchFamily="34" charset="0"/>
                <a:ea typeface="黑体" panose="02010609060101010101" pitchFamily="1" charset="-122"/>
              </a:endParaRPr>
            </a:p>
          </p:txBody>
        </p:sp>
        <p:sp>
          <p:nvSpPr>
            <p:cNvPr id="65602" name="文本框 53314"/>
            <p:cNvSpPr txBox="1"/>
            <p:nvPr/>
          </p:nvSpPr>
          <p:spPr>
            <a:xfrm>
              <a:off x="2630"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5603" name="文本框 53315"/>
            <p:cNvSpPr txBox="1"/>
            <p:nvPr/>
          </p:nvSpPr>
          <p:spPr>
            <a:xfrm>
              <a:off x="1723" y="181"/>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128</a:t>
              </a:r>
              <a:endParaRPr lang="en-US" altLang="zh-CN" sz="2400" b="1">
                <a:latin typeface="Arial" panose="020B0604020202020204" pitchFamily="34" charset="0"/>
                <a:ea typeface="黑体" panose="02010609060101010101" pitchFamily="1" charset="-122"/>
              </a:endParaRPr>
            </a:p>
          </p:txBody>
        </p:sp>
        <p:sp>
          <p:nvSpPr>
            <p:cNvPr id="65604" name="文本框 53316"/>
            <p:cNvSpPr txBox="1"/>
            <p:nvPr/>
          </p:nvSpPr>
          <p:spPr>
            <a:xfrm>
              <a:off x="408"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32</a:t>
              </a:r>
              <a:endParaRPr lang="en-US" altLang="zh-CN" sz="2400" b="1">
                <a:latin typeface="Arial" panose="020B0604020202020204" pitchFamily="34" charset="0"/>
                <a:ea typeface="黑体" panose="02010609060101010101" pitchFamily="1" charset="-122"/>
              </a:endParaRPr>
            </a:p>
          </p:txBody>
        </p:sp>
        <p:sp>
          <p:nvSpPr>
            <p:cNvPr id="65605" name="文本框 53317"/>
            <p:cNvSpPr txBox="1"/>
            <p:nvPr/>
          </p:nvSpPr>
          <p:spPr>
            <a:xfrm>
              <a:off x="1315"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5606" name="文本框 53318"/>
            <p:cNvSpPr txBox="1"/>
            <p:nvPr/>
          </p:nvSpPr>
          <p:spPr>
            <a:xfrm>
              <a:off x="680"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5607" name="文本框 53319"/>
            <p:cNvSpPr txBox="1"/>
            <p:nvPr/>
          </p:nvSpPr>
          <p:spPr>
            <a:xfrm>
              <a:off x="333" y="16"/>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5608" name="文本框 53320"/>
            <p:cNvSpPr txBox="1"/>
            <p:nvPr/>
          </p:nvSpPr>
          <p:spPr>
            <a:xfrm>
              <a:off x="90" y="213"/>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grpSp>
      <p:grpSp>
        <p:nvGrpSpPr>
          <p:cNvPr id="53322" name="组合 53321"/>
          <p:cNvGrpSpPr/>
          <p:nvPr/>
        </p:nvGrpSpPr>
        <p:grpSpPr>
          <a:xfrm>
            <a:off x="468313" y="2349500"/>
            <a:ext cx="8278812" cy="714375"/>
            <a:chOff x="0" y="0"/>
            <a:chExt cx="5215" cy="450"/>
          </a:xfrm>
        </p:grpSpPr>
        <p:sp>
          <p:nvSpPr>
            <p:cNvPr id="65610" name="矩形 53322"/>
            <p:cNvSpPr/>
            <p:nvPr/>
          </p:nvSpPr>
          <p:spPr>
            <a:xfrm>
              <a:off x="4892"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11" name="矩形 53323"/>
            <p:cNvSpPr/>
            <p:nvPr/>
          </p:nvSpPr>
          <p:spPr>
            <a:xfrm>
              <a:off x="4569"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12" name="矩形 53324"/>
            <p:cNvSpPr/>
            <p:nvPr/>
          </p:nvSpPr>
          <p:spPr>
            <a:xfrm>
              <a:off x="424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13" name="矩形 53325"/>
            <p:cNvSpPr/>
            <p:nvPr/>
          </p:nvSpPr>
          <p:spPr>
            <a:xfrm>
              <a:off x="392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14" name="矩形 53326"/>
            <p:cNvSpPr/>
            <p:nvPr/>
          </p:nvSpPr>
          <p:spPr>
            <a:xfrm>
              <a:off x="3599" y="181"/>
              <a:ext cx="324"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15" name="矩形 53327"/>
            <p:cNvSpPr/>
            <p:nvPr/>
          </p:nvSpPr>
          <p:spPr>
            <a:xfrm>
              <a:off x="327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16" name="矩形 53328"/>
            <p:cNvSpPr/>
            <p:nvPr/>
          </p:nvSpPr>
          <p:spPr>
            <a:xfrm>
              <a:off x="295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17" name="矩形 53329"/>
            <p:cNvSpPr/>
            <p:nvPr/>
          </p:nvSpPr>
          <p:spPr>
            <a:xfrm>
              <a:off x="2630"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18" name="矩形 53330"/>
            <p:cNvSpPr/>
            <p:nvPr/>
          </p:nvSpPr>
          <p:spPr>
            <a:xfrm>
              <a:off x="2307"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19" name="矩形 53331"/>
            <p:cNvSpPr/>
            <p:nvPr/>
          </p:nvSpPr>
          <p:spPr>
            <a:xfrm>
              <a:off x="1984"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20" name="矩形 53332"/>
            <p:cNvSpPr/>
            <p:nvPr/>
          </p:nvSpPr>
          <p:spPr>
            <a:xfrm>
              <a:off x="1661"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21" name="矩形 53333"/>
            <p:cNvSpPr/>
            <p:nvPr/>
          </p:nvSpPr>
          <p:spPr>
            <a:xfrm>
              <a:off x="1338"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22" name="矩形 53334"/>
            <p:cNvSpPr/>
            <p:nvPr/>
          </p:nvSpPr>
          <p:spPr>
            <a:xfrm>
              <a:off x="1014" y="181"/>
              <a:ext cx="324"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23" name="矩形 53335"/>
            <p:cNvSpPr/>
            <p:nvPr/>
          </p:nvSpPr>
          <p:spPr>
            <a:xfrm>
              <a:off x="691" y="181"/>
              <a:ext cx="323"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24" name="矩形 53336"/>
            <p:cNvSpPr/>
            <p:nvPr/>
          </p:nvSpPr>
          <p:spPr>
            <a:xfrm>
              <a:off x="368"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25" name="矩形 53337"/>
            <p:cNvSpPr/>
            <p:nvPr/>
          </p:nvSpPr>
          <p:spPr>
            <a:xfrm>
              <a:off x="45"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26" name="直接连接符 53338"/>
            <p:cNvSpPr/>
            <p:nvPr/>
          </p:nvSpPr>
          <p:spPr>
            <a:xfrm>
              <a:off x="45" y="181"/>
              <a:ext cx="0" cy="269"/>
            </a:xfrm>
            <a:prstGeom prst="line">
              <a:avLst/>
            </a:prstGeom>
            <a:ln w="28575" cap="sq" cmpd="sng">
              <a:solidFill>
                <a:schemeClr val="tx1"/>
              </a:solidFill>
              <a:prstDash val="solid"/>
              <a:round/>
              <a:headEnd type="none" w="med" len="med"/>
              <a:tailEnd type="none" w="med" len="med"/>
            </a:ln>
          </p:spPr>
        </p:sp>
        <p:sp>
          <p:nvSpPr>
            <p:cNvPr id="65627" name="直接连接符 53339"/>
            <p:cNvSpPr/>
            <p:nvPr/>
          </p:nvSpPr>
          <p:spPr>
            <a:xfrm>
              <a:off x="5215" y="181"/>
              <a:ext cx="0" cy="269"/>
            </a:xfrm>
            <a:prstGeom prst="line">
              <a:avLst/>
            </a:prstGeom>
            <a:ln w="28575" cap="sq" cmpd="sng">
              <a:solidFill>
                <a:schemeClr val="tx1"/>
              </a:solidFill>
              <a:prstDash val="solid"/>
              <a:round/>
              <a:headEnd type="none" w="med" len="med"/>
              <a:tailEnd type="none" w="med" len="med"/>
            </a:ln>
          </p:spPr>
        </p:sp>
        <p:sp>
          <p:nvSpPr>
            <p:cNvPr id="65628" name="直接连接符 53340"/>
            <p:cNvSpPr/>
            <p:nvPr/>
          </p:nvSpPr>
          <p:spPr>
            <a:xfrm>
              <a:off x="2630" y="181"/>
              <a:ext cx="323" cy="0"/>
            </a:xfrm>
            <a:prstGeom prst="line">
              <a:avLst/>
            </a:prstGeom>
            <a:ln w="28575" cap="flat" cmpd="sng">
              <a:solidFill>
                <a:schemeClr val="tx1"/>
              </a:solidFill>
              <a:prstDash val="solid"/>
              <a:round/>
              <a:headEnd type="none" w="med" len="med"/>
              <a:tailEnd type="none" w="med" len="med"/>
            </a:ln>
          </p:spPr>
        </p:sp>
        <p:sp>
          <p:nvSpPr>
            <p:cNvPr id="65629" name="直接连接符 53341"/>
            <p:cNvSpPr/>
            <p:nvPr/>
          </p:nvSpPr>
          <p:spPr>
            <a:xfrm>
              <a:off x="2953" y="181"/>
              <a:ext cx="2262" cy="0"/>
            </a:xfrm>
            <a:prstGeom prst="line">
              <a:avLst/>
            </a:prstGeom>
            <a:ln w="28575" cap="sq" cmpd="sng">
              <a:solidFill>
                <a:schemeClr val="tx1"/>
              </a:solidFill>
              <a:prstDash val="solid"/>
              <a:round/>
              <a:headEnd type="none" w="med" len="med"/>
              <a:tailEnd type="none" w="med" len="med"/>
            </a:ln>
          </p:spPr>
        </p:sp>
        <p:sp>
          <p:nvSpPr>
            <p:cNvPr id="65630" name="直接连接符 53342"/>
            <p:cNvSpPr/>
            <p:nvPr/>
          </p:nvSpPr>
          <p:spPr>
            <a:xfrm>
              <a:off x="2630" y="450"/>
              <a:ext cx="323" cy="0"/>
            </a:xfrm>
            <a:prstGeom prst="line">
              <a:avLst/>
            </a:prstGeom>
            <a:ln w="28575" cap="flat" cmpd="sng">
              <a:solidFill>
                <a:schemeClr val="tx1"/>
              </a:solidFill>
              <a:prstDash val="solid"/>
              <a:round/>
              <a:headEnd type="none" w="med" len="med"/>
              <a:tailEnd type="none" w="med" len="med"/>
            </a:ln>
          </p:spPr>
        </p:sp>
        <p:sp>
          <p:nvSpPr>
            <p:cNvPr id="65631" name="直接连接符 53343"/>
            <p:cNvSpPr/>
            <p:nvPr/>
          </p:nvSpPr>
          <p:spPr>
            <a:xfrm>
              <a:off x="2953" y="450"/>
              <a:ext cx="2262" cy="0"/>
            </a:xfrm>
            <a:prstGeom prst="line">
              <a:avLst/>
            </a:prstGeom>
            <a:ln w="28575" cap="sq" cmpd="sng">
              <a:solidFill>
                <a:schemeClr val="tx1"/>
              </a:solidFill>
              <a:prstDash val="solid"/>
              <a:round/>
              <a:headEnd type="none" w="med" len="med"/>
              <a:tailEnd type="none" w="med" len="med"/>
            </a:ln>
          </p:spPr>
        </p:sp>
        <p:sp>
          <p:nvSpPr>
            <p:cNvPr id="65632" name="直接连接符 53344"/>
            <p:cNvSpPr/>
            <p:nvPr/>
          </p:nvSpPr>
          <p:spPr>
            <a:xfrm>
              <a:off x="2630" y="181"/>
              <a:ext cx="0" cy="269"/>
            </a:xfrm>
            <a:prstGeom prst="line">
              <a:avLst/>
            </a:prstGeom>
            <a:ln w="38100" cap="flat" cmpd="sng">
              <a:solidFill>
                <a:schemeClr val="tx1"/>
              </a:solidFill>
              <a:prstDash val="solid"/>
              <a:round/>
              <a:headEnd type="none" w="med" len="med"/>
              <a:tailEnd type="none" w="med" len="med"/>
            </a:ln>
          </p:spPr>
        </p:sp>
        <p:sp>
          <p:nvSpPr>
            <p:cNvPr id="65633" name="直接连接符 53345"/>
            <p:cNvSpPr/>
            <p:nvPr/>
          </p:nvSpPr>
          <p:spPr>
            <a:xfrm>
              <a:off x="1338" y="181"/>
              <a:ext cx="323" cy="0"/>
            </a:xfrm>
            <a:prstGeom prst="line">
              <a:avLst/>
            </a:prstGeom>
            <a:ln w="28575" cap="flat" cmpd="sng">
              <a:solidFill>
                <a:schemeClr val="tx1"/>
              </a:solidFill>
              <a:prstDash val="solid"/>
              <a:round/>
              <a:headEnd type="none" w="med" len="med"/>
              <a:tailEnd type="none" w="med" len="med"/>
            </a:ln>
          </p:spPr>
        </p:sp>
        <p:sp>
          <p:nvSpPr>
            <p:cNvPr id="65634" name="直接连接符 53346"/>
            <p:cNvSpPr/>
            <p:nvPr/>
          </p:nvSpPr>
          <p:spPr>
            <a:xfrm>
              <a:off x="1661" y="181"/>
              <a:ext cx="969" cy="0"/>
            </a:xfrm>
            <a:prstGeom prst="line">
              <a:avLst/>
            </a:prstGeom>
            <a:ln w="28575" cap="sq" cmpd="sng">
              <a:solidFill>
                <a:schemeClr val="tx1"/>
              </a:solidFill>
              <a:prstDash val="solid"/>
              <a:round/>
              <a:headEnd type="none" w="med" len="med"/>
              <a:tailEnd type="none" w="med" len="med"/>
            </a:ln>
          </p:spPr>
        </p:sp>
        <p:sp>
          <p:nvSpPr>
            <p:cNvPr id="65635" name="直接连接符 53347"/>
            <p:cNvSpPr/>
            <p:nvPr/>
          </p:nvSpPr>
          <p:spPr>
            <a:xfrm>
              <a:off x="1338" y="450"/>
              <a:ext cx="323" cy="0"/>
            </a:xfrm>
            <a:prstGeom prst="line">
              <a:avLst/>
            </a:prstGeom>
            <a:ln w="28575" cap="flat" cmpd="sng">
              <a:solidFill>
                <a:schemeClr val="tx1"/>
              </a:solidFill>
              <a:prstDash val="solid"/>
              <a:round/>
              <a:headEnd type="none" w="med" len="med"/>
              <a:tailEnd type="none" w="med" len="med"/>
            </a:ln>
          </p:spPr>
        </p:sp>
        <p:sp>
          <p:nvSpPr>
            <p:cNvPr id="65636" name="直接连接符 53348"/>
            <p:cNvSpPr/>
            <p:nvPr/>
          </p:nvSpPr>
          <p:spPr>
            <a:xfrm>
              <a:off x="1661" y="450"/>
              <a:ext cx="969" cy="0"/>
            </a:xfrm>
            <a:prstGeom prst="line">
              <a:avLst/>
            </a:prstGeom>
            <a:ln w="28575" cap="sq" cmpd="sng">
              <a:solidFill>
                <a:schemeClr val="tx1"/>
              </a:solidFill>
              <a:prstDash val="solid"/>
              <a:round/>
              <a:headEnd type="none" w="med" len="med"/>
              <a:tailEnd type="none" w="med" len="med"/>
            </a:ln>
          </p:spPr>
        </p:sp>
        <p:sp>
          <p:nvSpPr>
            <p:cNvPr id="65637" name="直接连接符 53349"/>
            <p:cNvSpPr/>
            <p:nvPr/>
          </p:nvSpPr>
          <p:spPr>
            <a:xfrm>
              <a:off x="1338" y="181"/>
              <a:ext cx="0" cy="269"/>
            </a:xfrm>
            <a:prstGeom prst="line">
              <a:avLst/>
            </a:prstGeom>
            <a:ln w="38100" cap="flat" cmpd="sng">
              <a:solidFill>
                <a:schemeClr val="tx1"/>
              </a:solidFill>
              <a:prstDash val="solid"/>
              <a:round/>
              <a:headEnd type="none" w="med" len="med"/>
              <a:tailEnd type="none" w="med" len="med"/>
            </a:ln>
          </p:spPr>
        </p:sp>
        <p:sp>
          <p:nvSpPr>
            <p:cNvPr id="65638" name="直接连接符 53350"/>
            <p:cNvSpPr/>
            <p:nvPr/>
          </p:nvSpPr>
          <p:spPr>
            <a:xfrm>
              <a:off x="1014" y="181"/>
              <a:ext cx="324" cy="0"/>
            </a:xfrm>
            <a:prstGeom prst="line">
              <a:avLst/>
            </a:prstGeom>
            <a:ln w="28575" cap="sq" cmpd="sng">
              <a:solidFill>
                <a:schemeClr val="tx1"/>
              </a:solidFill>
              <a:prstDash val="solid"/>
              <a:round/>
              <a:headEnd type="none" w="med" len="med"/>
              <a:tailEnd type="none" w="med" len="med"/>
            </a:ln>
          </p:spPr>
        </p:sp>
        <p:sp>
          <p:nvSpPr>
            <p:cNvPr id="65639" name="直接连接符 53351"/>
            <p:cNvSpPr/>
            <p:nvPr/>
          </p:nvSpPr>
          <p:spPr>
            <a:xfrm>
              <a:off x="1014" y="450"/>
              <a:ext cx="324" cy="0"/>
            </a:xfrm>
            <a:prstGeom prst="line">
              <a:avLst/>
            </a:prstGeom>
            <a:ln w="28575" cap="sq" cmpd="sng">
              <a:solidFill>
                <a:schemeClr val="tx1"/>
              </a:solidFill>
              <a:prstDash val="solid"/>
              <a:round/>
              <a:headEnd type="none" w="med" len="med"/>
              <a:tailEnd type="none" w="med" len="med"/>
            </a:ln>
          </p:spPr>
        </p:sp>
        <p:sp>
          <p:nvSpPr>
            <p:cNvPr id="65640" name="直接连接符 53352"/>
            <p:cNvSpPr/>
            <p:nvPr/>
          </p:nvSpPr>
          <p:spPr>
            <a:xfrm>
              <a:off x="691" y="181"/>
              <a:ext cx="0" cy="269"/>
            </a:xfrm>
            <a:prstGeom prst="line">
              <a:avLst/>
            </a:prstGeom>
            <a:ln w="38100" cap="flat" cmpd="sng">
              <a:solidFill>
                <a:schemeClr val="tx1"/>
              </a:solidFill>
              <a:prstDash val="solid"/>
              <a:round/>
              <a:headEnd type="none" w="med" len="med"/>
              <a:tailEnd type="none" w="med" len="med"/>
            </a:ln>
          </p:spPr>
        </p:sp>
        <p:sp>
          <p:nvSpPr>
            <p:cNvPr id="65641" name="直接连接符 53353"/>
            <p:cNvSpPr/>
            <p:nvPr/>
          </p:nvSpPr>
          <p:spPr>
            <a:xfrm>
              <a:off x="368" y="181"/>
              <a:ext cx="646" cy="0"/>
            </a:xfrm>
            <a:prstGeom prst="line">
              <a:avLst/>
            </a:prstGeom>
            <a:ln w="28575" cap="flat" cmpd="sng">
              <a:solidFill>
                <a:schemeClr val="tx1"/>
              </a:solidFill>
              <a:prstDash val="solid"/>
              <a:round/>
              <a:headEnd type="none" w="med" len="med"/>
              <a:tailEnd type="none" w="med" len="med"/>
            </a:ln>
          </p:spPr>
        </p:sp>
        <p:sp>
          <p:nvSpPr>
            <p:cNvPr id="65642" name="直接连接符 53354"/>
            <p:cNvSpPr/>
            <p:nvPr/>
          </p:nvSpPr>
          <p:spPr>
            <a:xfrm>
              <a:off x="45" y="181"/>
              <a:ext cx="323" cy="0"/>
            </a:xfrm>
            <a:prstGeom prst="line">
              <a:avLst/>
            </a:prstGeom>
            <a:ln w="28575" cap="sq" cmpd="sng">
              <a:solidFill>
                <a:schemeClr val="tx1"/>
              </a:solidFill>
              <a:prstDash val="solid"/>
              <a:round/>
              <a:headEnd type="none" w="med" len="med"/>
              <a:tailEnd type="none" w="med" len="med"/>
            </a:ln>
          </p:spPr>
        </p:sp>
        <p:sp>
          <p:nvSpPr>
            <p:cNvPr id="65643" name="直接连接符 53355"/>
            <p:cNvSpPr/>
            <p:nvPr/>
          </p:nvSpPr>
          <p:spPr>
            <a:xfrm>
              <a:off x="368" y="450"/>
              <a:ext cx="646" cy="0"/>
            </a:xfrm>
            <a:prstGeom prst="line">
              <a:avLst/>
            </a:prstGeom>
            <a:ln w="28575" cap="flat" cmpd="sng">
              <a:solidFill>
                <a:schemeClr val="tx1"/>
              </a:solidFill>
              <a:prstDash val="solid"/>
              <a:round/>
              <a:headEnd type="none" w="med" len="med"/>
              <a:tailEnd type="none" w="med" len="med"/>
            </a:ln>
          </p:spPr>
        </p:sp>
        <p:sp>
          <p:nvSpPr>
            <p:cNvPr id="65644" name="直接连接符 53356"/>
            <p:cNvSpPr/>
            <p:nvPr/>
          </p:nvSpPr>
          <p:spPr>
            <a:xfrm>
              <a:off x="45" y="450"/>
              <a:ext cx="323" cy="0"/>
            </a:xfrm>
            <a:prstGeom prst="line">
              <a:avLst/>
            </a:prstGeom>
            <a:ln w="28575" cap="sq" cmpd="sng">
              <a:solidFill>
                <a:schemeClr val="tx1"/>
              </a:solidFill>
              <a:prstDash val="solid"/>
              <a:round/>
              <a:headEnd type="none" w="med" len="med"/>
              <a:tailEnd type="none" w="med" len="med"/>
            </a:ln>
          </p:spPr>
        </p:sp>
        <p:sp>
          <p:nvSpPr>
            <p:cNvPr id="65645" name="直接连接符 53357"/>
            <p:cNvSpPr/>
            <p:nvPr/>
          </p:nvSpPr>
          <p:spPr>
            <a:xfrm>
              <a:off x="368" y="181"/>
              <a:ext cx="0" cy="269"/>
            </a:xfrm>
            <a:prstGeom prst="line">
              <a:avLst/>
            </a:prstGeom>
            <a:ln w="38100" cap="flat" cmpd="sng">
              <a:solidFill>
                <a:schemeClr val="tx1"/>
              </a:solidFill>
              <a:prstDash val="solid"/>
              <a:round/>
              <a:headEnd type="none" w="med" len="med"/>
              <a:tailEnd type="none" w="med" len="med"/>
            </a:ln>
          </p:spPr>
        </p:sp>
        <p:sp>
          <p:nvSpPr>
            <p:cNvPr id="65646" name="文本框 53358"/>
            <p:cNvSpPr txBox="1"/>
            <p:nvPr/>
          </p:nvSpPr>
          <p:spPr>
            <a:xfrm>
              <a:off x="0" y="0"/>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5647" name="文本框 53359"/>
            <p:cNvSpPr txBox="1"/>
            <p:nvPr/>
          </p:nvSpPr>
          <p:spPr>
            <a:xfrm>
              <a:off x="861"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45</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648" name="文本框 53360"/>
            <p:cNvSpPr txBox="1"/>
            <p:nvPr/>
          </p:nvSpPr>
          <p:spPr>
            <a:xfrm>
              <a:off x="3583" y="181"/>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256</a:t>
              </a:r>
              <a:endParaRPr lang="en-US" altLang="zh-CN" sz="2400" b="1">
                <a:latin typeface="Arial" panose="020B0604020202020204" pitchFamily="34" charset="0"/>
                <a:ea typeface="黑体" panose="02010609060101010101" pitchFamily="1" charset="-122"/>
              </a:endParaRPr>
            </a:p>
          </p:txBody>
        </p:sp>
        <p:sp>
          <p:nvSpPr>
            <p:cNvPr id="65649" name="文本框 53361"/>
            <p:cNvSpPr txBox="1"/>
            <p:nvPr/>
          </p:nvSpPr>
          <p:spPr>
            <a:xfrm>
              <a:off x="2630"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5650" name="文本框 53362"/>
            <p:cNvSpPr txBox="1"/>
            <p:nvPr/>
          </p:nvSpPr>
          <p:spPr>
            <a:xfrm>
              <a:off x="1723" y="181"/>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128</a:t>
              </a:r>
              <a:endParaRPr lang="en-US" altLang="zh-CN" sz="2400" b="1">
                <a:latin typeface="Arial" panose="020B0604020202020204" pitchFamily="34" charset="0"/>
                <a:ea typeface="黑体" panose="02010609060101010101" pitchFamily="1" charset="-122"/>
              </a:endParaRPr>
            </a:p>
          </p:txBody>
        </p:sp>
        <p:sp>
          <p:nvSpPr>
            <p:cNvPr id="65651" name="文本框 53363"/>
            <p:cNvSpPr txBox="1"/>
            <p:nvPr/>
          </p:nvSpPr>
          <p:spPr>
            <a:xfrm>
              <a:off x="408"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32</a:t>
              </a:r>
              <a:endParaRPr lang="en-US" altLang="zh-CN" sz="2400" b="1">
                <a:latin typeface="Arial" panose="020B0604020202020204" pitchFamily="34" charset="0"/>
                <a:ea typeface="黑体" panose="02010609060101010101" pitchFamily="1" charset="-122"/>
              </a:endParaRPr>
            </a:p>
          </p:txBody>
        </p:sp>
        <p:sp>
          <p:nvSpPr>
            <p:cNvPr id="65652" name="文本框 53364"/>
            <p:cNvSpPr txBox="1"/>
            <p:nvPr/>
          </p:nvSpPr>
          <p:spPr>
            <a:xfrm>
              <a:off x="1315"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5653" name="文本框 53365"/>
            <p:cNvSpPr txBox="1"/>
            <p:nvPr/>
          </p:nvSpPr>
          <p:spPr>
            <a:xfrm>
              <a:off x="680"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5654" name="文本框 53366"/>
            <p:cNvSpPr txBox="1"/>
            <p:nvPr/>
          </p:nvSpPr>
          <p:spPr>
            <a:xfrm>
              <a:off x="333" y="16"/>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5655" name="文本框 53367"/>
            <p:cNvSpPr txBox="1"/>
            <p:nvPr/>
          </p:nvSpPr>
          <p:spPr>
            <a:xfrm>
              <a:off x="90" y="213"/>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grpSp>
      <p:grpSp>
        <p:nvGrpSpPr>
          <p:cNvPr id="53369" name="组合 53368"/>
          <p:cNvGrpSpPr/>
          <p:nvPr/>
        </p:nvGrpSpPr>
        <p:grpSpPr>
          <a:xfrm>
            <a:off x="468313" y="3141663"/>
            <a:ext cx="8278812" cy="714375"/>
            <a:chOff x="0" y="0"/>
            <a:chExt cx="5215" cy="450"/>
          </a:xfrm>
        </p:grpSpPr>
        <p:sp>
          <p:nvSpPr>
            <p:cNvPr id="65657" name="矩形 53369"/>
            <p:cNvSpPr/>
            <p:nvPr/>
          </p:nvSpPr>
          <p:spPr>
            <a:xfrm>
              <a:off x="4892"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58" name="矩形 53370"/>
            <p:cNvSpPr/>
            <p:nvPr/>
          </p:nvSpPr>
          <p:spPr>
            <a:xfrm>
              <a:off x="4569"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59" name="矩形 53371"/>
            <p:cNvSpPr/>
            <p:nvPr/>
          </p:nvSpPr>
          <p:spPr>
            <a:xfrm>
              <a:off x="424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60" name="矩形 53372"/>
            <p:cNvSpPr/>
            <p:nvPr/>
          </p:nvSpPr>
          <p:spPr>
            <a:xfrm>
              <a:off x="392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61" name="矩形 53373"/>
            <p:cNvSpPr/>
            <p:nvPr/>
          </p:nvSpPr>
          <p:spPr>
            <a:xfrm>
              <a:off x="3599" y="181"/>
              <a:ext cx="324"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62" name="矩形 53374"/>
            <p:cNvSpPr/>
            <p:nvPr/>
          </p:nvSpPr>
          <p:spPr>
            <a:xfrm>
              <a:off x="327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63" name="矩形 53375"/>
            <p:cNvSpPr/>
            <p:nvPr/>
          </p:nvSpPr>
          <p:spPr>
            <a:xfrm>
              <a:off x="295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64" name="矩形 53376"/>
            <p:cNvSpPr/>
            <p:nvPr/>
          </p:nvSpPr>
          <p:spPr>
            <a:xfrm>
              <a:off x="2630"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65" name="矩形 53377"/>
            <p:cNvSpPr/>
            <p:nvPr/>
          </p:nvSpPr>
          <p:spPr>
            <a:xfrm>
              <a:off x="2307"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66" name="矩形 53378"/>
            <p:cNvSpPr/>
            <p:nvPr/>
          </p:nvSpPr>
          <p:spPr>
            <a:xfrm>
              <a:off x="1950" y="181"/>
              <a:ext cx="357"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67" name="矩形 53379"/>
            <p:cNvSpPr/>
            <p:nvPr/>
          </p:nvSpPr>
          <p:spPr>
            <a:xfrm>
              <a:off x="1661" y="181"/>
              <a:ext cx="289"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68" name="矩形 53380"/>
            <p:cNvSpPr/>
            <p:nvPr/>
          </p:nvSpPr>
          <p:spPr>
            <a:xfrm>
              <a:off x="1338"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69" name="矩形 53381"/>
            <p:cNvSpPr/>
            <p:nvPr/>
          </p:nvSpPr>
          <p:spPr>
            <a:xfrm>
              <a:off x="1014" y="181"/>
              <a:ext cx="324"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70" name="矩形 53382"/>
            <p:cNvSpPr/>
            <p:nvPr/>
          </p:nvSpPr>
          <p:spPr>
            <a:xfrm>
              <a:off x="691" y="181"/>
              <a:ext cx="323"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71" name="矩形 53383"/>
            <p:cNvSpPr/>
            <p:nvPr/>
          </p:nvSpPr>
          <p:spPr>
            <a:xfrm>
              <a:off x="368"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72" name="矩形 53384"/>
            <p:cNvSpPr/>
            <p:nvPr/>
          </p:nvSpPr>
          <p:spPr>
            <a:xfrm>
              <a:off x="45"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673" name="直接连接符 53385"/>
            <p:cNvSpPr/>
            <p:nvPr/>
          </p:nvSpPr>
          <p:spPr>
            <a:xfrm>
              <a:off x="45" y="181"/>
              <a:ext cx="0" cy="269"/>
            </a:xfrm>
            <a:prstGeom prst="line">
              <a:avLst/>
            </a:prstGeom>
            <a:ln w="28575" cap="sq" cmpd="sng">
              <a:solidFill>
                <a:schemeClr val="tx1"/>
              </a:solidFill>
              <a:prstDash val="solid"/>
              <a:round/>
              <a:headEnd type="none" w="med" len="med"/>
              <a:tailEnd type="none" w="med" len="med"/>
            </a:ln>
          </p:spPr>
        </p:sp>
        <p:sp>
          <p:nvSpPr>
            <p:cNvPr id="65674" name="直接连接符 53386"/>
            <p:cNvSpPr/>
            <p:nvPr/>
          </p:nvSpPr>
          <p:spPr>
            <a:xfrm>
              <a:off x="5215" y="181"/>
              <a:ext cx="0" cy="269"/>
            </a:xfrm>
            <a:prstGeom prst="line">
              <a:avLst/>
            </a:prstGeom>
            <a:ln w="28575" cap="sq" cmpd="sng">
              <a:solidFill>
                <a:schemeClr val="tx1"/>
              </a:solidFill>
              <a:prstDash val="solid"/>
              <a:round/>
              <a:headEnd type="none" w="med" len="med"/>
              <a:tailEnd type="none" w="med" len="med"/>
            </a:ln>
          </p:spPr>
        </p:sp>
        <p:sp>
          <p:nvSpPr>
            <p:cNvPr id="65675" name="直接连接符 53387"/>
            <p:cNvSpPr/>
            <p:nvPr/>
          </p:nvSpPr>
          <p:spPr>
            <a:xfrm>
              <a:off x="2630" y="181"/>
              <a:ext cx="323" cy="0"/>
            </a:xfrm>
            <a:prstGeom prst="line">
              <a:avLst/>
            </a:prstGeom>
            <a:ln w="28575" cap="flat" cmpd="sng">
              <a:solidFill>
                <a:schemeClr val="tx1"/>
              </a:solidFill>
              <a:prstDash val="solid"/>
              <a:round/>
              <a:headEnd type="none" w="med" len="med"/>
              <a:tailEnd type="none" w="med" len="med"/>
            </a:ln>
          </p:spPr>
        </p:sp>
        <p:sp>
          <p:nvSpPr>
            <p:cNvPr id="65676" name="直接连接符 53388"/>
            <p:cNvSpPr/>
            <p:nvPr/>
          </p:nvSpPr>
          <p:spPr>
            <a:xfrm>
              <a:off x="2953" y="181"/>
              <a:ext cx="2262" cy="0"/>
            </a:xfrm>
            <a:prstGeom prst="line">
              <a:avLst/>
            </a:prstGeom>
            <a:ln w="28575" cap="sq" cmpd="sng">
              <a:solidFill>
                <a:schemeClr val="tx1"/>
              </a:solidFill>
              <a:prstDash val="solid"/>
              <a:round/>
              <a:headEnd type="none" w="med" len="med"/>
              <a:tailEnd type="none" w="med" len="med"/>
            </a:ln>
          </p:spPr>
        </p:sp>
        <p:sp>
          <p:nvSpPr>
            <p:cNvPr id="65677" name="直接连接符 53389"/>
            <p:cNvSpPr/>
            <p:nvPr/>
          </p:nvSpPr>
          <p:spPr>
            <a:xfrm>
              <a:off x="2630" y="450"/>
              <a:ext cx="323" cy="0"/>
            </a:xfrm>
            <a:prstGeom prst="line">
              <a:avLst/>
            </a:prstGeom>
            <a:ln w="28575" cap="flat" cmpd="sng">
              <a:solidFill>
                <a:schemeClr val="tx1"/>
              </a:solidFill>
              <a:prstDash val="solid"/>
              <a:round/>
              <a:headEnd type="none" w="med" len="med"/>
              <a:tailEnd type="none" w="med" len="med"/>
            </a:ln>
          </p:spPr>
        </p:sp>
        <p:sp>
          <p:nvSpPr>
            <p:cNvPr id="65678" name="直接连接符 53390"/>
            <p:cNvSpPr/>
            <p:nvPr/>
          </p:nvSpPr>
          <p:spPr>
            <a:xfrm>
              <a:off x="2953" y="450"/>
              <a:ext cx="2262" cy="0"/>
            </a:xfrm>
            <a:prstGeom prst="line">
              <a:avLst/>
            </a:prstGeom>
            <a:ln w="28575" cap="sq" cmpd="sng">
              <a:solidFill>
                <a:schemeClr val="tx1"/>
              </a:solidFill>
              <a:prstDash val="solid"/>
              <a:round/>
              <a:headEnd type="none" w="med" len="med"/>
              <a:tailEnd type="none" w="med" len="med"/>
            </a:ln>
          </p:spPr>
        </p:sp>
        <p:sp>
          <p:nvSpPr>
            <p:cNvPr id="65679" name="直接连接符 53391"/>
            <p:cNvSpPr/>
            <p:nvPr/>
          </p:nvSpPr>
          <p:spPr>
            <a:xfrm>
              <a:off x="2630" y="181"/>
              <a:ext cx="0" cy="269"/>
            </a:xfrm>
            <a:prstGeom prst="line">
              <a:avLst/>
            </a:prstGeom>
            <a:ln w="38100" cap="flat" cmpd="sng">
              <a:solidFill>
                <a:schemeClr val="tx1"/>
              </a:solidFill>
              <a:prstDash val="solid"/>
              <a:round/>
              <a:headEnd type="none" w="med" len="med"/>
              <a:tailEnd type="none" w="med" len="med"/>
            </a:ln>
          </p:spPr>
        </p:sp>
        <p:sp>
          <p:nvSpPr>
            <p:cNvPr id="65680" name="直接连接符 53392"/>
            <p:cNvSpPr/>
            <p:nvPr/>
          </p:nvSpPr>
          <p:spPr>
            <a:xfrm>
              <a:off x="1338" y="181"/>
              <a:ext cx="612" cy="0"/>
            </a:xfrm>
            <a:prstGeom prst="line">
              <a:avLst/>
            </a:prstGeom>
            <a:ln w="28575" cap="flat" cmpd="sng">
              <a:solidFill>
                <a:schemeClr val="tx1"/>
              </a:solidFill>
              <a:prstDash val="solid"/>
              <a:round/>
              <a:headEnd type="none" w="med" len="med"/>
              <a:tailEnd type="none" w="med" len="med"/>
            </a:ln>
          </p:spPr>
        </p:sp>
        <p:sp>
          <p:nvSpPr>
            <p:cNvPr id="65681" name="直接连接符 53393"/>
            <p:cNvSpPr/>
            <p:nvPr/>
          </p:nvSpPr>
          <p:spPr>
            <a:xfrm>
              <a:off x="1338" y="450"/>
              <a:ext cx="612" cy="0"/>
            </a:xfrm>
            <a:prstGeom prst="line">
              <a:avLst/>
            </a:prstGeom>
            <a:ln w="28575" cap="flat" cmpd="sng">
              <a:solidFill>
                <a:schemeClr val="tx1"/>
              </a:solidFill>
              <a:prstDash val="solid"/>
              <a:round/>
              <a:headEnd type="none" w="med" len="med"/>
              <a:tailEnd type="none" w="med" len="med"/>
            </a:ln>
          </p:spPr>
        </p:sp>
        <p:sp>
          <p:nvSpPr>
            <p:cNvPr id="65682" name="直接连接符 53394"/>
            <p:cNvSpPr/>
            <p:nvPr/>
          </p:nvSpPr>
          <p:spPr>
            <a:xfrm>
              <a:off x="1338" y="181"/>
              <a:ext cx="0" cy="269"/>
            </a:xfrm>
            <a:prstGeom prst="line">
              <a:avLst/>
            </a:prstGeom>
            <a:ln w="38100" cap="flat" cmpd="sng">
              <a:solidFill>
                <a:schemeClr val="tx1"/>
              </a:solidFill>
              <a:prstDash val="solid"/>
              <a:round/>
              <a:headEnd type="none" w="med" len="med"/>
              <a:tailEnd type="none" w="med" len="med"/>
            </a:ln>
          </p:spPr>
        </p:sp>
        <p:sp>
          <p:nvSpPr>
            <p:cNvPr id="65683" name="直接连接符 53395"/>
            <p:cNvSpPr/>
            <p:nvPr/>
          </p:nvSpPr>
          <p:spPr>
            <a:xfrm>
              <a:off x="1014" y="181"/>
              <a:ext cx="324" cy="0"/>
            </a:xfrm>
            <a:prstGeom prst="line">
              <a:avLst/>
            </a:prstGeom>
            <a:ln w="28575" cap="sq" cmpd="sng">
              <a:solidFill>
                <a:schemeClr val="tx1"/>
              </a:solidFill>
              <a:prstDash val="solid"/>
              <a:round/>
              <a:headEnd type="none" w="med" len="med"/>
              <a:tailEnd type="none" w="med" len="med"/>
            </a:ln>
          </p:spPr>
        </p:sp>
        <p:sp>
          <p:nvSpPr>
            <p:cNvPr id="65684" name="直接连接符 53396"/>
            <p:cNvSpPr/>
            <p:nvPr/>
          </p:nvSpPr>
          <p:spPr>
            <a:xfrm>
              <a:off x="1014" y="450"/>
              <a:ext cx="324" cy="0"/>
            </a:xfrm>
            <a:prstGeom prst="line">
              <a:avLst/>
            </a:prstGeom>
            <a:ln w="28575" cap="sq" cmpd="sng">
              <a:solidFill>
                <a:schemeClr val="tx1"/>
              </a:solidFill>
              <a:prstDash val="solid"/>
              <a:round/>
              <a:headEnd type="none" w="med" len="med"/>
              <a:tailEnd type="none" w="med" len="med"/>
            </a:ln>
          </p:spPr>
        </p:sp>
        <p:sp>
          <p:nvSpPr>
            <p:cNvPr id="65685" name="直接连接符 53397"/>
            <p:cNvSpPr/>
            <p:nvPr/>
          </p:nvSpPr>
          <p:spPr>
            <a:xfrm>
              <a:off x="691" y="181"/>
              <a:ext cx="0" cy="269"/>
            </a:xfrm>
            <a:prstGeom prst="line">
              <a:avLst/>
            </a:prstGeom>
            <a:ln w="38100" cap="flat" cmpd="sng">
              <a:solidFill>
                <a:schemeClr val="tx1"/>
              </a:solidFill>
              <a:prstDash val="solid"/>
              <a:round/>
              <a:headEnd type="none" w="med" len="med"/>
              <a:tailEnd type="none" w="med" len="med"/>
            </a:ln>
          </p:spPr>
        </p:sp>
        <p:sp>
          <p:nvSpPr>
            <p:cNvPr id="65686" name="直接连接符 53398"/>
            <p:cNvSpPr/>
            <p:nvPr/>
          </p:nvSpPr>
          <p:spPr>
            <a:xfrm>
              <a:off x="368" y="181"/>
              <a:ext cx="646" cy="0"/>
            </a:xfrm>
            <a:prstGeom prst="line">
              <a:avLst/>
            </a:prstGeom>
            <a:ln w="28575" cap="flat" cmpd="sng">
              <a:solidFill>
                <a:schemeClr val="tx1"/>
              </a:solidFill>
              <a:prstDash val="solid"/>
              <a:round/>
              <a:headEnd type="none" w="med" len="med"/>
              <a:tailEnd type="none" w="med" len="med"/>
            </a:ln>
          </p:spPr>
        </p:sp>
        <p:sp>
          <p:nvSpPr>
            <p:cNvPr id="65687" name="直接连接符 53399"/>
            <p:cNvSpPr/>
            <p:nvPr/>
          </p:nvSpPr>
          <p:spPr>
            <a:xfrm>
              <a:off x="45" y="181"/>
              <a:ext cx="323" cy="0"/>
            </a:xfrm>
            <a:prstGeom prst="line">
              <a:avLst/>
            </a:prstGeom>
            <a:ln w="28575" cap="sq" cmpd="sng">
              <a:solidFill>
                <a:schemeClr val="tx1"/>
              </a:solidFill>
              <a:prstDash val="solid"/>
              <a:round/>
              <a:headEnd type="none" w="med" len="med"/>
              <a:tailEnd type="none" w="med" len="med"/>
            </a:ln>
          </p:spPr>
        </p:sp>
        <p:sp>
          <p:nvSpPr>
            <p:cNvPr id="65688" name="直接连接符 53400"/>
            <p:cNvSpPr/>
            <p:nvPr/>
          </p:nvSpPr>
          <p:spPr>
            <a:xfrm>
              <a:off x="368" y="450"/>
              <a:ext cx="646" cy="0"/>
            </a:xfrm>
            <a:prstGeom prst="line">
              <a:avLst/>
            </a:prstGeom>
            <a:ln w="28575" cap="flat" cmpd="sng">
              <a:solidFill>
                <a:schemeClr val="tx1"/>
              </a:solidFill>
              <a:prstDash val="solid"/>
              <a:round/>
              <a:headEnd type="none" w="med" len="med"/>
              <a:tailEnd type="none" w="med" len="med"/>
            </a:ln>
          </p:spPr>
        </p:sp>
        <p:sp>
          <p:nvSpPr>
            <p:cNvPr id="65689" name="直接连接符 53401"/>
            <p:cNvSpPr/>
            <p:nvPr/>
          </p:nvSpPr>
          <p:spPr>
            <a:xfrm>
              <a:off x="45" y="450"/>
              <a:ext cx="323" cy="0"/>
            </a:xfrm>
            <a:prstGeom prst="line">
              <a:avLst/>
            </a:prstGeom>
            <a:ln w="28575" cap="sq" cmpd="sng">
              <a:solidFill>
                <a:schemeClr val="tx1"/>
              </a:solidFill>
              <a:prstDash val="solid"/>
              <a:round/>
              <a:headEnd type="none" w="med" len="med"/>
              <a:tailEnd type="none" w="med" len="med"/>
            </a:ln>
          </p:spPr>
        </p:sp>
        <p:sp>
          <p:nvSpPr>
            <p:cNvPr id="65690" name="直接连接符 53402"/>
            <p:cNvSpPr/>
            <p:nvPr/>
          </p:nvSpPr>
          <p:spPr>
            <a:xfrm>
              <a:off x="368" y="181"/>
              <a:ext cx="0" cy="269"/>
            </a:xfrm>
            <a:prstGeom prst="line">
              <a:avLst/>
            </a:prstGeom>
            <a:ln w="38100" cap="flat" cmpd="sng">
              <a:solidFill>
                <a:schemeClr val="tx1"/>
              </a:solidFill>
              <a:prstDash val="solid"/>
              <a:round/>
              <a:headEnd type="none" w="med" len="med"/>
              <a:tailEnd type="none" w="med" len="med"/>
            </a:ln>
          </p:spPr>
        </p:sp>
        <p:sp>
          <p:nvSpPr>
            <p:cNvPr id="65691" name="直接连接符 53403"/>
            <p:cNvSpPr/>
            <p:nvPr/>
          </p:nvSpPr>
          <p:spPr>
            <a:xfrm>
              <a:off x="1950" y="181"/>
              <a:ext cx="680" cy="0"/>
            </a:xfrm>
            <a:prstGeom prst="line">
              <a:avLst/>
            </a:prstGeom>
            <a:ln w="28575" cap="sq" cmpd="sng">
              <a:solidFill>
                <a:schemeClr val="tx1"/>
              </a:solidFill>
              <a:prstDash val="solid"/>
              <a:round/>
              <a:headEnd type="none" w="med" len="med"/>
              <a:tailEnd type="none" w="med" len="med"/>
            </a:ln>
          </p:spPr>
        </p:sp>
        <p:sp>
          <p:nvSpPr>
            <p:cNvPr id="65692" name="直接连接符 53404"/>
            <p:cNvSpPr/>
            <p:nvPr/>
          </p:nvSpPr>
          <p:spPr>
            <a:xfrm>
              <a:off x="1950" y="450"/>
              <a:ext cx="680" cy="0"/>
            </a:xfrm>
            <a:prstGeom prst="line">
              <a:avLst/>
            </a:prstGeom>
            <a:ln w="28575" cap="sq" cmpd="sng">
              <a:solidFill>
                <a:schemeClr val="tx1"/>
              </a:solidFill>
              <a:prstDash val="solid"/>
              <a:round/>
              <a:headEnd type="none" w="med" len="med"/>
              <a:tailEnd type="none" w="med" len="med"/>
            </a:ln>
          </p:spPr>
        </p:sp>
        <p:sp>
          <p:nvSpPr>
            <p:cNvPr id="65693" name="直接连接符 53405"/>
            <p:cNvSpPr/>
            <p:nvPr/>
          </p:nvSpPr>
          <p:spPr>
            <a:xfrm>
              <a:off x="1950" y="181"/>
              <a:ext cx="0" cy="269"/>
            </a:xfrm>
            <a:prstGeom prst="line">
              <a:avLst/>
            </a:prstGeom>
            <a:ln w="38100" cap="flat" cmpd="sng">
              <a:solidFill>
                <a:schemeClr val="tx1"/>
              </a:solidFill>
              <a:prstDash val="solid"/>
              <a:round/>
              <a:headEnd type="none" w="med" len="med"/>
              <a:tailEnd type="none" w="med" len="med"/>
            </a:ln>
          </p:spPr>
        </p:sp>
        <p:sp>
          <p:nvSpPr>
            <p:cNvPr id="65694" name="文本框 53406"/>
            <p:cNvSpPr txBox="1"/>
            <p:nvPr/>
          </p:nvSpPr>
          <p:spPr>
            <a:xfrm>
              <a:off x="0" y="0"/>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5695" name="文本框 53407"/>
            <p:cNvSpPr txBox="1"/>
            <p:nvPr/>
          </p:nvSpPr>
          <p:spPr>
            <a:xfrm>
              <a:off x="861"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45</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696" name="文本框 53408"/>
            <p:cNvSpPr txBox="1"/>
            <p:nvPr/>
          </p:nvSpPr>
          <p:spPr>
            <a:xfrm>
              <a:off x="3583" y="181"/>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256</a:t>
              </a:r>
              <a:endParaRPr lang="en-US" altLang="zh-CN" sz="2400" b="1">
                <a:latin typeface="Arial" panose="020B0604020202020204" pitchFamily="34" charset="0"/>
                <a:ea typeface="黑体" panose="02010609060101010101" pitchFamily="1" charset="-122"/>
              </a:endParaRPr>
            </a:p>
          </p:txBody>
        </p:sp>
        <p:sp>
          <p:nvSpPr>
            <p:cNvPr id="65697" name="文本框 53409"/>
            <p:cNvSpPr txBox="1"/>
            <p:nvPr/>
          </p:nvSpPr>
          <p:spPr>
            <a:xfrm>
              <a:off x="2630"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5698" name="文本框 53410"/>
            <p:cNvSpPr txBox="1"/>
            <p:nvPr/>
          </p:nvSpPr>
          <p:spPr>
            <a:xfrm>
              <a:off x="2131" y="194"/>
              <a:ext cx="317"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64</a:t>
              </a:r>
              <a:endParaRPr lang="en-US" altLang="zh-CN" sz="2400" b="1">
                <a:latin typeface="Arial" panose="020B0604020202020204" pitchFamily="34" charset="0"/>
                <a:ea typeface="黑体" panose="02010609060101010101" pitchFamily="1" charset="-122"/>
              </a:endParaRPr>
            </a:p>
          </p:txBody>
        </p:sp>
        <p:sp>
          <p:nvSpPr>
            <p:cNvPr id="65699" name="文本框 53411"/>
            <p:cNvSpPr txBox="1"/>
            <p:nvPr/>
          </p:nvSpPr>
          <p:spPr>
            <a:xfrm>
              <a:off x="408"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32</a:t>
              </a:r>
              <a:endParaRPr lang="en-US" altLang="zh-CN" sz="2400" b="1">
                <a:latin typeface="Arial" panose="020B0604020202020204" pitchFamily="34" charset="0"/>
                <a:ea typeface="黑体" panose="02010609060101010101" pitchFamily="1" charset="-122"/>
              </a:endParaRPr>
            </a:p>
          </p:txBody>
        </p:sp>
        <p:sp>
          <p:nvSpPr>
            <p:cNvPr id="65700" name="文本框 53412"/>
            <p:cNvSpPr txBox="1"/>
            <p:nvPr/>
          </p:nvSpPr>
          <p:spPr>
            <a:xfrm>
              <a:off x="1315"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5701" name="文本框 53413"/>
            <p:cNvSpPr txBox="1"/>
            <p:nvPr/>
          </p:nvSpPr>
          <p:spPr>
            <a:xfrm>
              <a:off x="680"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5702" name="文本框 53414"/>
            <p:cNvSpPr txBox="1"/>
            <p:nvPr/>
          </p:nvSpPr>
          <p:spPr>
            <a:xfrm>
              <a:off x="333" y="16"/>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5703" name="文本框 53415"/>
            <p:cNvSpPr txBox="1"/>
            <p:nvPr/>
          </p:nvSpPr>
          <p:spPr>
            <a:xfrm>
              <a:off x="90" y="213"/>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704" name="文本框 53416"/>
            <p:cNvSpPr txBox="1"/>
            <p:nvPr/>
          </p:nvSpPr>
          <p:spPr>
            <a:xfrm>
              <a:off x="1915"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192</a:t>
              </a:r>
              <a:endParaRPr lang="en-US" altLang="zh-CN" sz="2000" b="1">
                <a:latin typeface="Arial" panose="020B0604020202020204" pitchFamily="34" charset="0"/>
                <a:ea typeface="黑体" panose="02010609060101010101" pitchFamily="1" charset="-122"/>
              </a:endParaRPr>
            </a:p>
          </p:txBody>
        </p:sp>
        <p:sp>
          <p:nvSpPr>
            <p:cNvPr id="65705" name="文本框 53417"/>
            <p:cNvSpPr txBox="1"/>
            <p:nvPr/>
          </p:nvSpPr>
          <p:spPr>
            <a:xfrm>
              <a:off x="1496"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52</a:t>
              </a:r>
              <a:endParaRPr lang="en-US" altLang="zh-CN" sz="2400" b="1">
                <a:solidFill>
                  <a:srgbClr val="FF0000"/>
                </a:solidFill>
                <a:latin typeface="Arial" panose="020B0604020202020204" pitchFamily="34" charset="0"/>
                <a:ea typeface="黑体" panose="02010609060101010101" pitchFamily="1" charset="-122"/>
              </a:endParaRPr>
            </a:p>
          </p:txBody>
        </p:sp>
      </p:grpSp>
      <p:grpSp>
        <p:nvGrpSpPr>
          <p:cNvPr id="53419" name="组合 53418"/>
          <p:cNvGrpSpPr/>
          <p:nvPr/>
        </p:nvGrpSpPr>
        <p:grpSpPr>
          <a:xfrm>
            <a:off x="468313" y="3933825"/>
            <a:ext cx="8278812" cy="723900"/>
            <a:chOff x="0" y="0"/>
            <a:chExt cx="5215" cy="456"/>
          </a:xfrm>
        </p:grpSpPr>
        <p:sp>
          <p:nvSpPr>
            <p:cNvPr id="65707" name="矩形 53419"/>
            <p:cNvSpPr/>
            <p:nvPr/>
          </p:nvSpPr>
          <p:spPr>
            <a:xfrm>
              <a:off x="4892"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08" name="矩形 53420"/>
            <p:cNvSpPr/>
            <p:nvPr/>
          </p:nvSpPr>
          <p:spPr>
            <a:xfrm>
              <a:off x="4569"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09" name="矩形 53421"/>
            <p:cNvSpPr/>
            <p:nvPr/>
          </p:nvSpPr>
          <p:spPr>
            <a:xfrm>
              <a:off x="424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10" name="矩形 53422"/>
            <p:cNvSpPr/>
            <p:nvPr/>
          </p:nvSpPr>
          <p:spPr>
            <a:xfrm>
              <a:off x="392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11" name="矩形 53423"/>
            <p:cNvSpPr/>
            <p:nvPr/>
          </p:nvSpPr>
          <p:spPr>
            <a:xfrm>
              <a:off x="3599" y="181"/>
              <a:ext cx="324"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12" name="矩形 53424"/>
            <p:cNvSpPr/>
            <p:nvPr/>
          </p:nvSpPr>
          <p:spPr>
            <a:xfrm>
              <a:off x="3276"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13" name="矩形 53425"/>
            <p:cNvSpPr/>
            <p:nvPr/>
          </p:nvSpPr>
          <p:spPr>
            <a:xfrm>
              <a:off x="2953"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14" name="矩形 53426"/>
            <p:cNvSpPr/>
            <p:nvPr/>
          </p:nvSpPr>
          <p:spPr>
            <a:xfrm>
              <a:off x="2630"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15" name="矩形 53427"/>
            <p:cNvSpPr/>
            <p:nvPr/>
          </p:nvSpPr>
          <p:spPr>
            <a:xfrm>
              <a:off x="2307"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16" name="矩形 53428"/>
            <p:cNvSpPr/>
            <p:nvPr/>
          </p:nvSpPr>
          <p:spPr>
            <a:xfrm>
              <a:off x="1950" y="181"/>
              <a:ext cx="357"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17" name="矩形 53429"/>
            <p:cNvSpPr/>
            <p:nvPr/>
          </p:nvSpPr>
          <p:spPr>
            <a:xfrm>
              <a:off x="1661" y="181"/>
              <a:ext cx="289"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18" name="矩形 53430"/>
            <p:cNvSpPr/>
            <p:nvPr/>
          </p:nvSpPr>
          <p:spPr>
            <a:xfrm>
              <a:off x="1338"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19" name="矩形 53431"/>
            <p:cNvSpPr/>
            <p:nvPr/>
          </p:nvSpPr>
          <p:spPr>
            <a:xfrm>
              <a:off x="1014" y="181"/>
              <a:ext cx="324"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20" name="矩形 53432"/>
            <p:cNvSpPr/>
            <p:nvPr/>
          </p:nvSpPr>
          <p:spPr>
            <a:xfrm>
              <a:off x="691" y="181"/>
              <a:ext cx="323"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21" name="矩形 53433"/>
            <p:cNvSpPr/>
            <p:nvPr/>
          </p:nvSpPr>
          <p:spPr>
            <a:xfrm>
              <a:off x="368"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22" name="矩形 53434"/>
            <p:cNvSpPr/>
            <p:nvPr/>
          </p:nvSpPr>
          <p:spPr>
            <a:xfrm>
              <a:off x="45"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23" name="直接连接符 53435"/>
            <p:cNvSpPr/>
            <p:nvPr/>
          </p:nvSpPr>
          <p:spPr>
            <a:xfrm>
              <a:off x="45" y="181"/>
              <a:ext cx="0" cy="269"/>
            </a:xfrm>
            <a:prstGeom prst="line">
              <a:avLst/>
            </a:prstGeom>
            <a:ln w="28575" cap="sq" cmpd="sng">
              <a:solidFill>
                <a:schemeClr val="tx1"/>
              </a:solidFill>
              <a:prstDash val="solid"/>
              <a:round/>
              <a:headEnd type="none" w="med" len="med"/>
              <a:tailEnd type="none" w="med" len="med"/>
            </a:ln>
          </p:spPr>
        </p:sp>
        <p:sp>
          <p:nvSpPr>
            <p:cNvPr id="65724" name="直接连接符 53436"/>
            <p:cNvSpPr/>
            <p:nvPr/>
          </p:nvSpPr>
          <p:spPr>
            <a:xfrm>
              <a:off x="5215" y="181"/>
              <a:ext cx="0" cy="269"/>
            </a:xfrm>
            <a:prstGeom prst="line">
              <a:avLst/>
            </a:prstGeom>
            <a:ln w="28575" cap="sq" cmpd="sng">
              <a:solidFill>
                <a:schemeClr val="tx1"/>
              </a:solidFill>
              <a:prstDash val="solid"/>
              <a:round/>
              <a:headEnd type="none" w="med" len="med"/>
              <a:tailEnd type="none" w="med" len="med"/>
            </a:ln>
          </p:spPr>
        </p:sp>
        <p:sp>
          <p:nvSpPr>
            <p:cNvPr id="65725" name="直接连接符 53437"/>
            <p:cNvSpPr/>
            <p:nvPr/>
          </p:nvSpPr>
          <p:spPr>
            <a:xfrm>
              <a:off x="2630" y="181"/>
              <a:ext cx="323" cy="0"/>
            </a:xfrm>
            <a:prstGeom prst="line">
              <a:avLst/>
            </a:prstGeom>
            <a:ln w="28575" cap="flat" cmpd="sng">
              <a:solidFill>
                <a:schemeClr val="tx1"/>
              </a:solidFill>
              <a:prstDash val="solid"/>
              <a:round/>
              <a:headEnd type="none" w="med" len="med"/>
              <a:tailEnd type="none" w="med" len="med"/>
            </a:ln>
          </p:spPr>
        </p:sp>
        <p:sp>
          <p:nvSpPr>
            <p:cNvPr id="65726" name="直接连接符 53438"/>
            <p:cNvSpPr/>
            <p:nvPr/>
          </p:nvSpPr>
          <p:spPr>
            <a:xfrm>
              <a:off x="2630" y="450"/>
              <a:ext cx="323" cy="0"/>
            </a:xfrm>
            <a:prstGeom prst="line">
              <a:avLst/>
            </a:prstGeom>
            <a:ln w="28575" cap="flat" cmpd="sng">
              <a:solidFill>
                <a:schemeClr val="tx1"/>
              </a:solidFill>
              <a:prstDash val="solid"/>
              <a:round/>
              <a:headEnd type="none" w="med" len="med"/>
              <a:tailEnd type="none" w="med" len="med"/>
            </a:ln>
          </p:spPr>
        </p:sp>
        <p:sp>
          <p:nvSpPr>
            <p:cNvPr id="65727" name="直接连接符 53439"/>
            <p:cNvSpPr/>
            <p:nvPr/>
          </p:nvSpPr>
          <p:spPr>
            <a:xfrm>
              <a:off x="2630" y="181"/>
              <a:ext cx="0" cy="269"/>
            </a:xfrm>
            <a:prstGeom prst="line">
              <a:avLst/>
            </a:prstGeom>
            <a:ln w="38100" cap="flat" cmpd="sng">
              <a:solidFill>
                <a:schemeClr val="tx1"/>
              </a:solidFill>
              <a:prstDash val="solid"/>
              <a:round/>
              <a:headEnd type="none" w="med" len="med"/>
              <a:tailEnd type="none" w="med" len="med"/>
            </a:ln>
          </p:spPr>
        </p:sp>
        <p:sp>
          <p:nvSpPr>
            <p:cNvPr id="65728" name="直接连接符 53440"/>
            <p:cNvSpPr/>
            <p:nvPr/>
          </p:nvSpPr>
          <p:spPr>
            <a:xfrm>
              <a:off x="1338" y="181"/>
              <a:ext cx="612" cy="0"/>
            </a:xfrm>
            <a:prstGeom prst="line">
              <a:avLst/>
            </a:prstGeom>
            <a:ln w="28575" cap="flat" cmpd="sng">
              <a:solidFill>
                <a:schemeClr val="tx1"/>
              </a:solidFill>
              <a:prstDash val="solid"/>
              <a:round/>
              <a:headEnd type="none" w="med" len="med"/>
              <a:tailEnd type="none" w="med" len="med"/>
            </a:ln>
          </p:spPr>
        </p:sp>
        <p:sp>
          <p:nvSpPr>
            <p:cNvPr id="65729" name="直接连接符 53441"/>
            <p:cNvSpPr/>
            <p:nvPr/>
          </p:nvSpPr>
          <p:spPr>
            <a:xfrm>
              <a:off x="1338" y="450"/>
              <a:ext cx="612" cy="0"/>
            </a:xfrm>
            <a:prstGeom prst="line">
              <a:avLst/>
            </a:prstGeom>
            <a:ln w="28575" cap="flat" cmpd="sng">
              <a:solidFill>
                <a:schemeClr val="tx1"/>
              </a:solidFill>
              <a:prstDash val="solid"/>
              <a:round/>
              <a:headEnd type="none" w="med" len="med"/>
              <a:tailEnd type="none" w="med" len="med"/>
            </a:ln>
          </p:spPr>
        </p:sp>
        <p:sp>
          <p:nvSpPr>
            <p:cNvPr id="65730" name="直接连接符 53442"/>
            <p:cNvSpPr/>
            <p:nvPr/>
          </p:nvSpPr>
          <p:spPr>
            <a:xfrm>
              <a:off x="1338" y="181"/>
              <a:ext cx="0" cy="269"/>
            </a:xfrm>
            <a:prstGeom prst="line">
              <a:avLst/>
            </a:prstGeom>
            <a:ln w="38100" cap="flat" cmpd="sng">
              <a:solidFill>
                <a:schemeClr val="tx1"/>
              </a:solidFill>
              <a:prstDash val="solid"/>
              <a:round/>
              <a:headEnd type="none" w="med" len="med"/>
              <a:tailEnd type="none" w="med" len="med"/>
            </a:ln>
          </p:spPr>
        </p:sp>
        <p:sp>
          <p:nvSpPr>
            <p:cNvPr id="65731" name="直接连接符 53443"/>
            <p:cNvSpPr/>
            <p:nvPr/>
          </p:nvSpPr>
          <p:spPr>
            <a:xfrm>
              <a:off x="1014" y="181"/>
              <a:ext cx="324" cy="0"/>
            </a:xfrm>
            <a:prstGeom prst="line">
              <a:avLst/>
            </a:prstGeom>
            <a:ln w="28575" cap="sq" cmpd="sng">
              <a:solidFill>
                <a:schemeClr val="tx1"/>
              </a:solidFill>
              <a:prstDash val="solid"/>
              <a:round/>
              <a:headEnd type="none" w="med" len="med"/>
              <a:tailEnd type="none" w="med" len="med"/>
            </a:ln>
          </p:spPr>
        </p:sp>
        <p:sp>
          <p:nvSpPr>
            <p:cNvPr id="65732" name="直接连接符 53444"/>
            <p:cNvSpPr/>
            <p:nvPr/>
          </p:nvSpPr>
          <p:spPr>
            <a:xfrm>
              <a:off x="1014" y="450"/>
              <a:ext cx="324" cy="0"/>
            </a:xfrm>
            <a:prstGeom prst="line">
              <a:avLst/>
            </a:prstGeom>
            <a:ln w="28575" cap="sq" cmpd="sng">
              <a:solidFill>
                <a:schemeClr val="tx1"/>
              </a:solidFill>
              <a:prstDash val="solid"/>
              <a:round/>
              <a:headEnd type="none" w="med" len="med"/>
              <a:tailEnd type="none" w="med" len="med"/>
            </a:ln>
          </p:spPr>
        </p:sp>
        <p:sp>
          <p:nvSpPr>
            <p:cNvPr id="65733" name="直接连接符 53445"/>
            <p:cNvSpPr/>
            <p:nvPr/>
          </p:nvSpPr>
          <p:spPr>
            <a:xfrm>
              <a:off x="691" y="181"/>
              <a:ext cx="0" cy="269"/>
            </a:xfrm>
            <a:prstGeom prst="line">
              <a:avLst/>
            </a:prstGeom>
            <a:ln w="38100" cap="flat" cmpd="sng">
              <a:solidFill>
                <a:schemeClr val="tx1"/>
              </a:solidFill>
              <a:prstDash val="solid"/>
              <a:round/>
              <a:headEnd type="none" w="med" len="med"/>
              <a:tailEnd type="none" w="med" len="med"/>
            </a:ln>
          </p:spPr>
        </p:sp>
        <p:sp>
          <p:nvSpPr>
            <p:cNvPr id="65734" name="直接连接符 53446"/>
            <p:cNvSpPr/>
            <p:nvPr/>
          </p:nvSpPr>
          <p:spPr>
            <a:xfrm>
              <a:off x="368" y="181"/>
              <a:ext cx="646" cy="0"/>
            </a:xfrm>
            <a:prstGeom prst="line">
              <a:avLst/>
            </a:prstGeom>
            <a:ln w="28575" cap="flat" cmpd="sng">
              <a:solidFill>
                <a:schemeClr val="tx1"/>
              </a:solidFill>
              <a:prstDash val="solid"/>
              <a:round/>
              <a:headEnd type="none" w="med" len="med"/>
              <a:tailEnd type="none" w="med" len="med"/>
            </a:ln>
          </p:spPr>
        </p:sp>
        <p:sp>
          <p:nvSpPr>
            <p:cNvPr id="65735" name="直接连接符 53447"/>
            <p:cNvSpPr/>
            <p:nvPr/>
          </p:nvSpPr>
          <p:spPr>
            <a:xfrm>
              <a:off x="45" y="181"/>
              <a:ext cx="323" cy="0"/>
            </a:xfrm>
            <a:prstGeom prst="line">
              <a:avLst/>
            </a:prstGeom>
            <a:ln w="28575" cap="sq" cmpd="sng">
              <a:solidFill>
                <a:schemeClr val="tx1"/>
              </a:solidFill>
              <a:prstDash val="solid"/>
              <a:round/>
              <a:headEnd type="none" w="med" len="med"/>
              <a:tailEnd type="none" w="med" len="med"/>
            </a:ln>
          </p:spPr>
        </p:sp>
        <p:sp>
          <p:nvSpPr>
            <p:cNvPr id="65736" name="直接连接符 53448"/>
            <p:cNvSpPr/>
            <p:nvPr/>
          </p:nvSpPr>
          <p:spPr>
            <a:xfrm>
              <a:off x="368" y="450"/>
              <a:ext cx="646" cy="0"/>
            </a:xfrm>
            <a:prstGeom prst="line">
              <a:avLst/>
            </a:prstGeom>
            <a:ln w="28575" cap="flat" cmpd="sng">
              <a:solidFill>
                <a:schemeClr val="tx1"/>
              </a:solidFill>
              <a:prstDash val="solid"/>
              <a:round/>
              <a:headEnd type="none" w="med" len="med"/>
              <a:tailEnd type="none" w="med" len="med"/>
            </a:ln>
          </p:spPr>
        </p:sp>
        <p:sp>
          <p:nvSpPr>
            <p:cNvPr id="65737" name="直接连接符 53449"/>
            <p:cNvSpPr/>
            <p:nvPr/>
          </p:nvSpPr>
          <p:spPr>
            <a:xfrm>
              <a:off x="45" y="450"/>
              <a:ext cx="323" cy="0"/>
            </a:xfrm>
            <a:prstGeom prst="line">
              <a:avLst/>
            </a:prstGeom>
            <a:ln w="28575" cap="sq" cmpd="sng">
              <a:solidFill>
                <a:schemeClr val="tx1"/>
              </a:solidFill>
              <a:prstDash val="solid"/>
              <a:round/>
              <a:headEnd type="none" w="med" len="med"/>
              <a:tailEnd type="none" w="med" len="med"/>
            </a:ln>
          </p:spPr>
        </p:sp>
        <p:sp>
          <p:nvSpPr>
            <p:cNvPr id="65738" name="直接连接符 53450"/>
            <p:cNvSpPr/>
            <p:nvPr/>
          </p:nvSpPr>
          <p:spPr>
            <a:xfrm>
              <a:off x="368" y="181"/>
              <a:ext cx="0" cy="269"/>
            </a:xfrm>
            <a:prstGeom prst="line">
              <a:avLst/>
            </a:prstGeom>
            <a:ln w="38100" cap="flat" cmpd="sng">
              <a:solidFill>
                <a:schemeClr val="tx1"/>
              </a:solidFill>
              <a:prstDash val="solid"/>
              <a:round/>
              <a:headEnd type="none" w="med" len="med"/>
              <a:tailEnd type="none" w="med" len="med"/>
            </a:ln>
          </p:spPr>
        </p:sp>
        <p:sp>
          <p:nvSpPr>
            <p:cNvPr id="65739" name="直接连接符 53451"/>
            <p:cNvSpPr/>
            <p:nvPr/>
          </p:nvSpPr>
          <p:spPr>
            <a:xfrm>
              <a:off x="1950" y="181"/>
              <a:ext cx="680" cy="0"/>
            </a:xfrm>
            <a:prstGeom prst="line">
              <a:avLst/>
            </a:prstGeom>
            <a:ln w="28575" cap="sq" cmpd="sng">
              <a:solidFill>
                <a:schemeClr val="tx1"/>
              </a:solidFill>
              <a:prstDash val="solid"/>
              <a:round/>
              <a:headEnd type="none" w="med" len="med"/>
              <a:tailEnd type="none" w="med" len="med"/>
            </a:ln>
          </p:spPr>
        </p:sp>
        <p:sp>
          <p:nvSpPr>
            <p:cNvPr id="65740" name="直接连接符 53452"/>
            <p:cNvSpPr/>
            <p:nvPr/>
          </p:nvSpPr>
          <p:spPr>
            <a:xfrm>
              <a:off x="1950" y="450"/>
              <a:ext cx="680" cy="0"/>
            </a:xfrm>
            <a:prstGeom prst="line">
              <a:avLst/>
            </a:prstGeom>
            <a:ln w="28575" cap="sq" cmpd="sng">
              <a:solidFill>
                <a:schemeClr val="tx1"/>
              </a:solidFill>
              <a:prstDash val="solid"/>
              <a:round/>
              <a:headEnd type="none" w="med" len="med"/>
              <a:tailEnd type="none" w="med" len="med"/>
            </a:ln>
          </p:spPr>
        </p:sp>
        <p:sp>
          <p:nvSpPr>
            <p:cNvPr id="65741" name="直接连接符 53453"/>
            <p:cNvSpPr/>
            <p:nvPr/>
          </p:nvSpPr>
          <p:spPr>
            <a:xfrm>
              <a:off x="1950" y="181"/>
              <a:ext cx="0" cy="269"/>
            </a:xfrm>
            <a:prstGeom prst="line">
              <a:avLst/>
            </a:prstGeom>
            <a:ln w="38100" cap="flat" cmpd="sng">
              <a:solidFill>
                <a:schemeClr val="tx1"/>
              </a:solidFill>
              <a:prstDash val="solid"/>
              <a:round/>
              <a:headEnd type="none" w="med" len="med"/>
              <a:tailEnd type="none" w="med" len="med"/>
            </a:ln>
          </p:spPr>
        </p:sp>
        <p:sp>
          <p:nvSpPr>
            <p:cNvPr id="65742" name="直接连接符 53454"/>
            <p:cNvSpPr/>
            <p:nvPr/>
          </p:nvSpPr>
          <p:spPr>
            <a:xfrm>
              <a:off x="3923" y="181"/>
              <a:ext cx="323" cy="0"/>
            </a:xfrm>
            <a:prstGeom prst="line">
              <a:avLst/>
            </a:prstGeom>
            <a:ln w="28575" cap="flat" cmpd="sng">
              <a:solidFill>
                <a:schemeClr val="tx1"/>
              </a:solidFill>
              <a:prstDash val="solid"/>
              <a:round/>
              <a:headEnd type="none" w="med" len="med"/>
              <a:tailEnd type="none" w="med" len="med"/>
            </a:ln>
          </p:spPr>
        </p:sp>
        <p:sp>
          <p:nvSpPr>
            <p:cNvPr id="65743" name="直接连接符 53455"/>
            <p:cNvSpPr/>
            <p:nvPr/>
          </p:nvSpPr>
          <p:spPr>
            <a:xfrm>
              <a:off x="2953" y="181"/>
              <a:ext cx="970" cy="0"/>
            </a:xfrm>
            <a:prstGeom prst="line">
              <a:avLst/>
            </a:prstGeom>
            <a:ln w="28575" cap="sq" cmpd="sng">
              <a:solidFill>
                <a:schemeClr val="tx1"/>
              </a:solidFill>
              <a:prstDash val="solid"/>
              <a:round/>
              <a:headEnd type="none" w="med" len="med"/>
              <a:tailEnd type="none" w="med" len="med"/>
            </a:ln>
          </p:spPr>
        </p:sp>
        <p:sp>
          <p:nvSpPr>
            <p:cNvPr id="65744" name="直接连接符 53456"/>
            <p:cNvSpPr/>
            <p:nvPr/>
          </p:nvSpPr>
          <p:spPr>
            <a:xfrm>
              <a:off x="4246" y="181"/>
              <a:ext cx="969" cy="0"/>
            </a:xfrm>
            <a:prstGeom prst="line">
              <a:avLst/>
            </a:prstGeom>
            <a:ln w="28575" cap="sq" cmpd="sng">
              <a:solidFill>
                <a:schemeClr val="tx1"/>
              </a:solidFill>
              <a:prstDash val="solid"/>
              <a:round/>
              <a:headEnd type="none" w="med" len="med"/>
              <a:tailEnd type="none" w="med" len="med"/>
            </a:ln>
          </p:spPr>
        </p:sp>
        <p:sp>
          <p:nvSpPr>
            <p:cNvPr id="65745" name="直接连接符 53457"/>
            <p:cNvSpPr/>
            <p:nvPr/>
          </p:nvSpPr>
          <p:spPr>
            <a:xfrm>
              <a:off x="3923" y="450"/>
              <a:ext cx="323" cy="0"/>
            </a:xfrm>
            <a:prstGeom prst="line">
              <a:avLst/>
            </a:prstGeom>
            <a:ln w="28575" cap="flat" cmpd="sng">
              <a:solidFill>
                <a:schemeClr val="tx1"/>
              </a:solidFill>
              <a:prstDash val="solid"/>
              <a:round/>
              <a:headEnd type="none" w="med" len="med"/>
              <a:tailEnd type="none" w="med" len="med"/>
            </a:ln>
          </p:spPr>
        </p:sp>
        <p:sp>
          <p:nvSpPr>
            <p:cNvPr id="65746" name="直接连接符 53458"/>
            <p:cNvSpPr/>
            <p:nvPr/>
          </p:nvSpPr>
          <p:spPr>
            <a:xfrm>
              <a:off x="2953" y="450"/>
              <a:ext cx="970" cy="0"/>
            </a:xfrm>
            <a:prstGeom prst="line">
              <a:avLst/>
            </a:prstGeom>
            <a:ln w="28575" cap="sq" cmpd="sng">
              <a:solidFill>
                <a:schemeClr val="tx1"/>
              </a:solidFill>
              <a:prstDash val="solid"/>
              <a:round/>
              <a:headEnd type="none" w="med" len="med"/>
              <a:tailEnd type="none" w="med" len="med"/>
            </a:ln>
          </p:spPr>
        </p:sp>
        <p:sp>
          <p:nvSpPr>
            <p:cNvPr id="65747" name="直接连接符 53459"/>
            <p:cNvSpPr/>
            <p:nvPr/>
          </p:nvSpPr>
          <p:spPr>
            <a:xfrm>
              <a:off x="4246" y="450"/>
              <a:ext cx="969" cy="0"/>
            </a:xfrm>
            <a:prstGeom prst="line">
              <a:avLst/>
            </a:prstGeom>
            <a:ln w="28575" cap="sq" cmpd="sng">
              <a:solidFill>
                <a:schemeClr val="tx1"/>
              </a:solidFill>
              <a:prstDash val="solid"/>
              <a:round/>
              <a:headEnd type="none" w="med" len="med"/>
              <a:tailEnd type="none" w="med" len="med"/>
            </a:ln>
          </p:spPr>
        </p:sp>
        <p:sp>
          <p:nvSpPr>
            <p:cNvPr id="65748" name="直接连接符 53460"/>
            <p:cNvSpPr/>
            <p:nvPr/>
          </p:nvSpPr>
          <p:spPr>
            <a:xfrm>
              <a:off x="3923" y="181"/>
              <a:ext cx="0" cy="269"/>
            </a:xfrm>
            <a:prstGeom prst="line">
              <a:avLst/>
            </a:prstGeom>
            <a:ln w="38100" cap="flat" cmpd="sng">
              <a:solidFill>
                <a:schemeClr val="tx1"/>
              </a:solidFill>
              <a:prstDash val="solid"/>
              <a:round/>
              <a:headEnd type="none" w="med" len="med"/>
              <a:tailEnd type="none" w="med" len="med"/>
            </a:ln>
          </p:spPr>
        </p:sp>
        <p:sp>
          <p:nvSpPr>
            <p:cNvPr id="65749" name="文本框 53461"/>
            <p:cNvSpPr txBox="1"/>
            <p:nvPr/>
          </p:nvSpPr>
          <p:spPr>
            <a:xfrm>
              <a:off x="0" y="0"/>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5750" name="文本框 53462"/>
            <p:cNvSpPr txBox="1"/>
            <p:nvPr/>
          </p:nvSpPr>
          <p:spPr>
            <a:xfrm>
              <a:off x="861"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45</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751" name="文本框 53463"/>
            <p:cNvSpPr txBox="1"/>
            <p:nvPr/>
          </p:nvSpPr>
          <p:spPr>
            <a:xfrm>
              <a:off x="4218" y="181"/>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128</a:t>
              </a:r>
              <a:endParaRPr lang="en-US" altLang="zh-CN" sz="2400" b="1">
                <a:latin typeface="Arial" panose="020B0604020202020204" pitchFamily="34" charset="0"/>
                <a:ea typeface="黑体" panose="02010609060101010101" pitchFamily="1" charset="-122"/>
              </a:endParaRPr>
            </a:p>
          </p:txBody>
        </p:sp>
        <p:sp>
          <p:nvSpPr>
            <p:cNvPr id="65752" name="文本框 53464"/>
            <p:cNvSpPr txBox="1"/>
            <p:nvPr/>
          </p:nvSpPr>
          <p:spPr>
            <a:xfrm>
              <a:off x="2630"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5753" name="文本框 53465"/>
            <p:cNvSpPr txBox="1"/>
            <p:nvPr/>
          </p:nvSpPr>
          <p:spPr>
            <a:xfrm>
              <a:off x="2131" y="194"/>
              <a:ext cx="317"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64</a:t>
              </a:r>
              <a:endParaRPr lang="en-US" altLang="zh-CN" sz="2400" b="1">
                <a:latin typeface="Arial" panose="020B0604020202020204" pitchFamily="34" charset="0"/>
                <a:ea typeface="黑体" panose="02010609060101010101" pitchFamily="1" charset="-122"/>
              </a:endParaRPr>
            </a:p>
          </p:txBody>
        </p:sp>
        <p:sp>
          <p:nvSpPr>
            <p:cNvPr id="65754" name="文本框 53466"/>
            <p:cNvSpPr txBox="1"/>
            <p:nvPr/>
          </p:nvSpPr>
          <p:spPr>
            <a:xfrm>
              <a:off x="408"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32</a:t>
              </a:r>
              <a:endParaRPr lang="en-US" altLang="zh-CN" sz="2400" b="1">
                <a:latin typeface="Arial" panose="020B0604020202020204" pitchFamily="34" charset="0"/>
                <a:ea typeface="黑体" panose="02010609060101010101" pitchFamily="1" charset="-122"/>
              </a:endParaRPr>
            </a:p>
          </p:txBody>
        </p:sp>
        <p:sp>
          <p:nvSpPr>
            <p:cNvPr id="65755" name="文本框 53467"/>
            <p:cNvSpPr txBox="1"/>
            <p:nvPr/>
          </p:nvSpPr>
          <p:spPr>
            <a:xfrm>
              <a:off x="1315"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5756" name="文本框 53468"/>
            <p:cNvSpPr txBox="1"/>
            <p:nvPr/>
          </p:nvSpPr>
          <p:spPr>
            <a:xfrm>
              <a:off x="680"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5757" name="文本框 53469"/>
            <p:cNvSpPr txBox="1"/>
            <p:nvPr/>
          </p:nvSpPr>
          <p:spPr>
            <a:xfrm>
              <a:off x="333" y="16"/>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5758" name="文本框 53470"/>
            <p:cNvSpPr txBox="1"/>
            <p:nvPr/>
          </p:nvSpPr>
          <p:spPr>
            <a:xfrm>
              <a:off x="90" y="213"/>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759" name="文本框 53471"/>
            <p:cNvSpPr txBox="1"/>
            <p:nvPr/>
          </p:nvSpPr>
          <p:spPr>
            <a:xfrm>
              <a:off x="1915"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192</a:t>
              </a:r>
              <a:endParaRPr lang="en-US" altLang="zh-CN" sz="2000" b="1">
                <a:latin typeface="Arial" panose="020B0604020202020204" pitchFamily="34" charset="0"/>
                <a:ea typeface="黑体" panose="02010609060101010101" pitchFamily="1" charset="-122"/>
              </a:endParaRPr>
            </a:p>
          </p:txBody>
        </p:sp>
        <p:sp>
          <p:nvSpPr>
            <p:cNvPr id="65760" name="文本框 53472"/>
            <p:cNvSpPr txBox="1"/>
            <p:nvPr/>
          </p:nvSpPr>
          <p:spPr>
            <a:xfrm>
              <a:off x="1496"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52</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761" name="文本框 53473"/>
            <p:cNvSpPr txBox="1"/>
            <p:nvPr/>
          </p:nvSpPr>
          <p:spPr>
            <a:xfrm>
              <a:off x="3924" y="18"/>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384</a:t>
              </a:r>
              <a:endParaRPr lang="en-US" altLang="zh-CN" sz="2000" b="1">
                <a:latin typeface="Arial" panose="020B0604020202020204" pitchFamily="34" charset="0"/>
                <a:ea typeface="黑体" panose="02010609060101010101" pitchFamily="1" charset="-122"/>
              </a:endParaRPr>
            </a:p>
          </p:txBody>
        </p:sp>
        <p:sp>
          <p:nvSpPr>
            <p:cNvPr id="65762" name="文本框 53474"/>
            <p:cNvSpPr txBox="1"/>
            <p:nvPr/>
          </p:nvSpPr>
          <p:spPr>
            <a:xfrm>
              <a:off x="3084" y="226"/>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100</a:t>
              </a:r>
              <a:endParaRPr lang="en-US" altLang="zh-CN" sz="2400" b="1">
                <a:solidFill>
                  <a:srgbClr val="FF0000"/>
                </a:solidFill>
                <a:latin typeface="Arial" panose="020B0604020202020204" pitchFamily="34" charset="0"/>
                <a:ea typeface="黑体" panose="02010609060101010101" pitchFamily="1" charset="-122"/>
              </a:endParaRPr>
            </a:p>
          </p:txBody>
        </p:sp>
      </p:grpSp>
      <p:grpSp>
        <p:nvGrpSpPr>
          <p:cNvPr id="53476" name="组合 53475"/>
          <p:cNvGrpSpPr/>
          <p:nvPr/>
        </p:nvGrpSpPr>
        <p:grpSpPr>
          <a:xfrm>
            <a:off x="468313" y="4724400"/>
            <a:ext cx="8278812" cy="723900"/>
            <a:chOff x="0" y="0"/>
            <a:chExt cx="5215" cy="456"/>
          </a:xfrm>
        </p:grpSpPr>
        <p:sp>
          <p:nvSpPr>
            <p:cNvPr id="65764" name="矩形 53476"/>
            <p:cNvSpPr/>
            <p:nvPr/>
          </p:nvSpPr>
          <p:spPr>
            <a:xfrm>
              <a:off x="544" y="181"/>
              <a:ext cx="147"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65" name="矩形 53477"/>
            <p:cNvSpPr/>
            <p:nvPr/>
          </p:nvSpPr>
          <p:spPr>
            <a:xfrm>
              <a:off x="4892"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66" name="矩形 53478"/>
            <p:cNvSpPr/>
            <p:nvPr/>
          </p:nvSpPr>
          <p:spPr>
            <a:xfrm>
              <a:off x="4569"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67" name="矩形 53479"/>
            <p:cNvSpPr/>
            <p:nvPr/>
          </p:nvSpPr>
          <p:spPr>
            <a:xfrm>
              <a:off x="424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68" name="矩形 53480"/>
            <p:cNvSpPr/>
            <p:nvPr/>
          </p:nvSpPr>
          <p:spPr>
            <a:xfrm>
              <a:off x="392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69" name="矩形 53481"/>
            <p:cNvSpPr/>
            <p:nvPr/>
          </p:nvSpPr>
          <p:spPr>
            <a:xfrm>
              <a:off x="3599" y="181"/>
              <a:ext cx="324"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70" name="矩形 53482"/>
            <p:cNvSpPr/>
            <p:nvPr/>
          </p:nvSpPr>
          <p:spPr>
            <a:xfrm>
              <a:off x="3276"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71" name="矩形 53483"/>
            <p:cNvSpPr/>
            <p:nvPr/>
          </p:nvSpPr>
          <p:spPr>
            <a:xfrm>
              <a:off x="2953"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72" name="矩形 53484"/>
            <p:cNvSpPr/>
            <p:nvPr/>
          </p:nvSpPr>
          <p:spPr>
            <a:xfrm>
              <a:off x="2630"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73" name="矩形 53485"/>
            <p:cNvSpPr/>
            <p:nvPr/>
          </p:nvSpPr>
          <p:spPr>
            <a:xfrm>
              <a:off x="2307"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74" name="矩形 53486"/>
            <p:cNvSpPr/>
            <p:nvPr/>
          </p:nvSpPr>
          <p:spPr>
            <a:xfrm>
              <a:off x="1950" y="181"/>
              <a:ext cx="357"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75" name="矩形 53487"/>
            <p:cNvSpPr/>
            <p:nvPr/>
          </p:nvSpPr>
          <p:spPr>
            <a:xfrm>
              <a:off x="1661" y="181"/>
              <a:ext cx="289"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76" name="矩形 53488"/>
            <p:cNvSpPr/>
            <p:nvPr/>
          </p:nvSpPr>
          <p:spPr>
            <a:xfrm>
              <a:off x="1338"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77" name="矩形 53489"/>
            <p:cNvSpPr/>
            <p:nvPr/>
          </p:nvSpPr>
          <p:spPr>
            <a:xfrm>
              <a:off x="1014" y="181"/>
              <a:ext cx="324"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78" name="矩形 53490"/>
            <p:cNvSpPr/>
            <p:nvPr/>
          </p:nvSpPr>
          <p:spPr>
            <a:xfrm>
              <a:off x="691" y="181"/>
              <a:ext cx="323"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79" name="矩形 53491"/>
            <p:cNvSpPr/>
            <p:nvPr/>
          </p:nvSpPr>
          <p:spPr>
            <a:xfrm>
              <a:off x="368" y="181"/>
              <a:ext cx="176"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80" name="矩形 53492"/>
            <p:cNvSpPr/>
            <p:nvPr/>
          </p:nvSpPr>
          <p:spPr>
            <a:xfrm>
              <a:off x="45"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781" name="直接连接符 53493"/>
            <p:cNvSpPr/>
            <p:nvPr/>
          </p:nvSpPr>
          <p:spPr>
            <a:xfrm>
              <a:off x="45" y="181"/>
              <a:ext cx="0" cy="269"/>
            </a:xfrm>
            <a:prstGeom prst="line">
              <a:avLst/>
            </a:prstGeom>
            <a:ln w="28575" cap="sq" cmpd="sng">
              <a:solidFill>
                <a:schemeClr val="tx1"/>
              </a:solidFill>
              <a:prstDash val="solid"/>
              <a:round/>
              <a:headEnd type="none" w="med" len="med"/>
              <a:tailEnd type="none" w="med" len="med"/>
            </a:ln>
          </p:spPr>
        </p:sp>
        <p:sp>
          <p:nvSpPr>
            <p:cNvPr id="65782" name="直接连接符 53494"/>
            <p:cNvSpPr/>
            <p:nvPr/>
          </p:nvSpPr>
          <p:spPr>
            <a:xfrm>
              <a:off x="5215" y="181"/>
              <a:ext cx="0" cy="269"/>
            </a:xfrm>
            <a:prstGeom prst="line">
              <a:avLst/>
            </a:prstGeom>
            <a:ln w="28575" cap="sq" cmpd="sng">
              <a:solidFill>
                <a:schemeClr val="tx1"/>
              </a:solidFill>
              <a:prstDash val="solid"/>
              <a:round/>
              <a:headEnd type="none" w="med" len="med"/>
              <a:tailEnd type="none" w="med" len="med"/>
            </a:ln>
          </p:spPr>
        </p:sp>
        <p:sp>
          <p:nvSpPr>
            <p:cNvPr id="65783" name="直接连接符 53495"/>
            <p:cNvSpPr/>
            <p:nvPr/>
          </p:nvSpPr>
          <p:spPr>
            <a:xfrm>
              <a:off x="2630" y="181"/>
              <a:ext cx="323" cy="0"/>
            </a:xfrm>
            <a:prstGeom prst="line">
              <a:avLst/>
            </a:prstGeom>
            <a:ln w="28575" cap="flat" cmpd="sng">
              <a:solidFill>
                <a:schemeClr val="tx1"/>
              </a:solidFill>
              <a:prstDash val="solid"/>
              <a:round/>
              <a:headEnd type="none" w="med" len="med"/>
              <a:tailEnd type="none" w="med" len="med"/>
            </a:ln>
          </p:spPr>
        </p:sp>
        <p:sp>
          <p:nvSpPr>
            <p:cNvPr id="65784" name="直接连接符 53496"/>
            <p:cNvSpPr/>
            <p:nvPr/>
          </p:nvSpPr>
          <p:spPr>
            <a:xfrm>
              <a:off x="2630" y="450"/>
              <a:ext cx="323" cy="0"/>
            </a:xfrm>
            <a:prstGeom prst="line">
              <a:avLst/>
            </a:prstGeom>
            <a:ln w="28575" cap="flat" cmpd="sng">
              <a:solidFill>
                <a:schemeClr val="tx1"/>
              </a:solidFill>
              <a:prstDash val="solid"/>
              <a:round/>
              <a:headEnd type="none" w="med" len="med"/>
              <a:tailEnd type="none" w="med" len="med"/>
            </a:ln>
          </p:spPr>
        </p:sp>
        <p:sp>
          <p:nvSpPr>
            <p:cNvPr id="65785" name="直接连接符 53497"/>
            <p:cNvSpPr/>
            <p:nvPr/>
          </p:nvSpPr>
          <p:spPr>
            <a:xfrm>
              <a:off x="2630" y="181"/>
              <a:ext cx="0" cy="269"/>
            </a:xfrm>
            <a:prstGeom prst="line">
              <a:avLst/>
            </a:prstGeom>
            <a:ln w="38100" cap="flat" cmpd="sng">
              <a:solidFill>
                <a:schemeClr val="tx1"/>
              </a:solidFill>
              <a:prstDash val="solid"/>
              <a:round/>
              <a:headEnd type="none" w="med" len="med"/>
              <a:tailEnd type="none" w="med" len="med"/>
            </a:ln>
          </p:spPr>
        </p:sp>
        <p:sp>
          <p:nvSpPr>
            <p:cNvPr id="65786" name="直接连接符 53498"/>
            <p:cNvSpPr/>
            <p:nvPr/>
          </p:nvSpPr>
          <p:spPr>
            <a:xfrm>
              <a:off x="1338" y="181"/>
              <a:ext cx="612" cy="0"/>
            </a:xfrm>
            <a:prstGeom prst="line">
              <a:avLst/>
            </a:prstGeom>
            <a:ln w="28575" cap="flat" cmpd="sng">
              <a:solidFill>
                <a:schemeClr val="tx1"/>
              </a:solidFill>
              <a:prstDash val="solid"/>
              <a:round/>
              <a:headEnd type="none" w="med" len="med"/>
              <a:tailEnd type="none" w="med" len="med"/>
            </a:ln>
          </p:spPr>
        </p:sp>
        <p:sp>
          <p:nvSpPr>
            <p:cNvPr id="65787" name="直接连接符 53499"/>
            <p:cNvSpPr/>
            <p:nvPr/>
          </p:nvSpPr>
          <p:spPr>
            <a:xfrm>
              <a:off x="1338" y="450"/>
              <a:ext cx="612" cy="0"/>
            </a:xfrm>
            <a:prstGeom prst="line">
              <a:avLst/>
            </a:prstGeom>
            <a:ln w="28575" cap="flat" cmpd="sng">
              <a:solidFill>
                <a:schemeClr val="tx1"/>
              </a:solidFill>
              <a:prstDash val="solid"/>
              <a:round/>
              <a:headEnd type="none" w="med" len="med"/>
              <a:tailEnd type="none" w="med" len="med"/>
            </a:ln>
          </p:spPr>
        </p:sp>
        <p:sp>
          <p:nvSpPr>
            <p:cNvPr id="65788" name="直接连接符 53500"/>
            <p:cNvSpPr/>
            <p:nvPr/>
          </p:nvSpPr>
          <p:spPr>
            <a:xfrm>
              <a:off x="1338" y="181"/>
              <a:ext cx="0" cy="269"/>
            </a:xfrm>
            <a:prstGeom prst="line">
              <a:avLst/>
            </a:prstGeom>
            <a:ln w="38100" cap="flat" cmpd="sng">
              <a:solidFill>
                <a:schemeClr val="tx1"/>
              </a:solidFill>
              <a:prstDash val="solid"/>
              <a:round/>
              <a:headEnd type="none" w="med" len="med"/>
              <a:tailEnd type="none" w="med" len="med"/>
            </a:ln>
          </p:spPr>
        </p:sp>
        <p:sp>
          <p:nvSpPr>
            <p:cNvPr id="65789" name="直接连接符 53501"/>
            <p:cNvSpPr/>
            <p:nvPr/>
          </p:nvSpPr>
          <p:spPr>
            <a:xfrm>
              <a:off x="1014" y="181"/>
              <a:ext cx="324" cy="0"/>
            </a:xfrm>
            <a:prstGeom prst="line">
              <a:avLst/>
            </a:prstGeom>
            <a:ln w="28575" cap="sq" cmpd="sng">
              <a:solidFill>
                <a:schemeClr val="tx1"/>
              </a:solidFill>
              <a:prstDash val="solid"/>
              <a:round/>
              <a:headEnd type="none" w="med" len="med"/>
              <a:tailEnd type="none" w="med" len="med"/>
            </a:ln>
          </p:spPr>
        </p:sp>
        <p:sp>
          <p:nvSpPr>
            <p:cNvPr id="65790" name="直接连接符 53502"/>
            <p:cNvSpPr/>
            <p:nvPr/>
          </p:nvSpPr>
          <p:spPr>
            <a:xfrm>
              <a:off x="1014" y="450"/>
              <a:ext cx="324" cy="0"/>
            </a:xfrm>
            <a:prstGeom prst="line">
              <a:avLst/>
            </a:prstGeom>
            <a:ln w="28575" cap="sq" cmpd="sng">
              <a:solidFill>
                <a:schemeClr val="tx1"/>
              </a:solidFill>
              <a:prstDash val="solid"/>
              <a:round/>
              <a:headEnd type="none" w="med" len="med"/>
              <a:tailEnd type="none" w="med" len="med"/>
            </a:ln>
          </p:spPr>
        </p:sp>
        <p:sp>
          <p:nvSpPr>
            <p:cNvPr id="65791" name="直接连接符 53503"/>
            <p:cNvSpPr/>
            <p:nvPr/>
          </p:nvSpPr>
          <p:spPr>
            <a:xfrm>
              <a:off x="691" y="181"/>
              <a:ext cx="0" cy="269"/>
            </a:xfrm>
            <a:prstGeom prst="line">
              <a:avLst/>
            </a:prstGeom>
            <a:ln w="38100" cap="flat" cmpd="sng">
              <a:solidFill>
                <a:schemeClr val="tx1"/>
              </a:solidFill>
              <a:prstDash val="solid"/>
              <a:round/>
              <a:headEnd type="none" w="med" len="med"/>
              <a:tailEnd type="none" w="med" len="med"/>
            </a:ln>
          </p:spPr>
        </p:sp>
        <p:sp>
          <p:nvSpPr>
            <p:cNvPr id="65792" name="直接连接符 53504"/>
            <p:cNvSpPr/>
            <p:nvPr/>
          </p:nvSpPr>
          <p:spPr>
            <a:xfrm>
              <a:off x="368" y="181"/>
              <a:ext cx="646" cy="0"/>
            </a:xfrm>
            <a:prstGeom prst="line">
              <a:avLst/>
            </a:prstGeom>
            <a:ln w="28575" cap="flat" cmpd="sng">
              <a:solidFill>
                <a:schemeClr val="tx1"/>
              </a:solidFill>
              <a:prstDash val="solid"/>
              <a:round/>
              <a:headEnd type="none" w="med" len="med"/>
              <a:tailEnd type="none" w="med" len="med"/>
            </a:ln>
          </p:spPr>
        </p:sp>
        <p:sp>
          <p:nvSpPr>
            <p:cNvPr id="65793" name="直接连接符 53505"/>
            <p:cNvSpPr/>
            <p:nvPr/>
          </p:nvSpPr>
          <p:spPr>
            <a:xfrm>
              <a:off x="368" y="450"/>
              <a:ext cx="646" cy="0"/>
            </a:xfrm>
            <a:prstGeom prst="line">
              <a:avLst/>
            </a:prstGeom>
            <a:ln w="28575" cap="flat" cmpd="sng">
              <a:solidFill>
                <a:schemeClr val="tx1"/>
              </a:solidFill>
              <a:prstDash val="solid"/>
              <a:round/>
              <a:headEnd type="none" w="med" len="med"/>
              <a:tailEnd type="none" w="med" len="med"/>
            </a:ln>
          </p:spPr>
        </p:sp>
        <p:sp>
          <p:nvSpPr>
            <p:cNvPr id="65794" name="直接连接符 53506"/>
            <p:cNvSpPr/>
            <p:nvPr/>
          </p:nvSpPr>
          <p:spPr>
            <a:xfrm>
              <a:off x="368" y="181"/>
              <a:ext cx="0" cy="269"/>
            </a:xfrm>
            <a:prstGeom prst="line">
              <a:avLst/>
            </a:prstGeom>
            <a:ln w="38100" cap="flat" cmpd="sng">
              <a:solidFill>
                <a:schemeClr val="tx1"/>
              </a:solidFill>
              <a:prstDash val="solid"/>
              <a:round/>
              <a:headEnd type="none" w="med" len="med"/>
              <a:tailEnd type="none" w="med" len="med"/>
            </a:ln>
          </p:spPr>
        </p:sp>
        <p:sp>
          <p:nvSpPr>
            <p:cNvPr id="65795" name="直接连接符 53507"/>
            <p:cNvSpPr/>
            <p:nvPr/>
          </p:nvSpPr>
          <p:spPr>
            <a:xfrm>
              <a:off x="1950" y="181"/>
              <a:ext cx="680" cy="0"/>
            </a:xfrm>
            <a:prstGeom prst="line">
              <a:avLst/>
            </a:prstGeom>
            <a:ln w="28575" cap="sq" cmpd="sng">
              <a:solidFill>
                <a:schemeClr val="tx1"/>
              </a:solidFill>
              <a:prstDash val="solid"/>
              <a:round/>
              <a:headEnd type="none" w="med" len="med"/>
              <a:tailEnd type="none" w="med" len="med"/>
            </a:ln>
          </p:spPr>
        </p:sp>
        <p:sp>
          <p:nvSpPr>
            <p:cNvPr id="65796" name="直接连接符 53508"/>
            <p:cNvSpPr/>
            <p:nvPr/>
          </p:nvSpPr>
          <p:spPr>
            <a:xfrm>
              <a:off x="1950" y="450"/>
              <a:ext cx="680" cy="0"/>
            </a:xfrm>
            <a:prstGeom prst="line">
              <a:avLst/>
            </a:prstGeom>
            <a:ln w="28575" cap="sq" cmpd="sng">
              <a:solidFill>
                <a:schemeClr val="tx1"/>
              </a:solidFill>
              <a:prstDash val="solid"/>
              <a:round/>
              <a:headEnd type="none" w="med" len="med"/>
              <a:tailEnd type="none" w="med" len="med"/>
            </a:ln>
          </p:spPr>
        </p:sp>
        <p:sp>
          <p:nvSpPr>
            <p:cNvPr id="65797" name="直接连接符 53509"/>
            <p:cNvSpPr/>
            <p:nvPr/>
          </p:nvSpPr>
          <p:spPr>
            <a:xfrm>
              <a:off x="1950" y="181"/>
              <a:ext cx="0" cy="269"/>
            </a:xfrm>
            <a:prstGeom prst="line">
              <a:avLst/>
            </a:prstGeom>
            <a:ln w="38100" cap="flat" cmpd="sng">
              <a:solidFill>
                <a:schemeClr val="tx1"/>
              </a:solidFill>
              <a:prstDash val="solid"/>
              <a:round/>
              <a:headEnd type="none" w="med" len="med"/>
              <a:tailEnd type="none" w="med" len="med"/>
            </a:ln>
          </p:spPr>
        </p:sp>
        <p:sp>
          <p:nvSpPr>
            <p:cNvPr id="65798" name="直接连接符 53510"/>
            <p:cNvSpPr/>
            <p:nvPr/>
          </p:nvSpPr>
          <p:spPr>
            <a:xfrm>
              <a:off x="3923" y="181"/>
              <a:ext cx="323" cy="0"/>
            </a:xfrm>
            <a:prstGeom prst="line">
              <a:avLst/>
            </a:prstGeom>
            <a:ln w="28575" cap="flat" cmpd="sng">
              <a:solidFill>
                <a:schemeClr val="tx1"/>
              </a:solidFill>
              <a:prstDash val="solid"/>
              <a:round/>
              <a:headEnd type="none" w="med" len="med"/>
              <a:tailEnd type="none" w="med" len="med"/>
            </a:ln>
          </p:spPr>
        </p:sp>
        <p:sp>
          <p:nvSpPr>
            <p:cNvPr id="65799" name="直接连接符 53511"/>
            <p:cNvSpPr/>
            <p:nvPr/>
          </p:nvSpPr>
          <p:spPr>
            <a:xfrm>
              <a:off x="2953" y="181"/>
              <a:ext cx="970" cy="0"/>
            </a:xfrm>
            <a:prstGeom prst="line">
              <a:avLst/>
            </a:prstGeom>
            <a:ln w="28575" cap="sq" cmpd="sng">
              <a:solidFill>
                <a:schemeClr val="tx1"/>
              </a:solidFill>
              <a:prstDash val="solid"/>
              <a:round/>
              <a:headEnd type="none" w="med" len="med"/>
              <a:tailEnd type="none" w="med" len="med"/>
            </a:ln>
          </p:spPr>
        </p:sp>
        <p:sp>
          <p:nvSpPr>
            <p:cNvPr id="65800" name="直接连接符 53512"/>
            <p:cNvSpPr/>
            <p:nvPr/>
          </p:nvSpPr>
          <p:spPr>
            <a:xfrm>
              <a:off x="4246" y="181"/>
              <a:ext cx="969" cy="0"/>
            </a:xfrm>
            <a:prstGeom prst="line">
              <a:avLst/>
            </a:prstGeom>
            <a:ln w="28575" cap="sq" cmpd="sng">
              <a:solidFill>
                <a:schemeClr val="tx1"/>
              </a:solidFill>
              <a:prstDash val="solid"/>
              <a:round/>
              <a:headEnd type="none" w="med" len="med"/>
              <a:tailEnd type="none" w="med" len="med"/>
            </a:ln>
          </p:spPr>
        </p:sp>
        <p:sp>
          <p:nvSpPr>
            <p:cNvPr id="65801" name="直接连接符 53513"/>
            <p:cNvSpPr/>
            <p:nvPr/>
          </p:nvSpPr>
          <p:spPr>
            <a:xfrm>
              <a:off x="3923" y="450"/>
              <a:ext cx="323" cy="0"/>
            </a:xfrm>
            <a:prstGeom prst="line">
              <a:avLst/>
            </a:prstGeom>
            <a:ln w="28575" cap="flat" cmpd="sng">
              <a:solidFill>
                <a:schemeClr val="tx1"/>
              </a:solidFill>
              <a:prstDash val="solid"/>
              <a:round/>
              <a:headEnd type="none" w="med" len="med"/>
              <a:tailEnd type="none" w="med" len="med"/>
            </a:ln>
          </p:spPr>
        </p:sp>
        <p:sp>
          <p:nvSpPr>
            <p:cNvPr id="65802" name="直接连接符 53514"/>
            <p:cNvSpPr/>
            <p:nvPr/>
          </p:nvSpPr>
          <p:spPr>
            <a:xfrm>
              <a:off x="2953" y="450"/>
              <a:ext cx="970" cy="0"/>
            </a:xfrm>
            <a:prstGeom prst="line">
              <a:avLst/>
            </a:prstGeom>
            <a:ln w="28575" cap="sq" cmpd="sng">
              <a:solidFill>
                <a:schemeClr val="tx1"/>
              </a:solidFill>
              <a:prstDash val="solid"/>
              <a:round/>
              <a:headEnd type="none" w="med" len="med"/>
              <a:tailEnd type="none" w="med" len="med"/>
            </a:ln>
          </p:spPr>
        </p:sp>
        <p:sp>
          <p:nvSpPr>
            <p:cNvPr id="65803" name="直接连接符 53515"/>
            <p:cNvSpPr/>
            <p:nvPr/>
          </p:nvSpPr>
          <p:spPr>
            <a:xfrm>
              <a:off x="4246" y="450"/>
              <a:ext cx="969" cy="0"/>
            </a:xfrm>
            <a:prstGeom prst="line">
              <a:avLst/>
            </a:prstGeom>
            <a:ln w="28575" cap="sq" cmpd="sng">
              <a:solidFill>
                <a:schemeClr val="tx1"/>
              </a:solidFill>
              <a:prstDash val="solid"/>
              <a:round/>
              <a:headEnd type="none" w="med" len="med"/>
              <a:tailEnd type="none" w="med" len="med"/>
            </a:ln>
          </p:spPr>
        </p:sp>
        <p:sp>
          <p:nvSpPr>
            <p:cNvPr id="65804" name="直接连接符 53516"/>
            <p:cNvSpPr/>
            <p:nvPr/>
          </p:nvSpPr>
          <p:spPr>
            <a:xfrm>
              <a:off x="3923" y="181"/>
              <a:ext cx="0" cy="269"/>
            </a:xfrm>
            <a:prstGeom prst="line">
              <a:avLst/>
            </a:prstGeom>
            <a:ln w="38100" cap="flat" cmpd="sng">
              <a:solidFill>
                <a:schemeClr val="tx1"/>
              </a:solidFill>
              <a:prstDash val="solid"/>
              <a:round/>
              <a:headEnd type="none" w="med" len="med"/>
              <a:tailEnd type="none" w="med" len="med"/>
            </a:ln>
          </p:spPr>
        </p:sp>
        <p:sp>
          <p:nvSpPr>
            <p:cNvPr id="65805" name="直接连接符 53517"/>
            <p:cNvSpPr/>
            <p:nvPr/>
          </p:nvSpPr>
          <p:spPr>
            <a:xfrm>
              <a:off x="544" y="181"/>
              <a:ext cx="0" cy="269"/>
            </a:xfrm>
            <a:prstGeom prst="line">
              <a:avLst/>
            </a:prstGeom>
            <a:ln w="38100" cap="flat" cmpd="sng">
              <a:solidFill>
                <a:schemeClr val="tx1"/>
              </a:solidFill>
              <a:prstDash val="solid"/>
              <a:round/>
              <a:headEnd type="none" w="med" len="med"/>
              <a:tailEnd type="none" w="med" len="med"/>
            </a:ln>
          </p:spPr>
        </p:sp>
        <p:sp>
          <p:nvSpPr>
            <p:cNvPr id="65806" name="直接连接符 53518"/>
            <p:cNvSpPr/>
            <p:nvPr/>
          </p:nvSpPr>
          <p:spPr>
            <a:xfrm>
              <a:off x="45" y="181"/>
              <a:ext cx="323" cy="0"/>
            </a:xfrm>
            <a:prstGeom prst="line">
              <a:avLst/>
            </a:prstGeom>
            <a:ln w="28575" cap="sq" cmpd="sng">
              <a:solidFill>
                <a:schemeClr val="tx1"/>
              </a:solidFill>
              <a:prstDash val="solid"/>
              <a:round/>
              <a:headEnd type="none" w="med" len="med"/>
              <a:tailEnd type="none" w="med" len="med"/>
            </a:ln>
          </p:spPr>
        </p:sp>
        <p:sp>
          <p:nvSpPr>
            <p:cNvPr id="65807" name="直接连接符 53519"/>
            <p:cNvSpPr/>
            <p:nvPr/>
          </p:nvSpPr>
          <p:spPr>
            <a:xfrm>
              <a:off x="45" y="450"/>
              <a:ext cx="323" cy="0"/>
            </a:xfrm>
            <a:prstGeom prst="line">
              <a:avLst/>
            </a:prstGeom>
            <a:ln w="28575" cap="sq" cmpd="sng">
              <a:solidFill>
                <a:schemeClr val="tx1"/>
              </a:solidFill>
              <a:prstDash val="solid"/>
              <a:round/>
              <a:headEnd type="none" w="med" len="med"/>
              <a:tailEnd type="none" w="med" len="med"/>
            </a:ln>
          </p:spPr>
        </p:sp>
        <p:sp>
          <p:nvSpPr>
            <p:cNvPr id="65808" name="文本框 53520"/>
            <p:cNvSpPr txBox="1"/>
            <p:nvPr/>
          </p:nvSpPr>
          <p:spPr>
            <a:xfrm>
              <a:off x="0" y="0"/>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5809" name="文本框 53521"/>
            <p:cNvSpPr txBox="1"/>
            <p:nvPr/>
          </p:nvSpPr>
          <p:spPr>
            <a:xfrm>
              <a:off x="861"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45</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810" name="文本框 53522"/>
            <p:cNvSpPr txBox="1"/>
            <p:nvPr/>
          </p:nvSpPr>
          <p:spPr>
            <a:xfrm>
              <a:off x="4218" y="181"/>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128</a:t>
              </a:r>
              <a:endParaRPr lang="en-US" altLang="zh-CN" sz="2400" b="1">
                <a:latin typeface="Arial" panose="020B0604020202020204" pitchFamily="34" charset="0"/>
                <a:ea typeface="黑体" panose="02010609060101010101" pitchFamily="1" charset="-122"/>
              </a:endParaRPr>
            </a:p>
          </p:txBody>
        </p:sp>
        <p:sp>
          <p:nvSpPr>
            <p:cNvPr id="65811" name="文本框 53523"/>
            <p:cNvSpPr txBox="1"/>
            <p:nvPr/>
          </p:nvSpPr>
          <p:spPr>
            <a:xfrm>
              <a:off x="2630"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5812" name="文本框 53524"/>
            <p:cNvSpPr txBox="1"/>
            <p:nvPr/>
          </p:nvSpPr>
          <p:spPr>
            <a:xfrm>
              <a:off x="2131" y="194"/>
              <a:ext cx="317"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64</a:t>
              </a:r>
              <a:endParaRPr lang="en-US" altLang="zh-CN" sz="2400" b="1">
                <a:latin typeface="Arial" panose="020B0604020202020204" pitchFamily="34" charset="0"/>
                <a:ea typeface="黑体" panose="02010609060101010101" pitchFamily="1" charset="-122"/>
              </a:endParaRPr>
            </a:p>
          </p:txBody>
        </p:sp>
        <p:sp>
          <p:nvSpPr>
            <p:cNvPr id="65813" name="文本框 53525"/>
            <p:cNvSpPr txBox="1"/>
            <p:nvPr/>
          </p:nvSpPr>
          <p:spPr>
            <a:xfrm>
              <a:off x="544" y="226"/>
              <a:ext cx="272" cy="173"/>
            </a:xfrm>
            <a:prstGeom prst="rect">
              <a:avLst/>
            </a:prstGeom>
            <a:noFill/>
            <a:ln w="9525">
              <a:noFill/>
            </a:ln>
          </p:spPr>
          <p:txBody>
            <a:bodyPr wrap="square" lIns="0" tIns="0" rIns="0" bIns="0" anchor="t">
              <a:spAutoFit/>
            </a:bodyPr>
            <a:p>
              <a:pPr lvl="0" indent="0" eaLnBrk="0" hangingPunct="0">
                <a:spcBef>
                  <a:spcPct val="50000"/>
                </a:spcBef>
              </a:pPr>
              <a:r>
                <a:rPr lang="en-US" altLang="zh-CN" b="1">
                  <a:latin typeface="Arial Narrow" panose="020B0606020202030204" pitchFamily="2" charset="0"/>
                  <a:ea typeface="黑体" panose="02010609060101010101" pitchFamily="1" charset="-122"/>
                </a:rPr>
                <a:t>16</a:t>
              </a:r>
              <a:endParaRPr lang="en-US" altLang="zh-CN" b="1">
                <a:latin typeface="Arial Narrow" panose="020B0606020202030204" pitchFamily="2" charset="0"/>
                <a:ea typeface="黑体" panose="02010609060101010101" pitchFamily="1" charset="-122"/>
              </a:endParaRPr>
            </a:p>
          </p:txBody>
        </p:sp>
        <p:sp>
          <p:nvSpPr>
            <p:cNvPr id="65814" name="文本框 53526"/>
            <p:cNvSpPr txBox="1"/>
            <p:nvPr/>
          </p:nvSpPr>
          <p:spPr>
            <a:xfrm>
              <a:off x="1315"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5815" name="文本框 53527"/>
            <p:cNvSpPr txBox="1"/>
            <p:nvPr/>
          </p:nvSpPr>
          <p:spPr>
            <a:xfrm>
              <a:off x="680"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5816" name="文本框 53528"/>
            <p:cNvSpPr txBox="1"/>
            <p:nvPr/>
          </p:nvSpPr>
          <p:spPr>
            <a:xfrm>
              <a:off x="333" y="16"/>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5817" name="文本框 53529"/>
            <p:cNvSpPr txBox="1"/>
            <p:nvPr/>
          </p:nvSpPr>
          <p:spPr>
            <a:xfrm>
              <a:off x="90" y="213"/>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818" name="文本框 53530"/>
            <p:cNvSpPr txBox="1"/>
            <p:nvPr/>
          </p:nvSpPr>
          <p:spPr>
            <a:xfrm>
              <a:off x="1915"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192</a:t>
              </a:r>
              <a:endParaRPr lang="en-US" altLang="zh-CN" sz="2000" b="1">
                <a:latin typeface="Arial" panose="020B0604020202020204" pitchFamily="34" charset="0"/>
                <a:ea typeface="黑体" panose="02010609060101010101" pitchFamily="1" charset="-122"/>
              </a:endParaRPr>
            </a:p>
          </p:txBody>
        </p:sp>
        <p:sp>
          <p:nvSpPr>
            <p:cNvPr id="65819" name="文本框 53531"/>
            <p:cNvSpPr txBox="1"/>
            <p:nvPr/>
          </p:nvSpPr>
          <p:spPr>
            <a:xfrm>
              <a:off x="1496"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52</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820" name="文本框 53532"/>
            <p:cNvSpPr txBox="1"/>
            <p:nvPr/>
          </p:nvSpPr>
          <p:spPr>
            <a:xfrm>
              <a:off x="3924" y="18"/>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384</a:t>
              </a:r>
              <a:endParaRPr lang="en-US" altLang="zh-CN" sz="2000" b="1">
                <a:latin typeface="Arial" panose="020B0604020202020204" pitchFamily="34" charset="0"/>
                <a:ea typeface="黑体" panose="02010609060101010101" pitchFamily="1" charset="-122"/>
              </a:endParaRPr>
            </a:p>
          </p:txBody>
        </p:sp>
        <p:sp>
          <p:nvSpPr>
            <p:cNvPr id="65821" name="文本框 53533"/>
            <p:cNvSpPr txBox="1"/>
            <p:nvPr/>
          </p:nvSpPr>
          <p:spPr>
            <a:xfrm>
              <a:off x="3084" y="226"/>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100</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822" name="文本框 53534"/>
            <p:cNvSpPr txBox="1"/>
            <p:nvPr/>
          </p:nvSpPr>
          <p:spPr>
            <a:xfrm>
              <a:off x="384" y="234"/>
              <a:ext cx="132" cy="173"/>
            </a:xfrm>
            <a:prstGeom prst="rect">
              <a:avLst/>
            </a:prstGeom>
            <a:noFill/>
            <a:ln w="9525">
              <a:noFill/>
            </a:ln>
          </p:spPr>
          <p:txBody>
            <a:bodyPr wrap="none" lIns="0" tIns="0" rIns="0" bIns="0" anchor="t">
              <a:spAutoFit/>
            </a:bodyPr>
            <a:p>
              <a:pPr lvl="0" indent="0" eaLnBrk="0" hangingPunct="0">
                <a:spcBef>
                  <a:spcPct val="50000"/>
                </a:spcBef>
              </a:pPr>
              <a:r>
                <a:rPr lang="en-US" altLang="zh-CN" b="1">
                  <a:solidFill>
                    <a:srgbClr val="FF0000"/>
                  </a:solidFill>
                  <a:latin typeface="Arial Narrow" panose="020B0606020202030204" pitchFamily="2" charset="0"/>
                  <a:ea typeface="黑体" panose="02010609060101010101" pitchFamily="1" charset="-122"/>
                </a:rPr>
                <a:t>11</a:t>
              </a:r>
              <a:endParaRPr lang="en-US" altLang="zh-CN" b="1">
                <a:solidFill>
                  <a:srgbClr val="FF0000"/>
                </a:solidFill>
                <a:latin typeface="Arial Narrow" panose="020B0606020202030204" pitchFamily="2" charset="0"/>
                <a:ea typeface="黑体" panose="02010609060101010101" pitchFamily="1" charset="-122"/>
              </a:endParaRPr>
            </a:p>
          </p:txBody>
        </p:sp>
      </p:grpSp>
      <p:grpSp>
        <p:nvGrpSpPr>
          <p:cNvPr id="53536" name="组合 53535"/>
          <p:cNvGrpSpPr/>
          <p:nvPr/>
        </p:nvGrpSpPr>
        <p:grpSpPr>
          <a:xfrm>
            <a:off x="468313" y="5516563"/>
            <a:ext cx="8278812" cy="723900"/>
            <a:chOff x="0" y="0"/>
            <a:chExt cx="5215" cy="456"/>
          </a:xfrm>
        </p:grpSpPr>
        <p:sp>
          <p:nvSpPr>
            <p:cNvPr id="65824" name="矩形 53536"/>
            <p:cNvSpPr/>
            <p:nvPr/>
          </p:nvSpPr>
          <p:spPr>
            <a:xfrm>
              <a:off x="544" y="181"/>
              <a:ext cx="147"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25" name="矩形 53537"/>
            <p:cNvSpPr/>
            <p:nvPr/>
          </p:nvSpPr>
          <p:spPr>
            <a:xfrm>
              <a:off x="4892"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26" name="矩形 53538"/>
            <p:cNvSpPr/>
            <p:nvPr/>
          </p:nvSpPr>
          <p:spPr>
            <a:xfrm>
              <a:off x="4569"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27" name="矩形 53539"/>
            <p:cNvSpPr/>
            <p:nvPr/>
          </p:nvSpPr>
          <p:spPr>
            <a:xfrm>
              <a:off x="424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28" name="矩形 53540"/>
            <p:cNvSpPr/>
            <p:nvPr/>
          </p:nvSpPr>
          <p:spPr>
            <a:xfrm>
              <a:off x="392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29" name="矩形 53541"/>
            <p:cNvSpPr/>
            <p:nvPr/>
          </p:nvSpPr>
          <p:spPr>
            <a:xfrm>
              <a:off x="3599" y="181"/>
              <a:ext cx="324"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30" name="矩形 53542"/>
            <p:cNvSpPr/>
            <p:nvPr/>
          </p:nvSpPr>
          <p:spPr>
            <a:xfrm>
              <a:off x="3276"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31" name="矩形 53543"/>
            <p:cNvSpPr/>
            <p:nvPr/>
          </p:nvSpPr>
          <p:spPr>
            <a:xfrm>
              <a:off x="2953"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32" name="矩形 53544"/>
            <p:cNvSpPr/>
            <p:nvPr/>
          </p:nvSpPr>
          <p:spPr>
            <a:xfrm>
              <a:off x="2630"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33" name="矩形 53545"/>
            <p:cNvSpPr/>
            <p:nvPr/>
          </p:nvSpPr>
          <p:spPr>
            <a:xfrm>
              <a:off x="2307"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34" name="矩形 53546"/>
            <p:cNvSpPr/>
            <p:nvPr/>
          </p:nvSpPr>
          <p:spPr>
            <a:xfrm>
              <a:off x="1950" y="181"/>
              <a:ext cx="357"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35" name="矩形 53547"/>
            <p:cNvSpPr/>
            <p:nvPr/>
          </p:nvSpPr>
          <p:spPr>
            <a:xfrm>
              <a:off x="1661" y="181"/>
              <a:ext cx="289"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36" name="矩形 53548"/>
            <p:cNvSpPr/>
            <p:nvPr/>
          </p:nvSpPr>
          <p:spPr>
            <a:xfrm>
              <a:off x="1338"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37" name="矩形 53549"/>
            <p:cNvSpPr/>
            <p:nvPr/>
          </p:nvSpPr>
          <p:spPr>
            <a:xfrm>
              <a:off x="1014" y="181"/>
              <a:ext cx="324"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38" name="矩形 53550"/>
            <p:cNvSpPr/>
            <p:nvPr/>
          </p:nvSpPr>
          <p:spPr>
            <a:xfrm>
              <a:off x="691" y="181"/>
              <a:ext cx="323"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39" name="矩形 53551"/>
            <p:cNvSpPr/>
            <p:nvPr/>
          </p:nvSpPr>
          <p:spPr>
            <a:xfrm>
              <a:off x="368" y="181"/>
              <a:ext cx="176"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40" name="矩形 53552"/>
            <p:cNvSpPr/>
            <p:nvPr/>
          </p:nvSpPr>
          <p:spPr>
            <a:xfrm>
              <a:off x="45"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5841" name="直接连接符 53553"/>
            <p:cNvSpPr/>
            <p:nvPr/>
          </p:nvSpPr>
          <p:spPr>
            <a:xfrm>
              <a:off x="45" y="181"/>
              <a:ext cx="0" cy="269"/>
            </a:xfrm>
            <a:prstGeom prst="line">
              <a:avLst/>
            </a:prstGeom>
            <a:ln w="28575" cap="sq" cmpd="sng">
              <a:solidFill>
                <a:schemeClr val="tx1"/>
              </a:solidFill>
              <a:prstDash val="solid"/>
              <a:round/>
              <a:headEnd type="none" w="med" len="med"/>
              <a:tailEnd type="none" w="med" len="med"/>
            </a:ln>
          </p:spPr>
        </p:sp>
        <p:sp>
          <p:nvSpPr>
            <p:cNvPr id="65842" name="直接连接符 53554"/>
            <p:cNvSpPr/>
            <p:nvPr/>
          </p:nvSpPr>
          <p:spPr>
            <a:xfrm>
              <a:off x="5215" y="181"/>
              <a:ext cx="0" cy="269"/>
            </a:xfrm>
            <a:prstGeom prst="line">
              <a:avLst/>
            </a:prstGeom>
            <a:ln w="28575" cap="sq" cmpd="sng">
              <a:solidFill>
                <a:schemeClr val="tx1"/>
              </a:solidFill>
              <a:prstDash val="solid"/>
              <a:round/>
              <a:headEnd type="none" w="med" len="med"/>
              <a:tailEnd type="none" w="med" len="med"/>
            </a:ln>
          </p:spPr>
        </p:sp>
        <p:sp>
          <p:nvSpPr>
            <p:cNvPr id="65843" name="直接连接符 53555"/>
            <p:cNvSpPr/>
            <p:nvPr/>
          </p:nvSpPr>
          <p:spPr>
            <a:xfrm>
              <a:off x="2630" y="181"/>
              <a:ext cx="323" cy="0"/>
            </a:xfrm>
            <a:prstGeom prst="line">
              <a:avLst/>
            </a:prstGeom>
            <a:ln w="28575" cap="flat" cmpd="sng">
              <a:solidFill>
                <a:schemeClr val="tx1"/>
              </a:solidFill>
              <a:prstDash val="solid"/>
              <a:round/>
              <a:headEnd type="none" w="med" len="med"/>
              <a:tailEnd type="none" w="med" len="med"/>
            </a:ln>
          </p:spPr>
        </p:sp>
        <p:sp>
          <p:nvSpPr>
            <p:cNvPr id="65844" name="直接连接符 53556"/>
            <p:cNvSpPr/>
            <p:nvPr/>
          </p:nvSpPr>
          <p:spPr>
            <a:xfrm>
              <a:off x="2630" y="450"/>
              <a:ext cx="323" cy="0"/>
            </a:xfrm>
            <a:prstGeom prst="line">
              <a:avLst/>
            </a:prstGeom>
            <a:ln w="28575" cap="flat" cmpd="sng">
              <a:solidFill>
                <a:schemeClr val="tx1"/>
              </a:solidFill>
              <a:prstDash val="solid"/>
              <a:round/>
              <a:headEnd type="none" w="med" len="med"/>
              <a:tailEnd type="none" w="med" len="med"/>
            </a:ln>
          </p:spPr>
        </p:sp>
        <p:sp>
          <p:nvSpPr>
            <p:cNvPr id="65845" name="直接连接符 53557"/>
            <p:cNvSpPr/>
            <p:nvPr/>
          </p:nvSpPr>
          <p:spPr>
            <a:xfrm>
              <a:off x="2630" y="181"/>
              <a:ext cx="0" cy="269"/>
            </a:xfrm>
            <a:prstGeom prst="line">
              <a:avLst/>
            </a:prstGeom>
            <a:ln w="38100" cap="flat" cmpd="sng">
              <a:solidFill>
                <a:schemeClr val="tx1"/>
              </a:solidFill>
              <a:prstDash val="solid"/>
              <a:round/>
              <a:headEnd type="none" w="med" len="med"/>
              <a:tailEnd type="none" w="med" len="med"/>
            </a:ln>
          </p:spPr>
        </p:sp>
        <p:sp>
          <p:nvSpPr>
            <p:cNvPr id="65846" name="直接连接符 53558"/>
            <p:cNvSpPr/>
            <p:nvPr/>
          </p:nvSpPr>
          <p:spPr>
            <a:xfrm>
              <a:off x="1338" y="181"/>
              <a:ext cx="612" cy="0"/>
            </a:xfrm>
            <a:prstGeom prst="line">
              <a:avLst/>
            </a:prstGeom>
            <a:ln w="28575" cap="flat" cmpd="sng">
              <a:solidFill>
                <a:schemeClr val="tx1"/>
              </a:solidFill>
              <a:prstDash val="solid"/>
              <a:round/>
              <a:headEnd type="none" w="med" len="med"/>
              <a:tailEnd type="none" w="med" len="med"/>
            </a:ln>
          </p:spPr>
        </p:sp>
        <p:sp>
          <p:nvSpPr>
            <p:cNvPr id="65847" name="直接连接符 53559"/>
            <p:cNvSpPr/>
            <p:nvPr/>
          </p:nvSpPr>
          <p:spPr>
            <a:xfrm>
              <a:off x="1338" y="450"/>
              <a:ext cx="612" cy="0"/>
            </a:xfrm>
            <a:prstGeom prst="line">
              <a:avLst/>
            </a:prstGeom>
            <a:ln w="28575" cap="flat" cmpd="sng">
              <a:solidFill>
                <a:schemeClr val="tx1"/>
              </a:solidFill>
              <a:prstDash val="solid"/>
              <a:round/>
              <a:headEnd type="none" w="med" len="med"/>
              <a:tailEnd type="none" w="med" len="med"/>
            </a:ln>
          </p:spPr>
        </p:sp>
        <p:sp>
          <p:nvSpPr>
            <p:cNvPr id="65848" name="直接连接符 53560"/>
            <p:cNvSpPr/>
            <p:nvPr/>
          </p:nvSpPr>
          <p:spPr>
            <a:xfrm>
              <a:off x="1338" y="181"/>
              <a:ext cx="0" cy="269"/>
            </a:xfrm>
            <a:prstGeom prst="line">
              <a:avLst/>
            </a:prstGeom>
            <a:ln w="38100" cap="flat" cmpd="sng">
              <a:solidFill>
                <a:schemeClr val="tx1"/>
              </a:solidFill>
              <a:prstDash val="solid"/>
              <a:round/>
              <a:headEnd type="none" w="med" len="med"/>
              <a:tailEnd type="none" w="med" len="med"/>
            </a:ln>
          </p:spPr>
        </p:sp>
        <p:sp>
          <p:nvSpPr>
            <p:cNvPr id="65849" name="直接连接符 53561"/>
            <p:cNvSpPr/>
            <p:nvPr/>
          </p:nvSpPr>
          <p:spPr>
            <a:xfrm>
              <a:off x="1014" y="181"/>
              <a:ext cx="324" cy="0"/>
            </a:xfrm>
            <a:prstGeom prst="line">
              <a:avLst/>
            </a:prstGeom>
            <a:ln w="28575" cap="sq" cmpd="sng">
              <a:solidFill>
                <a:schemeClr val="tx1"/>
              </a:solidFill>
              <a:prstDash val="solid"/>
              <a:round/>
              <a:headEnd type="none" w="med" len="med"/>
              <a:tailEnd type="none" w="med" len="med"/>
            </a:ln>
          </p:spPr>
        </p:sp>
        <p:sp>
          <p:nvSpPr>
            <p:cNvPr id="65850" name="直接连接符 53562"/>
            <p:cNvSpPr/>
            <p:nvPr/>
          </p:nvSpPr>
          <p:spPr>
            <a:xfrm>
              <a:off x="1014" y="450"/>
              <a:ext cx="324" cy="0"/>
            </a:xfrm>
            <a:prstGeom prst="line">
              <a:avLst/>
            </a:prstGeom>
            <a:ln w="28575" cap="sq" cmpd="sng">
              <a:solidFill>
                <a:schemeClr val="tx1"/>
              </a:solidFill>
              <a:prstDash val="solid"/>
              <a:round/>
              <a:headEnd type="none" w="med" len="med"/>
              <a:tailEnd type="none" w="med" len="med"/>
            </a:ln>
          </p:spPr>
        </p:sp>
        <p:sp>
          <p:nvSpPr>
            <p:cNvPr id="65851" name="直接连接符 53563"/>
            <p:cNvSpPr/>
            <p:nvPr/>
          </p:nvSpPr>
          <p:spPr>
            <a:xfrm>
              <a:off x="691" y="181"/>
              <a:ext cx="0" cy="269"/>
            </a:xfrm>
            <a:prstGeom prst="line">
              <a:avLst/>
            </a:prstGeom>
            <a:ln w="38100" cap="flat" cmpd="sng">
              <a:solidFill>
                <a:schemeClr val="tx1"/>
              </a:solidFill>
              <a:prstDash val="solid"/>
              <a:round/>
              <a:headEnd type="none" w="med" len="med"/>
              <a:tailEnd type="none" w="med" len="med"/>
            </a:ln>
          </p:spPr>
        </p:sp>
        <p:sp>
          <p:nvSpPr>
            <p:cNvPr id="65852" name="直接连接符 53564"/>
            <p:cNvSpPr/>
            <p:nvPr/>
          </p:nvSpPr>
          <p:spPr>
            <a:xfrm>
              <a:off x="368" y="181"/>
              <a:ext cx="646" cy="0"/>
            </a:xfrm>
            <a:prstGeom prst="line">
              <a:avLst/>
            </a:prstGeom>
            <a:ln w="28575" cap="flat" cmpd="sng">
              <a:solidFill>
                <a:schemeClr val="tx1"/>
              </a:solidFill>
              <a:prstDash val="solid"/>
              <a:round/>
              <a:headEnd type="none" w="med" len="med"/>
              <a:tailEnd type="none" w="med" len="med"/>
            </a:ln>
          </p:spPr>
        </p:sp>
        <p:sp>
          <p:nvSpPr>
            <p:cNvPr id="65853" name="直接连接符 53565"/>
            <p:cNvSpPr/>
            <p:nvPr/>
          </p:nvSpPr>
          <p:spPr>
            <a:xfrm>
              <a:off x="368" y="450"/>
              <a:ext cx="646" cy="0"/>
            </a:xfrm>
            <a:prstGeom prst="line">
              <a:avLst/>
            </a:prstGeom>
            <a:ln w="28575" cap="flat" cmpd="sng">
              <a:solidFill>
                <a:schemeClr val="tx1"/>
              </a:solidFill>
              <a:prstDash val="solid"/>
              <a:round/>
              <a:headEnd type="none" w="med" len="med"/>
              <a:tailEnd type="none" w="med" len="med"/>
            </a:ln>
          </p:spPr>
        </p:sp>
        <p:sp>
          <p:nvSpPr>
            <p:cNvPr id="65854" name="直接连接符 53566"/>
            <p:cNvSpPr/>
            <p:nvPr/>
          </p:nvSpPr>
          <p:spPr>
            <a:xfrm>
              <a:off x="368" y="181"/>
              <a:ext cx="0" cy="269"/>
            </a:xfrm>
            <a:prstGeom prst="line">
              <a:avLst/>
            </a:prstGeom>
            <a:ln w="38100" cap="flat" cmpd="sng">
              <a:solidFill>
                <a:schemeClr val="tx1"/>
              </a:solidFill>
              <a:prstDash val="solid"/>
              <a:round/>
              <a:headEnd type="none" w="med" len="med"/>
              <a:tailEnd type="none" w="med" len="med"/>
            </a:ln>
          </p:spPr>
        </p:sp>
        <p:sp>
          <p:nvSpPr>
            <p:cNvPr id="65855" name="直接连接符 53567"/>
            <p:cNvSpPr/>
            <p:nvPr/>
          </p:nvSpPr>
          <p:spPr>
            <a:xfrm>
              <a:off x="1950" y="181"/>
              <a:ext cx="680" cy="0"/>
            </a:xfrm>
            <a:prstGeom prst="line">
              <a:avLst/>
            </a:prstGeom>
            <a:ln w="28575" cap="sq" cmpd="sng">
              <a:solidFill>
                <a:schemeClr val="tx1"/>
              </a:solidFill>
              <a:prstDash val="solid"/>
              <a:round/>
              <a:headEnd type="none" w="med" len="med"/>
              <a:tailEnd type="none" w="med" len="med"/>
            </a:ln>
          </p:spPr>
        </p:sp>
        <p:sp>
          <p:nvSpPr>
            <p:cNvPr id="65856" name="直接连接符 53568"/>
            <p:cNvSpPr/>
            <p:nvPr/>
          </p:nvSpPr>
          <p:spPr>
            <a:xfrm>
              <a:off x="1950" y="450"/>
              <a:ext cx="680" cy="0"/>
            </a:xfrm>
            <a:prstGeom prst="line">
              <a:avLst/>
            </a:prstGeom>
            <a:ln w="28575" cap="sq" cmpd="sng">
              <a:solidFill>
                <a:schemeClr val="tx1"/>
              </a:solidFill>
              <a:prstDash val="solid"/>
              <a:round/>
              <a:headEnd type="none" w="med" len="med"/>
              <a:tailEnd type="none" w="med" len="med"/>
            </a:ln>
          </p:spPr>
        </p:sp>
        <p:sp>
          <p:nvSpPr>
            <p:cNvPr id="65857" name="直接连接符 53569"/>
            <p:cNvSpPr/>
            <p:nvPr/>
          </p:nvSpPr>
          <p:spPr>
            <a:xfrm>
              <a:off x="1950" y="181"/>
              <a:ext cx="0" cy="269"/>
            </a:xfrm>
            <a:prstGeom prst="line">
              <a:avLst/>
            </a:prstGeom>
            <a:ln w="38100" cap="flat" cmpd="sng">
              <a:solidFill>
                <a:schemeClr val="tx1"/>
              </a:solidFill>
              <a:prstDash val="solid"/>
              <a:round/>
              <a:headEnd type="none" w="med" len="med"/>
              <a:tailEnd type="none" w="med" len="med"/>
            </a:ln>
          </p:spPr>
        </p:sp>
        <p:sp>
          <p:nvSpPr>
            <p:cNvPr id="65858" name="直接连接符 53570"/>
            <p:cNvSpPr/>
            <p:nvPr/>
          </p:nvSpPr>
          <p:spPr>
            <a:xfrm>
              <a:off x="3923" y="181"/>
              <a:ext cx="323" cy="0"/>
            </a:xfrm>
            <a:prstGeom prst="line">
              <a:avLst/>
            </a:prstGeom>
            <a:ln w="28575" cap="flat" cmpd="sng">
              <a:solidFill>
                <a:schemeClr val="tx1"/>
              </a:solidFill>
              <a:prstDash val="solid"/>
              <a:round/>
              <a:headEnd type="none" w="med" len="med"/>
              <a:tailEnd type="none" w="med" len="med"/>
            </a:ln>
          </p:spPr>
        </p:sp>
        <p:sp>
          <p:nvSpPr>
            <p:cNvPr id="65859" name="直接连接符 53571"/>
            <p:cNvSpPr/>
            <p:nvPr/>
          </p:nvSpPr>
          <p:spPr>
            <a:xfrm>
              <a:off x="2953" y="181"/>
              <a:ext cx="970" cy="0"/>
            </a:xfrm>
            <a:prstGeom prst="line">
              <a:avLst/>
            </a:prstGeom>
            <a:ln w="28575" cap="sq" cmpd="sng">
              <a:solidFill>
                <a:schemeClr val="tx1"/>
              </a:solidFill>
              <a:prstDash val="solid"/>
              <a:round/>
              <a:headEnd type="none" w="med" len="med"/>
              <a:tailEnd type="none" w="med" len="med"/>
            </a:ln>
          </p:spPr>
        </p:sp>
        <p:sp>
          <p:nvSpPr>
            <p:cNvPr id="65860" name="直接连接符 53572"/>
            <p:cNvSpPr/>
            <p:nvPr/>
          </p:nvSpPr>
          <p:spPr>
            <a:xfrm>
              <a:off x="4246" y="181"/>
              <a:ext cx="969" cy="0"/>
            </a:xfrm>
            <a:prstGeom prst="line">
              <a:avLst/>
            </a:prstGeom>
            <a:ln w="28575" cap="sq" cmpd="sng">
              <a:solidFill>
                <a:schemeClr val="tx1"/>
              </a:solidFill>
              <a:prstDash val="solid"/>
              <a:round/>
              <a:headEnd type="none" w="med" len="med"/>
              <a:tailEnd type="none" w="med" len="med"/>
            </a:ln>
          </p:spPr>
        </p:sp>
        <p:sp>
          <p:nvSpPr>
            <p:cNvPr id="65861" name="直接连接符 53573"/>
            <p:cNvSpPr/>
            <p:nvPr/>
          </p:nvSpPr>
          <p:spPr>
            <a:xfrm>
              <a:off x="3923" y="450"/>
              <a:ext cx="323" cy="0"/>
            </a:xfrm>
            <a:prstGeom prst="line">
              <a:avLst/>
            </a:prstGeom>
            <a:ln w="28575" cap="flat" cmpd="sng">
              <a:solidFill>
                <a:schemeClr val="tx1"/>
              </a:solidFill>
              <a:prstDash val="solid"/>
              <a:round/>
              <a:headEnd type="none" w="med" len="med"/>
              <a:tailEnd type="none" w="med" len="med"/>
            </a:ln>
          </p:spPr>
        </p:sp>
        <p:sp>
          <p:nvSpPr>
            <p:cNvPr id="65862" name="直接连接符 53574"/>
            <p:cNvSpPr/>
            <p:nvPr/>
          </p:nvSpPr>
          <p:spPr>
            <a:xfrm>
              <a:off x="2953" y="450"/>
              <a:ext cx="970" cy="0"/>
            </a:xfrm>
            <a:prstGeom prst="line">
              <a:avLst/>
            </a:prstGeom>
            <a:ln w="28575" cap="sq" cmpd="sng">
              <a:solidFill>
                <a:schemeClr val="tx1"/>
              </a:solidFill>
              <a:prstDash val="solid"/>
              <a:round/>
              <a:headEnd type="none" w="med" len="med"/>
              <a:tailEnd type="none" w="med" len="med"/>
            </a:ln>
          </p:spPr>
        </p:sp>
        <p:sp>
          <p:nvSpPr>
            <p:cNvPr id="65863" name="直接连接符 53575"/>
            <p:cNvSpPr/>
            <p:nvPr/>
          </p:nvSpPr>
          <p:spPr>
            <a:xfrm>
              <a:off x="4246" y="450"/>
              <a:ext cx="969" cy="0"/>
            </a:xfrm>
            <a:prstGeom prst="line">
              <a:avLst/>
            </a:prstGeom>
            <a:ln w="28575" cap="sq" cmpd="sng">
              <a:solidFill>
                <a:schemeClr val="tx1"/>
              </a:solidFill>
              <a:prstDash val="solid"/>
              <a:round/>
              <a:headEnd type="none" w="med" len="med"/>
              <a:tailEnd type="none" w="med" len="med"/>
            </a:ln>
          </p:spPr>
        </p:sp>
        <p:sp>
          <p:nvSpPr>
            <p:cNvPr id="65864" name="直接连接符 53576"/>
            <p:cNvSpPr/>
            <p:nvPr/>
          </p:nvSpPr>
          <p:spPr>
            <a:xfrm>
              <a:off x="3923" y="181"/>
              <a:ext cx="0" cy="269"/>
            </a:xfrm>
            <a:prstGeom prst="line">
              <a:avLst/>
            </a:prstGeom>
            <a:ln w="38100" cap="flat" cmpd="sng">
              <a:solidFill>
                <a:schemeClr val="tx1"/>
              </a:solidFill>
              <a:prstDash val="solid"/>
              <a:round/>
              <a:headEnd type="none" w="med" len="med"/>
              <a:tailEnd type="none" w="med" len="med"/>
            </a:ln>
          </p:spPr>
        </p:sp>
        <p:sp>
          <p:nvSpPr>
            <p:cNvPr id="65865" name="直接连接符 53577"/>
            <p:cNvSpPr/>
            <p:nvPr/>
          </p:nvSpPr>
          <p:spPr>
            <a:xfrm>
              <a:off x="544" y="181"/>
              <a:ext cx="0" cy="269"/>
            </a:xfrm>
            <a:prstGeom prst="line">
              <a:avLst/>
            </a:prstGeom>
            <a:ln w="38100" cap="flat" cmpd="sng">
              <a:solidFill>
                <a:schemeClr val="tx1"/>
              </a:solidFill>
              <a:prstDash val="solid"/>
              <a:round/>
              <a:headEnd type="none" w="med" len="med"/>
              <a:tailEnd type="none" w="med" len="med"/>
            </a:ln>
          </p:spPr>
        </p:sp>
        <p:sp>
          <p:nvSpPr>
            <p:cNvPr id="65866" name="直接连接符 53578"/>
            <p:cNvSpPr/>
            <p:nvPr/>
          </p:nvSpPr>
          <p:spPr>
            <a:xfrm>
              <a:off x="45" y="181"/>
              <a:ext cx="323" cy="0"/>
            </a:xfrm>
            <a:prstGeom prst="line">
              <a:avLst/>
            </a:prstGeom>
            <a:ln w="28575" cap="sq" cmpd="sng">
              <a:solidFill>
                <a:schemeClr val="tx1"/>
              </a:solidFill>
              <a:prstDash val="solid"/>
              <a:round/>
              <a:headEnd type="none" w="med" len="med"/>
              <a:tailEnd type="none" w="med" len="med"/>
            </a:ln>
          </p:spPr>
        </p:sp>
        <p:sp>
          <p:nvSpPr>
            <p:cNvPr id="65867" name="直接连接符 53579"/>
            <p:cNvSpPr/>
            <p:nvPr/>
          </p:nvSpPr>
          <p:spPr>
            <a:xfrm>
              <a:off x="45" y="450"/>
              <a:ext cx="323" cy="0"/>
            </a:xfrm>
            <a:prstGeom prst="line">
              <a:avLst/>
            </a:prstGeom>
            <a:ln w="28575" cap="sq" cmpd="sng">
              <a:solidFill>
                <a:schemeClr val="tx1"/>
              </a:solidFill>
              <a:prstDash val="solid"/>
              <a:round/>
              <a:headEnd type="none" w="med" len="med"/>
              <a:tailEnd type="none" w="med" len="med"/>
            </a:ln>
          </p:spPr>
        </p:sp>
        <p:sp>
          <p:nvSpPr>
            <p:cNvPr id="65868" name="文本框 53580"/>
            <p:cNvSpPr txBox="1"/>
            <p:nvPr/>
          </p:nvSpPr>
          <p:spPr>
            <a:xfrm>
              <a:off x="0" y="0"/>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5869" name="文本框 53581"/>
            <p:cNvSpPr txBox="1"/>
            <p:nvPr/>
          </p:nvSpPr>
          <p:spPr>
            <a:xfrm>
              <a:off x="861"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45</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870" name="文本框 53582"/>
            <p:cNvSpPr txBox="1"/>
            <p:nvPr/>
          </p:nvSpPr>
          <p:spPr>
            <a:xfrm>
              <a:off x="4218" y="181"/>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128</a:t>
              </a:r>
              <a:endParaRPr lang="en-US" altLang="zh-CN" sz="2400" b="1">
                <a:latin typeface="Arial" panose="020B0604020202020204" pitchFamily="34" charset="0"/>
                <a:ea typeface="黑体" panose="02010609060101010101" pitchFamily="1" charset="-122"/>
              </a:endParaRPr>
            </a:p>
          </p:txBody>
        </p:sp>
        <p:sp>
          <p:nvSpPr>
            <p:cNvPr id="65871" name="文本框 53583"/>
            <p:cNvSpPr txBox="1"/>
            <p:nvPr/>
          </p:nvSpPr>
          <p:spPr>
            <a:xfrm>
              <a:off x="2630"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5872" name="文本框 53584"/>
            <p:cNvSpPr txBox="1"/>
            <p:nvPr/>
          </p:nvSpPr>
          <p:spPr>
            <a:xfrm>
              <a:off x="2359" y="181"/>
              <a:ext cx="317"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32</a:t>
              </a:r>
              <a:endParaRPr lang="en-US" altLang="zh-CN" sz="2400" b="1">
                <a:latin typeface="Arial" panose="020B0604020202020204" pitchFamily="34" charset="0"/>
                <a:ea typeface="黑体" panose="02010609060101010101" pitchFamily="1" charset="-122"/>
              </a:endParaRPr>
            </a:p>
          </p:txBody>
        </p:sp>
        <p:sp>
          <p:nvSpPr>
            <p:cNvPr id="65873" name="文本框 53585"/>
            <p:cNvSpPr txBox="1"/>
            <p:nvPr/>
          </p:nvSpPr>
          <p:spPr>
            <a:xfrm>
              <a:off x="544" y="226"/>
              <a:ext cx="272" cy="173"/>
            </a:xfrm>
            <a:prstGeom prst="rect">
              <a:avLst/>
            </a:prstGeom>
            <a:noFill/>
            <a:ln w="9525">
              <a:noFill/>
            </a:ln>
          </p:spPr>
          <p:txBody>
            <a:bodyPr wrap="square" lIns="0" tIns="0" rIns="0" bIns="0" anchor="t">
              <a:spAutoFit/>
            </a:bodyPr>
            <a:p>
              <a:pPr lvl="0" indent="0" eaLnBrk="0" hangingPunct="0">
                <a:spcBef>
                  <a:spcPct val="50000"/>
                </a:spcBef>
              </a:pPr>
              <a:r>
                <a:rPr lang="en-US" altLang="zh-CN" b="1">
                  <a:latin typeface="Arial Narrow" panose="020B0606020202030204" pitchFamily="2" charset="0"/>
                  <a:ea typeface="黑体" panose="02010609060101010101" pitchFamily="1" charset="-122"/>
                </a:rPr>
                <a:t>16</a:t>
              </a:r>
              <a:endParaRPr lang="en-US" altLang="zh-CN" b="1">
                <a:latin typeface="Arial Narrow" panose="020B0606020202030204" pitchFamily="2" charset="0"/>
                <a:ea typeface="黑体" panose="02010609060101010101" pitchFamily="1" charset="-122"/>
              </a:endParaRPr>
            </a:p>
          </p:txBody>
        </p:sp>
        <p:sp>
          <p:nvSpPr>
            <p:cNvPr id="65874" name="文本框 53586"/>
            <p:cNvSpPr txBox="1"/>
            <p:nvPr/>
          </p:nvSpPr>
          <p:spPr>
            <a:xfrm>
              <a:off x="1315"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5875" name="文本框 53587"/>
            <p:cNvSpPr txBox="1"/>
            <p:nvPr/>
          </p:nvSpPr>
          <p:spPr>
            <a:xfrm>
              <a:off x="680"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5876" name="文本框 53588"/>
            <p:cNvSpPr txBox="1"/>
            <p:nvPr/>
          </p:nvSpPr>
          <p:spPr>
            <a:xfrm>
              <a:off x="333" y="16"/>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5877" name="文本框 53589"/>
            <p:cNvSpPr txBox="1"/>
            <p:nvPr/>
          </p:nvSpPr>
          <p:spPr>
            <a:xfrm>
              <a:off x="90" y="213"/>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878" name="文本框 53590"/>
            <p:cNvSpPr txBox="1"/>
            <p:nvPr/>
          </p:nvSpPr>
          <p:spPr>
            <a:xfrm>
              <a:off x="1915"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192</a:t>
              </a:r>
              <a:endParaRPr lang="en-US" altLang="zh-CN" sz="2000" b="1">
                <a:latin typeface="Arial" panose="020B0604020202020204" pitchFamily="34" charset="0"/>
                <a:ea typeface="黑体" panose="02010609060101010101" pitchFamily="1" charset="-122"/>
              </a:endParaRPr>
            </a:p>
          </p:txBody>
        </p:sp>
        <p:sp>
          <p:nvSpPr>
            <p:cNvPr id="65879" name="文本框 53591"/>
            <p:cNvSpPr txBox="1"/>
            <p:nvPr/>
          </p:nvSpPr>
          <p:spPr>
            <a:xfrm>
              <a:off x="1496"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52</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880" name="文本框 53592"/>
            <p:cNvSpPr txBox="1"/>
            <p:nvPr/>
          </p:nvSpPr>
          <p:spPr>
            <a:xfrm>
              <a:off x="3924" y="18"/>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384</a:t>
              </a:r>
              <a:endParaRPr lang="en-US" altLang="zh-CN" sz="2000" b="1">
                <a:latin typeface="Arial" panose="020B0604020202020204" pitchFamily="34" charset="0"/>
                <a:ea typeface="黑体" panose="02010609060101010101" pitchFamily="1" charset="-122"/>
              </a:endParaRPr>
            </a:p>
          </p:txBody>
        </p:sp>
        <p:sp>
          <p:nvSpPr>
            <p:cNvPr id="65881" name="文本框 53593"/>
            <p:cNvSpPr txBox="1"/>
            <p:nvPr/>
          </p:nvSpPr>
          <p:spPr>
            <a:xfrm>
              <a:off x="3084" y="226"/>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100</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882" name="文本框 53594"/>
            <p:cNvSpPr txBox="1"/>
            <p:nvPr/>
          </p:nvSpPr>
          <p:spPr>
            <a:xfrm>
              <a:off x="384" y="234"/>
              <a:ext cx="132" cy="173"/>
            </a:xfrm>
            <a:prstGeom prst="rect">
              <a:avLst/>
            </a:prstGeom>
            <a:noFill/>
            <a:ln w="9525">
              <a:noFill/>
            </a:ln>
          </p:spPr>
          <p:txBody>
            <a:bodyPr wrap="none" lIns="0" tIns="0" rIns="0" bIns="0" anchor="t">
              <a:spAutoFit/>
            </a:bodyPr>
            <a:p>
              <a:pPr lvl="0" indent="0" eaLnBrk="0" hangingPunct="0">
                <a:spcBef>
                  <a:spcPct val="50000"/>
                </a:spcBef>
              </a:pPr>
              <a:r>
                <a:rPr lang="en-US" altLang="zh-CN" b="1">
                  <a:solidFill>
                    <a:srgbClr val="FF0000"/>
                  </a:solidFill>
                  <a:latin typeface="Arial Narrow" panose="020B0606020202030204" pitchFamily="2" charset="0"/>
                  <a:ea typeface="黑体" panose="02010609060101010101" pitchFamily="1" charset="-122"/>
                </a:rPr>
                <a:t>11</a:t>
              </a:r>
              <a:endParaRPr lang="en-US" altLang="zh-CN" b="1">
                <a:solidFill>
                  <a:srgbClr val="FF0000"/>
                </a:solidFill>
                <a:latin typeface="Arial Narrow" panose="020B0606020202030204" pitchFamily="2" charset="0"/>
                <a:ea typeface="黑体" panose="02010609060101010101" pitchFamily="1" charset="-122"/>
              </a:endParaRPr>
            </a:p>
          </p:txBody>
        </p:sp>
        <p:sp>
          <p:nvSpPr>
            <p:cNvPr id="65883" name="文本框 53595"/>
            <p:cNvSpPr txBox="1"/>
            <p:nvPr/>
          </p:nvSpPr>
          <p:spPr>
            <a:xfrm>
              <a:off x="1996" y="226"/>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19</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5884" name="文本框 53596"/>
            <p:cNvSpPr txBox="1"/>
            <p:nvPr/>
          </p:nvSpPr>
          <p:spPr>
            <a:xfrm>
              <a:off x="2287" y="21"/>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224</a:t>
              </a:r>
              <a:endParaRPr lang="en-US" altLang="zh-CN" sz="2000" b="1">
                <a:latin typeface="Arial" panose="020B0604020202020204" pitchFamily="34" charset="0"/>
                <a:ea typeface="黑体" panose="02010609060101010101" pitchFamily="1" charset="-122"/>
              </a:endParaRPr>
            </a:p>
          </p:txBody>
        </p:sp>
      </p:grpSp>
      <p:sp>
        <p:nvSpPr>
          <p:cNvPr id="65885"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0">
                                            <p:txEl>
                                              <p:charRg st="0" end="22"/>
                                            </p:txEl>
                                          </p:spTgt>
                                        </p:tgtEl>
                                        <p:attrNameLst>
                                          <p:attrName>style.visibility</p:attrName>
                                        </p:attrNameLst>
                                      </p:cBhvr>
                                      <p:to>
                                        <p:strVal val="visible"/>
                                      </p:to>
                                    </p:set>
                                    <p:anim calcmode="lin" valueType="num">
                                      <p:cBhvr additive="base">
                                        <p:cTn id="7" dur="500" fill="hold"/>
                                        <p:tgtEl>
                                          <p:spTgt spid="53250">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0">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gtEl>
                                        <p:attrNameLst>
                                          <p:attrName>style.visibility</p:attrName>
                                        </p:attrNameLst>
                                      </p:cBhvr>
                                      <p:to>
                                        <p:strVal val="visible"/>
                                      </p:to>
                                    </p:set>
                                    <p:anim calcmode="lin" valueType="num">
                                      <p:cBhvr additive="base">
                                        <p:cTn id="13" dur="500" fill="hold"/>
                                        <p:tgtEl>
                                          <p:spTgt spid="53251"/>
                                        </p:tgtEl>
                                        <p:attrNameLst>
                                          <p:attrName>ppt_x</p:attrName>
                                        </p:attrNameLst>
                                      </p:cBhvr>
                                      <p:tavLst>
                                        <p:tav tm="0">
                                          <p:val>
                                            <p:strVal val="#ppt_x"/>
                                          </p:val>
                                        </p:tav>
                                        <p:tav tm="100000">
                                          <p:val>
                                            <p:strVal val="#ppt_x"/>
                                          </p:val>
                                        </p:tav>
                                      </p:tavLst>
                                    </p:anim>
                                    <p:anim calcmode="lin" valueType="num">
                                      <p:cBhvr additive="base">
                                        <p:cTn id="14" dur="500" fill="hold"/>
                                        <p:tgtEl>
                                          <p:spTgt spid="532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275"/>
                                        </p:tgtEl>
                                        <p:attrNameLst>
                                          <p:attrName>style.visibility</p:attrName>
                                        </p:attrNameLst>
                                      </p:cBhvr>
                                      <p:to>
                                        <p:strVal val="visible"/>
                                      </p:to>
                                    </p:set>
                                    <p:anim calcmode="lin" valueType="num">
                                      <p:cBhvr additive="base">
                                        <p:cTn id="19" dur="500" fill="hold"/>
                                        <p:tgtEl>
                                          <p:spTgt spid="53275"/>
                                        </p:tgtEl>
                                        <p:attrNameLst>
                                          <p:attrName>ppt_x</p:attrName>
                                        </p:attrNameLst>
                                      </p:cBhvr>
                                      <p:tavLst>
                                        <p:tav tm="0">
                                          <p:val>
                                            <p:strVal val="#ppt_x"/>
                                          </p:val>
                                        </p:tav>
                                        <p:tav tm="100000">
                                          <p:val>
                                            <p:strVal val="#ppt_x"/>
                                          </p:val>
                                        </p:tav>
                                      </p:tavLst>
                                    </p:anim>
                                    <p:anim calcmode="lin" valueType="num">
                                      <p:cBhvr additive="base">
                                        <p:cTn id="20" dur="500" fill="hold"/>
                                        <p:tgtEl>
                                          <p:spTgt spid="532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322"/>
                                        </p:tgtEl>
                                        <p:attrNameLst>
                                          <p:attrName>style.visibility</p:attrName>
                                        </p:attrNameLst>
                                      </p:cBhvr>
                                      <p:to>
                                        <p:strVal val="visible"/>
                                      </p:to>
                                    </p:set>
                                    <p:anim calcmode="lin" valueType="num">
                                      <p:cBhvr additive="base">
                                        <p:cTn id="25" dur="500" fill="hold"/>
                                        <p:tgtEl>
                                          <p:spTgt spid="53322"/>
                                        </p:tgtEl>
                                        <p:attrNameLst>
                                          <p:attrName>ppt_x</p:attrName>
                                        </p:attrNameLst>
                                      </p:cBhvr>
                                      <p:tavLst>
                                        <p:tav tm="0">
                                          <p:val>
                                            <p:strVal val="#ppt_x"/>
                                          </p:val>
                                        </p:tav>
                                        <p:tav tm="100000">
                                          <p:val>
                                            <p:strVal val="#ppt_x"/>
                                          </p:val>
                                        </p:tav>
                                      </p:tavLst>
                                    </p:anim>
                                    <p:anim calcmode="lin" valueType="num">
                                      <p:cBhvr additive="base">
                                        <p:cTn id="26" dur="500" fill="hold"/>
                                        <p:tgtEl>
                                          <p:spTgt spid="533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369"/>
                                        </p:tgtEl>
                                        <p:attrNameLst>
                                          <p:attrName>style.visibility</p:attrName>
                                        </p:attrNameLst>
                                      </p:cBhvr>
                                      <p:to>
                                        <p:strVal val="visible"/>
                                      </p:to>
                                    </p:set>
                                    <p:anim calcmode="lin" valueType="num">
                                      <p:cBhvr additive="base">
                                        <p:cTn id="31" dur="500" fill="hold"/>
                                        <p:tgtEl>
                                          <p:spTgt spid="53369"/>
                                        </p:tgtEl>
                                        <p:attrNameLst>
                                          <p:attrName>ppt_x</p:attrName>
                                        </p:attrNameLst>
                                      </p:cBhvr>
                                      <p:tavLst>
                                        <p:tav tm="0">
                                          <p:val>
                                            <p:strVal val="#ppt_x"/>
                                          </p:val>
                                        </p:tav>
                                        <p:tav tm="100000">
                                          <p:val>
                                            <p:strVal val="#ppt_x"/>
                                          </p:val>
                                        </p:tav>
                                      </p:tavLst>
                                    </p:anim>
                                    <p:anim calcmode="lin" valueType="num">
                                      <p:cBhvr additive="base">
                                        <p:cTn id="32" dur="500" fill="hold"/>
                                        <p:tgtEl>
                                          <p:spTgt spid="5336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3419"/>
                                        </p:tgtEl>
                                        <p:attrNameLst>
                                          <p:attrName>style.visibility</p:attrName>
                                        </p:attrNameLst>
                                      </p:cBhvr>
                                      <p:to>
                                        <p:strVal val="visible"/>
                                      </p:to>
                                    </p:set>
                                    <p:anim calcmode="lin" valueType="num">
                                      <p:cBhvr additive="base">
                                        <p:cTn id="37" dur="500" fill="hold"/>
                                        <p:tgtEl>
                                          <p:spTgt spid="53419"/>
                                        </p:tgtEl>
                                        <p:attrNameLst>
                                          <p:attrName>ppt_x</p:attrName>
                                        </p:attrNameLst>
                                      </p:cBhvr>
                                      <p:tavLst>
                                        <p:tav tm="0">
                                          <p:val>
                                            <p:strVal val="#ppt_x"/>
                                          </p:val>
                                        </p:tav>
                                        <p:tav tm="100000">
                                          <p:val>
                                            <p:strVal val="#ppt_x"/>
                                          </p:val>
                                        </p:tav>
                                      </p:tavLst>
                                    </p:anim>
                                    <p:anim calcmode="lin" valueType="num">
                                      <p:cBhvr additive="base">
                                        <p:cTn id="38" dur="500" fill="hold"/>
                                        <p:tgtEl>
                                          <p:spTgt spid="534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3476"/>
                                        </p:tgtEl>
                                        <p:attrNameLst>
                                          <p:attrName>style.visibility</p:attrName>
                                        </p:attrNameLst>
                                      </p:cBhvr>
                                      <p:to>
                                        <p:strVal val="visible"/>
                                      </p:to>
                                    </p:set>
                                    <p:anim calcmode="lin" valueType="num">
                                      <p:cBhvr additive="base">
                                        <p:cTn id="43" dur="500" fill="hold"/>
                                        <p:tgtEl>
                                          <p:spTgt spid="53476"/>
                                        </p:tgtEl>
                                        <p:attrNameLst>
                                          <p:attrName>ppt_x</p:attrName>
                                        </p:attrNameLst>
                                      </p:cBhvr>
                                      <p:tavLst>
                                        <p:tav tm="0">
                                          <p:val>
                                            <p:strVal val="#ppt_x"/>
                                          </p:val>
                                        </p:tav>
                                        <p:tav tm="100000">
                                          <p:val>
                                            <p:strVal val="#ppt_x"/>
                                          </p:val>
                                        </p:tav>
                                      </p:tavLst>
                                    </p:anim>
                                    <p:anim calcmode="lin" valueType="num">
                                      <p:cBhvr additive="base">
                                        <p:cTn id="44" dur="500" fill="hold"/>
                                        <p:tgtEl>
                                          <p:spTgt spid="5347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3536"/>
                                        </p:tgtEl>
                                        <p:attrNameLst>
                                          <p:attrName>style.visibility</p:attrName>
                                        </p:attrNameLst>
                                      </p:cBhvr>
                                      <p:to>
                                        <p:strVal val="visible"/>
                                      </p:to>
                                    </p:set>
                                    <p:anim calcmode="lin" valueType="num">
                                      <p:cBhvr additive="base">
                                        <p:cTn id="49" dur="500" fill="hold"/>
                                        <p:tgtEl>
                                          <p:spTgt spid="53536"/>
                                        </p:tgtEl>
                                        <p:attrNameLst>
                                          <p:attrName>ppt_x</p:attrName>
                                        </p:attrNameLst>
                                      </p:cBhvr>
                                      <p:tavLst>
                                        <p:tav tm="0">
                                          <p:val>
                                            <p:strVal val="#ppt_x"/>
                                          </p:val>
                                        </p:tav>
                                        <p:tav tm="100000">
                                          <p:val>
                                            <p:strVal val="#ppt_x"/>
                                          </p:val>
                                        </p:tav>
                                      </p:tavLst>
                                    </p:anim>
                                    <p:anim calcmode="lin" valueType="num">
                                      <p:cBhvr additive="base">
                                        <p:cTn id="50" dur="500" fill="hold"/>
                                        <p:tgtEl>
                                          <p:spTgt spid="535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54273"/>
          <p:cNvSpPr txBox="1"/>
          <p:nvPr/>
        </p:nvSpPr>
        <p:spPr>
          <a:xfrm>
            <a:off x="323850" y="836613"/>
            <a:ext cx="8424863" cy="854075"/>
          </a:xfrm>
          <a:prstGeom prst="rect">
            <a:avLst/>
          </a:prstGeom>
          <a:solidFill>
            <a:schemeClr val="bg1"/>
          </a:solid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习题</a:t>
            </a:r>
            <a:r>
              <a:rPr lang="en-US" altLang="zh-CN" sz="2800" b="1">
                <a:solidFill>
                  <a:srgbClr val="FF0000"/>
                </a:solidFill>
                <a:latin typeface="Arial" panose="020B0604020202020204" pitchFamily="34" charset="0"/>
                <a:ea typeface="黑体" panose="02010609060101010101" pitchFamily="1" charset="-122"/>
              </a:rPr>
              <a:t>1</a:t>
            </a:r>
            <a:r>
              <a:rPr lang="zh-CN" altLang="en-US" sz="2800" b="1">
                <a:solidFill>
                  <a:srgbClr val="FF0000"/>
                </a:solidFill>
                <a:latin typeface="Arial" panose="020B0604020202020204" pitchFamily="34" charset="0"/>
                <a:ea typeface="黑体" panose="02010609060101010101" pitchFamily="1" charset="-122"/>
              </a:rPr>
              <a:t>解答：（</a:t>
            </a:r>
            <a:r>
              <a:rPr lang="en-US" altLang="zh-CN" sz="2800" b="1">
                <a:solidFill>
                  <a:srgbClr val="FF0000"/>
                </a:solidFill>
                <a:latin typeface="Arial" panose="020B0604020202020204" pitchFamily="34" charset="0"/>
                <a:ea typeface="黑体" panose="02010609060101010101" pitchFamily="1" charset="-122"/>
              </a:rPr>
              <a:t>2</a:t>
            </a:r>
            <a:r>
              <a:rPr lang="zh-CN" altLang="en-US" sz="2800" b="1">
                <a:solidFill>
                  <a:srgbClr val="FF00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画出为</a:t>
            </a:r>
            <a:r>
              <a:rPr lang="en-US" altLang="zh-CN" sz="2800" b="1">
                <a:latin typeface="Arial" panose="020B0604020202020204" pitchFamily="34" charset="0"/>
                <a:ea typeface="黑体" panose="02010609060101010101" pitchFamily="1" charset="-122"/>
              </a:rPr>
              <a:t>6</a:t>
            </a:r>
            <a:r>
              <a:rPr lang="zh-CN" altLang="en-US" sz="2800" b="1">
                <a:latin typeface="Arial" panose="020B0604020202020204" pitchFamily="34" charset="0"/>
                <a:ea typeface="黑体" panose="02010609060101010101" pitchFamily="1" charset="-122"/>
              </a:rPr>
              <a:t>个用户分配后可利用空间表的状态，以及每个用户得到的存储块的起始地址</a:t>
            </a:r>
            <a:endParaRPr lang="zh-CN" altLang="en-US" sz="2800" b="1">
              <a:latin typeface="Arial" panose="020B0604020202020204" pitchFamily="34" charset="0"/>
              <a:ea typeface="黑体" panose="02010609060101010101" pitchFamily="1" charset="-122"/>
            </a:endParaRPr>
          </a:p>
        </p:txBody>
      </p:sp>
      <p:grpSp>
        <p:nvGrpSpPr>
          <p:cNvPr id="54275" name="组合 54274"/>
          <p:cNvGrpSpPr/>
          <p:nvPr/>
        </p:nvGrpSpPr>
        <p:grpSpPr>
          <a:xfrm>
            <a:off x="468313" y="1989138"/>
            <a:ext cx="3683000" cy="4349750"/>
            <a:chOff x="0" y="0"/>
            <a:chExt cx="2320" cy="2740"/>
          </a:xfrm>
        </p:grpSpPr>
        <p:sp>
          <p:nvSpPr>
            <p:cNvPr id="66563" name="矩形 54275"/>
            <p:cNvSpPr/>
            <p:nvPr/>
          </p:nvSpPr>
          <p:spPr>
            <a:xfrm>
              <a:off x="389" y="2466"/>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6564" name="矩形 54276"/>
            <p:cNvSpPr/>
            <p:nvPr/>
          </p:nvSpPr>
          <p:spPr>
            <a:xfrm>
              <a:off x="0" y="2466"/>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9</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6565" name="矩形 54277"/>
            <p:cNvSpPr/>
            <p:nvPr/>
          </p:nvSpPr>
          <p:spPr>
            <a:xfrm>
              <a:off x="389" y="2192"/>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6566" name="矩形 54278"/>
            <p:cNvSpPr/>
            <p:nvPr/>
          </p:nvSpPr>
          <p:spPr>
            <a:xfrm>
              <a:off x="0" y="2192"/>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8</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6567" name="矩形 54279"/>
            <p:cNvSpPr/>
            <p:nvPr/>
          </p:nvSpPr>
          <p:spPr>
            <a:xfrm>
              <a:off x="389" y="1918"/>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endParaRPr lang="zh-CN" altLang="en-US" sz="2800">
                <a:solidFill>
                  <a:srgbClr val="2D2DFF"/>
                </a:solidFill>
                <a:latin typeface="Arial" panose="020B0604020202020204" pitchFamily="34" charset="0"/>
                <a:ea typeface="黑体" panose="02010609060101010101" pitchFamily="1" charset="-122"/>
              </a:endParaRPr>
            </a:p>
          </p:txBody>
        </p:sp>
        <p:sp>
          <p:nvSpPr>
            <p:cNvPr id="66568" name="矩形 54280"/>
            <p:cNvSpPr/>
            <p:nvPr/>
          </p:nvSpPr>
          <p:spPr>
            <a:xfrm>
              <a:off x="0" y="1918"/>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7</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6569" name="矩形 54281"/>
            <p:cNvSpPr/>
            <p:nvPr/>
          </p:nvSpPr>
          <p:spPr>
            <a:xfrm>
              <a:off x="389" y="1644"/>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6570" name="矩形 54282"/>
            <p:cNvSpPr/>
            <p:nvPr/>
          </p:nvSpPr>
          <p:spPr>
            <a:xfrm>
              <a:off x="0" y="1644"/>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6</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6571" name="矩形 54283"/>
            <p:cNvSpPr/>
            <p:nvPr/>
          </p:nvSpPr>
          <p:spPr>
            <a:xfrm>
              <a:off x="389" y="1370"/>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endParaRPr lang="zh-CN" altLang="en-US" sz="2800">
                <a:solidFill>
                  <a:srgbClr val="2D2DFF"/>
                </a:solidFill>
                <a:latin typeface="Arial" panose="020B0604020202020204" pitchFamily="34" charset="0"/>
                <a:ea typeface="黑体" panose="02010609060101010101" pitchFamily="1" charset="-122"/>
              </a:endParaRPr>
            </a:p>
          </p:txBody>
        </p:sp>
        <p:sp>
          <p:nvSpPr>
            <p:cNvPr id="66572" name="矩形 54284"/>
            <p:cNvSpPr/>
            <p:nvPr/>
          </p:nvSpPr>
          <p:spPr>
            <a:xfrm>
              <a:off x="0" y="1370"/>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5</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6573" name="矩形 54285"/>
            <p:cNvSpPr/>
            <p:nvPr/>
          </p:nvSpPr>
          <p:spPr>
            <a:xfrm>
              <a:off x="389" y="1096"/>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endParaRPr lang="zh-CN" altLang="en-US" sz="2800">
                <a:solidFill>
                  <a:srgbClr val="2D2DFF"/>
                </a:solidFill>
                <a:latin typeface="Arial" panose="020B0604020202020204" pitchFamily="34" charset="0"/>
                <a:ea typeface="黑体" panose="02010609060101010101" pitchFamily="1" charset="-122"/>
              </a:endParaRPr>
            </a:p>
          </p:txBody>
        </p:sp>
        <p:sp>
          <p:nvSpPr>
            <p:cNvPr id="66574" name="矩形 54286"/>
            <p:cNvSpPr/>
            <p:nvPr/>
          </p:nvSpPr>
          <p:spPr>
            <a:xfrm>
              <a:off x="0" y="1096"/>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4</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6575" name="矩形 54287"/>
            <p:cNvSpPr/>
            <p:nvPr/>
          </p:nvSpPr>
          <p:spPr>
            <a:xfrm>
              <a:off x="389" y="822"/>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6576" name="矩形 54288"/>
            <p:cNvSpPr/>
            <p:nvPr/>
          </p:nvSpPr>
          <p:spPr>
            <a:xfrm>
              <a:off x="0" y="822"/>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3</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6577" name="矩形 54289"/>
            <p:cNvSpPr/>
            <p:nvPr/>
          </p:nvSpPr>
          <p:spPr>
            <a:xfrm>
              <a:off x="389" y="548"/>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6578" name="矩形 54290"/>
            <p:cNvSpPr/>
            <p:nvPr/>
          </p:nvSpPr>
          <p:spPr>
            <a:xfrm>
              <a:off x="0" y="548"/>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2</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6579" name="矩形 54291"/>
            <p:cNvSpPr/>
            <p:nvPr/>
          </p:nvSpPr>
          <p:spPr>
            <a:xfrm>
              <a:off x="389" y="274"/>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6580" name="矩形 54292"/>
            <p:cNvSpPr/>
            <p:nvPr/>
          </p:nvSpPr>
          <p:spPr>
            <a:xfrm>
              <a:off x="0" y="274"/>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1</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6581" name="矩形 54293"/>
            <p:cNvSpPr/>
            <p:nvPr/>
          </p:nvSpPr>
          <p:spPr>
            <a:xfrm>
              <a:off x="389" y="0"/>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x-none" sz="2800" dirty="0">
                  <a:solidFill>
                    <a:srgbClr val="2D2DFF"/>
                  </a:solidFill>
                  <a:latin typeface="Arial" panose="020B0604020202020204" pitchFamily="34" charset="0"/>
                  <a:ea typeface="宋体" panose="02010600030101010101" pitchFamily="2" charset="-122"/>
                </a:rPr>
                <a:t>∧</a:t>
              </a:r>
              <a:endParaRPr lang="zh-CN" altLang="en-US" sz="2800" dirty="0">
                <a:solidFill>
                  <a:srgbClr val="2D2DFF"/>
                </a:solidFill>
                <a:latin typeface="Arial" panose="020B0604020202020204" pitchFamily="34" charset="0"/>
                <a:ea typeface="黑体" panose="02010609060101010101" pitchFamily="1" charset="-122"/>
              </a:endParaRPr>
            </a:p>
          </p:txBody>
        </p:sp>
        <p:sp>
          <p:nvSpPr>
            <p:cNvPr id="66582" name="矩形 54294"/>
            <p:cNvSpPr/>
            <p:nvPr/>
          </p:nvSpPr>
          <p:spPr>
            <a:xfrm>
              <a:off x="0" y="0"/>
              <a:ext cx="389" cy="274"/>
            </a:xfrm>
            <a:prstGeom prst="rect">
              <a:avLst/>
            </a:prstGeom>
            <a:solidFill>
              <a:schemeClr val="bg1"/>
            </a:solid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0</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6583" name="直接连接符 54295"/>
            <p:cNvSpPr/>
            <p:nvPr/>
          </p:nvSpPr>
          <p:spPr>
            <a:xfrm>
              <a:off x="0" y="0"/>
              <a:ext cx="778" cy="0"/>
            </a:xfrm>
            <a:prstGeom prst="line">
              <a:avLst/>
            </a:prstGeom>
            <a:ln w="28575" cap="sq" cmpd="sng">
              <a:solidFill>
                <a:schemeClr val="tx1"/>
              </a:solidFill>
              <a:prstDash val="solid"/>
              <a:round/>
              <a:headEnd type="none" w="med" len="med"/>
              <a:tailEnd type="none" w="med" len="med"/>
            </a:ln>
          </p:spPr>
        </p:sp>
        <p:sp>
          <p:nvSpPr>
            <p:cNvPr id="66584" name="直接连接符 54296"/>
            <p:cNvSpPr/>
            <p:nvPr/>
          </p:nvSpPr>
          <p:spPr>
            <a:xfrm>
              <a:off x="0" y="274"/>
              <a:ext cx="778" cy="0"/>
            </a:xfrm>
            <a:prstGeom prst="line">
              <a:avLst/>
            </a:prstGeom>
            <a:ln w="12700" cap="flat" cmpd="sng">
              <a:solidFill>
                <a:schemeClr val="tx1"/>
              </a:solidFill>
              <a:prstDash val="solid"/>
              <a:round/>
              <a:headEnd type="none" w="med" len="med"/>
              <a:tailEnd type="none" w="med" len="med"/>
            </a:ln>
          </p:spPr>
        </p:sp>
        <p:sp>
          <p:nvSpPr>
            <p:cNvPr id="66585" name="直接连接符 54297"/>
            <p:cNvSpPr/>
            <p:nvPr/>
          </p:nvSpPr>
          <p:spPr>
            <a:xfrm>
              <a:off x="0" y="548"/>
              <a:ext cx="778" cy="0"/>
            </a:xfrm>
            <a:prstGeom prst="line">
              <a:avLst/>
            </a:prstGeom>
            <a:ln w="12700" cap="flat" cmpd="sng">
              <a:solidFill>
                <a:schemeClr val="tx1"/>
              </a:solidFill>
              <a:prstDash val="solid"/>
              <a:round/>
              <a:headEnd type="none" w="med" len="med"/>
              <a:tailEnd type="none" w="med" len="med"/>
            </a:ln>
          </p:spPr>
        </p:sp>
        <p:sp>
          <p:nvSpPr>
            <p:cNvPr id="66586" name="直接连接符 54298"/>
            <p:cNvSpPr/>
            <p:nvPr/>
          </p:nvSpPr>
          <p:spPr>
            <a:xfrm>
              <a:off x="0" y="822"/>
              <a:ext cx="778" cy="0"/>
            </a:xfrm>
            <a:prstGeom prst="line">
              <a:avLst/>
            </a:prstGeom>
            <a:ln w="12700" cap="flat" cmpd="sng">
              <a:solidFill>
                <a:schemeClr val="tx1"/>
              </a:solidFill>
              <a:prstDash val="solid"/>
              <a:round/>
              <a:headEnd type="none" w="med" len="med"/>
              <a:tailEnd type="none" w="med" len="med"/>
            </a:ln>
          </p:spPr>
        </p:sp>
        <p:sp>
          <p:nvSpPr>
            <p:cNvPr id="66587" name="直接连接符 54299"/>
            <p:cNvSpPr/>
            <p:nvPr/>
          </p:nvSpPr>
          <p:spPr>
            <a:xfrm>
              <a:off x="0" y="1096"/>
              <a:ext cx="778" cy="0"/>
            </a:xfrm>
            <a:prstGeom prst="line">
              <a:avLst/>
            </a:prstGeom>
            <a:ln w="12700" cap="flat" cmpd="sng">
              <a:solidFill>
                <a:schemeClr val="tx1"/>
              </a:solidFill>
              <a:prstDash val="solid"/>
              <a:round/>
              <a:headEnd type="none" w="med" len="med"/>
              <a:tailEnd type="none" w="med" len="med"/>
            </a:ln>
          </p:spPr>
        </p:sp>
        <p:sp>
          <p:nvSpPr>
            <p:cNvPr id="66588" name="直接连接符 54300"/>
            <p:cNvSpPr/>
            <p:nvPr/>
          </p:nvSpPr>
          <p:spPr>
            <a:xfrm>
              <a:off x="0" y="1370"/>
              <a:ext cx="778" cy="0"/>
            </a:xfrm>
            <a:prstGeom prst="line">
              <a:avLst/>
            </a:prstGeom>
            <a:ln w="12700" cap="flat" cmpd="sng">
              <a:solidFill>
                <a:schemeClr val="tx1"/>
              </a:solidFill>
              <a:prstDash val="solid"/>
              <a:round/>
              <a:headEnd type="none" w="med" len="med"/>
              <a:tailEnd type="none" w="med" len="med"/>
            </a:ln>
          </p:spPr>
        </p:sp>
        <p:sp>
          <p:nvSpPr>
            <p:cNvPr id="66589" name="直接连接符 54301"/>
            <p:cNvSpPr/>
            <p:nvPr/>
          </p:nvSpPr>
          <p:spPr>
            <a:xfrm>
              <a:off x="0" y="1644"/>
              <a:ext cx="778" cy="0"/>
            </a:xfrm>
            <a:prstGeom prst="line">
              <a:avLst/>
            </a:prstGeom>
            <a:ln w="12700" cap="flat" cmpd="sng">
              <a:solidFill>
                <a:schemeClr val="tx1"/>
              </a:solidFill>
              <a:prstDash val="solid"/>
              <a:round/>
              <a:headEnd type="none" w="med" len="med"/>
              <a:tailEnd type="none" w="med" len="med"/>
            </a:ln>
          </p:spPr>
        </p:sp>
        <p:sp>
          <p:nvSpPr>
            <p:cNvPr id="66590" name="直接连接符 54302"/>
            <p:cNvSpPr/>
            <p:nvPr/>
          </p:nvSpPr>
          <p:spPr>
            <a:xfrm>
              <a:off x="0" y="1918"/>
              <a:ext cx="778" cy="0"/>
            </a:xfrm>
            <a:prstGeom prst="line">
              <a:avLst/>
            </a:prstGeom>
            <a:ln w="12700" cap="flat" cmpd="sng">
              <a:solidFill>
                <a:schemeClr val="tx1"/>
              </a:solidFill>
              <a:prstDash val="solid"/>
              <a:round/>
              <a:headEnd type="none" w="med" len="med"/>
              <a:tailEnd type="none" w="med" len="med"/>
            </a:ln>
          </p:spPr>
        </p:sp>
        <p:sp>
          <p:nvSpPr>
            <p:cNvPr id="66591" name="直接连接符 54303"/>
            <p:cNvSpPr/>
            <p:nvPr/>
          </p:nvSpPr>
          <p:spPr>
            <a:xfrm>
              <a:off x="0" y="2192"/>
              <a:ext cx="778" cy="0"/>
            </a:xfrm>
            <a:prstGeom prst="line">
              <a:avLst/>
            </a:prstGeom>
            <a:ln w="12700" cap="flat" cmpd="sng">
              <a:solidFill>
                <a:schemeClr val="tx1"/>
              </a:solidFill>
              <a:prstDash val="solid"/>
              <a:round/>
              <a:headEnd type="none" w="med" len="med"/>
              <a:tailEnd type="none" w="med" len="med"/>
            </a:ln>
          </p:spPr>
        </p:sp>
        <p:sp>
          <p:nvSpPr>
            <p:cNvPr id="66592" name="直接连接符 54304"/>
            <p:cNvSpPr/>
            <p:nvPr/>
          </p:nvSpPr>
          <p:spPr>
            <a:xfrm>
              <a:off x="0" y="2466"/>
              <a:ext cx="778" cy="0"/>
            </a:xfrm>
            <a:prstGeom prst="line">
              <a:avLst/>
            </a:prstGeom>
            <a:ln w="12700" cap="flat" cmpd="sng">
              <a:solidFill>
                <a:schemeClr val="tx1"/>
              </a:solidFill>
              <a:prstDash val="solid"/>
              <a:round/>
              <a:headEnd type="none" w="med" len="med"/>
              <a:tailEnd type="none" w="med" len="med"/>
            </a:ln>
          </p:spPr>
        </p:sp>
        <p:sp>
          <p:nvSpPr>
            <p:cNvPr id="66593" name="直接连接符 54305"/>
            <p:cNvSpPr/>
            <p:nvPr/>
          </p:nvSpPr>
          <p:spPr>
            <a:xfrm>
              <a:off x="0" y="2740"/>
              <a:ext cx="778" cy="0"/>
            </a:xfrm>
            <a:prstGeom prst="line">
              <a:avLst/>
            </a:prstGeom>
            <a:ln w="28575" cap="sq" cmpd="sng">
              <a:solidFill>
                <a:schemeClr val="tx1"/>
              </a:solidFill>
              <a:prstDash val="solid"/>
              <a:round/>
              <a:headEnd type="none" w="med" len="med"/>
              <a:tailEnd type="none" w="med" len="med"/>
            </a:ln>
          </p:spPr>
        </p:sp>
        <p:sp>
          <p:nvSpPr>
            <p:cNvPr id="66594" name="直接连接符 54306"/>
            <p:cNvSpPr/>
            <p:nvPr/>
          </p:nvSpPr>
          <p:spPr>
            <a:xfrm>
              <a:off x="0" y="0"/>
              <a:ext cx="0" cy="2740"/>
            </a:xfrm>
            <a:prstGeom prst="line">
              <a:avLst/>
            </a:prstGeom>
            <a:ln w="28575" cap="sq" cmpd="sng">
              <a:solidFill>
                <a:schemeClr val="tx1"/>
              </a:solidFill>
              <a:prstDash val="solid"/>
              <a:round/>
              <a:headEnd type="none" w="med" len="med"/>
              <a:tailEnd type="none" w="med" len="med"/>
            </a:ln>
          </p:spPr>
        </p:sp>
        <p:sp>
          <p:nvSpPr>
            <p:cNvPr id="66595" name="直接连接符 54307"/>
            <p:cNvSpPr/>
            <p:nvPr/>
          </p:nvSpPr>
          <p:spPr>
            <a:xfrm>
              <a:off x="389" y="0"/>
              <a:ext cx="0" cy="2740"/>
            </a:xfrm>
            <a:prstGeom prst="line">
              <a:avLst/>
            </a:prstGeom>
            <a:ln w="12700" cap="flat" cmpd="sng">
              <a:solidFill>
                <a:schemeClr val="tx1"/>
              </a:solidFill>
              <a:prstDash val="solid"/>
              <a:round/>
              <a:headEnd type="none" w="med" len="med"/>
              <a:tailEnd type="none" w="med" len="med"/>
            </a:ln>
          </p:spPr>
        </p:sp>
        <p:sp>
          <p:nvSpPr>
            <p:cNvPr id="66596" name="直接连接符 54308"/>
            <p:cNvSpPr/>
            <p:nvPr/>
          </p:nvSpPr>
          <p:spPr>
            <a:xfrm>
              <a:off x="778" y="0"/>
              <a:ext cx="0" cy="2740"/>
            </a:xfrm>
            <a:prstGeom prst="line">
              <a:avLst/>
            </a:prstGeom>
            <a:ln w="28575" cap="sq" cmpd="sng">
              <a:solidFill>
                <a:schemeClr val="tx1"/>
              </a:solidFill>
              <a:prstDash val="solid"/>
              <a:round/>
              <a:headEnd type="none" w="med" len="med"/>
              <a:tailEnd type="none" w="med" len="med"/>
            </a:ln>
          </p:spPr>
        </p:sp>
        <p:sp>
          <p:nvSpPr>
            <p:cNvPr id="66597" name="矩形 54309"/>
            <p:cNvSpPr/>
            <p:nvPr/>
          </p:nvSpPr>
          <p:spPr>
            <a:xfrm>
              <a:off x="1878" y="1031"/>
              <a:ext cx="261"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a:solidFill>
                  <a:srgbClr val="2D2DFF"/>
                </a:solidFill>
                <a:latin typeface="Arial" panose="020B0604020202020204" pitchFamily="34" charset="0"/>
                <a:ea typeface="黑体" panose="02010609060101010101" pitchFamily="1" charset="-122"/>
              </a:endParaRPr>
            </a:p>
          </p:txBody>
        </p:sp>
        <p:sp>
          <p:nvSpPr>
            <p:cNvPr id="66598" name="矩形 54310"/>
            <p:cNvSpPr/>
            <p:nvPr/>
          </p:nvSpPr>
          <p:spPr>
            <a:xfrm>
              <a:off x="1618" y="1031"/>
              <a:ext cx="260"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4</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6599" name="矩形 54311"/>
            <p:cNvSpPr/>
            <p:nvPr/>
          </p:nvSpPr>
          <p:spPr>
            <a:xfrm>
              <a:off x="1356" y="1031"/>
              <a:ext cx="262"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0</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6600" name="矩形 54312"/>
            <p:cNvSpPr/>
            <p:nvPr/>
          </p:nvSpPr>
          <p:spPr>
            <a:xfrm>
              <a:off x="1095" y="1031"/>
              <a:ext cx="261"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b="1">
                <a:solidFill>
                  <a:srgbClr val="2D2DFF"/>
                </a:solidFill>
                <a:latin typeface="Arial" panose="020B0604020202020204" pitchFamily="34" charset="0"/>
                <a:ea typeface="黑体" panose="02010609060101010101" pitchFamily="1" charset="-122"/>
              </a:endParaRPr>
            </a:p>
          </p:txBody>
        </p:sp>
        <p:sp>
          <p:nvSpPr>
            <p:cNvPr id="66601" name="直接连接符 54313"/>
            <p:cNvSpPr/>
            <p:nvPr/>
          </p:nvSpPr>
          <p:spPr>
            <a:xfrm>
              <a:off x="1095" y="1031"/>
              <a:ext cx="1044" cy="0"/>
            </a:xfrm>
            <a:prstGeom prst="line">
              <a:avLst/>
            </a:prstGeom>
            <a:ln w="28575" cap="sq" cmpd="sng">
              <a:solidFill>
                <a:schemeClr val="tx1"/>
              </a:solidFill>
              <a:prstDash val="solid"/>
              <a:round/>
              <a:headEnd type="none" w="med" len="med"/>
              <a:tailEnd type="none" w="med" len="med"/>
            </a:ln>
          </p:spPr>
        </p:sp>
        <p:sp>
          <p:nvSpPr>
            <p:cNvPr id="66602" name="直接连接符 54314"/>
            <p:cNvSpPr/>
            <p:nvPr/>
          </p:nvSpPr>
          <p:spPr>
            <a:xfrm>
              <a:off x="1095" y="1261"/>
              <a:ext cx="1044" cy="0"/>
            </a:xfrm>
            <a:prstGeom prst="line">
              <a:avLst/>
            </a:prstGeom>
            <a:ln w="28575" cap="sq" cmpd="sng">
              <a:solidFill>
                <a:schemeClr val="tx1"/>
              </a:solidFill>
              <a:prstDash val="solid"/>
              <a:round/>
              <a:headEnd type="none" w="med" len="med"/>
              <a:tailEnd type="none" w="med" len="med"/>
            </a:ln>
          </p:spPr>
        </p:sp>
        <p:sp>
          <p:nvSpPr>
            <p:cNvPr id="66603" name="直接连接符 54315"/>
            <p:cNvSpPr/>
            <p:nvPr/>
          </p:nvSpPr>
          <p:spPr>
            <a:xfrm>
              <a:off x="1095" y="1031"/>
              <a:ext cx="0" cy="230"/>
            </a:xfrm>
            <a:prstGeom prst="line">
              <a:avLst/>
            </a:prstGeom>
            <a:ln w="28575" cap="sq" cmpd="sng">
              <a:solidFill>
                <a:schemeClr val="tx1"/>
              </a:solidFill>
              <a:prstDash val="solid"/>
              <a:round/>
              <a:headEnd type="none" w="med" len="med"/>
              <a:tailEnd type="none" w="med" len="med"/>
            </a:ln>
          </p:spPr>
        </p:sp>
        <p:sp>
          <p:nvSpPr>
            <p:cNvPr id="66604" name="直接连接符 54316"/>
            <p:cNvSpPr/>
            <p:nvPr/>
          </p:nvSpPr>
          <p:spPr>
            <a:xfrm>
              <a:off x="1356" y="1031"/>
              <a:ext cx="0" cy="230"/>
            </a:xfrm>
            <a:prstGeom prst="line">
              <a:avLst/>
            </a:prstGeom>
            <a:ln w="28575" cap="flat" cmpd="sng">
              <a:solidFill>
                <a:schemeClr val="tx1"/>
              </a:solidFill>
              <a:prstDash val="solid"/>
              <a:round/>
              <a:headEnd type="none" w="med" len="med"/>
              <a:tailEnd type="none" w="med" len="med"/>
            </a:ln>
          </p:spPr>
        </p:sp>
        <p:sp>
          <p:nvSpPr>
            <p:cNvPr id="66605" name="直接连接符 54317"/>
            <p:cNvSpPr/>
            <p:nvPr/>
          </p:nvSpPr>
          <p:spPr>
            <a:xfrm>
              <a:off x="1618" y="1031"/>
              <a:ext cx="0" cy="230"/>
            </a:xfrm>
            <a:prstGeom prst="line">
              <a:avLst/>
            </a:prstGeom>
            <a:ln w="28575" cap="flat" cmpd="sng">
              <a:solidFill>
                <a:schemeClr val="tx1"/>
              </a:solidFill>
              <a:prstDash val="solid"/>
              <a:round/>
              <a:headEnd type="none" w="med" len="med"/>
              <a:tailEnd type="none" w="med" len="med"/>
            </a:ln>
          </p:spPr>
        </p:sp>
        <p:sp>
          <p:nvSpPr>
            <p:cNvPr id="66606" name="直接连接符 54318"/>
            <p:cNvSpPr/>
            <p:nvPr/>
          </p:nvSpPr>
          <p:spPr>
            <a:xfrm>
              <a:off x="1878" y="1031"/>
              <a:ext cx="0" cy="230"/>
            </a:xfrm>
            <a:prstGeom prst="line">
              <a:avLst/>
            </a:prstGeom>
            <a:ln w="28575" cap="flat" cmpd="sng">
              <a:solidFill>
                <a:schemeClr val="tx1"/>
              </a:solidFill>
              <a:prstDash val="solid"/>
              <a:round/>
              <a:headEnd type="none" w="med" len="med"/>
              <a:tailEnd type="none" w="med" len="med"/>
            </a:ln>
          </p:spPr>
        </p:sp>
        <p:sp>
          <p:nvSpPr>
            <p:cNvPr id="66607" name="直接连接符 54319"/>
            <p:cNvSpPr/>
            <p:nvPr/>
          </p:nvSpPr>
          <p:spPr>
            <a:xfrm>
              <a:off x="2139" y="1031"/>
              <a:ext cx="0" cy="230"/>
            </a:xfrm>
            <a:prstGeom prst="line">
              <a:avLst/>
            </a:prstGeom>
            <a:ln w="28575" cap="sq" cmpd="sng">
              <a:solidFill>
                <a:schemeClr val="tx1"/>
              </a:solidFill>
              <a:prstDash val="solid"/>
              <a:round/>
              <a:headEnd type="none" w="med" len="med"/>
              <a:tailEnd type="none" w="med" len="med"/>
            </a:ln>
          </p:spPr>
        </p:sp>
        <p:sp>
          <p:nvSpPr>
            <p:cNvPr id="66608" name="直接连接符 54320"/>
            <p:cNvSpPr/>
            <p:nvPr/>
          </p:nvSpPr>
          <p:spPr>
            <a:xfrm flipV="1">
              <a:off x="642" y="1152"/>
              <a:ext cx="453" cy="91"/>
            </a:xfrm>
            <a:prstGeom prst="line">
              <a:avLst/>
            </a:prstGeom>
            <a:ln w="28575" cap="flat" cmpd="sng">
              <a:solidFill>
                <a:schemeClr val="tx1"/>
              </a:solidFill>
              <a:prstDash val="solid"/>
              <a:round/>
              <a:headEnd type="none" w="med" len="med"/>
              <a:tailEnd type="triangle" w="med" len="med"/>
            </a:ln>
          </p:spPr>
        </p:sp>
        <p:sp>
          <p:nvSpPr>
            <p:cNvPr id="66609" name="直接连接符 54321"/>
            <p:cNvSpPr/>
            <p:nvPr/>
          </p:nvSpPr>
          <p:spPr>
            <a:xfrm flipV="1">
              <a:off x="1957" y="1106"/>
              <a:ext cx="318" cy="46"/>
            </a:xfrm>
            <a:prstGeom prst="line">
              <a:avLst/>
            </a:prstGeom>
            <a:ln w="28575" cap="flat" cmpd="sng">
              <a:solidFill>
                <a:schemeClr val="tx1"/>
              </a:solidFill>
              <a:prstDash val="solid"/>
              <a:round/>
              <a:headEnd type="none" w="med" len="med"/>
              <a:tailEnd type="none" w="med" len="med"/>
            </a:ln>
          </p:spPr>
        </p:sp>
        <p:sp>
          <p:nvSpPr>
            <p:cNvPr id="66610" name="直接连接符 54322"/>
            <p:cNvSpPr/>
            <p:nvPr/>
          </p:nvSpPr>
          <p:spPr>
            <a:xfrm flipV="1">
              <a:off x="2275" y="925"/>
              <a:ext cx="0" cy="181"/>
            </a:xfrm>
            <a:prstGeom prst="line">
              <a:avLst/>
            </a:prstGeom>
            <a:ln w="28575" cap="flat" cmpd="sng">
              <a:solidFill>
                <a:schemeClr val="tx1"/>
              </a:solidFill>
              <a:prstDash val="solid"/>
              <a:round/>
              <a:headEnd type="none" w="med" len="med"/>
              <a:tailEnd type="none" w="med" len="med"/>
            </a:ln>
          </p:spPr>
        </p:sp>
        <p:sp>
          <p:nvSpPr>
            <p:cNvPr id="66611" name="直接连接符 54323"/>
            <p:cNvSpPr/>
            <p:nvPr/>
          </p:nvSpPr>
          <p:spPr>
            <a:xfrm flipH="1">
              <a:off x="959" y="925"/>
              <a:ext cx="1316" cy="0"/>
            </a:xfrm>
            <a:prstGeom prst="line">
              <a:avLst/>
            </a:prstGeom>
            <a:ln w="28575" cap="flat" cmpd="sng">
              <a:solidFill>
                <a:schemeClr val="tx1"/>
              </a:solidFill>
              <a:prstDash val="solid"/>
              <a:round/>
              <a:headEnd type="none" w="med" len="med"/>
              <a:tailEnd type="none" w="med" len="med"/>
            </a:ln>
          </p:spPr>
        </p:sp>
        <p:sp>
          <p:nvSpPr>
            <p:cNvPr id="66612" name="直接连接符 54324"/>
            <p:cNvSpPr/>
            <p:nvPr/>
          </p:nvSpPr>
          <p:spPr>
            <a:xfrm>
              <a:off x="959" y="925"/>
              <a:ext cx="0" cy="136"/>
            </a:xfrm>
            <a:prstGeom prst="line">
              <a:avLst/>
            </a:prstGeom>
            <a:ln w="28575" cap="flat" cmpd="sng">
              <a:solidFill>
                <a:schemeClr val="tx1"/>
              </a:solidFill>
              <a:prstDash val="solid"/>
              <a:round/>
              <a:headEnd type="none" w="med" len="med"/>
              <a:tailEnd type="none" w="med" len="med"/>
            </a:ln>
          </p:spPr>
        </p:sp>
        <p:sp>
          <p:nvSpPr>
            <p:cNvPr id="66613" name="直接连接符 54325"/>
            <p:cNvSpPr/>
            <p:nvPr/>
          </p:nvSpPr>
          <p:spPr>
            <a:xfrm>
              <a:off x="959" y="1061"/>
              <a:ext cx="136" cy="0"/>
            </a:xfrm>
            <a:prstGeom prst="line">
              <a:avLst/>
            </a:prstGeom>
            <a:ln w="28575" cap="flat" cmpd="sng">
              <a:solidFill>
                <a:schemeClr val="tx1"/>
              </a:solidFill>
              <a:prstDash val="solid"/>
              <a:round/>
              <a:headEnd type="none" w="med" len="med"/>
              <a:tailEnd type="triangle" w="med" len="med"/>
            </a:ln>
          </p:spPr>
        </p:sp>
        <p:sp>
          <p:nvSpPr>
            <p:cNvPr id="66614" name="直接连接符 54326"/>
            <p:cNvSpPr/>
            <p:nvPr/>
          </p:nvSpPr>
          <p:spPr>
            <a:xfrm flipH="1">
              <a:off x="959" y="1197"/>
              <a:ext cx="318" cy="21"/>
            </a:xfrm>
            <a:prstGeom prst="line">
              <a:avLst/>
            </a:prstGeom>
            <a:ln w="28575" cap="flat" cmpd="sng">
              <a:solidFill>
                <a:schemeClr val="tx1"/>
              </a:solidFill>
              <a:prstDash val="solid"/>
              <a:round/>
              <a:headEnd type="none" w="med" len="med"/>
              <a:tailEnd type="none" w="med" len="med"/>
            </a:ln>
          </p:spPr>
        </p:sp>
        <p:sp>
          <p:nvSpPr>
            <p:cNvPr id="66615" name="直接连接符 54327"/>
            <p:cNvSpPr/>
            <p:nvPr/>
          </p:nvSpPr>
          <p:spPr>
            <a:xfrm>
              <a:off x="959" y="1218"/>
              <a:ext cx="0" cy="91"/>
            </a:xfrm>
            <a:prstGeom prst="line">
              <a:avLst/>
            </a:prstGeom>
            <a:ln w="28575" cap="flat" cmpd="sng">
              <a:solidFill>
                <a:schemeClr val="tx1"/>
              </a:solidFill>
              <a:prstDash val="solid"/>
              <a:round/>
              <a:headEnd type="none" w="med" len="med"/>
              <a:tailEnd type="none" w="med" len="med"/>
            </a:ln>
          </p:spPr>
        </p:sp>
        <p:sp>
          <p:nvSpPr>
            <p:cNvPr id="66616" name="直接连接符 54328"/>
            <p:cNvSpPr/>
            <p:nvPr/>
          </p:nvSpPr>
          <p:spPr>
            <a:xfrm>
              <a:off x="959" y="1317"/>
              <a:ext cx="1316" cy="16"/>
            </a:xfrm>
            <a:prstGeom prst="line">
              <a:avLst/>
            </a:prstGeom>
            <a:ln w="28575" cap="flat" cmpd="sng">
              <a:solidFill>
                <a:schemeClr val="tx1"/>
              </a:solidFill>
              <a:prstDash val="solid"/>
              <a:round/>
              <a:headEnd type="none" w="med" len="med"/>
              <a:tailEnd type="none" w="med" len="med"/>
            </a:ln>
          </p:spPr>
        </p:sp>
        <p:sp>
          <p:nvSpPr>
            <p:cNvPr id="66617" name="直接连接符 54329"/>
            <p:cNvSpPr/>
            <p:nvPr/>
          </p:nvSpPr>
          <p:spPr>
            <a:xfrm flipV="1">
              <a:off x="2275" y="1197"/>
              <a:ext cx="0" cy="136"/>
            </a:xfrm>
            <a:prstGeom prst="line">
              <a:avLst/>
            </a:prstGeom>
            <a:ln w="28575" cap="flat" cmpd="sng">
              <a:solidFill>
                <a:schemeClr val="tx1"/>
              </a:solidFill>
              <a:prstDash val="solid"/>
              <a:round/>
              <a:headEnd type="none" w="med" len="med"/>
              <a:tailEnd type="none" w="med" len="med"/>
            </a:ln>
          </p:spPr>
        </p:sp>
        <p:sp>
          <p:nvSpPr>
            <p:cNvPr id="66618" name="直接连接符 54330"/>
            <p:cNvSpPr/>
            <p:nvPr/>
          </p:nvSpPr>
          <p:spPr>
            <a:xfrm flipH="1">
              <a:off x="2139" y="1197"/>
              <a:ext cx="136" cy="0"/>
            </a:xfrm>
            <a:prstGeom prst="line">
              <a:avLst/>
            </a:prstGeom>
            <a:ln w="28575" cap="flat" cmpd="sng">
              <a:solidFill>
                <a:schemeClr val="tx1"/>
              </a:solidFill>
              <a:prstDash val="solid"/>
              <a:round/>
              <a:headEnd type="none" w="med" len="med"/>
              <a:tailEnd type="triangle" w="med" len="med"/>
            </a:ln>
          </p:spPr>
        </p:sp>
        <p:sp>
          <p:nvSpPr>
            <p:cNvPr id="66619" name="文本框 54331"/>
            <p:cNvSpPr txBox="1"/>
            <p:nvPr/>
          </p:nvSpPr>
          <p:spPr>
            <a:xfrm>
              <a:off x="1050" y="834"/>
              <a:ext cx="363" cy="192"/>
            </a:xfrm>
            <a:prstGeom prst="rect">
              <a:avLst/>
            </a:prstGeom>
            <a:solidFill>
              <a:schemeClr val="bg1"/>
            </a:solidFill>
            <a:ln w="9525">
              <a:noFill/>
            </a:ln>
          </p:spPr>
          <p:txBody>
            <a:bodyPr wrap="square" lIns="0" tIns="0" rIns="0" bIns="0" anchor="t">
              <a:spAutoFit/>
            </a:bodyPr>
            <a:p>
              <a:pPr lvl="0" indent="0" eaLnBrk="0" hangingPunct="0">
                <a:spcBef>
                  <a:spcPct val="50000"/>
                </a:spcBef>
              </a:pPr>
              <a:r>
                <a:rPr lang="en-US" altLang="zh-CN" sz="2000" b="1">
                  <a:solidFill>
                    <a:srgbClr val="FF0000"/>
                  </a:solidFill>
                  <a:latin typeface="宋体" panose="02010600030101010101" pitchFamily="2" charset="-122"/>
                  <a:ea typeface="宋体" panose="02010600030101010101" pitchFamily="2" charset="-122"/>
                </a:rPr>
                <a:t>48</a:t>
              </a:r>
              <a:endParaRPr lang="en-US" altLang="zh-CN" sz="2000" b="1">
                <a:solidFill>
                  <a:srgbClr val="FF0000"/>
                </a:solidFill>
                <a:latin typeface="宋体" panose="02010600030101010101" pitchFamily="2" charset="-122"/>
                <a:ea typeface="宋体" panose="02010600030101010101" pitchFamily="2" charset="-122"/>
              </a:endParaRPr>
            </a:p>
          </p:txBody>
        </p:sp>
        <p:sp>
          <p:nvSpPr>
            <p:cNvPr id="66620" name="矩形 54332"/>
            <p:cNvSpPr/>
            <p:nvPr/>
          </p:nvSpPr>
          <p:spPr>
            <a:xfrm>
              <a:off x="1923" y="1485"/>
              <a:ext cx="261"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a:solidFill>
                  <a:srgbClr val="2D2DFF"/>
                </a:solidFill>
                <a:latin typeface="Arial" panose="020B0604020202020204" pitchFamily="34" charset="0"/>
                <a:ea typeface="黑体" panose="02010609060101010101" pitchFamily="1" charset="-122"/>
              </a:endParaRPr>
            </a:p>
          </p:txBody>
        </p:sp>
        <p:sp>
          <p:nvSpPr>
            <p:cNvPr id="66621" name="矩形 54333"/>
            <p:cNvSpPr/>
            <p:nvPr/>
          </p:nvSpPr>
          <p:spPr>
            <a:xfrm>
              <a:off x="1663" y="1485"/>
              <a:ext cx="260"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5</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6622" name="矩形 54334"/>
            <p:cNvSpPr/>
            <p:nvPr/>
          </p:nvSpPr>
          <p:spPr>
            <a:xfrm>
              <a:off x="1401" y="1485"/>
              <a:ext cx="262"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0</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6623" name="矩形 54335"/>
            <p:cNvSpPr/>
            <p:nvPr/>
          </p:nvSpPr>
          <p:spPr>
            <a:xfrm>
              <a:off x="1140" y="1485"/>
              <a:ext cx="261"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b="1">
                <a:solidFill>
                  <a:srgbClr val="2D2DFF"/>
                </a:solidFill>
                <a:latin typeface="Arial" panose="020B0604020202020204" pitchFamily="34" charset="0"/>
                <a:ea typeface="黑体" panose="02010609060101010101" pitchFamily="1" charset="-122"/>
              </a:endParaRPr>
            </a:p>
          </p:txBody>
        </p:sp>
        <p:sp>
          <p:nvSpPr>
            <p:cNvPr id="66624" name="直接连接符 54336"/>
            <p:cNvSpPr/>
            <p:nvPr/>
          </p:nvSpPr>
          <p:spPr>
            <a:xfrm>
              <a:off x="1140" y="1485"/>
              <a:ext cx="1044" cy="0"/>
            </a:xfrm>
            <a:prstGeom prst="line">
              <a:avLst/>
            </a:prstGeom>
            <a:ln w="28575" cap="sq" cmpd="sng">
              <a:solidFill>
                <a:schemeClr val="tx1"/>
              </a:solidFill>
              <a:prstDash val="solid"/>
              <a:round/>
              <a:headEnd type="none" w="med" len="med"/>
              <a:tailEnd type="none" w="med" len="med"/>
            </a:ln>
          </p:spPr>
        </p:sp>
        <p:sp>
          <p:nvSpPr>
            <p:cNvPr id="66625" name="直接连接符 54337"/>
            <p:cNvSpPr/>
            <p:nvPr/>
          </p:nvSpPr>
          <p:spPr>
            <a:xfrm>
              <a:off x="1140" y="1715"/>
              <a:ext cx="1044" cy="0"/>
            </a:xfrm>
            <a:prstGeom prst="line">
              <a:avLst/>
            </a:prstGeom>
            <a:ln w="28575" cap="sq" cmpd="sng">
              <a:solidFill>
                <a:schemeClr val="tx1"/>
              </a:solidFill>
              <a:prstDash val="solid"/>
              <a:round/>
              <a:headEnd type="none" w="med" len="med"/>
              <a:tailEnd type="none" w="med" len="med"/>
            </a:ln>
          </p:spPr>
        </p:sp>
        <p:sp>
          <p:nvSpPr>
            <p:cNvPr id="66626" name="直接连接符 54338"/>
            <p:cNvSpPr/>
            <p:nvPr/>
          </p:nvSpPr>
          <p:spPr>
            <a:xfrm>
              <a:off x="1140" y="1485"/>
              <a:ext cx="0" cy="230"/>
            </a:xfrm>
            <a:prstGeom prst="line">
              <a:avLst/>
            </a:prstGeom>
            <a:ln w="28575" cap="sq" cmpd="sng">
              <a:solidFill>
                <a:schemeClr val="tx1"/>
              </a:solidFill>
              <a:prstDash val="solid"/>
              <a:round/>
              <a:headEnd type="none" w="med" len="med"/>
              <a:tailEnd type="none" w="med" len="med"/>
            </a:ln>
          </p:spPr>
        </p:sp>
        <p:sp>
          <p:nvSpPr>
            <p:cNvPr id="66627" name="直接连接符 54339"/>
            <p:cNvSpPr/>
            <p:nvPr/>
          </p:nvSpPr>
          <p:spPr>
            <a:xfrm>
              <a:off x="1401" y="1485"/>
              <a:ext cx="0" cy="230"/>
            </a:xfrm>
            <a:prstGeom prst="line">
              <a:avLst/>
            </a:prstGeom>
            <a:ln w="28575" cap="flat" cmpd="sng">
              <a:solidFill>
                <a:schemeClr val="tx1"/>
              </a:solidFill>
              <a:prstDash val="solid"/>
              <a:round/>
              <a:headEnd type="none" w="med" len="med"/>
              <a:tailEnd type="none" w="med" len="med"/>
            </a:ln>
          </p:spPr>
        </p:sp>
        <p:sp>
          <p:nvSpPr>
            <p:cNvPr id="66628" name="直接连接符 54340"/>
            <p:cNvSpPr/>
            <p:nvPr/>
          </p:nvSpPr>
          <p:spPr>
            <a:xfrm>
              <a:off x="1663" y="1485"/>
              <a:ext cx="0" cy="230"/>
            </a:xfrm>
            <a:prstGeom prst="line">
              <a:avLst/>
            </a:prstGeom>
            <a:ln w="28575" cap="flat" cmpd="sng">
              <a:solidFill>
                <a:schemeClr val="tx1"/>
              </a:solidFill>
              <a:prstDash val="solid"/>
              <a:round/>
              <a:headEnd type="none" w="med" len="med"/>
              <a:tailEnd type="none" w="med" len="med"/>
            </a:ln>
          </p:spPr>
        </p:sp>
        <p:sp>
          <p:nvSpPr>
            <p:cNvPr id="66629" name="直接连接符 54341"/>
            <p:cNvSpPr/>
            <p:nvPr/>
          </p:nvSpPr>
          <p:spPr>
            <a:xfrm>
              <a:off x="1923" y="1485"/>
              <a:ext cx="0" cy="230"/>
            </a:xfrm>
            <a:prstGeom prst="line">
              <a:avLst/>
            </a:prstGeom>
            <a:ln w="28575" cap="flat" cmpd="sng">
              <a:solidFill>
                <a:schemeClr val="tx1"/>
              </a:solidFill>
              <a:prstDash val="solid"/>
              <a:round/>
              <a:headEnd type="none" w="med" len="med"/>
              <a:tailEnd type="none" w="med" len="med"/>
            </a:ln>
          </p:spPr>
        </p:sp>
        <p:sp>
          <p:nvSpPr>
            <p:cNvPr id="66630" name="直接连接符 54342"/>
            <p:cNvSpPr/>
            <p:nvPr/>
          </p:nvSpPr>
          <p:spPr>
            <a:xfrm>
              <a:off x="2184" y="1485"/>
              <a:ext cx="0" cy="230"/>
            </a:xfrm>
            <a:prstGeom prst="line">
              <a:avLst/>
            </a:prstGeom>
            <a:ln w="28575" cap="sq" cmpd="sng">
              <a:solidFill>
                <a:schemeClr val="tx1"/>
              </a:solidFill>
              <a:prstDash val="solid"/>
              <a:round/>
              <a:headEnd type="none" w="med" len="med"/>
              <a:tailEnd type="none" w="med" len="med"/>
            </a:ln>
          </p:spPr>
        </p:sp>
        <p:sp>
          <p:nvSpPr>
            <p:cNvPr id="66631" name="直接连接符 54343"/>
            <p:cNvSpPr/>
            <p:nvPr/>
          </p:nvSpPr>
          <p:spPr>
            <a:xfrm>
              <a:off x="596" y="1515"/>
              <a:ext cx="544" cy="91"/>
            </a:xfrm>
            <a:prstGeom prst="line">
              <a:avLst/>
            </a:prstGeom>
            <a:ln w="28575" cap="flat" cmpd="sng">
              <a:solidFill>
                <a:schemeClr val="tx1"/>
              </a:solidFill>
              <a:prstDash val="solid"/>
              <a:round/>
              <a:headEnd type="none" w="med" len="med"/>
              <a:tailEnd type="triangle" w="med" len="med"/>
            </a:ln>
          </p:spPr>
        </p:sp>
        <p:sp>
          <p:nvSpPr>
            <p:cNvPr id="66632" name="直接连接符 54344"/>
            <p:cNvSpPr/>
            <p:nvPr/>
          </p:nvSpPr>
          <p:spPr>
            <a:xfrm flipV="1">
              <a:off x="2002" y="1560"/>
              <a:ext cx="318" cy="46"/>
            </a:xfrm>
            <a:prstGeom prst="line">
              <a:avLst/>
            </a:prstGeom>
            <a:ln w="28575" cap="flat" cmpd="sng">
              <a:solidFill>
                <a:schemeClr val="tx1"/>
              </a:solidFill>
              <a:prstDash val="solid"/>
              <a:round/>
              <a:headEnd type="none" w="med" len="med"/>
              <a:tailEnd type="none" w="med" len="med"/>
            </a:ln>
          </p:spPr>
        </p:sp>
        <p:sp>
          <p:nvSpPr>
            <p:cNvPr id="66633" name="直接连接符 54345"/>
            <p:cNvSpPr/>
            <p:nvPr/>
          </p:nvSpPr>
          <p:spPr>
            <a:xfrm flipV="1">
              <a:off x="2320" y="1379"/>
              <a:ext cx="0" cy="181"/>
            </a:xfrm>
            <a:prstGeom prst="line">
              <a:avLst/>
            </a:prstGeom>
            <a:ln w="28575" cap="flat" cmpd="sng">
              <a:solidFill>
                <a:schemeClr val="tx1"/>
              </a:solidFill>
              <a:prstDash val="solid"/>
              <a:round/>
              <a:headEnd type="none" w="med" len="med"/>
              <a:tailEnd type="none" w="med" len="med"/>
            </a:ln>
          </p:spPr>
        </p:sp>
        <p:sp>
          <p:nvSpPr>
            <p:cNvPr id="66634" name="直接连接符 54346"/>
            <p:cNvSpPr/>
            <p:nvPr/>
          </p:nvSpPr>
          <p:spPr>
            <a:xfrm flipH="1">
              <a:off x="1004" y="1379"/>
              <a:ext cx="1316" cy="0"/>
            </a:xfrm>
            <a:prstGeom prst="line">
              <a:avLst/>
            </a:prstGeom>
            <a:ln w="28575" cap="flat" cmpd="sng">
              <a:solidFill>
                <a:schemeClr val="tx1"/>
              </a:solidFill>
              <a:prstDash val="solid"/>
              <a:round/>
              <a:headEnd type="none" w="med" len="med"/>
              <a:tailEnd type="none" w="med" len="med"/>
            </a:ln>
          </p:spPr>
        </p:sp>
        <p:sp>
          <p:nvSpPr>
            <p:cNvPr id="66635" name="直接连接符 54347"/>
            <p:cNvSpPr/>
            <p:nvPr/>
          </p:nvSpPr>
          <p:spPr>
            <a:xfrm>
              <a:off x="1004" y="1379"/>
              <a:ext cx="0" cy="136"/>
            </a:xfrm>
            <a:prstGeom prst="line">
              <a:avLst/>
            </a:prstGeom>
            <a:ln w="28575" cap="flat" cmpd="sng">
              <a:solidFill>
                <a:schemeClr val="tx1"/>
              </a:solidFill>
              <a:prstDash val="solid"/>
              <a:round/>
              <a:headEnd type="none" w="med" len="med"/>
              <a:tailEnd type="none" w="med" len="med"/>
            </a:ln>
          </p:spPr>
        </p:sp>
        <p:sp>
          <p:nvSpPr>
            <p:cNvPr id="66636" name="直接连接符 54348"/>
            <p:cNvSpPr/>
            <p:nvPr/>
          </p:nvSpPr>
          <p:spPr>
            <a:xfrm>
              <a:off x="1004" y="1515"/>
              <a:ext cx="136" cy="0"/>
            </a:xfrm>
            <a:prstGeom prst="line">
              <a:avLst/>
            </a:prstGeom>
            <a:ln w="28575" cap="flat" cmpd="sng">
              <a:solidFill>
                <a:schemeClr val="tx1"/>
              </a:solidFill>
              <a:prstDash val="solid"/>
              <a:round/>
              <a:headEnd type="none" w="med" len="med"/>
              <a:tailEnd type="triangle" w="med" len="med"/>
            </a:ln>
          </p:spPr>
        </p:sp>
        <p:sp>
          <p:nvSpPr>
            <p:cNvPr id="66637" name="直接连接符 54349"/>
            <p:cNvSpPr/>
            <p:nvPr/>
          </p:nvSpPr>
          <p:spPr>
            <a:xfrm flipH="1">
              <a:off x="1004" y="1651"/>
              <a:ext cx="318" cy="21"/>
            </a:xfrm>
            <a:prstGeom prst="line">
              <a:avLst/>
            </a:prstGeom>
            <a:ln w="28575" cap="flat" cmpd="sng">
              <a:solidFill>
                <a:schemeClr val="tx1"/>
              </a:solidFill>
              <a:prstDash val="solid"/>
              <a:round/>
              <a:headEnd type="none" w="med" len="med"/>
              <a:tailEnd type="none" w="med" len="med"/>
            </a:ln>
          </p:spPr>
        </p:sp>
        <p:sp>
          <p:nvSpPr>
            <p:cNvPr id="66638" name="直接连接符 54350"/>
            <p:cNvSpPr/>
            <p:nvPr/>
          </p:nvSpPr>
          <p:spPr>
            <a:xfrm>
              <a:off x="1004" y="1672"/>
              <a:ext cx="0" cy="91"/>
            </a:xfrm>
            <a:prstGeom prst="line">
              <a:avLst/>
            </a:prstGeom>
            <a:ln w="28575" cap="flat" cmpd="sng">
              <a:solidFill>
                <a:schemeClr val="tx1"/>
              </a:solidFill>
              <a:prstDash val="solid"/>
              <a:round/>
              <a:headEnd type="none" w="med" len="med"/>
              <a:tailEnd type="none" w="med" len="med"/>
            </a:ln>
          </p:spPr>
        </p:sp>
        <p:sp>
          <p:nvSpPr>
            <p:cNvPr id="66639" name="直接连接符 54351"/>
            <p:cNvSpPr/>
            <p:nvPr/>
          </p:nvSpPr>
          <p:spPr>
            <a:xfrm>
              <a:off x="1004" y="1771"/>
              <a:ext cx="1316" cy="16"/>
            </a:xfrm>
            <a:prstGeom prst="line">
              <a:avLst/>
            </a:prstGeom>
            <a:ln w="28575" cap="flat" cmpd="sng">
              <a:solidFill>
                <a:schemeClr val="tx1"/>
              </a:solidFill>
              <a:prstDash val="solid"/>
              <a:round/>
              <a:headEnd type="none" w="med" len="med"/>
              <a:tailEnd type="none" w="med" len="med"/>
            </a:ln>
          </p:spPr>
        </p:sp>
        <p:sp>
          <p:nvSpPr>
            <p:cNvPr id="66640" name="直接连接符 54352"/>
            <p:cNvSpPr/>
            <p:nvPr/>
          </p:nvSpPr>
          <p:spPr>
            <a:xfrm flipV="1">
              <a:off x="2320" y="1651"/>
              <a:ext cx="0" cy="136"/>
            </a:xfrm>
            <a:prstGeom prst="line">
              <a:avLst/>
            </a:prstGeom>
            <a:ln w="28575" cap="flat" cmpd="sng">
              <a:solidFill>
                <a:schemeClr val="tx1"/>
              </a:solidFill>
              <a:prstDash val="solid"/>
              <a:round/>
              <a:headEnd type="none" w="med" len="med"/>
              <a:tailEnd type="none" w="med" len="med"/>
            </a:ln>
          </p:spPr>
        </p:sp>
        <p:sp>
          <p:nvSpPr>
            <p:cNvPr id="66641" name="直接连接符 54353"/>
            <p:cNvSpPr/>
            <p:nvPr/>
          </p:nvSpPr>
          <p:spPr>
            <a:xfrm flipH="1">
              <a:off x="2184" y="1651"/>
              <a:ext cx="136" cy="0"/>
            </a:xfrm>
            <a:prstGeom prst="line">
              <a:avLst/>
            </a:prstGeom>
            <a:ln w="28575" cap="flat" cmpd="sng">
              <a:solidFill>
                <a:schemeClr val="tx1"/>
              </a:solidFill>
              <a:prstDash val="solid"/>
              <a:round/>
              <a:headEnd type="none" w="med" len="med"/>
              <a:tailEnd type="triangle" w="med" len="med"/>
            </a:ln>
          </p:spPr>
        </p:sp>
        <p:sp>
          <p:nvSpPr>
            <p:cNvPr id="66642" name="文本框 54354"/>
            <p:cNvSpPr txBox="1"/>
            <p:nvPr/>
          </p:nvSpPr>
          <p:spPr>
            <a:xfrm>
              <a:off x="1095" y="1288"/>
              <a:ext cx="363" cy="192"/>
            </a:xfrm>
            <a:prstGeom prst="rect">
              <a:avLst/>
            </a:prstGeom>
            <a:solidFill>
              <a:schemeClr val="bg1"/>
            </a:solidFill>
            <a:ln w="9525">
              <a:noFill/>
            </a:ln>
          </p:spPr>
          <p:txBody>
            <a:bodyPr wrap="square" lIns="0" tIns="0" rIns="0" bIns="0" anchor="t">
              <a:spAutoFit/>
            </a:bodyPr>
            <a:p>
              <a:pPr lvl="0" indent="0" eaLnBrk="0" hangingPunct="0">
                <a:spcBef>
                  <a:spcPct val="50000"/>
                </a:spcBef>
              </a:pPr>
              <a:r>
                <a:rPr lang="en-US" altLang="zh-CN" sz="2000" b="1">
                  <a:solidFill>
                    <a:srgbClr val="FF0000"/>
                  </a:solidFill>
                  <a:latin typeface="宋体" panose="02010600030101010101" pitchFamily="2" charset="-122"/>
                  <a:ea typeface="宋体" panose="02010600030101010101" pitchFamily="2" charset="-122"/>
                </a:rPr>
                <a:t>224</a:t>
              </a:r>
              <a:endParaRPr lang="en-US" altLang="zh-CN" sz="2000" b="1">
                <a:solidFill>
                  <a:srgbClr val="FF0000"/>
                </a:solidFill>
                <a:latin typeface="宋体" panose="02010600030101010101" pitchFamily="2" charset="-122"/>
                <a:ea typeface="宋体" panose="02010600030101010101" pitchFamily="2" charset="-122"/>
              </a:endParaRPr>
            </a:p>
          </p:txBody>
        </p:sp>
        <p:sp>
          <p:nvSpPr>
            <p:cNvPr id="66643" name="矩形 54355"/>
            <p:cNvSpPr/>
            <p:nvPr/>
          </p:nvSpPr>
          <p:spPr>
            <a:xfrm>
              <a:off x="1923" y="2029"/>
              <a:ext cx="261"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a:solidFill>
                  <a:srgbClr val="2D2DFF"/>
                </a:solidFill>
                <a:latin typeface="Arial" panose="020B0604020202020204" pitchFamily="34" charset="0"/>
                <a:ea typeface="黑体" panose="02010609060101010101" pitchFamily="1" charset="-122"/>
              </a:endParaRPr>
            </a:p>
          </p:txBody>
        </p:sp>
        <p:sp>
          <p:nvSpPr>
            <p:cNvPr id="66644" name="矩形 54356"/>
            <p:cNvSpPr/>
            <p:nvPr/>
          </p:nvSpPr>
          <p:spPr>
            <a:xfrm>
              <a:off x="1663" y="2029"/>
              <a:ext cx="260"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7</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6645" name="矩形 54357"/>
            <p:cNvSpPr/>
            <p:nvPr/>
          </p:nvSpPr>
          <p:spPr>
            <a:xfrm>
              <a:off x="1401" y="2029"/>
              <a:ext cx="262"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0</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6646" name="矩形 54358"/>
            <p:cNvSpPr/>
            <p:nvPr/>
          </p:nvSpPr>
          <p:spPr>
            <a:xfrm>
              <a:off x="1140" y="2029"/>
              <a:ext cx="261" cy="230"/>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b="1">
                <a:solidFill>
                  <a:srgbClr val="2D2DFF"/>
                </a:solidFill>
                <a:latin typeface="Arial" panose="020B0604020202020204" pitchFamily="34" charset="0"/>
                <a:ea typeface="黑体" panose="02010609060101010101" pitchFamily="1" charset="-122"/>
              </a:endParaRPr>
            </a:p>
          </p:txBody>
        </p:sp>
        <p:sp>
          <p:nvSpPr>
            <p:cNvPr id="66647" name="直接连接符 54359"/>
            <p:cNvSpPr/>
            <p:nvPr/>
          </p:nvSpPr>
          <p:spPr>
            <a:xfrm>
              <a:off x="1140" y="2029"/>
              <a:ext cx="1044" cy="0"/>
            </a:xfrm>
            <a:prstGeom prst="line">
              <a:avLst/>
            </a:prstGeom>
            <a:ln w="28575" cap="sq" cmpd="sng">
              <a:solidFill>
                <a:schemeClr val="tx1"/>
              </a:solidFill>
              <a:prstDash val="solid"/>
              <a:round/>
              <a:headEnd type="none" w="med" len="med"/>
              <a:tailEnd type="none" w="med" len="med"/>
            </a:ln>
          </p:spPr>
        </p:sp>
        <p:sp>
          <p:nvSpPr>
            <p:cNvPr id="66648" name="直接连接符 54360"/>
            <p:cNvSpPr/>
            <p:nvPr/>
          </p:nvSpPr>
          <p:spPr>
            <a:xfrm>
              <a:off x="1140" y="2259"/>
              <a:ext cx="1044" cy="0"/>
            </a:xfrm>
            <a:prstGeom prst="line">
              <a:avLst/>
            </a:prstGeom>
            <a:ln w="28575" cap="sq" cmpd="sng">
              <a:solidFill>
                <a:schemeClr val="tx1"/>
              </a:solidFill>
              <a:prstDash val="solid"/>
              <a:round/>
              <a:headEnd type="none" w="med" len="med"/>
              <a:tailEnd type="none" w="med" len="med"/>
            </a:ln>
          </p:spPr>
        </p:sp>
        <p:sp>
          <p:nvSpPr>
            <p:cNvPr id="66649" name="直接连接符 54361"/>
            <p:cNvSpPr/>
            <p:nvPr/>
          </p:nvSpPr>
          <p:spPr>
            <a:xfrm>
              <a:off x="1140" y="2029"/>
              <a:ext cx="0" cy="230"/>
            </a:xfrm>
            <a:prstGeom prst="line">
              <a:avLst/>
            </a:prstGeom>
            <a:ln w="28575" cap="sq" cmpd="sng">
              <a:solidFill>
                <a:schemeClr val="tx1"/>
              </a:solidFill>
              <a:prstDash val="solid"/>
              <a:round/>
              <a:headEnd type="none" w="med" len="med"/>
              <a:tailEnd type="none" w="med" len="med"/>
            </a:ln>
          </p:spPr>
        </p:sp>
        <p:sp>
          <p:nvSpPr>
            <p:cNvPr id="66650" name="直接连接符 54362"/>
            <p:cNvSpPr/>
            <p:nvPr/>
          </p:nvSpPr>
          <p:spPr>
            <a:xfrm>
              <a:off x="1401" y="2029"/>
              <a:ext cx="0" cy="230"/>
            </a:xfrm>
            <a:prstGeom prst="line">
              <a:avLst/>
            </a:prstGeom>
            <a:ln w="28575" cap="flat" cmpd="sng">
              <a:solidFill>
                <a:schemeClr val="tx1"/>
              </a:solidFill>
              <a:prstDash val="solid"/>
              <a:round/>
              <a:headEnd type="none" w="med" len="med"/>
              <a:tailEnd type="none" w="med" len="med"/>
            </a:ln>
          </p:spPr>
        </p:sp>
        <p:sp>
          <p:nvSpPr>
            <p:cNvPr id="66651" name="直接连接符 54363"/>
            <p:cNvSpPr/>
            <p:nvPr/>
          </p:nvSpPr>
          <p:spPr>
            <a:xfrm>
              <a:off x="1663" y="2029"/>
              <a:ext cx="0" cy="230"/>
            </a:xfrm>
            <a:prstGeom prst="line">
              <a:avLst/>
            </a:prstGeom>
            <a:ln w="28575" cap="flat" cmpd="sng">
              <a:solidFill>
                <a:schemeClr val="tx1"/>
              </a:solidFill>
              <a:prstDash val="solid"/>
              <a:round/>
              <a:headEnd type="none" w="med" len="med"/>
              <a:tailEnd type="none" w="med" len="med"/>
            </a:ln>
          </p:spPr>
        </p:sp>
        <p:sp>
          <p:nvSpPr>
            <p:cNvPr id="66652" name="直接连接符 54364"/>
            <p:cNvSpPr/>
            <p:nvPr/>
          </p:nvSpPr>
          <p:spPr>
            <a:xfrm>
              <a:off x="1923" y="2029"/>
              <a:ext cx="0" cy="230"/>
            </a:xfrm>
            <a:prstGeom prst="line">
              <a:avLst/>
            </a:prstGeom>
            <a:ln w="28575" cap="flat" cmpd="sng">
              <a:solidFill>
                <a:schemeClr val="tx1"/>
              </a:solidFill>
              <a:prstDash val="solid"/>
              <a:round/>
              <a:headEnd type="none" w="med" len="med"/>
              <a:tailEnd type="none" w="med" len="med"/>
            </a:ln>
          </p:spPr>
        </p:sp>
        <p:sp>
          <p:nvSpPr>
            <p:cNvPr id="66653" name="直接连接符 54365"/>
            <p:cNvSpPr/>
            <p:nvPr/>
          </p:nvSpPr>
          <p:spPr>
            <a:xfrm>
              <a:off x="2184" y="2029"/>
              <a:ext cx="0" cy="230"/>
            </a:xfrm>
            <a:prstGeom prst="line">
              <a:avLst/>
            </a:prstGeom>
            <a:ln w="28575" cap="sq" cmpd="sng">
              <a:solidFill>
                <a:schemeClr val="tx1"/>
              </a:solidFill>
              <a:prstDash val="solid"/>
              <a:round/>
              <a:headEnd type="none" w="med" len="med"/>
              <a:tailEnd type="none" w="med" len="med"/>
            </a:ln>
          </p:spPr>
        </p:sp>
        <p:sp>
          <p:nvSpPr>
            <p:cNvPr id="66654" name="直接连接符 54366"/>
            <p:cNvSpPr/>
            <p:nvPr/>
          </p:nvSpPr>
          <p:spPr>
            <a:xfrm>
              <a:off x="551" y="2059"/>
              <a:ext cx="589" cy="91"/>
            </a:xfrm>
            <a:prstGeom prst="line">
              <a:avLst/>
            </a:prstGeom>
            <a:ln w="28575" cap="flat" cmpd="sng">
              <a:solidFill>
                <a:schemeClr val="tx1"/>
              </a:solidFill>
              <a:prstDash val="solid"/>
              <a:round/>
              <a:headEnd type="none" w="med" len="med"/>
              <a:tailEnd type="triangle" w="med" len="med"/>
            </a:ln>
          </p:spPr>
        </p:sp>
        <p:sp>
          <p:nvSpPr>
            <p:cNvPr id="66655" name="直接连接符 54367"/>
            <p:cNvSpPr/>
            <p:nvPr/>
          </p:nvSpPr>
          <p:spPr>
            <a:xfrm flipV="1">
              <a:off x="2002" y="2104"/>
              <a:ext cx="318" cy="46"/>
            </a:xfrm>
            <a:prstGeom prst="line">
              <a:avLst/>
            </a:prstGeom>
            <a:ln w="28575" cap="flat" cmpd="sng">
              <a:solidFill>
                <a:schemeClr val="tx1"/>
              </a:solidFill>
              <a:prstDash val="solid"/>
              <a:round/>
              <a:headEnd type="none" w="med" len="med"/>
              <a:tailEnd type="none" w="med" len="med"/>
            </a:ln>
          </p:spPr>
        </p:sp>
        <p:sp>
          <p:nvSpPr>
            <p:cNvPr id="66656" name="直接连接符 54368"/>
            <p:cNvSpPr/>
            <p:nvPr/>
          </p:nvSpPr>
          <p:spPr>
            <a:xfrm flipV="1">
              <a:off x="2320" y="1923"/>
              <a:ext cx="0" cy="181"/>
            </a:xfrm>
            <a:prstGeom prst="line">
              <a:avLst/>
            </a:prstGeom>
            <a:ln w="28575" cap="flat" cmpd="sng">
              <a:solidFill>
                <a:schemeClr val="tx1"/>
              </a:solidFill>
              <a:prstDash val="solid"/>
              <a:round/>
              <a:headEnd type="none" w="med" len="med"/>
              <a:tailEnd type="none" w="med" len="med"/>
            </a:ln>
          </p:spPr>
        </p:sp>
        <p:sp>
          <p:nvSpPr>
            <p:cNvPr id="66657" name="直接连接符 54369"/>
            <p:cNvSpPr/>
            <p:nvPr/>
          </p:nvSpPr>
          <p:spPr>
            <a:xfrm flipH="1">
              <a:off x="1004" y="1923"/>
              <a:ext cx="1316" cy="0"/>
            </a:xfrm>
            <a:prstGeom prst="line">
              <a:avLst/>
            </a:prstGeom>
            <a:ln w="28575" cap="flat" cmpd="sng">
              <a:solidFill>
                <a:schemeClr val="tx1"/>
              </a:solidFill>
              <a:prstDash val="solid"/>
              <a:round/>
              <a:headEnd type="none" w="med" len="med"/>
              <a:tailEnd type="none" w="med" len="med"/>
            </a:ln>
          </p:spPr>
        </p:sp>
        <p:sp>
          <p:nvSpPr>
            <p:cNvPr id="66658" name="直接连接符 54370"/>
            <p:cNvSpPr/>
            <p:nvPr/>
          </p:nvSpPr>
          <p:spPr>
            <a:xfrm>
              <a:off x="1004" y="1923"/>
              <a:ext cx="0" cy="136"/>
            </a:xfrm>
            <a:prstGeom prst="line">
              <a:avLst/>
            </a:prstGeom>
            <a:ln w="28575" cap="flat" cmpd="sng">
              <a:solidFill>
                <a:schemeClr val="tx1"/>
              </a:solidFill>
              <a:prstDash val="solid"/>
              <a:round/>
              <a:headEnd type="none" w="med" len="med"/>
              <a:tailEnd type="none" w="med" len="med"/>
            </a:ln>
          </p:spPr>
        </p:sp>
        <p:sp>
          <p:nvSpPr>
            <p:cNvPr id="66659" name="直接连接符 54371"/>
            <p:cNvSpPr/>
            <p:nvPr/>
          </p:nvSpPr>
          <p:spPr>
            <a:xfrm>
              <a:off x="1004" y="2059"/>
              <a:ext cx="136" cy="0"/>
            </a:xfrm>
            <a:prstGeom prst="line">
              <a:avLst/>
            </a:prstGeom>
            <a:ln w="28575" cap="flat" cmpd="sng">
              <a:solidFill>
                <a:schemeClr val="tx1"/>
              </a:solidFill>
              <a:prstDash val="solid"/>
              <a:round/>
              <a:headEnd type="none" w="med" len="med"/>
              <a:tailEnd type="triangle" w="med" len="med"/>
            </a:ln>
          </p:spPr>
        </p:sp>
        <p:sp>
          <p:nvSpPr>
            <p:cNvPr id="66660" name="直接连接符 54372"/>
            <p:cNvSpPr/>
            <p:nvPr/>
          </p:nvSpPr>
          <p:spPr>
            <a:xfrm flipH="1">
              <a:off x="1004" y="2195"/>
              <a:ext cx="318" cy="21"/>
            </a:xfrm>
            <a:prstGeom prst="line">
              <a:avLst/>
            </a:prstGeom>
            <a:ln w="28575" cap="flat" cmpd="sng">
              <a:solidFill>
                <a:schemeClr val="tx1"/>
              </a:solidFill>
              <a:prstDash val="solid"/>
              <a:round/>
              <a:headEnd type="none" w="med" len="med"/>
              <a:tailEnd type="none" w="med" len="med"/>
            </a:ln>
          </p:spPr>
        </p:sp>
        <p:sp>
          <p:nvSpPr>
            <p:cNvPr id="66661" name="直接连接符 54373"/>
            <p:cNvSpPr/>
            <p:nvPr/>
          </p:nvSpPr>
          <p:spPr>
            <a:xfrm>
              <a:off x="1004" y="2216"/>
              <a:ext cx="0" cy="91"/>
            </a:xfrm>
            <a:prstGeom prst="line">
              <a:avLst/>
            </a:prstGeom>
            <a:ln w="28575" cap="flat" cmpd="sng">
              <a:solidFill>
                <a:schemeClr val="tx1"/>
              </a:solidFill>
              <a:prstDash val="solid"/>
              <a:round/>
              <a:headEnd type="none" w="med" len="med"/>
              <a:tailEnd type="none" w="med" len="med"/>
            </a:ln>
          </p:spPr>
        </p:sp>
        <p:sp>
          <p:nvSpPr>
            <p:cNvPr id="66662" name="直接连接符 54374"/>
            <p:cNvSpPr/>
            <p:nvPr/>
          </p:nvSpPr>
          <p:spPr>
            <a:xfrm>
              <a:off x="1004" y="2315"/>
              <a:ext cx="1316" cy="16"/>
            </a:xfrm>
            <a:prstGeom prst="line">
              <a:avLst/>
            </a:prstGeom>
            <a:ln w="28575" cap="flat" cmpd="sng">
              <a:solidFill>
                <a:schemeClr val="tx1"/>
              </a:solidFill>
              <a:prstDash val="solid"/>
              <a:round/>
              <a:headEnd type="none" w="med" len="med"/>
              <a:tailEnd type="none" w="med" len="med"/>
            </a:ln>
          </p:spPr>
        </p:sp>
        <p:sp>
          <p:nvSpPr>
            <p:cNvPr id="66663" name="直接连接符 54375"/>
            <p:cNvSpPr/>
            <p:nvPr/>
          </p:nvSpPr>
          <p:spPr>
            <a:xfrm flipV="1">
              <a:off x="2320" y="2195"/>
              <a:ext cx="0" cy="136"/>
            </a:xfrm>
            <a:prstGeom prst="line">
              <a:avLst/>
            </a:prstGeom>
            <a:ln w="28575" cap="flat" cmpd="sng">
              <a:solidFill>
                <a:schemeClr val="tx1"/>
              </a:solidFill>
              <a:prstDash val="solid"/>
              <a:round/>
              <a:headEnd type="none" w="med" len="med"/>
              <a:tailEnd type="none" w="med" len="med"/>
            </a:ln>
          </p:spPr>
        </p:sp>
        <p:sp>
          <p:nvSpPr>
            <p:cNvPr id="66664" name="直接连接符 54376"/>
            <p:cNvSpPr/>
            <p:nvPr/>
          </p:nvSpPr>
          <p:spPr>
            <a:xfrm flipH="1">
              <a:off x="2184" y="2195"/>
              <a:ext cx="136" cy="0"/>
            </a:xfrm>
            <a:prstGeom prst="line">
              <a:avLst/>
            </a:prstGeom>
            <a:ln w="28575" cap="flat" cmpd="sng">
              <a:solidFill>
                <a:schemeClr val="tx1"/>
              </a:solidFill>
              <a:prstDash val="solid"/>
              <a:round/>
              <a:headEnd type="none" w="med" len="med"/>
              <a:tailEnd type="triangle" w="med" len="med"/>
            </a:ln>
          </p:spPr>
        </p:sp>
        <p:sp>
          <p:nvSpPr>
            <p:cNvPr id="66665" name="文本框 54377"/>
            <p:cNvSpPr txBox="1"/>
            <p:nvPr/>
          </p:nvSpPr>
          <p:spPr>
            <a:xfrm>
              <a:off x="1095" y="1832"/>
              <a:ext cx="363" cy="192"/>
            </a:xfrm>
            <a:prstGeom prst="rect">
              <a:avLst/>
            </a:prstGeom>
            <a:solidFill>
              <a:schemeClr val="bg1"/>
            </a:solidFill>
            <a:ln w="9525">
              <a:noFill/>
            </a:ln>
          </p:spPr>
          <p:txBody>
            <a:bodyPr wrap="square" lIns="0" tIns="0" rIns="0" bIns="0" anchor="t">
              <a:spAutoFit/>
            </a:bodyPr>
            <a:p>
              <a:pPr lvl="0" indent="0" eaLnBrk="0" hangingPunct="0">
                <a:spcBef>
                  <a:spcPct val="50000"/>
                </a:spcBef>
              </a:pPr>
              <a:r>
                <a:rPr lang="en-US" altLang="zh-CN" sz="2000" b="1">
                  <a:solidFill>
                    <a:srgbClr val="FF0000"/>
                  </a:solidFill>
                  <a:latin typeface="宋体" panose="02010600030101010101" pitchFamily="2" charset="-122"/>
                  <a:ea typeface="宋体" panose="02010600030101010101" pitchFamily="2" charset="-122"/>
                </a:rPr>
                <a:t> 384</a:t>
              </a:r>
              <a:endParaRPr lang="en-US" altLang="zh-CN" sz="2000" b="1">
                <a:solidFill>
                  <a:srgbClr val="FF0000"/>
                </a:solidFill>
                <a:latin typeface="宋体" panose="02010600030101010101" pitchFamily="2" charset="-122"/>
                <a:ea typeface="宋体" panose="02010600030101010101" pitchFamily="2" charset="-122"/>
              </a:endParaRPr>
            </a:p>
          </p:txBody>
        </p:sp>
      </p:grpSp>
      <p:graphicFrame>
        <p:nvGraphicFramePr>
          <p:cNvPr id="54379" name="表格 54378"/>
          <p:cNvGraphicFramePr/>
          <p:nvPr/>
        </p:nvGraphicFramePr>
        <p:xfrm>
          <a:off x="4716463" y="2636838"/>
          <a:ext cx="3897313" cy="3082925"/>
        </p:xfrm>
        <a:graphic>
          <a:graphicData uri="http://schemas.openxmlformats.org/drawingml/2006/table">
            <a:tbl>
              <a:tblPr/>
              <a:tblGrid>
                <a:gridCol w="792163"/>
                <a:gridCol w="1584325"/>
                <a:gridCol w="1520825"/>
              </a:tblGrid>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b="0"/>
                        <a:t>序号</a:t>
                      </a:r>
                      <a:endParaRPr lang="zh-CN" altLang="en-US" b="0"/>
                    </a:p>
                  </a:txBody>
                  <a:tcPr marL="0" marR="0" marT="0" marB="0"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b="0"/>
                        <a:t>要求大小</a:t>
                      </a:r>
                      <a:endParaRPr lang="zh-CN" altLang="en-US" b="0"/>
                    </a:p>
                  </a:txBody>
                  <a:tcPr marL="0" marR="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b="0"/>
                        <a:t>起始地址</a:t>
                      </a:r>
                      <a:endParaRPr lang="zh-CN" altLang="en-US" b="0"/>
                    </a:p>
                  </a:txBody>
                  <a:tcPr marL="0" marR="0" marT="0" marB="0"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27038">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1</a:t>
                      </a:r>
                      <a:endParaRPr lang="zh-CN" altLang="en-US" b="0"/>
                    </a:p>
                  </a:txBody>
                  <a:tcPr marL="0" marR="0" marT="0" marB="0"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23</a:t>
                      </a:r>
                      <a:endParaRPr lang="zh-CN" altLang="en-US" b="0"/>
                    </a:p>
                  </a:txBody>
                  <a:tcPr marL="0" marR="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0</a:t>
                      </a:r>
                      <a:endParaRPr lang="zh-CN" altLang="en-US" b="0"/>
                    </a:p>
                  </a:txBody>
                  <a:tcPr marL="0" marR="0" marT="0" marB="0"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27037">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2</a:t>
                      </a:r>
                      <a:endParaRPr lang="zh-CN" altLang="en-US" b="0"/>
                    </a:p>
                  </a:txBody>
                  <a:tcPr marL="0" marR="0" marT="0" marB="0"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45</a:t>
                      </a:r>
                      <a:endParaRPr lang="zh-CN" altLang="en-US" b="0"/>
                    </a:p>
                  </a:txBody>
                  <a:tcPr marL="0" marR="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64</a:t>
                      </a:r>
                      <a:endParaRPr lang="zh-CN" altLang="en-US" b="0"/>
                    </a:p>
                  </a:txBody>
                  <a:tcPr marL="0" marR="0" marT="0" marB="0"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27038">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3</a:t>
                      </a:r>
                      <a:endParaRPr lang="zh-CN" altLang="en-US" b="0"/>
                    </a:p>
                  </a:txBody>
                  <a:tcPr marL="0" marR="0" marT="0" marB="0"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52</a:t>
                      </a:r>
                      <a:endParaRPr lang="zh-CN" altLang="en-US" b="0"/>
                    </a:p>
                  </a:txBody>
                  <a:tcPr marL="0" marR="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128</a:t>
                      </a:r>
                      <a:endParaRPr lang="zh-CN" altLang="en-US" b="0"/>
                    </a:p>
                  </a:txBody>
                  <a:tcPr marL="0" marR="0" marT="0" marB="0"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27037">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4</a:t>
                      </a:r>
                      <a:endParaRPr lang="zh-CN" altLang="en-US" b="0"/>
                    </a:p>
                  </a:txBody>
                  <a:tcPr marL="0" marR="0" marT="0" marB="0"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100</a:t>
                      </a:r>
                      <a:endParaRPr lang="zh-CN" altLang="en-US" b="0"/>
                    </a:p>
                  </a:txBody>
                  <a:tcPr marL="0" marR="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256</a:t>
                      </a:r>
                      <a:endParaRPr lang="zh-CN" altLang="en-US" b="0"/>
                    </a:p>
                  </a:txBody>
                  <a:tcPr marL="0" marR="0" marT="0" marB="0"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27038">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5</a:t>
                      </a:r>
                      <a:endParaRPr lang="zh-CN" altLang="en-US" b="0"/>
                    </a:p>
                  </a:txBody>
                  <a:tcPr marL="0" marR="0" marT="0" marB="0"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11</a:t>
                      </a:r>
                      <a:endParaRPr lang="zh-CN" altLang="en-US" b="0"/>
                    </a:p>
                  </a:txBody>
                  <a:tcPr marL="0" marR="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32</a:t>
                      </a:r>
                      <a:endParaRPr lang="zh-CN" altLang="en-US" b="0"/>
                    </a:p>
                  </a:txBody>
                  <a:tcPr marL="0" marR="0" marT="0" marB="0"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27037">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6</a:t>
                      </a:r>
                      <a:endParaRPr lang="zh-CN" altLang="en-US" b="0"/>
                    </a:p>
                  </a:txBody>
                  <a:tcPr marL="0" marR="0" marT="0" marB="0"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19</a:t>
                      </a:r>
                      <a:endParaRPr lang="zh-CN" altLang="en-US" b="0"/>
                    </a:p>
                  </a:txBody>
                  <a:tcPr marL="0" marR="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b="0"/>
                        <a:t>192</a:t>
                      </a:r>
                      <a:endParaRPr lang="zh-CN" altLang="en-US" b="0"/>
                    </a:p>
                  </a:txBody>
                  <a:tcPr marL="0" marR="0" marT="0" marB="0"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6700"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linds(horizontal)">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wipe(up)">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4379"/>
                                        </p:tgtEl>
                                        <p:attrNameLst>
                                          <p:attrName>style.visibility</p:attrName>
                                        </p:attrNameLst>
                                      </p:cBhvr>
                                      <p:to>
                                        <p:strVal val="visible"/>
                                      </p:to>
                                    </p:set>
                                    <p:animEffect transition="in" filter="wipe(up)">
                                      <p:cBhvr>
                                        <p:cTn id="17" dur="500"/>
                                        <p:tgtEl>
                                          <p:spTgt spid="5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框 55297"/>
          <p:cNvSpPr txBox="1"/>
          <p:nvPr/>
        </p:nvSpPr>
        <p:spPr>
          <a:xfrm>
            <a:off x="5435600" y="692150"/>
            <a:ext cx="3455988" cy="427038"/>
          </a:xfrm>
          <a:prstGeom prst="rect">
            <a:avLst/>
          </a:prstGeom>
          <a:noFill/>
          <a:ln w="9525">
            <a:noFill/>
          </a:ln>
        </p:spPr>
        <p:txBody>
          <a:bodyPr wrap="square" lIns="0" tIns="0" rIns="0" bIns="0" anchor="t">
            <a:spAutoFit/>
          </a:bodyPr>
          <a:p>
            <a:pPr lvl="0" indent="0" eaLnBrk="0" hangingPunct="0"/>
            <a:r>
              <a:rPr lang="zh-CN" altLang="en-US" sz="2800" b="1">
                <a:solidFill>
                  <a:srgbClr val="FF0000"/>
                </a:solidFill>
                <a:latin typeface="Arial" panose="020B0604020202020204" pitchFamily="34" charset="0"/>
                <a:ea typeface="黑体" panose="02010609060101010101" pitchFamily="1" charset="-122"/>
              </a:rPr>
              <a:t>回收：</a:t>
            </a:r>
            <a:r>
              <a:rPr lang="en-US" altLang="zh-CN" sz="2800" b="1">
                <a:solidFill>
                  <a:srgbClr val="FF0000"/>
                </a:solidFill>
                <a:latin typeface="Arial" panose="020B0604020202020204" pitchFamily="34" charset="0"/>
                <a:ea typeface="黑体" panose="02010609060101010101" pitchFamily="1" charset="-122"/>
              </a:rPr>
              <a:t>45</a:t>
            </a:r>
            <a:r>
              <a:rPr lang="zh-CN" altLang="en-US" sz="2800" b="1">
                <a:solidFill>
                  <a:srgbClr val="FF0000"/>
                </a:solidFill>
                <a:latin typeface="Arial" panose="020B0604020202020204" pitchFamily="34" charset="0"/>
                <a:ea typeface="黑体" panose="02010609060101010101" pitchFamily="1" charset="-122"/>
              </a:rPr>
              <a:t>，</a:t>
            </a:r>
            <a:r>
              <a:rPr lang="en-US" altLang="zh-CN" sz="2800" b="1">
                <a:solidFill>
                  <a:srgbClr val="FF0000"/>
                </a:solidFill>
                <a:latin typeface="Arial" panose="020B0604020202020204" pitchFamily="34" charset="0"/>
                <a:ea typeface="黑体" panose="02010609060101010101" pitchFamily="1" charset="-122"/>
              </a:rPr>
              <a:t>52</a:t>
            </a:r>
            <a:r>
              <a:rPr lang="zh-CN" altLang="en-US" sz="2800" b="1">
                <a:solidFill>
                  <a:srgbClr val="FF0000"/>
                </a:solidFill>
                <a:latin typeface="Arial" panose="020B0604020202020204" pitchFamily="34" charset="0"/>
                <a:ea typeface="黑体" panose="02010609060101010101" pitchFamily="1" charset="-122"/>
              </a:rPr>
              <a:t>，</a:t>
            </a:r>
            <a:r>
              <a:rPr lang="en-US" altLang="zh-CN" sz="2800" b="1">
                <a:solidFill>
                  <a:srgbClr val="FF0000"/>
                </a:solidFill>
                <a:latin typeface="Arial" panose="020B0604020202020204" pitchFamily="34" charset="0"/>
                <a:ea typeface="黑体" panose="02010609060101010101" pitchFamily="1" charset="-122"/>
              </a:rPr>
              <a:t>11</a:t>
            </a:r>
            <a:endParaRPr lang="en-US" altLang="zh-CN" sz="2800" b="1">
              <a:solidFill>
                <a:srgbClr val="FF0000"/>
              </a:solidFill>
              <a:latin typeface="Arial" panose="020B0604020202020204" pitchFamily="34" charset="0"/>
              <a:ea typeface="黑体" panose="02010609060101010101" pitchFamily="1" charset="-122"/>
            </a:endParaRPr>
          </a:p>
        </p:txBody>
      </p:sp>
      <p:grpSp>
        <p:nvGrpSpPr>
          <p:cNvPr id="55299" name="组合 55298"/>
          <p:cNvGrpSpPr/>
          <p:nvPr/>
        </p:nvGrpSpPr>
        <p:grpSpPr>
          <a:xfrm>
            <a:off x="468313" y="1268413"/>
            <a:ext cx="8278812" cy="723900"/>
            <a:chOff x="0" y="0"/>
            <a:chExt cx="5215" cy="456"/>
          </a:xfrm>
        </p:grpSpPr>
        <p:sp>
          <p:nvSpPr>
            <p:cNvPr id="67587" name="矩形 55299"/>
            <p:cNvSpPr/>
            <p:nvPr/>
          </p:nvSpPr>
          <p:spPr>
            <a:xfrm>
              <a:off x="544" y="181"/>
              <a:ext cx="147"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88" name="矩形 55300"/>
            <p:cNvSpPr/>
            <p:nvPr/>
          </p:nvSpPr>
          <p:spPr>
            <a:xfrm>
              <a:off x="4892"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89" name="矩形 55301"/>
            <p:cNvSpPr/>
            <p:nvPr/>
          </p:nvSpPr>
          <p:spPr>
            <a:xfrm>
              <a:off x="4569"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90" name="矩形 55302"/>
            <p:cNvSpPr/>
            <p:nvPr/>
          </p:nvSpPr>
          <p:spPr>
            <a:xfrm>
              <a:off x="424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91" name="矩形 55303"/>
            <p:cNvSpPr/>
            <p:nvPr/>
          </p:nvSpPr>
          <p:spPr>
            <a:xfrm>
              <a:off x="392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92" name="矩形 55304"/>
            <p:cNvSpPr/>
            <p:nvPr/>
          </p:nvSpPr>
          <p:spPr>
            <a:xfrm>
              <a:off x="3599" y="181"/>
              <a:ext cx="324"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93" name="矩形 55305"/>
            <p:cNvSpPr/>
            <p:nvPr/>
          </p:nvSpPr>
          <p:spPr>
            <a:xfrm>
              <a:off x="3276"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94" name="矩形 55306"/>
            <p:cNvSpPr/>
            <p:nvPr/>
          </p:nvSpPr>
          <p:spPr>
            <a:xfrm>
              <a:off x="2953"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95" name="矩形 55307"/>
            <p:cNvSpPr/>
            <p:nvPr/>
          </p:nvSpPr>
          <p:spPr>
            <a:xfrm>
              <a:off x="2630"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96" name="矩形 55308"/>
            <p:cNvSpPr/>
            <p:nvPr/>
          </p:nvSpPr>
          <p:spPr>
            <a:xfrm>
              <a:off x="2307"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97" name="矩形 55309"/>
            <p:cNvSpPr/>
            <p:nvPr/>
          </p:nvSpPr>
          <p:spPr>
            <a:xfrm>
              <a:off x="1950" y="181"/>
              <a:ext cx="357"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98" name="矩形 55310"/>
            <p:cNvSpPr/>
            <p:nvPr/>
          </p:nvSpPr>
          <p:spPr>
            <a:xfrm>
              <a:off x="1661" y="181"/>
              <a:ext cx="289"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599" name="矩形 55311"/>
            <p:cNvSpPr/>
            <p:nvPr/>
          </p:nvSpPr>
          <p:spPr>
            <a:xfrm>
              <a:off x="1338"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00" name="矩形 55312"/>
            <p:cNvSpPr/>
            <p:nvPr/>
          </p:nvSpPr>
          <p:spPr>
            <a:xfrm>
              <a:off x="1014" y="181"/>
              <a:ext cx="324"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01" name="矩形 55313"/>
            <p:cNvSpPr/>
            <p:nvPr/>
          </p:nvSpPr>
          <p:spPr>
            <a:xfrm>
              <a:off x="691" y="181"/>
              <a:ext cx="323" cy="269"/>
            </a:xfrm>
            <a:prstGeom prst="rect">
              <a:avLst/>
            </a:prstGeom>
            <a:pattFill prst="pct9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02" name="矩形 55314"/>
            <p:cNvSpPr/>
            <p:nvPr/>
          </p:nvSpPr>
          <p:spPr>
            <a:xfrm>
              <a:off x="368" y="181"/>
              <a:ext cx="176"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03" name="矩形 55315"/>
            <p:cNvSpPr/>
            <p:nvPr/>
          </p:nvSpPr>
          <p:spPr>
            <a:xfrm>
              <a:off x="45"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04" name="直接连接符 55316"/>
            <p:cNvSpPr/>
            <p:nvPr/>
          </p:nvSpPr>
          <p:spPr>
            <a:xfrm>
              <a:off x="45" y="181"/>
              <a:ext cx="0" cy="269"/>
            </a:xfrm>
            <a:prstGeom prst="line">
              <a:avLst/>
            </a:prstGeom>
            <a:ln w="28575" cap="sq" cmpd="sng">
              <a:solidFill>
                <a:schemeClr val="tx1"/>
              </a:solidFill>
              <a:prstDash val="solid"/>
              <a:round/>
              <a:headEnd type="none" w="med" len="med"/>
              <a:tailEnd type="none" w="med" len="med"/>
            </a:ln>
          </p:spPr>
        </p:sp>
        <p:sp>
          <p:nvSpPr>
            <p:cNvPr id="67605" name="直接连接符 55317"/>
            <p:cNvSpPr/>
            <p:nvPr/>
          </p:nvSpPr>
          <p:spPr>
            <a:xfrm>
              <a:off x="5215" y="181"/>
              <a:ext cx="0" cy="269"/>
            </a:xfrm>
            <a:prstGeom prst="line">
              <a:avLst/>
            </a:prstGeom>
            <a:ln w="28575" cap="sq" cmpd="sng">
              <a:solidFill>
                <a:schemeClr val="tx1"/>
              </a:solidFill>
              <a:prstDash val="solid"/>
              <a:round/>
              <a:headEnd type="none" w="med" len="med"/>
              <a:tailEnd type="none" w="med" len="med"/>
            </a:ln>
          </p:spPr>
        </p:sp>
        <p:sp>
          <p:nvSpPr>
            <p:cNvPr id="67606" name="直接连接符 55318"/>
            <p:cNvSpPr/>
            <p:nvPr/>
          </p:nvSpPr>
          <p:spPr>
            <a:xfrm>
              <a:off x="2630" y="181"/>
              <a:ext cx="323" cy="0"/>
            </a:xfrm>
            <a:prstGeom prst="line">
              <a:avLst/>
            </a:prstGeom>
            <a:ln w="28575" cap="flat" cmpd="sng">
              <a:solidFill>
                <a:schemeClr val="tx1"/>
              </a:solidFill>
              <a:prstDash val="solid"/>
              <a:round/>
              <a:headEnd type="none" w="med" len="med"/>
              <a:tailEnd type="none" w="med" len="med"/>
            </a:ln>
          </p:spPr>
        </p:sp>
        <p:sp>
          <p:nvSpPr>
            <p:cNvPr id="67607" name="直接连接符 55319"/>
            <p:cNvSpPr/>
            <p:nvPr/>
          </p:nvSpPr>
          <p:spPr>
            <a:xfrm>
              <a:off x="2630" y="450"/>
              <a:ext cx="323" cy="0"/>
            </a:xfrm>
            <a:prstGeom prst="line">
              <a:avLst/>
            </a:prstGeom>
            <a:ln w="28575" cap="flat" cmpd="sng">
              <a:solidFill>
                <a:schemeClr val="tx1"/>
              </a:solidFill>
              <a:prstDash val="solid"/>
              <a:round/>
              <a:headEnd type="none" w="med" len="med"/>
              <a:tailEnd type="none" w="med" len="med"/>
            </a:ln>
          </p:spPr>
        </p:sp>
        <p:sp>
          <p:nvSpPr>
            <p:cNvPr id="67608" name="直接连接符 55320"/>
            <p:cNvSpPr/>
            <p:nvPr/>
          </p:nvSpPr>
          <p:spPr>
            <a:xfrm>
              <a:off x="2630" y="181"/>
              <a:ext cx="0" cy="269"/>
            </a:xfrm>
            <a:prstGeom prst="line">
              <a:avLst/>
            </a:prstGeom>
            <a:ln w="38100" cap="flat" cmpd="sng">
              <a:solidFill>
                <a:schemeClr val="tx1"/>
              </a:solidFill>
              <a:prstDash val="solid"/>
              <a:round/>
              <a:headEnd type="none" w="med" len="med"/>
              <a:tailEnd type="none" w="med" len="med"/>
            </a:ln>
          </p:spPr>
        </p:sp>
        <p:sp>
          <p:nvSpPr>
            <p:cNvPr id="67609" name="直接连接符 55321"/>
            <p:cNvSpPr/>
            <p:nvPr/>
          </p:nvSpPr>
          <p:spPr>
            <a:xfrm>
              <a:off x="1338" y="181"/>
              <a:ext cx="612" cy="0"/>
            </a:xfrm>
            <a:prstGeom prst="line">
              <a:avLst/>
            </a:prstGeom>
            <a:ln w="28575" cap="flat" cmpd="sng">
              <a:solidFill>
                <a:schemeClr val="tx1"/>
              </a:solidFill>
              <a:prstDash val="solid"/>
              <a:round/>
              <a:headEnd type="none" w="med" len="med"/>
              <a:tailEnd type="none" w="med" len="med"/>
            </a:ln>
          </p:spPr>
        </p:sp>
        <p:sp>
          <p:nvSpPr>
            <p:cNvPr id="67610" name="直接连接符 55322"/>
            <p:cNvSpPr/>
            <p:nvPr/>
          </p:nvSpPr>
          <p:spPr>
            <a:xfrm>
              <a:off x="1338" y="450"/>
              <a:ext cx="612" cy="0"/>
            </a:xfrm>
            <a:prstGeom prst="line">
              <a:avLst/>
            </a:prstGeom>
            <a:ln w="28575" cap="flat" cmpd="sng">
              <a:solidFill>
                <a:schemeClr val="tx1"/>
              </a:solidFill>
              <a:prstDash val="solid"/>
              <a:round/>
              <a:headEnd type="none" w="med" len="med"/>
              <a:tailEnd type="none" w="med" len="med"/>
            </a:ln>
          </p:spPr>
        </p:sp>
        <p:sp>
          <p:nvSpPr>
            <p:cNvPr id="67611" name="直接连接符 55323"/>
            <p:cNvSpPr/>
            <p:nvPr/>
          </p:nvSpPr>
          <p:spPr>
            <a:xfrm>
              <a:off x="1338" y="181"/>
              <a:ext cx="0" cy="269"/>
            </a:xfrm>
            <a:prstGeom prst="line">
              <a:avLst/>
            </a:prstGeom>
            <a:ln w="38100" cap="flat" cmpd="sng">
              <a:solidFill>
                <a:schemeClr val="tx1"/>
              </a:solidFill>
              <a:prstDash val="solid"/>
              <a:round/>
              <a:headEnd type="none" w="med" len="med"/>
              <a:tailEnd type="none" w="med" len="med"/>
            </a:ln>
          </p:spPr>
        </p:sp>
        <p:sp>
          <p:nvSpPr>
            <p:cNvPr id="67612" name="直接连接符 55324"/>
            <p:cNvSpPr/>
            <p:nvPr/>
          </p:nvSpPr>
          <p:spPr>
            <a:xfrm>
              <a:off x="1014" y="181"/>
              <a:ext cx="324" cy="0"/>
            </a:xfrm>
            <a:prstGeom prst="line">
              <a:avLst/>
            </a:prstGeom>
            <a:ln w="28575" cap="sq" cmpd="sng">
              <a:solidFill>
                <a:schemeClr val="tx1"/>
              </a:solidFill>
              <a:prstDash val="solid"/>
              <a:round/>
              <a:headEnd type="none" w="med" len="med"/>
              <a:tailEnd type="none" w="med" len="med"/>
            </a:ln>
          </p:spPr>
        </p:sp>
        <p:sp>
          <p:nvSpPr>
            <p:cNvPr id="67613" name="直接连接符 55325"/>
            <p:cNvSpPr/>
            <p:nvPr/>
          </p:nvSpPr>
          <p:spPr>
            <a:xfrm>
              <a:off x="1014" y="450"/>
              <a:ext cx="324" cy="0"/>
            </a:xfrm>
            <a:prstGeom prst="line">
              <a:avLst/>
            </a:prstGeom>
            <a:ln w="28575" cap="sq" cmpd="sng">
              <a:solidFill>
                <a:schemeClr val="tx1"/>
              </a:solidFill>
              <a:prstDash val="solid"/>
              <a:round/>
              <a:headEnd type="none" w="med" len="med"/>
              <a:tailEnd type="none" w="med" len="med"/>
            </a:ln>
          </p:spPr>
        </p:sp>
        <p:sp>
          <p:nvSpPr>
            <p:cNvPr id="67614" name="直接连接符 55326"/>
            <p:cNvSpPr/>
            <p:nvPr/>
          </p:nvSpPr>
          <p:spPr>
            <a:xfrm>
              <a:off x="691" y="181"/>
              <a:ext cx="0" cy="269"/>
            </a:xfrm>
            <a:prstGeom prst="line">
              <a:avLst/>
            </a:prstGeom>
            <a:ln w="38100" cap="flat" cmpd="sng">
              <a:solidFill>
                <a:schemeClr val="tx1"/>
              </a:solidFill>
              <a:prstDash val="solid"/>
              <a:round/>
              <a:headEnd type="none" w="med" len="med"/>
              <a:tailEnd type="none" w="med" len="med"/>
            </a:ln>
          </p:spPr>
        </p:sp>
        <p:sp>
          <p:nvSpPr>
            <p:cNvPr id="67615" name="直接连接符 55327"/>
            <p:cNvSpPr/>
            <p:nvPr/>
          </p:nvSpPr>
          <p:spPr>
            <a:xfrm>
              <a:off x="368" y="181"/>
              <a:ext cx="646" cy="0"/>
            </a:xfrm>
            <a:prstGeom prst="line">
              <a:avLst/>
            </a:prstGeom>
            <a:ln w="28575" cap="flat" cmpd="sng">
              <a:solidFill>
                <a:schemeClr val="tx1"/>
              </a:solidFill>
              <a:prstDash val="solid"/>
              <a:round/>
              <a:headEnd type="none" w="med" len="med"/>
              <a:tailEnd type="none" w="med" len="med"/>
            </a:ln>
          </p:spPr>
        </p:sp>
        <p:sp>
          <p:nvSpPr>
            <p:cNvPr id="67616" name="直接连接符 55328"/>
            <p:cNvSpPr/>
            <p:nvPr/>
          </p:nvSpPr>
          <p:spPr>
            <a:xfrm>
              <a:off x="368" y="450"/>
              <a:ext cx="646" cy="0"/>
            </a:xfrm>
            <a:prstGeom prst="line">
              <a:avLst/>
            </a:prstGeom>
            <a:ln w="28575" cap="flat" cmpd="sng">
              <a:solidFill>
                <a:schemeClr val="tx1"/>
              </a:solidFill>
              <a:prstDash val="solid"/>
              <a:round/>
              <a:headEnd type="none" w="med" len="med"/>
              <a:tailEnd type="none" w="med" len="med"/>
            </a:ln>
          </p:spPr>
        </p:sp>
        <p:sp>
          <p:nvSpPr>
            <p:cNvPr id="67617" name="直接连接符 55329"/>
            <p:cNvSpPr/>
            <p:nvPr/>
          </p:nvSpPr>
          <p:spPr>
            <a:xfrm>
              <a:off x="368" y="181"/>
              <a:ext cx="0" cy="269"/>
            </a:xfrm>
            <a:prstGeom prst="line">
              <a:avLst/>
            </a:prstGeom>
            <a:ln w="38100" cap="flat" cmpd="sng">
              <a:solidFill>
                <a:schemeClr val="tx1"/>
              </a:solidFill>
              <a:prstDash val="solid"/>
              <a:round/>
              <a:headEnd type="none" w="med" len="med"/>
              <a:tailEnd type="none" w="med" len="med"/>
            </a:ln>
          </p:spPr>
        </p:sp>
        <p:sp>
          <p:nvSpPr>
            <p:cNvPr id="67618" name="直接连接符 55330"/>
            <p:cNvSpPr/>
            <p:nvPr/>
          </p:nvSpPr>
          <p:spPr>
            <a:xfrm>
              <a:off x="1950" y="181"/>
              <a:ext cx="680" cy="0"/>
            </a:xfrm>
            <a:prstGeom prst="line">
              <a:avLst/>
            </a:prstGeom>
            <a:ln w="28575" cap="sq" cmpd="sng">
              <a:solidFill>
                <a:schemeClr val="tx1"/>
              </a:solidFill>
              <a:prstDash val="solid"/>
              <a:round/>
              <a:headEnd type="none" w="med" len="med"/>
              <a:tailEnd type="none" w="med" len="med"/>
            </a:ln>
          </p:spPr>
        </p:sp>
        <p:sp>
          <p:nvSpPr>
            <p:cNvPr id="67619" name="直接连接符 55331"/>
            <p:cNvSpPr/>
            <p:nvPr/>
          </p:nvSpPr>
          <p:spPr>
            <a:xfrm>
              <a:off x="1950" y="450"/>
              <a:ext cx="680" cy="0"/>
            </a:xfrm>
            <a:prstGeom prst="line">
              <a:avLst/>
            </a:prstGeom>
            <a:ln w="28575" cap="sq" cmpd="sng">
              <a:solidFill>
                <a:schemeClr val="tx1"/>
              </a:solidFill>
              <a:prstDash val="solid"/>
              <a:round/>
              <a:headEnd type="none" w="med" len="med"/>
              <a:tailEnd type="none" w="med" len="med"/>
            </a:ln>
          </p:spPr>
        </p:sp>
        <p:sp>
          <p:nvSpPr>
            <p:cNvPr id="67620" name="直接连接符 55332"/>
            <p:cNvSpPr/>
            <p:nvPr/>
          </p:nvSpPr>
          <p:spPr>
            <a:xfrm>
              <a:off x="1950" y="181"/>
              <a:ext cx="0" cy="269"/>
            </a:xfrm>
            <a:prstGeom prst="line">
              <a:avLst/>
            </a:prstGeom>
            <a:ln w="38100" cap="flat" cmpd="sng">
              <a:solidFill>
                <a:schemeClr val="tx1"/>
              </a:solidFill>
              <a:prstDash val="solid"/>
              <a:round/>
              <a:headEnd type="none" w="med" len="med"/>
              <a:tailEnd type="none" w="med" len="med"/>
            </a:ln>
          </p:spPr>
        </p:sp>
        <p:sp>
          <p:nvSpPr>
            <p:cNvPr id="67621" name="直接连接符 55333"/>
            <p:cNvSpPr/>
            <p:nvPr/>
          </p:nvSpPr>
          <p:spPr>
            <a:xfrm>
              <a:off x="3923" y="181"/>
              <a:ext cx="323" cy="0"/>
            </a:xfrm>
            <a:prstGeom prst="line">
              <a:avLst/>
            </a:prstGeom>
            <a:ln w="28575" cap="flat" cmpd="sng">
              <a:solidFill>
                <a:schemeClr val="tx1"/>
              </a:solidFill>
              <a:prstDash val="solid"/>
              <a:round/>
              <a:headEnd type="none" w="med" len="med"/>
              <a:tailEnd type="none" w="med" len="med"/>
            </a:ln>
          </p:spPr>
        </p:sp>
        <p:sp>
          <p:nvSpPr>
            <p:cNvPr id="67622" name="直接连接符 55334"/>
            <p:cNvSpPr/>
            <p:nvPr/>
          </p:nvSpPr>
          <p:spPr>
            <a:xfrm>
              <a:off x="2953" y="181"/>
              <a:ext cx="970" cy="0"/>
            </a:xfrm>
            <a:prstGeom prst="line">
              <a:avLst/>
            </a:prstGeom>
            <a:ln w="28575" cap="sq" cmpd="sng">
              <a:solidFill>
                <a:schemeClr val="tx1"/>
              </a:solidFill>
              <a:prstDash val="solid"/>
              <a:round/>
              <a:headEnd type="none" w="med" len="med"/>
              <a:tailEnd type="none" w="med" len="med"/>
            </a:ln>
          </p:spPr>
        </p:sp>
        <p:sp>
          <p:nvSpPr>
            <p:cNvPr id="67623" name="直接连接符 55335"/>
            <p:cNvSpPr/>
            <p:nvPr/>
          </p:nvSpPr>
          <p:spPr>
            <a:xfrm>
              <a:off x="4246" y="181"/>
              <a:ext cx="969" cy="0"/>
            </a:xfrm>
            <a:prstGeom prst="line">
              <a:avLst/>
            </a:prstGeom>
            <a:ln w="28575" cap="sq" cmpd="sng">
              <a:solidFill>
                <a:schemeClr val="tx1"/>
              </a:solidFill>
              <a:prstDash val="solid"/>
              <a:round/>
              <a:headEnd type="none" w="med" len="med"/>
              <a:tailEnd type="none" w="med" len="med"/>
            </a:ln>
          </p:spPr>
        </p:sp>
        <p:sp>
          <p:nvSpPr>
            <p:cNvPr id="67624" name="直接连接符 55336"/>
            <p:cNvSpPr/>
            <p:nvPr/>
          </p:nvSpPr>
          <p:spPr>
            <a:xfrm>
              <a:off x="3923" y="450"/>
              <a:ext cx="323" cy="0"/>
            </a:xfrm>
            <a:prstGeom prst="line">
              <a:avLst/>
            </a:prstGeom>
            <a:ln w="28575" cap="flat" cmpd="sng">
              <a:solidFill>
                <a:schemeClr val="tx1"/>
              </a:solidFill>
              <a:prstDash val="solid"/>
              <a:round/>
              <a:headEnd type="none" w="med" len="med"/>
              <a:tailEnd type="none" w="med" len="med"/>
            </a:ln>
          </p:spPr>
        </p:sp>
        <p:sp>
          <p:nvSpPr>
            <p:cNvPr id="67625" name="直接连接符 55337"/>
            <p:cNvSpPr/>
            <p:nvPr/>
          </p:nvSpPr>
          <p:spPr>
            <a:xfrm>
              <a:off x="2953" y="450"/>
              <a:ext cx="970" cy="0"/>
            </a:xfrm>
            <a:prstGeom prst="line">
              <a:avLst/>
            </a:prstGeom>
            <a:ln w="28575" cap="sq" cmpd="sng">
              <a:solidFill>
                <a:schemeClr val="tx1"/>
              </a:solidFill>
              <a:prstDash val="solid"/>
              <a:round/>
              <a:headEnd type="none" w="med" len="med"/>
              <a:tailEnd type="none" w="med" len="med"/>
            </a:ln>
          </p:spPr>
        </p:sp>
        <p:sp>
          <p:nvSpPr>
            <p:cNvPr id="67626" name="直接连接符 55338"/>
            <p:cNvSpPr/>
            <p:nvPr/>
          </p:nvSpPr>
          <p:spPr>
            <a:xfrm>
              <a:off x="4246" y="450"/>
              <a:ext cx="969" cy="0"/>
            </a:xfrm>
            <a:prstGeom prst="line">
              <a:avLst/>
            </a:prstGeom>
            <a:ln w="28575" cap="sq" cmpd="sng">
              <a:solidFill>
                <a:schemeClr val="tx1"/>
              </a:solidFill>
              <a:prstDash val="solid"/>
              <a:round/>
              <a:headEnd type="none" w="med" len="med"/>
              <a:tailEnd type="none" w="med" len="med"/>
            </a:ln>
          </p:spPr>
        </p:sp>
        <p:sp>
          <p:nvSpPr>
            <p:cNvPr id="67627" name="直接连接符 55339"/>
            <p:cNvSpPr/>
            <p:nvPr/>
          </p:nvSpPr>
          <p:spPr>
            <a:xfrm>
              <a:off x="3923" y="181"/>
              <a:ext cx="0" cy="269"/>
            </a:xfrm>
            <a:prstGeom prst="line">
              <a:avLst/>
            </a:prstGeom>
            <a:ln w="38100" cap="flat" cmpd="sng">
              <a:solidFill>
                <a:schemeClr val="tx1"/>
              </a:solidFill>
              <a:prstDash val="solid"/>
              <a:round/>
              <a:headEnd type="none" w="med" len="med"/>
              <a:tailEnd type="none" w="med" len="med"/>
            </a:ln>
          </p:spPr>
        </p:sp>
        <p:sp>
          <p:nvSpPr>
            <p:cNvPr id="67628" name="直接连接符 55340"/>
            <p:cNvSpPr/>
            <p:nvPr/>
          </p:nvSpPr>
          <p:spPr>
            <a:xfrm>
              <a:off x="544" y="181"/>
              <a:ext cx="0" cy="269"/>
            </a:xfrm>
            <a:prstGeom prst="line">
              <a:avLst/>
            </a:prstGeom>
            <a:ln w="38100" cap="flat" cmpd="sng">
              <a:solidFill>
                <a:schemeClr val="tx1"/>
              </a:solidFill>
              <a:prstDash val="solid"/>
              <a:round/>
              <a:headEnd type="none" w="med" len="med"/>
              <a:tailEnd type="none" w="med" len="med"/>
            </a:ln>
          </p:spPr>
        </p:sp>
        <p:sp>
          <p:nvSpPr>
            <p:cNvPr id="67629" name="直接连接符 55341"/>
            <p:cNvSpPr/>
            <p:nvPr/>
          </p:nvSpPr>
          <p:spPr>
            <a:xfrm>
              <a:off x="45" y="181"/>
              <a:ext cx="323" cy="0"/>
            </a:xfrm>
            <a:prstGeom prst="line">
              <a:avLst/>
            </a:prstGeom>
            <a:ln w="28575" cap="sq" cmpd="sng">
              <a:solidFill>
                <a:schemeClr val="tx1"/>
              </a:solidFill>
              <a:prstDash val="solid"/>
              <a:round/>
              <a:headEnd type="none" w="med" len="med"/>
              <a:tailEnd type="none" w="med" len="med"/>
            </a:ln>
          </p:spPr>
        </p:sp>
        <p:sp>
          <p:nvSpPr>
            <p:cNvPr id="67630" name="直接连接符 55342"/>
            <p:cNvSpPr/>
            <p:nvPr/>
          </p:nvSpPr>
          <p:spPr>
            <a:xfrm>
              <a:off x="45" y="450"/>
              <a:ext cx="323" cy="0"/>
            </a:xfrm>
            <a:prstGeom prst="line">
              <a:avLst/>
            </a:prstGeom>
            <a:ln w="28575" cap="sq" cmpd="sng">
              <a:solidFill>
                <a:schemeClr val="tx1"/>
              </a:solidFill>
              <a:prstDash val="solid"/>
              <a:round/>
              <a:headEnd type="none" w="med" len="med"/>
              <a:tailEnd type="none" w="med" len="med"/>
            </a:ln>
          </p:spPr>
        </p:sp>
        <p:sp>
          <p:nvSpPr>
            <p:cNvPr id="67631" name="文本框 55343"/>
            <p:cNvSpPr txBox="1"/>
            <p:nvPr/>
          </p:nvSpPr>
          <p:spPr>
            <a:xfrm>
              <a:off x="0" y="0"/>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7632" name="文本框 55344"/>
            <p:cNvSpPr txBox="1"/>
            <p:nvPr/>
          </p:nvSpPr>
          <p:spPr>
            <a:xfrm>
              <a:off x="861"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45</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633" name="文本框 55345"/>
            <p:cNvSpPr txBox="1"/>
            <p:nvPr/>
          </p:nvSpPr>
          <p:spPr>
            <a:xfrm>
              <a:off x="4218" y="181"/>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128</a:t>
              </a:r>
              <a:endParaRPr lang="en-US" altLang="zh-CN" sz="2400" b="1">
                <a:latin typeface="Arial" panose="020B0604020202020204" pitchFamily="34" charset="0"/>
                <a:ea typeface="黑体" panose="02010609060101010101" pitchFamily="1" charset="-122"/>
              </a:endParaRPr>
            </a:p>
          </p:txBody>
        </p:sp>
        <p:sp>
          <p:nvSpPr>
            <p:cNvPr id="67634" name="文本框 55346"/>
            <p:cNvSpPr txBox="1"/>
            <p:nvPr/>
          </p:nvSpPr>
          <p:spPr>
            <a:xfrm>
              <a:off x="2630"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7635" name="文本框 55347"/>
            <p:cNvSpPr txBox="1"/>
            <p:nvPr/>
          </p:nvSpPr>
          <p:spPr>
            <a:xfrm>
              <a:off x="2359" y="181"/>
              <a:ext cx="317"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32</a:t>
              </a:r>
              <a:endParaRPr lang="en-US" altLang="zh-CN" sz="2400" b="1">
                <a:latin typeface="Arial" panose="020B0604020202020204" pitchFamily="34" charset="0"/>
                <a:ea typeface="黑体" panose="02010609060101010101" pitchFamily="1" charset="-122"/>
              </a:endParaRPr>
            </a:p>
          </p:txBody>
        </p:sp>
        <p:sp>
          <p:nvSpPr>
            <p:cNvPr id="67636" name="文本框 55348"/>
            <p:cNvSpPr txBox="1"/>
            <p:nvPr/>
          </p:nvSpPr>
          <p:spPr>
            <a:xfrm>
              <a:off x="544" y="226"/>
              <a:ext cx="272" cy="173"/>
            </a:xfrm>
            <a:prstGeom prst="rect">
              <a:avLst/>
            </a:prstGeom>
            <a:noFill/>
            <a:ln w="9525">
              <a:noFill/>
            </a:ln>
          </p:spPr>
          <p:txBody>
            <a:bodyPr wrap="square" lIns="0" tIns="0" rIns="0" bIns="0" anchor="t">
              <a:spAutoFit/>
            </a:bodyPr>
            <a:p>
              <a:pPr lvl="0" indent="0" eaLnBrk="0" hangingPunct="0">
                <a:spcBef>
                  <a:spcPct val="50000"/>
                </a:spcBef>
              </a:pPr>
              <a:r>
                <a:rPr lang="en-US" altLang="zh-CN" b="1">
                  <a:latin typeface="Arial Narrow" panose="020B0606020202030204" pitchFamily="2" charset="0"/>
                  <a:ea typeface="黑体" panose="02010609060101010101" pitchFamily="1" charset="-122"/>
                </a:rPr>
                <a:t>16</a:t>
              </a:r>
              <a:endParaRPr lang="en-US" altLang="zh-CN" b="1">
                <a:latin typeface="Arial Narrow" panose="020B0606020202030204" pitchFamily="2" charset="0"/>
                <a:ea typeface="黑体" panose="02010609060101010101" pitchFamily="1" charset="-122"/>
              </a:endParaRPr>
            </a:p>
          </p:txBody>
        </p:sp>
        <p:sp>
          <p:nvSpPr>
            <p:cNvPr id="67637" name="文本框 55349"/>
            <p:cNvSpPr txBox="1"/>
            <p:nvPr/>
          </p:nvSpPr>
          <p:spPr>
            <a:xfrm>
              <a:off x="1315"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7638" name="文本框 55350"/>
            <p:cNvSpPr txBox="1"/>
            <p:nvPr/>
          </p:nvSpPr>
          <p:spPr>
            <a:xfrm>
              <a:off x="680"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7639" name="文本框 55351"/>
            <p:cNvSpPr txBox="1"/>
            <p:nvPr/>
          </p:nvSpPr>
          <p:spPr>
            <a:xfrm>
              <a:off x="333" y="16"/>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7640" name="文本框 55352"/>
            <p:cNvSpPr txBox="1"/>
            <p:nvPr/>
          </p:nvSpPr>
          <p:spPr>
            <a:xfrm>
              <a:off x="90" y="213"/>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641" name="文本框 55353"/>
            <p:cNvSpPr txBox="1"/>
            <p:nvPr/>
          </p:nvSpPr>
          <p:spPr>
            <a:xfrm>
              <a:off x="1915"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192</a:t>
              </a:r>
              <a:endParaRPr lang="en-US" altLang="zh-CN" sz="2000" b="1">
                <a:latin typeface="Arial" panose="020B0604020202020204" pitchFamily="34" charset="0"/>
                <a:ea typeface="黑体" panose="02010609060101010101" pitchFamily="1" charset="-122"/>
              </a:endParaRPr>
            </a:p>
          </p:txBody>
        </p:sp>
        <p:sp>
          <p:nvSpPr>
            <p:cNvPr id="67642" name="文本框 55354"/>
            <p:cNvSpPr txBox="1"/>
            <p:nvPr/>
          </p:nvSpPr>
          <p:spPr>
            <a:xfrm>
              <a:off x="1496"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52</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643" name="文本框 55355"/>
            <p:cNvSpPr txBox="1"/>
            <p:nvPr/>
          </p:nvSpPr>
          <p:spPr>
            <a:xfrm>
              <a:off x="3924" y="18"/>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384</a:t>
              </a:r>
              <a:endParaRPr lang="en-US" altLang="zh-CN" sz="2000" b="1">
                <a:latin typeface="Arial" panose="020B0604020202020204" pitchFamily="34" charset="0"/>
                <a:ea typeface="黑体" panose="02010609060101010101" pitchFamily="1" charset="-122"/>
              </a:endParaRPr>
            </a:p>
          </p:txBody>
        </p:sp>
        <p:sp>
          <p:nvSpPr>
            <p:cNvPr id="67644" name="文本框 55356"/>
            <p:cNvSpPr txBox="1"/>
            <p:nvPr/>
          </p:nvSpPr>
          <p:spPr>
            <a:xfrm>
              <a:off x="3084" y="226"/>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100</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645" name="文本框 55357"/>
            <p:cNvSpPr txBox="1"/>
            <p:nvPr/>
          </p:nvSpPr>
          <p:spPr>
            <a:xfrm>
              <a:off x="384" y="234"/>
              <a:ext cx="132" cy="173"/>
            </a:xfrm>
            <a:prstGeom prst="rect">
              <a:avLst/>
            </a:prstGeom>
            <a:noFill/>
            <a:ln w="9525">
              <a:noFill/>
            </a:ln>
          </p:spPr>
          <p:txBody>
            <a:bodyPr wrap="none" lIns="0" tIns="0" rIns="0" bIns="0" anchor="t">
              <a:spAutoFit/>
            </a:bodyPr>
            <a:p>
              <a:pPr lvl="0" indent="0" eaLnBrk="0" hangingPunct="0">
                <a:spcBef>
                  <a:spcPct val="50000"/>
                </a:spcBef>
              </a:pPr>
              <a:r>
                <a:rPr lang="en-US" altLang="zh-CN" b="1">
                  <a:solidFill>
                    <a:srgbClr val="FF0000"/>
                  </a:solidFill>
                  <a:latin typeface="Arial Narrow" panose="020B0606020202030204" pitchFamily="2" charset="0"/>
                  <a:ea typeface="黑体" panose="02010609060101010101" pitchFamily="1" charset="-122"/>
                </a:rPr>
                <a:t>11</a:t>
              </a:r>
              <a:endParaRPr lang="en-US" altLang="zh-CN" b="1">
                <a:solidFill>
                  <a:srgbClr val="FF0000"/>
                </a:solidFill>
                <a:latin typeface="Arial Narrow" panose="020B0606020202030204" pitchFamily="2" charset="0"/>
                <a:ea typeface="黑体" panose="02010609060101010101" pitchFamily="1" charset="-122"/>
              </a:endParaRPr>
            </a:p>
          </p:txBody>
        </p:sp>
        <p:sp>
          <p:nvSpPr>
            <p:cNvPr id="67646" name="文本框 55358"/>
            <p:cNvSpPr txBox="1"/>
            <p:nvPr/>
          </p:nvSpPr>
          <p:spPr>
            <a:xfrm>
              <a:off x="1996" y="226"/>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19</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647" name="文本框 55359"/>
            <p:cNvSpPr txBox="1"/>
            <p:nvPr/>
          </p:nvSpPr>
          <p:spPr>
            <a:xfrm>
              <a:off x="2287" y="21"/>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224</a:t>
              </a:r>
              <a:endParaRPr lang="en-US" altLang="zh-CN" sz="2000" b="1">
                <a:latin typeface="Arial" panose="020B0604020202020204" pitchFamily="34" charset="0"/>
                <a:ea typeface="黑体" panose="02010609060101010101" pitchFamily="1" charset="-122"/>
              </a:endParaRPr>
            </a:p>
          </p:txBody>
        </p:sp>
      </p:grpSp>
      <p:grpSp>
        <p:nvGrpSpPr>
          <p:cNvPr id="55361" name="组合 55360"/>
          <p:cNvGrpSpPr/>
          <p:nvPr/>
        </p:nvGrpSpPr>
        <p:grpSpPr>
          <a:xfrm>
            <a:off x="468313" y="1989138"/>
            <a:ext cx="8278812" cy="1023937"/>
            <a:chOff x="0" y="0"/>
            <a:chExt cx="5215" cy="645"/>
          </a:xfrm>
        </p:grpSpPr>
        <p:grpSp>
          <p:nvGrpSpPr>
            <p:cNvPr id="67649" name="组合 55361"/>
            <p:cNvGrpSpPr/>
            <p:nvPr/>
          </p:nvGrpSpPr>
          <p:grpSpPr>
            <a:xfrm>
              <a:off x="0" y="0"/>
              <a:ext cx="5215" cy="456"/>
              <a:chOff x="0" y="0"/>
              <a:chExt cx="5215" cy="456"/>
            </a:xfrm>
          </p:grpSpPr>
          <p:sp>
            <p:nvSpPr>
              <p:cNvPr id="67650" name="矩形 55362"/>
              <p:cNvSpPr/>
              <p:nvPr/>
            </p:nvSpPr>
            <p:spPr>
              <a:xfrm>
                <a:off x="544" y="181"/>
                <a:ext cx="147"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51" name="矩形 55363"/>
              <p:cNvSpPr/>
              <p:nvPr/>
            </p:nvSpPr>
            <p:spPr>
              <a:xfrm>
                <a:off x="4892"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52" name="矩形 55364"/>
              <p:cNvSpPr/>
              <p:nvPr/>
            </p:nvSpPr>
            <p:spPr>
              <a:xfrm>
                <a:off x="4569"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53" name="矩形 55365"/>
              <p:cNvSpPr/>
              <p:nvPr/>
            </p:nvSpPr>
            <p:spPr>
              <a:xfrm>
                <a:off x="4246"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54" name="矩形 55366"/>
              <p:cNvSpPr/>
              <p:nvPr/>
            </p:nvSpPr>
            <p:spPr>
              <a:xfrm>
                <a:off x="3923"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55" name="矩形 55367"/>
              <p:cNvSpPr/>
              <p:nvPr/>
            </p:nvSpPr>
            <p:spPr>
              <a:xfrm>
                <a:off x="3599" y="181"/>
                <a:ext cx="324"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56" name="矩形 55368"/>
              <p:cNvSpPr/>
              <p:nvPr/>
            </p:nvSpPr>
            <p:spPr>
              <a:xfrm>
                <a:off x="3276"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57" name="矩形 55369"/>
              <p:cNvSpPr/>
              <p:nvPr/>
            </p:nvSpPr>
            <p:spPr>
              <a:xfrm>
                <a:off x="2953"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58" name="矩形 55370"/>
              <p:cNvSpPr/>
              <p:nvPr/>
            </p:nvSpPr>
            <p:spPr>
              <a:xfrm>
                <a:off x="2630"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59" name="矩形 55371"/>
              <p:cNvSpPr/>
              <p:nvPr/>
            </p:nvSpPr>
            <p:spPr>
              <a:xfrm>
                <a:off x="2307"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60" name="矩形 55372"/>
              <p:cNvSpPr/>
              <p:nvPr/>
            </p:nvSpPr>
            <p:spPr>
              <a:xfrm>
                <a:off x="1950" y="181"/>
                <a:ext cx="357"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61" name="矩形 55373"/>
              <p:cNvSpPr/>
              <p:nvPr/>
            </p:nvSpPr>
            <p:spPr>
              <a:xfrm>
                <a:off x="1661" y="181"/>
                <a:ext cx="289"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62" name="矩形 55374"/>
              <p:cNvSpPr/>
              <p:nvPr/>
            </p:nvSpPr>
            <p:spPr>
              <a:xfrm>
                <a:off x="1338"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63" name="矩形 55375"/>
              <p:cNvSpPr/>
              <p:nvPr/>
            </p:nvSpPr>
            <p:spPr>
              <a:xfrm>
                <a:off x="1014" y="181"/>
                <a:ext cx="324"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64" name="矩形 55376"/>
              <p:cNvSpPr/>
              <p:nvPr/>
            </p:nvSpPr>
            <p:spPr>
              <a:xfrm>
                <a:off x="691" y="181"/>
                <a:ext cx="323" cy="269"/>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65" name="矩形 55377"/>
              <p:cNvSpPr/>
              <p:nvPr/>
            </p:nvSpPr>
            <p:spPr>
              <a:xfrm>
                <a:off x="368" y="181"/>
                <a:ext cx="176"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66" name="矩形 55378"/>
              <p:cNvSpPr/>
              <p:nvPr/>
            </p:nvSpPr>
            <p:spPr>
              <a:xfrm>
                <a:off x="45" y="181"/>
                <a:ext cx="323" cy="269"/>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667" name="直接连接符 55379"/>
              <p:cNvSpPr/>
              <p:nvPr/>
            </p:nvSpPr>
            <p:spPr>
              <a:xfrm>
                <a:off x="45" y="181"/>
                <a:ext cx="0" cy="269"/>
              </a:xfrm>
              <a:prstGeom prst="line">
                <a:avLst/>
              </a:prstGeom>
              <a:ln w="28575" cap="sq" cmpd="sng">
                <a:solidFill>
                  <a:schemeClr val="tx1"/>
                </a:solidFill>
                <a:prstDash val="solid"/>
                <a:round/>
                <a:headEnd type="none" w="med" len="med"/>
                <a:tailEnd type="none" w="med" len="med"/>
              </a:ln>
            </p:spPr>
          </p:sp>
          <p:sp>
            <p:nvSpPr>
              <p:cNvPr id="67668" name="直接连接符 55380"/>
              <p:cNvSpPr/>
              <p:nvPr/>
            </p:nvSpPr>
            <p:spPr>
              <a:xfrm>
                <a:off x="5215" y="181"/>
                <a:ext cx="0" cy="269"/>
              </a:xfrm>
              <a:prstGeom prst="line">
                <a:avLst/>
              </a:prstGeom>
              <a:ln w="28575" cap="sq" cmpd="sng">
                <a:solidFill>
                  <a:schemeClr val="tx1"/>
                </a:solidFill>
                <a:prstDash val="solid"/>
                <a:round/>
                <a:headEnd type="none" w="med" len="med"/>
                <a:tailEnd type="none" w="med" len="med"/>
              </a:ln>
            </p:spPr>
          </p:sp>
          <p:sp>
            <p:nvSpPr>
              <p:cNvPr id="67669" name="直接连接符 55381"/>
              <p:cNvSpPr/>
              <p:nvPr/>
            </p:nvSpPr>
            <p:spPr>
              <a:xfrm>
                <a:off x="2630" y="181"/>
                <a:ext cx="323" cy="0"/>
              </a:xfrm>
              <a:prstGeom prst="line">
                <a:avLst/>
              </a:prstGeom>
              <a:ln w="28575" cap="flat" cmpd="sng">
                <a:solidFill>
                  <a:schemeClr val="tx1"/>
                </a:solidFill>
                <a:prstDash val="solid"/>
                <a:round/>
                <a:headEnd type="none" w="med" len="med"/>
                <a:tailEnd type="none" w="med" len="med"/>
              </a:ln>
            </p:spPr>
          </p:sp>
          <p:sp>
            <p:nvSpPr>
              <p:cNvPr id="67670" name="直接连接符 55382"/>
              <p:cNvSpPr/>
              <p:nvPr/>
            </p:nvSpPr>
            <p:spPr>
              <a:xfrm>
                <a:off x="2630" y="450"/>
                <a:ext cx="323" cy="0"/>
              </a:xfrm>
              <a:prstGeom prst="line">
                <a:avLst/>
              </a:prstGeom>
              <a:ln w="28575" cap="flat" cmpd="sng">
                <a:solidFill>
                  <a:schemeClr val="tx1"/>
                </a:solidFill>
                <a:prstDash val="solid"/>
                <a:round/>
                <a:headEnd type="none" w="med" len="med"/>
                <a:tailEnd type="none" w="med" len="med"/>
              </a:ln>
            </p:spPr>
          </p:sp>
          <p:sp>
            <p:nvSpPr>
              <p:cNvPr id="67671" name="直接连接符 55383"/>
              <p:cNvSpPr/>
              <p:nvPr/>
            </p:nvSpPr>
            <p:spPr>
              <a:xfrm>
                <a:off x="2630" y="181"/>
                <a:ext cx="0" cy="269"/>
              </a:xfrm>
              <a:prstGeom prst="line">
                <a:avLst/>
              </a:prstGeom>
              <a:ln w="38100" cap="flat" cmpd="sng">
                <a:solidFill>
                  <a:schemeClr val="tx1"/>
                </a:solidFill>
                <a:prstDash val="solid"/>
                <a:round/>
                <a:headEnd type="none" w="med" len="med"/>
                <a:tailEnd type="none" w="med" len="med"/>
              </a:ln>
            </p:spPr>
          </p:sp>
          <p:sp>
            <p:nvSpPr>
              <p:cNvPr id="67672" name="直接连接符 55384"/>
              <p:cNvSpPr/>
              <p:nvPr/>
            </p:nvSpPr>
            <p:spPr>
              <a:xfrm>
                <a:off x="1338" y="181"/>
                <a:ext cx="612" cy="0"/>
              </a:xfrm>
              <a:prstGeom prst="line">
                <a:avLst/>
              </a:prstGeom>
              <a:ln w="28575" cap="flat" cmpd="sng">
                <a:solidFill>
                  <a:schemeClr val="tx1"/>
                </a:solidFill>
                <a:prstDash val="solid"/>
                <a:round/>
                <a:headEnd type="none" w="med" len="med"/>
                <a:tailEnd type="none" w="med" len="med"/>
              </a:ln>
            </p:spPr>
          </p:sp>
          <p:sp>
            <p:nvSpPr>
              <p:cNvPr id="67673" name="直接连接符 55385"/>
              <p:cNvSpPr/>
              <p:nvPr/>
            </p:nvSpPr>
            <p:spPr>
              <a:xfrm>
                <a:off x="1338" y="450"/>
                <a:ext cx="612" cy="0"/>
              </a:xfrm>
              <a:prstGeom prst="line">
                <a:avLst/>
              </a:prstGeom>
              <a:ln w="28575" cap="flat" cmpd="sng">
                <a:solidFill>
                  <a:schemeClr val="tx1"/>
                </a:solidFill>
                <a:prstDash val="solid"/>
                <a:round/>
                <a:headEnd type="none" w="med" len="med"/>
                <a:tailEnd type="none" w="med" len="med"/>
              </a:ln>
            </p:spPr>
          </p:sp>
          <p:sp>
            <p:nvSpPr>
              <p:cNvPr id="67674" name="直接连接符 55386"/>
              <p:cNvSpPr/>
              <p:nvPr/>
            </p:nvSpPr>
            <p:spPr>
              <a:xfrm>
                <a:off x="1338" y="181"/>
                <a:ext cx="0" cy="269"/>
              </a:xfrm>
              <a:prstGeom prst="line">
                <a:avLst/>
              </a:prstGeom>
              <a:ln w="38100" cap="flat" cmpd="sng">
                <a:solidFill>
                  <a:schemeClr val="tx1"/>
                </a:solidFill>
                <a:prstDash val="solid"/>
                <a:round/>
                <a:headEnd type="none" w="med" len="med"/>
                <a:tailEnd type="none" w="med" len="med"/>
              </a:ln>
            </p:spPr>
          </p:sp>
          <p:sp>
            <p:nvSpPr>
              <p:cNvPr id="67675" name="直接连接符 55387"/>
              <p:cNvSpPr/>
              <p:nvPr/>
            </p:nvSpPr>
            <p:spPr>
              <a:xfrm>
                <a:off x="1014" y="181"/>
                <a:ext cx="324" cy="0"/>
              </a:xfrm>
              <a:prstGeom prst="line">
                <a:avLst/>
              </a:prstGeom>
              <a:ln w="28575" cap="sq" cmpd="sng">
                <a:solidFill>
                  <a:schemeClr val="tx1"/>
                </a:solidFill>
                <a:prstDash val="solid"/>
                <a:round/>
                <a:headEnd type="none" w="med" len="med"/>
                <a:tailEnd type="none" w="med" len="med"/>
              </a:ln>
            </p:spPr>
          </p:sp>
          <p:sp>
            <p:nvSpPr>
              <p:cNvPr id="67676" name="直接连接符 55388"/>
              <p:cNvSpPr/>
              <p:nvPr/>
            </p:nvSpPr>
            <p:spPr>
              <a:xfrm>
                <a:off x="1014" y="450"/>
                <a:ext cx="324" cy="0"/>
              </a:xfrm>
              <a:prstGeom prst="line">
                <a:avLst/>
              </a:prstGeom>
              <a:ln w="28575" cap="sq" cmpd="sng">
                <a:solidFill>
                  <a:schemeClr val="tx1"/>
                </a:solidFill>
                <a:prstDash val="solid"/>
                <a:round/>
                <a:headEnd type="none" w="med" len="med"/>
                <a:tailEnd type="none" w="med" len="med"/>
              </a:ln>
            </p:spPr>
          </p:sp>
          <p:sp>
            <p:nvSpPr>
              <p:cNvPr id="67677" name="直接连接符 55389"/>
              <p:cNvSpPr/>
              <p:nvPr/>
            </p:nvSpPr>
            <p:spPr>
              <a:xfrm>
                <a:off x="691" y="181"/>
                <a:ext cx="0" cy="269"/>
              </a:xfrm>
              <a:prstGeom prst="line">
                <a:avLst/>
              </a:prstGeom>
              <a:ln w="38100" cap="flat" cmpd="sng">
                <a:solidFill>
                  <a:schemeClr val="tx1"/>
                </a:solidFill>
                <a:prstDash val="solid"/>
                <a:round/>
                <a:headEnd type="none" w="med" len="med"/>
                <a:tailEnd type="none" w="med" len="med"/>
              </a:ln>
            </p:spPr>
          </p:sp>
          <p:sp>
            <p:nvSpPr>
              <p:cNvPr id="67678" name="直接连接符 55390"/>
              <p:cNvSpPr/>
              <p:nvPr/>
            </p:nvSpPr>
            <p:spPr>
              <a:xfrm>
                <a:off x="368" y="181"/>
                <a:ext cx="646" cy="0"/>
              </a:xfrm>
              <a:prstGeom prst="line">
                <a:avLst/>
              </a:prstGeom>
              <a:ln w="28575" cap="flat" cmpd="sng">
                <a:solidFill>
                  <a:schemeClr val="tx1"/>
                </a:solidFill>
                <a:prstDash val="solid"/>
                <a:round/>
                <a:headEnd type="none" w="med" len="med"/>
                <a:tailEnd type="none" w="med" len="med"/>
              </a:ln>
            </p:spPr>
          </p:sp>
          <p:sp>
            <p:nvSpPr>
              <p:cNvPr id="67679" name="直接连接符 55391"/>
              <p:cNvSpPr/>
              <p:nvPr/>
            </p:nvSpPr>
            <p:spPr>
              <a:xfrm>
                <a:off x="368" y="450"/>
                <a:ext cx="646" cy="0"/>
              </a:xfrm>
              <a:prstGeom prst="line">
                <a:avLst/>
              </a:prstGeom>
              <a:ln w="28575" cap="flat" cmpd="sng">
                <a:solidFill>
                  <a:schemeClr val="tx1"/>
                </a:solidFill>
                <a:prstDash val="solid"/>
                <a:round/>
                <a:headEnd type="none" w="med" len="med"/>
                <a:tailEnd type="none" w="med" len="med"/>
              </a:ln>
            </p:spPr>
          </p:sp>
          <p:sp>
            <p:nvSpPr>
              <p:cNvPr id="67680" name="直接连接符 55392"/>
              <p:cNvSpPr/>
              <p:nvPr/>
            </p:nvSpPr>
            <p:spPr>
              <a:xfrm>
                <a:off x="368" y="181"/>
                <a:ext cx="0" cy="269"/>
              </a:xfrm>
              <a:prstGeom prst="line">
                <a:avLst/>
              </a:prstGeom>
              <a:ln w="38100" cap="flat" cmpd="sng">
                <a:solidFill>
                  <a:schemeClr val="tx1"/>
                </a:solidFill>
                <a:prstDash val="solid"/>
                <a:round/>
                <a:headEnd type="none" w="med" len="med"/>
                <a:tailEnd type="none" w="med" len="med"/>
              </a:ln>
            </p:spPr>
          </p:sp>
          <p:sp>
            <p:nvSpPr>
              <p:cNvPr id="67681" name="直接连接符 55393"/>
              <p:cNvSpPr/>
              <p:nvPr/>
            </p:nvSpPr>
            <p:spPr>
              <a:xfrm>
                <a:off x="1950" y="181"/>
                <a:ext cx="680" cy="0"/>
              </a:xfrm>
              <a:prstGeom prst="line">
                <a:avLst/>
              </a:prstGeom>
              <a:ln w="28575" cap="sq" cmpd="sng">
                <a:solidFill>
                  <a:schemeClr val="tx1"/>
                </a:solidFill>
                <a:prstDash val="solid"/>
                <a:round/>
                <a:headEnd type="none" w="med" len="med"/>
                <a:tailEnd type="none" w="med" len="med"/>
              </a:ln>
            </p:spPr>
          </p:sp>
          <p:sp>
            <p:nvSpPr>
              <p:cNvPr id="67682" name="直接连接符 55394"/>
              <p:cNvSpPr/>
              <p:nvPr/>
            </p:nvSpPr>
            <p:spPr>
              <a:xfrm>
                <a:off x="1950" y="450"/>
                <a:ext cx="680" cy="0"/>
              </a:xfrm>
              <a:prstGeom prst="line">
                <a:avLst/>
              </a:prstGeom>
              <a:ln w="28575" cap="sq" cmpd="sng">
                <a:solidFill>
                  <a:schemeClr val="tx1"/>
                </a:solidFill>
                <a:prstDash val="solid"/>
                <a:round/>
                <a:headEnd type="none" w="med" len="med"/>
                <a:tailEnd type="none" w="med" len="med"/>
              </a:ln>
            </p:spPr>
          </p:sp>
          <p:sp>
            <p:nvSpPr>
              <p:cNvPr id="67683" name="直接连接符 55395"/>
              <p:cNvSpPr/>
              <p:nvPr/>
            </p:nvSpPr>
            <p:spPr>
              <a:xfrm>
                <a:off x="1950" y="181"/>
                <a:ext cx="0" cy="269"/>
              </a:xfrm>
              <a:prstGeom prst="line">
                <a:avLst/>
              </a:prstGeom>
              <a:ln w="38100" cap="flat" cmpd="sng">
                <a:solidFill>
                  <a:schemeClr val="tx1"/>
                </a:solidFill>
                <a:prstDash val="solid"/>
                <a:round/>
                <a:headEnd type="none" w="med" len="med"/>
                <a:tailEnd type="none" w="med" len="med"/>
              </a:ln>
            </p:spPr>
          </p:sp>
          <p:sp>
            <p:nvSpPr>
              <p:cNvPr id="67684" name="直接连接符 55396"/>
              <p:cNvSpPr/>
              <p:nvPr/>
            </p:nvSpPr>
            <p:spPr>
              <a:xfrm>
                <a:off x="3923" y="181"/>
                <a:ext cx="323" cy="0"/>
              </a:xfrm>
              <a:prstGeom prst="line">
                <a:avLst/>
              </a:prstGeom>
              <a:ln w="28575" cap="flat" cmpd="sng">
                <a:solidFill>
                  <a:schemeClr val="tx1"/>
                </a:solidFill>
                <a:prstDash val="solid"/>
                <a:round/>
                <a:headEnd type="none" w="med" len="med"/>
                <a:tailEnd type="none" w="med" len="med"/>
              </a:ln>
            </p:spPr>
          </p:sp>
          <p:sp>
            <p:nvSpPr>
              <p:cNvPr id="67685" name="直接连接符 55397"/>
              <p:cNvSpPr/>
              <p:nvPr/>
            </p:nvSpPr>
            <p:spPr>
              <a:xfrm>
                <a:off x="2953" y="181"/>
                <a:ext cx="970" cy="0"/>
              </a:xfrm>
              <a:prstGeom prst="line">
                <a:avLst/>
              </a:prstGeom>
              <a:ln w="28575" cap="sq" cmpd="sng">
                <a:solidFill>
                  <a:schemeClr val="tx1"/>
                </a:solidFill>
                <a:prstDash val="solid"/>
                <a:round/>
                <a:headEnd type="none" w="med" len="med"/>
                <a:tailEnd type="none" w="med" len="med"/>
              </a:ln>
            </p:spPr>
          </p:sp>
          <p:sp>
            <p:nvSpPr>
              <p:cNvPr id="67686" name="直接连接符 55398"/>
              <p:cNvSpPr/>
              <p:nvPr/>
            </p:nvSpPr>
            <p:spPr>
              <a:xfrm>
                <a:off x="4246" y="181"/>
                <a:ext cx="969" cy="0"/>
              </a:xfrm>
              <a:prstGeom prst="line">
                <a:avLst/>
              </a:prstGeom>
              <a:ln w="28575" cap="sq" cmpd="sng">
                <a:solidFill>
                  <a:schemeClr val="tx1"/>
                </a:solidFill>
                <a:prstDash val="solid"/>
                <a:round/>
                <a:headEnd type="none" w="med" len="med"/>
                <a:tailEnd type="none" w="med" len="med"/>
              </a:ln>
            </p:spPr>
          </p:sp>
          <p:sp>
            <p:nvSpPr>
              <p:cNvPr id="67687" name="直接连接符 55399"/>
              <p:cNvSpPr/>
              <p:nvPr/>
            </p:nvSpPr>
            <p:spPr>
              <a:xfrm>
                <a:off x="3923" y="450"/>
                <a:ext cx="323" cy="0"/>
              </a:xfrm>
              <a:prstGeom prst="line">
                <a:avLst/>
              </a:prstGeom>
              <a:ln w="28575" cap="flat" cmpd="sng">
                <a:solidFill>
                  <a:schemeClr val="tx1"/>
                </a:solidFill>
                <a:prstDash val="solid"/>
                <a:round/>
                <a:headEnd type="none" w="med" len="med"/>
                <a:tailEnd type="none" w="med" len="med"/>
              </a:ln>
            </p:spPr>
          </p:sp>
          <p:sp>
            <p:nvSpPr>
              <p:cNvPr id="67688" name="直接连接符 55400"/>
              <p:cNvSpPr/>
              <p:nvPr/>
            </p:nvSpPr>
            <p:spPr>
              <a:xfrm>
                <a:off x="2953" y="450"/>
                <a:ext cx="970" cy="0"/>
              </a:xfrm>
              <a:prstGeom prst="line">
                <a:avLst/>
              </a:prstGeom>
              <a:ln w="28575" cap="sq" cmpd="sng">
                <a:solidFill>
                  <a:schemeClr val="tx1"/>
                </a:solidFill>
                <a:prstDash val="solid"/>
                <a:round/>
                <a:headEnd type="none" w="med" len="med"/>
                <a:tailEnd type="none" w="med" len="med"/>
              </a:ln>
            </p:spPr>
          </p:sp>
          <p:sp>
            <p:nvSpPr>
              <p:cNvPr id="67689" name="直接连接符 55401"/>
              <p:cNvSpPr/>
              <p:nvPr/>
            </p:nvSpPr>
            <p:spPr>
              <a:xfrm>
                <a:off x="4246" y="450"/>
                <a:ext cx="969" cy="0"/>
              </a:xfrm>
              <a:prstGeom prst="line">
                <a:avLst/>
              </a:prstGeom>
              <a:ln w="28575" cap="sq" cmpd="sng">
                <a:solidFill>
                  <a:schemeClr val="tx1"/>
                </a:solidFill>
                <a:prstDash val="solid"/>
                <a:round/>
                <a:headEnd type="none" w="med" len="med"/>
                <a:tailEnd type="none" w="med" len="med"/>
              </a:ln>
            </p:spPr>
          </p:sp>
          <p:sp>
            <p:nvSpPr>
              <p:cNvPr id="67690" name="直接连接符 55402"/>
              <p:cNvSpPr/>
              <p:nvPr/>
            </p:nvSpPr>
            <p:spPr>
              <a:xfrm>
                <a:off x="3923" y="181"/>
                <a:ext cx="0" cy="269"/>
              </a:xfrm>
              <a:prstGeom prst="line">
                <a:avLst/>
              </a:prstGeom>
              <a:ln w="38100" cap="flat" cmpd="sng">
                <a:solidFill>
                  <a:schemeClr val="tx1"/>
                </a:solidFill>
                <a:prstDash val="solid"/>
                <a:round/>
                <a:headEnd type="none" w="med" len="med"/>
                <a:tailEnd type="none" w="med" len="med"/>
              </a:ln>
            </p:spPr>
          </p:sp>
          <p:sp>
            <p:nvSpPr>
              <p:cNvPr id="67691" name="直接连接符 55403"/>
              <p:cNvSpPr/>
              <p:nvPr/>
            </p:nvSpPr>
            <p:spPr>
              <a:xfrm>
                <a:off x="544" y="181"/>
                <a:ext cx="0" cy="269"/>
              </a:xfrm>
              <a:prstGeom prst="line">
                <a:avLst/>
              </a:prstGeom>
              <a:ln w="38100" cap="flat" cmpd="sng">
                <a:solidFill>
                  <a:schemeClr val="tx1"/>
                </a:solidFill>
                <a:prstDash val="solid"/>
                <a:round/>
                <a:headEnd type="none" w="med" len="med"/>
                <a:tailEnd type="none" w="med" len="med"/>
              </a:ln>
            </p:spPr>
          </p:sp>
          <p:sp>
            <p:nvSpPr>
              <p:cNvPr id="67692" name="直接连接符 55404"/>
              <p:cNvSpPr/>
              <p:nvPr/>
            </p:nvSpPr>
            <p:spPr>
              <a:xfrm>
                <a:off x="45" y="181"/>
                <a:ext cx="323" cy="0"/>
              </a:xfrm>
              <a:prstGeom prst="line">
                <a:avLst/>
              </a:prstGeom>
              <a:ln w="28575" cap="sq" cmpd="sng">
                <a:solidFill>
                  <a:schemeClr val="tx1"/>
                </a:solidFill>
                <a:prstDash val="solid"/>
                <a:round/>
                <a:headEnd type="none" w="med" len="med"/>
                <a:tailEnd type="none" w="med" len="med"/>
              </a:ln>
            </p:spPr>
          </p:sp>
          <p:sp>
            <p:nvSpPr>
              <p:cNvPr id="67693" name="直接连接符 55405"/>
              <p:cNvSpPr/>
              <p:nvPr/>
            </p:nvSpPr>
            <p:spPr>
              <a:xfrm>
                <a:off x="45" y="450"/>
                <a:ext cx="323" cy="0"/>
              </a:xfrm>
              <a:prstGeom prst="line">
                <a:avLst/>
              </a:prstGeom>
              <a:ln w="28575" cap="sq" cmpd="sng">
                <a:solidFill>
                  <a:schemeClr val="tx1"/>
                </a:solidFill>
                <a:prstDash val="solid"/>
                <a:round/>
                <a:headEnd type="none" w="med" len="med"/>
                <a:tailEnd type="none" w="med" len="med"/>
              </a:ln>
            </p:spPr>
          </p:sp>
          <p:sp>
            <p:nvSpPr>
              <p:cNvPr id="67694" name="文本框 55406"/>
              <p:cNvSpPr txBox="1"/>
              <p:nvPr/>
            </p:nvSpPr>
            <p:spPr>
              <a:xfrm>
                <a:off x="0" y="0"/>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7695" name="文本框 55407"/>
              <p:cNvSpPr txBox="1"/>
              <p:nvPr/>
            </p:nvSpPr>
            <p:spPr>
              <a:xfrm>
                <a:off x="4218" y="181"/>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128</a:t>
                </a:r>
                <a:endParaRPr lang="en-US" altLang="zh-CN" sz="2400" b="1">
                  <a:latin typeface="Arial" panose="020B0604020202020204" pitchFamily="34" charset="0"/>
                  <a:ea typeface="黑体" panose="02010609060101010101" pitchFamily="1" charset="-122"/>
                </a:endParaRPr>
              </a:p>
            </p:txBody>
          </p:sp>
          <p:sp>
            <p:nvSpPr>
              <p:cNvPr id="67696" name="文本框 55408"/>
              <p:cNvSpPr txBox="1"/>
              <p:nvPr/>
            </p:nvSpPr>
            <p:spPr>
              <a:xfrm>
                <a:off x="2630"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7697" name="文本框 55409"/>
              <p:cNvSpPr txBox="1"/>
              <p:nvPr/>
            </p:nvSpPr>
            <p:spPr>
              <a:xfrm>
                <a:off x="2337" y="194"/>
                <a:ext cx="317"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32</a:t>
                </a:r>
                <a:endParaRPr lang="en-US" altLang="zh-CN" sz="2400" b="1">
                  <a:latin typeface="Arial" panose="020B0604020202020204" pitchFamily="34" charset="0"/>
                  <a:ea typeface="黑体" panose="02010609060101010101" pitchFamily="1" charset="-122"/>
                </a:endParaRPr>
              </a:p>
            </p:txBody>
          </p:sp>
          <p:sp>
            <p:nvSpPr>
              <p:cNvPr id="67698" name="文本框 55410"/>
              <p:cNvSpPr txBox="1"/>
              <p:nvPr/>
            </p:nvSpPr>
            <p:spPr>
              <a:xfrm>
                <a:off x="544" y="226"/>
                <a:ext cx="272" cy="173"/>
              </a:xfrm>
              <a:prstGeom prst="rect">
                <a:avLst/>
              </a:prstGeom>
              <a:noFill/>
              <a:ln w="9525">
                <a:noFill/>
              </a:ln>
            </p:spPr>
            <p:txBody>
              <a:bodyPr wrap="square" lIns="0" tIns="0" rIns="0" bIns="0" anchor="t">
                <a:spAutoFit/>
              </a:bodyPr>
              <a:p>
                <a:pPr lvl="0" indent="0" eaLnBrk="0" hangingPunct="0">
                  <a:spcBef>
                    <a:spcPct val="50000"/>
                  </a:spcBef>
                </a:pPr>
                <a:r>
                  <a:rPr lang="en-US" altLang="zh-CN" b="1">
                    <a:latin typeface="Arial Narrow" panose="020B0606020202030204" pitchFamily="2" charset="0"/>
                    <a:ea typeface="黑体" panose="02010609060101010101" pitchFamily="1" charset="-122"/>
                  </a:rPr>
                  <a:t>16</a:t>
                </a:r>
                <a:endParaRPr lang="en-US" altLang="zh-CN" b="1">
                  <a:latin typeface="Arial Narrow" panose="020B0606020202030204" pitchFamily="2" charset="0"/>
                  <a:ea typeface="黑体" panose="02010609060101010101" pitchFamily="1" charset="-122"/>
                </a:endParaRPr>
              </a:p>
            </p:txBody>
          </p:sp>
          <p:sp>
            <p:nvSpPr>
              <p:cNvPr id="67699" name="文本框 55411"/>
              <p:cNvSpPr txBox="1"/>
              <p:nvPr/>
            </p:nvSpPr>
            <p:spPr>
              <a:xfrm>
                <a:off x="1315"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7700" name="文本框 55412"/>
              <p:cNvSpPr txBox="1"/>
              <p:nvPr/>
            </p:nvSpPr>
            <p:spPr>
              <a:xfrm>
                <a:off x="680" y="24"/>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7701" name="文本框 55413"/>
              <p:cNvSpPr txBox="1"/>
              <p:nvPr/>
            </p:nvSpPr>
            <p:spPr>
              <a:xfrm>
                <a:off x="333" y="16"/>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7702" name="文本框 55414"/>
              <p:cNvSpPr txBox="1"/>
              <p:nvPr/>
            </p:nvSpPr>
            <p:spPr>
              <a:xfrm>
                <a:off x="90" y="213"/>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703" name="文本框 55415"/>
              <p:cNvSpPr txBox="1"/>
              <p:nvPr/>
            </p:nvSpPr>
            <p:spPr>
              <a:xfrm>
                <a:off x="1915" y="29"/>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192</a:t>
                </a:r>
                <a:endParaRPr lang="en-US" altLang="zh-CN" sz="2000" b="1">
                  <a:latin typeface="Arial" panose="020B0604020202020204" pitchFamily="34" charset="0"/>
                  <a:ea typeface="黑体" panose="02010609060101010101" pitchFamily="1" charset="-122"/>
                </a:endParaRPr>
              </a:p>
            </p:txBody>
          </p:sp>
          <p:sp>
            <p:nvSpPr>
              <p:cNvPr id="67704" name="文本框 55416"/>
              <p:cNvSpPr txBox="1"/>
              <p:nvPr/>
            </p:nvSpPr>
            <p:spPr>
              <a:xfrm>
                <a:off x="1496" y="181"/>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52</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705" name="文本框 55417"/>
              <p:cNvSpPr txBox="1"/>
              <p:nvPr/>
            </p:nvSpPr>
            <p:spPr>
              <a:xfrm>
                <a:off x="3924" y="18"/>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384</a:t>
                </a:r>
                <a:endParaRPr lang="en-US" altLang="zh-CN" sz="2000" b="1">
                  <a:latin typeface="Arial" panose="020B0604020202020204" pitchFamily="34" charset="0"/>
                  <a:ea typeface="黑体" panose="02010609060101010101" pitchFamily="1" charset="-122"/>
                </a:endParaRPr>
              </a:p>
            </p:txBody>
          </p:sp>
          <p:sp>
            <p:nvSpPr>
              <p:cNvPr id="67706" name="文本框 55418"/>
              <p:cNvSpPr txBox="1"/>
              <p:nvPr/>
            </p:nvSpPr>
            <p:spPr>
              <a:xfrm>
                <a:off x="3084" y="226"/>
                <a:ext cx="45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100</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707" name="文本框 55419"/>
              <p:cNvSpPr txBox="1"/>
              <p:nvPr/>
            </p:nvSpPr>
            <p:spPr>
              <a:xfrm>
                <a:off x="384" y="234"/>
                <a:ext cx="132" cy="173"/>
              </a:xfrm>
              <a:prstGeom prst="rect">
                <a:avLst/>
              </a:prstGeom>
              <a:noFill/>
              <a:ln w="9525">
                <a:noFill/>
              </a:ln>
            </p:spPr>
            <p:txBody>
              <a:bodyPr wrap="none" lIns="0" tIns="0" rIns="0" bIns="0" anchor="t">
                <a:spAutoFit/>
              </a:bodyPr>
              <a:p>
                <a:pPr lvl="0" indent="0" eaLnBrk="0" hangingPunct="0">
                  <a:spcBef>
                    <a:spcPct val="50000"/>
                  </a:spcBef>
                </a:pPr>
                <a:r>
                  <a:rPr lang="en-US" altLang="zh-CN" b="1">
                    <a:solidFill>
                      <a:srgbClr val="FF0000"/>
                    </a:solidFill>
                    <a:latin typeface="Arial Narrow" panose="020B0606020202030204" pitchFamily="2" charset="0"/>
                    <a:ea typeface="黑体" panose="02010609060101010101" pitchFamily="1" charset="-122"/>
                  </a:rPr>
                  <a:t>11</a:t>
                </a:r>
                <a:endParaRPr lang="en-US" altLang="zh-CN" b="1">
                  <a:solidFill>
                    <a:srgbClr val="FF0000"/>
                  </a:solidFill>
                  <a:latin typeface="Arial Narrow" panose="020B0606020202030204" pitchFamily="2" charset="0"/>
                  <a:ea typeface="黑体" panose="02010609060101010101" pitchFamily="1" charset="-122"/>
                </a:endParaRPr>
              </a:p>
            </p:txBody>
          </p:sp>
          <p:sp>
            <p:nvSpPr>
              <p:cNvPr id="67708" name="文本框 55420"/>
              <p:cNvSpPr txBox="1"/>
              <p:nvPr/>
            </p:nvSpPr>
            <p:spPr>
              <a:xfrm>
                <a:off x="1996" y="226"/>
                <a:ext cx="272"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19</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709" name="文本框 55421"/>
              <p:cNvSpPr txBox="1"/>
              <p:nvPr/>
            </p:nvSpPr>
            <p:spPr>
              <a:xfrm>
                <a:off x="2287" y="21"/>
                <a:ext cx="499"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224</a:t>
                </a:r>
                <a:endParaRPr lang="en-US" altLang="zh-CN" sz="2000" b="1">
                  <a:latin typeface="Arial" panose="020B0604020202020204" pitchFamily="34" charset="0"/>
                  <a:ea typeface="黑体" panose="02010609060101010101" pitchFamily="1" charset="-122"/>
                </a:endParaRPr>
              </a:p>
            </p:txBody>
          </p:sp>
          <p:sp>
            <p:nvSpPr>
              <p:cNvPr id="67710" name="文本框 55422"/>
              <p:cNvSpPr txBox="1"/>
              <p:nvPr/>
            </p:nvSpPr>
            <p:spPr>
              <a:xfrm>
                <a:off x="861" y="181"/>
                <a:ext cx="317"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0000FF"/>
                    </a:solidFill>
                    <a:latin typeface="Arial" panose="020B0604020202020204" pitchFamily="34" charset="0"/>
                    <a:ea typeface="黑体" panose="02010609060101010101" pitchFamily="1" charset="-122"/>
                  </a:rPr>
                  <a:t>64</a:t>
                </a:r>
                <a:endParaRPr lang="en-US" altLang="zh-CN" sz="2400" b="1">
                  <a:solidFill>
                    <a:srgbClr val="0000FF"/>
                  </a:solidFill>
                  <a:latin typeface="Arial" panose="020B0604020202020204" pitchFamily="34" charset="0"/>
                  <a:ea typeface="黑体" panose="02010609060101010101" pitchFamily="1" charset="-122"/>
                </a:endParaRPr>
              </a:p>
            </p:txBody>
          </p:sp>
        </p:grpSp>
        <p:sp>
          <p:nvSpPr>
            <p:cNvPr id="67711" name="文本框 55423"/>
            <p:cNvSpPr txBox="1"/>
            <p:nvPr/>
          </p:nvSpPr>
          <p:spPr>
            <a:xfrm>
              <a:off x="589" y="453"/>
              <a:ext cx="680" cy="192"/>
            </a:xfrm>
            <a:prstGeom prst="rect">
              <a:avLst/>
            </a:prstGeom>
            <a:noFill/>
            <a:ln w="9525">
              <a:noFill/>
            </a:ln>
          </p:spPr>
          <p:txBody>
            <a:bodyPr wrap="square" lIns="0" tIns="0" rIns="0" bIns="0" anchor="t">
              <a:spAutoFit/>
            </a:bodyPr>
            <a:p>
              <a:pPr lvl="0" indent="0" eaLnBrk="0" hangingPunct="0">
                <a:spcBef>
                  <a:spcPct val="50000"/>
                </a:spcBef>
              </a:pPr>
              <a:r>
                <a:rPr lang="zh-CN" altLang="en-US" sz="2000" b="1">
                  <a:solidFill>
                    <a:srgbClr val="0000FF"/>
                  </a:solidFill>
                  <a:latin typeface="Arial" panose="020B0604020202020204" pitchFamily="34" charset="0"/>
                  <a:ea typeface="黑体" panose="02010609060101010101" pitchFamily="1" charset="-122"/>
                </a:rPr>
                <a:t>不能合并</a:t>
              </a:r>
              <a:endParaRPr lang="zh-CN" altLang="en-US" sz="2000" b="1">
                <a:solidFill>
                  <a:srgbClr val="0000FF"/>
                </a:solidFill>
                <a:latin typeface="Arial" panose="020B0604020202020204" pitchFamily="34" charset="0"/>
                <a:ea typeface="黑体" panose="02010609060101010101" pitchFamily="1" charset="-122"/>
              </a:endParaRPr>
            </a:p>
          </p:txBody>
        </p:sp>
      </p:grpSp>
      <p:grpSp>
        <p:nvGrpSpPr>
          <p:cNvPr id="55425" name="组合 55424"/>
          <p:cNvGrpSpPr/>
          <p:nvPr/>
        </p:nvGrpSpPr>
        <p:grpSpPr>
          <a:xfrm>
            <a:off x="395288" y="2925763"/>
            <a:ext cx="8283575" cy="1025525"/>
            <a:chOff x="0" y="0"/>
            <a:chExt cx="5218" cy="646"/>
          </a:xfrm>
        </p:grpSpPr>
        <p:sp>
          <p:nvSpPr>
            <p:cNvPr id="67713" name="矩形 55425"/>
            <p:cNvSpPr/>
            <p:nvPr/>
          </p:nvSpPr>
          <p:spPr>
            <a:xfrm>
              <a:off x="545" y="181"/>
              <a:ext cx="148"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14" name="矩形 55426"/>
            <p:cNvSpPr/>
            <p:nvPr/>
          </p:nvSpPr>
          <p:spPr>
            <a:xfrm>
              <a:off x="4893"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15" name="矩形 55427"/>
            <p:cNvSpPr/>
            <p:nvPr/>
          </p:nvSpPr>
          <p:spPr>
            <a:xfrm>
              <a:off x="4570"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16" name="矩形 55428"/>
            <p:cNvSpPr/>
            <p:nvPr/>
          </p:nvSpPr>
          <p:spPr>
            <a:xfrm>
              <a:off x="4247"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17" name="矩形 55429"/>
            <p:cNvSpPr/>
            <p:nvPr/>
          </p:nvSpPr>
          <p:spPr>
            <a:xfrm>
              <a:off x="3924"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18" name="矩形 55430"/>
            <p:cNvSpPr/>
            <p:nvPr/>
          </p:nvSpPr>
          <p:spPr>
            <a:xfrm>
              <a:off x="3600" y="181"/>
              <a:ext cx="325"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19" name="矩形 55431"/>
            <p:cNvSpPr/>
            <p:nvPr/>
          </p:nvSpPr>
          <p:spPr>
            <a:xfrm>
              <a:off x="3277" y="181"/>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20" name="矩形 55432"/>
            <p:cNvSpPr/>
            <p:nvPr/>
          </p:nvSpPr>
          <p:spPr>
            <a:xfrm>
              <a:off x="2954" y="181"/>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21" name="矩形 55433"/>
            <p:cNvSpPr/>
            <p:nvPr/>
          </p:nvSpPr>
          <p:spPr>
            <a:xfrm>
              <a:off x="2631" y="181"/>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22" name="矩形 55434"/>
            <p:cNvSpPr/>
            <p:nvPr/>
          </p:nvSpPr>
          <p:spPr>
            <a:xfrm>
              <a:off x="2308"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23" name="矩形 55435"/>
            <p:cNvSpPr/>
            <p:nvPr/>
          </p:nvSpPr>
          <p:spPr>
            <a:xfrm>
              <a:off x="1951" y="181"/>
              <a:ext cx="358"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24" name="矩形 55436"/>
            <p:cNvSpPr/>
            <p:nvPr/>
          </p:nvSpPr>
          <p:spPr>
            <a:xfrm>
              <a:off x="1662" y="181"/>
              <a:ext cx="290"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25" name="矩形 55437"/>
            <p:cNvSpPr/>
            <p:nvPr/>
          </p:nvSpPr>
          <p:spPr>
            <a:xfrm>
              <a:off x="1339"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26" name="矩形 55438"/>
            <p:cNvSpPr/>
            <p:nvPr/>
          </p:nvSpPr>
          <p:spPr>
            <a:xfrm>
              <a:off x="1015" y="181"/>
              <a:ext cx="325"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27" name="矩形 55439"/>
            <p:cNvSpPr/>
            <p:nvPr/>
          </p:nvSpPr>
          <p:spPr>
            <a:xfrm>
              <a:off x="692"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28" name="矩形 55440"/>
            <p:cNvSpPr/>
            <p:nvPr/>
          </p:nvSpPr>
          <p:spPr>
            <a:xfrm>
              <a:off x="369" y="181"/>
              <a:ext cx="177"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29" name="矩形 55441"/>
            <p:cNvSpPr/>
            <p:nvPr/>
          </p:nvSpPr>
          <p:spPr>
            <a:xfrm>
              <a:off x="46" y="181"/>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30" name="直接连接符 55442"/>
            <p:cNvSpPr/>
            <p:nvPr/>
          </p:nvSpPr>
          <p:spPr>
            <a:xfrm>
              <a:off x="47" y="181"/>
              <a:ext cx="1" cy="265"/>
            </a:xfrm>
            <a:prstGeom prst="line">
              <a:avLst/>
            </a:prstGeom>
            <a:ln w="28575" cap="sq" cmpd="sng">
              <a:solidFill>
                <a:schemeClr val="tx1"/>
              </a:solidFill>
              <a:prstDash val="solid"/>
              <a:round/>
              <a:headEnd type="none" w="med" len="med"/>
              <a:tailEnd type="none" w="med" len="med"/>
            </a:ln>
          </p:spPr>
        </p:sp>
        <p:sp>
          <p:nvSpPr>
            <p:cNvPr id="67731" name="直接连接符 55443"/>
            <p:cNvSpPr/>
            <p:nvPr/>
          </p:nvSpPr>
          <p:spPr>
            <a:xfrm>
              <a:off x="5217" y="181"/>
              <a:ext cx="1" cy="265"/>
            </a:xfrm>
            <a:prstGeom prst="line">
              <a:avLst/>
            </a:prstGeom>
            <a:ln w="28575" cap="sq" cmpd="sng">
              <a:solidFill>
                <a:schemeClr val="tx1"/>
              </a:solidFill>
              <a:prstDash val="solid"/>
              <a:round/>
              <a:headEnd type="none" w="med" len="med"/>
              <a:tailEnd type="none" w="med" len="med"/>
            </a:ln>
          </p:spPr>
        </p:sp>
        <p:sp>
          <p:nvSpPr>
            <p:cNvPr id="67732" name="直接连接符 55444"/>
            <p:cNvSpPr/>
            <p:nvPr/>
          </p:nvSpPr>
          <p:spPr>
            <a:xfrm>
              <a:off x="2631" y="181"/>
              <a:ext cx="324" cy="1"/>
            </a:xfrm>
            <a:prstGeom prst="line">
              <a:avLst/>
            </a:prstGeom>
            <a:ln w="28575" cap="flat" cmpd="sng">
              <a:solidFill>
                <a:schemeClr val="tx1"/>
              </a:solidFill>
              <a:prstDash val="solid"/>
              <a:round/>
              <a:headEnd type="none" w="med" len="med"/>
              <a:tailEnd type="none" w="med" len="med"/>
            </a:ln>
          </p:spPr>
        </p:sp>
        <p:sp>
          <p:nvSpPr>
            <p:cNvPr id="67733" name="直接连接符 55445"/>
            <p:cNvSpPr/>
            <p:nvPr/>
          </p:nvSpPr>
          <p:spPr>
            <a:xfrm>
              <a:off x="2631" y="450"/>
              <a:ext cx="324" cy="1"/>
            </a:xfrm>
            <a:prstGeom prst="line">
              <a:avLst/>
            </a:prstGeom>
            <a:ln w="28575" cap="flat" cmpd="sng">
              <a:solidFill>
                <a:schemeClr val="tx1"/>
              </a:solidFill>
              <a:prstDash val="solid"/>
              <a:round/>
              <a:headEnd type="none" w="med" len="med"/>
              <a:tailEnd type="none" w="med" len="med"/>
            </a:ln>
          </p:spPr>
        </p:sp>
        <p:sp>
          <p:nvSpPr>
            <p:cNvPr id="67734" name="直接连接符 55446"/>
            <p:cNvSpPr/>
            <p:nvPr/>
          </p:nvSpPr>
          <p:spPr>
            <a:xfrm>
              <a:off x="2632" y="181"/>
              <a:ext cx="1" cy="265"/>
            </a:xfrm>
            <a:prstGeom prst="line">
              <a:avLst/>
            </a:prstGeom>
            <a:ln w="38100" cap="flat" cmpd="sng">
              <a:solidFill>
                <a:schemeClr val="tx1"/>
              </a:solidFill>
              <a:prstDash val="solid"/>
              <a:round/>
              <a:headEnd type="none" w="med" len="med"/>
              <a:tailEnd type="none" w="med" len="med"/>
            </a:ln>
          </p:spPr>
        </p:sp>
        <p:sp>
          <p:nvSpPr>
            <p:cNvPr id="67735" name="直接连接符 55447"/>
            <p:cNvSpPr/>
            <p:nvPr/>
          </p:nvSpPr>
          <p:spPr>
            <a:xfrm>
              <a:off x="1338" y="181"/>
              <a:ext cx="614" cy="1"/>
            </a:xfrm>
            <a:prstGeom prst="line">
              <a:avLst/>
            </a:prstGeom>
            <a:ln w="28575" cap="flat" cmpd="sng">
              <a:solidFill>
                <a:schemeClr val="tx1"/>
              </a:solidFill>
              <a:prstDash val="solid"/>
              <a:round/>
              <a:headEnd type="none" w="med" len="med"/>
              <a:tailEnd type="none" w="med" len="med"/>
            </a:ln>
          </p:spPr>
        </p:sp>
        <p:sp>
          <p:nvSpPr>
            <p:cNvPr id="67736" name="直接连接符 55448"/>
            <p:cNvSpPr/>
            <p:nvPr/>
          </p:nvSpPr>
          <p:spPr>
            <a:xfrm>
              <a:off x="1338" y="450"/>
              <a:ext cx="614" cy="1"/>
            </a:xfrm>
            <a:prstGeom prst="line">
              <a:avLst/>
            </a:prstGeom>
            <a:ln w="28575" cap="flat" cmpd="sng">
              <a:solidFill>
                <a:schemeClr val="tx1"/>
              </a:solidFill>
              <a:prstDash val="solid"/>
              <a:round/>
              <a:headEnd type="none" w="med" len="med"/>
              <a:tailEnd type="none" w="med" len="med"/>
            </a:ln>
          </p:spPr>
        </p:sp>
        <p:sp>
          <p:nvSpPr>
            <p:cNvPr id="67737" name="直接连接符 55449"/>
            <p:cNvSpPr/>
            <p:nvPr/>
          </p:nvSpPr>
          <p:spPr>
            <a:xfrm>
              <a:off x="1340" y="181"/>
              <a:ext cx="1" cy="265"/>
            </a:xfrm>
            <a:prstGeom prst="line">
              <a:avLst/>
            </a:prstGeom>
            <a:ln w="38100" cap="flat" cmpd="sng">
              <a:solidFill>
                <a:schemeClr val="tx1"/>
              </a:solidFill>
              <a:prstDash val="solid"/>
              <a:round/>
              <a:headEnd type="none" w="med" len="med"/>
              <a:tailEnd type="none" w="med" len="med"/>
            </a:ln>
          </p:spPr>
        </p:sp>
        <p:sp>
          <p:nvSpPr>
            <p:cNvPr id="67738" name="直接连接符 55450"/>
            <p:cNvSpPr/>
            <p:nvPr/>
          </p:nvSpPr>
          <p:spPr>
            <a:xfrm>
              <a:off x="1015" y="181"/>
              <a:ext cx="325" cy="1"/>
            </a:xfrm>
            <a:prstGeom prst="line">
              <a:avLst/>
            </a:prstGeom>
            <a:ln w="28575" cap="sq" cmpd="sng">
              <a:solidFill>
                <a:schemeClr val="tx1"/>
              </a:solidFill>
              <a:prstDash val="solid"/>
              <a:round/>
              <a:headEnd type="none" w="med" len="med"/>
              <a:tailEnd type="none" w="med" len="med"/>
            </a:ln>
          </p:spPr>
        </p:sp>
        <p:sp>
          <p:nvSpPr>
            <p:cNvPr id="67739" name="直接连接符 55451"/>
            <p:cNvSpPr/>
            <p:nvPr/>
          </p:nvSpPr>
          <p:spPr>
            <a:xfrm>
              <a:off x="1015" y="450"/>
              <a:ext cx="325" cy="1"/>
            </a:xfrm>
            <a:prstGeom prst="line">
              <a:avLst/>
            </a:prstGeom>
            <a:ln w="28575" cap="sq" cmpd="sng">
              <a:solidFill>
                <a:schemeClr val="tx1"/>
              </a:solidFill>
              <a:prstDash val="solid"/>
              <a:round/>
              <a:headEnd type="none" w="med" len="med"/>
              <a:tailEnd type="none" w="med" len="med"/>
            </a:ln>
          </p:spPr>
        </p:sp>
        <p:sp>
          <p:nvSpPr>
            <p:cNvPr id="67740" name="直接连接符 55452"/>
            <p:cNvSpPr/>
            <p:nvPr/>
          </p:nvSpPr>
          <p:spPr>
            <a:xfrm>
              <a:off x="693" y="181"/>
              <a:ext cx="1" cy="265"/>
            </a:xfrm>
            <a:prstGeom prst="line">
              <a:avLst/>
            </a:prstGeom>
            <a:ln w="38100" cap="flat" cmpd="sng">
              <a:solidFill>
                <a:schemeClr val="tx1"/>
              </a:solidFill>
              <a:prstDash val="solid"/>
              <a:round/>
              <a:headEnd type="none" w="med" len="med"/>
              <a:tailEnd type="none" w="med" len="med"/>
            </a:ln>
          </p:spPr>
        </p:sp>
        <p:sp>
          <p:nvSpPr>
            <p:cNvPr id="67741" name="直接连接符 55453"/>
            <p:cNvSpPr/>
            <p:nvPr/>
          </p:nvSpPr>
          <p:spPr>
            <a:xfrm>
              <a:off x="368" y="181"/>
              <a:ext cx="648" cy="1"/>
            </a:xfrm>
            <a:prstGeom prst="line">
              <a:avLst/>
            </a:prstGeom>
            <a:ln w="28575" cap="flat" cmpd="sng">
              <a:solidFill>
                <a:schemeClr val="tx1"/>
              </a:solidFill>
              <a:prstDash val="solid"/>
              <a:round/>
              <a:headEnd type="none" w="med" len="med"/>
              <a:tailEnd type="none" w="med" len="med"/>
            </a:ln>
          </p:spPr>
        </p:sp>
        <p:sp>
          <p:nvSpPr>
            <p:cNvPr id="67742" name="直接连接符 55454"/>
            <p:cNvSpPr/>
            <p:nvPr/>
          </p:nvSpPr>
          <p:spPr>
            <a:xfrm>
              <a:off x="368" y="450"/>
              <a:ext cx="648" cy="1"/>
            </a:xfrm>
            <a:prstGeom prst="line">
              <a:avLst/>
            </a:prstGeom>
            <a:ln w="28575" cap="flat" cmpd="sng">
              <a:solidFill>
                <a:schemeClr val="tx1"/>
              </a:solidFill>
              <a:prstDash val="solid"/>
              <a:round/>
              <a:headEnd type="none" w="med" len="med"/>
              <a:tailEnd type="none" w="med" len="med"/>
            </a:ln>
          </p:spPr>
        </p:sp>
        <p:sp>
          <p:nvSpPr>
            <p:cNvPr id="67743" name="直接连接符 55455"/>
            <p:cNvSpPr/>
            <p:nvPr/>
          </p:nvSpPr>
          <p:spPr>
            <a:xfrm>
              <a:off x="370" y="181"/>
              <a:ext cx="1" cy="265"/>
            </a:xfrm>
            <a:prstGeom prst="line">
              <a:avLst/>
            </a:prstGeom>
            <a:ln w="38100" cap="flat" cmpd="sng">
              <a:solidFill>
                <a:schemeClr val="tx1"/>
              </a:solidFill>
              <a:prstDash val="solid"/>
              <a:round/>
              <a:headEnd type="none" w="med" len="med"/>
              <a:tailEnd type="none" w="med" len="med"/>
            </a:ln>
          </p:spPr>
        </p:sp>
        <p:sp>
          <p:nvSpPr>
            <p:cNvPr id="67744" name="直接连接符 55456"/>
            <p:cNvSpPr/>
            <p:nvPr/>
          </p:nvSpPr>
          <p:spPr>
            <a:xfrm>
              <a:off x="1949" y="181"/>
              <a:ext cx="683" cy="1"/>
            </a:xfrm>
            <a:prstGeom prst="line">
              <a:avLst/>
            </a:prstGeom>
            <a:ln w="28575" cap="sq" cmpd="sng">
              <a:solidFill>
                <a:schemeClr val="tx1"/>
              </a:solidFill>
              <a:prstDash val="solid"/>
              <a:round/>
              <a:headEnd type="none" w="med" len="med"/>
              <a:tailEnd type="none" w="med" len="med"/>
            </a:ln>
          </p:spPr>
        </p:sp>
        <p:sp>
          <p:nvSpPr>
            <p:cNvPr id="67745" name="直接连接符 55457"/>
            <p:cNvSpPr/>
            <p:nvPr/>
          </p:nvSpPr>
          <p:spPr>
            <a:xfrm>
              <a:off x="1949" y="450"/>
              <a:ext cx="683" cy="1"/>
            </a:xfrm>
            <a:prstGeom prst="line">
              <a:avLst/>
            </a:prstGeom>
            <a:ln w="28575" cap="sq" cmpd="sng">
              <a:solidFill>
                <a:schemeClr val="tx1"/>
              </a:solidFill>
              <a:prstDash val="solid"/>
              <a:round/>
              <a:headEnd type="none" w="med" len="med"/>
              <a:tailEnd type="none" w="med" len="med"/>
            </a:ln>
          </p:spPr>
        </p:sp>
        <p:sp>
          <p:nvSpPr>
            <p:cNvPr id="67746" name="直接连接符 55458"/>
            <p:cNvSpPr/>
            <p:nvPr/>
          </p:nvSpPr>
          <p:spPr>
            <a:xfrm>
              <a:off x="1952" y="181"/>
              <a:ext cx="1" cy="265"/>
            </a:xfrm>
            <a:prstGeom prst="line">
              <a:avLst/>
            </a:prstGeom>
            <a:ln w="38100" cap="flat" cmpd="sng">
              <a:solidFill>
                <a:schemeClr val="tx1"/>
              </a:solidFill>
              <a:prstDash val="solid"/>
              <a:round/>
              <a:headEnd type="none" w="med" len="med"/>
              <a:tailEnd type="none" w="med" len="med"/>
            </a:ln>
          </p:spPr>
        </p:sp>
        <p:sp>
          <p:nvSpPr>
            <p:cNvPr id="67747" name="直接连接符 55459"/>
            <p:cNvSpPr/>
            <p:nvPr/>
          </p:nvSpPr>
          <p:spPr>
            <a:xfrm>
              <a:off x="3924" y="181"/>
              <a:ext cx="324" cy="1"/>
            </a:xfrm>
            <a:prstGeom prst="line">
              <a:avLst/>
            </a:prstGeom>
            <a:ln w="28575" cap="flat" cmpd="sng">
              <a:solidFill>
                <a:schemeClr val="tx1"/>
              </a:solidFill>
              <a:prstDash val="solid"/>
              <a:round/>
              <a:headEnd type="none" w="med" len="med"/>
              <a:tailEnd type="none" w="med" len="med"/>
            </a:ln>
          </p:spPr>
        </p:sp>
        <p:sp>
          <p:nvSpPr>
            <p:cNvPr id="67748" name="直接连接符 55460"/>
            <p:cNvSpPr/>
            <p:nvPr/>
          </p:nvSpPr>
          <p:spPr>
            <a:xfrm>
              <a:off x="2951" y="181"/>
              <a:ext cx="974" cy="1"/>
            </a:xfrm>
            <a:prstGeom prst="line">
              <a:avLst/>
            </a:prstGeom>
            <a:ln w="28575" cap="sq" cmpd="sng">
              <a:solidFill>
                <a:schemeClr val="tx1"/>
              </a:solidFill>
              <a:prstDash val="solid"/>
              <a:round/>
              <a:headEnd type="none" w="med" len="med"/>
              <a:tailEnd type="none" w="med" len="med"/>
            </a:ln>
          </p:spPr>
        </p:sp>
        <p:sp>
          <p:nvSpPr>
            <p:cNvPr id="67749" name="直接连接符 55461"/>
            <p:cNvSpPr/>
            <p:nvPr/>
          </p:nvSpPr>
          <p:spPr>
            <a:xfrm>
              <a:off x="4244" y="181"/>
              <a:ext cx="973" cy="1"/>
            </a:xfrm>
            <a:prstGeom prst="line">
              <a:avLst/>
            </a:prstGeom>
            <a:ln w="28575" cap="sq" cmpd="sng">
              <a:solidFill>
                <a:schemeClr val="tx1"/>
              </a:solidFill>
              <a:prstDash val="solid"/>
              <a:round/>
              <a:headEnd type="none" w="med" len="med"/>
              <a:tailEnd type="none" w="med" len="med"/>
            </a:ln>
          </p:spPr>
        </p:sp>
        <p:sp>
          <p:nvSpPr>
            <p:cNvPr id="67750" name="直接连接符 55462"/>
            <p:cNvSpPr/>
            <p:nvPr/>
          </p:nvSpPr>
          <p:spPr>
            <a:xfrm>
              <a:off x="3924" y="450"/>
              <a:ext cx="324" cy="1"/>
            </a:xfrm>
            <a:prstGeom prst="line">
              <a:avLst/>
            </a:prstGeom>
            <a:ln w="28575" cap="flat" cmpd="sng">
              <a:solidFill>
                <a:schemeClr val="tx1"/>
              </a:solidFill>
              <a:prstDash val="solid"/>
              <a:round/>
              <a:headEnd type="none" w="med" len="med"/>
              <a:tailEnd type="none" w="med" len="med"/>
            </a:ln>
          </p:spPr>
        </p:sp>
        <p:sp>
          <p:nvSpPr>
            <p:cNvPr id="67751" name="直接连接符 55463"/>
            <p:cNvSpPr/>
            <p:nvPr/>
          </p:nvSpPr>
          <p:spPr>
            <a:xfrm>
              <a:off x="2951" y="450"/>
              <a:ext cx="974" cy="1"/>
            </a:xfrm>
            <a:prstGeom prst="line">
              <a:avLst/>
            </a:prstGeom>
            <a:ln w="28575" cap="sq" cmpd="sng">
              <a:solidFill>
                <a:schemeClr val="tx1"/>
              </a:solidFill>
              <a:prstDash val="solid"/>
              <a:round/>
              <a:headEnd type="none" w="med" len="med"/>
              <a:tailEnd type="none" w="med" len="med"/>
            </a:ln>
          </p:spPr>
        </p:sp>
        <p:sp>
          <p:nvSpPr>
            <p:cNvPr id="67752" name="直接连接符 55464"/>
            <p:cNvSpPr/>
            <p:nvPr/>
          </p:nvSpPr>
          <p:spPr>
            <a:xfrm>
              <a:off x="4244" y="450"/>
              <a:ext cx="973" cy="1"/>
            </a:xfrm>
            <a:prstGeom prst="line">
              <a:avLst/>
            </a:prstGeom>
            <a:ln w="28575" cap="sq" cmpd="sng">
              <a:solidFill>
                <a:schemeClr val="tx1"/>
              </a:solidFill>
              <a:prstDash val="solid"/>
              <a:round/>
              <a:headEnd type="none" w="med" len="med"/>
              <a:tailEnd type="none" w="med" len="med"/>
            </a:ln>
          </p:spPr>
        </p:sp>
        <p:sp>
          <p:nvSpPr>
            <p:cNvPr id="67753" name="直接连接符 55465"/>
            <p:cNvSpPr/>
            <p:nvPr/>
          </p:nvSpPr>
          <p:spPr>
            <a:xfrm>
              <a:off x="3925" y="181"/>
              <a:ext cx="1" cy="265"/>
            </a:xfrm>
            <a:prstGeom prst="line">
              <a:avLst/>
            </a:prstGeom>
            <a:ln w="38100" cap="flat" cmpd="sng">
              <a:solidFill>
                <a:schemeClr val="tx1"/>
              </a:solidFill>
              <a:prstDash val="solid"/>
              <a:round/>
              <a:headEnd type="none" w="med" len="med"/>
              <a:tailEnd type="none" w="med" len="med"/>
            </a:ln>
          </p:spPr>
        </p:sp>
        <p:sp>
          <p:nvSpPr>
            <p:cNvPr id="67754" name="直接连接符 55466"/>
            <p:cNvSpPr/>
            <p:nvPr/>
          </p:nvSpPr>
          <p:spPr>
            <a:xfrm>
              <a:off x="546" y="181"/>
              <a:ext cx="1" cy="265"/>
            </a:xfrm>
            <a:prstGeom prst="line">
              <a:avLst/>
            </a:prstGeom>
            <a:ln w="38100" cap="flat" cmpd="sng">
              <a:solidFill>
                <a:schemeClr val="tx1"/>
              </a:solidFill>
              <a:prstDash val="solid"/>
              <a:round/>
              <a:headEnd type="none" w="med" len="med"/>
              <a:tailEnd type="none" w="med" len="med"/>
            </a:ln>
          </p:spPr>
        </p:sp>
        <p:sp>
          <p:nvSpPr>
            <p:cNvPr id="67755" name="直接连接符 55467"/>
            <p:cNvSpPr/>
            <p:nvPr/>
          </p:nvSpPr>
          <p:spPr>
            <a:xfrm>
              <a:off x="46" y="181"/>
              <a:ext cx="324" cy="1"/>
            </a:xfrm>
            <a:prstGeom prst="line">
              <a:avLst/>
            </a:prstGeom>
            <a:ln w="28575" cap="sq" cmpd="sng">
              <a:solidFill>
                <a:schemeClr val="tx1"/>
              </a:solidFill>
              <a:prstDash val="solid"/>
              <a:round/>
              <a:headEnd type="none" w="med" len="med"/>
              <a:tailEnd type="none" w="med" len="med"/>
            </a:ln>
          </p:spPr>
        </p:sp>
        <p:sp>
          <p:nvSpPr>
            <p:cNvPr id="67756" name="直接连接符 55468"/>
            <p:cNvSpPr/>
            <p:nvPr/>
          </p:nvSpPr>
          <p:spPr>
            <a:xfrm>
              <a:off x="46" y="450"/>
              <a:ext cx="324" cy="1"/>
            </a:xfrm>
            <a:prstGeom prst="line">
              <a:avLst/>
            </a:prstGeom>
            <a:ln w="28575" cap="sq" cmpd="sng">
              <a:solidFill>
                <a:schemeClr val="tx1"/>
              </a:solidFill>
              <a:prstDash val="solid"/>
              <a:round/>
              <a:headEnd type="none" w="med" len="med"/>
              <a:tailEnd type="none" w="med" len="med"/>
            </a:ln>
          </p:spPr>
        </p:sp>
        <p:sp>
          <p:nvSpPr>
            <p:cNvPr id="67757" name="文本框 55469"/>
            <p:cNvSpPr txBox="1"/>
            <p:nvPr/>
          </p:nvSpPr>
          <p:spPr>
            <a:xfrm>
              <a:off x="0" y="0"/>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7758" name="文本框 55470"/>
            <p:cNvSpPr txBox="1"/>
            <p:nvPr/>
          </p:nvSpPr>
          <p:spPr>
            <a:xfrm>
              <a:off x="4218" y="181"/>
              <a:ext cx="455"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128</a:t>
              </a:r>
              <a:endParaRPr lang="en-US" altLang="zh-CN" sz="2400" b="1">
                <a:latin typeface="Arial" panose="020B0604020202020204" pitchFamily="34" charset="0"/>
                <a:ea typeface="黑体" panose="02010609060101010101" pitchFamily="1" charset="-122"/>
              </a:endParaRPr>
            </a:p>
          </p:txBody>
        </p:sp>
        <p:sp>
          <p:nvSpPr>
            <p:cNvPr id="67759" name="文本框 55471"/>
            <p:cNvSpPr txBox="1"/>
            <p:nvPr/>
          </p:nvSpPr>
          <p:spPr>
            <a:xfrm>
              <a:off x="2630" y="29"/>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7760" name="文本框 55472"/>
            <p:cNvSpPr txBox="1"/>
            <p:nvPr/>
          </p:nvSpPr>
          <p:spPr>
            <a:xfrm>
              <a:off x="2338" y="194"/>
              <a:ext cx="318"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32</a:t>
              </a:r>
              <a:endParaRPr lang="en-US" altLang="zh-CN" sz="2400" b="1">
                <a:latin typeface="Arial" panose="020B0604020202020204" pitchFamily="34" charset="0"/>
                <a:ea typeface="黑体" panose="02010609060101010101" pitchFamily="1" charset="-122"/>
              </a:endParaRPr>
            </a:p>
          </p:txBody>
        </p:sp>
        <p:sp>
          <p:nvSpPr>
            <p:cNvPr id="67761" name="文本框 55473"/>
            <p:cNvSpPr txBox="1"/>
            <p:nvPr/>
          </p:nvSpPr>
          <p:spPr>
            <a:xfrm>
              <a:off x="545" y="226"/>
              <a:ext cx="273" cy="173"/>
            </a:xfrm>
            <a:prstGeom prst="rect">
              <a:avLst/>
            </a:prstGeom>
            <a:noFill/>
            <a:ln w="9525">
              <a:noFill/>
            </a:ln>
          </p:spPr>
          <p:txBody>
            <a:bodyPr wrap="square" lIns="0" tIns="0" rIns="0" bIns="0" anchor="t">
              <a:spAutoFit/>
            </a:bodyPr>
            <a:p>
              <a:pPr lvl="0" indent="0" eaLnBrk="0" hangingPunct="0">
                <a:spcBef>
                  <a:spcPct val="50000"/>
                </a:spcBef>
              </a:pPr>
              <a:r>
                <a:rPr lang="en-US" altLang="zh-CN" b="1">
                  <a:latin typeface="Arial Narrow" panose="020B0606020202030204" pitchFamily="2" charset="0"/>
                  <a:ea typeface="黑体" panose="02010609060101010101" pitchFamily="1" charset="-122"/>
                </a:rPr>
                <a:t>16</a:t>
              </a:r>
              <a:endParaRPr lang="en-US" altLang="zh-CN" b="1">
                <a:latin typeface="Arial Narrow" panose="020B0606020202030204" pitchFamily="2" charset="0"/>
                <a:ea typeface="黑体" panose="02010609060101010101" pitchFamily="1" charset="-122"/>
              </a:endParaRPr>
            </a:p>
          </p:txBody>
        </p:sp>
        <p:sp>
          <p:nvSpPr>
            <p:cNvPr id="67762" name="文本框 55474"/>
            <p:cNvSpPr txBox="1"/>
            <p:nvPr/>
          </p:nvSpPr>
          <p:spPr>
            <a:xfrm>
              <a:off x="1315" y="24"/>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7763" name="文本框 55475"/>
            <p:cNvSpPr txBox="1"/>
            <p:nvPr/>
          </p:nvSpPr>
          <p:spPr>
            <a:xfrm>
              <a:off x="680" y="24"/>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7764" name="文本框 55476"/>
            <p:cNvSpPr txBox="1"/>
            <p:nvPr/>
          </p:nvSpPr>
          <p:spPr>
            <a:xfrm>
              <a:off x="333" y="16"/>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7765" name="文本框 55477"/>
            <p:cNvSpPr txBox="1"/>
            <p:nvPr/>
          </p:nvSpPr>
          <p:spPr>
            <a:xfrm>
              <a:off x="91" y="213"/>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766" name="文本框 55478"/>
            <p:cNvSpPr txBox="1"/>
            <p:nvPr/>
          </p:nvSpPr>
          <p:spPr>
            <a:xfrm>
              <a:off x="1915" y="29"/>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192</a:t>
              </a:r>
              <a:endParaRPr lang="en-US" altLang="zh-CN" sz="2000" b="1">
                <a:latin typeface="Arial" panose="020B0604020202020204" pitchFamily="34" charset="0"/>
                <a:ea typeface="黑体" panose="02010609060101010101" pitchFamily="1" charset="-122"/>
              </a:endParaRPr>
            </a:p>
          </p:txBody>
        </p:sp>
        <p:sp>
          <p:nvSpPr>
            <p:cNvPr id="67767" name="文本框 55479"/>
            <p:cNvSpPr txBox="1"/>
            <p:nvPr/>
          </p:nvSpPr>
          <p:spPr>
            <a:xfrm>
              <a:off x="1497" y="181"/>
              <a:ext cx="27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0000FF"/>
                  </a:solidFill>
                  <a:latin typeface="Arial" panose="020B0604020202020204" pitchFamily="34" charset="0"/>
                  <a:ea typeface="黑体" panose="02010609060101010101" pitchFamily="1" charset="-122"/>
                </a:rPr>
                <a:t>64</a:t>
              </a:r>
              <a:endParaRPr lang="en-US" altLang="zh-CN" sz="2400" b="1">
                <a:solidFill>
                  <a:srgbClr val="0000FF"/>
                </a:solidFill>
                <a:latin typeface="Arial" panose="020B0604020202020204" pitchFamily="34" charset="0"/>
                <a:ea typeface="黑体" panose="02010609060101010101" pitchFamily="1" charset="-122"/>
              </a:endParaRPr>
            </a:p>
          </p:txBody>
        </p:sp>
        <p:sp>
          <p:nvSpPr>
            <p:cNvPr id="67768" name="文本框 55480"/>
            <p:cNvSpPr txBox="1"/>
            <p:nvPr/>
          </p:nvSpPr>
          <p:spPr>
            <a:xfrm>
              <a:off x="3924" y="18"/>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384</a:t>
              </a:r>
              <a:endParaRPr lang="en-US" altLang="zh-CN" sz="2000" b="1">
                <a:latin typeface="Arial" panose="020B0604020202020204" pitchFamily="34" charset="0"/>
                <a:ea typeface="黑体" panose="02010609060101010101" pitchFamily="1" charset="-122"/>
              </a:endParaRPr>
            </a:p>
          </p:txBody>
        </p:sp>
        <p:sp>
          <p:nvSpPr>
            <p:cNvPr id="67769" name="文本框 55481"/>
            <p:cNvSpPr txBox="1"/>
            <p:nvPr/>
          </p:nvSpPr>
          <p:spPr>
            <a:xfrm>
              <a:off x="3084" y="226"/>
              <a:ext cx="455"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100</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770" name="文本框 55482"/>
            <p:cNvSpPr txBox="1"/>
            <p:nvPr/>
          </p:nvSpPr>
          <p:spPr>
            <a:xfrm>
              <a:off x="386" y="234"/>
              <a:ext cx="132" cy="173"/>
            </a:xfrm>
            <a:prstGeom prst="rect">
              <a:avLst/>
            </a:prstGeom>
            <a:noFill/>
            <a:ln w="9525">
              <a:noFill/>
            </a:ln>
          </p:spPr>
          <p:txBody>
            <a:bodyPr wrap="none" lIns="0" tIns="0" rIns="0" bIns="0" anchor="t">
              <a:spAutoFit/>
            </a:bodyPr>
            <a:p>
              <a:pPr lvl="0" indent="0" eaLnBrk="0" hangingPunct="0">
                <a:spcBef>
                  <a:spcPct val="50000"/>
                </a:spcBef>
              </a:pPr>
              <a:r>
                <a:rPr lang="en-US" altLang="zh-CN" b="1">
                  <a:solidFill>
                    <a:srgbClr val="FF0000"/>
                  </a:solidFill>
                  <a:latin typeface="Arial Narrow" panose="020B0606020202030204" pitchFamily="2" charset="0"/>
                  <a:ea typeface="黑体" panose="02010609060101010101" pitchFamily="1" charset="-122"/>
                </a:rPr>
                <a:t>11</a:t>
              </a:r>
              <a:endParaRPr lang="en-US" altLang="zh-CN" b="1">
                <a:solidFill>
                  <a:srgbClr val="FF0000"/>
                </a:solidFill>
                <a:latin typeface="Arial Narrow" panose="020B0606020202030204" pitchFamily="2" charset="0"/>
                <a:ea typeface="黑体" panose="02010609060101010101" pitchFamily="1" charset="-122"/>
              </a:endParaRPr>
            </a:p>
          </p:txBody>
        </p:sp>
        <p:sp>
          <p:nvSpPr>
            <p:cNvPr id="67771" name="文本框 55483"/>
            <p:cNvSpPr txBox="1"/>
            <p:nvPr/>
          </p:nvSpPr>
          <p:spPr>
            <a:xfrm>
              <a:off x="1997" y="226"/>
              <a:ext cx="27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19</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772" name="文本框 55484"/>
            <p:cNvSpPr txBox="1"/>
            <p:nvPr/>
          </p:nvSpPr>
          <p:spPr>
            <a:xfrm>
              <a:off x="2287" y="21"/>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224</a:t>
              </a:r>
              <a:endParaRPr lang="en-US" altLang="zh-CN" sz="2000" b="1">
                <a:latin typeface="Arial" panose="020B0604020202020204" pitchFamily="34" charset="0"/>
                <a:ea typeface="黑体" panose="02010609060101010101" pitchFamily="1" charset="-122"/>
              </a:endParaRPr>
            </a:p>
          </p:txBody>
        </p:sp>
        <p:sp>
          <p:nvSpPr>
            <p:cNvPr id="67773" name="文本框 55485"/>
            <p:cNvSpPr txBox="1"/>
            <p:nvPr/>
          </p:nvSpPr>
          <p:spPr>
            <a:xfrm>
              <a:off x="862" y="181"/>
              <a:ext cx="318"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64</a:t>
              </a:r>
              <a:endParaRPr lang="en-US" altLang="zh-CN" sz="2400" b="1">
                <a:latin typeface="Arial" panose="020B0604020202020204" pitchFamily="34" charset="0"/>
                <a:ea typeface="黑体" panose="02010609060101010101" pitchFamily="1" charset="-122"/>
              </a:endParaRPr>
            </a:p>
          </p:txBody>
        </p:sp>
        <p:sp>
          <p:nvSpPr>
            <p:cNvPr id="67774" name="文本框 55486"/>
            <p:cNvSpPr txBox="1"/>
            <p:nvPr/>
          </p:nvSpPr>
          <p:spPr>
            <a:xfrm>
              <a:off x="982" y="454"/>
              <a:ext cx="680" cy="192"/>
            </a:xfrm>
            <a:prstGeom prst="rect">
              <a:avLst/>
            </a:prstGeom>
            <a:noFill/>
            <a:ln w="9525">
              <a:noFill/>
            </a:ln>
          </p:spPr>
          <p:txBody>
            <a:bodyPr wrap="square" lIns="0" tIns="0" rIns="0" bIns="0" anchor="t">
              <a:spAutoFit/>
            </a:bodyPr>
            <a:p>
              <a:pPr lvl="0" indent="0" eaLnBrk="0" hangingPunct="0">
                <a:spcBef>
                  <a:spcPct val="50000"/>
                </a:spcBef>
              </a:pPr>
              <a:r>
                <a:rPr lang="zh-CN" altLang="en-US" sz="2000" b="1">
                  <a:solidFill>
                    <a:srgbClr val="0000FF"/>
                  </a:solidFill>
                  <a:latin typeface="Arial" panose="020B0604020202020204" pitchFamily="34" charset="0"/>
                  <a:ea typeface="黑体" panose="02010609060101010101" pitchFamily="1" charset="-122"/>
                </a:rPr>
                <a:t>不能合并</a:t>
              </a:r>
              <a:endParaRPr lang="zh-CN" altLang="en-US" sz="2000" b="1">
                <a:solidFill>
                  <a:srgbClr val="0000FF"/>
                </a:solidFill>
                <a:latin typeface="Arial" panose="020B0604020202020204" pitchFamily="34" charset="0"/>
                <a:ea typeface="黑体" panose="02010609060101010101" pitchFamily="1" charset="-122"/>
              </a:endParaRPr>
            </a:p>
          </p:txBody>
        </p:sp>
      </p:grpSp>
      <p:grpSp>
        <p:nvGrpSpPr>
          <p:cNvPr id="55488" name="组合 55487"/>
          <p:cNvGrpSpPr/>
          <p:nvPr/>
        </p:nvGrpSpPr>
        <p:grpSpPr>
          <a:xfrm>
            <a:off x="468313" y="3860800"/>
            <a:ext cx="8283575" cy="1023938"/>
            <a:chOff x="0" y="0"/>
            <a:chExt cx="5218" cy="645"/>
          </a:xfrm>
        </p:grpSpPr>
        <p:sp>
          <p:nvSpPr>
            <p:cNvPr id="67776" name="矩形 55488"/>
            <p:cNvSpPr/>
            <p:nvPr/>
          </p:nvSpPr>
          <p:spPr>
            <a:xfrm>
              <a:off x="545" y="181"/>
              <a:ext cx="148"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77" name="矩形 55489"/>
            <p:cNvSpPr/>
            <p:nvPr/>
          </p:nvSpPr>
          <p:spPr>
            <a:xfrm>
              <a:off x="4893"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78" name="矩形 55490"/>
            <p:cNvSpPr/>
            <p:nvPr/>
          </p:nvSpPr>
          <p:spPr>
            <a:xfrm>
              <a:off x="4570"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79" name="矩形 55491"/>
            <p:cNvSpPr/>
            <p:nvPr/>
          </p:nvSpPr>
          <p:spPr>
            <a:xfrm>
              <a:off x="4247"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80" name="矩形 55492"/>
            <p:cNvSpPr/>
            <p:nvPr/>
          </p:nvSpPr>
          <p:spPr>
            <a:xfrm>
              <a:off x="3924"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81" name="矩形 55493"/>
            <p:cNvSpPr/>
            <p:nvPr/>
          </p:nvSpPr>
          <p:spPr>
            <a:xfrm>
              <a:off x="3600" y="181"/>
              <a:ext cx="325"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82" name="矩形 55494"/>
            <p:cNvSpPr/>
            <p:nvPr/>
          </p:nvSpPr>
          <p:spPr>
            <a:xfrm>
              <a:off x="3277" y="181"/>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83" name="矩形 55495"/>
            <p:cNvSpPr/>
            <p:nvPr/>
          </p:nvSpPr>
          <p:spPr>
            <a:xfrm>
              <a:off x="2954" y="181"/>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84" name="矩形 55496"/>
            <p:cNvSpPr/>
            <p:nvPr/>
          </p:nvSpPr>
          <p:spPr>
            <a:xfrm>
              <a:off x="2631" y="181"/>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85" name="矩形 55497"/>
            <p:cNvSpPr/>
            <p:nvPr/>
          </p:nvSpPr>
          <p:spPr>
            <a:xfrm>
              <a:off x="2308"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86" name="矩形 55498"/>
            <p:cNvSpPr/>
            <p:nvPr/>
          </p:nvSpPr>
          <p:spPr>
            <a:xfrm>
              <a:off x="1951" y="181"/>
              <a:ext cx="358"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87" name="矩形 55499"/>
            <p:cNvSpPr/>
            <p:nvPr/>
          </p:nvSpPr>
          <p:spPr>
            <a:xfrm>
              <a:off x="1662" y="181"/>
              <a:ext cx="290"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88" name="矩形 55500"/>
            <p:cNvSpPr/>
            <p:nvPr/>
          </p:nvSpPr>
          <p:spPr>
            <a:xfrm>
              <a:off x="1339"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89" name="矩形 55501"/>
            <p:cNvSpPr/>
            <p:nvPr/>
          </p:nvSpPr>
          <p:spPr>
            <a:xfrm>
              <a:off x="1015" y="181"/>
              <a:ext cx="325"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90" name="矩形 55502"/>
            <p:cNvSpPr/>
            <p:nvPr/>
          </p:nvSpPr>
          <p:spPr>
            <a:xfrm>
              <a:off x="692" y="181"/>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91" name="矩形 55503"/>
            <p:cNvSpPr/>
            <p:nvPr/>
          </p:nvSpPr>
          <p:spPr>
            <a:xfrm>
              <a:off x="369" y="181"/>
              <a:ext cx="177"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92" name="矩形 55504"/>
            <p:cNvSpPr/>
            <p:nvPr/>
          </p:nvSpPr>
          <p:spPr>
            <a:xfrm>
              <a:off x="46" y="181"/>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793" name="直接连接符 55505"/>
            <p:cNvSpPr/>
            <p:nvPr/>
          </p:nvSpPr>
          <p:spPr>
            <a:xfrm>
              <a:off x="47" y="181"/>
              <a:ext cx="1" cy="265"/>
            </a:xfrm>
            <a:prstGeom prst="line">
              <a:avLst/>
            </a:prstGeom>
            <a:ln w="28575" cap="sq" cmpd="sng">
              <a:solidFill>
                <a:schemeClr val="tx1"/>
              </a:solidFill>
              <a:prstDash val="solid"/>
              <a:round/>
              <a:headEnd type="none" w="med" len="med"/>
              <a:tailEnd type="none" w="med" len="med"/>
            </a:ln>
          </p:spPr>
        </p:sp>
        <p:sp>
          <p:nvSpPr>
            <p:cNvPr id="67794" name="直接连接符 55506"/>
            <p:cNvSpPr/>
            <p:nvPr/>
          </p:nvSpPr>
          <p:spPr>
            <a:xfrm>
              <a:off x="5217" y="181"/>
              <a:ext cx="1" cy="265"/>
            </a:xfrm>
            <a:prstGeom prst="line">
              <a:avLst/>
            </a:prstGeom>
            <a:ln w="28575" cap="sq" cmpd="sng">
              <a:solidFill>
                <a:schemeClr val="tx1"/>
              </a:solidFill>
              <a:prstDash val="solid"/>
              <a:round/>
              <a:headEnd type="none" w="med" len="med"/>
              <a:tailEnd type="none" w="med" len="med"/>
            </a:ln>
          </p:spPr>
        </p:sp>
        <p:sp>
          <p:nvSpPr>
            <p:cNvPr id="67795" name="直接连接符 55507"/>
            <p:cNvSpPr/>
            <p:nvPr/>
          </p:nvSpPr>
          <p:spPr>
            <a:xfrm>
              <a:off x="2631" y="181"/>
              <a:ext cx="324" cy="1"/>
            </a:xfrm>
            <a:prstGeom prst="line">
              <a:avLst/>
            </a:prstGeom>
            <a:ln w="28575" cap="flat" cmpd="sng">
              <a:solidFill>
                <a:schemeClr val="tx1"/>
              </a:solidFill>
              <a:prstDash val="solid"/>
              <a:round/>
              <a:headEnd type="none" w="med" len="med"/>
              <a:tailEnd type="none" w="med" len="med"/>
            </a:ln>
          </p:spPr>
        </p:sp>
        <p:sp>
          <p:nvSpPr>
            <p:cNvPr id="67796" name="直接连接符 55508"/>
            <p:cNvSpPr/>
            <p:nvPr/>
          </p:nvSpPr>
          <p:spPr>
            <a:xfrm>
              <a:off x="2631" y="450"/>
              <a:ext cx="324" cy="1"/>
            </a:xfrm>
            <a:prstGeom prst="line">
              <a:avLst/>
            </a:prstGeom>
            <a:ln w="28575" cap="flat" cmpd="sng">
              <a:solidFill>
                <a:schemeClr val="tx1"/>
              </a:solidFill>
              <a:prstDash val="solid"/>
              <a:round/>
              <a:headEnd type="none" w="med" len="med"/>
              <a:tailEnd type="none" w="med" len="med"/>
            </a:ln>
          </p:spPr>
        </p:sp>
        <p:sp>
          <p:nvSpPr>
            <p:cNvPr id="67797" name="直接连接符 55509"/>
            <p:cNvSpPr/>
            <p:nvPr/>
          </p:nvSpPr>
          <p:spPr>
            <a:xfrm>
              <a:off x="2632" y="181"/>
              <a:ext cx="1" cy="265"/>
            </a:xfrm>
            <a:prstGeom prst="line">
              <a:avLst/>
            </a:prstGeom>
            <a:ln w="38100" cap="flat" cmpd="sng">
              <a:solidFill>
                <a:schemeClr val="tx1"/>
              </a:solidFill>
              <a:prstDash val="solid"/>
              <a:round/>
              <a:headEnd type="none" w="med" len="med"/>
              <a:tailEnd type="none" w="med" len="med"/>
            </a:ln>
          </p:spPr>
        </p:sp>
        <p:sp>
          <p:nvSpPr>
            <p:cNvPr id="67798" name="直接连接符 55510"/>
            <p:cNvSpPr/>
            <p:nvPr/>
          </p:nvSpPr>
          <p:spPr>
            <a:xfrm>
              <a:off x="1338" y="181"/>
              <a:ext cx="614" cy="1"/>
            </a:xfrm>
            <a:prstGeom prst="line">
              <a:avLst/>
            </a:prstGeom>
            <a:ln w="28575" cap="flat" cmpd="sng">
              <a:solidFill>
                <a:schemeClr val="tx1"/>
              </a:solidFill>
              <a:prstDash val="solid"/>
              <a:round/>
              <a:headEnd type="none" w="med" len="med"/>
              <a:tailEnd type="none" w="med" len="med"/>
            </a:ln>
          </p:spPr>
        </p:sp>
        <p:sp>
          <p:nvSpPr>
            <p:cNvPr id="67799" name="直接连接符 55511"/>
            <p:cNvSpPr/>
            <p:nvPr/>
          </p:nvSpPr>
          <p:spPr>
            <a:xfrm>
              <a:off x="1338" y="450"/>
              <a:ext cx="614" cy="1"/>
            </a:xfrm>
            <a:prstGeom prst="line">
              <a:avLst/>
            </a:prstGeom>
            <a:ln w="28575" cap="flat" cmpd="sng">
              <a:solidFill>
                <a:schemeClr val="tx1"/>
              </a:solidFill>
              <a:prstDash val="solid"/>
              <a:round/>
              <a:headEnd type="none" w="med" len="med"/>
              <a:tailEnd type="none" w="med" len="med"/>
            </a:ln>
          </p:spPr>
        </p:sp>
        <p:sp>
          <p:nvSpPr>
            <p:cNvPr id="67800" name="直接连接符 55512"/>
            <p:cNvSpPr/>
            <p:nvPr/>
          </p:nvSpPr>
          <p:spPr>
            <a:xfrm>
              <a:off x="1340" y="181"/>
              <a:ext cx="1" cy="265"/>
            </a:xfrm>
            <a:prstGeom prst="line">
              <a:avLst/>
            </a:prstGeom>
            <a:ln w="38100" cap="flat" cmpd="sng">
              <a:solidFill>
                <a:schemeClr val="tx1"/>
              </a:solidFill>
              <a:prstDash val="solid"/>
              <a:round/>
              <a:headEnd type="none" w="med" len="med"/>
              <a:tailEnd type="none" w="med" len="med"/>
            </a:ln>
          </p:spPr>
        </p:sp>
        <p:sp>
          <p:nvSpPr>
            <p:cNvPr id="67801" name="直接连接符 55513"/>
            <p:cNvSpPr/>
            <p:nvPr/>
          </p:nvSpPr>
          <p:spPr>
            <a:xfrm>
              <a:off x="1015" y="181"/>
              <a:ext cx="325" cy="1"/>
            </a:xfrm>
            <a:prstGeom prst="line">
              <a:avLst/>
            </a:prstGeom>
            <a:ln w="28575" cap="sq" cmpd="sng">
              <a:solidFill>
                <a:schemeClr val="tx1"/>
              </a:solidFill>
              <a:prstDash val="solid"/>
              <a:round/>
              <a:headEnd type="none" w="med" len="med"/>
              <a:tailEnd type="none" w="med" len="med"/>
            </a:ln>
          </p:spPr>
        </p:sp>
        <p:sp>
          <p:nvSpPr>
            <p:cNvPr id="67802" name="直接连接符 55514"/>
            <p:cNvSpPr/>
            <p:nvPr/>
          </p:nvSpPr>
          <p:spPr>
            <a:xfrm>
              <a:off x="1015" y="450"/>
              <a:ext cx="325" cy="1"/>
            </a:xfrm>
            <a:prstGeom prst="line">
              <a:avLst/>
            </a:prstGeom>
            <a:ln w="28575" cap="sq" cmpd="sng">
              <a:solidFill>
                <a:schemeClr val="tx1"/>
              </a:solidFill>
              <a:prstDash val="solid"/>
              <a:round/>
              <a:headEnd type="none" w="med" len="med"/>
              <a:tailEnd type="none" w="med" len="med"/>
            </a:ln>
          </p:spPr>
        </p:sp>
        <p:sp>
          <p:nvSpPr>
            <p:cNvPr id="67803" name="直接连接符 55515"/>
            <p:cNvSpPr/>
            <p:nvPr/>
          </p:nvSpPr>
          <p:spPr>
            <a:xfrm>
              <a:off x="693" y="181"/>
              <a:ext cx="1" cy="265"/>
            </a:xfrm>
            <a:prstGeom prst="line">
              <a:avLst/>
            </a:prstGeom>
            <a:ln w="38100" cap="flat" cmpd="sng">
              <a:solidFill>
                <a:schemeClr val="tx1"/>
              </a:solidFill>
              <a:prstDash val="solid"/>
              <a:round/>
              <a:headEnd type="none" w="med" len="med"/>
              <a:tailEnd type="none" w="med" len="med"/>
            </a:ln>
          </p:spPr>
        </p:sp>
        <p:sp>
          <p:nvSpPr>
            <p:cNvPr id="67804" name="直接连接符 55516"/>
            <p:cNvSpPr/>
            <p:nvPr/>
          </p:nvSpPr>
          <p:spPr>
            <a:xfrm>
              <a:off x="368" y="181"/>
              <a:ext cx="648" cy="1"/>
            </a:xfrm>
            <a:prstGeom prst="line">
              <a:avLst/>
            </a:prstGeom>
            <a:ln w="28575" cap="flat" cmpd="sng">
              <a:solidFill>
                <a:schemeClr val="tx1"/>
              </a:solidFill>
              <a:prstDash val="solid"/>
              <a:round/>
              <a:headEnd type="none" w="med" len="med"/>
              <a:tailEnd type="none" w="med" len="med"/>
            </a:ln>
          </p:spPr>
        </p:sp>
        <p:sp>
          <p:nvSpPr>
            <p:cNvPr id="67805" name="直接连接符 55517"/>
            <p:cNvSpPr/>
            <p:nvPr/>
          </p:nvSpPr>
          <p:spPr>
            <a:xfrm>
              <a:off x="368" y="450"/>
              <a:ext cx="648" cy="1"/>
            </a:xfrm>
            <a:prstGeom prst="line">
              <a:avLst/>
            </a:prstGeom>
            <a:ln w="28575" cap="flat" cmpd="sng">
              <a:solidFill>
                <a:schemeClr val="tx1"/>
              </a:solidFill>
              <a:prstDash val="solid"/>
              <a:round/>
              <a:headEnd type="none" w="med" len="med"/>
              <a:tailEnd type="none" w="med" len="med"/>
            </a:ln>
          </p:spPr>
        </p:sp>
        <p:sp>
          <p:nvSpPr>
            <p:cNvPr id="67806" name="直接连接符 55518"/>
            <p:cNvSpPr/>
            <p:nvPr/>
          </p:nvSpPr>
          <p:spPr>
            <a:xfrm>
              <a:off x="370" y="181"/>
              <a:ext cx="1" cy="265"/>
            </a:xfrm>
            <a:prstGeom prst="line">
              <a:avLst/>
            </a:prstGeom>
            <a:ln w="38100" cap="flat" cmpd="sng">
              <a:solidFill>
                <a:schemeClr val="tx1"/>
              </a:solidFill>
              <a:prstDash val="solid"/>
              <a:round/>
              <a:headEnd type="none" w="med" len="med"/>
              <a:tailEnd type="none" w="med" len="med"/>
            </a:ln>
          </p:spPr>
        </p:sp>
        <p:sp>
          <p:nvSpPr>
            <p:cNvPr id="67807" name="直接连接符 55519"/>
            <p:cNvSpPr/>
            <p:nvPr/>
          </p:nvSpPr>
          <p:spPr>
            <a:xfrm>
              <a:off x="1949" y="181"/>
              <a:ext cx="683" cy="1"/>
            </a:xfrm>
            <a:prstGeom prst="line">
              <a:avLst/>
            </a:prstGeom>
            <a:ln w="28575" cap="sq" cmpd="sng">
              <a:solidFill>
                <a:schemeClr val="tx1"/>
              </a:solidFill>
              <a:prstDash val="solid"/>
              <a:round/>
              <a:headEnd type="none" w="med" len="med"/>
              <a:tailEnd type="none" w="med" len="med"/>
            </a:ln>
          </p:spPr>
        </p:sp>
        <p:sp>
          <p:nvSpPr>
            <p:cNvPr id="67808" name="直接连接符 55520"/>
            <p:cNvSpPr/>
            <p:nvPr/>
          </p:nvSpPr>
          <p:spPr>
            <a:xfrm>
              <a:off x="1949" y="450"/>
              <a:ext cx="683" cy="1"/>
            </a:xfrm>
            <a:prstGeom prst="line">
              <a:avLst/>
            </a:prstGeom>
            <a:ln w="28575" cap="sq" cmpd="sng">
              <a:solidFill>
                <a:schemeClr val="tx1"/>
              </a:solidFill>
              <a:prstDash val="solid"/>
              <a:round/>
              <a:headEnd type="none" w="med" len="med"/>
              <a:tailEnd type="none" w="med" len="med"/>
            </a:ln>
          </p:spPr>
        </p:sp>
        <p:sp>
          <p:nvSpPr>
            <p:cNvPr id="67809" name="直接连接符 55521"/>
            <p:cNvSpPr/>
            <p:nvPr/>
          </p:nvSpPr>
          <p:spPr>
            <a:xfrm>
              <a:off x="1952" y="181"/>
              <a:ext cx="1" cy="265"/>
            </a:xfrm>
            <a:prstGeom prst="line">
              <a:avLst/>
            </a:prstGeom>
            <a:ln w="38100" cap="flat" cmpd="sng">
              <a:solidFill>
                <a:schemeClr val="tx1"/>
              </a:solidFill>
              <a:prstDash val="solid"/>
              <a:round/>
              <a:headEnd type="none" w="med" len="med"/>
              <a:tailEnd type="none" w="med" len="med"/>
            </a:ln>
          </p:spPr>
        </p:sp>
        <p:sp>
          <p:nvSpPr>
            <p:cNvPr id="67810" name="直接连接符 55522"/>
            <p:cNvSpPr/>
            <p:nvPr/>
          </p:nvSpPr>
          <p:spPr>
            <a:xfrm>
              <a:off x="3924" y="181"/>
              <a:ext cx="324" cy="1"/>
            </a:xfrm>
            <a:prstGeom prst="line">
              <a:avLst/>
            </a:prstGeom>
            <a:ln w="28575" cap="flat" cmpd="sng">
              <a:solidFill>
                <a:schemeClr val="tx1"/>
              </a:solidFill>
              <a:prstDash val="solid"/>
              <a:round/>
              <a:headEnd type="none" w="med" len="med"/>
              <a:tailEnd type="none" w="med" len="med"/>
            </a:ln>
          </p:spPr>
        </p:sp>
        <p:sp>
          <p:nvSpPr>
            <p:cNvPr id="67811" name="直接连接符 55523"/>
            <p:cNvSpPr/>
            <p:nvPr/>
          </p:nvSpPr>
          <p:spPr>
            <a:xfrm>
              <a:off x="2951" y="181"/>
              <a:ext cx="974" cy="1"/>
            </a:xfrm>
            <a:prstGeom prst="line">
              <a:avLst/>
            </a:prstGeom>
            <a:ln w="28575" cap="sq" cmpd="sng">
              <a:solidFill>
                <a:schemeClr val="tx1"/>
              </a:solidFill>
              <a:prstDash val="solid"/>
              <a:round/>
              <a:headEnd type="none" w="med" len="med"/>
              <a:tailEnd type="none" w="med" len="med"/>
            </a:ln>
          </p:spPr>
        </p:sp>
        <p:sp>
          <p:nvSpPr>
            <p:cNvPr id="67812" name="直接连接符 55524"/>
            <p:cNvSpPr/>
            <p:nvPr/>
          </p:nvSpPr>
          <p:spPr>
            <a:xfrm>
              <a:off x="4244" y="181"/>
              <a:ext cx="973" cy="1"/>
            </a:xfrm>
            <a:prstGeom prst="line">
              <a:avLst/>
            </a:prstGeom>
            <a:ln w="28575" cap="sq" cmpd="sng">
              <a:solidFill>
                <a:schemeClr val="tx1"/>
              </a:solidFill>
              <a:prstDash val="solid"/>
              <a:round/>
              <a:headEnd type="none" w="med" len="med"/>
              <a:tailEnd type="none" w="med" len="med"/>
            </a:ln>
          </p:spPr>
        </p:sp>
        <p:sp>
          <p:nvSpPr>
            <p:cNvPr id="67813" name="直接连接符 55525"/>
            <p:cNvSpPr/>
            <p:nvPr/>
          </p:nvSpPr>
          <p:spPr>
            <a:xfrm>
              <a:off x="3924" y="450"/>
              <a:ext cx="324" cy="1"/>
            </a:xfrm>
            <a:prstGeom prst="line">
              <a:avLst/>
            </a:prstGeom>
            <a:ln w="28575" cap="flat" cmpd="sng">
              <a:solidFill>
                <a:schemeClr val="tx1"/>
              </a:solidFill>
              <a:prstDash val="solid"/>
              <a:round/>
              <a:headEnd type="none" w="med" len="med"/>
              <a:tailEnd type="none" w="med" len="med"/>
            </a:ln>
          </p:spPr>
        </p:sp>
        <p:sp>
          <p:nvSpPr>
            <p:cNvPr id="67814" name="直接连接符 55526"/>
            <p:cNvSpPr/>
            <p:nvPr/>
          </p:nvSpPr>
          <p:spPr>
            <a:xfrm>
              <a:off x="2951" y="450"/>
              <a:ext cx="974" cy="1"/>
            </a:xfrm>
            <a:prstGeom prst="line">
              <a:avLst/>
            </a:prstGeom>
            <a:ln w="28575" cap="sq" cmpd="sng">
              <a:solidFill>
                <a:schemeClr val="tx1"/>
              </a:solidFill>
              <a:prstDash val="solid"/>
              <a:round/>
              <a:headEnd type="none" w="med" len="med"/>
              <a:tailEnd type="none" w="med" len="med"/>
            </a:ln>
          </p:spPr>
        </p:sp>
        <p:sp>
          <p:nvSpPr>
            <p:cNvPr id="67815" name="直接连接符 55527"/>
            <p:cNvSpPr/>
            <p:nvPr/>
          </p:nvSpPr>
          <p:spPr>
            <a:xfrm>
              <a:off x="4244" y="450"/>
              <a:ext cx="973" cy="1"/>
            </a:xfrm>
            <a:prstGeom prst="line">
              <a:avLst/>
            </a:prstGeom>
            <a:ln w="28575" cap="sq" cmpd="sng">
              <a:solidFill>
                <a:schemeClr val="tx1"/>
              </a:solidFill>
              <a:prstDash val="solid"/>
              <a:round/>
              <a:headEnd type="none" w="med" len="med"/>
              <a:tailEnd type="none" w="med" len="med"/>
            </a:ln>
          </p:spPr>
        </p:sp>
        <p:sp>
          <p:nvSpPr>
            <p:cNvPr id="67816" name="直接连接符 55528"/>
            <p:cNvSpPr/>
            <p:nvPr/>
          </p:nvSpPr>
          <p:spPr>
            <a:xfrm>
              <a:off x="3925" y="181"/>
              <a:ext cx="1" cy="265"/>
            </a:xfrm>
            <a:prstGeom prst="line">
              <a:avLst/>
            </a:prstGeom>
            <a:ln w="38100" cap="flat" cmpd="sng">
              <a:solidFill>
                <a:schemeClr val="tx1"/>
              </a:solidFill>
              <a:prstDash val="solid"/>
              <a:round/>
              <a:headEnd type="none" w="med" len="med"/>
              <a:tailEnd type="none" w="med" len="med"/>
            </a:ln>
          </p:spPr>
        </p:sp>
        <p:sp>
          <p:nvSpPr>
            <p:cNvPr id="67817" name="直接连接符 55529"/>
            <p:cNvSpPr/>
            <p:nvPr/>
          </p:nvSpPr>
          <p:spPr>
            <a:xfrm>
              <a:off x="546" y="181"/>
              <a:ext cx="1" cy="265"/>
            </a:xfrm>
            <a:prstGeom prst="line">
              <a:avLst/>
            </a:prstGeom>
            <a:ln w="38100" cap="flat" cmpd="sng">
              <a:solidFill>
                <a:schemeClr val="tx1"/>
              </a:solidFill>
              <a:prstDash val="solid"/>
              <a:round/>
              <a:headEnd type="none" w="med" len="med"/>
              <a:tailEnd type="none" w="med" len="med"/>
            </a:ln>
          </p:spPr>
        </p:sp>
        <p:sp>
          <p:nvSpPr>
            <p:cNvPr id="67818" name="直接连接符 55530"/>
            <p:cNvSpPr/>
            <p:nvPr/>
          </p:nvSpPr>
          <p:spPr>
            <a:xfrm>
              <a:off x="46" y="181"/>
              <a:ext cx="324" cy="1"/>
            </a:xfrm>
            <a:prstGeom prst="line">
              <a:avLst/>
            </a:prstGeom>
            <a:ln w="28575" cap="sq" cmpd="sng">
              <a:solidFill>
                <a:schemeClr val="tx1"/>
              </a:solidFill>
              <a:prstDash val="solid"/>
              <a:round/>
              <a:headEnd type="none" w="med" len="med"/>
              <a:tailEnd type="none" w="med" len="med"/>
            </a:ln>
          </p:spPr>
        </p:sp>
        <p:sp>
          <p:nvSpPr>
            <p:cNvPr id="67819" name="直接连接符 55531"/>
            <p:cNvSpPr/>
            <p:nvPr/>
          </p:nvSpPr>
          <p:spPr>
            <a:xfrm>
              <a:off x="46" y="450"/>
              <a:ext cx="324" cy="1"/>
            </a:xfrm>
            <a:prstGeom prst="line">
              <a:avLst/>
            </a:prstGeom>
            <a:ln w="28575" cap="sq" cmpd="sng">
              <a:solidFill>
                <a:schemeClr val="tx1"/>
              </a:solidFill>
              <a:prstDash val="solid"/>
              <a:round/>
              <a:headEnd type="none" w="med" len="med"/>
              <a:tailEnd type="none" w="med" len="med"/>
            </a:ln>
          </p:spPr>
        </p:sp>
        <p:sp>
          <p:nvSpPr>
            <p:cNvPr id="67820" name="文本框 55532"/>
            <p:cNvSpPr txBox="1"/>
            <p:nvPr/>
          </p:nvSpPr>
          <p:spPr>
            <a:xfrm>
              <a:off x="0" y="0"/>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sp>
          <p:nvSpPr>
            <p:cNvPr id="67821" name="文本框 55533"/>
            <p:cNvSpPr txBox="1"/>
            <p:nvPr/>
          </p:nvSpPr>
          <p:spPr>
            <a:xfrm>
              <a:off x="4218" y="181"/>
              <a:ext cx="455"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128</a:t>
              </a:r>
              <a:endParaRPr lang="en-US" altLang="zh-CN" sz="2400" b="1">
                <a:latin typeface="Arial" panose="020B0604020202020204" pitchFamily="34" charset="0"/>
                <a:ea typeface="黑体" panose="02010609060101010101" pitchFamily="1" charset="-122"/>
              </a:endParaRPr>
            </a:p>
          </p:txBody>
        </p:sp>
        <p:sp>
          <p:nvSpPr>
            <p:cNvPr id="67822" name="文本框 55534"/>
            <p:cNvSpPr txBox="1"/>
            <p:nvPr/>
          </p:nvSpPr>
          <p:spPr>
            <a:xfrm>
              <a:off x="2630" y="29"/>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7823" name="文本框 55535"/>
            <p:cNvSpPr txBox="1"/>
            <p:nvPr/>
          </p:nvSpPr>
          <p:spPr>
            <a:xfrm>
              <a:off x="2338" y="194"/>
              <a:ext cx="318"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32</a:t>
              </a:r>
              <a:endParaRPr lang="en-US" altLang="zh-CN" sz="2400" b="1">
                <a:latin typeface="Arial" panose="020B0604020202020204" pitchFamily="34" charset="0"/>
                <a:ea typeface="黑体" panose="02010609060101010101" pitchFamily="1" charset="-122"/>
              </a:endParaRPr>
            </a:p>
          </p:txBody>
        </p:sp>
        <p:sp>
          <p:nvSpPr>
            <p:cNvPr id="67824" name="文本框 55536"/>
            <p:cNvSpPr txBox="1"/>
            <p:nvPr/>
          </p:nvSpPr>
          <p:spPr>
            <a:xfrm>
              <a:off x="545" y="226"/>
              <a:ext cx="273" cy="173"/>
            </a:xfrm>
            <a:prstGeom prst="rect">
              <a:avLst/>
            </a:prstGeom>
            <a:noFill/>
            <a:ln w="9525">
              <a:noFill/>
            </a:ln>
          </p:spPr>
          <p:txBody>
            <a:bodyPr wrap="square" lIns="0" tIns="0" rIns="0" bIns="0" anchor="t">
              <a:spAutoFit/>
            </a:bodyPr>
            <a:p>
              <a:pPr lvl="0" indent="0" eaLnBrk="0" hangingPunct="0">
                <a:spcBef>
                  <a:spcPct val="50000"/>
                </a:spcBef>
              </a:pPr>
              <a:r>
                <a:rPr lang="en-US" altLang="zh-CN" b="1">
                  <a:latin typeface="Arial Narrow" panose="020B0606020202030204" pitchFamily="2" charset="0"/>
                  <a:ea typeface="黑体" panose="02010609060101010101" pitchFamily="1" charset="-122"/>
                </a:rPr>
                <a:t>16</a:t>
              </a:r>
              <a:endParaRPr lang="en-US" altLang="zh-CN" b="1">
                <a:latin typeface="Arial Narrow" panose="020B0606020202030204" pitchFamily="2" charset="0"/>
                <a:ea typeface="黑体" panose="02010609060101010101" pitchFamily="1" charset="-122"/>
              </a:endParaRPr>
            </a:p>
          </p:txBody>
        </p:sp>
        <p:sp>
          <p:nvSpPr>
            <p:cNvPr id="67825" name="文本框 55537"/>
            <p:cNvSpPr txBox="1"/>
            <p:nvPr/>
          </p:nvSpPr>
          <p:spPr>
            <a:xfrm>
              <a:off x="1315" y="24"/>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7826" name="文本框 55538"/>
            <p:cNvSpPr txBox="1"/>
            <p:nvPr/>
          </p:nvSpPr>
          <p:spPr>
            <a:xfrm>
              <a:off x="680" y="24"/>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7827" name="文本框 55539"/>
            <p:cNvSpPr txBox="1"/>
            <p:nvPr/>
          </p:nvSpPr>
          <p:spPr>
            <a:xfrm>
              <a:off x="333" y="16"/>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7828" name="文本框 55540"/>
            <p:cNvSpPr txBox="1"/>
            <p:nvPr/>
          </p:nvSpPr>
          <p:spPr>
            <a:xfrm>
              <a:off x="91" y="213"/>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829" name="文本框 55541"/>
            <p:cNvSpPr txBox="1"/>
            <p:nvPr/>
          </p:nvSpPr>
          <p:spPr>
            <a:xfrm>
              <a:off x="1915" y="29"/>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192</a:t>
              </a:r>
              <a:endParaRPr lang="en-US" altLang="zh-CN" sz="2000" b="1">
                <a:latin typeface="Arial" panose="020B0604020202020204" pitchFamily="34" charset="0"/>
                <a:ea typeface="黑体" panose="02010609060101010101" pitchFamily="1" charset="-122"/>
              </a:endParaRPr>
            </a:p>
          </p:txBody>
        </p:sp>
        <p:sp>
          <p:nvSpPr>
            <p:cNvPr id="67830" name="文本框 55542"/>
            <p:cNvSpPr txBox="1"/>
            <p:nvPr/>
          </p:nvSpPr>
          <p:spPr>
            <a:xfrm>
              <a:off x="1497" y="181"/>
              <a:ext cx="27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64</a:t>
              </a:r>
              <a:endParaRPr lang="en-US" altLang="zh-CN" sz="2400" b="1">
                <a:latin typeface="Arial" panose="020B0604020202020204" pitchFamily="34" charset="0"/>
                <a:ea typeface="黑体" panose="02010609060101010101" pitchFamily="1" charset="-122"/>
              </a:endParaRPr>
            </a:p>
          </p:txBody>
        </p:sp>
        <p:sp>
          <p:nvSpPr>
            <p:cNvPr id="67831" name="文本框 55543"/>
            <p:cNvSpPr txBox="1"/>
            <p:nvPr/>
          </p:nvSpPr>
          <p:spPr>
            <a:xfrm>
              <a:off x="3924" y="18"/>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384</a:t>
              </a:r>
              <a:endParaRPr lang="en-US" altLang="zh-CN" sz="2000" b="1">
                <a:latin typeface="Arial" panose="020B0604020202020204" pitchFamily="34" charset="0"/>
                <a:ea typeface="黑体" panose="02010609060101010101" pitchFamily="1" charset="-122"/>
              </a:endParaRPr>
            </a:p>
          </p:txBody>
        </p:sp>
        <p:sp>
          <p:nvSpPr>
            <p:cNvPr id="67832" name="文本框 55544"/>
            <p:cNvSpPr txBox="1"/>
            <p:nvPr/>
          </p:nvSpPr>
          <p:spPr>
            <a:xfrm>
              <a:off x="3084" y="226"/>
              <a:ext cx="455"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100</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833" name="文本框 55545"/>
            <p:cNvSpPr txBox="1"/>
            <p:nvPr/>
          </p:nvSpPr>
          <p:spPr>
            <a:xfrm>
              <a:off x="392" y="227"/>
              <a:ext cx="132" cy="173"/>
            </a:xfrm>
            <a:prstGeom prst="rect">
              <a:avLst/>
            </a:prstGeom>
            <a:noFill/>
            <a:ln w="9525">
              <a:noFill/>
            </a:ln>
          </p:spPr>
          <p:txBody>
            <a:bodyPr wrap="none" lIns="0" tIns="0" rIns="0" bIns="0" anchor="t">
              <a:spAutoFit/>
            </a:bodyPr>
            <a:p>
              <a:pPr lvl="0" indent="0" eaLnBrk="0" hangingPunct="0">
                <a:spcBef>
                  <a:spcPct val="50000"/>
                </a:spcBef>
              </a:pPr>
              <a:r>
                <a:rPr lang="en-US" altLang="zh-CN" b="1">
                  <a:solidFill>
                    <a:srgbClr val="0000FF"/>
                  </a:solidFill>
                  <a:latin typeface="Arial Narrow" panose="020B0606020202030204" pitchFamily="2" charset="0"/>
                  <a:ea typeface="黑体" panose="02010609060101010101" pitchFamily="1" charset="-122"/>
                </a:rPr>
                <a:t>16</a:t>
              </a:r>
              <a:endParaRPr lang="en-US" altLang="zh-CN" b="1">
                <a:solidFill>
                  <a:srgbClr val="0000FF"/>
                </a:solidFill>
                <a:latin typeface="Arial Narrow" panose="020B0606020202030204" pitchFamily="2" charset="0"/>
                <a:ea typeface="黑体" panose="02010609060101010101" pitchFamily="1" charset="-122"/>
              </a:endParaRPr>
            </a:p>
          </p:txBody>
        </p:sp>
        <p:sp>
          <p:nvSpPr>
            <p:cNvPr id="67834" name="文本框 55546"/>
            <p:cNvSpPr txBox="1"/>
            <p:nvPr/>
          </p:nvSpPr>
          <p:spPr>
            <a:xfrm>
              <a:off x="1997" y="226"/>
              <a:ext cx="27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19</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835" name="文本框 55547"/>
            <p:cNvSpPr txBox="1"/>
            <p:nvPr/>
          </p:nvSpPr>
          <p:spPr>
            <a:xfrm>
              <a:off x="2287" y="21"/>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224</a:t>
              </a:r>
              <a:endParaRPr lang="en-US" altLang="zh-CN" sz="2000" b="1">
                <a:latin typeface="Arial" panose="020B0604020202020204" pitchFamily="34" charset="0"/>
                <a:ea typeface="黑体" panose="02010609060101010101" pitchFamily="1" charset="-122"/>
              </a:endParaRPr>
            </a:p>
          </p:txBody>
        </p:sp>
        <p:sp>
          <p:nvSpPr>
            <p:cNvPr id="67836" name="文本框 55548"/>
            <p:cNvSpPr txBox="1"/>
            <p:nvPr/>
          </p:nvSpPr>
          <p:spPr>
            <a:xfrm>
              <a:off x="862" y="181"/>
              <a:ext cx="318"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64</a:t>
              </a:r>
              <a:endParaRPr lang="en-US" altLang="zh-CN" sz="2400" b="1">
                <a:latin typeface="Arial" panose="020B0604020202020204" pitchFamily="34" charset="0"/>
                <a:ea typeface="黑体" panose="02010609060101010101" pitchFamily="1" charset="-122"/>
              </a:endParaRPr>
            </a:p>
          </p:txBody>
        </p:sp>
        <p:sp>
          <p:nvSpPr>
            <p:cNvPr id="67837" name="文本框 55549"/>
            <p:cNvSpPr txBox="1"/>
            <p:nvPr/>
          </p:nvSpPr>
          <p:spPr>
            <a:xfrm>
              <a:off x="346" y="453"/>
              <a:ext cx="363" cy="192"/>
            </a:xfrm>
            <a:prstGeom prst="rect">
              <a:avLst/>
            </a:prstGeom>
            <a:noFill/>
            <a:ln w="9525">
              <a:noFill/>
            </a:ln>
          </p:spPr>
          <p:txBody>
            <a:bodyPr wrap="square" lIns="0" tIns="0" rIns="0" bIns="0" anchor="t">
              <a:spAutoFit/>
            </a:bodyPr>
            <a:p>
              <a:pPr lvl="0" indent="0" eaLnBrk="0" hangingPunct="0">
                <a:spcBef>
                  <a:spcPct val="50000"/>
                </a:spcBef>
              </a:pPr>
              <a:r>
                <a:rPr lang="zh-CN" altLang="en-US" sz="2000" b="1">
                  <a:solidFill>
                    <a:srgbClr val="0000FF"/>
                  </a:solidFill>
                  <a:latin typeface="Arial" panose="020B0604020202020204" pitchFamily="34" charset="0"/>
                  <a:ea typeface="黑体" panose="02010609060101010101" pitchFamily="1" charset="-122"/>
                </a:rPr>
                <a:t>合并</a:t>
              </a:r>
              <a:endParaRPr lang="zh-CN" altLang="en-US" sz="2000" b="1">
                <a:solidFill>
                  <a:srgbClr val="0000FF"/>
                </a:solidFill>
                <a:latin typeface="Arial" panose="020B0604020202020204" pitchFamily="34" charset="0"/>
                <a:ea typeface="黑体" panose="02010609060101010101" pitchFamily="1" charset="-122"/>
              </a:endParaRPr>
            </a:p>
          </p:txBody>
        </p:sp>
      </p:grpSp>
      <p:grpSp>
        <p:nvGrpSpPr>
          <p:cNvPr id="55551" name="组合 55550"/>
          <p:cNvGrpSpPr/>
          <p:nvPr/>
        </p:nvGrpSpPr>
        <p:grpSpPr>
          <a:xfrm>
            <a:off x="539750" y="4868863"/>
            <a:ext cx="8210550" cy="698500"/>
            <a:chOff x="0" y="0"/>
            <a:chExt cx="5172" cy="440"/>
          </a:xfrm>
        </p:grpSpPr>
        <p:sp>
          <p:nvSpPr>
            <p:cNvPr id="67839" name="矩形 55551"/>
            <p:cNvSpPr/>
            <p:nvPr/>
          </p:nvSpPr>
          <p:spPr>
            <a:xfrm>
              <a:off x="499" y="165"/>
              <a:ext cx="148"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40" name="矩形 55552"/>
            <p:cNvSpPr/>
            <p:nvPr/>
          </p:nvSpPr>
          <p:spPr>
            <a:xfrm>
              <a:off x="4847" y="165"/>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41" name="矩形 55553"/>
            <p:cNvSpPr/>
            <p:nvPr/>
          </p:nvSpPr>
          <p:spPr>
            <a:xfrm>
              <a:off x="4524" y="165"/>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42" name="矩形 55554"/>
            <p:cNvSpPr/>
            <p:nvPr/>
          </p:nvSpPr>
          <p:spPr>
            <a:xfrm>
              <a:off x="4201" y="165"/>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43" name="矩形 55555"/>
            <p:cNvSpPr/>
            <p:nvPr/>
          </p:nvSpPr>
          <p:spPr>
            <a:xfrm>
              <a:off x="3878" y="165"/>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44" name="矩形 55556"/>
            <p:cNvSpPr/>
            <p:nvPr/>
          </p:nvSpPr>
          <p:spPr>
            <a:xfrm>
              <a:off x="3554" y="165"/>
              <a:ext cx="325"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45" name="矩形 55557"/>
            <p:cNvSpPr/>
            <p:nvPr/>
          </p:nvSpPr>
          <p:spPr>
            <a:xfrm>
              <a:off x="3231" y="165"/>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46" name="矩形 55558"/>
            <p:cNvSpPr/>
            <p:nvPr/>
          </p:nvSpPr>
          <p:spPr>
            <a:xfrm>
              <a:off x="2908" y="165"/>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47" name="矩形 55559"/>
            <p:cNvSpPr/>
            <p:nvPr/>
          </p:nvSpPr>
          <p:spPr>
            <a:xfrm>
              <a:off x="2585" y="165"/>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48" name="矩形 55560"/>
            <p:cNvSpPr/>
            <p:nvPr/>
          </p:nvSpPr>
          <p:spPr>
            <a:xfrm>
              <a:off x="2262" y="165"/>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49" name="矩形 55561"/>
            <p:cNvSpPr/>
            <p:nvPr/>
          </p:nvSpPr>
          <p:spPr>
            <a:xfrm>
              <a:off x="1905" y="165"/>
              <a:ext cx="358"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50" name="矩形 55562"/>
            <p:cNvSpPr/>
            <p:nvPr/>
          </p:nvSpPr>
          <p:spPr>
            <a:xfrm>
              <a:off x="1616" y="165"/>
              <a:ext cx="290"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51" name="矩形 55563"/>
            <p:cNvSpPr/>
            <p:nvPr/>
          </p:nvSpPr>
          <p:spPr>
            <a:xfrm>
              <a:off x="1293" y="165"/>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52" name="矩形 55564"/>
            <p:cNvSpPr/>
            <p:nvPr/>
          </p:nvSpPr>
          <p:spPr>
            <a:xfrm>
              <a:off x="969" y="165"/>
              <a:ext cx="325"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53" name="矩形 55565"/>
            <p:cNvSpPr/>
            <p:nvPr/>
          </p:nvSpPr>
          <p:spPr>
            <a:xfrm>
              <a:off x="646" y="165"/>
              <a:ext cx="324"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54" name="矩形 55566"/>
            <p:cNvSpPr/>
            <p:nvPr/>
          </p:nvSpPr>
          <p:spPr>
            <a:xfrm>
              <a:off x="323" y="165"/>
              <a:ext cx="177" cy="265"/>
            </a:xfrm>
            <a:prstGeom prst="rect">
              <a:avLst/>
            </a:prstGeom>
            <a:solidFill>
              <a:schemeClr val="folHlink"/>
            </a:solid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55" name="矩形 55567"/>
            <p:cNvSpPr/>
            <p:nvPr/>
          </p:nvSpPr>
          <p:spPr>
            <a:xfrm>
              <a:off x="0" y="165"/>
              <a:ext cx="324" cy="265"/>
            </a:xfrm>
            <a:prstGeom prst="rect">
              <a:avLst/>
            </a:prstGeom>
            <a:pattFill prst="pct80">
              <a:fgClr>
                <a:srgbClr val="009900"/>
              </a:fgClr>
              <a:bgClr>
                <a:schemeClr val="accent2"/>
              </a:bgClr>
            </a:pattFill>
            <a:ln w="9525">
              <a:noFill/>
            </a:ln>
          </p:spPr>
          <p:txBody>
            <a:bodyPr wrap="square" lIns="0" tIns="0" rIns="0" bIns="0" anchor="t"/>
            <a:p>
              <a:pPr lvl="0" indent="0">
                <a:spcBef>
                  <a:spcPct val="20000"/>
                </a:spcBef>
                <a:buFont typeface="Wingdings" panose="05000000000000000000" pitchFamily="2" charset="2"/>
                <a:buNone/>
              </a:pPr>
              <a:endParaRPr lang="zh-CN" altLang="en-US" sz="2800" b="1">
                <a:solidFill>
                  <a:srgbClr val="2D2DFF"/>
                </a:solidFill>
                <a:latin typeface="Arial" panose="020B0604020202020204" pitchFamily="34" charset="0"/>
                <a:ea typeface="黑体" panose="02010609060101010101" pitchFamily="1" charset="-122"/>
              </a:endParaRPr>
            </a:p>
          </p:txBody>
        </p:sp>
        <p:sp>
          <p:nvSpPr>
            <p:cNvPr id="67856" name="直接连接符 55568"/>
            <p:cNvSpPr/>
            <p:nvPr/>
          </p:nvSpPr>
          <p:spPr>
            <a:xfrm>
              <a:off x="1" y="165"/>
              <a:ext cx="1" cy="265"/>
            </a:xfrm>
            <a:prstGeom prst="line">
              <a:avLst/>
            </a:prstGeom>
            <a:ln w="28575" cap="sq" cmpd="sng">
              <a:solidFill>
                <a:schemeClr val="tx1"/>
              </a:solidFill>
              <a:prstDash val="solid"/>
              <a:round/>
              <a:headEnd type="none" w="med" len="med"/>
              <a:tailEnd type="none" w="med" len="med"/>
            </a:ln>
          </p:spPr>
        </p:sp>
        <p:sp>
          <p:nvSpPr>
            <p:cNvPr id="67857" name="直接连接符 55569"/>
            <p:cNvSpPr/>
            <p:nvPr/>
          </p:nvSpPr>
          <p:spPr>
            <a:xfrm>
              <a:off x="5171" y="165"/>
              <a:ext cx="1" cy="265"/>
            </a:xfrm>
            <a:prstGeom prst="line">
              <a:avLst/>
            </a:prstGeom>
            <a:ln w="28575" cap="sq" cmpd="sng">
              <a:solidFill>
                <a:schemeClr val="tx1"/>
              </a:solidFill>
              <a:prstDash val="solid"/>
              <a:round/>
              <a:headEnd type="none" w="med" len="med"/>
              <a:tailEnd type="none" w="med" len="med"/>
            </a:ln>
          </p:spPr>
        </p:sp>
        <p:sp>
          <p:nvSpPr>
            <p:cNvPr id="67858" name="直接连接符 55570"/>
            <p:cNvSpPr/>
            <p:nvPr/>
          </p:nvSpPr>
          <p:spPr>
            <a:xfrm>
              <a:off x="2585" y="165"/>
              <a:ext cx="324" cy="1"/>
            </a:xfrm>
            <a:prstGeom prst="line">
              <a:avLst/>
            </a:prstGeom>
            <a:ln w="28575" cap="flat" cmpd="sng">
              <a:solidFill>
                <a:schemeClr val="tx1"/>
              </a:solidFill>
              <a:prstDash val="solid"/>
              <a:round/>
              <a:headEnd type="none" w="med" len="med"/>
              <a:tailEnd type="none" w="med" len="med"/>
            </a:ln>
          </p:spPr>
        </p:sp>
        <p:sp>
          <p:nvSpPr>
            <p:cNvPr id="67859" name="直接连接符 55571"/>
            <p:cNvSpPr/>
            <p:nvPr/>
          </p:nvSpPr>
          <p:spPr>
            <a:xfrm>
              <a:off x="2585" y="434"/>
              <a:ext cx="324" cy="1"/>
            </a:xfrm>
            <a:prstGeom prst="line">
              <a:avLst/>
            </a:prstGeom>
            <a:ln w="28575" cap="flat" cmpd="sng">
              <a:solidFill>
                <a:schemeClr val="tx1"/>
              </a:solidFill>
              <a:prstDash val="solid"/>
              <a:round/>
              <a:headEnd type="none" w="med" len="med"/>
              <a:tailEnd type="none" w="med" len="med"/>
            </a:ln>
          </p:spPr>
        </p:sp>
        <p:sp>
          <p:nvSpPr>
            <p:cNvPr id="67860" name="直接连接符 55572"/>
            <p:cNvSpPr/>
            <p:nvPr/>
          </p:nvSpPr>
          <p:spPr>
            <a:xfrm>
              <a:off x="2586" y="165"/>
              <a:ext cx="1" cy="265"/>
            </a:xfrm>
            <a:prstGeom prst="line">
              <a:avLst/>
            </a:prstGeom>
            <a:ln w="38100" cap="flat" cmpd="sng">
              <a:solidFill>
                <a:schemeClr val="tx1"/>
              </a:solidFill>
              <a:prstDash val="solid"/>
              <a:round/>
              <a:headEnd type="none" w="med" len="med"/>
              <a:tailEnd type="none" w="med" len="med"/>
            </a:ln>
          </p:spPr>
        </p:sp>
        <p:sp>
          <p:nvSpPr>
            <p:cNvPr id="67861" name="直接连接符 55573"/>
            <p:cNvSpPr/>
            <p:nvPr/>
          </p:nvSpPr>
          <p:spPr>
            <a:xfrm>
              <a:off x="1292" y="165"/>
              <a:ext cx="614" cy="1"/>
            </a:xfrm>
            <a:prstGeom prst="line">
              <a:avLst/>
            </a:prstGeom>
            <a:ln w="28575" cap="flat" cmpd="sng">
              <a:solidFill>
                <a:schemeClr val="tx1"/>
              </a:solidFill>
              <a:prstDash val="solid"/>
              <a:round/>
              <a:headEnd type="none" w="med" len="med"/>
              <a:tailEnd type="none" w="med" len="med"/>
            </a:ln>
          </p:spPr>
        </p:sp>
        <p:sp>
          <p:nvSpPr>
            <p:cNvPr id="67862" name="直接连接符 55574"/>
            <p:cNvSpPr/>
            <p:nvPr/>
          </p:nvSpPr>
          <p:spPr>
            <a:xfrm>
              <a:off x="1292" y="434"/>
              <a:ext cx="614" cy="1"/>
            </a:xfrm>
            <a:prstGeom prst="line">
              <a:avLst/>
            </a:prstGeom>
            <a:ln w="28575" cap="flat" cmpd="sng">
              <a:solidFill>
                <a:schemeClr val="tx1"/>
              </a:solidFill>
              <a:prstDash val="solid"/>
              <a:round/>
              <a:headEnd type="none" w="med" len="med"/>
              <a:tailEnd type="none" w="med" len="med"/>
            </a:ln>
          </p:spPr>
        </p:sp>
        <p:sp>
          <p:nvSpPr>
            <p:cNvPr id="67863" name="直接连接符 55575"/>
            <p:cNvSpPr/>
            <p:nvPr/>
          </p:nvSpPr>
          <p:spPr>
            <a:xfrm>
              <a:off x="1294" y="165"/>
              <a:ext cx="1" cy="265"/>
            </a:xfrm>
            <a:prstGeom prst="line">
              <a:avLst/>
            </a:prstGeom>
            <a:ln w="38100" cap="flat" cmpd="sng">
              <a:solidFill>
                <a:schemeClr val="tx1"/>
              </a:solidFill>
              <a:prstDash val="solid"/>
              <a:round/>
              <a:headEnd type="none" w="med" len="med"/>
              <a:tailEnd type="none" w="med" len="med"/>
            </a:ln>
          </p:spPr>
        </p:sp>
        <p:sp>
          <p:nvSpPr>
            <p:cNvPr id="67864" name="直接连接符 55576"/>
            <p:cNvSpPr/>
            <p:nvPr/>
          </p:nvSpPr>
          <p:spPr>
            <a:xfrm>
              <a:off x="969" y="165"/>
              <a:ext cx="325" cy="1"/>
            </a:xfrm>
            <a:prstGeom prst="line">
              <a:avLst/>
            </a:prstGeom>
            <a:ln w="28575" cap="sq" cmpd="sng">
              <a:solidFill>
                <a:schemeClr val="tx1"/>
              </a:solidFill>
              <a:prstDash val="solid"/>
              <a:round/>
              <a:headEnd type="none" w="med" len="med"/>
              <a:tailEnd type="none" w="med" len="med"/>
            </a:ln>
          </p:spPr>
        </p:sp>
        <p:sp>
          <p:nvSpPr>
            <p:cNvPr id="67865" name="直接连接符 55577"/>
            <p:cNvSpPr/>
            <p:nvPr/>
          </p:nvSpPr>
          <p:spPr>
            <a:xfrm>
              <a:off x="969" y="434"/>
              <a:ext cx="325" cy="1"/>
            </a:xfrm>
            <a:prstGeom prst="line">
              <a:avLst/>
            </a:prstGeom>
            <a:ln w="28575" cap="sq" cmpd="sng">
              <a:solidFill>
                <a:schemeClr val="tx1"/>
              </a:solidFill>
              <a:prstDash val="solid"/>
              <a:round/>
              <a:headEnd type="none" w="med" len="med"/>
              <a:tailEnd type="none" w="med" len="med"/>
            </a:ln>
          </p:spPr>
        </p:sp>
        <p:sp>
          <p:nvSpPr>
            <p:cNvPr id="67866" name="直接连接符 55578"/>
            <p:cNvSpPr/>
            <p:nvPr/>
          </p:nvSpPr>
          <p:spPr>
            <a:xfrm>
              <a:off x="647" y="165"/>
              <a:ext cx="1" cy="265"/>
            </a:xfrm>
            <a:prstGeom prst="line">
              <a:avLst/>
            </a:prstGeom>
            <a:ln w="38100" cap="flat" cmpd="sng">
              <a:solidFill>
                <a:schemeClr val="tx1"/>
              </a:solidFill>
              <a:prstDash val="solid"/>
              <a:round/>
              <a:headEnd type="none" w="med" len="med"/>
              <a:tailEnd type="none" w="med" len="med"/>
            </a:ln>
          </p:spPr>
        </p:sp>
        <p:sp>
          <p:nvSpPr>
            <p:cNvPr id="67867" name="直接连接符 55579"/>
            <p:cNvSpPr/>
            <p:nvPr/>
          </p:nvSpPr>
          <p:spPr>
            <a:xfrm>
              <a:off x="322" y="165"/>
              <a:ext cx="648" cy="1"/>
            </a:xfrm>
            <a:prstGeom prst="line">
              <a:avLst/>
            </a:prstGeom>
            <a:ln w="28575" cap="flat" cmpd="sng">
              <a:solidFill>
                <a:schemeClr val="tx1"/>
              </a:solidFill>
              <a:prstDash val="solid"/>
              <a:round/>
              <a:headEnd type="none" w="med" len="med"/>
              <a:tailEnd type="none" w="med" len="med"/>
            </a:ln>
          </p:spPr>
        </p:sp>
        <p:sp>
          <p:nvSpPr>
            <p:cNvPr id="67868" name="直接连接符 55580"/>
            <p:cNvSpPr/>
            <p:nvPr/>
          </p:nvSpPr>
          <p:spPr>
            <a:xfrm>
              <a:off x="322" y="434"/>
              <a:ext cx="648" cy="1"/>
            </a:xfrm>
            <a:prstGeom prst="line">
              <a:avLst/>
            </a:prstGeom>
            <a:ln w="28575" cap="flat" cmpd="sng">
              <a:solidFill>
                <a:schemeClr val="tx1"/>
              </a:solidFill>
              <a:prstDash val="solid"/>
              <a:round/>
              <a:headEnd type="none" w="med" len="med"/>
              <a:tailEnd type="none" w="med" len="med"/>
            </a:ln>
          </p:spPr>
        </p:sp>
        <p:sp>
          <p:nvSpPr>
            <p:cNvPr id="67869" name="直接连接符 55581"/>
            <p:cNvSpPr/>
            <p:nvPr/>
          </p:nvSpPr>
          <p:spPr>
            <a:xfrm>
              <a:off x="324" y="165"/>
              <a:ext cx="1" cy="265"/>
            </a:xfrm>
            <a:prstGeom prst="line">
              <a:avLst/>
            </a:prstGeom>
            <a:ln w="38100" cap="flat" cmpd="sng">
              <a:solidFill>
                <a:schemeClr val="tx1"/>
              </a:solidFill>
              <a:prstDash val="solid"/>
              <a:round/>
              <a:headEnd type="none" w="med" len="med"/>
              <a:tailEnd type="none" w="med" len="med"/>
            </a:ln>
          </p:spPr>
        </p:sp>
        <p:sp>
          <p:nvSpPr>
            <p:cNvPr id="67870" name="直接连接符 55582"/>
            <p:cNvSpPr/>
            <p:nvPr/>
          </p:nvSpPr>
          <p:spPr>
            <a:xfrm>
              <a:off x="1903" y="165"/>
              <a:ext cx="683" cy="1"/>
            </a:xfrm>
            <a:prstGeom prst="line">
              <a:avLst/>
            </a:prstGeom>
            <a:ln w="28575" cap="sq" cmpd="sng">
              <a:solidFill>
                <a:schemeClr val="tx1"/>
              </a:solidFill>
              <a:prstDash val="solid"/>
              <a:round/>
              <a:headEnd type="none" w="med" len="med"/>
              <a:tailEnd type="none" w="med" len="med"/>
            </a:ln>
          </p:spPr>
        </p:sp>
        <p:sp>
          <p:nvSpPr>
            <p:cNvPr id="67871" name="直接连接符 55583"/>
            <p:cNvSpPr/>
            <p:nvPr/>
          </p:nvSpPr>
          <p:spPr>
            <a:xfrm>
              <a:off x="1903" y="434"/>
              <a:ext cx="683" cy="1"/>
            </a:xfrm>
            <a:prstGeom prst="line">
              <a:avLst/>
            </a:prstGeom>
            <a:ln w="28575" cap="sq" cmpd="sng">
              <a:solidFill>
                <a:schemeClr val="tx1"/>
              </a:solidFill>
              <a:prstDash val="solid"/>
              <a:round/>
              <a:headEnd type="none" w="med" len="med"/>
              <a:tailEnd type="none" w="med" len="med"/>
            </a:ln>
          </p:spPr>
        </p:sp>
        <p:sp>
          <p:nvSpPr>
            <p:cNvPr id="67872" name="直接连接符 55584"/>
            <p:cNvSpPr/>
            <p:nvPr/>
          </p:nvSpPr>
          <p:spPr>
            <a:xfrm>
              <a:off x="1906" y="165"/>
              <a:ext cx="1" cy="265"/>
            </a:xfrm>
            <a:prstGeom prst="line">
              <a:avLst/>
            </a:prstGeom>
            <a:ln w="38100" cap="flat" cmpd="sng">
              <a:solidFill>
                <a:schemeClr val="tx1"/>
              </a:solidFill>
              <a:prstDash val="solid"/>
              <a:round/>
              <a:headEnd type="none" w="med" len="med"/>
              <a:tailEnd type="none" w="med" len="med"/>
            </a:ln>
          </p:spPr>
        </p:sp>
        <p:sp>
          <p:nvSpPr>
            <p:cNvPr id="67873" name="直接连接符 55585"/>
            <p:cNvSpPr/>
            <p:nvPr/>
          </p:nvSpPr>
          <p:spPr>
            <a:xfrm>
              <a:off x="3878" y="165"/>
              <a:ext cx="324" cy="1"/>
            </a:xfrm>
            <a:prstGeom prst="line">
              <a:avLst/>
            </a:prstGeom>
            <a:ln w="28575" cap="flat" cmpd="sng">
              <a:solidFill>
                <a:schemeClr val="tx1"/>
              </a:solidFill>
              <a:prstDash val="solid"/>
              <a:round/>
              <a:headEnd type="none" w="med" len="med"/>
              <a:tailEnd type="none" w="med" len="med"/>
            </a:ln>
          </p:spPr>
        </p:sp>
        <p:sp>
          <p:nvSpPr>
            <p:cNvPr id="67874" name="直接连接符 55586"/>
            <p:cNvSpPr/>
            <p:nvPr/>
          </p:nvSpPr>
          <p:spPr>
            <a:xfrm>
              <a:off x="2905" y="165"/>
              <a:ext cx="974" cy="1"/>
            </a:xfrm>
            <a:prstGeom prst="line">
              <a:avLst/>
            </a:prstGeom>
            <a:ln w="28575" cap="sq" cmpd="sng">
              <a:solidFill>
                <a:schemeClr val="tx1"/>
              </a:solidFill>
              <a:prstDash val="solid"/>
              <a:round/>
              <a:headEnd type="none" w="med" len="med"/>
              <a:tailEnd type="none" w="med" len="med"/>
            </a:ln>
          </p:spPr>
        </p:sp>
        <p:sp>
          <p:nvSpPr>
            <p:cNvPr id="67875" name="直接连接符 55587"/>
            <p:cNvSpPr/>
            <p:nvPr/>
          </p:nvSpPr>
          <p:spPr>
            <a:xfrm>
              <a:off x="4198" y="165"/>
              <a:ext cx="973" cy="1"/>
            </a:xfrm>
            <a:prstGeom prst="line">
              <a:avLst/>
            </a:prstGeom>
            <a:ln w="28575" cap="sq" cmpd="sng">
              <a:solidFill>
                <a:schemeClr val="tx1"/>
              </a:solidFill>
              <a:prstDash val="solid"/>
              <a:round/>
              <a:headEnd type="none" w="med" len="med"/>
              <a:tailEnd type="none" w="med" len="med"/>
            </a:ln>
          </p:spPr>
        </p:sp>
        <p:sp>
          <p:nvSpPr>
            <p:cNvPr id="67876" name="直接连接符 55588"/>
            <p:cNvSpPr/>
            <p:nvPr/>
          </p:nvSpPr>
          <p:spPr>
            <a:xfrm>
              <a:off x="3878" y="434"/>
              <a:ext cx="324" cy="1"/>
            </a:xfrm>
            <a:prstGeom prst="line">
              <a:avLst/>
            </a:prstGeom>
            <a:ln w="28575" cap="flat" cmpd="sng">
              <a:solidFill>
                <a:schemeClr val="tx1"/>
              </a:solidFill>
              <a:prstDash val="solid"/>
              <a:round/>
              <a:headEnd type="none" w="med" len="med"/>
              <a:tailEnd type="none" w="med" len="med"/>
            </a:ln>
          </p:spPr>
        </p:sp>
        <p:sp>
          <p:nvSpPr>
            <p:cNvPr id="67877" name="直接连接符 55589"/>
            <p:cNvSpPr/>
            <p:nvPr/>
          </p:nvSpPr>
          <p:spPr>
            <a:xfrm>
              <a:off x="2905" y="434"/>
              <a:ext cx="974" cy="1"/>
            </a:xfrm>
            <a:prstGeom prst="line">
              <a:avLst/>
            </a:prstGeom>
            <a:ln w="28575" cap="sq" cmpd="sng">
              <a:solidFill>
                <a:schemeClr val="tx1"/>
              </a:solidFill>
              <a:prstDash val="solid"/>
              <a:round/>
              <a:headEnd type="none" w="med" len="med"/>
              <a:tailEnd type="none" w="med" len="med"/>
            </a:ln>
          </p:spPr>
        </p:sp>
        <p:sp>
          <p:nvSpPr>
            <p:cNvPr id="67878" name="直接连接符 55590"/>
            <p:cNvSpPr/>
            <p:nvPr/>
          </p:nvSpPr>
          <p:spPr>
            <a:xfrm>
              <a:off x="4198" y="434"/>
              <a:ext cx="973" cy="1"/>
            </a:xfrm>
            <a:prstGeom prst="line">
              <a:avLst/>
            </a:prstGeom>
            <a:ln w="28575" cap="sq" cmpd="sng">
              <a:solidFill>
                <a:schemeClr val="tx1"/>
              </a:solidFill>
              <a:prstDash val="solid"/>
              <a:round/>
              <a:headEnd type="none" w="med" len="med"/>
              <a:tailEnd type="none" w="med" len="med"/>
            </a:ln>
          </p:spPr>
        </p:sp>
        <p:sp>
          <p:nvSpPr>
            <p:cNvPr id="67879" name="直接连接符 55591"/>
            <p:cNvSpPr/>
            <p:nvPr/>
          </p:nvSpPr>
          <p:spPr>
            <a:xfrm>
              <a:off x="3879" y="165"/>
              <a:ext cx="1" cy="265"/>
            </a:xfrm>
            <a:prstGeom prst="line">
              <a:avLst/>
            </a:prstGeom>
            <a:ln w="38100" cap="flat" cmpd="sng">
              <a:solidFill>
                <a:schemeClr val="tx1"/>
              </a:solidFill>
              <a:prstDash val="solid"/>
              <a:round/>
              <a:headEnd type="none" w="med" len="med"/>
              <a:tailEnd type="none" w="med" len="med"/>
            </a:ln>
          </p:spPr>
        </p:sp>
        <p:sp>
          <p:nvSpPr>
            <p:cNvPr id="67880" name="直接连接符 55592"/>
            <p:cNvSpPr/>
            <p:nvPr/>
          </p:nvSpPr>
          <p:spPr>
            <a:xfrm>
              <a:off x="0" y="165"/>
              <a:ext cx="324" cy="1"/>
            </a:xfrm>
            <a:prstGeom prst="line">
              <a:avLst/>
            </a:prstGeom>
            <a:ln w="28575" cap="sq" cmpd="sng">
              <a:solidFill>
                <a:schemeClr val="tx1"/>
              </a:solidFill>
              <a:prstDash val="solid"/>
              <a:round/>
              <a:headEnd type="none" w="med" len="med"/>
              <a:tailEnd type="none" w="med" len="med"/>
            </a:ln>
          </p:spPr>
        </p:sp>
        <p:sp>
          <p:nvSpPr>
            <p:cNvPr id="67881" name="直接连接符 55593"/>
            <p:cNvSpPr/>
            <p:nvPr/>
          </p:nvSpPr>
          <p:spPr>
            <a:xfrm>
              <a:off x="0" y="434"/>
              <a:ext cx="324" cy="1"/>
            </a:xfrm>
            <a:prstGeom prst="line">
              <a:avLst/>
            </a:prstGeom>
            <a:ln w="28575" cap="sq" cmpd="sng">
              <a:solidFill>
                <a:schemeClr val="tx1"/>
              </a:solidFill>
              <a:prstDash val="solid"/>
              <a:round/>
              <a:headEnd type="none" w="med" len="med"/>
              <a:tailEnd type="none" w="med" len="med"/>
            </a:ln>
          </p:spPr>
        </p:sp>
        <p:sp>
          <p:nvSpPr>
            <p:cNvPr id="67882" name="文本框 55594"/>
            <p:cNvSpPr txBox="1"/>
            <p:nvPr/>
          </p:nvSpPr>
          <p:spPr>
            <a:xfrm>
              <a:off x="4172" y="165"/>
              <a:ext cx="455"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128</a:t>
              </a:r>
              <a:endParaRPr lang="en-US" altLang="zh-CN" sz="2400" b="1">
                <a:latin typeface="Arial" panose="020B0604020202020204" pitchFamily="34" charset="0"/>
                <a:ea typeface="黑体" panose="02010609060101010101" pitchFamily="1" charset="-122"/>
              </a:endParaRPr>
            </a:p>
          </p:txBody>
        </p:sp>
        <p:sp>
          <p:nvSpPr>
            <p:cNvPr id="67883" name="文本框 55595"/>
            <p:cNvSpPr txBox="1"/>
            <p:nvPr/>
          </p:nvSpPr>
          <p:spPr>
            <a:xfrm>
              <a:off x="2584" y="13"/>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256</a:t>
              </a:r>
              <a:endParaRPr lang="en-US" altLang="zh-CN" sz="2000" b="1">
                <a:latin typeface="Arial" panose="020B0604020202020204" pitchFamily="34" charset="0"/>
                <a:ea typeface="黑体" panose="02010609060101010101" pitchFamily="1" charset="-122"/>
              </a:endParaRPr>
            </a:p>
          </p:txBody>
        </p:sp>
        <p:sp>
          <p:nvSpPr>
            <p:cNvPr id="67884" name="文本框 55596"/>
            <p:cNvSpPr txBox="1"/>
            <p:nvPr/>
          </p:nvSpPr>
          <p:spPr>
            <a:xfrm>
              <a:off x="2292" y="178"/>
              <a:ext cx="318"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32</a:t>
              </a:r>
              <a:endParaRPr lang="en-US" altLang="zh-CN" sz="2400" b="1">
                <a:latin typeface="Arial" panose="020B0604020202020204" pitchFamily="34" charset="0"/>
                <a:ea typeface="黑体" panose="02010609060101010101" pitchFamily="1" charset="-122"/>
              </a:endParaRPr>
            </a:p>
          </p:txBody>
        </p:sp>
        <p:sp>
          <p:nvSpPr>
            <p:cNvPr id="67885" name="文本框 55597"/>
            <p:cNvSpPr txBox="1"/>
            <p:nvPr/>
          </p:nvSpPr>
          <p:spPr>
            <a:xfrm>
              <a:off x="1241" y="29"/>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128</a:t>
              </a:r>
              <a:endParaRPr lang="en-US" altLang="zh-CN" sz="2000" b="1">
                <a:latin typeface="Arial" panose="020B0604020202020204" pitchFamily="34" charset="0"/>
                <a:ea typeface="黑体" panose="02010609060101010101" pitchFamily="1" charset="-122"/>
              </a:endParaRPr>
            </a:p>
          </p:txBody>
        </p:sp>
        <p:sp>
          <p:nvSpPr>
            <p:cNvPr id="67886" name="文本框 55598"/>
            <p:cNvSpPr txBox="1"/>
            <p:nvPr/>
          </p:nvSpPr>
          <p:spPr>
            <a:xfrm>
              <a:off x="634" y="8"/>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64</a:t>
              </a:r>
              <a:endParaRPr lang="en-US" altLang="zh-CN" sz="2000" b="1">
                <a:latin typeface="Arial" panose="020B0604020202020204" pitchFamily="34" charset="0"/>
                <a:ea typeface="黑体" panose="02010609060101010101" pitchFamily="1" charset="-122"/>
              </a:endParaRPr>
            </a:p>
          </p:txBody>
        </p:sp>
        <p:sp>
          <p:nvSpPr>
            <p:cNvPr id="67887" name="文本框 55599"/>
            <p:cNvSpPr txBox="1"/>
            <p:nvPr/>
          </p:nvSpPr>
          <p:spPr>
            <a:xfrm>
              <a:off x="287" y="0"/>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32</a:t>
              </a:r>
              <a:endParaRPr lang="en-US" altLang="zh-CN" sz="2000" b="1">
                <a:latin typeface="Arial" panose="020B0604020202020204" pitchFamily="34" charset="0"/>
                <a:ea typeface="黑体" panose="02010609060101010101" pitchFamily="1" charset="-122"/>
              </a:endParaRPr>
            </a:p>
          </p:txBody>
        </p:sp>
        <p:sp>
          <p:nvSpPr>
            <p:cNvPr id="67888" name="文本框 55600"/>
            <p:cNvSpPr txBox="1"/>
            <p:nvPr/>
          </p:nvSpPr>
          <p:spPr>
            <a:xfrm>
              <a:off x="45" y="197"/>
              <a:ext cx="214" cy="230"/>
            </a:xfrm>
            <a:prstGeom prst="rect">
              <a:avLst/>
            </a:prstGeom>
            <a:noFill/>
            <a:ln w="9525">
              <a:noFill/>
            </a:ln>
          </p:spPr>
          <p:txBody>
            <a:bodyPr wrap="non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23</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889" name="文本框 55601"/>
            <p:cNvSpPr txBox="1"/>
            <p:nvPr/>
          </p:nvSpPr>
          <p:spPr>
            <a:xfrm>
              <a:off x="1869" y="13"/>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192</a:t>
              </a:r>
              <a:endParaRPr lang="en-US" altLang="zh-CN" sz="2000" b="1">
                <a:latin typeface="Arial" panose="020B0604020202020204" pitchFamily="34" charset="0"/>
                <a:ea typeface="黑体" panose="02010609060101010101" pitchFamily="1" charset="-122"/>
              </a:endParaRPr>
            </a:p>
          </p:txBody>
        </p:sp>
        <p:sp>
          <p:nvSpPr>
            <p:cNvPr id="67890" name="文本框 55602"/>
            <p:cNvSpPr txBox="1"/>
            <p:nvPr/>
          </p:nvSpPr>
          <p:spPr>
            <a:xfrm>
              <a:off x="1451" y="165"/>
              <a:ext cx="27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64</a:t>
              </a:r>
              <a:endParaRPr lang="en-US" altLang="zh-CN" sz="2400" b="1">
                <a:latin typeface="Arial" panose="020B0604020202020204" pitchFamily="34" charset="0"/>
                <a:ea typeface="黑体" panose="02010609060101010101" pitchFamily="1" charset="-122"/>
              </a:endParaRPr>
            </a:p>
          </p:txBody>
        </p:sp>
        <p:sp>
          <p:nvSpPr>
            <p:cNvPr id="67891" name="文本框 55603"/>
            <p:cNvSpPr txBox="1"/>
            <p:nvPr/>
          </p:nvSpPr>
          <p:spPr>
            <a:xfrm>
              <a:off x="3878" y="2"/>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384</a:t>
              </a:r>
              <a:endParaRPr lang="en-US" altLang="zh-CN" sz="2000" b="1">
                <a:latin typeface="Arial" panose="020B0604020202020204" pitchFamily="34" charset="0"/>
                <a:ea typeface="黑体" panose="02010609060101010101" pitchFamily="1" charset="-122"/>
              </a:endParaRPr>
            </a:p>
          </p:txBody>
        </p:sp>
        <p:sp>
          <p:nvSpPr>
            <p:cNvPr id="67892" name="文本框 55604"/>
            <p:cNvSpPr txBox="1"/>
            <p:nvPr/>
          </p:nvSpPr>
          <p:spPr>
            <a:xfrm>
              <a:off x="3038" y="210"/>
              <a:ext cx="455"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100</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893" name="文本框 55605"/>
            <p:cNvSpPr txBox="1"/>
            <p:nvPr/>
          </p:nvSpPr>
          <p:spPr>
            <a:xfrm>
              <a:off x="1951" y="210"/>
              <a:ext cx="273"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FF0000"/>
                  </a:solidFill>
                  <a:latin typeface="Arial" panose="020B0604020202020204" pitchFamily="34" charset="0"/>
                  <a:ea typeface="黑体" panose="02010609060101010101" pitchFamily="1" charset="-122"/>
                </a:rPr>
                <a:t>19</a:t>
              </a:r>
              <a:endParaRPr lang="en-US" altLang="zh-CN" sz="2400" b="1">
                <a:solidFill>
                  <a:srgbClr val="FF0000"/>
                </a:solidFill>
                <a:latin typeface="Arial" panose="020B0604020202020204" pitchFamily="34" charset="0"/>
                <a:ea typeface="黑体" panose="02010609060101010101" pitchFamily="1" charset="-122"/>
              </a:endParaRPr>
            </a:p>
          </p:txBody>
        </p:sp>
        <p:sp>
          <p:nvSpPr>
            <p:cNvPr id="67894" name="文本框 55606"/>
            <p:cNvSpPr txBox="1"/>
            <p:nvPr/>
          </p:nvSpPr>
          <p:spPr>
            <a:xfrm>
              <a:off x="2241" y="5"/>
              <a:ext cx="501"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latin typeface="Arial" panose="020B0604020202020204" pitchFamily="34" charset="0"/>
                  <a:ea typeface="黑体" panose="02010609060101010101" pitchFamily="1" charset="-122"/>
                </a:rPr>
                <a:t>224</a:t>
              </a:r>
              <a:endParaRPr lang="en-US" altLang="zh-CN" sz="2000" b="1">
                <a:latin typeface="Arial" panose="020B0604020202020204" pitchFamily="34" charset="0"/>
                <a:ea typeface="黑体" panose="02010609060101010101" pitchFamily="1" charset="-122"/>
              </a:endParaRPr>
            </a:p>
          </p:txBody>
        </p:sp>
        <p:sp>
          <p:nvSpPr>
            <p:cNvPr id="67895" name="文本框 55607"/>
            <p:cNvSpPr txBox="1"/>
            <p:nvPr/>
          </p:nvSpPr>
          <p:spPr>
            <a:xfrm>
              <a:off x="816" y="165"/>
              <a:ext cx="318"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latin typeface="Arial" panose="020B0604020202020204" pitchFamily="34" charset="0"/>
                  <a:ea typeface="黑体" panose="02010609060101010101" pitchFamily="1" charset="-122"/>
                </a:rPr>
                <a:t>64</a:t>
              </a:r>
              <a:endParaRPr lang="en-US" altLang="zh-CN" sz="2400" b="1">
                <a:latin typeface="Arial" panose="020B0604020202020204" pitchFamily="34" charset="0"/>
                <a:ea typeface="黑体" panose="02010609060101010101" pitchFamily="1" charset="-122"/>
              </a:endParaRPr>
            </a:p>
          </p:txBody>
        </p:sp>
        <p:sp>
          <p:nvSpPr>
            <p:cNvPr id="67896" name="文本框 55608"/>
            <p:cNvSpPr txBox="1"/>
            <p:nvPr/>
          </p:nvSpPr>
          <p:spPr>
            <a:xfrm>
              <a:off x="379" y="189"/>
              <a:ext cx="318" cy="230"/>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0000FF"/>
                  </a:solidFill>
                  <a:latin typeface="Arial" panose="020B0604020202020204" pitchFamily="34" charset="0"/>
                  <a:ea typeface="黑体" panose="02010609060101010101" pitchFamily="1" charset="-122"/>
                </a:rPr>
                <a:t>32</a:t>
              </a:r>
              <a:endParaRPr lang="en-US" altLang="zh-CN" sz="2400" b="1">
                <a:solidFill>
                  <a:srgbClr val="0000FF"/>
                </a:solidFill>
                <a:latin typeface="Arial" panose="020B0604020202020204" pitchFamily="34" charset="0"/>
                <a:ea typeface="黑体" panose="02010609060101010101" pitchFamily="1" charset="-122"/>
              </a:endParaRPr>
            </a:p>
          </p:txBody>
        </p:sp>
      </p:grpSp>
      <p:sp>
        <p:nvSpPr>
          <p:cNvPr id="55610" name="文本框 55609"/>
          <p:cNvSpPr txBox="1"/>
          <p:nvPr/>
        </p:nvSpPr>
        <p:spPr>
          <a:xfrm>
            <a:off x="827088" y="5876925"/>
            <a:ext cx="7273925" cy="427038"/>
          </a:xfrm>
          <a:prstGeom prst="rect">
            <a:avLst/>
          </a:prstGeom>
          <a:solidFill>
            <a:schemeClr val="bg1"/>
          </a:solid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考虑：</a:t>
            </a:r>
            <a:r>
              <a:rPr lang="zh-CN" altLang="en-US" sz="2800" b="1">
                <a:latin typeface="Arial" panose="020B0604020202020204" pitchFamily="34" charset="0"/>
                <a:ea typeface="黑体" panose="02010609060101010101" pitchFamily="1" charset="-122"/>
              </a:rPr>
              <a:t>若接下来将</a:t>
            </a:r>
            <a:r>
              <a:rPr lang="en-US" altLang="zh-CN" sz="2800" b="1">
                <a:latin typeface="Arial" panose="020B0604020202020204" pitchFamily="34" charset="0"/>
                <a:ea typeface="黑体" panose="02010609060101010101" pitchFamily="1" charset="-122"/>
              </a:rPr>
              <a:t>19</a:t>
            </a:r>
            <a:r>
              <a:rPr lang="zh-CN" altLang="en-US" sz="2800" b="1">
                <a:latin typeface="Arial" panose="020B0604020202020204" pitchFamily="34" charset="0"/>
                <a:ea typeface="黑体" panose="02010609060101010101" pitchFamily="1" charset="-122"/>
              </a:rPr>
              <a:t>回收，会怎么样？</a:t>
            </a:r>
            <a:endParaRPr lang="zh-CN" altLang="en-US" sz="2800" b="1">
              <a:latin typeface="Arial" panose="020B0604020202020204" pitchFamily="34" charset="0"/>
              <a:ea typeface="黑体" panose="02010609060101010101" pitchFamily="1" charset="-122"/>
            </a:endParaRPr>
          </a:p>
        </p:txBody>
      </p:sp>
      <p:sp>
        <p:nvSpPr>
          <p:cNvPr id="67898"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wipe(down)">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5299"/>
                                        </p:tgtEl>
                                        <p:attrNameLst>
                                          <p:attrName>style.visibility</p:attrName>
                                        </p:attrNameLst>
                                      </p:cBhvr>
                                      <p:to>
                                        <p:strVal val="visible"/>
                                      </p:to>
                                    </p:set>
                                    <p:anim calcmode="lin" valueType="num">
                                      <p:cBhvr additive="base">
                                        <p:cTn id="12" dur="500" fill="hold"/>
                                        <p:tgtEl>
                                          <p:spTgt spid="55299"/>
                                        </p:tgtEl>
                                        <p:attrNameLst>
                                          <p:attrName>ppt_x</p:attrName>
                                        </p:attrNameLst>
                                      </p:cBhvr>
                                      <p:tavLst>
                                        <p:tav tm="0">
                                          <p:val>
                                            <p:strVal val="#ppt_x"/>
                                          </p:val>
                                        </p:tav>
                                        <p:tav tm="100000">
                                          <p:val>
                                            <p:strVal val="#ppt_x"/>
                                          </p:val>
                                        </p:tav>
                                      </p:tavLst>
                                    </p:anim>
                                    <p:anim calcmode="lin" valueType="num">
                                      <p:cBhvr additive="base">
                                        <p:cTn id="13" dur="500" fill="hold"/>
                                        <p:tgtEl>
                                          <p:spTgt spid="552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5361"/>
                                        </p:tgtEl>
                                        <p:attrNameLst>
                                          <p:attrName>style.visibility</p:attrName>
                                        </p:attrNameLst>
                                      </p:cBhvr>
                                      <p:to>
                                        <p:strVal val="visible"/>
                                      </p:to>
                                    </p:set>
                                    <p:anim calcmode="lin" valueType="num">
                                      <p:cBhvr additive="base">
                                        <p:cTn id="18" dur="500" fill="hold"/>
                                        <p:tgtEl>
                                          <p:spTgt spid="55361"/>
                                        </p:tgtEl>
                                        <p:attrNameLst>
                                          <p:attrName>ppt_x</p:attrName>
                                        </p:attrNameLst>
                                      </p:cBhvr>
                                      <p:tavLst>
                                        <p:tav tm="0">
                                          <p:val>
                                            <p:strVal val="#ppt_x"/>
                                          </p:val>
                                        </p:tav>
                                        <p:tav tm="100000">
                                          <p:val>
                                            <p:strVal val="#ppt_x"/>
                                          </p:val>
                                        </p:tav>
                                      </p:tavLst>
                                    </p:anim>
                                    <p:anim calcmode="lin" valueType="num">
                                      <p:cBhvr additive="base">
                                        <p:cTn id="19" dur="500" fill="hold"/>
                                        <p:tgtEl>
                                          <p:spTgt spid="5536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5425"/>
                                        </p:tgtEl>
                                        <p:attrNameLst>
                                          <p:attrName>style.visibility</p:attrName>
                                        </p:attrNameLst>
                                      </p:cBhvr>
                                      <p:to>
                                        <p:strVal val="visible"/>
                                      </p:to>
                                    </p:set>
                                    <p:anim calcmode="lin" valueType="num">
                                      <p:cBhvr additive="base">
                                        <p:cTn id="24" dur="500" fill="hold"/>
                                        <p:tgtEl>
                                          <p:spTgt spid="55425"/>
                                        </p:tgtEl>
                                        <p:attrNameLst>
                                          <p:attrName>ppt_x</p:attrName>
                                        </p:attrNameLst>
                                      </p:cBhvr>
                                      <p:tavLst>
                                        <p:tav tm="0">
                                          <p:val>
                                            <p:strVal val="#ppt_x"/>
                                          </p:val>
                                        </p:tav>
                                        <p:tav tm="100000">
                                          <p:val>
                                            <p:strVal val="#ppt_x"/>
                                          </p:val>
                                        </p:tav>
                                      </p:tavLst>
                                    </p:anim>
                                    <p:anim calcmode="lin" valueType="num">
                                      <p:cBhvr additive="base">
                                        <p:cTn id="25" dur="500" fill="hold"/>
                                        <p:tgtEl>
                                          <p:spTgt spid="5542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5488"/>
                                        </p:tgtEl>
                                        <p:attrNameLst>
                                          <p:attrName>style.visibility</p:attrName>
                                        </p:attrNameLst>
                                      </p:cBhvr>
                                      <p:to>
                                        <p:strVal val="visible"/>
                                      </p:to>
                                    </p:set>
                                    <p:anim calcmode="lin" valueType="num">
                                      <p:cBhvr additive="base">
                                        <p:cTn id="30" dur="500" fill="hold"/>
                                        <p:tgtEl>
                                          <p:spTgt spid="55488"/>
                                        </p:tgtEl>
                                        <p:attrNameLst>
                                          <p:attrName>ppt_x</p:attrName>
                                        </p:attrNameLst>
                                      </p:cBhvr>
                                      <p:tavLst>
                                        <p:tav tm="0">
                                          <p:val>
                                            <p:strVal val="#ppt_x"/>
                                          </p:val>
                                        </p:tav>
                                        <p:tav tm="100000">
                                          <p:val>
                                            <p:strVal val="#ppt_x"/>
                                          </p:val>
                                        </p:tav>
                                      </p:tavLst>
                                    </p:anim>
                                    <p:anim calcmode="lin" valueType="num">
                                      <p:cBhvr additive="base">
                                        <p:cTn id="31" dur="500" fill="hold"/>
                                        <p:tgtEl>
                                          <p:spTgt spid="5548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5551"/>
                                        </p:tgtEl>
                                        <p:attrNameLst>
                                          <p:attrName>style.visibility</p:attrName>
                                        </p:attrNameLst>
                                      </p:cBhvr>
                                      <p:to>
                                        <p:strVal val="visible"/>
                                      </p:to>
                                    </p:set>
                                    <p:anim calcmode="lin" valueType="num">
                                      <p:cBhvr additive="base">
                                        <p:cTn id="36" dur="500" fill="hold"/>
                                        <p:tgtEl>
                                          <p:spTgt spid="55551"/>
                                        </p:tgtEl>
                                        <p:attrNameLst>
                                          <p:attrName>ppt_x</p:attrName>
                                        </p:attrNameLst>
                                      </p:cBhvr>
                                      <p:tavLst>
                                        <p:tav tm="0">
                                          <p:val>
                                            <p:strVal val="#ppt_x"/>
                                          </p:val>
                                        </p:tav>
                                        <p:tav tm="100000">
                                          <p:val>
                                            <p:strVal val="#ppt_x"/>
                                          </p:val>
                                        </p:tav>
                                      </p:tavLst>
                                    </p:anim>
                                    <p:anim calcmode="lin" valueType="num">
                                      <p:cBhvr additive="base">
                                        <p:cTn id="37" dur="500" fill="hold"/>
                                        <p:tgtEl>
                                          <p:spTgt spid="5555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5610"/>
                                        </p:tgtEl>
                                        <p:attrNameLst>
                                          <p:attrName>style.visibility</p:attrName>
                                        </p:attrNameLst>
                                      </p:cBhvr>
                                      <p:to>
                                        <p:strVal val="visible"/>
                                      </p:to>
                                    </p:set>
                                    <p:anim calcmode="lin" valueType="num">
                                      <p:cBhvr additive="base">
                                        <p:cTn id="42" dur="500" fill="hold"/>
                                        <p:tgtEl>
                                          <p:spTgt spid="55610"/>
                                        </p:tgtEl>
                                        <p:attrNameLst>
                                          <p:attrName>ppt_x</p:attrName>
                                        </p:attrNameLst>
                                      </p:cBhvr>
                                      <p:tavLst>
                                        <p:tav tm="0">
                                          <p:val>
                                            <p:strVal val="#ppt_x"/>
                                          </p:val>
                                        </p:tav>
                                        <p:tav tm="100000">
                                          <p:val>
                                            <p:strVal val="#ppt_x"/>
                                          </p:val>
                                        </p:tav>
                                      </p:tavLst>
                                    </p:anim>
                                    <p:anim calcmode="lin" valueType="num">
                                      <p:cBhvr additive="base">
                                        <p:cTn id="43" dur="500" fill="hold"/>
                                        <p:tgtEl>
                                          <p:spTgt spid="556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610"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文本框 56321"/>
          <p:cNvSpPr txBox="1"/>
          <p:nvPr/>
        </p:nvSpPr>
        <p:spPr>
          <a:xfrm>
            <a:off x="323850" y="836613"/>
            <a:ext cx="8424863" cy="854075"/>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习题</a:t>
            </a:r>
            <a:r>
              <a:rPr lang="en-US" altLang="zh-CN" sz="2800" b="1">
                <a:solidFill>
                  <a:srgbClr val="FF0000"/>
                </a:solidFill>
                <a:latin typeface="Arial" panose="020B0604020202020204" pitchFamily="34" charset="0"/>
                <a:ea typeface="黑体" panose="02010609060101010101" pitchFamily="1" charset="-122"/>
              </a:rPr>
              <a:t>1</a:t>
            </a:r>
            <a:r>
              <a:rPr lang="zh-CN" altLang="en-US" sz="2800" b="1">
                <a:solidFill>
                  <a:srgbClr val="FF0000"/>
                </a:solidFill>
                <a:latin typeface="Arial" panose="020B0604020202020204" pitchFamily="34" charset="0"/>
                <a:ea typeface="黑体" panose="02010609060101010101" pitchFamily="1" charset="-122"/>
              </a:rPr>
              <a:t>解答：（</a:t>
            </a:r>
            <a:r>
              <a:rPr lang="en-US" altLang="zh-CN" sz="2800" b="1">
                <a:solidFill>
                  <a:srgbClr val="FF0000"/>
                </a:solidFill>
                <a:latin typeface="Arial" panose="020B0604020202020204" pitchFamily="34" charset="0"/>
                <a:ea typeface="黑体" panose="02010609060101010101" pitchFamily="1" charset="-122"/>
              </a:rPr>
              <a:t>3</a:t>
            </a:r>
            <a:r>
              <a:rPr lang="zh-CN" altLang="en-US" sz="2800" b="1">
                <a:solidFill>
                  <a:srgbClr val="FF00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画出回收</a:t>
            </a:r>
            <a:r>
              <a:rPr lang="en-US" altLang="zh-CN" sz="2800" b="1">
                <a:latin typeface="Arial" panose="020B0604020202020204" pitchFamily="34" charset="0"/>
                <a:ea typeface="黑体" panose="02010609060101010101" pitchFamily="1" charset="-122"/>
              </a:rPr>
              <a:t>3</a:t>
            </a:r>
            <a:r>
              <a:rPr lang="zh-CN" altLang="en-US" sz="2800" b="1">
                <a:latin typeface="Arial" panose="020B0604020202020204" pitchFamily="34" charset="0"/>
                <a:ea typeface="黑体" panose="02010609060101010101" pitchFamily="1" charset="-122"/>
              </a:rPr>
              <a:t>个占用块之后的可利用空间表的状态</a:t>
            </a:r>
            <a:endParaRPr lang="zh-CN" altLang="en-US" sz="2800" b="1">
              <a:latin typeface="Arial" panose="020B0604020202020204" pitchFamily="34" charset="0"/>
              <a:ea typeface="黑体" panose="02010609060101010101" pitchFamily="1" charset="-122"/>
            </a:endParaRPr>
          </a:p>
        </p:txBody>
      </p:sp>
      <p:grpSp>
        <p:nvGrpSpPr>
          <p:cNvPr id="56323" name="组合 56322"/>
          <p:cNvGrpSpPr/>
          <p:nvPr/>
        </p:nvGrpSpPr>
        <p:grpSpPr>
          <a:xfrm>
            <a:off x="1403350" y="1989138"/>
            <a:ext cx="5878513" cy="4349750"/>
            <a:chOff x="0" y="0"/>
            <a:chExt cx="3703" cy="2740"/>
          </a:xfrm>
        </p:grpSpPr>
        <p:sp>
          <p:nvSpPr>
            <p:cNvPr id="68611" name="矩形 56323"/>
            <p:cNvSpPr/>
            <p:nvPr/>
          </p:nvSpPr>
          <p:spPr>
            <a:xfrm>
              <a:off x="389" y="2466"/>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8612" name="矩形 56324"/>
            <p:cNvSpPr/>
            <p:nvPr/>
          </p:nvSpPr>
          <p:spPr>
            <a:xfrm>
              <a:off x="0" y="2466"/>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9</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8613" name="矩形 56325"/>
            <p:cNvSpPr/>
            <p:nvPr/>
          </p:nvSpPr>
          <p:spPr>
            <a:xfrm>
              <a:off x="389" y="2192"/>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8614" name="矩形 56326"/>
            <p:cNvSpPr/>
            <p:nvPr/>
          </p:nvSpPr>
          <p:spPr>
            <a:xfrm>
              <a:off x="0" y="2192"/>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8</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8615" name="矩形 56327"/>
            <p:cNvSpPr/>
            <p:nvPr/>
          </p:nvSpPr>
          <p:spPr>
            <a:xfrm>
              <a:off x="389" y="1918"/>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endParaRPr lang="zh-CN" altLang="en-US" sz="2800">
                <a:solidFill>
                  <a:srgbClr val="2D2DFF"/>
                </a:solidFill>
                <a:latin typeface="Arial" panose="020B0604020202020204" pitchFamily="34" charset="0"/>
                <a:ea typeface="黑体" panose="02010609060101010101" pitchFamily="1" charset="-122"/>
              </a:endParaRPr>
            </a:p>
          </p:txBody>
        </p:sp>
        <p:sp>
          <p:nvSpPr>
            <p:cNvPr id="68616" name="矩形 56328"/>
            <p:cNvSpPr/>
            <p:nvPr/>
          </p:nvSpPr>
          <p:spPr>
            <a:xfrm>
              <a:off x="0" y="1918"/>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7</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8617" name="矩形 56329"/>
            <p:cNvSpPr/>
            <p:nvPr/>
          </p:nvSpPr>
          <p:spPr>
            <a:xfrm>
              <a:off x="362" y="1088"/>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8618" name="矩形 56330"/>
            <p:cNvSpPr/>
            <p:nvPr/>
          </p:nvSpPr>
          <p:spPr>
            <a:xfrm>
              <a:off x="0" y="1644"/>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6</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8619" name="矩形 56331"/>
            <p:cNvSpPr/>
            <p:nvPr/>
          </p:nvSpPr>
          <p:spPr>
            <a:xfrm>
              <a:off x="389" y="1370"/>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endParaRPr lang="zh-CN" altLang="en-US" sz="2800">
                <a:solidFill>
                  <a:srgbClr val="2D2DFF"/>
                </a:solidFill>
                <a:latin typeface="Arial" panose="020B0604020202020204" pitchFamily="34" charset="0"/>
                <a:ea typeface="黑体" panose="02010609060101010101" pitchFamily="1" charset="-122"/>
              </a:endParaRPr>
            </a:p>
          </p:txBody>
        </p:sp>
        <p:sp>
          <p:nvSpPr>
            <p:cNvPr id="68620" name="矩形 56332"/>
            <p:cNvSpPr/>
            <p:nvPr/>
          </p:nvSpPr>
          <p:spPr>
            <a:xfrm>
              <a:off x="0" y="1370"/>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5</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8621" name="矩形 56333"/>
            <p:cNvSpPr/>
            <p:nvPr/>
          </p:nvSpPr>
          <p:spPr>
            <a:xfrm>
              <a:off x="453" y="1088"/>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endParaRPr lang="zh-CN" altLang="en-US" sz="2800">
                <a:solidFill>
                  <a:srgbClr val="2D2DFF"/>
                </a:solidFill>
                <a:latin typeface="Arial" panose="020B0604020202020204" pitchFamily="34" charset="0"/>
                <a:ea typeface="黑体" panose="02010609060101010101" pitchFamily="1" charset="-122"/>
              </a:endParaRPr>
            </a:p>
          </p:txBody>
        </p:sp>
        <p:sp>
          <p:nvSpPr>
            <p:cNvPr id="68622" name="矩形 56334"/>
            <p:cNvSpPr/>
            <p:nvPr/>
          </p:nvSpPr>
          <p:spPr>
            <a:xfrm>
              <a:off x="0" y="1096"/>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4</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8623" name="矩形 56335"/>
            <p:cNvSpPr/>
            <p:nvPr/>
          </p:nvSpPr>
          <p:spPr>
            <a:xfrm>
              <a:off x="389" y="822"/>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8624" name="矩形 56336"/>
            <p:cNvSpPr/>
            <p:nvPr/>
          </p:nvSpPr>
          <p:spPr>
            <a:xfrm>
              <a:off x="0" y="822"/>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3</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8625" name="矩形 56337"/>
            <p:cNvSpPr/>
            <p:nvPr/>
          </p:nvSpPr>
          <p:spPr>
            <a:xfrm>
              <a:off x="389" y="548"/>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8626" name="矩形 56338"/>
            <p:cNvSpPr/>
            <p:nvPr/>
          </p:nvSpPr>
          <p:spPr>
            <a:xfrm>
              <a:off x="0" y="548"/>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2</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8627" name="矩形 56339"/>
            <p:cNvSpPr/>
            <p:nvPr/>
          </p:nvSpPr>
          <p:spPr>
            <a:xfrm>
              <a:off x="389" y="274"/>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a:t>
              </a:r>
              <a:endParaRPr lang="en-US" altLang="zh-CN" sz="2800">
                <a:solidFill>
                  <a:srgbClr val="2D2DFF"/>
                </a:solidFill>
                <a:latin typeface="Arial" panose="020B0604020202020204" pitchFamily="34" charset="0"/>
                <a:ea typeface="宋体" panose="02010600030101010101" pitchFamily="2" charset="-122"/>
              </a:endParaRPr>
            </a:p>
          </p:txBody>
        </p:sp>
        <p:sp>
          <p:nvSpPr>
            <p:cNvPr id="68628" name="矩形 56340"/>
            <p:cNvSpPr/>
            <p:nvPr/>
          </p:nvSpPr>
          <p:spPr>
            <a:xfrm>
              <a:off x="0" y="274"/>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1</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8629" name="矩形 56341"/>
            <p:cNvSpPr/>
            <p:nvPr/>
          </p:nvSpPr>
          <p:spPr>
            <a:xfrm>
              <a:off x="389" y="0"/>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x-none" sz="2800" dirty="0">
                  <a:solidFill>
                    <a:srgbClr val="2D2DFF"/>
                  </a:solidFill>
                  <a:latin typeface="Arial" panose="020B0604020202020204" pitchFamily="34" charset="0"/>
                  <a:ea typeface="宋体" panose="02010600030101010101" pitchFamily="2" charset="-122"/>
                </a:rPr>
                <a:t>∧</a:t>
              </a:r>
              <a:endParaRPr lang="zh-CN" altLang="en-US" sz="2800" dirty="0">
                <a:solidFill>
                  <a:srgbClr val="2D2DFF"/>
                </a:solidFill>
                <a:latin typeface="Arial" panose="020B0604020202020204" pitchFamily="34" charset="0"/>
                <a:ea typeface="黑体" panose="02010609060101010101" pitchFamily="1" charset="-122"/>
              </a:endParaRPr>
            </a:p>
          </p:txBody>
        </p:sp>
        <p:sp>
          <p:nvSpPr>
            <p:cNvPr id="68630" name="矩形 56342"/>
            <p:cNvSpPr/>
            <p:nvPr/>
          </p:nvSpPr>
          <p:spPr>
            <a:xfrm>
              <a:off x="0" y="0"/>
              <a:ext cx="389" cy="274"/>
            </a:xfrm>
            <a:prstGeom prst="rect">
              <a:avLst/>
            </a:prstGeom>
            <a:noFill/>
            <a:ln w="9525">
              <a:noFill/>
            </a:ln>
          </p:spPr>
          <p:txBody>
            <a:bodyPr wrap="square" lIns="0" tIns="0" rIns="0" bIns="0" anchor="t"/>
            <a:p>
              <a:pPr lvl="0" indent="0" algn="ctr">
                <a:spcBef>
                  <a:spcPct val="20000"/>
                </a:spcBef>
                <a:buFont typeface="Wingdings" panose="05000000000000000000" pitchFamily="2" charset="2"/>
                <a:buNone/>
              </a:pPr>
              <a:r>
                <a:rPr lang="en-US" altLang="zh-CN" sz="2800">
                  <a:solidFill>
                    <a:srgbClr val="2D2DFF"/>
                  </a:solidFill>
                  <a:latin typeface="Arial" panose="020B0604020202020204" pitchFamily="34" charset="0"/>
                  <a:ea typeface="宋体" panose="02010600030101010101" pitchFamily="2" charset="-122"/>
                </a:rPr>
                <a:t>2</a:t>
              </a:r>
              <a:r>
                <a:rPr lang="en-US" altLang="zh-CN" sz="2800" baseline="30000">
                  <a:solidFill>
                    <a:srgbClr val="2D2DFF"/>
                  </a:solidFill>
                  <a:latin typeface="Arial" panose="020B0604020202020204" pitchFamily="34" charset="0"/>
                  <a:ea typeface="宋体" panose="02010600030101010101" pitchFamily="2" charset="-122"/>
                </a:rPr>
                <a:t>0</a:t>
              </a:r>
              <a:endParaRPr lang="en-US" altLang="zh-CN" sz="2800" baseline="30000">
                <a:solidFill>
                  <a:srgbClr val="2D2DFF"/>
                </a:solidFill>
                <a:latin typeface="Arial" panose="020B0604020202020204" pitchFamily="34" charset="0"/>
                <a:ea typeface="宋体" panose="02010600030101010101" pitchFamily="2" charset="-122"/>
              </a:endParaRPr>
            </a:p>
          </p:txBody>
        </p:sp>
        <p:sp>
          <p:nvSpPr>
            <p:cNvPr id="68631" name="直接连接符 56343"/>
            <p:cNvSpPr/>
            <p:nvPr/>
          </p:nvSpPr>
          <p:spPr>
            <a:xfrm>
              <a:off x="0" y="0"/>
              <a:ext cx="778" cy="0"/>
            </a:xfrm>
            <a:prstGeom prst="line">
              <a:avLst/>
            </a:prstGeom>
            <a:ln w="28575" cap="sq" cmpd="sng">
              <a:solidFill>
                <a:schemeClr val="tx1"/>
              </a:solidFill>
              <a:prstDash val="solid"/>
              <a:round/>
              <a:headEnd type="none" w="med" len="med"/>
              <a:tailEnd type="none" w="med" len="med"/>
            </a:ln>
          </p:spPr>
        </p:sp>
        <p:sp>
          <p:nvSpPr>
            <p:cNvPr id="68632" name="直接连接符 56344"/>
            <p:cNvSpPr/>
            <p:nvPr/>
          </p:nvSpPr>
          <p:spPr>
            <a:xfrm>
              <a:off x="0" y="274"/>
              <a:ext cx="778" cy="0"/>
            </a:xfrm>
            <a:prstGeom prst="line">
              <a:avLst/>
            </a:prstGeom>
            <a:ln w="12700" cap="flat" cmpd="sng">
              <a:solidFill>
                <a:schemeClr val="tx1"/>
              </a:solidFill>
              <a:prstDash val="solid"/>
              <a:round/>
              <a:headEnd type="none" w="med" len="med"/>
              <a:tailEnd type="none" w="med" len="med"/>
            </a:ln>
          </p:spPr>
        </p:sp>
        <p:sp>
          <p:nvSpPr>
            <p:cNvPr id="68633" name="直接连接符 56345"/>
            <p:cNvSpPr/>
            <p:nvPr/>
          </p:nvSpPr>
          <p:spPr>
            <a:xfrm>
              <a:off x="0" y="548"/>
              <a:ext cx="778" cy="0"/>
            </a:xfrm>
            <a:prstGeom prst="line">
              <a:avLst/>
            </a:prstGeom>
            <a:ln w="12700" cap="flat" cmpd="sng">
              <a:solidFill>
                <a:schemeClr val="tx1"/>
              </a:solidFill>
              <a:prstDash val="solid"/>
              <a:round/>
              <a:headEnd type="none" w="med" len="med"/>
              <a:tailEnd type="none" w="med" len="med"/>
            </a:ln>
          </p:spPr>
        </p:sp>
        <p:sp>
          <p:nvSpPr>
            <p:cNvPr id="68634" name="直接连接符 56346"/>
            <p:cNvSpPr/>
            <p:nvPr/>
          </p:nvSpPr>
          <p:spPr>
            <a:xfrm>
              <a:off x="0" y="822"/>
              <a:ext cx="778" cy="0"/>
            </a:xfrm>
            <a:prstGeom prst="line">
              <a:avLst/>
            </a:prstGeom>
            <a:ln w="12700" cap="flat" cmpd="sng">
              <a:solidFill>
                <a:schemeClr val="tx1"/>
              </a:solidFill>
              <a:prstDash val="solid"/>
              <a:round/>
              <a:headEnd type="none" w="med" len="med"/>
              <a:tailEnd type="none" w="med" len="med"/>
            </a:ln>
          </p:spPr>
        </p:sp>
        <p:sp>
          <p:nvSpPr>
            <p:cNvPr id="68635" name="直接连接符 56347"/>
            <p:cNvSpPr/>
            <p:nvPr/>
          </p:nvSpPr>
          <p:spPr>
            <a:xfrm>
              <a:off x="0" y="1096"/>
              <a:ext cx="778" cy="0"/>
            </a:xfrm>
            <a:prstGeom prst="line">
              <a:avLst/>
            </a:prstGeom>
            <a:ln w="12700" cap="flat" cmpd="sng">
              <a:solidFill>
                <a:schemeClr val="tx1"/>
              </a:solidFill>
              <a:prstDash val="solid"/>
              <a:round/>
              <a:headEnd type="none" w="med" len="med"/>
              <a:tailEnd type="none" w="med" len="med"/>
            </a:ln>
          </p:spPr>
        </p:sp>
        <p:sp>
          <p:nvSpPr>
            <p:cNvPr id="68636" name="直接连接符 56348"/>
            <p:cNvSpPr/>
            <p:nvPr/>
          </p:nvSpPr>
          <p:spPr>
            <a:xfrm>
              <a:off x="0" y="1370"/>
              <a:ext cx="778" cy="0"/>
            </a:xfrm>
            <a:prstGeom prst="line">
              <a:avLst/>
            </a:prstGeom>
            <a:ln w="12700" cap="flat" cmpd="sng">
              <a:solidFill>
                <a:schemeClr val="tx1"/>
              </a:solidFill>
              <a:prstDash val="solid"/>
              <a:round/>
              <a:headEnd type="none" w="med" len="med"/>
              <a:tailEnd type="none" w="med" len="med"/>
            </a:ln>
          </p:spPr>
        </p:sp>
        <p:sp>
          <p:nvSpPr>
            <p:cNvPr id="68637" name="直接连接符 56349"/>
            <p:cNvSpPr/>
            <p:nvPr/>
          </p:nvSpPr>
          <p:spPr>
            <a:xfrm>
              <a:off x="0" y="1644"/>
              <a:ext cx="778" cy="0"/>
            </a:xfrm>
            <a:prstGeom prst="line">
              <a:avLst/>
            </a:prstGeom>
            <a:ln w="12700" cap="flat" cmpd="sng">
              <a:solidFill>
                <a:schemeClr val="tx1"/>
              </a:solidFill>
              <a:prstDash val="solid"/>
              <a:round/>
              <a:headEnd type="none" w="med" len="med"/>
              <a:tailEnd type="none" w="med" len="med"/>
            </a:ln>
          </p:spPr>
        </p:sp>
        <p:sp>
          <p:nvSpPr>
            <p:cNvPr id="68638" name="直接连接符 56350"/>
            <p:cNvSpPr/>
            <p:nvPr/>
          </p:nvSpPr>
          <p:spPr>
            <a:xfrm>
              <a:off x="0" y="1918"/>
              <a:ext cx="778" cy="0"/>
            </a:xfrm>
            <a:prstGeom prst="line">
              <a:avLst/>
            </a:prstGeom>
            <a:ln w="12700" cap="flat" cmpd="sng">
              <a:solidFill>
                <a:schemeClr val="tx1"/>
              </a:solidFill>
              <a:prstDash val="solid"/>
              <a:round/>
              <a:headEnd type="none" w="med" len="med"/>
              <a:tailEnd type="none" w="med" len="med"/>
            </a:ln>
          </p:spPr>
        </p:sp>
        <p:sp>
          <p:nvSpPr>
            <p:cNvPr id="68639" name="直接连接符 56351"/>
            <p:cNvSpPr/>
            <p:nvPr/>
          </p:nvSpPr>
          <p:spPr>
            <a:xfrm>
              <a:off x="0" y="2192"/>
              <a:ext cx="778" cy="0"/>
            </a:xfrm>
            <a:prstGeom prst="line">
              <a:avLst/>
            </a:prstGeom>
            <a:ln w="12700" cap="flat" cmpd="sng">
              <a:solidFill>
                <a:schemeClr val="tx1"/>
              </a:solidFill>
              <a:prstDash val="solid"/>
              <a:round/>
              <a:headEnd type="none" w="med" len="med"/>
              <a:tailEnd type="none" w="med" len="med"/>
            </a:ln>
          </p:spPr>
        </p:sp>
        <p:sp>
          <p:nvSpPr>
            <p:cNvPr id="68640" name="直接连接符 56352"/>
            <p:cNvSpPr/>
            <p:nvPr/>
          </p:nvSpPr>
          <p:spPr>
            <a:xfrm>
              <a:off x="0" y="2466"/>
              <a:ext cx="778" cy="0"/>
            </a:xfrm>
            <a:prstGeom prst="line">
              <a:avLst/>
            </a:prstGeom>
            <a:ln w="12700" cap="flat" cmpd="sng">
              <a:solidFill>
                <a:schemeClr val="tx1"/>
              </a:solidFill>
              <a:prstDash val="solid"/>
              <a:round/>
              <a:headEnd type="none" w="med" len="med"/>
              <a:tailEnd type="none" w="med" len="med"/>
            </a:ln>
          </p:spPr>
        </p:sp>
        <p:sp>
          <p:nvSpPr>
            <p:cNvPr id="68641" name="直接连接符 56353"/>
            <p:cNvSpPr/>
            <p:nvPr/>
          </p:nvSpPr>
          <p:spPr>
            <a:xfrm>
              <a:off x="0" y="2740"/>
              <a:ext cx="778" cy="0"/>
            </a:xfrm>
            <a:prstGeom prst="line">
              <a:avLst/>
            </a:prstGeom>
            <a:ln w="28575" cap="sq" cmpd="sng">
              <a:solidFill>
                <a:schemeClr val="tx1"/>
              </a:solidFill>
              <a:prstDash val="solid"/>
              <a:round/>
              <a:headEnd type="none" w="med" len="med"/>
              <a:tailEnd type="none" w="med" len="med"/>
            </a:ln>
          </p:spPr>
        </p:sp>
        <p:sp>
          <p:nvSpPr>
            <p:cNvPr id="68642" name="直接连接符 56354"/>
            <p:cNvSpPr/>
            <p:nvPr/>
          </p:nvSpPr>
          <p:spPr>
            <a:xfrm>
              <a:off x="0" y="0"/>
              <a:ext cx="0" cy="2740"/>
            </a:xfrm>
            <a:prstGeom prst="line">
              <a:avLst/>
            </a:prstGeom>
            <a:ln w="28575" cap="sq" cmpd="sng">
              <a:solidFill>
                <a:schemeClr val="tx1"/>
              </a:solidFill>
              <a:prstDash val="solid"/>
              <a:round/>
              <a:headEnd type="none" w="med" len="med"/>
              <a:tailEnd type="none" w="med" len="med"/>
            </a:ln>
          </p:spPr>
        </p:sp>
        <p:sp>
          <p:nvSpPr>
            <p:cNvPr id="68643" name="直接连接符 56355"/>
            <p:cNvSpPr/>
            <p:nvPr/>
          </p:nvSpPr>
          <p:spPr>
            <a:xfrm>
              <a:off x="389" y="0"/>
              <a:ext cx="0" cy="2740"/>
            </a:xfrm>
            <a:prstGeom prst="line">
              <a:avLst/>
            </a:prstGeom>
            <a:ln w="12700" cap="flat" cmpd="sng">
              <a:solidFill>
                <a:schemeClr val="tx1"/>
              </a:solidFill>
              <a:prstDash val="solid"/>
              <a:round/>
              <a:headEnd type="none" w="med" len="med"/>
              <a:tailEnd type="none" w="med" len="med"/>
            </a:ln>
          </p:spPr>
        </p:sp>
        <p:sp>
          <p:nvSpPr>
            <p:cNvPr id="68644" name="直接连接符 56356"/>
            <p:cNvSpPr/>
            <p:nvPr/>
          </p:nvSpPr>
          <p:spPr>
            <a:xfrm>
              <a:off x="778" y="0"/>
              <a:ext cx="0" cy="2740"/>
            </a:xfrm>
            <a:prstGeom prst="line">
              <a:avLst/>
            </a:prstGeom>
            <a:ln w="28575" cap="sq" cmpd="sng">
              <a:solidFill>
                <a:schemeClr val="tx1"/>
              </a:solidFill>
              <a:prstDash val="solid"/>
              <a:round/>
              <a:headEnd type="none" w="med" len="med"/>
              <a:tailEnd type="none" w="med" len="med"/>
            </a:ln>
          </p:spPr>
        </p:sp>
        <p:sp>
          <p:nvSpPr>
            <p:cNvPr id="68645" name="矩形 56357"/>
            <p:cNvSpPr/>
            <p:nvPr/>
          </p:nvSpPr>
          <p:spPr>
            <a:xfrm>
              <a:off x="1916" y="1664"/>
              <a:ext cx="261"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a:solidFill>
                  <a:srgbClr val="2D2DFF"/>
                </a:solidFill>
                <a:latin typeface="Arial" panose="020B0604020202020204" pitchFamily="34" charset="0"/>
                <a:ea typeface="黑体" panose="02010609060101010101" pitchFamily="1" charset="-122"/>
              </a:endParaRPr>
            </a:p>
          </p:txBody>
        </p:sp>
        <p:sp>
          <p:nvSpPr>
            <p:cNvPr id="68646" name="矩形 56358"/>
            <p:cNvSpPr/>
            <p:nvPr/>
          </p:nvSpPr>
          <p:spPr>
            <a:xfrm>
              <a:off x="1656" y="1664"/>
              <a:ext cx="260"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6</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8647" name="矩形 56359"/>
            <p:cNvSpPr/>
            <p:nvPr/>
          </p:nvSpPr>
          <p:spPr>
            <a:xfrm>
              <a:off x="1394" y="1664"/>
              <a:ext cx="262"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0</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8648" name="矩形 56360"/>
            <p:cNvSpPr/>
            <p:nvPr/>
          </p:nvSpPr>
          <p:spPr>
            <a:xfrm>
              <a:off x="1133" y="1664"/>
              <a:ext cx="261"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b="1">
                <a:solidFill>
                  <a:srgbClr val="2D2DFF"/>
                </a:solidFill>
                <a:latin typeface="Arial" panose="020B0604020202020204" pitchFamily="34" charset="0"/>
                <a:ea typeface="黑体" panose="02010609060101010101" pitchFamily="1" charset="-122"/>
              </a:endParaRPr>
            </a:p>
          </p:txBody>
        </p:sp>
        <p:sp>
          <p:nvSpPr>
            <p:cNvPr id="68649" name="直接连接符 56361"/>
            <p:cNvSpPr/>
            <p:nvPr/>
          </p:nvSpPr>
          <p:spPr>
            <a:xfrm>
              <a:off x="1133" y="1664"/>
              <a:ext cx="1044" cy="0"/>
            </a:xfrm>
            <a:prstGeom prst="line">
              <a:avLst/>
            </a:prstGeom>
            <a:ln w="28575" cap="sq" cmpd="sng">
              <a:solidFill>
                <a:schemeClr val="tx1"/>
              </a:solidFill>
              <a:prstDash val="solid"/>
              <a:round/>
              <a:headEnd type="none" w="med" len="med"/>
              <a:tailEnd type="none" w="med" len="med"/>
            </a:ln>
          </p:spPr>
        </p:sp>
        <p:sp>
          <p:nvSpPr>
            <p:cNvPr id="68650" name="直接连接符 56362"/>
            <p:cNvSpPr/>
            <p:nvPr/>
          </p:nvSpPr>
          <p:spPr>
            <a:xfrm>
              <a:off x="1133" y="1894"/>
              <a:ext cx="1044" cy="0"/>
            </a:xfrm>
            <a:prstGeom prst="line">
              <a:avLst/>
            </a:prstGeom>
            <a:ln w="28575" cap="sq" cmpd="sng">
              <a:solidFill>
                <a:schemeClr val="tx1"/>
              </a:solidFill>
              <a:prstDash val="solid"/>
              <a:round/>
              <a:headEnd type="none" w="med" len="med"/>
              <a:tailEnd type="none" w="med" len="med"/>
            </a:ln>
          </p:spPr>
        </p:sp>
        <p:sp>
          <p:nvSpPr>
            <p:cNvPr id="68651" name="直接连接符 56363"/>
            <p:cNvSpPr/>
            <p:nvPr/>
          </p:nvSpPr>
          <p:spPr>
            <a:xfrm>
              <a:off x="1133" y="1664"/>
              <a:ext cx="0" cy="230"/>
            </a:xfrm>
            <a:prstGeom prst="line">
              <a:avLst/>
            </a:prstGeom>
            <a:ln w="28575" cap="sq" cmpd="sng">
              <a:solidFill>
                <a:schemeClr val="tx1"/>
              </a:solidFill>
              <a:prstDash val="solid"/>
              <a:round/>
              <a:headEnd type="none" w="med" len="med"/>
              <a:tailEnd type="none" w="med" len="med"/>
            </a:ln>
          </p:spPr>
        </p:sp>
        <p:sp>
          <p:nvSpPr>
            <p:cNvPr id="68652" name="直接连接符 56364"/>
            <p:cNvSpPr/>
            <p:nvPr/>
          </p:nvSpPr>
          <p:spPr>
            <a:xfrm>
              <a:off x="1394" y="1664"/>
              <a:ext cx="0" cy="230"/>
            </a:xfrm>
            <a:prstGeom prst="line">
              <a:avLst/>
            </a:prstGeom>
            <a:ln w="28575" cap="flat" cmpd="sng">
              <a:solidFill>
                <a:schemeClr val="tx1"/>
              </a:solidFill>
              <a:prstDash val="solid"/>
              <a:round/>
              <a:headEnd type="none" w="med" len="med"/>
              <a:tailEnd type="none" w="med" len="med"/>
            </a:ln>
          </p:spPr>
        </p:sp>
        <p:sp>
          <p:nvSpPr>
            <p:cNvPr id="68653" name="直接连接符 56365"/>
            <p:cNvSpPr/>
            <p:nvPr/>
          </p:nvSpPr>
          <p:spPr>
            <a:xfrm>
              <a:off x="1656" y="1664"/>
              <a:ext cx="0" cy="230"/>
            </a:xfrm>
            <a:prstGeom prst="line">
              <a:avLst/>
            </a:prstGeom>
            <a:ln w="28575" cap="flat" cmpd="sng">
              <a:solidFill>
                <a:schemeClr val="tx1"/>
              </a:solidFill>
              <a:prstDash val="solid"/>
              <a:round/>
              <a:headEnd type="none" w="med" len="med"/>
              <a:tailEnd type="none" w="med" len="med"/>
            </a:ln>
          </p:spPr>
        </p:sp>
        <p:sp>
          <p:nvSpPr>
            <p:cNvPr id="68654" name="直接连接符 56366"/>
            <p:cNvSpPr/>
            <p:nvPr/>
          </p:nvSpPr>
          <p:spPr>
            <a:xfrm>
              <a:off x="1916" y="1664"/>
              <a:ext cx="0" cy="230"/>
            </a:xfrm>
            <a:prstGeom prst="line">
              <a:avLst/>
            </a:prstGeom>
            <a:ln w="28575" cap="flat" cmpd="sng">
              <a:solidFill>
                <a:schemeClr val="tx1"/>
              </a:solidFill>
              <a:prstDash val="solid"/>
              <a:round/>
              <a:headEnd type="none" w="med" len="med"/>
              <a:tailEnd type="none" w="med" len="med"/>
            </a:ln>
          </p:spPr>
        </p:sp>
        <p:sp>
          <p:nvSpPr>
            <p:cNvPr id="68655" name="直接连接符 56367"/>
            <p:cNvSpPr/>
            <p:nvPr/>
          </p:nvSpPr>
          <p:spPr>
            <a:xfrm>
              <a:off x="2177" y="1664"/>
              <a:ext cx="0" cy="230"/>
            </a:xfrm>
            <a:prstGeom prst="line">
              <a:avLst/>
            </a:prstGeom>
            <a:ln w="28575" cap="sq" cmpd="sng">
              <a:solidFill>
                <a:schemeClr val="tx1"/>
              </a:solidFill>
              <a:prstDash val="solid"/>
              <a:round/>
              <a:headEnd type="none" w="med" len="med"/>
              <a:tailEnd type="none" w="med" len="med"/>
            </a:ln>
          </p:spPr>
        </p:sp>
        <p:sp>
          <p:nvSpPr>
            <p:cNvPr id="68656" name="直接连接符 56368"/>
            <p:cNvSpPr/>
            <p:nvPr/>
          </p:nvSpPr>
          <p:spPr>
            <a:xfrm>
              <a:off x="589" y="1769"/>
              <a:ext cx="544" cy="16"/>
            </a:xfrm>
            <a:prstGeom prst="line">
              <a:avLst/>
            </a:prstGeom>
            <a:ln w="28575" cap="flat" cmpd="sng">
              <a:solidFill>
                <a:schemeClr val="tx1"/>
              </a:solidFill>
              <a:prstDash val="solid"/>
              <a:round/>
              <a:headEnd type="none" w="med" len="med"/>
              <a:tailEnd type="triangle" w="med" len="med"/>
            </a:ln>
          </p:spPr>
        </p:sp>
        <p:sp>
          <p:nvSpPr>
            <p:cNvPr id="68657" name="直接连接符 56369"/>
            <p:cNvSpPr/>
            <p:nvPr/>
          </p:nvSpPr>
          <p:spPr>
            <a:xfrm flipV="1">
              <a:off x="1995" y="1753"/>
              <a:ext cx="499" cy="0"/>
            </a:xfrm>
            <a:prstGeom prst="line">
              <a:avLst/>
            </a:prstGeom>
            <a:ln w="28575" cap="flat" cmpd="sng">
              <a:solidFill>
                <a:schemeClr val="tx1"/>
              </a:solidFill>
              <a:prstDash val="solid"/>
              <a:round/>
              <a:headEnd type="none" w="med" len="med"/>
              <a:tailEnd type="triangle" w="med" len="med"/>
            </a:ln>
          </p:spPr>
        </p:sp>
        <p:sp>
          <p:nvSpPr>
            <p:cNvPr id="68658" name="直接连接符 56370"/>
            <p:cNvSpPr/>
            <p:nvPr/>
          </p:nvSpPr>
          <p:spPr>
            <a:xfrm>
              <a:off x="997" y="1558"/>
              <a:ext cx="0" cy="136"/>
            </a:xfrm>
            <a:prstGeom prst="line">
              <a:avLst/>
            </a:prstGeom>
            <a:ln w="28575" cap="flat" cmpd="sng">
              <a:solidFill>
                <a:schemeClr val="tx1"/>
              </a:solidFill>
              <a:prstDash val="solid"/>
              <a:round/>
              <a:headEnd type="none" w="med" len="med"/>
              <a:tailEnd type="none" w="med" len="med"/>
            </a:ln>
          </p:spPr>
        </p:sp>
        <p:sp>
          <p:nvSpPr>
            <p:cNvPr id="68659" name="直接连接符 56371"/>
            <p:cNvSpPr/>
            <p:nvPr/>
          </p:nvSpPr>
          <p:spPr>
            <a:xfrm>
              <a:off x="997" y="1694"/>
              <a:ext cx="136" cy="0"/>
            </a:xfrm>
            <a:prstGeom prst="line">
              <a:avLst/>
            </a:prstGeom>
            <a:ln w="28575" cap="flat" cmpd="sng">
              <a:solidFill>
                <a:schemeClr val="tx1"/>
              </a:solidFill>
              <a:prstDash val="solid"/>
              <a:round/>
              <a:headEnd type="none" w="med" len="med"/>
              <a:tailEnd type="triangle" w="med" len="med"/>
            </a:ln>
          </p:spPr>
        </p:sp>
        <p:sp>
          <p:nvSpPr>
            <p:cNvPr id="68660" name="直接连接符 56372"/>
            <p:cNvSpPr/>
            <p:nvPr/>
          </p:nvSpPr>
          <p:spPr>
            <a:xfrm flipH="1">
              <a:off x="997" y="1830"/>
              <a:ext cx="318" cy="21"/>
            </a:xfrm>
            <a:prstGeom prst="line">
              <a:avLst/>
            </a:prstGeom>
            <a:ln w="28575" cap="flat" cmpd="sng">
              <a:solidFill>
                <a:schemeClr val="tx1"/>
              </a:solidFill>
              <a:prstDash val="solid"/>
              <a:round/>
              <a:headEnd type="none" w="med" len="med"/>
              <a:tailEnd type="none" w="med" len="med"/>
            </a:ln>
          </p:spPr>
        </p:sp>
        <p:sp>
          <p:nvSpPr>
            <p:cNvPr id="68661" name="直接连接符 56373"/>
            <p:cNvSpPr/>
            <p:nvPr/>
          </p:nvSpPr>
          <p:spPr>
            <a:xfrm>
              <a:off x="997" y="1851"/>
              <a:ext cx="0" cy="91"/>
            </a:xfrm>
            <a:prstGeom prst="line">
              <a:avLst/>
            </a:prstGeom>
            <a:ln w="28575" cap="flat" cmpd="sng">
              <a:solidFill>
                <a:schemeClr val="tx1"/>
              </a:solidFill>
              <a:prstDash val="solid"/>
              <a:round/>
              <a:headEnd type="none" w="med" len="med"/>
              <a:tailEnd type="none" w="med" len="med"/>
            </a:ln>
          </p:spPr>
        </p:sp>
        <p:sp>
          <p:nvSpPr>
            <p:cNvPr id="68662" name="文本框 56374"/>
            <p:cNvSpPr txBox="1"/>
            <p:nvPr/>
          </p:nvSpPr>
          <p:spPr>
            <a:xfrm>
              <a:off x="1088" y="1467"/>
              <a:ext cx="363"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solidFill>
                    <a:srgbClr val="FF0000"/>
                  </a:solidFill>
                  <a:latin typeface="宋体" panose="02010600030101010101" pitchFamily="2" charset="-122"/>
                  <a:ea typeface="宋体" panose="02010600030101010101" pitchFamily="2" charset="-122"/>
                </a:rPr>
                <a:t>64</a:t>
              </a:r>
              <a:endParaRPr lang="en-US" altLang="zh-CN" sz="2000" b="1">
                <a:solidFill>
                  <a:srgbClr val="FF0000"/>
                </a:solidFill>
                <a:latin typeface="宋体" panose="02010600030101010101" pitchFamily="2" charset="-122"/>
                <a:ea typeface="宋体" panose="02010600030101010101" pitchFamily="2" charset="-122"/>
              </a:endParaRPr>
            </a:p>
          </p:txBody>
        </p:sp>
        <p:sp>
          <p:nvSpPr>
            <p:cNvPr id="68663" name="矩形 56375"/>
            <p:cNvSpPr/>
            <p:nvPr/>
          </p:nvSpPr>
          <p:spPr>
            <a:xfrm>
              <a:off x="1962" y="2163"/>
              <a:ext cx="261"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a:solidFill>
                  <a:srgbClr val="2D2DFF"/>
                </a:solidFill>
                <a:latin typeface="Arial" panose="020B0604020202020204" pitchFamily="34" charset="0"/>
                <a:ea typeface="黑体" panose="02010609060101010101" pitchFamily="1" charset="-122"/>
              </a:endParaRPr>
            </a:p>
          </p:txBody>
        </p:sp>
        <p:sp>
          <p:nvSpPr>
            <p:cNvPr id="68664" name="矩形 56376"/>
            <p:cNvSpPr/>
            <p:nvPr/>
          </p:nvSpPr>
          <p:spPr>
            <a:xfrm>
              <a:off x="1702" y="2163"/>
              <a:ext cx="260"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7</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8665" name="矩形 56377"/>
            <p:cNvSpPr/>
            <p:nvPr/>
          </p:nvSpPr>
          <p:spPr>
            <a:xfrm>
              <a:off x="1440" y="2163"/>
              <a:ext cx="262"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0</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8666" name="矩形 56378"/>
            <p:cNvSpPr/>
            <p:nvPr/>
          </p:nvSpPr>
          <p:spPr>
            <a:xfrm>
              <a:off x="1179" y="2163"/>
              <a:ext cx="261"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b="1">
                <a:solidFill>
                  <a:srgbClr val="2D2DFF"/>
                </a:solidFill>
                <a:latin typeface="Arial" panose="020B0604020202020204" pitchFamily="34" charset="0"/>
                <a:ea typeface="黑体" panose="02010609060101010101" pitchFamily="1" charset="-122"/>
              </a:endParaRPr>
            </a:p>
          </p:txBody>
        </p:sp>
        <p:sp>
          <p:nvSpPr>
            <p:cNvPr id="68667" name="直接连接符 56379"/>
            <p:cNvSpPr/>
            <p:nvPr/>
          </p:nvSpPr>
          <p:spPr>
            <a:xfrm>
              <a:off x="1179" y="2163"/>
              <a:ext cx="1044" cy="0"/>
            </a:xfrm>
            <a:prstGeom prst="line">
              <a:avLst/>
            </a:prstGeom>
            <a:ln w="28575" cap="sq" cmpd="sng">
              <a:solidFill>
                <a:schemeClr val="tx1"/>
              </a:solidFill>
              <a:prstDash val="solid"/>
              <a:round/>
              <a:headEnd type="none" w="med" len="med"/>
              <a:tailEnd type="none" w="med" len="med"/>
            </a:ln>
          </p:spPr>
        </p:sp>
        <p:sp>
          <p:nvSpPr>
            <p:cNvPr id="68668" name="直接连接符 56380"/>
            <p:cNvSpPr/>
            <p:nvPr/>
          </p:nvSpPr>
          <p:spPr>
            <a:xfrm>
              <a:off x="1179" y="2393"/>
              <a:ext cx="1044" cy="0"/>
            </a:xfrm>
            <a:prstGeom prst="line">
              <a:avLst/>
            </a:prstGeom>
            <a:ln w="28575" cap="sq" cmpd="sng">
              <a:solidFill>
                <a:schemeClr val="tx1"/>
              </a:solidFill>
              <a:prstDash val="solid"/>
              <a:round/>
              <a:headEnd type="none" w="med" len="med"/>
              <a:tailEnd type="none" w="med" len="med"/>
            </a:ln>
          </p:spPr>
        </p:sp>
        <p:sp>
          <p:nvSpPr>
            <p:cNvPr id="68669" name="直接连接符 56381"/>
            <p:cNvSpPr/>
            <p:nvPr/>
          </p:nvSpPr>
          <p:spPr>
            <a:xfrm>
              <a:off x="1179" y="2163"/>
              <a:ext cx="0" cy="230"/>
            </a:xfrm>
            <a:prstGeom prst="line">
              <a:avLst/>
            </a:prstGeom>
            <a:ln w="28575" cap="sq" cmpd="sng">
              <a:solidFill>
                <a:schemeClr val="tx1"/>
              </a:solidFill>
              <a:prstDash val="solid"/>
              <a:round/>
              <a:headEnd type="none" w="med" len="med"/>
              <a:tailEnd type="none" w="med" len="med"/>
            </a:ln>
          </p:spPr>
        </p:sp>
        <p:sp>
          <p:nvSpPr>
            <p:cNvPr id="68670" name="直接连接符 56382"/>
            <p:cNvSpPr/>
            <p:nvPr/>
          </p:nvSpPr>
          <p:spPr>
            <a:xfrm>
              <a:off x="1440" y="2163"/>
              <a:ext cx="0" cy="230"/>
            </a:xfrm>
            <a:prstGeom prst="line">
              <a:avLst/>
            </a:prstGeom>
            <a:ln w="28575" cap="flat" cmpd="sng">
              <a:solidFill>
                <a:schemeClr val="tx1"/>
              </a:solidFill>
              <a:prstDash val="solid"/>
              <a:round/>
              <a:headEnd type="none" w="med" len="med"/>
              <a:tailEnd type="none" w="med" len="med"/>
            </a:ln>
          </p:spPr>
        </p:sp>
        <p:sp>
          <p:nvSpPr>
            <p:cNvPr id="68671" name="直接连接符 56383"/>
            <p:cNvSpPr/>
            <p:nvPr/>
          </p:nvSpPr>
          <p:spPr>
            <a:xfrm>
              <a:off x="1702" y="2163"/>
              <a:ext cx="0" cy="230"/>
            </a:xfrm>
            <a:prstGeom prst="line">
              <a:avLst/>
            </a:prstGeom>
            <a:ln w="28575" cap="flat" cmpd="sng">
              <a:solidFill>
                <a:schemeClr val="tx1"/>
              </a:solidFill>
              <a:prstDash val="solid"/>
              <a:round/>
              <a:headEnd type="none" w="med" len="med"/>
              <a:tailEnd type="none" w="med" len="med"/>
            </a:ln>
          </p:spPr>
        </p:sp>
        <p:sp>
          <p:nvSpPr>
            <p:cNvPr id="68672" name="直接连接符 56384"/>
            <p:cNvSpPr/>
            <p:nvPr/>
          </p:nvSpPr>
          <p:spPr>
            <a:xfrm>
              <a:off x="1962" y="2163"/>
              <a:ext cx="0" cy="230"/>
            </a:xfrm>
            <a:prstGeom prst="line">
              <a:avLst/>
            </a:prstGeom>
            <a:ln w="28575" cap="flat" cmpd="sng">
              <a:solidFill>
                <a:schemeClr val="tx1"/>
              </a:solidFill>
              <a:prstDash val="solid"/>
              <a:round/>
              <a:headEnd type="none" w="med" len="med"/>
              <a:tailEnd type="none" w="med" len="med"/>
            </a:ln>
          </p:spPr>
        </p:sp>
        <p:sp>
          <p:nvSpPr>
            <p:cNvPr id="68673" name="直接连接符 56385"/>
            <p:cNvSpPr/>
            <p:nvPr/>
          </p:nvSpPr>
          <p:spPr>
            <a:xfrm>
              <a:off x="2223" y="2163"/>
              <a:ext cx="0" cy="230"/>
            </a:xfrm>
            <a:prstGeom prst="line">
              <a:avLst/>
            </a:prstGeom>
            <a:ln w="28575" cap="sq" cmpd="sng">
              <a:solidFill>
                <a:schemeClr val="tx1"/>
              </a:solidFill>
              <a:prstDash val="solid"/>
              <a:round/>
              <a:headEnd type="none" w="med" len="med"/>
              <a:tailEnd type="none" w="med" len="med"/>
            </a:ln>
          </p:spPr>
        </p:sp>
        <p:sp>
          <p:nvSpPr>
            <p:cNvPr id="68674" name="直接连接符 56386"/>
            <p:cNvSpPr/>
            <p:nvPr/>
          </p:nvSpPr>
          <p:spPr>
            <a:xfrm>
              <a:off x="544" y="2041"/>
              <a:ext cx="635" cy="243"/>
            </a:xfrm>
            <a:prstGeom prst="line">
              <a:avLst/>
            </a:prstGeom>
            <a:ln w="28575" cap="flat" cmpd="sng">
              <a:solidFill>
                <a:schemeClr val="tx1"/>
              </a:solidFill>
              <a:prstDash val="solid"/>
              <a:round/>
              <a:headEnd type="none" w="med" len="med"/>
              <a:tailEnd type="triangle" w="med" len="med"/>
            </a:ln>
          </p:spPr>
        </p:sp>
        <p:sp>
          <p:nvSpPr>
            <p:cNvPr id="68675" name="直接连接符 56387"/>
            <p:cNvSpPr/>
            <p:nvPr/>
          </p:nvSpPr>
          <p:spPr>
            <a:xfrm flipV="1">
              <a:off x="2041" y="2238"/>
              <a:ext cx="318" cy="46"/>
            </a:xfrm>
            <a:prstGeom prst="line">
              <a:avLst/>
            </a:prstGeom>
            <a:ln w="28575" cap="flat" cmpd="sng">
              <a:solidFill>
                <a:schemeClr val="tx1"/>
              </a:solidFill>
              <a:prstDash val="solid"/>
              <a:round/>
              <a:headEnd type="none" w="med" len="med"/>
              <a:tailEnd type="none" w="med" len="med"/>
            </a:ln>
          </p:spPr>
        </p:sp>
        <p:sp>
          <p:nvSpPr>
            <p:cNvPr id="68676" name="直接连接符 56388"/>
            <p:cNvSpPr/>
            <p:nvPr/>
          </p:nvSpPr>
          <p:spPr>
            <a:xfrm flipV="1">
              <a:off x="2359" y="2057"/>
              <a:ext cx="0" cy="181"/>
            </a:xfrm>
            <a:prstGeom prst="line">
              <a:avLst/>
            </a:prstGeom>
            <a:ln w="28575" cap="flat" cmpd="sng">
              <a:solidFill>
                <a:schemeClr val="tx1"/>
              </a:solidFill>
              <a:prstDash val="solid"/>
              <a:round/>
              <a:headEnd type="none" w="med" len="med"/>
              <a:tailEnd type="none" w="med" len="med"/>
            </a:ln>
          </p:spPr>
        </p:sp>
        <p:sp>
          <p:nvSpPr>
            <p:cNvPr id="68677" name="直接连接符 56389"/>
            <p:cNvSpPr/>
            <p:nvPr/>
          </p:nvSpPr>
          <p:spPr>
            <a:xfrm flipH="1">
              <a:off x="1043" y="2057"/>
              <a:ext cx="1316" cy="0"/>
            </a:xfrm>
            <a:prstGeom prst="line">
              <a:avLst/>
            </a:prstGeom>
            <a:ln w="28575" cap="flat" cmpd="sng">
              <a:solidFill>
                <a:schemeClr val="tx1"/>
              </a:solidFill>
              <a:prstDash val="solid"/>
              <a:round/>
              <a:headEnd type="none" w="med" len="med"/>
              <a:tailEnd type="none" w="med" len="med"/>
            </a:ln>
          </p:spPr>
        </p:sp>
        <p:sp>
          <p:nvSpPr>
            <p:cNvPr id="68678" name="直接连接符 56390"/>
            <p:cNvSpPr/>
            <p:nvPr/>
          </p:nvSpPr>
          <p:spPr>
            <a:xfrm>
              <a:off x="1043" y="2057"/>
              <a:ext cx="0" cy="136"/>
            </a:xfrm>
            <a:prstGeom prst="line">
              <a:avLst/>
            </a:prstGeom>
            <a:ln w="28575" cap="flat" cmpd="sng">
              <a:solidFill>
                <a:schemeClr val="tx1"/>
              </a:solidFill>
              <a:prstDash val="solid"/>
              <a:round/>
              <a:headEnd type="none" w="med" len="med"/>
              <a:tailEnd type="none" w="med" len="med"/>
            </a:ln>
          </p:spPr>
        </p:sp>
        <p:sp>
          <p:nvSpPr>
            <p:cNvPr id="68679" name="直接连接符 56391"/>
            <p:cNvSpPr/>
            <p:nvPr/>
          </p:nvSpPr>
          <p:spPr>
            <a:xfrm>
              <a:off x="1043" y="2193"/>
              <a:ext cx="136" cy="0"/>
            </a:xfrm>
            <a:prstGeom prst="line">
              <a:avLst/>
            </a:prstGeom>
            <a:ln w="28575" cap="flat" cmpd="sng">
              <a:solidFill>
                <a:schemeClr val="tx1"/>
              </a:solidFill>
              <a:prstDash val="solid"/>
              <a:round/>
              <a:headEnd type="none" w="med" len="med"/>
              <a:tailEnd type="triangle" w="med" len="med"/>
            </a:ln>
          </p:spPr>
        </p:sp>
        <p:sp>
          <p:nvSpPr>
            <p:cNvPr id="68680" name="直接连接符 56392"/>
            <p:cNvSpPr/>
            <p:nvPr/>
          </p:nvSpPr>
          <p:spPr>
            <a:xfrm flipH="1">
              <a:off x="1043" y="2329"/>
              <a:ext cx="318" cy="21"/>
            </a:xfrm>
            <a:prstGeom prst="line">
              <a:avLst/>
            </a:prstGeom>
            <a:ln w="28575" cap="flat" cmpd="sng">
              <a:solidFill>
                <a:schemeClr val="tx1"/>
              </a:solidFill>
              <a:prstDash val="solid"/>
              <a:round/>
              <a:headEnd type="none" w="med" len="med"/>
              <a:tailEnd type="none" w="med" len="med"/>
            </a:ln>
          </p:spPr>
        </p:sp>
        <p:sp>
          <p:nvSpPr>
            <p:cNvPr id="68681" name="直接连接符 56393"/>
            <p:cNvSpPr/>
            <p:nvPr/>
          </p:nvSpPr>
          <p:spPr>
            <a:xfrm>
              <a:off x="1043" y="2350"/>
              <a:ext cx="0" cy="91"/>
            </a:xfrm>
            <a:prstGeom prst="line">
              <a:avLst/>
            </a:prstGeom>
            <a:ln w="28575" cap="flat" cmpd="sng">
              <a:solidFill>
                <a:schemeClr val="tx1"/>
              </a:solidFill>
              <a:prstDash val="solid"/>
              <a:round/>
              <a:headEnd type="none" w="med" len="med"/>
              <a:tailEnd type="none" w="med" len="med"/>
            </a:ln>
          </p:spPr>
        </p:sp>
        <p:sp>
          <p:nvSpPr>
            <p:cNvPr id="68682" name="直接连接符 56394"/>
            <p:cNvSpPr/>
            <p:nvPr/>
          </p:nvSpPr>
          <p:spPr>
            <a:xfrm>
              <a:off x="1043" y="2449"/>
              <a:ext cx="1316" cy="16"/>
            </a:xfrm>
            <a:prstGeom prst="line">
              <a:avLst/>
            </a:prstGeom>
            <a:ln w="28575" cap="flat" cmpd="sng">
              <a:solidFill>
                <a:schemeClr val="tx1"/>
              </a:solidFill>
              <a:prstDash val="solid"/>
              <a:round/>
              <a:headEnd type="none" w="med" len="med"/>
              <a:tailEnd type="none" w="med" len="med"/>
            </a:ln>
          </p:spPr>
        </p:sp>
        <p:sp>
          <p:nvSpPr>
            <p:cNvPr id="68683" name="直接连接符 56395"/>
            <p:cNvSpPr/>
            <p:nvPr/>
          </p:nvSpPr>
          <p:spPr>
            <a:xfrm flipV="1">
              <a:off x="2359" y="2329"/>
              <a:ext cx="0" cy="136"/>
            </a:xfrm>
            <a:prstGeom prst="line">
              <a:avLst/>
            </a:prstGeom>
            <a:ln w="28575" cap="flat" cmpd="sng">
              <a:solidFill>
                <a:schemeClr val="tx1"/>
              </a:solidFill>
              <a:prstDash val="solid"/>
              <a:round/>
              <a:headEnd type="none" w="med" len="med"/>
              <a:tailEnd type="none" w="med" len="med"/>
            </a:ln>
          </p:spPr>
        </p:sp>
        <p:sp>
          <p:nvSpPr>
            <p:cNvPr id="68684" name="直接连接符 56396"/>
            <p:cNvSpPr/>
            <p:nvPr/>
          </p:nvSpPr>
          <p:spPr>
            <a:xfrm flipH="1">
              <a:off x="2223" y="2329"/>
              <a:ext cx="136" cy="0"/>
            </a:xfrm>
            <a:prstGeom prst="line">
              <a:avLst/>
            </a:prstGeom>
            <a:ln w="28575" cap="flat" cmpd="sng">
              <a:solidFill>
                <a:schemeClr val="tx1"/>
              </a:solidFill>
              <a:prstDash val="solid"/>
              <a:round/>
              <a:headEnd type="none" w="med" len="med"/>
              <a:tailEnd type="triangle" w="med" len="med"/>
            </a:ln>
          </p:spPr>
        </p:sp>
        <p:sp>
          <p:nvSpPr>
            <p:cNvPr id="68685" name="文本框 56397"/>
            <p:cNvSpPr txBox="1"/>
            <p:nvPr/>
          </p:nvSpPr>
          <p:spPr>
            <a:xfrm>
              <a:off x="1134" y="1966"/>
              <a:ext cx="363"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solidFill>
                    <a:srgbClr val="FF0000"/>
                  </a:solidFill>
                  <a:latin typeface="宋体" panose="02010600030101010101" pitchFamily="2" charset="-122"/>
                  <a:ea typeface="宋体" panose="02010600030101010101" pitchFamily="2" charset="-122"/>
                </a:rPr>
                <a:t> 384</a:t>
              </a:r>
              <a:endParaRPr lang="en-US" altLang="zh-CN" sz="2000" b="1">
                <a:solidFill>
                  <a:srgbClr val="FF0000"/>
                </a:solidFill>
                <a:latin typeface="宋体" panose="02010600030101010101" pitchFamily="2" charset="-122"/>
                <a:ea typeface="宋体" panose="02010600030101010101" pitchFamily="2" charset="-122"/>
              </a:endParaRPr>
            </a:p>
          </p:txBody>
        </p:sp>
        <p:sp>
          <p:nvSpPr>
            <p:cNvPr id="68686" name="矩形 56398"/>
            <p:cNvSpPr/>
            <p:nvPr/>
          </p:nvSpPr>
          <p:spPr>
            <a:xfrm>
              <a:off x="3294" y="1665"/>
              <a:ext cx="261"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a:solidFill>
                  <a:srgbClr val="2D2DFF"/>
                </a:solidFill>
                <a:latin typeface="Arial" panose="020B0604020202020204" pitchFamily="34" charset="0"/>
                <a:ea typeface="黑体" panose="02010609060101010101" pitchFamily="1" charset="-122"/>
              </a:endParaRPr>
            </a:p>
          </p:txBody>
        </p:sp>
        <p:sp>
          <p:nvSpPr>
            <p:cNvPr id="68687" name="矩形 56399"/>
            <p:cNvSpPr/>
            <p:nvPr/>
          </p:nvSpPr>
          <p:spPr>
            <a:xfrm>
              <a:off x="3034" y="1665"/>
              <a:ext cx="260"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6</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8688" name="矩形 56400"/>
            <p:cNvSpPr/>
            <p:nvPr/>
          </p:nvSpPr>
          <p:spPr>
            <a:xfrm>
              <a:off x="2772" y="1665"/>
              <a:ext cx="262"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0</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8689" name="矩形 56401"/>
            <p:cNvSpPr/>
            <p:nvPr/>
          </p:nvSpPr>
          <p:spPr>
            <a:xfrm>
              <a:off x="2511" y="1665"/>
              <a:ext cx="261"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b="1">
                <a:solidFill>
                  <a:srgbClr val="2D2DFF"/>
                </a:solidFill>
                <a:latin typeface="Arial" panose="020B0604020202020204" pitchFamily="34" charset="0"/>
                <a:ea typeface="黑体" panose="02010609060101010101" pitchFamily="1" charset="-122"/>
              </a:endParaRPr>
            </a:p>
          </p:txBody>
        </p:sp>
        <p:sp>
          <p:nvSpPr>
            <p:cNvPr id="68690" name="直接连接符 56402"/>
            <p:cNvSpPr/>
            <p:nvPr/>
          </p:nvSpPr>
          <p:spPr>
            <a:xfrm>
              <a:off x="2511" y="1665"/>
              <a:ext cx="1044" cy="0"/>
            </a:xfrm>
            <a:prstGeom prst="line">
              <a:avLst/>
            </a:prstGeom>
            <a:ln w="28575" cap="sq" cmpd="sng">
              <a:solidFill>
                <a:schemeClr val="tx1"/>
              </a:solidFill>
              <a:prstDash val="solid"/>
              <a:round/>
              <a:headEnd type="none" w="med" len="med"/>
              <a:tailEnd type="none" w="med" len="med"/>
            </a:ln>
          </p:spPr>
        </p:sp>
        <p:sp>
          <p:nvSpPr>
            <p:cNvPr id="68691" name="直接连接符 56403"/>
            <p:cNvSpPr/>
            <p:nvPr/>
          </p:nvSpPr>
          <p:spPr>
            <a:xfrm>
              <a:off x="2511" y="1895"/>
              <a:ext cx="1044" cy="0"/>
            </a:xfrm>
            <a:prstGeom prst="line">
              <a:avLst/>
            </a:prstGeom>
            <a:ln w="28575" cap="sq" cmpd="sng">
              <a:solidFill>
                <a:schemeClr val="tx1"/>
              </a:solidFill>
              <a:prstDash val="solid"/>
              <a:round/>
              <a:headEnd type="none" w="med" len="med"/>
              <a:tailEnd type="none" w="med" len="med"/>
            </a:ln>
          </p:spPr>
        </p:sp>
        <p:sp>
          <p:nvSpPr>
            <p:cNvPr id="68692" name="直接连接符 56404"/>
            <p:cNvSpPr/>
            <p:nvPr/>
          </p:nvSpPr>
          <p:spPr>
            <a:xfrm>
              <a:off x="2511" y="1665"/>
              <a:ext cx="1" cy="230"/>
            </a:xfrm>
            <a:prstGeom prst="line">
              <a:avLst/>
            </a:prstGeom>
            <a:ln w="28575" cap="sq" cmpd="sng">
              <a:solidFill>
                <a:schemeClr val="tx1"/>
              </a:solidFill>
              <a:prstDash val="solid"/>
              <a:round/>
              <a:headEnd type="none" w="med" len="med"/>
              <a:tailEnd type="none" w="med" len="med"/>
            </a:ln>
          </p:spPr>
        </p:sp>
        <p:sp>
          <p:nvSpPr>
            <p:cNvPr id="68693" name="直接连接符 56405"/>
            <p:cNvSpPr/>
            <p:nvPr/>
          </p:nvSpPr>
          <p:spPr>
            <a:xfrm>
              <a:off x="2772" y="1665"/>
              <a:ext cx="1" cy="230"/>
            </a:xfrm>
            <a:prstGeom prst="line">
              <a:avLst/>
            </a:prstGeom>
            <a:ln w="28575" cap="flat" cmpd="sng">
              <a:solidFill>
                <a:schemeClr val="tx1"/>
              </a:solidFill>
              <a:prstDash val="solid"/>
              <a:round/>
              <a:headEnd type="none" w="med" len="med"/>
              <a:tailEnd type="none" w="med" len="med"/>
            </a:ln>
          </p:spPr>
        </p:sp>
        <p:sp>
          <p:nvSpPr>
            <p:cNvPr id="68694" name="直接连接符 56406"/>
            <p:cNvSpPr/>
            <p:nvPr/>
          </p:nvSpPr>
          <p:spPr>
            <a:xfrm>
              <a:off x="3034" y="1665"/>
              <a:ext cx="1" cy="230"/>
            </a:xfrm>
            <a:prstGeom prst="line">
              <a:avLst/>
            </a:prstGeom>
            <a:ln w="28575" cap="flat" cmpd="sng">
              <a:solidFill>
                <a:schemeClr val="tx1"/>
              </a:solidFill>
              <a:prstDash val="solid"/>
              <a:round/>
              <a:headEnd type="none" w="med" len="med"/>
              <a:tailEnd type="none" w="med" len="med"/>
            </a:ln>
          </p:spPr>
        </p:sp>
        <p:sp>
          <p:nvSpPr>
            <p:cNvPr id="68695" name="直接连接符 56407"/>
            <p:cNvSpPr/>
            <p:nvPr/>
          </p:nvSpPr>
          <p:spPr>
            <a:xfrm>
              <a:off x="3294" y="1665"/>
              <a:ext cx="1" cy="230"/>
            </a:xfrm>
            <a:prstGeom prst="line">
              <a:avLst/>
            </a:prstGeom>
            <a:ln w="28575" cap="flat" cmpd="sng">
              <a:solidFill>
                <a:schemeClr val="tx1"/>
              </a:solidFill>
              <a:prstDash val="solid"/>
              <a:round/>
              <a:headEnd type="none" w="med" len="med"/>
              <a:tailEnd type="none" w="med" len="med"/>
            </a:ln>
          </p:spPr>
        </p:sp>
        <p:sp>
          <p:nvSpPr>
            <p:cNvPr id="68696" name="直接连接符 56408"/>
            <p:cNvSpPr/>
            <p:nvPr/>
          </p:nvSpPr>
          <p:spPr>
            <a:xfrm>
              <a:off x="3555" y="1665"/>
              <a:ext cx="1" cy="230"/>
            </a:xfrm>
            <a:prstGeom prst="line">
              <a:avLst/>
            </a:prstGeom>
            <a:ln w="28575" cap="sq" cmpd="sng">
              <a:solidFill>
                <a:schemeClr val="tx1"/>
              </a:solidFill>
              <a:prstDash val="solid"/>
              <a:round/>
              <a:headEnd type="none" w="med" len="med"/>
              <a:tailEnd type="none" w="med" len="med"/>
            </a:ln>
          </p:spPr>
        </p:sp>
        <p:sp>
          <p:nvSpPr>
            <p:cNvPr id="68697" name="直接连接符 56409"/>
            <p:cNvSpPr/>
            <p:nvPr/>
          </p:nvSpPr>
          <p:spPr>
            <a:xfrm flipV="1">
              <a:off x="3691" y="1559"/>
              <a:ext cx="1" cy="181"/>
            </a:xfrm>
            <a:prstGeom prst="line">
              <a:avLst/>
            </a:prstGeom>
            <a:ln w="28575" cap="flat" cmpd="sng">
              <a:solidFill>
                <a:schemeClr val="tx1"/>
              </a:solidFill>
              <a:prstDash val="solid"/>
              <a:round/>
              <a:headEnd type="none" w="med" len="med"/>
              <a:tailEnd type="none" w="med" len="med"/>
            </a:ln>
          </p:spPr>
        </p:sp>
        <p:sp>
          <p:nvSpPr>
            <p:cNvPr id="68698" name="直接连接符 56410"/>
            <p:cNvSpPr/>
            <p:nvPr/>
          </p:nvSpPr>
          <p:spPr>
            <a:xfrm flipV="1">
              <a:off x="3691" y="1831"/>
              <a:ext cx="1" cy="136"/>
            </a:xfrm>
            <a:prstGeom prst="line">
              <a:avLst/>
            </a:prstGeom>
            <a:ln w="28575" cap="flat" cmpd="sng">
              <a:solidFill>
                <a:schemeClr val="tx1"/>
              </a:solidFill>
              <a:prstDash val="solid"/>
              <a:round/>
              <a:headEnd type="none" w="med" len="med"/>
              <a:tailEnd type="none" w="med" len="med"/>
            </a:ln>
          </p:spPr>
        </p:sp>
        <p:sp>
          <p:nvSpPr>
            <p:cNvPr id="68699" name="直接连接符 56411"/>
            <p:cNvSpPr/>
            <p:nvPr/>
          </p:nvSpPr>
          <p:spPr>
            <a:xfrm flipH="1">
              <a:off x="3555" y="1831"/>
              <a:ext cx="136" cy="0"/>
            </a:xfrm>
            <a:prstGeom prst="line">
              <a:avLst/>
            </a:prstGeom>
            <a:ln w="28575" cap="flat" cmpd="sng">
              <a:solidFill>
                <a:schemeClr val="tx1"/>
              </a:solidFill>
              <a:prstDash val="solid"/>
              <a:round/>
              <a:headEnd type="none" w="med" len="med"/>
              <a:tailEnd type="triangle" w="med" len="med"/>
            </a:ln>
          </p:spPr>
        </p:sp>
        <p:sp>
          <p:nvSpPr>
            <p:cNvPr id="68700" name="文本框 56412"/>
            <p:cNvSpPr txBox="1"/>
            <p:nvPr/>
          </p:nvSpPr>
          <p:spPr>
            <a:xfrm>
              <a:off x="2466" y="1468"/>
              <a:ext cx="363"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solidFill>
                    <a:srgbClr val="FF0000"/>
                  </a:solidFill>
                  <a:latin typeface="宋体" panose="02010600030101010101" pitchFamily="2" charset="-122"/>
                  <a:ea typeface="宋体" panose="02010600030101010101" pitchFamily="2" charset="-122"/>
                </a:rPr>
                <a:t>128</a:t>
              </a:r>
              <a:endParaRPr lang="en-US" altLang="zh-CN" sz="2000" b="1">
                <a:solidFill>
                  <a:srgbClr val="FF0000"/>
                </a:solidFill>
                <a:latin typeface="宋体" panose="02010600030101010101" pitchFamily="2" charset="-122"/>
                <a:ea typeface="宋体" panose="02010600030101010101" pitchFamily="2" charset="-122"/>
              </a:endParaRPr>
            </a:p>
          </p:txBody>
        </p:sp>
        <p:sp>
          <p:nvSpPr>
            <p:cNvPr id="68701" name="直接连接符 56413"/>
            <p:cNvSpPr/>
            <p:nvPr/>
          </p:nvSpPr>
          <p:spPr>
            <a:xfrm flipV="1">
              <a:off x="2182" y="1814"/>
              <a:ext cx="499" cy="0"/>
            </a:xfrm>
            <a:prstGeom prst="line">
              <a:avLst/>
            </a:prstGeom>
            <a:ln w="28575" cap="flat" cmpd="sng">
              <a:solidFill>
                <a:schemeClr val="tx1"/>
              </a:solidFill>
              <a:prstDash val="solid"/>
              <a:round/>
              <a:headEnd type="triangle" w="med" len="med"/>
              <a:tailEnd type="none" w="med" len="med"/>
            </a:ln>
          </p:spPr>
        </p:sp>
        <p:sp>
          <p:nvSpPr>
            <p:cNvPr id="68702" name="直接连接符 56414"/>
            <p:cNvSpPr/>
            <p:nvPr/>
          </p:nvSpPr>
          <p:spPr>
            <a:xfrm flipH="1">
              <a:off x="3463" y="1723"/>
              <a:ext cx="227" cy="0"/>
            </a:xfrm>
            <a:prstGeom prst="line">
              <a:avLst/>
            </a:prstGeom>
            <a:ln w="28575" cap="flat" cmpd="sng">
              <a:solidFill>
                <a:schemeClr val="tx1"/>
              </a:solidFill>
              <a:prstDash val="solid"/>
              <a:round/>
              <a:headEnd type="none" w="med" len="med"/>
              <a:tailEnd type="none" w="med" len="med"/>
            </a:ln>
          </p:spPr>
        </p:sp>
        <p:sp>
          <p:nvSpPr>
            <p:cNvPr id="68703" name="直接连接符 56415"/>
            <p:cNvSpPr/>
            <p:nvPr/>
          </p:nvSpPr>
          <p:spPr>
            <a:xfrm>
              <a:off x="981" y="1550"/>
              <a:ext cx="2722" cy="0"/>
            </a:xfrm>
            <a:prstGeom prst="line">
              <a:avLst/>
            </a:prstGeom>
            <a:ln w="28575" cap="flat" cmpd="sng">
              <a:solidFill>
                <a:schemeClr val="tx1"/>
              </a:solidFill>
              <a:prstDash val="solid"/>
              <a:round/>
              <a:headEnd type="none" w="med" len="med"/>
              <a:tailEnd type="none" w="med" len="med"/>
            </a:ln>
          </p:spPr>
        </p:sp>
        <p:sp>
          <p:nvSpPr>
            <p:cNvPr id="68704" name="直接连接符 56416"/>
            <p:cNvSpPr/>
            <p:nvPr/>
          </p:nvSpPr>
          <p:spPr>
            <a:xfrm>
              <a:off x="997" y="1950"/>
              <a:ext cx="2677" cy="0"/>
            </a:xfrm>
            <a:prstGeom prst="line">
              <a:avLst/>
            </a:prstGeom>
            <a:ln w="28575" cap="flat" cmpd="sng">
              <a:solidFill>
                <a:schemeClr val="tx1"/>
              </a:solidFill>
              <a:prstDash val="solid"/>
              <a:round/>
              <a:headEnd type="none" w="med" len="med"/>
              <a:tailEnd type="none" w="med" len="med"/>
            </a:ln>
          </p:spPr>
        </p:sp>
        <p:sp>
          <p:nvSpPr>
            <p:cNvPr id="68705" name="矩形 56417"/>
            <p:cNvSpPr/>
            <p:nvPr/>
          </p:nvSpPr>
          <p:spPr>
            <a:xfrm>
              <a:off x="1905" y="1179"/>
              <a:ext cx="261"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a:solidFill>
                  <a:srgbClr val="2D2DFF"/>
                </a:solidFill>
                <a:latin typeface="Arial" panose="020B0604020202020204" pitchFamily="34" charset="0"/>
                <a:ea typeface="黑体" panose="02010609060101010101" pitchFamily="1" charset="-122"/>
              </a:endParaRPr>
            </a:p>
          </p:txBody>
        </p:sp>
        <p:sp>
          <p:nvSpPr>
            <p:cNvPr id="68706" name="矩形 56418"/>
            <p:cNvSpPr/>
            <p:nvPr/>
          </p:nvSpPr>
          <p:spPr>
            <a:xfrm>
              <a:off x="1645" y="1179"/>
              <a:ext cx="260"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6</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8707" name="矩形 56419"/>
            <p:cNvSpPr/>
            <p:nvPr/>
          </p:nvSpPr>
          <p:spPr>
            <a:xfrm>
              <a:off x="1383" y="1179"/>
              <a:ext cx="262"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0</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8708" name="矩形 56420"/>
            <p:cNvSpPr/>
            <p:nvPr/>
          </p:nvSpPr>
          <p:spPr>
            <a:xfrm>
              <a:off x="1122" y="1179"/>
              <a:ext cx="261"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b="1">
                <a:solidFill>
                  <a:srgbClr val="2D2DFF"/>
                </a:solidFill>
                <a:latin typeface="Arial" panose="020B0604020202020204" pitchFamily="34" charset="0"/>
                <a:ea typeface="黑体" panose="02010609060101010101" pitchFamily="1" charset="-122"/>
              </a:endParaRPr>
            </a:p>
          </p:txBody>
        </p:sp>
        <p:sp>
          <p:nvSpPr>
            <p:cNvPr id="68709" name="直接连接符 56421"/>
            <p:cNvSpPr/>
            <p:nvPr/>
          </p:nvSpPr>
          <p:spPr>
            <a:xfrm>
              <a:off x="1122" y="1179"/>
              <a:ext cx="1044" cy="0"/>
            </a:xfrm>
            <a:prstGeom prst="line">
              <a:avLst/>
            </a:prstGeom>
            <a:ln w="28575" cap="sq" cmpd="sng">
              <a:solidFill>
                <a:schemeClr val="tx1"/>
              </a:solidFill>
              <a:prstDash val="solid"/>
              <a:round/>
              <a:headEnd type="none" w="med" len="med"/>
              <a:tailEnd type="none" w="med" len="med"/>
            </a:ln>
          </p:spPr>
        </p:sp>
        <p:sp>
          <p:nvSpPr>
            <p:cNvPr id="68710" name="直接连接符 56422"/>
            <p:cNvSpPr/>
            <p:nvPr/>
          </p:nvSpPr>
          <p:spPr>
            <a:xfrm>
              <a:off x="1122" y="1409"/>
              <a:ext cx="1044" cy="0"/>
            </a:xfrm>
            <a:prstGeom prst="line">
              <a:avLst/>
            </a:prstGeom>
            <a:ln w="28575" cap="sq" cmpd="sng">
              <a:solidFill>
                <a:schemeClr val="tx1"/>
              </a:solidFill>
              <a:prstDash val="solid"/>
              <a:round/>
              <a:headEnd type="none" w="med" len="med"/>
              <a:tailEnd type="none" w="med" len="med"/>
            </a:ln>
          </p:spPr>
        </p:sp>
        <p:sp>
          <p:nvSpPr>
            <p:cNvPr id="68711" name="直接连接符 56423"/>
            <p:cNvSpPr/>
            <p:nvPr/>
          </p:nvSpPr>
          <p:spPr>
            <a:xfrm>
              <a:off x="1122" y="1179"/>
              <a:ext cx="0" cy="230"/>
            </a:xfrm>
            <a:prstGeom prst="line">
              <a:avLst/>
            </a:prstGeom>
            <a:ln w="28575" cap="sq" cmpd="sng">
              <a:solidFill>
                <a:schemeClr val="tx1"/>
              </a:solidFill>
              <a:prstDash val="solid"/>
              <a:round/>
              <a:headEnd type="none" w="med" len="med"/>
              <a:tailEnd type="none" w="med" len="med"/>
            </a:ln>
          </p:spPr>
        </p:sp>
        <p:sp>
          <p:nvSpPr>
            <p:cNvPr id="68712" name="直接连接符 56424"/>
            <p:cNvSpPr/>
            <p:nvPr/>
          </p:nvSpPr>
          <p:spPr>
            <a:xfrm>
              <a:off x="1383" y="1179"/>
              <a:ext cx="0" cy="230"/>
            </a:xfrm>
            <a:prstGeom prst="line">
              <a:avLst/>
            </a:prstGeom>
            <a:ln w="28575" cap="flat" cmpd="sng">
              <a:solidFill>
                <a:schemeClr val="tx1"/>
              </a:solidFill>
              <a:prstDash val="solid"/>
              <a:round/>
              <a:headEnd type="none" w="med" len="med"/>
              <a:tailEnd type="none" w="med" len="med"/>
            </a:ln>
          </p:spPr>
        </p:sp>
        <p:sp>
          <p:nvSpPr>
            <p:cNvPr id="68713" name="直接连接符 56425"/>
            <p:cNvSpPr/>
            <p:nvPr/>
          </p:nvSpPr>
          <p:spPr>
            <a:xfrm>
              <a:off x="1645" y="1179"/>
              <a:ext cx="0" cy="230"/>
            </a:xfrm>
            <a:prstGeom prst="line">
              <a:avLst/>
            </a:prstGeom>
            <a:ln w="28575" cap="flat" cmpd="sng">
              <a:solidFill>
                <a:schemeClr val="tx1"/>
              </a:solidFill>
              <a:prstDash val="solid"/>
              <a:round/>
              <a:headEnd type="none" w="med" len="med"/>
              <a:tailEnd type="none" w="med" len="med"/>
            </a:ln>
          </p:spPr>
        </p:sp>
        <p:sp>
          <p:nvSpPr>
            <p:cNvPr id="68714" name="直接连接符 56426"/>
            <p:cNvSpPr/>
            <p:nvPr/>
          </p:nvSpPr>
          <p:spPr>
            <a:xfrm>
              <a:off x="1905" y="1179"/>
              <a:ext cx="0" cy="230"/>
            </a:xfrm>
            <a:prstGeom prst="line">
              <a:avLst/>
            </a:prstGeom>
            <a:ln w="28575" cap="flat" cmpd="sng">
              <a:solidFill>
                <a:schemeClr val="tx1"/>
              </a:solidFill>
              <a:prstDash val="solid"/>
              <a:round/>
              <a:headEnd type="none" w="med" len="med"/>
              <a:tailEnd type="none" w="med" len="med"/>
            </a:ln>
          </p:spPr>
        </p:sp>
        <p:sp>
          <p:nvSpPr>
            <p:cNvPr id="68715" name="直接连接符 56427"/>
            <p:cNvSpPr/>
            <p:nvPr/>
          </p:nvSpPr>
          <p:spPr>
            <a:xfrm>
              <a:off x="2166" y="1179"/>
              <a:ext cx="0" cy="230"/>
            </a:xfrm>
            <a:prstGeom prst="line">
              <a:avLst/>
            </a:prstGeom>
            <a:ln w="28575" cap="sq" cmpd="sng">
              <a:solidFill>
                <a:schemeClr val="tx1"/>
              </a:solidFill>
              <a:prstDash val="solid"/>
              <a:round/>
              <a:headEnd type="none" w="med" len="med"/>
              <a:tailEnd type="none" w="med" len="med"/>
            </a:ln>
          </p:spPr>
        </p:sp>
        <p:sp>
          <p:nvSpPr>
            <p:cNvPr id="68716" name="直接连接符 56428"/>
            <p:cNvSpPr/>
            <p:nvPr/>
          </p:nvSpPr>
          <p:spPr>
            <a:xfrm flipV="1">
              <a:off x="589" y="1270"/>
              <a:ext cx="499" cy="227"/>
            </a:xfrm>
            <a:prstGeom prst="line">
              <a:avLst/>
            </a:prstGeom>
            <a:ln w="28575" cap="flat" cmpd="sng">
              <a:solidFill>
                <a:schemeClr val="tx1"/>
              </a:solidFill>
              <a:prstDash val="solid"/>
              <a:round/>
              <a:headEnd type="none" w="med" len="med"/>
              <a:tailEnd type="triangle" w="med" len="med"/>
            </a:ln>
          </p:spPr>
        </p:sp>
        <p:sp>
          <p:nvSpPr>
            <p:cNvPr id="68717" name="直接连接符 56429"/>
            <p:cNvSpPr/>
            <p:nvPr/>
          </p:nvSpPr>
          <p:spPr>
            <a:xfrm flipV="1">
              <a:off x="1984" y="1268"/>
              <a:ext cx="499" cy="0"/>
            </a:xfrm>
            <a:prstGeom prst="line">
              <a:avLst/>
            </a:prstGeom>
            <a:ln w="28575" cap="flat" cmpd="sng">
              <a:solidFill>
                <a:schemeClr val="tx1"/>
              </a:solidFill>
              <a:prstDash val="solid"/>
              <a:round/>
              <a:headEnd type="none" w="med" len="med"/>
              <a:tailEnd type="triangle" w="med" len="med"/>
            </a:ln>
          </p:spPr>
        </p:sp>
        <p:sp>
          <p:nvSpPr>
            <p:cNvPr id="68718" name="直接连接符 56430"/>
            <p:cNvSpPr/>
            <p:nvPr/>
          </p:nvSpPr>
          <p:spPr>
            <a:xfrm>
              <a:off x="986" y="1073"/>
              <a:ext cx="0" cy="136"/>
            </a:xfrm>
            <a:prstGeom prst="line">
              <a:avLst/>
            </a:prstGeom>
            <a:ln w="28575" cap="flat" cmpd="sng">
              <a:solidFill>
                <a:schemeClr val="tx1"/>
              </a:solidFill>
              <a:prstDash val="solid"/>
              <a:round/>
              <a:headEnd type="none" w="med" len="med"/>
              <a:tailEnd type="none" w="med" len="med"/>
            </a:ln>
          </p:spPr>
        </p:sp>
        <p:sp>
          <p:nvSpPr>
            <p:cNvPr id="68719" name="直接连接符 56431"/>
            <p:cNvSpPr/>
            <p:nvPr/>
          </p:nvSpPr>
          <p:spPr>
            <a:xfrm>
              <a:off x="986" y="1209"/>
              <a:ext cx="136" cy="0"/>
            </a:xfrm>
            <a:prstGeom prst="line">
              <a:avLst/>
            </a:prstGeom>
            <a:ln w="28575" cap="flat" cmpd="sng">
              <a:solidFill>
                <a:schemeClr val="tx1"/>
              </a:solidFill>
              <a:prstDash val="solid"/>
              <a:round/>
              <a:headEnd type="none" w="med" len="med"/>
              <a:tailEnd type="triangle" w="med" len="med"/>
            </a:ln>
          </p:spPr>
        </p:sp>
        <p:sp>
          <p:nvSpPr>
            <p:cNvPr id="68720" name="直接连接符 56432"/>
            <p:cNvSpPr/>
            <p:nvPr/>
          </p:nvSpPr>
          <p:spPr>
            <a:xfrm flipH="1">
              <a:off x="986" y="1345"/>
              <a:ext cx="318" cy="21"/>
            </a:xfrm>
            <a:prstGeom prst="line">
              <a:avLst/>
            </a:prstGeom>
            <a:ln w="28575" cap="flat" cmpd="sng">
              <a:solidFill>
                <a:schemeClr val="tx1"/>
              </a:solidFill>
              <a:prstDash val="solid"/>
              <a:round/>
              <a:headEnd type="none" w="med" len="med"/>
              <a:tailEnd type="none" w="med" len="med"/>
            </a:ln>
          </p:spPr>
        </p:sp>
        <p:sp>
          <p:nvSpPr>
            <p:cNvPr id="68721" name="直接连接符 56433"/>
            <p:cNvSpPr/>
            <p:nvPr/>
          </p:nvSpPr>
          <p:spPr>
            <a:xfrm>
              <a:off x="986" y="1366"/>
              <a:ext cx="0" cy="91"/>
            </a:xfrm>
            <a:prstGeom prst="line">
              <a:avLst/>
            </a:prstGeom>
            <a:ln w="28575" cap="flat" cmpd="sng">
              <a:solidFill>
                <a:schemeClr val="tx1"/>
              </a:solidFill>
              <a:prstDash val="solid"/>
              <a:round/>
              <a:headEnd type="none" w="med" len="med"/>
              <a:tailEnd type="none" w="med" len="med"/>
            </a:ln>
          </p:spPr>
        </p:sp>
        <p:sp>
          <p:nvSpPr>
            <p:cNvPr id="68722" name="文本框 56434"/>
            <p:cNvSpPr txBox="1"/>
            <p:nvPr/>
          </p:nvSpPr>
          <p:spPr>
            <a:xfrm>
              <a:off x="1077" y="982"/>
              <a:ext cx="363"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solidFill>
                    <a:srgbClr val="FF0000"/>
                  </a:solidFill>
                  <a:latin typeface="宋体" panose="02010600030101010101" pitchFamily="2" charset="-122"/>
                  <a:ea typeface="宋体" panose="02010600030101010101" pitchFamily="2" charset="-122"/>
                </a:rPr>
                <a:t>32</a:t>
              </a:r>
              <a:endParaRPr lang="en-US" altLang="zh-CN" sz="2000" b="1">
                <a:solidFill>
                  <a:srgbClr val="FF0000"/>
                </a:solidFill>
                <a:latin typeface="宋体" panose="02010600030101010101" pitchFamily="2" charset="-122"/>
                <a:ea typeface="宋体" panose="02010600030101010101" pitchFamily="2" charset="-122"/>
              </a:endParaRPr>
            </a:p>
          </p:txBody>
        </p:sp>
        <p:sp>
          <p:nvSpPr>
            <p:cNvPr id="68723" name="矩形 56435"/>
            <p:cNvSpPr/>
            <p:nvPr/>
          </p:nvSpPr>
          <p:spPr>
            <a:xfrm>
              <a:off x="3283" y="1180"/>
              <a:ext cx="261"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a:solidFill>
                  <a:srgbClr val="2D2DFF"/>
                </a:solidFill>
                <a:latin typeface="Arial" panose="020B0604020202020204" pitchFamily="34" charset="0"/>
                <a:ea typeface="黑体" panose="02010609060101010101" pitchFamily="1" charset="-122"/>
              </a:endParaRPr>
            </a:p>
          </p:txBody>
        </p:sp>
        <p:sp>
          <p:nvSpPr>
            <p:cNvPr id="68724" name="矩形 56436"/>
            <p:cNvSpPr/>
            <p:nvPr/>
          </p:nvSpPr>
          <p:spPr>
            <a:xfrm>
              <a:off x="3023" y="1180"/>
              <a:ext cx="260"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6</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8725" name="矩形 56437"/>
            <p:cNvSpPr/>
            <p:nvPr/>
          </p:nvSpPr>
          <p:spPr>
            <a:xfrm>
              <a:off x="2761" y="1180"/>
              <a:ext cx="262"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r>
                <a:rPr lang="en-US" altLang="zh-CN" sz="2400" b="1">
                  <a:solidFill>
                    <a:srgbClr val="2D2DFF"/>
                  </a:solidFill>
                  <a:latin typeface="Arial" panose="020B0604020202020204" pitchFamily="34" charset="0"/>
                  <a:ea typeface="宋体" panose="02010600030101010101" pitchFamily="2" charset="-122"/>
                </a:rPr>
                <a:t> 0</a:t>
              </a:r>
              <a:endParaRPr lang="en-US" altLang="zh-CN" sz="2400" b="1">
                <a:solidFill>
                  <a:srgbClr val="2D2DFF"/>
                </a:solidFill>
                <a:latin typeface="Arial" panose="020B0604020202020204" pitchFamily="34" charset="0"/>
                <a:ea typeface="宋体" panose="02010600030101010101" pitchFamily="2" charset="-122"/>
              </a:endParaRPr>
            </a:p>
          </p:txBody>
        </p:sp>
        <p:sp>
          <p:nvSpPr>
            <p:cNvPr id="68726" name="矩形 56438"/>
            <p:cNvSpPr/>
            <p:nvPr/>
          </p:nvSpPr>
          <p:spPr>
            <a:xfrm>
              <a:off x="2500" y="1180"/>
              <a:ext cx="261" cy="230"/>
            </a:xfrm>
            <a:prstGeom prst="rect">
              <a:avLst/>
            </a:prstGeom>
            <a:noFill/>
            <a:ln w="28575" cap="flat" cmpd="sng">
              <a:solidFill>
                <a:schemeClr val="tx1"/>
              </a:solidFill>
              <a:prstDash val="solid"/>
              <a:miter/>
              <a:headEnd type="none" w="med" len="med"/>
              <a:tailEnd type="none" w="med" len="med"/>
            </a:ln>
          </p:spPr>
          <p:txBody>
            <a:bodyPr wrap="square" lIns="0" tIns="0" rIns="0" bIns="0" anchor="t"/>
            <a:p>
              <a:pPr lvl="0" indent="0">
                <a:spcBef>
                  <a:spcPct val="20000"/>
                </a:spcBef>
                <a:buFont typeface="Wingdings" panose="05000000000000000000" pitchFamily="2" charset="2"/>
                <a:buNone/>
              </a:pPr>
              <a:endParaRPr lang="zh-CN" altLang="en-US" sz="2400" b="1">
                <a:solidFill>
                  <a:srgbClr val="2D2DFF"/>
                </a:solidFill>
                <a:latin typeface="Arial" panose="020B0604020202020204" pitchFamily="34" charset="0"/>
                <a:ea typeface="黑体" panose="02010609060101010101" pitchFamily="1" charset="-122"/>
              </a:endParaRPr>
            </a:p>
          </p:txBody>
        </p:sp>
        <p:sp>
          <p:nvSpPr>
            <p:cNvPr id="68727" name="直接连接符 56439"/>
            <p:cNvSpPr/>
            <p:nvPr/>
          </p:nvSpPr>
          <p:spPr>
            <a:xfrm>
              <a:off x="2500" y="1180"/>
              <a:ext cx="1044" cy="0"/>
            </a:xfrm>
            <a:prstGeom prst="line">
              <a:avLst/>
            </a:prstGeom>
            <a:ln w="28575" cap="sq" cmpd="sng">
              <a:solidFill>
                <a:schemeClr val="tx1"/>
              </a:solidFill>
              <a:prstDash val="solid"/>
              <a:round/>
              <a:headEnd type="none" w="med" len="med"/>
              <a:tailEnd type="none" w="med" len="med"/>
            </a:ln>
          </p:spPr>
        </p:sp>
        <p:sp>
          <p:nvSpPr>
            <p:cNvPr id="68728" name="直接连接符 56440"/>
            <p:cNvSpPr/>
            <p:nvPr/>
          </p:nvSpPr>
          <p:spPr>
            <a:xfrm>
              <a:off x="2500" y="1410"/>
              <a:ext cx="1044" cy="0"/>
            </a:xfrm>
            <a:prstGeom prst="line">
              <a:avLst/>
            </a:prstGeom>
            <a:ln w="28575" cap="sq" cmpd="sng">
              <a:solidFill>
                <a:schemeClr val="tx1"/>
              </a:solidFill>
              <a:prstDash val="solid"/>
              <a:round/>
              <a:headEnd type="none" w="med" len="med"/>
              <a:tailEnd type="none" w="med" len="med"/>
            </a:ln>
          </p:spPr>
        </p:sp>
        <p:sp>
          <p:nvSpPr>
            <p:cNvPr id="68729" name="直接连接符 56441"/>
            <p:cNvSpPr/>
            <p:nvPr/>
          </p:nvSpPr>
          <p:spPr>
            <a:xfrm>
              <a:off x="2500" y="1180"/>
              <a:ext cx="1" cy="230"/>
            </a:xfrm>
            <a:prstGeom prst="line">
              <a:avLst/>
            </a:prstGeom>
            <a:ln w="28575" cap="sq" cmpd="sng">
              <a:solidFill>
                <a:schemeClr val="tx1"/>
              </a:solidFill>
              <a:prstDash val="solid"/>
              <a:round/>
              <a:headEnd type="none" w="med" len="med"/>
              <a:tailEnd type="none" w="med" len="med"/>
            </a:ln>
          </p:spPr>
        </p:sp>
        <p:sp>
          <p:nvSpPr>
            <p:cNvPr id="68730" name="直接连接符 56442"/>
            <p:cNvSpPr/>
            <p:nvPr/>
          </p:nvSpPr>
          <p:spPr>
            <a:xfrm>
              <a:off x="2761" y="1180"/>
              <a:ext cx="1" cy="230"/>
            </a:xfrm>
            <a:prstGeom prst="line">
              <a:avLst/>
            </a:prstGeom>
            <a:ln w="28575" cap="flat" cmpd="sng">
              <a:solidFill>
                <a:schemeClr val="tx1"/>
              </a:solidFill>
              <a:prstDash val="solid"/>
              <a:round/>
              <a:headEnd type="none" w="med" len="med"/>
              <a:tailEnd type="none" w="med" len="med"/>
            </a:ln>
          </p:spPr>
        </p:sp>
        <p:sp>
          <p:nvSpPr>
            <p:cNvPr id="68731" name="直接连接符 56443"/>
            <p:cNvSpPr/>
            <p:nvPr/>
          </p:nvSpPr>
          <p:spPr>
            <a:xfrm>
              <a:off x="3023" y="1180"/>
              <a:ext cx="1" cy="230"/>
            </a:xfrm>
            <a:prstGeom prst="line">
              <a:avLst/>
            </a:prstGeom>
            <a:ln w="28575" cap="flat" cmpd="sng">
              <a:solidFill>
                <a:schemeClr val="tx1"/>
              </a:solidFill>
              <a:prstDash val="solid"/>
              <a:round/>
              <a:headEnd type="none" w="med" len="med"/>
              <a:tailEnd type="none" w="med" len="med"/>
            </a:ln>
          </p:spPr>
        </p:sp>
        <p:sp>
          <p:nvSpPr>
            <p:cNvPr id="68732" name="直接连接符 56444"/>
            <p:cNvSpPr/>
            <p:nvPr/>
          </p:nvSpPr>
          <p:spPr>
            <a:xfrm>
              <a:off x="3283" y="1180"/>
              <a:ext cx="1" cy="230"/>
            </a:xfrm>
            <a:prstGeom prst="line">
              <a:avLst/>
            </a:prstGeom>
            <a:ln w="28575" cap="flat" cmpd="sng">
              <a:solidFill>
                <a:schemeClr val="tx1"/>
              </a:solidFill>
              <a:prstDash val="solid"/>
              <a:round/>
              <a:headEnd type="none" w="med" len="med"/>
              <a:tailEnd type="none" w="med" len="med"/>
            </a:ln>
          </p:spPr>
        </p:sp>
        <p:sp>
          <p:nvSpPr>
            <p:cNvPr id="68733" name="直接连接符 56445"/>
            <p:cNvSpPr/>
            <p:nvPr/>
          </p:nvSpPr>
          <p:spPr>
            <a:xfrm>
              <a:off x="3544" y="1180"/>
              <a:ext cx="1" cy="230"/>
            </a:xfrm>
            <a:prstGeom prst="line">
              <a:avLst/>
            </a:prstGeom>
            <a:ln w="28575" cap="sq" cmpd="sng">
              <a:solidFill>
                <a:schemeClr val="tx1"/>
              </a:solidFill>
              <a:prstDash val="solid"/>
              <a:round/>
              <a:headEnd type="none" w="med" len="med"/>
              <a:tailEnd type="none" w="med" len="med"/>
            </a:ln>
          </p:spPr>
        </p:sp>
        <p:sp>
          <p:nvSpPr>
            <p:cNvPr id="68734" name="直接连接符 56446"/>
            <p:cNvSpPr/>
            <p:nvPr/>
          </p:nvSpPr>
          <p:spPr>
            <a:xfrm flipV="1">
              <a:off x="3680" y="1074"/>
              <a:ext cx="1" cy="181"/>
            </a:xfrm>
            <a:prstGeom prst="line">
              <a:avLst/>
            </a:prstGeom>
            <a:ln w="28575" cap="flat" cmpd="sng">
              <a:solidFill>
                <a:schemeClr val="tx1"/>
              </a:solidFill>
              <a:prstDash val="solid"/>
              <a:round/>
              <a:headEnd type="none" w="med" len="med"/>
              <a:tailEnd type="none" w="med" len="med"/>
            </a:ln>
          </p:spPr>
        </p:sp>
        <p:sp>
          <p:nvSpPr>
            <p:cNvPr id="68735" name="直接连接符 56447"/>
            <p:cNvSpPr/>
            <p:nvPr/>
          </p:nvSpPr>
          <p:spPr>
            <a:xfrm flipV="1">
              <a:off x="3680" y="1346"/>
              <a:ext cx="1" cy="136"/>
            </a:xfrm>
            <a:prstGeom prst="line">
              <a:avLst/>
            </a:prstGeom>
            <a:ln w="28575" cap="flat" cmpd="sng">
              <a:solidFill>
                <a:schemeClr val="tx1"/>
              </a:solidFill>
              <a:prstDash val="solid"/>
              <a:round/>
              <a:headEnd type="none" w="med" len="med"/>
              <a:tailEnd type="none" w="med" len="med"/>
            </a:ln>
          </p:spPr>
        </p:sp>
        <p:sp>
          <p:nvSpPr>
            <p:cNvPr id="68736" name="直接连接符 56448"/>
            <p:cNvSpPr/>
            <p:nvPr/>
          </p:nvSpPr>
          <p:spPr>
            <a:xfrm flipH="1">
              <a:off x="3544" y="1346"/>
              <a:ext cx="136" cy="0"/>
            </a:xfrm>
            <a:prstGeom prst="line">
              <a:avLst/>
            </a:prstGeom>
            <a:ln w="28575" cap="flat" cmpd="sng">
              <a:solidFill>
                <a:schemeClr val="tx1"/>
              </a:solidFill>
              <a:prstDash val="solid"/>
              <a:round/>
              <a:headEnd type="none" w="med" len="med"/>
              <a:tailEnd type="triangle" w="med" len="med"/>
            </a:ln>
          </p:spPr>
        </p:sp>
        <p:sp>
          <p:nvSpPr>
            <p:cNvPr id="68737" name="文本框 56449"/>
            <p:cNvSpPr txBox="1"/>
            <p:nvPr/>
          </p:nvSpPr>
          <p:spPr>
            <a:xfrm>
              <a:off x="2455" y="983"/>
              <a:ext cx="363" cy="192"/>
            </a:xfrm>
            <a:prstGeom prst="rect">
              <a:avLst/>
            </a:prstGeom>
            <a:noFill/>
            <a:ln w="9525">
              <a:noFill/>
            </a:ln>
          </p:spPr>
          <p:txBody>
            <a:bodyPr wrap="square" lIns="0" tIns="0" rIns="0" bIns="0" anchor="t">
              <a:spAutoFit/>
            </a:bodyPr>
            <a:p>
              <a:pPr lvl="0" indent="0" eaLnBrk="0" hangingPunct="0">
                <a:spcBef>
                  <a:spcPct val="50000"/>
                </a:spcBef>
              </a:pPr>
              <a:r>
                <a:rPr lang="en-US" altLang="zh-CN" sz="2000" b="1">
                  <a:solidFill>
                    <a:srgbClr val="FF0000"/>
                  </a:solidFill>
                  <a:latin typeface="宋体" panose="02010600030101010101" pitchFamily="2" charset="-122"/>
                  <a:ea typeface="宋体" panose="02010600030101010101" pitchFamily="2" charset="-122"/>
                </a:rPr>
                <a:t>224</a:t>
              </a:r>
              <a:endParaRPr lang="en-US" altLang="zh-CN" sz="2000" b="1">
                <a:solidFill>
                  <a:srgbClr val="FF0000"/>
                </a:solidFill>
                <a:latin typeface="宋体" panose="02010600030101010101" pitchFamily="2" charset="-122"/>
                <a:ea typeface="宋体" panose="02010600030101010101" pitchFamily="2" charset="-122"/>
              </a:endParaRPr>
            </a:p>
          </p:txBody>
        </p:sp>
        <p:sp>
          <p:nvSpPr>
            <p:cNvPr id="68738" name="直接连接符 56450"/>
            <p:cNvSpPr/>
            <p:nvPr/>
          </p:nvSpPr>
          <p:spPr>
            <a:xfrm flipV="1">
              <a:off x="2171" y="1329"/>
              <a:ext cx="499" cy="0"/>
            </a:xfrm>
            <a:prstGeom prst="line">
              <a:avLst/>
            </a:prstGeom>
            <a:ln w="28575" cap="flat" cmpd="sng">
              <a:solidFill>
                <a:schemeClr val="tx1"/>
              </a:solidFill>
              <a:prstDash val="solid"/>
              <a:round/>
              <a:headEnd type="triangle" w="med" len="med"/>
              <a:tailEnd type="none" w="med" len="med"/>
            </a:ln>
          </p:spPr>
        </p:sp>
        <p:sp>
          <p:nvSpPr>
            <p:cNvPr id="68739" name="直接连接符 56451"/>
            <p:cNvSpPr/>
            <p:nvPr/>
          </p:nvSpPr>
          <p:spPr>
            <a:xfrm flipH="1">
              <a:off x="3452" y="1238"/>
              <a:ext cx="227" cy="0"/>
            </a:xfrm>
            <a:prstGeom prst="line">
              <a:avLst/>
            </a:prstGeom>
            <a:ln w="28575" cap="flat" cmpd="sng">
              <a:solidFill>
                <a:schemeClr val="tx1"/>
              </a:solidFill>
              <a:prstDash val="solid"/>
              <a:round/>
              <a:headEnd type="none" w="med" len="med"/>
              <a:tailEnd type="none" w="med" len="med"/>
            </a:ln>
          </p:spPr>
        </p:sp>
        <p:sp>
          <p:nvSpPr>
            <p:cNvPr id="68740" name="直接连接符 56452"/>
            <p:cNvSpPr/>
            <p:nvPr/>
          </p:nvSpPr>
          <p:spPr>
            <a:xfrm>
              <a:off x="970" y="1065"/>
              <a:ext cx="2722" cy="0"/>
            </a:xfrm>
            <a:prstGeom prst="line">
              <a:avLst/>
            </a:prstGeom>
            <a:ln w="28575" cap="flat" cmpd="sng">
              <a:solidFill>
                <a:schemeClr val="tx1"/>
              </a:solidFill>
              <a:prstDash val="solid"/>
              <a:round/>
              <a:headEnd type="none" w="med" len="med"/>
              <a:tailEnd type="none" w="med" len="med"/>
            </a:ln>
          </p:spPr>
        </p:sp>
        <p:sp>
          <p:nvSpPr>
            <p:cNvPr id="68741" name="直接连接符 56453"/>
            <p:cNvSpPr/>
            <p:nvPr/>
          </p:nvSpPr>
          <p:spPr>
            <a:xfrm>
              <a:off x="986" y="1465"/>
              <a:ext cx="2677" cy="0"/>
            </a:xfrm>
            <a:prstGeom prst="line">
              <a:avLst/>
            </a:prstGeom>
            <a:ln w="28575" cap="flat" cmpd="sng">
              <a:solidFill>
                <a:schemeClr val="tx1"/>
              </a:solidFill>
              <a:prstDash val="solid"/>
              <a:round/>
              <a:headEnd type="none" w="med" len="med"/>
              <a:tailEnd type="none" w="med" len="med"/>
            </a:ln>
          </p:spPr>
        </p:sp>
      </p:grpSp>
      <p:sp>
        <p:nvSpPr>
          <p:cNvPr id="68742"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checkerboard(across)">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checkerboard(across)">
                                      <p:cBhvr>
                                        <p:cTn id="12"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41985"/>
          <p:cNvSpPr>
            <a:spLocks noGrp="1"/>
          </p:cNvSpPr>
          <p:nvPr>
            <p:ph type="title"/>
          </p:nvPr>
        </p:nvSpPr>
        <p:spPr/>
        <p:txBody>
          <a:bodyPr anchor="ctr"/>
          <a:p>
            <a:r>
              <a:rPr lang="zh-CN" altLang="en-US" sz="3600" dirty="0"/>
              <a:t>复习1</a:t>
            </a:r>
            <a:endParaRPr lang="zh-CN" altLang="en-US" sz="3600" dirty="0"/>
          </a:p>
        </p:txBody>
      </p:sp>
      <p:sp>
        <p:nvSpPr>
          <p:cNvPr id="41987" name="内容占位符 41986"/>
          <p:cNvSpPr>
            <a:spLocks noGrp="1"/>
          </p:cNvSpPr>
          <p:nvPr>
            <p:ph idx="1"/>
          </p:nvPr>
        </p:nvSpPr>
        <p:spPr>
          <a:xfrm>
            <a:off x="1219200" y="1600200"/>
            <a:ext cx="6707188" cy="4525963"/>
          </a:xfrm>
        </p:spPr>
        <p:txBody>
          <a:bodyPr anchor="t"/>
          <a:p>
            <a:r>
              <a:rPr lang="zh-CN" altLang="en-US" sz="2800" dirty="0"/>
              <a:t>连续分配算法</a:t>
            </a:r>
            <a:endParaRPr lang="zh-CN" altLang="en-US" sz="2800" dirty="0"/>
          </a:p>
          <a:p>
            <a:pPr lvl="1"/>
            <a:r>
              <a:rPr lang="zh-CN" altLang="en-US" sz="2400" dirty="0"/>
              <a:t>单一连续分配</a:t>
            </a:r>
            <a:endParaRPr lang="zh-CN" altLang="en-US" sz="2400" dirty="0"/>
          </a:p>
          <a:p>
            <a:pPr lvl="1"/>
            <a:r>
              <a:rPr lang="zh-CN" altLang="en-US" sz="2400" dirty="0"/>
              <a:t>固定分区分配</a:t>
            </a:r>
            <a:endParaRPr lang="zh-CN" altLang="en-US" sz="2400" dirty="0"/>
          </a:p>
          <a:p>
            <a:pPr lvl="1"/>
            <a:r>
              <a:rPr lang="zh-CN" altLang="en-US" sz="2400" dirty="0"/>
              <a:t>可变分区分配</a:t>
            </a:r>
            <a:endParaRPr lang="zh-CN" altLang="en-US" sz="2400" dirty="0"/>
          </a:p>
          <a:p>
            <a:r>
              <a:rPr lang="zh-CN" altLang="en-US" sz="2700" dirty="0"/>
              <a:t>可变分区分配的放置算法（适应算法）</a:t>
            </a:r>
            <a:endParaRPr lang="zh-CN" altLang="en-US" sz="2700" dirty="0"/>
          </a:p>
          <a:p>
            <a:pPr lvl="1"/>
            <a:r>
              <a:rPr lang="zh-CN" altLang="en-US" sz="2400" dirty="0"/>
              <a:t>首次适配</a:t>
            </a:r>
            <a:endParaRPr lang="zh-CN" altLang="en-US" sz="2400" dirty="0"/>
          </a:p>
          <a:p>
            <a:pPr lvl="1"/>
            <a:r>
              <a:rPr lang="zh-CN" altLang="en-US" sz="2400" dirty="0"/>
              <a:t>下次适配</a:t>
            </a:r>
            <a:endParaRPr lang="zh-CN" altLang="en-US" sz="2400" dirty="0"/>
          </a:p>
          <a:p>
            <a:pPr lvl="1"/>
            <a:r>
              <a:rPr lang="zh-CN" altLang="en-US" sz="2400" dirty="0"/>
              <a:t>最佳适配</a:t>
            </a:r>
            <a:endParaRPr lang="zh-CN" altLang="en-US" sz="2400" dirty="0"/>
          </a:p>
          <a:p>
            <a:r>
              <a:rPr lang="zh-CN" altLang="en-US" sz="2700" dirty="0"/>
              <a:t>可变分区的回收</a:t>
            </a:r>
            <a:endParaRPr lang="zh-CN" altLang="en-US" sz="2700" dirty="0"/>
          </a:p>
          <a:p>
            <a:endParaRPr lang="zh-CN" altLang="en-US" sz="2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charRg st="0" end="7"/>
                                            </p:txEl>
                                          </p:spTgt>
                                        </p:tgtEl>
                                        <p:attrNameLst>
                                          <p:attrName>style.visibility</p:attrName>
                                        </p:attrNameLst>
                                      </p:cBhvr>
                                      <p:to>
                                        <p:strVal val="visible"/>
                                      </p:to>
                                    </p:set>
                                    <p:anim calcmode="lin" valueType="num">
                                      <p:cBhvr additive="base">
                                        <p:cTn id="7" dur="500" fill="hold"/>
                                        <p:tgtEl>
                                          <p:spTgt spid="41987">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charRg st="7" end="14"/>
                                            </p:txEl>
                                          </p:spTgt>
                                        </p:tgtEl>
                                        <p:attrNameLst>
                                          <p:attrName>style.visibility</p:attrName>
                                        </p:attrNameLst>
                                      </p:cBhvr>
                                      <p:to>
                                        <p:strVal val="visible"/>
                                      </p:to>
                                    </p:set>
                                    <p:anim calcmode="lin" valueType="num">
                                      <p:cBhvr additive="base">
                                        <p:cTn id="13" dur="500" fill="hold"/>
                                        <p:tgtEl>
                                          <p:spTgt spid="41987">
                                            <p:txEl>
                                              <p:charRg st="7"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charRg st="7" end="1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charRg st="14" end="21"/>
                                            </p:txEl>
                                          </p:spTgt>
                                        </p:tgtEl>
                                        <p:attrNameLst>
                                          <p:attrName>style.visibility</p:attrName>
                                        </p:attrNameLst>
                                      </p:cBhvr>
                                      <p:to>
                                        <p:strVal val="visible"/>
                                      </p:to>
                                    </p:set>
                                    <p:anim calcmode="lin" valueType="num">
                                      <p:cBhvr additive="base">
                                        <p:cTn id="17" dur="500" fill="hold"/>
                                        <p:tgtEl>
                                          <p:spTgt spid="41987">
                                            <p:txEl>
                                              <p:charRg st="14" end="2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charRg st="14" end="2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87">
                                            <p:txEl>
                                              <p:charRg st="21" end="28"/>
                                            </p:txEl>
                                          </p:spTgt>
                                        </p:tgtEl>
                                        <p:attrNameLst>
                                          <p:attrName>style.visibility</p:attrName>
                                        </p:attrNameLst>
                                      </p:cBhvr>
                                      <p:to>
                                        <p:strVal val="visible"/>
                                      </p:to>
                                    </p:set>
                                    <p:anim calcmode="lin" valueType="num">
                                      <p:cBhvr additive="base">
                                        <p:cTn id="21" dur="500" fill="hold"/>
                                        <p:tgtEl>
                                          <p:spTgt spid="41987">
                                            <p:txEl>
                                              <p:charRg st="21" end="2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7">
                                            <p:txEl>
                                              <p:charRg st="21" end="2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1987">
                                            <p:txEl>
                                              <p:charRg st="28" end="46"/>
                                            </p:txEl>
                                          </p:spTgt>
                                        </p:tgtEl>
                                        <p:attrNameLst>
                                          <p:attrName>style.visibility</p:attrName>
                                        </p:attrNameLst>
                                      </p:cBhvr>
                                      <p:to>
                                        <p:strVal val="visible"/>
                                      </p:to>
                                    </p:set>
                                    <p:anim calcmode="lin" valueType="num">
                                      <p:cBhvr additive="base">
                                        <p:cTn id="27" dur="500" fill="hold"/>
                                        <p:tgtEl>
                                          <p:spTgt spid="41987">
                                            <p:txEl>
                                              <p:charRg st="28" end="4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987">
                                            <p:txEl>
                                              <p:charRg st="28" end="4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1987">
                                            <p:txEl>
                                              <p:charRg st="46" end="51"/>
                                            </p:txEl>
                                          </p:spTgt>
                                        </p:tgtEl>
                                        <p:attrNameLst>
                                          <p:attrName>style.visibility</p:attrName>
                                        </p:attrNameLst>
                                      </p:cBhvr>
                                      <p:to>
                                        <p:strVal val="visible"/>
                                      </p:to>
                                    </p:set>
                                    <p:anim calcmode="lin" valueType="num">
                                      <p:cBhvr additive="base">
                                        <p:cTn id="33" dur="500" fill="hold"/>
                                        <p:tgtEl>
                                          <p:spTgt spid="41987">
                                            <p:txEl>
                                              <p:charRg st="46" end="5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7">
                                            <p:txEl>
                                              <p:charRg st="46" end="5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987">
                                            <p:txEl>
                                              <p:charRg st="51" end="56"/>
                                            </p:txEl>
                                          </p:spTgt>
                                        </p:tgtEl>
                                        <p:attrNameLst>
                                          <p:attrName>style.visibility</p:attrName>
                                        </p:attrNameLst>
                                      </p:cBhvr>
                                      <p:to>
                                        <p:strVal val="visible"/>
                                      </p:to>
                                    </p:set>
                                    <p:anim calcmode="lin" valueType="num">
                                      <p:cBhvr additive="base">
                                        <p:cTn id="37" dur="500" fill="hold"/>
                                        <p:tgtEl>
                                          <p:spTgt spid="41987">
                                            <p:txEl>
                                              <p:charRg st="51" end="5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7">
                                            <p:txEl>
                                              <p:charRg st="51" end="5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987">
                                            <p:txEl>
                                              <p:charRg st="56" end="61"/>
                                            </p:txEl>
                                          </p:spTgt>
                                        </p:tgtEl>
                                        <p:attrNameLst>
                                          <p:attrName>style.visibility</p:attrName>
                                        </p:attrNameLst>
                                      </p:cBhvr>
                                      <p:to>
                                        <p:strVal val="visible"/>
                                      </p:to>
                                    </p:set>
                                    <p:anim calcmode="lin" valueType="num">
                                      <p:cBhvr additive="base">
                                        <p:cTn id="41" dur="500" fill="hold"/>
                                        <p:tgtEl>
                                          <p:spTgt spid="41987">
                                            <p:txEl>
                                              <p:charRg st="56" end="6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987">
                                            <p:txEl>
                                              <p:charRg st="56" end="6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1987">
                                            <p:txEl>
                                              <p:charRg st="66" end="74"/>
                                            </p:txEl>
                                          </p:spTgt>
                                        </p:tgtEl>
                                        <p:attrNameLst>
                                          <p:attrName>style.visibility</p:attrName>
                                        </p:attrNameLst>
                                      </p:cBhvr>
                                      <p:to>
                                        <p:strVal val="visible"/>
                                      </p:to>
                                    </p:set>
                                    <p:anim calcmode="lin" valueType="num">
                                      <p:cBhvr additive="base">
                                        <p:cTn id="47" dur="500" fill="hold"/>
                                        <p:tgtEl>
                                          <p:spTgt spid="41987">
                                            <p:txEl>
                                              <p:charRg st="66" end="7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87">
                                            <p:txEl>
                                              <p:charRg st="66" end="7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67585"/>
          <p:cNvSpPr>
            <a:spLocks noGrp="1"/>
          </p:cNvSpPr>
          <p:nvPr>
            <p:ph type="title"/>
          </p:nvPr>
        </p:nvSpPr>
        <p:spPr/>
        <p:txBody>
          <a:bodyPr anchor="ctr"/>
          <a:p>
            <a:r>
              <a:rPr lang="zh-CN" altLang="en-US" sz="3600" dirty="0"/>
              <a:t>复习2</a:t>
            </a:r>
            <a:endParaRPr lang="zh-CN" altLang="en-US" sz="3600" dirty="0"/>
          </a:p>
        </p:txBody>
      </p:sp>
      <p:sp>
        <p:nvSpPr>
          <p:cNvPr id="67587" name="内容占位符 67586"/>
          <p:cNvSpPr>
            <a:spLocks noGrp="1"/>
          </p:cNvSpPr>
          <p:nvPr>
            <p:ph idx="1"/>
          </p:nvPr>
        </p:nvSpPr>
        <p:spPr>
          <a:xfrm>
            <a:off x="1219200" y="1600200"/>
            <a:ext cx="6707188" cy="4525963"/>
          </a:xfrm>
        </p:spPr>
        <p:txBody>
          <a:bodyPr anchor="t"/>
          <a:p>
            <a:r>
              <a:rPr lang="zh-CN" altLang="en-US" sz="2800" dirty="0"/>
              <a:t>伙伴系统</a:t>
            </a:r>
            <a:endParaRPr lang="zh-CN" altLang="en-US" sz="2800" dirty="0"/>
          </a:p>
          <a:p>
            <a:pPr lvl="1"/>
            <a:r>
              <a:rPr lang="zh-CN" altLang="en-US" sz="2400" dirty="0"/>
              <a:t>2的幂次方</a:t>
            </a:r>
            <a:endParaRPr lang="zh-CN" altLang="en-US" sz="2400" dirty="0"/>
          </a:p>
          <a:p>
            <a:pPr lvl="1"/>
            <a:r>
              <a:rPr lang="zh-CN" altLang="en-US" sz="2400" dirty="0"/>
              <a:t>分配时多次分割，回收时多次合并</a:t>
            </a:r>
            <a:endParaRPr lang="zh-CN" altLang="en-US" sz="2400" dirty="0"/>
          </a:p>
          <a:p>
            <a:pPr lvl="1"/>
            <a:r>
              <a:rPr lang="zh-CN" altLang="en-US" sz="2400" dirty="0"/>
              <a:t>如何判断伙伴</a:t>
            </a:r>
            <a:endParaRPr lang="zh-CN" altLang="en-US" sz="2400" dirty="0"/>
          </a:p>
          <a:p>
            <a:endParaRPr lang="zh-CN" altLang="en-US" sz="2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charRg st="0" end="5"/>
                                            </p:txEl>
                                          </p:spTgt>
                                        </p:tgtEl>
                                        <p:attrNameLst>
                                          <p:attrName>style.visibility</p:attrName>
                                        </p:attrNameLst>
                                      </p:cBhvr>
                                      <p:to>
                                        <p:strVal val="visible"/>
                                      </p:to>
                                    </p:set>
                                    <p:anim calcmode="lin" valueType="num">
                                      <p:cBhvr additive="base">
                                        <p:cTn id="7" dur="500" fill="hold"/>
                                        <p:tgtEl>
                                          <p:spTgt spid="67587">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charRg st="5" end="11"/>
                                            </p:txEl>
                                          </p:spTgt>
                                        </p:tgtEl>
                                        <p:attrNameLst>
                                          <p:attrName>style.visibility</p:attrName>
                                        </p:attrNameLst>
                                      </p:cBhvr>
                                      <p:to>
                                        <p:strVal val="visible"/>
                                      </p:to>
                                    </p:set>
                                    <p:anim calcmode="lin" valueType="num">
                                      <p:cBhvr additive="base">
                                        <p:cTn id="13" dur="500" fill="hold"/>
                                        <p:tgtEl>
                                          <p:spTgt spid="67587">
                                            <p:txEl>
                                              <p:charRg st="5"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charRg st="5"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587">
                                            <p:txEl>
                                              <p:charRg st="11" end="27"/>
                                            </p:txEl>
                                          </p:spTgt>
                                        </p:tgtEl>
                                        <p:attrNameLst>
                                          <p:attrName>style.visibility</p:attrName>
                                        </p:attrNameLst>
                                      </p:cBhvr>
                                      <p:to>
                                        <p:strVal val="visible"/>
                                      </p:to>
                                    </p:set>
                                    <p:anim calcmode="lin" valueType="num">
                                      <p:cBhvr additive="base">
                                        <p:cTn id="19" dur="500" fill="hold"/>
                                        <p:tgtEl>
                                          <p:spTgt spid="67587">
                                            <p:txEl>
                                              <p:charRg st="11" end="2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charRg st="11" end="2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587">
                                            <p:txEl>
                                              <p:charRg st="27" end="34"/>
                                            </p:txEl>
                                          </p:spTgt>
                                        </p:tgtEl>
                                        <p:attrNameLst>
                                          <p:attrName>style.visibility</p:attrName>
                                        </p:attrNameLst>
                                      </p:cBhvr>
                                      <p:to>
                                        <p:strVal val="visible"/>
                                      </p:to>
                                    </p:set>
                                    <p:anim calcmode="lin" valueType="num">
                                      <p:cBhvr additive="base">
                                        <p:cTn id="25" dur="500" fill="hold"/>
                                        <p:tgtEl>
                                          <p:spTgt spid="67587">
                                            <p:txEl>
                                              <p:charRg st="27" end="3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charRg st="27" end="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57345"/>
          <p:cNvSpPr>
            <a:spLocks noGrp="1"/>
          </p:cNvSpPr>
          <p:nvPr>
            <p:ph type="title"/>
          </p:nvPr>
        </p:nvSpPr>
        <p:spPr/>
        <p:txBody>
          <a:bodyPr anchor="ctr"/>
          <a:p>
            <a:pPr>
              <a:buNone/>
            </a:pPr>
            <a:r>
              <a:rPr lang="zh-CN" altLang="en-US" dirty="0"/>
              <a:t>7.2.4 重定位</a:t>
            </a:r>
            <a:endParaRPr lang="zh-CN" altLang="en-US" dirty="0"/>
          </a:p>
        </p:txBody>
      </p:sp>
      <p:sp>
        <p:nvSpPr>
          <p:cNvPr id="57347" name="文本框 57346"/>
          <p:cNvSpPr txBox="1"/>
          <p:nvPr/>
        </p:nvSpPr>
        <p:spPr>
          <a:xfrm>
            <a:off x="457200" y="1417638"/>
            <a:ext cx="8496300" cy="4021137"/>
          </a:xfrm>
          <a:prstGeom prst="rect">
            <a:avLst/>
          </a:prstGeom>
          <a:noFill/>
          <a:ln w="9525">
            <a:noFill/>
          </a:ln>
        </p:spPr>
        <p:txBody>
          <a:bodyPr wrap="square" lIns="0" tIns="0" rIns="0" bIns="0" anchor="t">
            <a:spAutoFit/>
          </a:bodyPr>
          <a:p>
            <a:pPr lvl="0" indent="0" eaLnBrk="0" hangingPunct="0">
              <a:lnSpc>
                <a:spcPct val="140000"/>
              </a:lnSpc>
              <a:spcBef>
                <a:spcPct val="20000"/>
              </a:spcBef>
            </a:pPr>
            <a:r>
              <a:rPr lang="zh-CN" altLang="en-US" sz="2400" b="1" dirty="0">
                <a:solidFill>
                  <a:srgbClr val="0000FF"/>
                </a:solidFill>
                <a:latin typeface="Arial" panose="020B0604020202020204" pitchFamily="34" charset="0"/>
                <a:ea typeface="黑体" panose="02010609060101010101" pitchFamily="1" charset="-122"/>
              </a:rPr>
              <a:t>◆</a:t>
            </a:r>
            <a:r>
              <a:rPr lang="zh-CN" altLang="en-US" sz="2400" b="1" dirty="0">
                <a:solidFill>
                  <a:srgbClr val="FF0000"/>
                </a:solidFill>
                <a:latin typeface="Arial" panose="020B0604020202020204" pitchFamily="34" charset="0"/>
                <a:ea typeface="黑体" panose="02010609060101010101" pitchFamily="1" charset="-122"/>
              </a:rPr>
              <a:t>可重定位（动态重定位）</a:t>
            </a:r>
            <a:endParaRPr lang="zh-CN" altLang="en-US" sz="2400" b="1" dirty="0">
              <a:latin typeface="Arial" panose="020B0604020202020204" pitchFamily="34" charset="0"/>
              <a:ea typeface="黑体" panose="02010609060101010101" pitchFamily="1" charset="-122"/>
            </a:endParaRPr>
          </a:p>
          <a:p>
            <a:pPr lvl="0" indent="0" eaLnBrk="0" hangingPunct="0">
              <a:lnSpc>
                <a:spcPct val="140000"/>
              </a:lnSpc>
              <a:spcBef>
                <a:spcPct val="20000"/>
              </a:spcBef>
            </a:pPr>
            <a:r>
              <a:rPr lang="zh-CN" altLang="en-US" sz="2400" b="1" dirty="0">
                <a:latin typeface="Arial" panose="020B0604020202020204" pitchFamily="34" charset="0"/>
                <a:ea typeface="黑体" panose="02010609060101010101" pitchFamily="1" charset="-122"/>
              </a:rPr>
              <a:t>    将进程换出再换入时，可能不在同一个位置</a:t>
            </a:r>
            <a:endParaRPr lang="zh-CN" altLang="en-US" sz="2400" b="1" dirty="0">
              <a:latin typeface="Arial" panose="020B0604020202020204" pitchFamily="34" charset="0"/>
              <a:ea typeface="黑体" panose="02010609060101010101" pitchFamily="1" charset="-122"/>
            </a:endParaRPr>
          </a:p>
          <a:p>
            <a:pPr lvl="0" indent="0" eaLnBrk="0" hangingPunct="0">
              <a:lnSpc>
                <a:spcPct val="140000"/>
              </a:lnSpc>
              <a:spcBef>
                <a:spcPct val="20000"/>
              </a:spcBef>
            </a:pPr>
            <a:r>
              <a:rPr lang="zh-CN" altLang="en-US" sz="2400" b="1" dirty="0">
                <a:latin typeface="Arial" panose="020B0604020202020204" pitchFamily="34" charset="0"/>
                <a:ea typeface="黑体" panose="02010609060101010101" pitchFamily="1" charset="-122"/>
              </a:rPr>
              <a:t>    使用压缩后，程序和数据的位置改变</a:t>
            </a:r>
            <a:endParaRPr lang="zh-CN" altLang="en-US" sz="2400" b="1" dirty="0">
              <a:latin typeface="Arial" panose="020B0604020202020204" pitchFamily="34" charset="0"/>
              <a:ea typeface="黑体" panose="02010609060101010101" pitchFamily="1" charset="-122"/>
            </a:endParaRPr>
          </a:p>
          <a:p>
            <a:pPr lvl="0" indent="0" eaLnBrk="0" hangingPunct="0">
              <a:lnSpc>
                <a:spcPct val="140000"/>
              </a:lnSpc>
              <a:spcBef>
                <a:spcPct val="20000"/>
              </a:spcBef>
            </a:pPr>
            <a:r>
              <a:rPr lang="zh-CN" altLang="en-US" sz="2400" b="1" dirty="0">
                <a:solidFill>
                  <a:srgbClr val="0000FF"/>
                </a:solidFill>
                <a:latin typeface="黑体" panose="02010609060101010101" pitchFamily="1" charset="-122"/>
                <a:ea typeface="黑体" panose="02010609060101010101" pitchFamily="1" charset="-122"/>
              </a:rPr>
              <a:t>◆地址转换</a:t>
            </a:r>
            <a:r>
              <a:rPr lang="zh-CN" altLang="en-US" sz="2400" b="1" dirty="0">
                <a:solidFill>
                  <a:srgbClr val="FF0000"/>
                </a:solidFill>
                <a:latin typeface="黑体" panose="02010609060101010101" pitchFamily="1" charset="-122"/>
                <a:ea typeface="黑体" panose="02010609060101010101" pitchFamily="1" charset="-122"/>
              </a:rPr>
              <a:t>： 逻辑地址 → 物理地址</a:t>
            </a:r>
            <a:endParaRPr lang="zh-CN" altLang="en-US" sz="2400" b="1" dirty="0">
              <a:solidFill>
                <a:srgbClr val="FF0000"/>
              </a:solidFill>
              <a:latin typeface="黑体" panose="02010609060101010101" pitchFamily="1" charset="-122"/>
              <a:ea typeface="黑体" panose="02010609060101010101" pitchFamily="1" charset="-122"/>
            </a:endParaRPr>
          </a:p>
          <a:p>
            <a:pPr lvl="0" indent="0" eaLnBrk="0" hangingPunct="0">
              <a:lnSpc>
                <a:spcPct val="140000"/>
              </a:lnSpc>
              <a:spcBef>
                <a:spcPct val="20000"/>
              </a:spcBef>
            </a:pPr>
            <a:r>
              <a:rPr lang="zh-CN" altLang="en-US" sz="2400" b="1" dirty="0">
                <a:solidFill>
                  <a:srgbClr val="0000FF"/>
                </a:solidFill>
                <a:latin typeface="Arial" panose="020B0604020202020204" pitchFamily="34" charset="0"/>
                <a:ea typeface="黑体" panose="02010609060101010101" pitchFamily="1" charset="-122"/>
              </a:rPr>
              <a:t>◆硬件实现地址转换（内存保护）</a:t>
            </a:r>
            <a:endParaRPr lang="zh-CN" altLang="en-US" sz="2400" b="1" dirty="0">
              <a:solidFill>
                <a:srgbClr val="FF0000"/>
              </a:solidFill>
              <a:latin typeface="Arial" panose="020B0604020202020204" pitchFamily="34" charset="0"/>
              <a:ea typeface="黑体" panose="02010609060101010101" pitchFamily="1" charset="-122"/>
            </a:endParaRPr>
          </a:p>
          <a:p>
            <a:pPr lvl="0" indent="0" eaLnBrk="0" hangingPunct="0">
              <a:lnSpc>
                <a:spcPct val="140000"/>
              </a:lnSpc>
              <a:spcBef>
                <a:spcPct val="20000"/>
              </a:spcBef>
            </a:pPr>
            <a:r>
              <a:rPr lang="zh-CN" altLang="en-US" sz="2400" b="1" dirty="0">
                <a:solidFill>
                  <a:srgbClr val="9933FF"/>
                </a:solidFill>
                <a:latin typeface="Arial" panose="020B0604020202020204" pitchFamily="34" charset="0"/>
                <a:ea typeface="黑体" panose="02010609060101010101" pitchFamily="1" charset="-122"/>
              </a:rPr>
              <a:t>       基址寄存器</a:t>
            </a:r>
            <a:endParaRPr lang="zh-CN" altLang="en-US" sz="2400" b="1" dirty="0">
              <a:latin typeface="Arial" panose="020B0604020202020204" pitchFamily="34" charset="0"/>
              <a:ea typeface="黑体" panose="02010609060101010101" pitchFamily="1" charset="-122"/>
            </a:endParaRPr>
          </a:p>
          <a:p>
            <a:pPr lvl="0" indent="0" eaLnBrk="0" hangingPunct="0">
              <a:lnSpc>
                <a:spcPct val="140000"/>
              </a:lnSpc>
              <a:spcBef>
                <a:spcPct val="20000"/>
              </a:spcBef>
            </a:pPr>
            <a:r>
              <a:rPr lang="zh-CN" altLang="en-US" sz="2400" b="1" dirty="0">
                <a:solidFill>
                  <a:srgbClr val="9933FF"/>
                </a:solidFill>
                <a:latin typeface="Arial" panose="020B0604020202020204" pitchFamily="34" charset="0"/>
                <a:ea typeface="黑体" panose="02010609060101010101" pitchFamily="1" charset="-122"/>
              </a:rPr>
              <a:t>       界限寄存器</a:t>
            </a:r>
            <a:endParaRPr lang="zh-CN" altLang="en-US" sz="2400" b="1" dirty="0">
              <a:solidFill>
                <a:srgbClr val="9933FF"/>
              </a:solidFill>
              <a:latin typeface="Arial" panose="020B0604020202020204" pitchFamily="34" charset="0"/>
              <a:ea typeface="黑体" panose="02010609060101010101" pitchFamily="1" charset="-122"/>
            </a:endParaRPr>
          </a:p>
        </p:txBody>
      </p:sp>
      <p:sp>
        <p:nvSpPr>
          <p:cNvPr id="72707"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P212</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charRg st="0" end="24"/>
                                            </p:txEl>
                                          </p:spTgt>
                                        </p:tgtEl>
                                        <p:attrNameLst>
                                          <p:attrName>style.visibility</p:attrName>
                                        </p:attrNameLst>
                                      </p:cBhvr>
                                      <p:to>
                                        <p:strVal val="visible"/>
                                      </p:to>
                                    </p:set>
                                    <p:animEffect transition="in" filter="blinds(horizontal)">
                                      <p:cBhvr>
                                        <p:cTn id="7" dur="500"/>
                                        <p:tgtEl>
                                          <p:spTgt spid="57347">
                                            <p:txEl>
                                              <p:charRg st="0" end="2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7">
                                            <p:txEl>
                                              <p:charRg st="24" end="109"/>
                                            </p:txEl>
                                          </p:spTgt>
                                        </p:tgtEl>
                                        <p:attrNameLst>
                                          <p:attrName>style.visibility</p:attrName>
                                        </p:attrNameLst>
                                      </p:cBhvr>
                                      <p:to>
                                        <p:strVal val="visible"/>
                                      </p:to>
                                    </p:set>
                                    <p:animEffect transition="in" filter="blinds(horizontal)">
                                      <p:cBhvr>
                                        <p:cTn id="10" dur="500"/>
                                        <p:tgtEl>
                                          <p:spTgt spid="57347">
                                            <p:txEl>
                                              <p:charRg st="24" end="10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3" dur="500"/>
                                        <p:tgtEl>
                                          <p:spTgt spid="5734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7347">
                                            <p:txEl>
                                              <p:charRg st="109" end="124"/>
                                            </p:txEl>
                                          </p:spTgt>
                                        </p:tgtEl>
                                        <p:attrNameLst>
                                          <p:attrName>style.visibility</p:attrName>
                                        </p:attrNameLst>
                                      </p:cBhvr>
                                      <p:to>
                                        <p:strVal val="visible"/>
                                      </p:to>
                                    </p:set>
                                    <p:animEffect transition="in" filter="blinds(horizontal)">
                                      <p:cBhvr>
                                        <p:cTn id="18" dur="500"/>
                                        <p:tgtEl>
                                          <p:spTgt spid="57347">
                                            <p:txEl>
                                              <p:charRg st="109" end="12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7347">
                                            <p:txEl>
                                              <p:charRg st="124" end="133"/>
                                            </p:txEl>
                                          </p:spTgt>
                                        </p:tgtEl>
                                        <p:attrNameLst>
                                          <p:attrName>style.visibility</p:attrName>
                                        </p:attrNameLst>
                                      </p:cBhvr>
                                      <p:to>
                                        <p:strVal val="visible"/>
                                      </p:to>
                                    </p:set>
                                    <p:animEffect transition="in" filter="blinds(horizontal)">
                                      <p:cBhvr>
                                        <p:cTn id="23" dur="500"/>
                                        <p:tgtEl>
                                          <p:spTgt spid="57347">
                                            <p:txEl>
                                              <p:charRg st="124" end="13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7347">
                                            <p:txEl>
                                              <p:charRg st="133" end="160"/>
                                            </p:txEl>
                                          </p:spTgt>
                                        </p:tgtEl>
                                        <p:attrNameLst>
                                          <p:attrName>style.visibility</p:attrName>
                                        </p:attrNameLst>
                                      </p:cBhvr>
                                      <p:to>
                                        <p:strVal val="visible"/>
                                      </p:to>
                                    </p:set>
                                    <p:animEffect transition="in" filter="blinds(horizontal)">
                                      <p:cBhvr>
                                        <p:cTn id="26" dur="500"/>
                                        <p:tgtEl>
                                          <p:spTgt spid="57347">
                                            <p:txEl>
                                              <p:charRg st="133" end="16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29"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60417"/>
          <p:cNvSpPr>
            <a:spLocks noGrp="1"/>
          </p:cNvSpPr>
          <p:nvPr>
            <p:ph type="title"/>
          </p:nvPr>
        </p:nvSpPr>
        <p:spPr>
          <a:xfrm>
            <a:off x="457200" y="276225"/>
            <a:ext cx="7067550" cy="346075"/>
          </a:xfrm>
        </p:spPr>
        <p:txBody>
          <a:bodyPr anchor="ctr"/>
          <a:p>
            <a:r>
              <a:rPr lang="zh-CN" altLang="en-US" dirty="0"/>
              <a:t>重定位的硬件支持</a:t>
            </a:r>
            <a:endParaRPr lang="zh-CN" altLang="en-US" dirty="0"/>
          </a:p>
        </p:txBody>
      </p:sp>
      <p:pic>
        <p:nvPicPr>
          <p:cNvPr id="73730" name="内容占位符 60418" descr="7.8"/>
          <p:cNvPicPr>
            <a:picLocks noGrp="1" noChangeAspect="1"/>
          </p:cNvPicPr>
          <p:nvPr>
            <p:ph idx="1"/>
          </p:nvPr>
        </p:nvPicPr>
        <p:blipFill>
          <a:blip r:embed="rId1"/>
          <a:stretch>
            <a:fillRect/>
          </a:stretch>
        </p:blipFill>
        <p:spPr>
          <a:xfrm>
            <a:off x="0" y="838200"/>
            <a:ext cx="7208838" cy="6022975"/>
          </a:xfrm>
        </p:spPr>
      </p:pic>
      <p:sp>
        <p:nvSpPr>
          <p:cNvPr id="73731" name="文本框 60419"/>
          <p:cNvSpPr txBox="1"/>
          <p:nvPr/>
        </p:nvSpPr>
        <p:spPr>
          <a:xfrm>
            <a:off x="1692275" y="4292600"/>
            <a:ext cx="1476375" cy="427038"/>
          </a:xfrm>
          <a:prstGeom prst="rect">
            <a:avLst/>
          </a:prstGeom>
          <a:noFill/>
          <a:ln w="9525">
            <a:noFill/>
          </a:ln>
        </p:spPr>
        <p:txBody>
          <a:bodyPr wrap="square" lIns="0" tIns="0" rIns="0" bIns="0" anchor="t">
            <a:spAutoFit/>
          </a:bodyPr>
          <a:p>
            <a:pPr lvl="0" indent="0" eaLnBrk="0" hangingPunct="0">
              <a:spcBef>
                <a:spcPct val="50000"/>
              </a:spcBef>
              <a:buFont typeface="Wingdings" panose="05000000000000000000" pitchFamily="2" charset="2"/>
              <a:buNone/>
            </a:pPr>
            <a:r>
              <a:rPr lang="zh-CN" altLang="en-US" sz="2800" b="1" dirty="0">
                <a:solidFill>
                  <a:srgbClr val="FF6600"/>
                </a:solidFill>
                <a:latin typeface="Arial" panose="020B0604020202020204" pitchFamily="34" charset="0"/>
                <a:ea typeface="黑体" panose="02010609060101010101" pitchFamily="1" charset="-122"/>
              </a:rPr>
              <a:t>越界中断</a:t>
            </a:r>
            <a:endParaRPr lang="zh-CN" altLang="en-US" dirty="0">
              <a:latin typeface="Arial" panose="020B0604020202020204" pitchFamily="34" charset="0"/>
              <a:ea typeface="宋体" panose="02010600030101010101" pitchFamily="2" charset="-122"/>
            </a:endParaRPr>
          </a:p>
        </p:txBody>
      </p:sp>
      <p:sp>
        <p:nvSpPr>
          <p:cNvPr id="73732"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P212</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61441"/>
          <p:cNvSpPr>
            <a:spLocks noGrp="1"/>
          </p:cNvSpPr>
          <p:nvPr>
            <p:ph type="title"/>
          </p:nvPr>
        </p:nvSpPr>
        <p:spPr/>
        <p:txBody>
          <a:bodyPr anchor="ctr"/>
          <a:p>
            <a:pPr>
              <a:buNone/>
            </a:pPr>
            <a:r>
              <a:rPr lang="zh-CN" altLang="en-US" dirty="0"/>
              <a:t>7.3分页</a:t>
            </a:r>
            <a:endParaRPr lang="zh-CN" altLang="en-US" dirty="0"/>
          </a:p>
        </p:txBody>
      </p:sp>
      <p:sp>
        <p:nvSpPr>
          <p:cNvPr id="74754" name="文本占位符 61442"/>
          <p:cNvSpPr>
            <a:spLocks noGrp="1"/>
          </p:cNvSpPr>
          <p:nvPr>
            <p:ph idx="1"/>
          </p:nvPr>
        </p:nvSpPr>
        <p:spPr>
          <a:xfrm>
            <a:off x="460375" y="1528763"/>
            <a:ext cx="8229600" cy="585787"/>
          </a:xfrm>
        </p:spPr>
        <p:txBody>
          <a:bodyPr wrap="square" anchor="t"/>
          <a:p>
            <a:pPr>
              <a:buNone/>
            </a:pPr>
            <a:r>
              <a:rPr lang="zh-CN" altLang="en-US" dirty="0"/>
              <a:t>离散分配方式的引入</a:t>
            </a:r>
            <a:endParaRPr lang="zh-CN" altLang="en-US" dirty="0"/>
          </a:p>
        </p:txBody>
      </p:sp>
      <p:sp>
        <p:nvSpPr>
          <p:cNvPr id="61444" name="文本框 61443"/>
          <p:cNvSpPr txBox="1"/>
          <p:nvPr/>
        </p:nvSpPr>
        <p:spPr>
          <a:xfrm>
            <a:off x="468313" y="2359025"/>
            <a:ext cx="8497887" cy="3509963"/>
          </a:xfrm>
          <a:prstGeom prst="rect">
            <a:avLst/>
          </a:prstGeom>
          <a:solidFill>
            <a:schemeClr val="bg1"/>
          </a:solidFill>
          <a:ln w="9525">
            <a:noFill/>
          </a:ln>
        </p:spPr>
        <p:txBody>
          <a:bodyPr wrap="square" lIns="0" tIns="0" rIns="0" bIns="0" anchor="t">
            <a:spAutoFit/>
          </a:bodyPr>
          <a:p>
            <a:pPr lvl="0" indent="0" eaLnBrk="0" hangingPunct="0">
              <a:lnSpc>
                <a:spcPct val="120000"/>
              </a:lnSpc>
            </a:pPr>
            <a:r>
              <a:rPr lang="zh-CN" altLang="en-US" sz="2400" b="1" dirty="0">
                <a:solidFill>
                  <a:srgbClr val="FF0000"/>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黑体" panose="02010609060101010101" pitchFamily="1" charset="-122"/>
              </a:rPr>
              <a:t>问题</a:t>
            </a:r>
            <a:r>
              <a:rPr lang="zh-CN" altLang="en-US" sz="2400" b="1" dirty="0">
                <a:latin typeface="Arial" panose="020B0604020202020204" pitchFamily="34" charset="0"/>
                <a:ea typeface="黑体" panose="02010609060101010101" pitchFamily="1" charset="-122"/>
              </a:rPr>
              <a:t>：在动态分区的存储空间中，由于是连续分配， 存在“零头”问题（碎片问题）。尽管采用“紧凑”技术可以解决这个问题，但要为移动大量信息花去不少的处理机时间，代价较高。</a:t>
            </a:r>
            <a:endParaRPr lang="zh-CN" altLang="en-US" sz="2400" b="1" dirty="0">
              <a:latin typeface="Arial" panose="020B0604020202020204" pitchFamily="34" charset="0"/>
              <a:ea typeface="黑体" panose="02010609060101010101" pitchFamily="1" charset="-122"/>
            </a:endParaRPr>
          </a:p>
          <a:p>
            <a:pPr lvl="0" indent="0" eaLnBrk="0" hangingPunct="0">
              <a:lnSpc>
                <a:spcPct val="120000"/>
              </a:lnSpc>
            </a:pPr>
            <a:r>
              <a:rPr lang="zh-CN" altLang="en-US" sz="2400" b="1" dirty="0">
                <a:solidFill>
                  <a:srgbClr val="FF0000"/>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黑体" panose="02010609060101010101" pitchFamily="1" charset="-122"/>
              </a:rPr>
              <a:t>解决</a:t>
            </a:r>
            <a:r>
              <a:rPr lang="zh-CN" altLang="en-US" sz="2400" b="1" dirty="0">
                <a:latin typeface="Arial" panose="020B0604020202020204" pitchFamily="34" charset="0"/>
                <a:ea typeface="黑体" panose="02010609060101010101" pitchFamily="1" charset="-122"/>
              </a:rPr>
              <a:t>：离散分配 （页式，段式，段页式）</a:t>
            </a:r>
            <a:endParaRPr lang="zh-CN" altLang="en-US" sz="2400" b="1" dirty="0">
              <a:latin typeface="Arial" panose="020B0604020202020204" pitchFamily="34" charset="0"/>
              <a:ea typeface="黑体" panose="02010609060101010101" pitchFamily="1" charset="-122"/>
            </a:endParaRPr>
          </a:p>
          <a:p>
            <a:pPr lvl="0" indent="0" eaLnBrk="0" hangingPunct="0">
              <a:lnSpc>
                <a:spcPct val="120000"/>
              </a:lnSpc>
            </a:pPr>
            <a:r>
              <a:rPr lang="zh-CN" altLang="en-US" sz="2400" b="1" dirty="0">
                <a:solidFill>
                  <a:srgbClr val="FF0000"/>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黑体" panose="02010609060101010101" pitchFamily="1" charset="-122"/>
              </a:rPr>
              <a:t>离散分配</a:t>
            </a:r>
            <a:r>
              <a:rPr lang="zh-CN" altLang="en-US" sz="2400" b="1" dirty="0">
                <a:latin typeface="Arial" panose="020B0604020202020204" pitchFamily="34" charset="0"/>
                <a:ea typeface="黑体" panose="02010609060101010101" pitchFamily="1" charset="-122"/>
              </a:rPr>
              <a:t>：</a:t>
            </a:r>
            <a:r>
              <a:rPr lang="zh-CN" altLang="en-US" sz="2400" b="1" dirty="0">
                <a:latin typeface="Arial" panose="020B0604020202020204" pitchFamily="34" charset="0"/>
                <a:ea typeface="黑体" panose="02010609060101010101" pitchFamily="1" charset="-122"/>
                <a:sym typeface="Arial" panose="020B0604020202020204" pitchFamily="34" charset="0"/>
              </a:rPr>
              <a:t>允许将进程分散地装入到许多不相邻接的分区中</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a:p>
            <a:pPr lvl="0" indent="0" eaLnBrk="0" hangingPunct="0">
              <a:lnSpc>
                <a:spcPct val="120000"/>
              </a:lnSpc>
            </a:pPr>
            <a:r>
              <a:rPr lang="zh-CN" altLang="en-US" sz="2400" b="1" dirty="0">
                <a:latin typeface="Arial" panose="020B0604020202020204" pitchFamily="34" charset="0"/>
                <a:ea typeface="黑体" panose="02010609060101010101" pitchFamily="1" charset="-122"/>
                <a:sym typeface="Arial" panose="020B0604020202020204" pitchFamily="34" charset="0"/>
              </a:rPr>
              <a:t>     </a:t>
            </a:r>
            <a:r>
              <a:rPr lang="zh-CN" altLang="en-US" sz="2400" b="1" dirty="0">
                <a:solidFill>
                  <a:srgbClr val="9933FF"/>
                </a:solidFill>
                <a:latin typeface="Arial" panose="020B0604020202020204" pitchFamily="34" charset="0"/>
                <a:ea typeface="黑体" panose="02010609060101010101" pitchFamily="1" charset="-122"/>
                <a:sym typeface="Arial" panose="020B0604020202020204" pitchFamily="34" charset="0"/>
              </a:rPr>
              <a:t>分页存储管理方式</a:t>
            </a:r>
            <a:r>
              <a:rPr lang="zh-CN" altLang="en-US" sz="2400" b="1" dirty="0">
                <a:latin typeface="Arial" panose="020B0604020202020204" pitchFamily="34" charset="0"/>
                <a:ea typeface="黑体" panose="02010609060101010101" pitchFamily="1" charset="-122"/>
                <a:sym typeface="Arial" panose="020B0604020202020204" pitchFamily="34" charset="0"/>
              </a:rPr>
              <a:t>：离散分配的基本单位是页</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a:p>
            <a:pPr lvl="0" indent="0" eaLnBrk="0" hangingPunct="0">
              <a:lnSpc>
                <a:spcPct val="120000"/>
              </a:lnSpc>
            </a:pPr>
            <a:r>
              <a:rPr lang="zh-CN" altLang="en-US" sz="2400" b="1" dirty="0">
                <a:latin typeface="Arial" panose="020B0604020202020204" pitchFamily="34" charset="0"/>
                <a:ea typeface="黑体" panose="02010609060101010101" pitchFamily="1" charset="-122"/>
                <a:sym typeface="Arial" panose="020B0604020202020204" pitchFamily="34" charset="0"/>
              </a:rPr>
              <a:t>     </a:t>
            </a:r>
            <a:r>
              <a:rPr lang="zh-CN" altLang="en-US" sz="2400" b="1" dirty="0">
                <a:solidFill>
                  <a:srgbClr val="9933FF"/>
                </a:solidFill>
                <a:latin typeface="Arial" panose="020B0604020202020204" pitchFamily="34" charset="0"/>
                <a:ea typeface="黑体" panose="02010609060101010101" pitchFamily="1" charset="-122"/>
                <a:sym typeface="Arial" panose="020B0604020202020204" pitchFamily="34" charset="0"/>
              </a:rPr>
              <a:t>分段存储管理方式</a:t>
            </a:r>
            <a:r>
              <a:rPr lang="zh-CN" altLang="en-US" sz="2400" b="1" dirty="0">
                <a:latin typeface="Arial" panose="020B0604020202020204" pitchFamily="34" charset="0"/>
                <a:ea typeface="黑体" panose="02010609060101010101" pitchFamily="1" charset="-122"/>
                <a:sym typeface="Arial" panose="020B0604020202020204" pitchFamily="34" charset="0"/>
              </a:rPr>
              <a:t>：离散分配的基本单位是段</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a:p>
            <a:pPr lvl="0" indent="0" eaLnBrk="0" hangingPunct="0">
              <a:lnSpc>
                <a:spcPct val="120000"/>
              </a:lnSpc>
            </a:pPr>
            <a:r>
              <a:rPr lang="zh-CN" altLang="en-US" sz="2400" b="1" dirty="0">
                <a:latin typeface="Arial" panose="020B0604020202020204" pitchFamily="34" charset="0"/>
                <a:ea typeface="黑体" panose="02010609060101010101" pitchFamily="1" charset="-122"/>
                <a:sym typeface="Arial" panose="020B0604020202020204" pitchFamily="34" charset="0"/>
              </a:rPr>
              <a:t>     </a:t>
            </a:r>
            <a:r>
              <a:rPr lang="zh-CN" altLang="en-US" sz="2400" b="1" dirty="0">
                <a:solidFill>
                  <a:srgbClr val="9933FF"/>
                </a:solidFill>
                <a:latin typeface="Arial" panose="020B0604020202020204" pitchFamily="34" charset="0"/>
                <a:ea typeface="黑体" panose="02010609060101010101" pitchFamily="1" charset="-122"/>
                <a:sym typeface="Arial" panose="020B0604020202020204" pitchFamily="34" charset="0"/>
              </a:rPr>
              <a:t>段页存储管理方式</a:t>
            </a:r>
            <a:r>
              <a:rPr lang="zh-CN" altLang="en-US" sz="2400" b="1" dirty="0">
                <a:latin typeface="Arial" panose="020B0604020202020204" pitchFamily="34" charset="0"/>
                <a:ea typeface="黑体" panose="02010609060101010101" pitchFamily="1" charset="-122"/>
                <a:sym typeface="Arial" panose="020B0604020202020204" pitchFamily="34" charset="0"/>
              </a:rPr>
              <a:t>：先分段，段内再分页</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p:txBody>
      </p:sp>
      <p:sp>
        <p:nvSpPr>
          <p:cNvPr id="74756"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综合</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4">
                                            <p:txEl>
                                              <p:charRg st="0" end="86"/>
                                            </p:txEl>
                                          </p:spTgt>
                                        </p:tgtEl>
                                        <p:attrNameLst>
                                          <p:attrName>style.visibility</p:attrName>
                                        </p:attrNameLst>
                                      </p:cBhvr>
                                      <p:to>
                                        <p:strVal val="visible"/>
                                      </p:to>
                                    </p:set>
                                    <p:animEffect transition="in" filter="blinds(horizontal)">
                                      <p:cBhvr>
                                        <p:cTn id="7" dur="500"/>
                                        <p:tgtEl>
                                          <p:spTgt spid="61444">
                                            <p:txEl>
                                              <p:charRg st="0" end="8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4">
                                            <p:txEl>
                                              <p:charRg st="86" end="108"/>
                                            </p:txEl>
                                          </p:spTgt>
                                        </p:tgtEl>
                                        <p:attrNameLst>
                                          <p:attrName>style.visibility</p:attrName>
                                        </p:attrNameLst>
                                      </p:cBhvr>
                                      <p:to>
                                        <p:strVal val="visible"/>
                                      </p:to>
                                    </p:set>
                                    <p:animEffect transition="in" filter="blinds(horizontal)">
                                      <p:cBhvr>
                                        <p:cTn id="12" dur="500"/>
                                        <p:tgtEl>
                                          <p:spTgt spid="61444">
                                            <p:txEl>
                                              <p:charRg st="86" end="10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4">
                                            <p:txEl>
                                              <p:charRg st="108" end="137"/>
                                            </p:txEl>
                                          </p:spTgt>
                                        </p:tgtEl>
                                        <p:attrNameLst>
                                          <p:attrName>style.visibility</p:attrName>
                                        </p:attrNameLst>
                                      </p:cBhvr>
                                      <p:to>
                                        <p:strVal val="visible"/>
                                      </p:to>
                                    </p:set>
                                    <p:animEffect transition="in" filter="blinds(horizontal)">
                                      <p:cBhvr>
                                        <p:cTn id="17" dur="500"/>
                                        <p:tgtEl>
                                          <p:spTgt spid="61444">
                                            <p:txEl>
                                              <p:charRg st="108" end="1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4">
                                            <p:txEl>
                                              <p:charRg st="137" end="163"/>
                                            </p:txEl>
                                          </p:spTgt>
                                        </p:tgtEl>
                                        <p:attrNameLst>
                                          <p:attrName>style.visibility</p:attrName>
                                        </p:attrNameLst>
                                      </p:cBhvr>
                                      <p:to>
                                        <p:strVal val="visible"/>
                                      </p:to>
                                    </p:set>
                                    <p:animEffect transition="in" filter="blinds(horizontal)">
                                      <p:cBhvr>
                                        <p:cTn id="22" dur="500"/>
                                        <p:tgtEl>
                                          <p:spTgt spid="61444">
                                            <p:txEl>
                                              <p:charRg st="137" end="163"/>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61444">
                                            <p:txEl>
                                              <p:charRg st="163" end="189"/>
                                            </p:txEl>
                                          </p:spTgt>
                                        </p:tgtEl>
                                        <p:attrNameLst>
                                          <p:attrName>style.visibility</p:attrName>
                                        </p:attrNameLst>
                                      </p:cBhvr>
                                      <p:to>
                                        <p:strVal val="visible"/>
                                      </p:to>
                                    </p:set>
                                    <p:animEffect transition="in" filter="blinds(horizontal)">
                                      <p:cBhvr>
                                        <p:cTn id="26" dur="500"/>
                                        <p:tgtEl>
                                          <p:spTgt spid="61444">
                                            <p:txEl>
                                              <p:charRg st="163" end="189"/>
                                            </p:txEl>
                                          </p:spTgt>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61444">
                                            <p:txEl>
                                              <p:charRg st="189" end="213"/>
                                            </p:txEl>
                                          </p:spTgt>
                                        </p:tgtEl>
                                        <p:attrNameLst>
                                          <p:attrName>style.visibility</p:attrName>
                                        </p:attrNameLst>
                                      </p:cBhvr>
                                      <p:to>
                                        <p:strVal val="visible"/>
                                      </p:to>
                                    </p:set>
                                    <p:animEffect transition="in" filter="blinds(horizontal)">
                                      <p:cBhvr>
                                        <p:cTn id="30" dur="500"/>
                                        <p:tgtEl>
                                          <p:spTgt spid="61444">
                                            <p:txEl>
                                              <p:charRg st="189" end="2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0241"/>
          <p:cNvSpPr>
            <a:spLocks noGrp="1"/>
          </p:cNvSpPr>
          <p:nvPr>
            <p:ph type="title"/>
          </p:nvPr>
        </p:nvSpPr>
        <p:spPr>
          <a:xfrm>
            <a:off x="457200" y="0"/>
            <a:ext cx="8229600" cy="942975"/>
          </a:xfrm>
        </p:spPr>
        <p:txBody>
          <a:bodyPr anchor="ctr"/>
          <a:p>
            <a:pPr>
              <a:buNone/>
            </a:pPr>
            <a:r>
              <a:rPr lang="zh-CN" altLang="en-US" dirty="0"/>
              <a:t>7.1 内存管理的需求</a:t>
            </a:r>
            <a:endParaRPr lang="zh-CN" altLang="en-US" dirty="0"/>
          </a:p>
        </p:txBody>
      </p:sp>
      <p:sp>
        <p:nvSpPr>
          <p:cNvPr id="20482" name="文本占位符 10242"/>
          <p:cNvSpPr>
            <a:spLocks noGrp="1"/>
          </p:cNvSpPr>
          <p:nvPr>
            <p:ph idx="1"/>
          </p:nvPr>
        </p:nvSpPr>
        <p:spPr>
          <a:xfrm>
            <a:off x="460375" y="942975"/>
            <a:ext cx="8532813" cy="4956175"/>
          </a:xfrm>
        </p:spPr>
        <p:txBody>
          <a:bodyPr anchor="t"/>
          <a:p>
            <a:pPr>
              <a:lnSpc>
                <a:spcPct val="120000"/>
              </a:lnSpc>
            </a:pPr>
            <a:r>
              <a:rPr lang="zh-CN" altLang="en-US" sz="2800" dirty="0"/>
              <a:t>程序必须</a:t>
            </a:r>
            <a:r>
              <a:rPr lang="zh-CN" altLang="en-US" sz="2800" dirty="0">
                <a:solidFill>
                  <a:srgbClr val="FF0066"/>
                </a:solidFill>
              </a:rPr>
              <a:t>调入内存</a:t>
            </a:r>
            <a:r>
              <a:rPr lang="zh-CN" altLang="en-US" sz="2800" dirty="0"/>
              <a:t>才可运行</a:t>
            </a:r>
            <a:endParaRPr lang="zh-CN" altLang="en-US" sz="2800" dirty="0"/>
          </a:p>
          <a:p>
            <a:pPr lvl="1">
              <a:lnSpc>
                <a:spcPct val="120000"/>
              </a:lnSpc>
            </a:pPr>
            <a:r>
              <a:rPr lang="zh-CN" altLang="en-US" dirty="0"/>
              <a:t>完全调入，部分调入</a:t>
            </a:r>
            <a:endParaRPr lang="zh-CN" altLang="en-US" dirty="0"/>
          </a:p>
          <a:p>
            <a:pPr>
              <a:lnSpc>
                <a:spcPct val="120000"/>
              </a:lnSpc>
            </a:pPr>
            <a:r>
              <a:rPr lang="zh-CN" altLang="en-US" sz="2800" dirty="0"/>
              <a:t>内存中有2个区域</a:t>
            </a:r>
            <a:endParaRPr lang="zh-CN" altLang="en-US" sz="2800" dirty="0"/>
          </a:p>
          <a:p>
            <a:pPr lvl="1">
              <a:lnSpc>
                <a:spcPct val="120000"/>
              </a:lnSpc>
            </a:pPr>
            <a:r>
              <a:rPr lang="zh-CN" altLang="en-US" dirty="0">
                <a:solidFill>
                  <a:srgbClr val="FF0000"/>
                </a:solidFill>
              </a:rPr>
              <a:t>操作系统区域</a:t>
            </a:r>
            <a:r>
              <a:rPr lang="zh-CN" altLang="en-US" dirty="0"/>
              <a:t>（常驻内存）</a:t>
            </a:r>
            <a:endParaRPr lang="zh-CN" altLang="en-US" dirty="0"/>
          </a:p>
          <a:p>
            <a:pPr lvl="2">
              <a:lnSpc>
                <a:spcPct val="120000"/>
              </a:lnSpc>
            </a:pPr>
            <a:r>
              <a:rPr lang="zh-CN" altLang="en-US" sz="2800" dirty="0"/>
              <a:t>一般在内存</a:t>
            </a:r>
            <a:r>
              <a:rPr lang="zh-CN" altLang="en-US" sz="2800" dirty="0">
                <a:solidFill>
                  <a:srgbClr val="FF6600"/>
                </a:solidFill>
              </a:rPr>
              <a:t>低地址端</a:t>
            </a:r>
            <a:r>
              <a:rPr lang="zh-CN" altLang="en-US" sz="2800" dirty="0"/>
              <a:t>，因为中断向量在低地址</a:t>
            </a:r>
            <a:endParaRPr lang="zh-CN" altLang="en-US" sz="2800" dirty="0"/>
          </a:p>
          <a:p>
            <a:pPr lvl="1">
              <a:lnSpc>
                <a:spcPct val="120000"/>
              </a:lnSpc>
            </a:pPr>
            <a:r>
              <a:rPr lang="zh-CN" altLang="en-US" dirty="0">
                <a:solidFill>
                  <a:srgbClr val="FF0000"/>
                </a:solidFill>
              </a:rPr>
              <a:t>用户进程区域</a:t>
            </a:r>
            <a:endParaRPr lang="zh-CN" altLang="en-US" dirty="0">
              <a:solidFill>
                <a:srgbClr val="FF0000"/>
              </a:solidFill>
            </a:endParaRPr>
          </a:p>
          <a:p>
            <a:pPr lvl="2">
              <a:lnSpc>
                <a:spcPct val="120000"/>
              </a:lnSpc>
            </a:pPr>
            <a:r>
              <a:rPr lang="zh-CN" altLang="en-US" sz="2800" dirty="0"/>
              <a:t>每个进程都有自己</a:t>
            </a:r>
            <a:r>
              <a:rPr lang="zh-CN" altLang="en-US" sz="2800" dirty="0">
                <a:solidFill>
                  <a:srgbClr val="FF6600"/>
                </a:solidFill>
              </a:rPr>
              <a:t>独立的内存空间</a:t>
            </a:r>
            <a:endParaRPr lang="zh-CN" altLang="en-US" sz="2800" dirty="0">
              <a:solidFill>
                <a:srgbClr val="FF6600"/>
              </a:solidFill>
            </a:endParaRPr>
          </a:p>
          <a:p>
            <a:pPr lvl="2">
              <a:lnSpc>
                <a:spcPct val="120000"/>
              </a:lnSpc>
            </a:pPr>
            <a:r>
              <a:rPr lang="zh-CN" altLang="en-US" sz="2800" dirty="0"/>
              <a:t>通过基地址寄存器和界限寄存器来确定合法的内存地址（</a:t>
            </a:r>
            <a:r>
              <a:rPr lang="zh-CN" altLang="en-US" sz="2800" dirty="0">
                <a:solidFill>
                  <a:srgbClr val="FF6600"/>
                </a:solidFill>
              </a:rPr>
              <a:t>内存保护</a:t>
            </a:r>
            <a:r>
              <a:rPr lang="zh-CN" altLang="en-US" sz="2800" dirty="0"/>
              <a:t>）</a:t>
            </a:r>
            <a:endParaRPr lang="zh-CN" altLang="en-US" sz="2800" dirty="0">
              <a:solidFill>
                <a:srgbClr val="FF0066"/>
              </a:solidFill>
            </a:endParaRPr>
          </a:p>
        </p:txBody>
      </p:sp>
      <p:sp>
        <p:nvSpPr>
          <p:cNvPr id="20483" name="文本框 7185"/>
          <p:cNvSpPr txBox="1"/>
          <p:nvPr/>
        </p:nvSpPr>
        <p:spPr>
          <a:xfrm>
            <a:off x="33338" y="6354763"/>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62465"/>
          <p:cNvSpPr>
            <a:spLocks noGrp="1"/>
          </p:cNvSpPr>
          <p:nvPr>
            <p:ph type="title"/>
          </p:nvPr>
        </p:nvSpPr>
        <p:spPr>
          <a:xfrm>
            <a:off x="457200" y="0"/>
            <a:ext cx="8229600" cy="942975"/>
          </a:xfrm>
        </p:spPr>
        <p:txBody>
          <a:bodyPr anchor="ctr"/>
          <a:p>
            <a:r>
              <a:rPr lang="zh-CN" altLang="en-US" dirty="0"/>
              <a:t>1.分页的基本方法</a:t>
            </a:r>
            <a:endParaRPr lang="zh-CN" altLang="en-US" dirty="0"/>
          </a:p>
        </p:txBody>
      </p:sp>
      <p:sp>
        <p:nvSpPr>
          <p:cNvPr id="62467" name="文本框 62466"/>
          <p:cNvSpPr txBox="1"/>
          <p:nvPr/>
        </p:nvSpPr>
        <p:spPr>
          <a:xfrm>
            <a:off x="684213" y="1485900"/>
            <a:ext cx="7993062" cy="4589463"/>
          </a:xfrm>
          <a:prstGeom prst="rect">
            <a:avLst/>
          </a:prstGeom>
          <a:solidFill>
            <a:schemeClr val="bg1"/>
          </a:solidFill>
          <a:ln w="9525">
            <a:noFill/>
          </a:ln>
        </p:spPr>
        <p:txBody>
          <a:bodyPr wrap="square" lIns="0" tIns="0" rIns="0" bIns="0" anchor="t">
            <a:spAutoFit/>
          </a:bodyPr>
          <a:p>
            <a:pPr lvl="0" indent="0" eaLnBrk="0" hangingPunct="0">
              <a:lnSpc>
                <a:spcPct val="120000"/>
              </a:lnSpc>
              <a:spcBef>
                <a:spcPct val="20000"/>
              </a:spcBef>
            </a:pPr>
            <a:r>
              <a:rPr lang="zh-CN" altLang="en-US" sz="2600" b="1" dirty="0">
                <a:solidFill>
                  <a:srgbClr val="FF00FF"/>
                </a:solidFill>
                <a:latin typeface="Arial" panose="020B0604020202020204" pitchFamily="34" charset="0"/>
                <a:ea typeface="黑体" panose="02010609060101010101" pitchFamily="1" charset="-122"/>
              </a:rPr>
              <a:t>1.页面和物理块</a:t>
            </a:r>
            <a:endParaRPr lang="zh-CN" altLang="en-US" sz="2600" b="1" dirty="0">
              <a:solidFill>
                <a:srgbClr val="FF00FF"/>
              </a:solidFill>
              <a:latin typeface="Arial" panose="020B0604020202020204" pitchFamily="34" charset="0"/>
              <a:ea typeface="黑体" panose="02010609060101010101" pitchFamily="1" charset="-122"/>
            </a:endParaRPr>
          </a:p>
          <a:p>
            <a:pPr lvl="0" indent="0" eaLnBrk="0" hangingPunct="0">
              <a:lnSpc>
                <a:spcPct val="120000"/>
              </a:lnSpc>
              <a:spcBef>
                <a:spcPct val="20000"/>
              </a:spcBef>
            </a:pPr>
            <a:r>
              <a:rPr lang="zh-CN" altLang="en-US" sz="2600" b="1" dirty="0">
                <a:solidFill>
                  <a:srgbClr val="FF6600"/>
                </a:solidFill>
                <a:latin typeface="Arial" panose="020B0604020202020204" pitchFamily="34" charset="0"/>
                <a:ea typeface="黑体" panose="02010609060101010101" pitchFamily="1" charset="-122"/>
              </a:rPr>
              <a:t>■ </a:t>
            </a:r>
            <a:r>
              <a:rPr lang="zh-CN" altLang="en-US" sz="2600" b="1" dirty="0">
                <a:latin typeface="Arial" panose="020B0604020202020204" pitchFamily="34" charset="0"/>
                <a:ea typeface="黑体" panose="02010609060101010101" pitchFamily="1" charset="-122"/>
              </a:rPr>
              <a:t>分页存储管理，是将一个进程的逻辑地址空间分成若干个大小相等的片，称为</a:t>
            </a:r>
            <a:r>
              <a:rPr lang="zh-CN" altLang="en-US" sz="2600" b="1" dirty="0">
                <a:solidFill>
                  <a:srgbClr val="0000FF"/>
                </a:solidFill>
                <a:latin typeface="Arial" panose="020B0604020202020204" pitchFamily="34" charset="0"/>
                <a:ea typeface="黑体" panose="02010609060101010101" pitchFamily="1" charset="-122"/>
              </a:rPr>
              <a:t>页面</a:t>
            </a:r>
            <a:r>
              <a:rPr lang="zh-CN" altLang="en-US" sz="2600" b="1" dirty="0">
                <a:latin typeface="Arial" panose="020B0604020202020204" pitchFamily="34" charset="0"/>
                <a:ea typeface="黑体" panose="02010609060101010101" pitchFamily="1" charset="-122"/>
              </a:rPr>
              <a:t>或</a:t>
            </a:r>
            <a:r>
              <a:rPr lang="zh-CN" altLang="en-US" sz="2600" b="1" dirty="0">
                <a:solidFill>
                  <a:srgbClr val="0000FF"/>
                </a:solidFill>
                <a:latin typeface="Arial" panose="020B0604020202020204" pitchFamily="34" charset="0"/>
                <a:ea typeface="黑体" panose="02010609060101010101" pitchFamily="1" charset="-122"/>
              </a:rPr>
              <a:t>页</a:t>
            </a:r>
            <a:r>
              <a:rPr lang="zh-CN" altLang="en-US" sz="2600" b="1" dirty="0">
                <a:latin typeface="Arial" panose="020B0604020202020204" pitchFamily="34" charset="0"/>
                <a:ea typeface="黑体" panose="02010609060101010101" pitchFamily="1" charset="-122"/>
              </a:rPr>
              <a:t>，并为各页加以编号。</a:t>
            </a:r>
            <a:r>
              <a:rPr lang="zh-CN" altLang="en-US" sz="2600" b="1" dirty="0">
                <a:latin typeface="黑体" panose="02010609060101010101" pitchFamily="1" charset="-122"/>
                <a:ea typeface="黑体" panose="02010609060101010101" pitchFamily="1" charset="-122"/>
              </a:rPr>
              <a:t>从0开始编制页号，页内地址是相对于0编址。</a:t>
            </a:r>
            <a:endParaRPr lang="zh-CN" altLang="en-US" sz="2600" b="1" dirty="0">
              <a:latin typeface="黑体" panose="02010609060101010101" pitchFamily="1" charset="-122"/>
              <a:ea typeface="黑体" panose="02010609060101010101" pitchFamily="1" charset="-122"/>
            </a:endParaRPr>
          </a:p>
          <a:p>
            <a:pPr lvl="0" indent="0" eaLnBrk="0" hangingPunct="0">
              <a:lnSpc>
                <a:spcPct val="120000"/>
              </a:lnSpc>
              <a:spcBef>
                <a:spcPct val="20000"/>
              </a:spcBef>
            </a:pPr>
            <a:r>
              <a:rPr lang="zh-CN" altLang="en-US" sz="2600" b="1" dirty="0">
                <a:solidFill>
                  <a:srgbClr val="FF6600"/>
                </a:solidFill>
                <a:latin typeface="Arial" panose="020B0604020202020204" pitchFamily="34" charset="0"/>
                <a:ea typeface="黑体" panose="02010609060101010101" pitchFamily="1" charset="-122"/>
              </a:rPr>
              <a:t>■ </a:t>
            </a:r>
            <a:r>
              <a:rPr lang="zh-CN" altLang="en-US" sz="2600" b="1" dirty="0">
                <a:latin typeface="Arial" panose="020B0604020202020204" pitchFamily="34" charset="0"/>
                <a:ea typeface="黑体" panose="02010609060101010101" pitchFamily="1" charset="-122"/>
              </a:rPr>
              <a:t>相应地，也把内存空间分成与页面相同大小的若干个存储块，称为(物理/内存)</a:t>
            </a:r>
            <a:r>
              <a:rPr lang="zh-CN" altLang="en-US" sz="2600" b="1" dirty="0">
                <a:solidFill>
                  <a:srgbClr val="0000FF"/>
                </a:solidFill>
                <a:latin typeface="Arial" panose="020B0604020202020204" pitchFamily="34" charset="0"/>
                <a:ea typeface="黑体" panose="02010609060101010101" pitchFamily="1" charset="-122"/>
              </a:rPr>
              <a:t>块</a:t>
            </a:r>
            <a:r>
              <a:rPr lang="zh-CN" altLang="en-US" sz="2600" b="1" dirty="0">
                <a:latin typeface="Arial" panose="020B0604020202020204" pitchFamily="34" charset="0"/>
                <a:ea typeface="黑体" panose="02010609060101010101" pitchFamily="1" charset="-122"/>
              </a:rPr>
              <a:t>或</a:t>
            </a:r>
            <a:r>
              <a:rPr lang="zh-CN" altLang="en-US" sz="2600" b="1" dirty="0">
                <a:solidFill>
                  <a:srgbClr val="0000FF"/>
                </a:solidFill>
                <a:latin typeface="Arial" panose="020B0604020202020204" pitchFamily="34" charset="0"/>
                <a:ea typeface="黑体" panose="02010609060101010101" pitchFamily="1" charset="-122"/>
              </a:rPr>
              <a:t>页框/帧</a:t>
            </a:r>
            <a:r>
              <a:rPr lang="zh-CN" altLang="en-US" sz="2600" b="1" dirty="0">
                <a:latin typeface="Arial" panose="020B0604020202020204" pitchFamily="34" charset="0"/>
                <a:ea typeface="黑体" panose="02010609060101010101" pitchFamily="1" charset="-122"/>
              </a:rPr>
              <a:t>(frame)</a:t>
            </a:r>
            <a:endParaRPr lang="zh-CN" altLang="en-US" sz="2600" b="1" dirty="0">
              <a:latin typeface="Arial" panose="020B0604020202020204" pitchFamily="34" charset="0"/>
              <a:ea typeface="黑体" panose="02010609060101010101" pitchFamily="1" charset="-122"/>
            </a:endParaRPr>
          </a:p>
          <a:p>
            <a:pPr lvl="0" indent="0" eaLnBrk="0" hangingPunct="0">
              <a:lnSpc>
                <a:spcPct val="120000"/>
              </a:lnSpc>
              <a:spcBef>
                <a:spcPct val="20000"/>
              </a:spcBef>
            </a:pPr>
            <a:r>
              <a:rPr lang="zh-CN" altLang="en-US" sz="2600" b="1" dirty="0">
                <a:solidFill>
                  <a:srgbClr val="FF6600"/>
                </a:solidFill>
                <a:latin typeface="Arial" panose="020B0604020202020204" pitchFamily="34" charset="0"/>
                <a:ea typeface="黑体" panose="02010609060101010101" pitchFamily="1" charset="-122"/>
              </a:rPr>
              <a:t>■ </a:t>
            </a:r>
            <a:r>
              <a:rPr lang="zh-CN" altLang="en-US" sz="2600" b="1" dirty="0">
                <a:latin typeface="Arial" panose="020B0604020202020204" pitchFamily="34" charset="0"/>
                <a:ea typeface="黑体" panose="02010609060101010101" pitchFamily="1" charset="-122"/>
              </a:rPr>
              <a:t>在为进程分配内存时，以块为单位将进程中的若干个页分别装入到多个可以不相邻接的物理块中。</a:t>
            </a:r>
            <a:endParaRPr lang="zh-CN" altLang="en-US" sz="2600" b="1" dirty="0">
              <a:latin typeface="Arial" panose="020B0604020202020204" pitchFamily="34" charset="0"/>
              <a:ea typeface="黑体" panose="02010609060101010101" pitchFamily="1" charset="-122"/>
            </a:endParaRPr>
          </a:p>
          <a:p>
            <a:pPr lvl="0" indent="0" eaLnBrk="0" hangingPunct="0">
              <a:lnSpc>
                <a:spcPct val="120000"/>
              </a:lnSpc>
              <a:spcBef>
                <a:spcPct val="20000"/>
              </a:spcBef>
            </a:pPr>
            <a:r>
              <a:rPr lang="zh-CN" altLang="en-US" sz="2600" b="1" dirty="0">
                <a:latin typeface="Arial" panose="020B0604020202020204" pitchFamily="34" charset="0"/>
                <a:ea typeface="黑体" panose="02010609060101010101" pitchFamily="1" charset="-122"/>
              </a:rPr>
              <a:t>     </a:t>
            </a:r>
            <a:r>
              <a:rPr lang="zh-CN" altLang="en-US" sz="2600" b="1" dirty="0">
                <a:solidFill>
                  <a:srgbClr val="FF6600"/>
                </a:solidFill>
                <a:latin typeface="Arial" panose="020B0604020202020204" pitchFamily="34" charset="0"/>
                <a:ea typeface="黑体" panose="02010609060101010101" pitchFamily="1" charset="-122"/>
              </a:rPr>
              <a:t>（逻辑上相邻的页，物理上可不相邻）</a:t>
            </a:r>
            <a:endParaRPr lang="zh-CN" altLang="en-US" sz="2600" b="1" dirty="0">
              <a:latin typeface="Arial" panose="020B0604020202020204" pitchFamily="34" charset="0"/>
              <a:ea typeface="黑体" panose="02010609060101010101" pitchFamily="1" charset="-122"/>
            </a:endParaRPr>
          </a:p>
        </p:txBody>
      </p:sp>
      <p:sp>
        <p:nvSpPr>
          <p:cNvPr id="75779"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P213</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charRg st="0" end="9"/>
                                            </p:txEl>
                                          </p:spTgt>
                                        </p:tgtEl>
                                        <p:attrNameLst>
                                          <p:attrName>style.visibility</p:attrName>
                                        </p:attrNameLst>
                                      </p:cBhvr>
                                      <p:to>
                                        <p:strVal val="visible"/>
                                      </p:to>
                                    </p:set>
                                    <p:animEffect transition="in" filter="blinds(horizontal)">
                                      <p:cBhvr>
                                        <p:cTn id="7" dur="500"/>
                                        <p:tgtEl>
                                          <p:spTgt spid="62467">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2467">
                                            <p:txEl>
                                              <p:charRg st="9" end="8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2467">
                                            <p:txEl>
                                              <p:charRg st="81" end="13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2467">
                                            <p:txEl>
                                              <p:charRg st="133" end="17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2467">
                                            <p:txEl>
                                              <p:charRg st="179" end="2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63489"/>
          <p:cNvSpPr>
            <a:spLocks noGrp="1"/>
          </p:cNvSpPr>
          <p:nvPr>
            <p:ph type="title"/>
          </p:nvPr>
        </p:nvSpPr>
        <p:spPr/>
        <p:txBody>
          <a:bodyPr anchor="ctr"/>
          <a:p>
            <a:pPr>
              <a:buNone/>
            </a:pPr>
            <a:r>
              <a:rPr lang="zh-CN" altLang="en-US" dirty="0"/>
              <a:t>例子：为进程页分配空闲页框</a:t>
            </a:r>
            <a:endParaRPr lang="zh-CN" altLang="en-US" dirty="0"/>
          </a:p>
        </p:txBody>
      </p:sp>
      <p:pic>
        <p:nvPicPr>
          <p:cNvPr id="76802" name="内容占位符 63490" descr="7.9.1"/>
          <p:cNvPicPr>
            <a:picLocks noGrp="1" noChangeAspect="1"/>
          </p:cNvPicPr>
          <p:nvPr>
            <p:ph idx="1"/>
          </p:nvPr>
        </p:nvPicPr>
        <p:blipFill>
          <a:blip r:embed="rId1"/>
          <a:stretch>
            <a:fillRect/>
          </a:stretch>
        </p:blipFill>
        <p:spPr>
          <a:xfrm>
            <a:off x="-20637" y="1417638"/>
            <a:ext cx="9164637" cy="5027612"/>
          </a:xfrm>
        </p:spPr>
      </p:pic>
      <p:sp>
        <p:nvSpPr>
          <p:cNvPr id="76803"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64513"/>
          <p:cNvSpPr>
            <a:spLocks noGrp="1"/>
          </p:cNvSpPr>
          <p:nvPr>
            <p:ph type="title"/>
          </p:nvPr>
        </p:nvSpPr>
        <p:spPr/>
        <p:txBody>
          <a:bodyPr anchor="ctr"/>
          <a:p>
            <a:endParaRPr lang="zh-CN" altLang="en-US"/>
          </a:p>
        </p:txBody>
      </p:sp>
      <p:pic>
        <p:nvPicPr>
          <p:cNvPr id="77826" name="内容占位符 64514" descr="7.9.2"/>
          <p:cNvPicPr>
            <a:picLocks noGrp="1" noChangeAspect="1"/>
          </p:cNvPicPr>
          <p:nvPr>
            <p:ph idx="1"/>
          </p:nvPr>
        </p:nvPicPr>
        <p:blipFill>
          <a:blip r:embed="rId1"/>
          <a:stretch>
            <a:fillRect/>
          </a:stretch>
        </p:blipFill>
        <p:spPr>
          <a:xfrm>
            <a:off x="457200" y="0"/>
            <a:ext cx="7947025" cy="4729163"/>
          </a:xfrm>
        </p:spPr>
      </p:pic>
      <p:pic>
        <p:nvPicPr>
          <p:cNvPr id="77827" name="图片 64515" descr="7.10"/>
          <p:cNvPicPr>
            <a:picLocks noChangeAspect="1"/>
          </p:cNvPicPr>
          <p:nvPr/>
        </p:nvPicPr>
        <p:blipFill>
          <a:blip r:embed="rId2"/>
          <a:stretch>
            <a:fillRect/>
          </a:stretch>
        </p:blipFill>
        <p:spPr>
          <a:xfrm>
            <a:off x="174625" y="5000625"/>
            <a:ext cx="8229600" cy="1857375"/>
          </a:xfrm>
          <a:prstGeom prst="rect">
            <a:avLst/>
          </a:prstGeom>
          <a:noFill/>
          <a:ln w="9525">
            <a:noFill/>
          </a:ln>
        </p:spPr>
      </p:pic>
      <p:sp>
        <p:nvSpPr>
          <p:cNvPr id="77828"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65537"/>
          <p:cNvSpPr>
            <a:spLocks noGrp="1"/>
          </p:cNvSpPr>
          <p:nvPr>
            <p:ph type="title"/>
          </p:nvPr>
        </p:nvSpPr>
        <p:spPr>
          <a:xfrm>
            <a:off x="457200" y="0"/>
            <a:ext cx="8229600" cy="942975"/>
          </a:xfrm>
        </p:spPr>
        <p:txBody>
          <a:bodyPr anchor="ctr"/>
          <a:p>
            <a:r>
              <a:rPr lang="zh-CN" altLang="en-US" dirty="0"/>
              <a:t>2. 页面大小的确定</a:t>
            </a:r>
            <a:endParaRPr lang="zh-CN" altLang="en-US" dirty="0"/>
          </a:p>
        </p:txBody>
      </p:sp>
      <p:sp>
        <p:nvSpPr>
          <p:cNvPr id="65539" name="文本框 65538"/>
          <p:cNvSpPr txBox="1"/>
          <p:nvPr/>
        </p:nvSpPr>
        <p:spPr>
          <a:xfrm>
            <a:off x="250825" y="1844675"/>
            <a:ext cx="8893175" cy="2347913"/>
          </a:xfrm>
          <a:prstGeom prst="rect">
            <a:avLst/>
          </a:prstGeom>
          <a:noFill/>
          <a:ln w="9525">
            <a:noFill/>
          </a:ln>
        </p:spPr>
        <p:txBody>
          <a:bodyPr wrap="square" lIns="0" tIns="0" rIns="0" bIns="0" anchor="t">
            <a:spAutoFit/>
          </a:bodyPr>
          <a:p>
            <a:pPr lvl="0" indent="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页面的大小应选择得适中</a:t>
            </a:r>
            <a:endParaRPr lang="zh-CN" altLang="en-US" sz="2800" b="1">
              <a:latin typeface="Arial" panose="020B0604020202020204" pitchFamily="34" charset="0"/>
              <a:ea typeface="黑体" panose="02010609060101010101" pitchFamily="1" charset="-122"/>
            </a:endParaRPr>
          </a:p>
          <a:p>
            <a:pPr lvl="0" indent="0" eaLnBrk="0" hangingPunct="0">
              <a:spcBef>
                <a:spcPct val="50000"/>
              </a:spcBef>
            </a:pPr>
            <a:r>
              <a:rPr lang="zh-CN" altLang="en-US" sz="2800" b="1">
                <a:latin typeface="Arial" panose="020B0604020202020204" pitchFamily="34" charset="0"/>
                <a:ea typeface="黑体" panose="02010609060101010101" pitchFamily="1" charset="-122"/>
              </a:rPr>
              <a:t>    页面太小，页内碎片少，但进程所占页面多，页表大</a:t>
            </a:r>
            <a:endParaRPr lang="zh-CN" altLang="en-US" sz="2800" b="1">
              <a:latin typeface="Arial" panose="020B0604020202020204" pitchFamily="34" charset="0"/>
              <a:ea typeface="黑体" panose="02010609060101010101" pitchFamily="1" charset="-122"/>
            </a:endParaRPr>
          </a:p>
          <a:p>
            <a:pPr lvl="0" indent="0" eaLnBrk="0" hangingPunct="0">
              <a:spcBef>
                <a:spcPct val="50000"/>
              </a:spcBef>
            </a:pPr>
            <a:r>
              <a:rPr lang="zh-CN" altLang="en-US" sz="2800" b="1">
                <a:latin typeface="Arial" panose="020B0604020202020204" pitchFamily="34" charset="0"/>
                <a:ea typeface="黑体" panose="02010609060101010101" pitchFamily="1" charset="-122"/>
              </a:rPr>
              <a:t>    页面太大，页表数目减少，但页内碎片增多</a:t>
            </a:r>
            <a:endParaRPr lang="zh-CN" altLang="en-US" sz="2800" b="1">
              <a:latin typeface="Arial" panose="020B0604020202020204" pitchFamily="34" charset="0"/>
              <a:ea typeface="黑体" panose="02010609060101010101" pitchFamily="1" charset="-122"/>
            </a:endParaRPr>
          </a:p>
          <a:p>
            <a:pPr lvl="0" indent="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页面大小应是</a:t>
            </a:r>
            <a:r>
              <a:rPr lang="en-US" altLang="zh-CN" sz="2800" b="1">
                <a:latin typeface="Arial" panose="020B0604020202020204" pitchFamily="34" charset="0"/>
                <a:ea typeface="黑体" panose="02010609060101010101" pitchFamily="1" charset="-122"/>
              </a:rPr>
              <a:t>2</a:t>
            </a:r>
            <a:r>
              <a:rPr lang="zh-CN" altLang="en-US" sz="2800" b="1">
                <a:latin typeface="Arial" panose="020B0604020202020204" pitchFamily="34" charset="0"/>
                <a:ea typeface="黑体" panose="02010609060101010101" pitchFamily="1" charset="-122"/>
              </a:rPr>
              <a:t>的幂，通常为</a:t>
            </a:r>
            <a:r>
              <a:rPr lang="en-US" altLang="zh-CN" sz="2800" b="1">
                <a:latin typeface="Arial" panose="020B0604020202020204" pitchFamily="34" charset="0"/>
                <a:ea typeface="黑体" panose="02010609060101010101" pitchFamily="1" charset="-122"/>
              </a:rPr>
              <a:t>512 B~8 KB</a:t>
            </a:r>
            <a:endParaRPr lang="en-US" altLang="zh-CN" sz="2800" b="1">
              <a:latin typeface="Arial" panose="020B0604020202020204" pitchFamily="34" charset="0"/>
              <a:ea typeface="黑体" panose="02010609060101010101" pitchFamily="1" charset="-122"/>
            </a:endParaRPr>
          </a:p>
        </p:txBody>
      </p:sp>
      <p:sp>
        <p:nvSpPr>
          <p:cNvPr id="78851"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66561"/>
          <p:cNvSpPr>
            <a:spLocks noGrp="1"/>
          </p:cNvSpPr>
          <p:nvPr>
            <p:ph type="title"/>
          </p:nvPr>
        </p:nvSpPr>
        <p:spPr>
          <a:xfrm>
            <a:off x="457200" y="0"/>
            <a:ext cx="8229600" cy="942975"/>
          </a:xfrm>
        </p:spPr>
        <p:txBody>
          <a:bodyPr anchor="ctr"/>
          <a:p>
            <a:r>
              <a:rPr lang="zh-CN" altLang="en-US" dirty="0"/>
              <a:t>3. 分页的地址结构</a:t>
            </a:r>
            <a:endParaRPr lang="zh-CN" altLang="en-US" dirty="0"/>
          </a:p>
        </p:txBody>
      </p:sp>
      <p:grpSp>
        <p:nvGrpSpPr>
          <p:cNvPr id="66563" name="组合 66562"/>
          <p:cNvGrpSpPr/>
          <p:nvPr/>
        </p:nvGrpSpPr>
        <p:grpSpPr>
          <a:xfrm>
            <a:off x="611188" y="1412875"/>
            <a:ext cx="6948487" cy="1617663"/>
            <a:chOff x="0" y="0"/>
            <a:chExt cx="4377" cy="1019"/>
          </a:xfrm>
        </p:grpSpPr>
        <p:sp>
          <p:nvSpPr>
            <p:cNvPr id="79875" name="文本框 66563"/>
            <p:cNvSpPr txBox="1"/>
            <p:nvPr/>
          </p:nvSpPr>
          <p:spPr>
            <a:xfrm>
              <a:off x="0" y="0"/>
              <a:ext cx="3441" cy="327"/>
            </a:xfrm>
            <a:prstGeom prst="rect">
              <a:avLst/>
            </a:prstGeom>
            <a:noFill/>
            <a:ln w="9525">
              <a:noFill/>
            </a:ln>
          </p:spPr>
          <p:txBody>
            <a:bodyPr wrap="none" anchor="t">
              <a:spAutoFit/>
            </a:bodyPr>
            <a:p>
              <a:pPr lvl="0" indent="0" eaLnBrk="0" hangingPunct="0"/>
              <a:r>
                <a:rPr lang="en-US" altLang="zh-CN" sz="2800" b="1">
                  <a:solidFill>
                    <a:srgbClr val="FF00FF"/>
                  </a:solidFill>
                  <a:latin typeface="Arial" panose="020B0604020202020204" pitchFamily="34" charset="0"/>
                  <a:ea typeface="黑体" panose="02010609060101010101" pitchFamily="1" charset="-122"/>
                </a:rPr>
                <a:t>■ </a:t>
              </a:r>
              <a:r>
                <a:rPr lang="zh-CN" altLang="en-US" sz="2800" b="1">
                  <a:latin typeface="黑体" panose="02010609060101010101" pitchFamily="1" charset="-122"/>
                  <a:ea typeface="黑体" panose="02010609060101010101" pitchFamily="1" charset="-122"/>
                </a:rPr>
                <a:t>分页地址中的地址结构如下： </a:t>
              </a:r>
              <a:endParaRPr lang="zh-CN" altLang="en-US" sz="2800" b="1">
                <a:latin typeface="黑体" panose="02010609060101010101" pitchFamily="1" charset="-122"/>
                <a:ea typeface="黑体" panose="02010609060101010101" pitchFamily="1" charset="-122"/>
              </a:endParaRPr>
            </a:p>
          </p:txBody>
        </p:sp>
        <p:sp>
          <p:nvSpPr>
            <p:cNvPr id="79876" name="矩形 66564"/>
            <p:cNvSpPr/>
            <p:nvPr/>
          </p:nvSpPr>
          <p:spPr>
            <a:xfrm>
              <a:off x="2409" y="671"/>
              <a:ext cx="1920" cy="348"/>
            </a:xfrm>
            <a:prstGeom prst="rect">
              <a:avLst/>
            </a:prstGeom>
            <a:noFill/>
            <a:ln w="9525">
              <a:noFill/>
            </a:ln>
          </p:spPr>
          <p:txBody>
            <a:bodyPr wrap="square" anchor="ctr"/>
            <a:p>
              <a:pPr lvl="0" indent="0" algn="ctr">
                <a:spcBef>
                  <a:spcPct val="20000"/>
                </a:spcBef>
                <a:buFont typeface="Wingdings" panose="05000000000000000000" pitchFamily="2" charset="2"/>
                <a:buNone/>
              </a:pPr>
              <a:r>
                <a:rPr lang="zh-CN" altLang="en-US" sz="2800">
                  <a:solidFill>
                    <a:srgbClr val="2D2DFF"/>
                  </a:solidFill>
                  <a:latin typeface="黑体" panose="02010609060101010101" pitchFamily="1" charset="-122"/>
                  <a:ea typeface="黑体" panose="02010609060101010101" pitchFamily="1" charset="-122"/>
                </a:rPr>
                <a:t>位移量 </a:t>
              </a:r>
              <a:r>
                <a:rPr lang="en-US" altLang="zh-CN" sz="2800">
                  <a:solidFill>
                    <a:srgbClr val="2D2DFF"/>
                  </a:solidFill>
                  <a:latin typeface="Arial" panose="020B0604020202020204" pitchFamily="34" charset="0"/>
                  <a:ea typeface="黑体" panose="02010609060101010101" pitchFamily="1" charset="-122"/>
                </a:rPr>
                <a:t>W</a:t>
              </a:r>
              <a:endParaRPr lang="en-US" altLang="zh-CN" sz="2800">
                <a:solidFill>
                  <a:srgbClr val="2D2DFF"/>
                </a:solidFill>
                <a:latin typeface="Arial" panose="020B0604020202020204" pitchFamily="34" charset="0"/>
                <a:ea typeface="黑体" panose="02010609060101010101" pitchFamily="1" charset="-122"/>
              </a:endParaRPr>
            </a:p>
          </p:txBody>
        </p:sp>
        <p:sp>
          <p:nvSpPr>
            <p:cNvPr id="79877" name="矩形 66565"/>
            <p:cNvSpPr/>
            <p:nvPr/>
          </p:nvSpPr>
          <p:spPr>
            <a:xfrm>
              <a:off x="489" y="671"/>
              <a:ext cx="1920" cy="348"/>
            </a:xfrm>
            <a:prstGeom prst="rect">
              <a:avLst/>
            </a:prstGeom>
            <a:noFill/>
            <a:ln w="9525">
              <a:noFill/>
            </a:ln>
          </p:spPr>
          <p:txBody>
            <a:bodyPr wrap="square" anchor="ctr"/>
            <a:p>
              <a:pPr lvl="0" indent="0" algn="ctr">
                <a:spcBef>
                  <a:spcPct val="20000"/>
                </a:spcBef>
                <a:buFont typeface="Wingdings" panose="05000000000000000000" pitchFamily="2" charset="2"/>
                <a:buNone/>
              </a:pPr>
              <a:r>
                <a:rPr lang="zh-CN" altLang="en-US" sz="2800">
                  <a:solidFill>
                    <a:srgbClr val="2D2DFF"/>
                  </a:solidFill>
                  <a:latin typeface="黑体" panose="02010609060101010101" pitchFamily="1" charset="-122"/>
                  <a:ea typeface="黑体" panose="02010609060101010101" pitchFamily="1" charset="-122"/>
                </a:rPr>
                <a:t>页号 </a:t>
              </a:r>
              <a:r>
                <a:rPr lang="en-US" altLang="zh-CN" sz="2800">
                  <a:solidFill>
                    <a:srgbClr val="2D2DFF"/>
                  </a:solidFill>
                  <a:latin typeface="Arial" panose="020B0604020202020204" pitchFamily="34" charset="0"/>
                  <a:ea typeface="黑体" panose="02010609060101010101" pitchFamily="1" charset="-122"/>
                </a:rPr>
                <a:t>P</a:t>
              </a:r>
              <a:endParaRPr lang="en-US" altLang="zh-CN" sz="2800">
                <a:solidFill>
                  <a:srgbClr val="2D2DFF"/>
                </a:solidFill>
                <a:latin typeface="Arial" panose="020B0604020202020204" pitchFamily="34" charset="0"/>
                <a:ea typeface="黑体" panose="02010609060101010101" pitchFamily="1" charset="-122"/>
              </a:endParaRPr>
            </a:p>
          </p:txBody>
        </p:sp>
        <p:sp>
          <p:nvSpPr>
            <p:cNvPr id="79878" name="直接连接符 66566"/>
            <p:cNvSpPr/>
            <p:nvPr/>
          </p:nvSpPr>
          <p:spPr>
            <a:xfrm>
              <a:off x="489" y="671"/>
              <a:ext cx="3840" cy="0"/>
            </a:xfrm>
            <a:prstGeom prst="line">
              <a:avLst/>
            </a:prstGeom>
            <a:ln w="28575" cap="sq" cmpd="sng">
              <a:solidFill>
                <a:schemeClr val="tx1"/>
              </a:solidFill>
              <a:prstDash val="solid"/>
              <a:round/>
              <a:headEnd type="none" w="med" len="med"/>
              <a:tailEnd type="none" w="med" len="med"/>
            </a:ln>
          </p:spPr>
        </p:sp>
        <p:sp>
          <p:nvSpPr>
            <p:cNvPr id="79879" name="直接连接符 66567"/>
            <p:cNvSpPr/>
            <p:nvPr/>
          </p:nvSpPr>
          <p:spPr>
            <a:xfrm>
              <a:off x="489" y="1019"/>
              <a:ext cx="3840" cy="0"/>
            </a:xfrm>
            <a:prstGeom prst="line">
              <a:avLst/>
            </a:prstGeom>
            <a:ln w="28575" cap="sq" cmpd="sng">
              <a:solidFill>
                <a:schemeClr val="tx1"/>
              </a:solidFill>
              <a:prstDash val="solid"/>
              <a:round/>
              <a:headEnd type="none" w="med" len="med"/>
              <a:tailEnd type="none" w="med" len="med"/>
            </a:ln>
          </p:spPr>
        </p:sp>
        <p:sp>
          <p:nvSpPr>
            <p:cNvPr id="79880" name="直接连接符 66568"/>
            <p:cNvSpPr/>
            <p:nvPr/>
          </p:nvSpPr>
          <p:spPr>
            <a:xfrm>
              <a:off x="489" y="671"/>
              <a:ext cx="0" cy="348"/>
            </a:xfrm>
            <a:prstGeom prst="line">
              <a:avLst/>
            </a:prstGeom>
            <a:ln w="28575" cap="sq" cmpd="sng">
              <a:solidFill>
                <a:schemeClr val="tx1"/>
              </a:solidFill>
              <a:prstDash val="solid"/>
              <a:round/>
              <a:headEnd type="none" w="med" len="med"/>
              <a:tailEnd type="none" w="med" len="med"/>
            </a:ln>
          </p:spPr>
        </p:sp>
        <p:sp>
          <p:nvSpPr>
            <p:cNvPr id="79881" name="直接连接符 66569"/>
            <p:cNvSpPr/>
            <p:nvPr/>
          </p:nvSpPr>
          <p:spPr>
            <a:xfrm>
              <a:off x="2409" y="671"/>
              <a:ext cx="0" cy="348"/>
            </a:xfrm>
            <a:prstGeom prst="line">
              <a:avLst/>
            </a:prstGeom>
            <a:ln w="12700" cap="flat" cmpd="sng">
              <a:solidFill>
                <a:schemeClr val="tx1"/>
              </a:solidFill>
              <a:prstDash val="solid"/>
              <a:round/>
              <a:headEnd type="none" w="med" len="med"/>
              <a:tailEnd type="none" w="med" len="med"/>
            </a:ln>
          </p:spPr>
        </p:sp>
        <p:sp>
          <p:nvSpPr>
            <p:cNvPr id="79882" name="直接连接符 66570"/>
            <p:cNvSpPr/>
            <p:nvPr/>
          </p:nvSpPr>
          <p:spPr>
            <a:xfrm>
              <a:off x="4329" y="671"/>
              <a:ext cx="0" cy="348"/>
            </a:xfrm>
            <a:prstGeom prst="line">
              <a:avLst/>
            </a:prstGeom>
            <a:ln w="28575" cap="sq" cmpd="sng">
              <a:solidFill>
                <a:schemeClr val="tx1"/>
              </a:solidFill>
              <a:prstDash val="solid"/>
              <a:round/>
              <a:headEnd type="none" w="med" len="med"/>
              <a:tailEnd type="none" w="med" len="med"/>
            </a:ln>
          </p:spPr>
        </p:sp>
        <p:sp>
          <p:nvSpPr>
            <p:cNvPr id="79883" name="文本框 66571"/>
            <p:cNvSpPr txBox="1"/>
            <p:nvPr/>
          </p:nvSpPr>
          <p:spPr>
            <a:xfrm>
              <a:off x="453" y="453"/>
              <a:ext cx="294" cy="250"/>
            </a:xfrm>
            <a:prstGeom prst="rect">
              <a:avLst/>
            </a:prstGeom>
            <a:noFill/>
            <a:ln w="9525">
              <a:noFill/>
            </a:ln>
          </p:spPr>
          <p:txBody>
            <a:bodyPr wrap="none" anchor="t">
              <a:spAutoFit/>
            </a:bodyPr>
            <a:p>
              <a:pPr lvl="0" indent="0" eaLnBrk="0" hangingPunct="0"/>
              <a:r>
                <a:rPr lang="en-US" altLang="zh-CN" sz="2000" b="1">
                  <a:latin typeface="Arial" panose="020B0604020202020204" pitchFamily="34" charset="0"/>
                  <a:ea typeface="黑体" panose="02010609060101010101" pitchFamily="1" charset="-122"/>
                </a:rPr>
                <a:t>31</a:t>
              </a:r>
              <a:endParaRPr lang="en-US" altLang="zh-CN" sz="2000" b="1">
                <a:latin typeface="Arial" panose="020B0604020202020204" pitchFamily="34" charset="0"/>
                <a:ea typeface="黑体" panose="02010609060101010101" pitchFamily="1" charset="-122"/>
              </a:endParaRPr>
            </a:p>
          </p:txBody>
        </p:sp>
        <p:sp>
          <p:nvSpPr>
            <p:cNvPr id="79884" name="文本框 66572"/>
            <p:cNvSpPr txBox="1"/>
            <p:nvPr/>
          </p:nvSpPr>
          <p:spPr>
            <a:xfrm>
              <a:off x="2132" y="453"/>
              <a:ext cx="294" cy="250"/>
            </a:xfrm>
            <a:prstGeom prst="rect">
              <a:avLst/>
            </a:prstGeom>
            <a:noFill/>
            <a:ln w="9525">
              <a:noFill/>
            </a:ln>
          </p:spPr>
          <p:txBody>
            <a:bodyPr wrap="none" anchor="t">
              <a:spAutoFit/>
            </a:bodyPr>
            <a:p>
              <a:pPr lvl="0" indent="0" eaLnBrk="0" hangingPunct="0"/>
              <a:r>
                <a:rPr lang="zh-CN" altLang="en-US" sz="2000" b="1" dirty="0">
                  <a:latin typeface="Arial" panose="020B0604020202020204" pitchFamily="34" charset="0"/>
                  <a:ea typeface="黑体" panose="02010609060101010101" pitchFamily="1" charset="-122"/>
                </a:rPr>
                <a:t>10</a:t>
              </a:r>
              <a:endParaRPr lang="zh-CN" altLang="en-US" dirty="0">
                <a:latin typeface="Arial" panose="020B0604020202020204" pitchFamily="34" charset="0"/>
                <a:ea typeface="宋体" panose="02010600030101010101" pitchFamily="2" charset="-122"/>
              </a:endParaRPr>
            </a:p>
          </p:txBody>
        </p:sp>
        <p:sp>
          <p:nvSpPr>
            <p:cNvPr id="79885" name="文本框 66573"/>
            <p:cNvSpPr txBox="1"/>
            <p:nvPr/>
          </p:nvSpPr>
          <p:spPr>
            <a:xfrm>
              <a:off x="2404" y="453"/>
              <a:ext cx="294" cy="250"/>
            </a:xfrm>
            <a:prstGeom prst="rect">
              <a:avLst/>
            </a:prstGeom>
            <a:noFill/>
            <a:ln w="9525">
              <a:noFill/>
            </a:ln>
          </p:spPr>
          <p:txBody>
            <a:bodyPr wrap="none" anchor="t">
              <a:spAutoFit/>
            </a:bodyPr>
            <a:p>
              <a:pPr lvl="0" indent="0" eaLnBrk="0" hangingPunct="0"/>
              <a:r>
                <a:rPr lang="zh-CN" altLang="en-US" sz="2000" b="1" dirty="0">
                  <a:latin typeface="Arial" panose="020B0604020202020204" pitchFamily="34" charset="0"/>
                  <a:ea typeface="黑体" panose="02010609060101010101" pitchFamily="1" charset="-122"/>
                </a:rPr>
                <a:t>9</a:t>
              </a:r>
              <a:endParaRPr lang="zh-CN" altLang="en-US" dirty="0">
                <a:latin typeface="Arial" panose="020B0604020202020204" pitchFamily="34" charset="0"/>
                <a:ea typeface="宋体" panose="02010600030101010101" pitchFamily="2" charset="-122"/>
              </a:endParaRPr>
            </a:p>
          </p:txBody>
        </p:sp>
        <p:sp>
          <p:nvSpPr>
            <p:cNvPr id="79886" name="文本框 66574"/>
            <p:cNvSpPr txBox="1"/>
            <p:nvPr/>
          </p:nvSpPr>
          <p:spPr>
            <a:xfrm>
              <a:off x="4173" y="453"/>
              <a:ext cx="204" cy="250"/>
            </a:xfrm>
            <a:prstGeom prst="rect">
              <a:avLst/>
            </a:prstGeom>
            <a:noFill/>
            <a:ln w="9525">
              <a:noFill/>
            </a:ln>
          </p:spPr>
          <p:txBody>
            <a:bodyPr wrap="square" anchor="t">
              <a:spAutoFit/>
            </a:bodyPr>
            <a:p>
              <a:pPr lvl="0" indent="0" eaLnBrk="0" hangingPunct="0"/>
              <a:r>
                <a:rPr lang="en-US" altLang="zh-CN" sz="2000" b="1">
                  <a:latin typeface="Arial" panose="020B0604020202020204" pitchFamily="34" charset="0"/>
                  <a:ea typeface="黑体" panose="02010609060101010101" pitchFamily="1" charset="-122"/>
                </a:rPr>
                <a:t>0</a:t>
              </a:r>
              <a:endParaRPr lang="en-US" altLang="zh-CN" sz="2000" b="1">
                <a:latin typeface="Arial" panose="020B0604020202020204" pitchFamily="34" charset="0"/>
                <a:ea typeface="黑体" panose="02010609060101010101" pitchFamily="1" charset="-122"/>
              </a:endParaRPr>
            </a:p>
          </p:txBody>
        </p:sp>
      </p:grpSp>
      <p:sp>
        <p:nvSpPr>
          <p:cNvPr id="66576" name="文本框 66575"/>
          <p:cNvSpPr txBox="1"/>
          <p:nvPr/>
        </p:nvSpPr>
        <p:spPr>
          <a:xfrm>
            <a:off x="539750" y="3141663"/>
            <a:ext cx="5040313" cy="2971800"/>
          </a:xfrm>
          <a:prstGeom prst="rect">
            <a:avLst/>
          </a:prstGeom>
          <a:solidFill>
            <a:schemeClr val="bg1"/>
          </a:solidFill>
          <a:ln w="9525">
            <a:noFill/>
          </a:ln>
        </p:spPr>
        <p:txBody>
          <a:bodyPr wrap="square" anchor="t">
            <a:spAutoFit/>
          </a:bodyPr>
          <a:p>
            <a:pPr lvl="0" indent="0" algn="just" eaLnBrk="0" hangingPunct="0">
              <a:lnSpc>
                <a:spcPct val="135000"/>
              </a:lnSpc>
              <a:spcBef>
                <a:spcPct val="50000"/>
              </a:spcBef>
            </a:pPr>
            <a:r>
              <a:rPr lang="zh-CN" altLang="en-US" sz="2800" b="1" dirty="0">
                <a:solidFill>
                  <a:srgbClr val="FF00FF"/>
                </a:solidFill>
                <a:latin typeface="Arial" panose="020B0604020202020204" pitchFamily="34" charset="0"/>
                <a:ea typeface="黑体" panose="02010609060101010101" pitchFamily="1" charset="-122"/>
              </a:rPr>
              <a:t>■</a:t>
            </a:r>
            <a:r>
              <a:rPr lang="zh-CN" altLang="en-US" sz="2800" b="1" dirty="0">
                <a:latin typeface="黑体" panose="02010609060101010101" pitchFamily="1" charset="-122"/>
                <a:ea typeface="黑体" panose="02010609060101010101" pitchFamily="1" charset="-122"/>
              </a:rPr>
              <a:t>对某特定机器，其地址结构是一定的。若给定一个</a:t>
            </a:r>
            <a:r>
              <a:rPr lang="zh-CN" altLang="en-US" sz="2800" b="1" dirty="0">
                <a:solidFill>
                  <a:srgbClr val="0000FF"/>
                </a:solidFill>
                <a:latin typeface="黑体" panose="02010609060101010101" pitchFamily="1" charset="-122"/>
                <a:ea typeface="黑体" panose="02010609060101010101" pitchFamily="1" charset="-122"/>
              </a:rPr>
              <a:t>逻辑地址</a:t>
            </a:r>
            <a:r>
              <a:rPr lang="zh-CN" altLang="en-US" sz="2800" b="1" dirty="0">
                <a:latin typeface="黑体" panose="02010609060101010101" pitchFamily="1" charset="-122"/>
                <a:ea typeface="黑体" panose="02010609060101010101" pitchFamily="1" charset="-122"/>
              </a:rPr>
              <a:t>空间中的地址为</a:t>
            </a:r>
            <a:r>
              <a:rPr lang="zh-CN" altLang="en-US" sz="2800" b="1" dirty="0">
                <a:solidFill>
                  <a:srgbClr val="0000FF"/>
                </a:solidFill>
                <a:latin typeface="黑体" panose="02010609060101010101" pitchFamily="1" charset="-122"/>
                <a:ea typeface="黑体" panose="02010609060101010101" pitchFamily="1" charset="-122"/>
              </a:rPr>
              <a:t>A</a:t>
            </a:r>
            <a:r>
              <a:rPr lang="zh-CN" altLang="en-US" sz="2800" b="1" dirty="0">
                <a:latin typeface="黑体" panose="02010609060101010101" pitchFamily="1" charset="-122"/>
                <a:ea typeface="黑体" panose="02010609060101010101" pitchFamily="1" charset="-122"/>
              </a:rPr>
              <a:t>，</a:t>
            </a:r>
            <a:r>
              <a:rPr lang="zh-CN" altLang="en-US" sz="2800" b="1" dirty="0">
                <a:solidFill>
                  <a:srgbClr val="0000FF"/>
                </a:solidFill>
                <a:latin typeface="黑体" panose="02010609060101010101" pitchFamily="1" charset="-122"/>
                <a:ea typeface="黑体" panose="02010609060101010101" pitchFamily="1" charset="-122"/>
              </a:rPr>
              <a:t>页面大小</a:t>
            </a:r>
            <a:r>
              <a:rPr lang="zh-CN" altLang="en-US" sz="2800" b="1" dirty="0">
                <a:latin typeface="黑体" panose="02010609060101010101" pitchFamily="1" charset="-122"/>
                <a:ea typeface="黑体" panose="02010609060101010101" pitchFamily="1" charset="-122"/>
              </a:rPr>
              <a:t>为</a:t>
            </a:r>
            <a:r>
              <a:rPr lang="zh-CN" altLang="en-US" sz="2800" b="1" dirty="0">
                <a:solidFill>
                  <a:srgbClr val="0000FF"/>
                </a:solidFill>
                <a:latin typeface="黑体" panose="02010609060101010101" pitchFamily="1" charset="-122"/>
                <a:ea typeface="黑体" panose="02010609060101010101" pitchFamily="1" charset="-122"/>
              </a:rPr>
              <a:t>L</a:t>
            </a:r>
            <a:r>
              <a:rPr lang="zh-CN" altLang="en-US" sz="2800" b="1" dirty="0">
                <a:latin typeface="黑体" panose="02010609060101010101" pitchFamily="1" charset="-122"/>
                <a:ea typeface="黑体" panose="02010609060101010101" pitchFamily="1" charset="-122"/>
              </a:rPr>
              <a:t>，则</a:t>
            </a:r>
            <a:r>
              <a:rPr lang="zh-CN" altLang="en-US" sz="2800" b="1" dirty="0">
                <a:solidFill>
                  <a:srgbClr val="FF0066"/>
                </a:solidFill>
                <a:latin typeface="黑体" panose="02010609060101010101" pitchFamily="1" charset="-122"/>
                <a:ea typeface="黑体" panose="02010609060101010101" pitchFamily="1" charset="-122"/>
              </a:rPr>
              <a:t>页号P</a:t>
            </a:r>
            <a:r>
              <a:rPr lang="zh-CN" altLang="en-US" sz="2800" b="1" dirty="0">
                <a:latin typeface="黑体" panose="02010609060101010101" pitchFamily="1" charset="-122"/>
                <a:ea typeface="黑体" panose="02010609060101010101" pitchFamily="1" charset="-122"/>
              </a:rPr>
              <a:t>和</a:t>
            </a:r>
            <a:r>
              <a:rPr lang="zh-CN" altLang="en-US" sz="2800" b="1" dirty="0">
                <a:solidFill>
                  <a:srgbClr val="FF0066"/>
                </a:solidFill>
                <a:latin typeface="黑体" panose="02010609060101010101" pitchFamily="1" charset="-122"/>
                <a:ea typeface="黑体" panose="02010609060101010101" pitchFamily="1" charset="-122"/>
              </a:rPr>
              <a:t>页内地址w</a:t>
            </a:r>
            <a:r>
              <a:rPr lang="zh-CN" altLang="en-US" sz="2800" b="1" dirty="0">
                <a:latin typeface="黑体" panose="02010609060101010101" pitchFamily="1" charset="-122"/>
                <a:ea typeface="黑体" panose="02010609060101010101" pitchFamily="1" charset="-122"/>
              </a:rPr>
              <a:t>可按下式求得： </a:t>
            </a:r>
            <a:endParaRPr lang="zh-CN" altLang="en-US" sz="2800" b="1" dirty="0">
              <a:latin typeface="黑体" panose="02010609060101010101" pitchFamily="1" charset="-122"/>
              <a:ea typeface="黑体" panose="02010609060101010101" pitchFamily="1" charset="-122"/>
            </a:endParaRPr>
          </a:p>
        </p:txBody>
      </p:sp>
      <p:graphicFrame>
        <p:nvGraphicFramePr>
          <p:cNvPr id="66577" name="对象 66576"/>
          <p:cNvGraphicFramePr>
            <a:graphicFrameLocks noChangeAspect="1"/>
          </p:cNvGraphicFramePr>
          <p:nvPr/>
        </p:nvGraphicFramePr>
        <p:xfrm>
          <a:off x="5867400" y="3644900"/>
          <a:ext cx="3074988" cy="1971675"/>
        </p:xfrm>
        <a:graphic>
          <a:graphicData uri="http://schemas.openxmlformats.org/presentationml/2006/ole">
            <mc:AlternateContent xmlns:mc="http://schemas.openxmlformats.org/markup-compatibility/2006">
              <mc:Choice xmlns:v="urn:schemas-microsoft-com:vml" Requires="v">
                <p:oleObj spid="_x0000_s3083" name="" r:id="rId1" imgW="1043940" imgH="675005" progId="Equation.3">
                  <p:embed/>
                </p:oleObj>
              </mc:Choice>
              <mc:Fallback>
                <p:oleObj name="" r:id="rId1" imgW="1043940" imgH="675005" progId="Equation.3">
                  <p:embed/>
                  <p:pic>
                    <p:nvPicPr>
                      <p:cNvPr id="0" name="图片 3082"/>
                      <p:cNvPicPr/>
                      <p:nvPr/>
                    </p:nvPicPr>
                    <p:blipFill>
                      <a:blip r:embed="rId2"/>
                      <a:stretch>
                        <a:fillRect/>
                      </a:stretch>
                    </p:blipFill>
                    <p:spPr>
                      <a:xfrm>
                        <a:off x="5867400" y="3644900"/>
                        <a:ext cx="3074988" cy="1971675"/>
                      </a:xfrm>
                      <a:prstGeom prst="rect">
                        <a:avLst/>
                      </a:prstGeom>
                      <a:noFill/>
                      <a:ln w="38100">
                        <a:noFill/>
                        <a:miter/>
                      </a:ln>
                    </p:spPr>
                  </p:pic>
                </p:oleObj>
              </mc:Fallback>
            </mc:AlternateContent>
          </a:graphicData>
        </a:graphic>
      </p:graphicFrame>
      <p:sp>
        <p:nvSpPr>
          <p:cNvPr id="79889"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1+#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6576"/>
                                        </p:tgtEl>
                                        <p:attrNameLst>
                                          <p:attrName>style.visibility</p:attrName>
                                        </p:attrNameLst>
                                      </p:cBhvr>
                                      <p:to>
                                        <p:strVal val="visible"/>
                                      </p:to>
                                    </p:set>
                                    <p:anim calcmode="lin" valueType="num">
                                      <p:cBhvr additive="base">
                                        <p:cTn id="13" dur="500" fill="hold"/>
                                        <p:tgtEl>
                                          <p:spTgt spid="66576"/>
                                        </p:tgtEl>
                                        <p:attrNameLst>
                                          <p:attrName>ppt_x</p:attrName>
                                        </p:attrNameLst>
                                      </p:cBhvr>
                                      <p:tavLst>
                                        <p:tav tm="0">
                                          <p:val>
                                            <p:strVal val="1+#ppt_w/2"/>
                                          </p:val>
                                        </p:tav>
                                        <p:tav tm="100000">
                                          <p:val>
                                            <p:strVal val="#ppt_x"/>
                                          </p:val>
                                        </p:tav>
                                      </p:tavLst>
                                    </p:anim>
                                    <p:anim calcmode="lin" valueType="num">
                                      <p:cBhvr additive="base">
                                        <p:cTn id="14" dur="500" fill="hold"/>
                                        <p:tgtEl>
                                          <p:spTgt spid="6657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66577"/>
                                        </p:tgtEl>
                                        <p:attrNameLst>
                                          <p:attrName>style.visibility</p:attrName>
                                        </p:attrNameLst>
                                      </p:cBhvr>
                                      <p:to>
                                        <p:strVal val="visible"/>
                                      </p:to>
                                    </p:set>
                                    <p:anim calcmode="lin" valueType="num">
                                      <p:cBhvr additive="base">
                                        <p:cTn id="18" dur="500" fill="hold"/>
                                        <p:tgtEl>
                                          <p:spTgt spid="66577"/>
                                        </p:tgtEl>
                                        <p:attrNameLst>
                                          <p:attrName>ppt_x</p:attrName>
                                        </p:attrNameLst>
                                      </p:cBhvr>
                                      <p:tavLst>
                                        <p:tav tm="0">
                                          <p:val>
                                            <p:strVal val="1+#ppt_w/2"/>
                                          </p:val>
                                        </p:tav>
                                        <p:tav tm="100000">
                                          <p:val>
                                            <p:strVal val="#ppt_x"/>
                                          </p:val>
                                        </p:tav>
                                      </p:tavLst>
                                    </p:anim>
                                    <p:anim calcmode="lin" valueType="num">
                                      <p:cBhvr additive="base">
                                        <p:cTn id="19" dur="500" fill="hold"/>
                                        <p:tgtEl>
                                          <p:spTgt spid="665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6" grpId="0" bldLvl="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68609"/>
          <p:cNvSpPr>
            <a:spLocks noGrp="1"/>
          </p:cNvSpPr>
          <p:nvPr>
            <p:ph type="title"/>
          </p:nvPr>
        </p:nvSpPr>
        <p:spPr>
          <a:xfrm>
            <a:off x="457200" y="0"/>
            <a:ext cx="8229600" cy="942975"/>
          </a:xfrm>
        </p:spPr>
        <p:txBody>
          <a:bodyPr anchor="ctr"/>
          <a:p>
            <a:r>
              <a:rPr lang="zh-CN" altLang="en-US" dirty="0"/>
              <a:t>4. 页表</a:t>
            </a:r>
            <a:endParaRPr lang="zh-CN" altLang="en-US" dirty="0"/>
          </a:p>
        </p:txBody>
      </p:sp>
      <p:sp>
        <p:nvSpPr>
          <p:cNvPr id="68611" name="文本框 68610"/>
          <p:cNvSpPr txBox="1"/>
          <p:nvPr/>
        </p:nvSpPr>
        <p:spPr>
          <a:xfrm>
            <a:off x="684213" y="1341438"/>
            <a:ext cx="6696075" cy="854075"/>
          </a:xfrm>
          <a:prstGeom prst="rect">
            <a:avLst/>
          </a:prstGeom>
          <a:solidFill>
            <a:schemeClr val="bg1"/>
          </a:solidFill>
          <a:ln w="9525">
            <a:noFill/>
          </a:ln>
        </p:spPr>
        <p:txBody>
          <a:bodyPr wrap="square" lIns="0" tIns="0" rIns="0" bIns="0" anchor="t">
            <a:spAutoFit/>
          </a:bodyPr>
          <a:p>
            <a:pPr lvl="0" indent="0" eaLnBrk="0" hangingPunct="0">
              <a:spcBef>
                <a:spcPct val="50000"/>
              </a:spcBef>
            </a:pPr>
            <a:r>
              <a:rPr lang="zh-CN" altLang="en-US" sz="2800" b="1" dirty="0">
                <a:solidFill>
                  <a:srgbClr val="FF00FF"/>
                </a:solidFill>
                <a:latin typeface="Arial" panose="020B0604020202020204" pitchFamily="34" charset="0"/>
                <a:ea typeface="黑体" panose="02010609060101010101" pitchFamily="1" charset="-122"/>
              </a:rPr>
              <a:t>■ 页表</a:t>
            </a:r>
            <a:r>
              <a:rPr lang="zh-CN" altLang="en-US" sz="2800" b="1" dirty="0">
                <a:latin typeface="Arial" panose="020B0604020202020204" pitchFamily="34" charset="0"/>
                <a:ea typeface="黑体" panose="02010609060101010101" pitchFamily="1" charset="-122"/>
              </a:rPr>
              <a:t>列出了作业的逻辑页与其在主存中的物理块的对应关系</a:t>
            </a:r>
            <a:r>
              <a:rPr lang="zh-CN" altLang="en-US" sz="2800" b="1" dirty="0">
                <a:solidFill>
                  <a:srgbClr val="FF0000"/>
                </a:solidFill>
                <a:latin typeface="Arial" panose="020B0604020202020204" pitchFamily="34" charset="0"/>
                <a:ea typeface="黑体" panose="02010609060101010101" pitchFamily="1" charset="-122"/>
              </a:rPr>
              <a:t>（页号，块号）</a:t>
            </a:r>
            <a:endParaRPr lang="zh-CN" altLang="en-US" sz="2800" b="1" dirty="0">
              <a:solidFill>
                <a:srgbClr val="FF0000"/>
              </a:solidFill>
              <a:latin typeface="Arial" panose="020B0604020202020204" pitchFamily="34" charset="0"/>
              <a:ea typeface="黑体" panose="02010609060101010101" pitchFamily="1" charset="-122"/>
            </a:endParaRPr>
          </a:p>
        </p:txBody>
      </p:sp>
      <p:sp>
        <p:nvSpPr>
          <p:cNvPr id="68612" name="文本框 68611"/>
          <p:cNvSpPr txBox="1"/>
          <p:nvPr/>
        </p:nvSpPr>
        <p:spPr>
          <a:xfrm>
            <a:off x="684213" y="2501900"/>
            <a:ext cx="6630987" cy="1279525"/>
          </a:xfrm>
          <a:prstGeom prst="rect">
            <a:avLst/>
          </a:prstGeom>
          <a:solidFill>
            <a:schemeClr val="bg1"/>
          </a:solidFill>
          <a:ln w="9525">
            <a:noFill/>
          </a:ln>
        </p:spPr>
        <p:txBody>
          <a:bodyPr wrap="square" lIns="0" tIns="0" rIns="0" bIns="0" anchor="t">
            <a:spAutoFit/>
          </a:bodyPr>
          <a:p>
            <a:pPr lvl="0" indent="0" eaLnBrk="0" hangingPunct="0">
              <a:spcBef>
                <a:spcPct val="50000"/>
              </a:spcBef>
            </a:pPr>
            <a:r>
              <a:rPr lang="zh-CN" altLang="en-US" sz="2800" b="1" dirty="0">
                <a:solidFill>
                  <a:srgbClr val="FF00FF"/>
                </a:solidFill>
                <a:latin typeface="Arial" panose="020B0604020202020204" pitchFamily="34" charset="0"/>
                <a:ea typeface="黑体" panose="02010609060101010101" pitchFamily="1" charset="-122"/>
              </a:rPr>
              <a:t>■</a:t>
            </a:r>
            <a:r>
              <a:rPr lang="zh-CN" altLang="en-US" sz="2800" b="1" dirty="0">
                <a:solidFill>
                  <a:srgbClr val="FF6600"/>
                </a:solidFill>
                <a:latin typeface="Arial" panose="020B0604020202020204" pitchFamily="34" charset="0"/>
                <a:ea typeface="黑体" panose="02010609060101010101" pitchFamily="1" charset="-122"/>
              </a:rPr>
              <a:t>地址映射</a:t>
            </a:r>
            <a:r>
              <a:rPr lang="zh-CN" altLang="en-US" sz="2800" b="1" dirty="0">
                <a:latin typeface="Arial" panose="020B0604020202020204" pitchFamily="34" charset="0"/>
                <a:ea typeface="黑体" panose="02010609060101010101" pitchFamily="1" charset="-122"/>
              </a:rPr>
              <a:t>：将用户地址空间的逻辑地址变换为内存空间的物理地址，</a:t>
            </a:r>
            <a:r>
              <a:rPr lang="zh-CN" altLang="en-US" sz="2800" b="1" dirty="0">
                <a:solidFill>
                  <a:srgbClr val="FF00FF"/>
                </a:solidFill>
                <a:latin typeface="Arial" panose="020B0604020202020204" pitchFamily="34" charset="0"/>
                <a:ea typeface="黑体" panose="02010609060101010101" pitchFamily="1" charset="-122"/>
              </a:rPr>
              <a:t> </a:t>
            </a:r>
            <a:r>
              <a:rPr lang="zh-CN" altLang="en-US" sz="2800" b="1" dirty="0">
                <a:latin typeface="Arial" panose="020B0604020202020204" pitchFamily="34" charset="0"/>
                <a:ea typeface="黑体" panose="02010609060101010101" pitchFamily="1" charset="-122"/>
              </a:rPr>
              <a:t>借助页表来完成地址映射</a:t>
            </a:r>
            <a:endParaRPr lang="zh-CN" altLang="en-US" sz="2800" b="1" dirty="0">
              <a:latin typeface="Arial" panose="020B0604020202020204" pitchFamily="34" charset="0"/>
              <a:ea typeface="黑体" panose="02010609060101010101" pitchFamily="1" charset="-122"/>
            </a:endParaRPr>
          </a:p>
        </p:txBody>
      </p:sp>
      <p:sp>
        <p:nvSpPr>
          <p:cNvPr id="80900"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1">
                                            <p:txEl>
                                              <p:charRg st="0" end="36"/>
                                            </p:txEl>
                                          </p:spTgt>
                                        </p:tgtEl>
                                        <p:attrNameLst>
                                          <p:attrName>style.visibility</p:attrName>
                                        </p:attrNameLst>
                                      </p:cBhvr>
                                      <p:to>
                                        <p:strVal val="visible"/>
                                      </p:to>
                                    </p:set>
                                    <p:anim calcmode="lin" valueType="num">
                                      <p:cBhvr additive="base">
                                        <p:cTn id="7" dur="500" fill="hold"/>
                                        <p:tgtEl>
                                          <p:spTgt spid="68611">
                                            <p:txEl>
                                              <p:charRg st="0" end="3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charRg st="0" end="3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68612"/>
                                        </p:tgtEl>
                                        <p:attrNameLst>
                                          <p:attrName>style.visibility</p:attrName>
                                        </p:attrNameLst>
                                      </p:cBhvr>
                                      <p:to>
                                        <p:strVal val="visible"/>
                                      </p:to>
                                    </p:set>
                                    <p:animEffect transition="in" filter="slide(fromTop)">
                                      <p:cBhvr>
                                        <p:cTn id="13"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ldLvl="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70657"/>
          <p:cNvSpPr>
            <a:spLocks noGrp="1"/>
          </p:cNvSpPr>
          <p:nvPr>
            <p:ph type="title"/>
          </p:nvPr>
        </p:nvSpPr>
        <p:spPr/>
        <p:txBody>
          <a:bodyPr anchor="ctr"/>
          <a:p>
            <a:endParaRPr lang="zh-CN" altLang="en-US"/>
          </a:p>
        </p:txBody>
      </p:sp>
      <p:pic>
        <p:nvPicPr>
          <p:cNvPr id="82946" name="内容占位符 70658" descr="7.11"/>
          <p:cNvPicPr>
            <a:picLocks noGrp="1" noChangeAspect="1"/>
          </p:cNvPicPr>
          <p:nvPr>
            <p:ph idx="1"/>
          </p:nvPr>
        </p:nvPicPr>
        <p:blipFill>
          <a:blip r:embed="rId1"/>
          <a:stretch>
            <a:fillRect/>
          </a:stretch>
        </p:blipFill>
        <p:spPr>
          <a:xfrm>
            <a:off x="0" y="0"/>
            <a:ext cx="8785225" cy="6859588"/>
          </a:xfrm>
        </p:spPr>
      </p:pic>
      <p:sp>
        <p:nvSpPr>
          <p:cNvPr id="70660" name="文本框 70659"/>
          <p:cNvSpPr txBox="1"/>
          <p:nvPr/>
        </p:nvSpPr>
        <p:spPr>
          <a:xfrm>
            <a:off x="1547813" y="4221163"/>
            <a:ext cx="2087562" cy="1066800"/>
          </a:xfrm>
          <a:prstGeom prst="rect">
            <a:avLst/>
          </a:prstGeom>
          <a:noFill/>
          <a:ln w="9525">
            <a:noFill/>
          </a:ln>
        </p:spPr>
        <p:txBody>
          <a:bodyPr wrap="square" lIns="0" tIns="0" rIns="0" bIns="0" anchor="t">
            <a:spAutoFit/>
          </a:bodyPr>
          <a:p>
            <a:pPr lvl="0" indent="0" eaLnBrk="0" hangingPunct="0">
              <a:spcBef>
                <a:spcPct val="50000"/>
              </a:spcBef>
              <a:buFont typeface="Wingdings" panose="05000000000000000000" pitchFamily="2" charset="2"/>
              <a:buChar char="l"/>
            </a:pPr>
            <a:r>
              <a:rPr lang="zh-CN" altLang="en-US" sz="2800" b="1" dirty="0">
                <a:solidFill>
                  <a:srgbClr val="FF00FF"/>
                </a:solidFill>
                <a:latin typeface="Arial" panose="020B0604020202020204" pitchFamily="34" charset="0"/>
                <a:ea typeface="黑体" panose="02010609060101010101" pitchFamily="1" charset="-122"/>
              </a:rPr>
              <a:t>16位地址</a:t>
            </a:r>
            <a:endParaRPr lang="zh-CN" altLang="en-US" sz="2800" b="1" dirty="0">
              <a:solidFill>
                <a:srgbClr val="FF00FF"/>
              </a:solidFill>
              <a:latin typeface="Arial" panose="020B0604020202020204" pitchFamily="34" charset="0"/>
              <a:ea typeface="黑体" panose="02010609060101010101" pitchFamily="1" charset="-122"/>
            </a:endParaRPr>
          </a:p>
          <a:p>
            <a:pPr lvl="0" indent="0" eaLnBrk="0" hangingPunct="0">
              <a:spcBef>
                <a:spcPct val="50000"/>
              </a:spcBef>
              <a:buFont typeface="Wingdings" panose="05000000000000000000" pitchFamily="2" charset="2"/>
              <a:buChar char="l"/>
            </a:pPr>
            <a:r>
              <a:rPr lang="zh-CN" altLang="en-US" sz="2800" b="1" dirty="0">
                <a:solidFill>
                  <a:srgbClr val="FF00FF"/>
                </a:solidFill>
                <a:latin typeface="Arial" panose="020B0604020202020204" pitchFamily="34" charset="0"/>
                <a:ea typeface="黑体" panose="02010609060101010101" pitchFamily="1" charset="-122"/>
              </a:rPr>
              <a:t>页大小1KB</a:t>
            </a:r>
            <a:endParaRPr lang="zh-CN" altLang="en-US" dirty="0">
              <a:solidFill>
                <a:srgbClr val="FF00FF"/>
              </a:solidFill>
              <a:latin typeface="Arial" panose="020B0604020202020204" pitchFamily="34" charset="0"/>
              <a:ea typeface="宋体" panose="02010600030101010101" pitchFamily="2" charset="-122"/>
            </a:endParaRPr>
          </a:p>
        </p:txBody>
      </p:sp>
      <p:sp>
        <p:nvSpPr>
          <p:cNvPr id="82948"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checkerboard(across)">
                                      <p:cBhvr>
                                        <p:cTn id="7"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71681"/>
          <p:cNvSpPr>
            <a:spLocks noGrp="1"/>
          </p:cNvSpPr>
          <p:nvPr>
            <p:ph type="title"/>
          </p:nvPr>
        </p:nvSpPr>
        <p:spPr/>
        <p:txBody>
          <a:bodyPr anchor="ctr"/>
          <a:p>
            <a:r>
              <a:rPr lang="zh-CN" altLang="en-US" dirty="0"/>
              <a:t>分页地址转换</a:t>
            </a:r>
            <a:endParaRPr lang="zh-CN" altLang="en-US" dirty="0"/>
          </a:p>
        </p:txBody>
      </p:sp>
      <p:pic>
        <p:nvPicPr>
          <p:cNvPr id="83970" name="内容占位符 71682" descr="7.12.1"/>
          <p:cNvPicPr>
            <a:picLocks noGrp="1" noChangeAspect="1"/>
          </p:cNvPicPr>
          <p:nvPr>
            <p:ph idx="1"/>
          </p:nvPr>
        </p:nvPicPr>
        <p:blipFill>
          <a:blip r:embed="rId1"/>
          <a:stretch>
            <a:fillRect/>
          </a:stretch>
        </p:blipFill>
        <p:spPr>
          <a:xfrm>
            <a:off x="-17462" y="1417638"/>
            <a:ext cx="9161462" cy="5072062"/>
          </a:xfrm>
        </p:spPr>
      </p:pic>
      <p:sp>
        <p:nvSpPr>
          <p:cNvPr id="83971"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72705"/>
          <p:cNvSpPr>
            <a:spLocks noGrp="1"/>
          </p:cNvSpPr>
          <p:nvPr>
            <p:ph type="title"/>
          </p:nvPr>
        </p:nvSpPr>
        <p:spPr>
          <a:xfrm>
            <a:off x="457200" y="0"/>
            <a:ext cx="8229600" cy="942975"/>
          </a:xfrm>
        </p:spPr>
        <p:txBody>
          <a:bodyPr anchor="ctr"/>
          <a:p>
            <a:r>
              <a:rPr lang="zh-CN" altLang="en-US" dirty="0"/>
              <a:t>5. 分页的碎片问题</a:t>
            </a:r>
            <a:endParaRPr lang="zh-CN" altLang="en-US" dirty="0"/>
          </a:p>
        </p:txBody>
      </p:sp>
      <p:sp>
        <p:nvSpPr>
          <p:cNvPr id="72707" name="文本框 72706"/>
          <p:cNvSpPr txBox="1"/>
          <p:nvPr/>
        </p:nvSpPr>
        <p:spPr>
          <a:xfrm>
            <a:off x="468313" y="1557338"/>
            <a:ext cx="8280400" cy="2138362"/>
          </a:xfrm>
          <a:prstGeom prst="rect">
            <a:avLst/>
          </a:prstGeom>
          <a:noFill/>
          <a:ln w="9525">
            <a:noFill/>
          </a:ln>
        </p:spPr>
        <p:txBody>
          <a:bodyPr wrap="square" anchor="t">
            <a:spAutoFit/>
          </a:bodyPr>
          <a:p>
            <a:pPr marL="171450" lvl="1" indent="0" defTabSz="914400" eaLnBrk="0" hangingPunct="0">
              <a:lnSpc>
                <a:spcPct val="120000"/>
              </a:lnSpc>
            </a:pPr>
            <a:r>
              <a:rPr lang="zh-CN" altLang="en-US" sz="2800" b="1" dirty="0">
                <a:solidFill>
                  <a:srgbClr val="FF00FF"/>
                </a:solidFill>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黑体" panose="02010609060101010101" pitchFamily="1" charset="-122"/>
              </a:rPr>
              <a:t>分页存储管理不会产生外碎片，可能在最后一页产生页内碎片。 </a:t>
            </a:r>
            <a:endParaRPr lang="zh-CN" altLang="en-US" sz="2800" b="1" dirty="0">
              <a:latin typeface="Arial" panose="020B0604020202020204" pitchFamily="34" charset="0"/>
              <a:ea typeface="黑体" panose="02010609060101010101" pitchFamily="1" charset="-122"/>
            </a:endParaRPr>
          </a:p>
          <a:p>
            <a:pPr marL="171450" lvl="1" indent="0" defTabSz="914400" eaLnBrk="0" hangingPunct="0">
              <a:lnSpc>
                <a:spcPct val="120000"/>
              </a:lnSpc>
            </a:pPr>
            <a:endParaRPr lang="zh-CN" altLang="en-US" sz="2800" b="1" dirty="0">
              <a:latin typeface="Arial" panose="020B0604020202020204" pitchFamily="34" charset="0"/>
              <a:ea typeface="黑体" panose="02010609060101010101" pitchFamily="1" charset="-122"/>
            </a:endParaRPr>
          </a:p>
          <a:p>
            <a:pPr marL="171450" lvl="1" indent="0" defTabSz="914400" eaLnBrk="0" hangingPunct="0">
              <a:lnSpc>
                <a:spcPct val="120000"/>
              </a:lnSpc>
            </a:pPr>
            <a:r>
              <a:rPr lang="zh-CN" altLang="en-US" sz="2800" b="1" dirty="0">
                <a:solidFill>
                  <a:srgbClr val="FF00FF"/>
                </a:solidFill>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黑体" panose="02010609060101010101" pitchFamily="1" charset="-122"/>
              </a:rPr>
              <a:t>思考: 最大和最小的页内碎片是多少 </a:t>
            </a:r>
            <a:endParaRPr lang="zh-CN" altLang="en-US" sz="2800" b="1" dirty="0">
              <a:latin typeface="Arial" panose="020B0604020202020204" pitchFamily="34" charset="0"/>
              <a:ea typeface="黑体" panose="02010609060101010101" pitchFamily="1" charset="-122"/>
            </a:endParaRPr>
          </a:p>
        </p:txBody>
      </p:sp>
      <p:sp>
        <p:nvSpPr>
          <p:cNvPr id="84995"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2707">
                                            <p:txEl>
                                              <p:charRg st="0" end="31"/>
                                            </p:txEl>
                                          </p:spTgt>
                                        </p:tgtEl>
                                        <p:attrNameLst>
                                          <p:attrName>style.visibility</p:attrName>
                                        </p:attrNameLst>
                                      </p:cBhvr>
                                      <p:to>
                                        <p:strVal val="visible"/>
                                      </p:to>
                                    </p:set>
                                    <p:anim calcmode="lin" valueType="num">
                                      <p:cBhvr additive="base">
                                        <p:cTn id="7" dur="500" fill="hold"/>
                                        <p:tgtEl>
                                          <p:spTgt spid="72707">
                                            <p:txEl>
                                              <p:charRg st="0" end="3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2707">
                                            <p:txEl>
                                              <p:charRg st="0" end="3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2707">
                                            <p:txEl>
                                              <p:charRg st="32" end="52"/>
                                            </p:txEl>
                                          </p:spTgt>
                                        </p:tgtEl>
                                        <p:attrNameLst>
                                          <p:attrName>style.visibility</p:attrName>
                                        </p:attrNameLst>
                                      </p:cBhvr>
                                      <p:to>
                                        <p:strVal val="visible"/>
                                      </p:to>
                                    </p:set>
                                    <p:anim calcmode="lin" valueType="num">
                                      <p:cBhvr additive="base">
                                        <p:cTn id="13" dur="500" fill="hold"/>
                                        <p:tgtEl>
                                          <p:spTgt spid="72707">
                                            <p:txEl>
                                              <p:charRg st="32" end="5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2707">
                                            <p:txEl>
                                              <p:charRg st="32" end="5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87041"/>
          <p:cNvSpPr>
            <a:spLocks noGrp="1"/>
          </p:cNvSpPr>
          <p:nvPr>
            <p:ph type="title"/>
          </p:nvPr>
        </p:nvSpPr>
        <p:spPr>
          <a:xfrm>
            <a:off x="457200" y="0"/>
            <a:ext cx="8229600" cy="942975"/>
          </a:xfrm>
        </p:spPr>
        <p:txBody>
          <a:bodyPr anchor="ctr"/>
          <a:p>
            <a:r>
              <a:rPr lang="zh-CN" altLang="en-US" dirty="0"/>
              <a:t>7.4 分段</a:t>
            </a:r>
            <a:endParaRPr lang="zh-CN" altLang="en-US" dirty="0"/>
          </a:p>
        </p:txBody>
      </p:sp>
      <p:sp>
        <p:nvSpPr>
          <p:cNvPr id="87043" name="文本框 87042"/>
          <p:cNvSpPr txBox="1"/>
          <p:nvPr/>
        </p:nvSpPr>
        <p:spPr>
          <a:xfrm>
            <a:off x="550863" y="1268413"/>
            <a:ext cx="8324850" cy="4267200"/>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FF00FF"/>
                </a:solidFill>
                <a:latin typeface="Arial" panose="020B0604020202020204" pitchFamily="34" charset="0"/>
                <a:ea typeface="黑体" panose="02010609060101010101" pitchFamily="1" charset="-122"/>
              </a:rPr>
              <a:t>■</a:t>
            </a:r>
            <a:r>
              <a:rPr lang="zh-CN" altLang="en-US" sz="2800" b="1" dirty="0">
                <a:latin typeface="黑体" panose="02010609060101010101" pitchFamily="1" charset="-122"/>
                <a:ea typeface="黑体" panose="02010609060101010101" pitchFamily="1" charset="-122"/>
              </a:rPr>
              <a:t>在分页存储系统中，作业的地址空间是一维线性的，这破坏了程序内部天然的逻辑结构(</a:t>
            </a:r>
            <a:r>
              <a:rPr lang="zh-CN" altLang="en-US" sz="2800" b="1" dirty="0">
                <a:solidFill>
                  <a:srgbClr val="FF00FF"/>
                </a:solidFill>
                <a:latin typeface="黑体" panose="02010609060101010101" pitchFamily="1" charset="-122"/>
                <a:ea typeface="黑体" panose="02010609060101010101" pitchFamily="1" charset="-122"/>
              </a:rPr>
              <a:t>多部分构成</a:t>
            </a:r>
            <a:r>
              <a:rPr lang="zh-CN" altLang="en-US" sz="2800" b="1" dirty="0">
                <a:latin typeface="黑体" panose="02010609060101010101" pitchFamily="1" charset="-122"/>
                <a:ea typeface="黑体" panose="02010609060101010101" pitchFamily="1" charset="-122"/>
              </a:rPr>
              <a:t>),造成共享、保护的困难。</a:t>
            </a:r>
            <a:endParaRPr lang="zh-CN" altLang="en-US" sz="2800" b="1" dirty="0">
              <a:latin typeface="黑体" panose="02010609060101010101" pitchFamily="1" charset="-122"/>
              <a:ea typeface="黑体" panose="02010609060101010101" pitchFamily="1" charset="-122"/>
            </a:endParaRPr>
          </a:p>
          <a:p>
            <a:pPr lvl="0" indent="0" eaLnBrk="0" hangingPunct="0">
              <a:spcBef>
                <a:spcPct val="50000"/>
              </a:spcBef>
            </a:pPr>
            <a:r>
              <a:rPr lang="zh-CN" altLang="en-US" sz="2800" b="1" dirty="0">
                <a:solidFill>
                  <a:srgbClr val="FF00FF"/>
                </a:solidFill>
                <a:latin typeface="Arial" panose="020B0604020202020204" pitchFamily="34" charset="0"/>
                <a:ea typeface="黑体" panose="02010609060101010101" pitchFamily="1" charset="-122"/>
              </a:rPr>
              <a:t>■</a:t>
            </a:r>
            <a:r>
              <a:rPr lang="zh-CN" altLang="en-US" sz="2800" b="1" dirty="0">
                <a:latin typeface="黑体" panose="02010609060101010101" pitchFamily="1" charset="-122"/>
                <a:ea typeface="黑体" panose="02010609060101010101" pitchFamily="1" charset="-122"/>
              </a:rPr>
              <a:t>引入分段存储管理方式， 主要是为了满足用户和程序员的下述需要：</a:t>
            </a:r>
            <a:endParaRPr lang="zh-CN" altLang="en-US" sz="2800" b="1" dirty="0">
              <a:latin typeface="黑体" panose="02010609060101010101" pitchFamily="1" charset="-122"/>
              <a:ea typeface="黑体" panose="02010609060101010101" pitchFamily="1" charset="-122"/>
            </a:endParaRPr>
          </a:p>
          <a:p>
            <a:pPr lvl="0" indent="0" eaLnBrk="0" hangingPunct="0">
              <a:spcBef>
                <a:spcPct val="50000"/>
              </a:spcBef>
            </a:pPr>
            <a:r>
              <a:rPr lang="zh-CN" altLang="en-US" sz="2800" b="1" dirty="0">
                <a:latin typeface="Arial" panose="020B0604020202020204" pitchFamily="34" charset="0"/>
                <a:ea typeface="黑体" panose="02010609060101010101" pitchFamily="1" charset="-122"/>
              </a:rPr>
              <a:t>①</a:t>
            </a:r>
            <a:r>
              <a:rPr lang="zh-CN" altLang="en-US" sz="2800" b="1" dirty="0">
                <a:latin typeface="黑体" panose="02010609060101010101" pitchFamily="1" charset="-122"/>
                <a:ea typeface="黑体" panose="02010609060101010101" pitchFamily="1" charset="-122"/>
              </a:rPr>
              <a:t>方便编程           </a:t>
            </a:r>
            <a:endParaRPr lang="zh-CN" altLang="en-US" sz="2800" b="1" dirty="0">
              <a:latin typeface="黑体" panose="02010609060101010101" pitchFamily="1" charset="-122"/>
              <a:ea typeface="黑体" panose="02010609060101010101" pitchFamily="1" charset="-122"/>
            </a:endParaRPr>
          </a:p>
          <a:p>
            <a:pPr lvl="0" indent="0" eaLnBrk="0" hangingPunct="0">
              <a:spcBef>
                <a:spcPct val="50000"/>
              </a:spcBef>
            </a:pPr>
            <a:r>
              <a:rPr lang="zh-CN" altLang="en-US" sz="2800" b="1" dirty="0">
                <a:latin typeface="Arial" panose="020B0604020202020204" pitchFamily="34" charset="0"/>
                <a:ea typeface="黑体" panose="02010609060101010101" pitchFamily="1" charset="-122"/>
              </a:rPr>
              <a:t>②</a:t>
            </a:r>
            <a:r>
              <a:rPr lang="zh-CN" altLang="en-US" sz="2800" b="1" dirty="0">
                <a:latin typeface="黑体" panose="02010609060101010101" pitchFamily="1" charset="-122"/>
                <a:ea typeface="黑体" panose="02010609060101010101" pitchFamily="1" charset="-122"/>
              </a:rPr>
              <a:t>信息共享 </a:t>
            </a:r>
            <a:endParaRPr lang="zh-CN" altLang="en-US" sz="2800" b="1" dirty="0">
              <a:latin typeface="黑体" panose="02010609060101010101" pitchFamily="1" charset="-122"/>
              <a:ea typeface="黑体" panose="02010609060101010101" pitchFamily="1" charset="-122"/>
            </a:endParaRPr>
          </a:p>
          <a:p>
            <a:pPr lvl="0" indent="0" eaLnBrk="0" hangingPunct="0">
              <a:spcBef>
                <a:spcPct val="50000"/>
              </a:spcBef>
            </a:pPr>
            <a:r>
              <a:rPr lang="zh-CN" altLang="en-US" sz="2800" b="1" dirty="0">
                <a:latin typeface="Arial" panose="020B0604020202020204" pitchFamily="34" charset="0"/>
                <a:ea typeface="黑体" panose="02010609060101010101" pitchFamily="1" charset="-122"/>
              </a:rPr>
              <a:t>③</a:t>
            </a:r>
            <a:r>
              <a:rPr lang="zh-CN" altLang="en-US" sz="2800" b="1" dirty="0">
                <a:latin typeface="黑体" panose="02010609060101010101" pitchFamily="1" charset="-122"/>
                <a:ea typeface="黑体" panose="02010609060101010101" pitchFamily="1" charset="-122"/>
              </a:rPr>
              <a:t>信息保护           </a:t>
            </a:r>
            <a:endParaRPr lang="zh-CN" altLang="en-US" dirty="0">
              <a:latin typeface="Arial" panose="020B0604020202020204" pitchFamily="34" charset="0"/>
              <a:ea typeface="宋体" panose="02010600030101010101" pitchFamily="2" charset="-122"/>
            </a:endParaRPr>
          </a:p>
        </p:txBody>
      </p:sp>
      <p:sp>
        <p:nvSpPr>
          <p:cNvPr id="92163"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7043">
                                            <p:txEl>
                                              <p:charRg st="0" end="59"/>
                                            </p:txEl>
                                          </p:spTgt>
                                        </p:tgtEl>
                                        <p:attrNameLst>
                                          <p:attrName>style.visibility</p:attrName>
                                        </p:attrNameLst>
                                      </p:cBhvr>
                                      <p:to>
                                        <p:strVal val="visible"/>
                                      </p:to>
                                    </p:set>
                                    <p:anim calcmode="lin" valueType="num">
                                      <p:cBhvr additive="base">
                                        <p:cTn id="7" dur="500" fill="hold"/>
                                        <p:tgtEl>
                                          <p:spTgt spid="87043">
                                            <p:txEl>
                                              <p:charRg st="0" end="59"/>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043">
                                            <p:txEl>
                                              <p:charRg st="0" end="5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7043">
                                            <p:txEl>
                                              <p:charRg st="59" end="92"/>
                                            </p:txEl>
                                          </p:spTgt>
                                        </p:tgtEl>
                                        <p:attrNameLst>
                                          <p:attrName>style.visibility</p:attrName>
                                        </p:attrNameLst>
                                      </p:cBhvr>
                                      <p:to>
                                        <p:strVal val="visible"/>
                                      </p:to>
                                    </p:set>
                                    <p:anim calcmode="lin" valueType="num">
                                      <p:cBhvr additive="base">
                                        <p:cTn id="13" dur="500" fill="hold"/>
                                        <p:tgtEl>
                                          <p:spTgt spid="87043">
                                            <p:txEl>
                                              <p:charRg st="59" end="9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7043">
                                            <p:txEl>
                                              <p:charRg st="59" end="92"/>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87043">
                                            <p:txEl>
                                              <p:charRg st="92" end="109"/>
                                            </p:txEl>
                                          </p:spTgt>
                                        </p:tgtEl>
                                        <p:attrNameLst>
                                          <p:attrName>style.visibility</p:attrName>
                                        </p:attrNameLst>
                                      </p:cBhvr>
                                      <p:to>
                                        <p:strVal val="visible"/>
                                      </p:to>
                                    </p:set>
                                    <p:anim calcmode="lin" valueType="num">
                                      <p:cBhvr additive="base">
                                        <p:cTn id="18" dur="500" fill="hold"/>
                                        <p:tgtEl>
                                          <p:spTgt spid="87043">
                                            <p:txEl>
                                              <p:charRg st="92" end="109"/>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87043">
                                            <p:txEl>
                                              <p:charRg st="92" end="109"/>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87043">
                                            <p:txEl>
                                              <p:charRg st="109" end="116"/>
                                            </p:txEl>
                                          </p:spTgt>
                                        </p:tgtEl>
                                        <p:attrNameLst>
                                          <p:attrName>style.visibility</p:attrName>
                                        </p:attrNameLst>
                                      </p:cBhvr>
                                      <p:to>
                                        <p:strVal val="visible"/>
                                      </p:to>
                                    </p:set>
                                    <p:anim calcmode="lin" valueType="num">
                                      <p:cBhvr additive="base">
                                        <p:cTn id="23" dur="500" fill="hold"/>
                                        <p:tgtEl>
                                          <p:spTgt spid="87043">
                                            <p:txEl>
                                              <p:charRg st="109" end="116"/>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7043">
                                            <p:txEl>
                                              <p:charRg st="109" end="116"/>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87043">
                                            <p:txEl>
                                              <p:charRg st="116" end="133"/>
                                            </p:txEl>
                                          </p:spTgt>
                                        </p:tgtEl>
                                        <p:attrNameLst>
                                          <p:attrName>style.visibility</p:attrName>
                                        </p:attrNameLst>
                                      </p:cBhvr>
                                      <p:to>
                                        <p:strVal val="visible"/>
                                      </p:to>
                                    </p:set>
                                    <p:anim calcmode="lin" valueType="num">
                                      <p:cBhvr additive="base">
                                        <p:cTn id="28" dur="500" fill="hold"/>
                                        <p:tgtEl>
                                          <p:spTgt spid="87043">
                                            <p:txEl>
                                              <p:charRg st="116" end="133"/>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7043">
                                            <p:txEl>
                                              <p:charRg st="116" end="13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1265"/>
          <p:cNvSpPr>
            <a:spLocks noGrp="1"/>
          </p:cNvSpPr>
          <p:nvPr>
            <p:ph type="title"/>
          </p:nvPr>
        </p:nvSpPr>
        <p:spPr>
          <a:xfrm>
            <a:off x="384175" y="0"/>
            <a:ext cx="8229600" cy="1143000"/>
          </a:xfrm>
        </p:spPr>
        <p:txBody>
          <a:bodyPr anchor="ctr"/>
          <a:p>
            <a:r>
              <a:rPr lang="zh-CN" altLang="en-US" dirty="0"/>
              <a:t>内存管理需要满足的需求</a:t>
            </a:r>
            <a:endParaRPr lang="zh-CN" altLang="en-US" dirty="0"/>
          </a:p>
        </p:txBody>
      </p:sp>
      <p:sp>
        <p:nvSpPr>
          <p:cNvPr id="21506" name="文本占位符 11266"/>
          <p:cNvSpPr>
            <a:spLocks noGrp="1"/>
          </p:cNvSpPr>
          <p:nvPr>
            <p:ph idx="1"/>
          </p:nvPr>
        </p:nvSpPr>
        <p:spPr>
          <a:xfrm>
            <a:off x="457200" y="981075"/>
            <a:ext cx="8686800" cy="4525963"/>
          </a:xfrm>
        </p:spPr>
        <p:txBody>
          <a:bodyPr anchor="t"/>
          <a:p>
            <a:pPr fontAlgn="base">
              <a:lnSpc>
                <a:spcPct val="120000"/>
              </a:lnSpc>
            </a:pPr>
            <a:r>
              <a:rPr lang="zh-CN" altLang="en-US" strike="noStrike" noProof="1" dirty="0"/>
              <a:t>重定位 （见图</a:t>
            </a:r>
            <a:r>
              <a:rPr lang="en-US" altLang="zh-CN" strike="noStrike" noProof="1" dirty="0"/>
              <a:t>P205)</a:t>
            </a:r>
            <a:endParaRPr lang="en-US" altLang="zh-CN" strike="noStrike" noProof="1" dirty="0"/>
          </a:p>
          <a:p>
            <a:pPr lvl="1" fontAlgn="base">
              <a:lnSpc>
                <a:spcPct val="120000"/>
              </a:lnSpc>
            </a:pPr>
            <a:r>
              <a:rPr lang="zh-CN" altLang="en-US" strike="noStrike" noProof="1" dirty="0"/>
              <a:t> 把进程换出后再换入，放入内存的其他区域</a:t>
            </a:r>
            <a:endParaRPr lang="zh-CN" altLang="en-US" strike="noStrike" noProof="1" dirty="0"/>
          </a:p>
          <a:p>
            <a:pPr fontAlgn="base">
              <a:lnSpc>
                <a:spcPct val="120000"/>
              </a:lnSpc>
            </a:pPr>
            <a:r>
              <a:rPr lang="zh-CN" altLang="en-US" strike="noStrike" noProof="1" dirty="0"/>
              <a:t>保护</a:t>
            </a:r>
            <a:endParaRPr lang="zh-CN" altLang="en-US" strike="noStrike" noProof="1" dirty="0"/>
          </a:p>
          <a:p>
            <a:pPr lvl="1" fontAlgn="base">
              <a:lnSpc>
                <a:spcPct val="120000"/>
              </a:lnSpc>
            </a:pPr>
            <a:r>
              <a:rPr lang="zh-CN" altLang="en-US" strike="noStrike" noProof="1" dirty="0"/>
              <a:t> （运行时）保护进程的程序和数据不被未授权的访问和修改 </a:t>
            </a:r>
            <a:r>
              <a:rPr lang="zh-CN" altLang="en-US" strike="noStrike" noProof="1" dirty="0">
                <a:solidFill>
                  <a:srgbClr val="FF00FF"/>
                </a:solidFill>
              </a:rPr>
              <a:t>（用硬件实现保护）</a:t>
            </a:r>
            <a:endParaRPr lang="zh-CN" altLang="en-US" strike="noStrike" noProof="1" dirty="0">
              <a:solidFill>
                <a:srgbClr val="FF00FF"/>
              </a:solidFill>
            </a:endParaRPr>
          </a:p>
          <a:p>
            <a:pPr fontAlgn="base">
              <a:lnSpc>
                <a:spcPct val="120000"/>
              </a:lnSpc>
            </a:pPr>
            <a:r>
              <a:rPr lang="zh-CN" altLang="en-US" strike="noStrike" noProof="1" dirty="0"/>
              <a:t>共享</a:t>
            </a:r>
            <a:endParaRPr lang="zh-CN" altLang="en-US" strike="noStrike" noProof="1" dirty="0"/>
          </a:p>
          <a:p>
            <a:pPr lvl="1" fontAlgn="base">
              <a:lnSpc>
                <a:spcPct val="120000"/>
              </a:lnSpc>
            </a:pPr>
            <a:r>
              <a:rPr lang="zh-CN" altLang="en-US" strike="noStrike" noProof="1" dirty="0"/>
              <a:t>多个进程访问共享内存区域（共享也需要保护）</a:t>
            </a:r>
            <a:endParaRPr lang="zh-CN" altLang="en-US" strike="noStrike" noProof="1" dirty="0"/>
          </a:p>
          <a:p>
            <a:pPr marL="0" indent="0" fontAlgn="base">
              <a:lnSpc>
                <a:spcPct val="90000"/>
              </a:lnSpc>
              <a:buNone/>
            </a:pPr>
            <a:endParaRPr lang="zh-CN" altLang="en-US" strike="noStrike" noProof="1" dirty="0"/>
          </a:p>
        </p:txBody>
      </p:sp>
      <p:sp>
        <p:nvSpPr>
          <p:cNvPr id="21507"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90113"/>
          <p:cNvSpPr>
            <a:spLocks noGrp="1"/>
          </p:cNvSpPr>
          <p:nvPr>
            <p:ph type="title"/>
          </p:nvPr>
        </p:nvSpPr>
        <p:spPr>
          <a:xfrm>
            <a:off x="457200" y="0"/>
            <a:ext cx="8229600" cy="942975"/>
          </a:xfrm>
        </p:spPr>
        <p:txBody>
          <a:bodyPr anchor="ctr"/>
          <a:p>
            <a:r>
              <a:rPr lang="zh-CN" altLang="en-US" dirty="0"/>
              <a:t>1.分段的基本方法</a:t>
            </a:r>
            <a:endParaRPr lang="zh-CN" altLang="en-US" dirty="0"/>
          </a:p>
        </p:txBody>
      </p:sp>
      <p:sp>
        <p:nvSpPr>
          <p:cNvPr id="90115" name="文本框 90114"/>
          <p:cNvSpPr txBox="1"/>
          <p:nvPr/>
        </p:nvSpPr>
        <p:spPr>
          <a:xfrm>
            <a:off x="611188" y="942975"/>
            <a:ext cx="7920037" cy="2346325"/>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FF00FF"/>
                </a:solidFill>
                <a:latin typeface="Arial" panose="020B0604020202020204" pitchFamily="34" charset="0"/>
                <a:ea typeface="黑体" panose="02010609060101010101" pitchFamily="1" charset="-122"/>
              </a:rPr>
              <a:t>1. 分段</a:t>
            </a:r>
            <a:endParaRPr lang="zh-CN" altLang="en-US" sz="2800" b="1" dirty="0">
              <a:solidFill>
                <a:srgbClr val="FF00FF"/>
              </a:solidFill>
              <a:latin typeface="Arial" panose="020B0604020202020204" pitchFamily="34" charset="0"/>
              <a:ea typeface="黑体" panose="02010609060101010101" pitchFamily="1" charset="-122"/>
            </a:endParaRPr>
          </a:p>
          <a:p>
            <a:pPr lvl="0" indent="0" eaLnBrk="0" hangingPunct="0">
              <a:spcBef>
                <a:spcPct val="50000"/>
              </a:spcBef>
            </a:pPr>
            <a:r>
              <a:rPr lang="zh-CN" altLang="en-US" sz="2800" b="1" dirty="0">
                <a:solidFill>
                  <a:srgbClr val="FF00FF"/>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在分段存储管理方式中，将作业的地址空间划分为若干个段，每个段定义一组逻辑信息，每个段都是从0开始编址，并采用连续的地址空间。各段的长度和基址由段表给定</a:t>
            </a:r>
            <a:endParaRPr lang="zh-CN" altLang="en-US" sz="2800" b="1" dirty="0">
              <a:latin typeface="Arial" panose="020B0604020202020204" pitchFamily="34" charset="0"/>
              <a:ea typeface="黑体" panose="02010609060101010101" pitchFamily="1" charset="-122"/>
            </a:endParaRPr>
          </a:p>
        </p:txBody>
      </p:sp>
      <p:grpSp>
        <p:nvGrpSpPr>
          <p:cNvPr id="90116" name="组合 90115"/>
          <p:cNvGrpSpPr/>
          <p:nvPr/>
        </p:nvGrpSpPr>
        <p:grpSpPr>
          <a:xfrm>
            <a:off x="538163" y="3462338"/>
            <a:ext cx="6624637" cy="1908175"/>
            <a:chOff x="0" y="0"/>
            <a:chExt cx="4173" cy="1202"/>
          </a:xfrm>
        </p:grpSpPr>
        <p:sp>
          <p:nvSpPr>
            <p:cNvPr id="103428" name="文本框 90116"/>
            <p:cNvSpPr txBox="1"/>
            <p:nvPr/>
          </p:nvSpPr>
          <p:spPr>
            <a:xfrm>
              <a:off x="0" y="0"/>
              <a:ext cx="3812" cy="327"/>
            </a:xfrm>
            <a:prstGeom prst="rect">
              <a:avLst/>
            </a:prstGeom>
            <a:noFill/>
            <a:ln w="9525">
              <a:noFill/>
            </a:ln>
          </p:spPr>
          <p:txBody>
            <a:bodyPr wrap="none" anchor="t">
              <a:spAutoFit/>
            </a:bodyPr>
            <a:p>
              <a:pPr lvl="0" indent="0" eaLnBrk="0" hangingPunct="0"/>
              <a:r>
                <a:rPr lang="en-US" altLang="zh-CN" sz="2800" b="1">
                  <a:solidFill>
                    <a:srgbClr val="FF00FF"/>
                  </a:solidFill>
                  <a:latin typeface="Arial" panose="020B0604020202020204" pitchFamily="34" charset="0"/>
                  <a:ea typeface="黑体" panose="02010609060101010101" pitchFamily="1" charset="-122"/>
                </a:rPr>
                <a:t>■</a:t>
              </a:r>
              <a:r>
                <a:rPr lang="zh-CN" altLang="en-US" sz="2800" b="1">
                  <a:latin typeface="黑体" panose="02010609060101010101" pitchFamily="1" charset="-122"/>
                  <a:ea typeface="黑体" panose="02010609060101010101" pitchFamily="1" charset="-122"/>
                </a:rPr>
                <a:t>分段地址中的地址具有如下结构： </a:t>
              </a:r>
              <a:endParaRPr lang="zh-CN" altLang="en-US" sz="2800" b="1">
                <a:latin typeface="黑体" panose="02010609060101010101" pitchFamily="1" charset="-122"/>
                <a:ea typeface="黑体" panose="02010609060101010101" pitchFamily="1" charset="-122"/>
              </a:endParaRPr>
            </a:p>
          </p:txBody>
        </p:sp>
        <p:grpSp>
          <p:nvGrpSpPr>
            <p:cNvPr id="103429" name="组合 90117"/>
            <p:cNvGrpSpPr/>
            <p:nvPr/>
          </p:nvGrpSpPr>
          <p:grpSpPr>
            <a:xfrm>
              <a:off x="182" y="499"/>
              <a:ext cx="3991" cy="703"/>
              <a:chOff x="0" y="0"/>
              <a:chExt cx="3991" cy="703"/>
            </a:xfrm>
          </p:grpSpPr>
          <p:sp>
            <p:nvSpPr>
              <p:cNvPr id="103430" name="矩形 90118"/>
              <p:cNvSpPr/>
              <p:nvPr/>
            </p:nvSpPr>
            <p:spPr>
              <a:xfrm>
                <a:off x="1965" y="0"/>
                <a:ext cx="1920" cy="455"/>
              </a:xfrm>
              <a:prstGeom prst="rect">
                <a:avLst/>
              </a:prstGeom>
              <a:noFill/>
              <a:ln w="9525">
                <a:noFill/>
              </a:ln>
            </p:spPr>
            <p:txBody>
              <a:bodyPr wrap="square" anchor="t"/>
              <a:p>
                <a:pPr lvl="0" indent="0" algn="ctr">
                  <a:spcBef>
                    <a:spcPct val="20000"/>
                  </a:spcBef>
                  <a:buFont typeface="Wingdings" panose="05000000000000000000" pitchFamily="2" charset="2"/>
                  <a:buNone/>
                </a:pPr>
                <a:r>
                  <a:rPr lang="zh-CN" altLang="en-US" sz="2800">
                    <a:solidFill>
                      <a:srgbClr val="2D2DFF"/>
                    </a:solidFill>
                    <a:latin typeface="黑体" panose="02010609060101010101" pitchFamily="1" charset="-122"/>
                    <a:ea typeface="黑体" panose="02010609060101010101" pitchFamily="1" charset="-122"/>
                  </a:rPr>
                  <a:t>段内地址</a:t>
                </a:r>
                <a:endParaRPr lang="zh-CN" altLang="en-US" sz="2800">
                  <a:solidFill>
                    <a:srgbClr val="2D2DFF"/>
                  </a:solidFill>
                  <a:latin typeface="黑体" panose="02010609060101010101" pitchFamily="1" charset="-122"/>
                  <a:ea typeface="黑体" panose="02010609060101010101" pitchFamily="1" charset="-122"/>
                </a:endParaRPr>
              </a:p>
            </p:txBody>
          </p:sp>
          <p:sp>
            <p:nvSpPr>
              <p:cNvPr id="103431" name="矩形 90119"/>
              <p:cNvSpPr/>
              <p:nvPr/>
            </p:nvSpPr>
            <p:spPr>
              <a:xfrm>
                <a:off x="45" y="0"/>
                <a:ext cx="1920" cy="455"/>
              </a:xfrm>
              <a:prstGeom prst="rect">
                <a:avLst/>
              </a:prstGeom>
              <a:noFill/>
              <a:ln w="9525">
                <a:noFill/>
              </a:ln>
            </p:spPr>
            <p:txBody>
              <a:bodyPr wrap="square" anchor="t"/>
              <a:p>
                <a:pPr lvl="0" indent="0" algn="ctr">
                  <a:spcBef>
                    <a:spcPct val="20000"/>
                  </a:spcBef>
                  <a:buFont typeface="Wingdings" panose="05000000000000000000" pitchFamily="2" charset="2"/>
                  <a:buNone/>
                </a:pPr>
                <a:r>
                  <a:rPr lang="zh-CN" altLang="en-US" sz="2800">
                    <a:solidFill>
                      <a:srgbClr val="2D2DFF"/>
                    </a:solidFill>
                    <a:latin typeface="黑体" panose="02010609060101010101" pitchFamily="1" charset="-122"/>
                    <a:ea typeface="黑体" panose="02010609060101010101" pitchFamily="1" charset="-122"/>
                  </a:rPr>
                  <a:t>段号</a:t>
                </a:r>
                <a:endParaRPr lang="zh-CN" altLang="en-US" sz="2800">
                  <a:solidFill>
                    <a:srgbClr val="2D2DFF"/>
                  </a:solidFill>
                  <a:latin typeface="黑体" panose="02010609060101010101" pitchFamily="1" charset="-122"/>
                  <a:ea typeface="黑体" panose="02010609060101010101" pitchFamily="1" charset="-122"/>
                </a:endParaRPr>
              </a:p>
            </p:txBody>
          </p:sp>
          <p:sp>
            <p:nvSpPr>
              <p:cNvPr id="103432" name="直接连接符 90120"/>
              <p:cNvSpPr/>
              <p:nvPr/>
            </p:nvSpPr>
            <p:spPr>
              <a:xfrm>
                <a:off x="45" y="0"/>
                <a:ext cx="3840" cy="0"/>
              </a:xfrm>
              <a:prstGeom prst="line">
                <a:avLst/>
              </a:prstGeom>
              <a:ln w="28575" cap="sq" cmpd="sng">
                <a:solidFill>
                  <a:schemeClr val="tx1"/>
                </a:solidFill>
                <a:prstDash val="solid"/>
                <a:round/>
                <a:headEnd type="none" w="med" len="med"/>
                <a:tailEnd type="none" w="med" len="med"/>
              </a:ln>
            </p:spPr>
          </p:sp>
          <p:sp>
            <p:nvSpPr>
              <p:cNvPr id="103433" name="直接连接符 90121"/>
              <p:cNvSpPr/>
              <p:nvPr/>
            </p:nvSpPr>
            <p:spPr>
              <a:xfrm>
                <a:off x="45" y="455"/>
                <a:ext cx="3840" cy="0"/>
              </a:xfrm>
              <a:prstGeom prst="line">
                <a:avLst/>
              </a:prstGeom>
              <a:ln w="28575" cap="sq" cmpd="sng">
                <a:solidFill>
                  <a:schemeClr val="tx1"/>
                </a:solidFill>
                <a:prstDash val="solid"/>
                <a:round/>
                <a:headEnd type="none" w="med" len="med"/>
                <a:tailEnd type="none" w="med" len="med"/>
              </a:ln>
            </p:spPr>
          </p:sp>
          <p:sp>
            <p:nvSpPr>
              <p:cNvPr id="103434" name="直接连接符 90122"/>
              <p:cNvSpPr/>
              <p:nvPr/>
            </p:nvSpPr>
            <p:spPr>
              <a:xfrm>
                <a:off x="45" y="0"/>
                <a:ext cx="0" cy="455"/>
              </a:xfrm>
              <a:prstGeom prst="line">
                <a:avLst/>
              </a:prstGeom>
              <a:ln w="28575" cap="sq" cmpd="sng">
                <a:solidFill>
                  <a:schemeClr val="tx1"/>
                </a:solidFill>
                <a:prstDash val="solid"/>
                <a:round/>
                <a:headEnd type="none" w="med" len="med"/>
                <a:tailEnd type="none" w="med" len="med"/>
              </a:ln>
            </p:spPr>
          </p:sp>
          <p:sp>
            <p:nvSpPr>
              <p:cNvPr id="103435" name="直接连接符 90123"/>
              <p:cNvSpPr/>
              <p:nvPr/>
            </p:nvSpPr>
            <p:spPr>
              <a:xfrm>
                <a:off x="1965" y="0"/>
                <a:ext cx="0" cy="455"/>
              </a:xfrm>
              <a:prstGeom prst="line">
                <a:avLst/>
              </a:prstGeom>
              <a:ln w="12700" cap="flat" cmpd="sng">
                <a:solidFill>
                  <a:schemeClr val="tx1"/>
                </a:solidFill>
                <a:prstDash val="solid"/>
                <a:round/>
                <a:headEnd type="none" w="med" len="med"/>
                <a:tailEnd type="none" w="med" len="med"/>
              </a:ln>
            </p:spPr>
          </p:sp>
          <p:sp>
            <p:nvSpPr>
              <p:cNvPr id="103436" name="直接连接符 90124"/>
              <p:cNvSpPr/>
              <p:nvPr/>
            </p:nvSpPr>
            <p:spPr>
              <a:xfrm>
                <a:off x="3885" y="0"/>
                <a:ext cx="0" cy="455"/>
              </a:xfrm>
              <a:prstGeom prst="line">
                <a:avLst/>
              </a:prstGeom>
              <a:ln w="28575" cap="sq" cmpd="sng">
                <a:solidFill>
                  <a:schemeClr val="tx1"/>
                </a:solidFill>
                <a:prstDash val="solid"/>
                <a:round/>
                <a:headEnd type="none" w="med" len="med"/>
                <a:tailEnd type="none" w="med" len="med"/>
              </a:ln>
            </p:spPr>
          </p:sp>
          <p:sp>
            <p:nvSpPr>
              <p:cNvPr id="103437" name="文本框 90125"/>
              <p:cNvSpPr txBox="1"/>
              <p:nvPr/>
            </p:nvSpPr>
            <p:spPr>
              <a:xfrm>
                <a:off x="0" y="453"/>
                <a:ext cx="3991" cy="250"/>
              </a:xfrm>
              <a:prstGeom prst="rect">
                <a:avLst/>
              </a:prstGeom>
              <a:noFill/>
              <a:ln w="9525">
                <a:noFill/>
              </a:ln>
            </p:spPr>
            <p:txBody>
              <a:bodyPr wrap="square" anchor="t">
                <a:spAutoFit/>
              </a:bodyPr>
              <a:p>
                <a:pPr lvl="0" indent="0" eaLnBrk="0" hangingPunct="0"/>
                <a:r>
                  <a:rPr lang="en-US" altLang="zh-CN" sz="2000" b="1">
                    <a:latin typeface="黑体" panose="02010609060101010101" pitchFamily="1" charset="-122"/>
                    <a:ea typeface="黑体" panose="02010609060101010101" pitchFamily="1" charset="-122"/>
                  </a:rPr>
                  <a:t>31                   16 15                    0</a:t>
                </a:r>
                <a:endParaRPr lang="en-US" altLang="zh-CN" sz="2000" b="1">
                  <a:latin typeface="黑体" panose="02010609060101010101" pitchFamily="1" charset="-122"/>
                  <a:ea typeface="黑体" panose="02010609060101010101" pitchFamily="1" charset="-122"/>
                </a:endParaRPr>
              </a:p>
            </p:txBody>
          </p:sp>
        </p:grpSp>
      </p:grpSp>
      <p:sp>
        <p:nvSpPr>
          <p:cNvPr id="103438" name="文本框 90126"/>
          <p:cNvSpPr txBox="1"/>
          <p:nvPr/>
        </p:nvSpPr>
        <p:spPr>
          <a:xfrm>
            <a:off x="1042988" y="5407025"/>
            <a:ext cx="7561262" cy="425450"/>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问题：</a:t>
            </a:r>
            <a:r>
              <a:rPr lang="zh-CN" altLang="en-US" sz="2800" b="1">
                <a:latin typeface="Arial" panose="020B0604020202020204" pitchFamily="34" charset="0"/>
                <a:ea typeface="黑体" panose="02010609060101010101" pitchFamily="1" charset="-122"/>
              </a:rPr>
              <a:t>最多多少个段，每个段最大多少空间？</a:t>
            </a:r>
            <a:endParaRPr lang="zh-CN" altLang="en-US" sz="2800" b="1">
              <a:latin typeface="Arial" panose="020B0604020202020204" pitchFamily="34" charset="0"/>
              <a:ea typeface="黑体" panose="02010609060101010101" pitchFamily="1" charset="-122"/>
            </a:endParaRPr>
          </a:p>
        </p:txBody>
      </p:sp>
      <p:sp>
        <p:nvSpPr>
          <p:cNvPr id="92163"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wipe(left)">
                                      <p:cBhvr>
                                        <p:cTn id="7" dur="500"/>
                                        <p:tgtEl>
                                          <p:spTgt spid="901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blinds(horizontal)">
                                      <p:cBhvr>
                                        <p:cTn id="12"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91137"/>
          <p:cNvSpPr>
            <a:spLocks noGrp="1"/>
          </p:cNvSpPr>
          <p:nvPr>
            <p:ph type="title"/>
          </p:nvPr>
        </p:nvSpPr>
        <p:spPr>
          <a:xfrm>
            <a:off x="457200" y="0"/>
            <a:ext cx="8229600" cy="942975"/>
          </a:xfrm>
        </p:spPr>
        <p:txBody>
          <a:bodyPr anchor="ctr"/>
          <a:p>
            <a:r>
              <a:rPr lang="zh-CN" altLang="en-US" dirty="0"/>
              <a:t>2.分段硬件</a:t>
            </a:r>
            <a:endParaRPr lang="zh-CN" altLang="en-US" dirty="0"/>
          </a:p>
        </p:txBody>
      </p:sp>
      <p:sp>
        <p:nvSpPr>
          <p:cNvPr id="91139" name="文本框 91138"/>
          <p:cNvSpPr txBox="1"/>
          <p:nvPr/>
        </p:nvSpPr>
        <p:spPr>
          <a:xfrm>
            <a:off x="684213" y="1485900"/>
            <a:ext cx="7920037" cy="427038"/>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FF00FF"/>
                </a:solidFill>
                <a:latin typeface="Arial" panose="020B0604020202020204" pitchFamily="34" charset="0"/>
                <a:ea typeface="黑体" panose="02010609060101010101" pitchFamily="1" charset="-122"/>
              </a:rPr>
              <a:t>2. 段表</a:t>
            </a:r>
            <a:endParaRPr lang="zh-CN" altLang="en-US" sz="2800" b="1" dirty="0">
              <a:latin typeface="Arial" panose="020B0604020202020204" pitchFamily="34" charset="0"/>
              <a:ea typeface="黑体" panose="02010609060101010101" pitchFamily="1" charset="-122"/>
            </a:endParaRPr>
          </a:p>
        </p:txBody>
      </p:sp>
      <p:sp>
        <p:nvSpPr>
          <p:cNvPr id="91140" name="文本框 91139"/>
          <p:cNvSpPr txBox="1"/>
          <p:nvPr/>
        </p:nvSpPr>
        <p:spPr>
          <a:xfrm>
            <a:off x="622300" y="2133600"/>
            <a:ext cx="8064500" cy="1495425"/>
          </a:xfrm>
          <a:prstGeom prst="rect">
            <a:avLst/>
          </a:prstGeom>
          <a:noFill/>
          <a:ln w="9525">
            <a:noFill/>
          </a:ln>
        </p:spPr>
        <p:txBody>
          <a:bodyPr wrap="square" lIns="0" tIns="0" rIns="0" bIns="0" anchor="t">
            <a:spAutoFit/>
          </a:bodyPr>
          <a:p>
            <a:pPr lvl="0" indent="0" eaLnBrk="0" hangingPunct="0">
              <a:spcBef>
                <a:spcPct val="50000"/>
              </a:spcBef>
            </a:pPr>
            <a:r>
              <a:rPr lang="en-US" altLang="zh-CN" sz="2800" b="1">
                <a:solidFill>
                  <a:srgbClr val="FF00FF"/>
                </a:solidFill>
                <a:latin typeface="Arial" panose="020B0604020202020204" pitchFamily="34" charset="0"/>
                <a:ea typeface="黑体" panose="02010609060101010101" pitchFamily="1" charset="-122"/>
              </a:rPr>
              <a:t>■</a:t>
            </a:r>
            <a:r>
              <a:rPr lang="zh-CN" altLang="en-US" sz="2800" b="1">
                <a:latin typeface="黑体" panose="02010609060101010101" pitchFamily="1" charset="-122"/>
                <a:ea typeface="黑体" panose="02010609060101010101" pitchFamily="1" charset="-122"/>
              </a:rPr>
              <a:t>段表记录了段号，段的首地址和长度之间的关系</a:t>
            </a:r>
            <a:endParaRPr lang="zh-CN" altLang="en-US" sz="2800" b="1">
              <a:latin typeface="黑体" panose="02010609060101010101" pitchFamily="1" charset="-122"/>
              <a:ea typeface="黑体" panose="02010609060101010101" pitchFamily="1" charset="-122"/>
            </a:endParaRPr>
          </a:p>
          <a:p>
            <a:pPr lvl="0" indent="0" eaLnBrk="0" hangingPunct="0">
              <a:spcBef>
                <a:spcPct val="50000"/>
              </a:spcBef>
            </a:pPr>
            <a:r>
              <a:rPr lang="en-US" altLang="zh-CN" sz="2800" b="1">
                <a:solidFill>
                  <a:srgbClr val="FF00FF"/>
                </a:solidFill>
                <a:latin typeface="Arial" panose="020B0604020202020204" pitchFamily="34" charset="0"/>
                <a:ea typeface="黑体" panose="02010609060101010101" pitchFamily="1" charset="-122"/>
              </a:rPr>
              <a:t>■</a:t>
            </a:r>
            <a:r>
              <a:rPr lang="zh-CN" altLang="en-US" sz="2800" b="1">
                <a:latin typeface="黑体" panose="02010609060101010101" pitchFamily="1" charset="-122"/>
                <a:ea typeface="黑体" panose="02010609060101010101" pitchFamily="1" charset="-122"/>
              </a:rPr>
              <a:t>每一个程序设置一个段表，放在内存</a:t>
            </a:r>
            <a:r>
              <a:rPr lang="en-US" altLang="zh-CN" sz="2800" b="1">
                <a:latin typeface="黑体" panose="02010609060101010101" pitchFamily="1" charset="-122"/>
                <a:ea typeface="黑体" panose="02010609060101010101" pitchFamily="1" charset="-122"/>
              </a:rPr>
              <a:t>,</a:t>
            </a:r>
            <a:r>
              <a:rPr lang="zh-CN" altLang="en-US" sz="2800" b="1">
                <a:latin typeface="黑体" panose="02010609060101010101" pitchFamily="1" charset="-122"/>
                <a:ea typeface="黑体" panose="02010609060101010101" pitchFamily="1" charset="-122"/>
              </a:rPr>
              <a:t>属于进程的现场信息</a:t>
            </a:r>
            <a:endParaRPr lang="zh-CN" altLang="en-US" sz="2800" b="1">
              <a:latin typeface="黑体" panose="02010609060101010101" pitchFamily="1" charset="-122"/>
              <a:ea typeface="黑体" panose="02010609060101010101" pitchFamily="1" charset="-122"/>
            </a:endParaRPr>
          </a:p>
        </p:txBody>
      </p:sp>
      <p:sp>
        <p:nvSpPr>
          <p:cNvPr id="92163"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P215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wipe(left)">
                                      <p:cBhvr>
                                        <p:cTn id="7" dur="500"/>
                                        <p:tgtEl>
                                          <p:spTgt spid="911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blinds(horizontal)">
                                      <p:cBhvr>
                                        <p:cTn id="12"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p:bldP spid="911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96257"/>
          <p:cNvSpPr>
            <a:spLocks noGrp="1"/>
          </p:cNvSpPr>
          <p:nvPr>
            <p:ph type="title"/>
          </p:nvPr>
        </p:nvSpPr>
        <p:spPr>
          <a:xfrm>
            <a:off x="468313" y="549275"/>
            <a:ext cx="8229600" cy="1143000"/>
          </a:xfrm>
        </p:spPr>
        <p:txBody>
          <a:bodyPr anchor="ctr"/>
          <a:p>
            <a:r>
              <a:rPr lang="zh-CN" altLang="en-US" dirty="0"/>
              <a:t>段式习题</a:t>
            </a:r>
            <a:endParaRPr lang="zh-CN" altLang="en-US" dirty="0"/>
          </a:p>
        </p:txBody>
      </p:sp>
      <p:sp>
        <p:nvSpPr>
          <p:cNvPr id="96259" name="文本框 96258"/>
          <p:cNvSpPr txBox="1"/>
          <p:nvPr/>
        </p:nvSpPr>
        <p:spPr>
          <a:xfrm>
            <a:off x="611188" y="1628775"/>
            <a:ext cx="8208962" cy="1708150"/>
          </a:xfrm>
          <a:prstGeom prst="rect">
            <a:avLst/>
          </a:prstGeom>
          <a:noFill/>
          <a:ln w="9525">
            <a:noFill/>
          </a:ln>
        </p:spPr>
        <p:txBody>
          <a:bodyPr wrap="square" lIns="0" tIns="0" rIns="0" bIns="0" anchor="t">
            <a:spAutoFit/>
          </a:bodyPr>
          <a:p>
            <a:pPr lvl="0" indent="0" eaLnBrk="0" hangingPunct="0">
              <a:spcBef>
                <a:spcPct val="50000"/>
              </a:spcBef>
            </a:pPr>
            <a:r>
              <a:rPr lang="en-US" altLang="zh-CN" sz="2800" b="1">
                <a:solidFill>
                  <a:srgbClr val="FF00FF"/>
                </a:solidFill>
                <a:latin typeface="Arial" panose="020B0604020202020204" pitchFamily="34" charset="0"/>
                <a:ea typeface="黑体" panose="02010609060101010101" pitchFamily="1" charset="-122"/>
              </a:rPr>
              <a:t>■</a:t>
            </a:r>
            <a:r>
              <a:rPr lang="zh-CN" altLang="en-US" sz="2800" b="1">
                <a:solidFill>
                  <a:srgbClr val="0000FF"/>
                </a:solidFill>
                <a:latin typeface="Arial" panose="020B0604020202020204" pitchFamily="34" charset="0"/>
                <a:ea typeface="黑体" panose="02010609060101010101" pitchFamily="1" charset="-122"/>
              </a:rPr>
              <a:t>习题：</a:t>
            </a:r>
            <a:r>
              <a:rPr lang="zh-CN" altLang="en-US" sz="2800" b="1">
                <a:latin typeface="Arial" panose="020B0604020202020204" pitchFamily="34" charset="0"/>
                <a:ea typeface="黑体" panose="02010609060101010101" pitchFamily="1" charset="-122"/>
              </a:rPr>
              <a:t>某段式存储系统中，有一个作业的段表如下表所示，秋逻辑地址</a:t>
            </a:r>
            <a:r>
              <a:rPr lang="en-US" altLang="zh-CN" sz="2800" b="1">
                <a:latin typeface="Arial" panose="020B0604020202020204" pitchFamily="34" charset="0"/>
                <a:ea typeface="黑体" panose="02010609060101010101" pitchFamily="1" charset="-122"/>
              </a:rPr>
              <a:t>[0,65],[1,55],[2,90],[3,20]</a:t>
            </a:r>
            <a:r>
              <a:rPr lang="zh-CN" altLang="en-US" sz="2800" b="1">
                <a:latin typeface="Arial" panose="020B0604020202020204" pitchFamily="34" charset="0"/>
                <a:ea typeface="黑体" panose="02010609060101010101" pitchFamily="1" charset="-122"/>
              </a:rPr>
              <a:t>对应的主存地址（按十进制）（其中方括号里的为段号，段内地址）</a:t>
            </a:r>
            <a:endParaRPr lang="zh-CN" altLang="en-US" sz="2800" b="1">
              <a:latin typeface="Arial" panose="020B0604020202020204" pitchFamily="34" charset="0"/>
              <a:ea typeface="黑体" panose="02010609060101010101" pitchFamily="1" charset="-122"/>
            </a:endParaRPr>
          </a:p>
        </p:txBody>
      </p:sp>
      <p:sp>
        <p:nvSpPr>
          <p:cNvPr id="96260" name="文本框 96259"/>
          <p:cNvSpPr txBox="1"/>
          <p:nvPr/>
        </p:nvSpPr>
        <p:spPr>
          <a:xfrm>
            <a:off x="1187450" y="3644900"/>
            <a:ext cx="6624638" cy="2135188"/>
          </a:xfrm>
          <a:prstGeom prst="rect">
            <a:avLst/>
          </a:prstGeom>
          <a:noFill/>
          <a:ln w="9525">
            <a:noFill/>
          </a:ln>
        </p:spPr>
        <p:txBody>
          <a:bodyPr wrap="square" lIns="0" tIns="0" rIns="0" bIns="0" anchor="t">
            <a:spAutoFit/>
          </a:bodyPr>
          <a:p>
            <a:pPr lvl="0" indent="0" eaLnBrk="0" hangingPunct="0"/>
            <a:r>
              <a:rPr lang="zh-CN" altLang="en-US" sz="2800" b="1">
                <a:latin typeface="Arial" panose="020B0604020202020204" pitchFamily="34" charset="0"/>
                <a:ea typeface="黑体" panose="02010609060101010101" pitchFamily="1" charset="-122"/>
              </a:rPr>
              <a:t>段号  段长  起始地址  状态</a:t>
            </a:r>
            <a:endParaRPr lang="zh-CN" altLang="en-US" sz="2800" b="1">
              <a:latin typeface="Arial" panose="020B0604020202020204" pitchFamily="34" charset="0"/>
              <a:ea typeface="黑体" panose="02010609060101010101" pitchFamily="1" charset="-122"/>
            </a:endParaRPr>
          </a:p>
          <a:p>
            <a:pPr lvl="0" indent="0" eaLnBrk="0" hangingPunct="0"/>
            <a:r>
              <a:rPr lang="en-US" altLang="zh-CN" sz="2800" b="1">
                <a:latin typeface="Arial" panose="020B0604020202020204" pitchFamily="34" charset="0"/>
                <a:ea typeface="黑体" panose="02010609060101010101" pitchFamily="1" charset="-122"/>
              </a:rPr>
              <a:t>0         200     600          1</a:t>
            </a:r>
            <a:endParaRPr lang="en-US" altLang="zh-CN" sz="2800" b="1">
              <a:latin typeface="Arial" panose="020B0604020202020204" pitchFamily="34" charset="0"/>
              <a:ea typeface="黑体" panose="02010609060101010101" pitchFamily="1" charset="-122"/>
            </a:endParaRPr>
          </a:p>
          <a:p>
            <a:pPr lvl="0" indent="0" eaLnBrk="0" hangingPunct="0"/>
            <a:r>
              <a:rPr lang="en-US" altLang="zh-CN" sz="2800" b="1">
                <a:latin typeface="Arial" panose="020B0604020202020204" pitchFamily="34" charset="0"/>
                <a:ea typeface="黑体" panose="02010609060101010101" pitchFamily="1" charset="-122"/>
              </a:rPr>
              <a:t>1         50       850          1</a:t>
            </a:r>
            <a:endParaRPr lang="en-US" altLang="zh-CN" sz="2800" b="1">
              <a:latin typeface="Arial" panose="020B0604020202020204" pitchFamily="34" charset="0"/>
              <a:ea typeface="黑体" panose="02010609060101010101" pitchFamily="1" charset="-122"/>
            </a:endParaRPr>
          </a:p>
          <a:p>
            <a:pPr lvl="0" indent="0" eaLnBrk="0" hangingPunct="0"/>
            <a:r>
              <a:rPr lang="en-US" altLang="zh-CN" sz="2800" b="1">
                <a:latin typeface="Arial" panose="020B0604020202020204" pitchFamily="34" charset="0"/>
                <a:ea typeface="黑体" panose="02010609060101010101" pitchFamily="1" charset="-122"/>
              </a:rPr>
              <a:t>2         100     1000        1</a:t>
            </a:r>
            <a:endParaRPr lang="en-US" altLang="zh-CN" sz="2800" b="1">
              <a:latin typeface="Arial" panose="020B0604020202020204" pitchFamily="34" charset="0"/>
              <a:ea typeface="黑体" panose="02010609060101010101" pitchFamily="1" charset="-122"/>
            </a:endParaRPr>
          </a:p>
          <a:p>
            <a:pPr lvl="0" indent="0" eaLnBrk="0" hangingPunct="0"/>
            <a:r>
              <a:rPr lang="en-US" altLang="zh-CN" sz="2800" b="1">
                <a:latin typeface="Arial" panose="020B0604020202020204" pitchFamily="34" charset="0"/>
                <a:ea typeface="黑体" panose="02010609060101010101" pitchFamily="1" charset="-122"/>
              </a:rPr>
              <a:t>3         150      ----           0</a:t>
            </a:r>
            <a:endParaRPr lang="en-US" altLang="zh-CN" sz="2800" b="1">
              <a:latin typeface="Arial" panose="020B0604020202020204" pitchFamily="34" charset="0"/>
              <a:ea typeface="黑体" panose="02010609060101010101" pitchFamily="1" charset="-122"/>
            </a:endParaRPr>
          </a:p>
        </p:txBody>
      </p:sp>
      <p:sp>
        <p:nvSpPr>
          <p:cNvPr id="96261" name="文本框 96260"/>
          <p:cNvSpPr txBox="1"/>
          <p:nvPr/>
        </p:nvSpPr>
        <p:spPr>
          <a:xfrm>
            <a:off x="1547813" y="5876925"/>
            <a:ext cx="6481762" cy="427038"/>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答案：</a:t>
            </a:r>
            <a:r>
              <a:rPr lang="en-US" altLang="zh-CN" sz="2800" b="1">
                <a:solidFill>
                  <a:srgbClr val="FF0000"/>
                </a:solidFill>
                <a:latin typeface="Arial" panose="020B0604020202020204" pitchFamily="34" charset="0"/>
                <a:ea typeface="黑体" panose="02010609060101010101" pitchFamily="1" charset="-122"/>
              </a:rPr>
              <a:t>665</a:t>
            </a:r>
            <a:r>
              <a:rPr lang="zh-CN" altLang="en-US" sz="2800" b="1">
                <a:solidFill>
                  <a:srgbClr val="FF0000"/>
                </a:solidFill>
                <a:latin typeface="Arial" panose="020B0604020202020204" pitchFamily="34" charset="0"/>
                <a:ea typeface="黑体" panose="02010609060101010101" pitchFamily="1" charset="-122"/>
              </a:rPr>
              <a:t>，越界，</a:t>
            </a:r>
            <a:r>
              <a:rPr lang="en-US" altLang="zh-CN" sz="2800" b="1">
                <a:solidFill>
                  <a:srgbClr val="FF0000"/>
                </a:solidFill>
                <a:latin typeface="Arial" panose="020B0604020202020204" pitchFamily="34" charset="0"/>
                <a:ea typeface="黑体" panose="02010609060101010101" pitchFamily="1" charset="-122"/>
              </a:rPr>
              <a:t>1090</a:t>
            </a:r>
            <a:r>
              <a:rPr lang="zh-CN" altLang="en-US" sz="2800" b="1">
                <a:solidFill>
                  <a:srgbClr val="FF0000"/>
                </a:solidFill>
                <a:latin typeface="Arial" panose="020B0604020202020204" pitchFamily="34" charset="0"/>
                <a:ea typeface="黑体" panose="02010609060101010101" pitchFamily="1" charset="-122"/>
              </a:rPr>
              <a:t>，缺段</a:t>
            </a:r>
            <a:endParaRPr lang="zh-CN" altLang="en-US" sz="2800" b="1">
              <a:solidFill>
                <a:srgbClr val="FF0000"/>
              </a:solidFill>
              <a:latin typeface="Arial" panose="020B0604020202020204" pitchFamily="34" charset="0"/>
              <a:ea typeface="黑体" panose="02010609060101010101" pitchFamily="1" charset="-122"/>
            </a:endParaRPr>
          </a:p>
        </p:txBody>
      </p:sp>
      <p:sp>
        <p:nvSpPr>
          <p:cNvPr id="92163"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blinds(horizontal)">
                                      <p:cBhvr>
                                        <p:cTn id="7" dur="500"/>
                                        <p:tgtEl>
                                          <p:spTgt spid="962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6260"/>
                                        </p:tgtEl>
                                        <p:attrNameLst>
                                          <p:attrName>style.visibility</p:attrName>
                                        </p:attrNameLst>
                                      </p:cBhvr>
                                      <p:to>
                                        <p:strVal val="visible"/>
                                      </p:to>
                                    </p:set>
                                    <p:animEffect transition="in" filter="blinds(horizontal)">
                                      <p:cBhvr>
                                        <p:cTn id="10" dur="500"/>
                                        <p:tgtEl>
                                          <p:spTgt spid="9626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6261"/>
                                        </p:tgtEl>
                                        <p:attrNameLst>
                                          <p:attrName>style.visibility</p:attrName>
                                        </p:attrNameLst>
                                      </p:cBhvr>
                                      <p:to>
                                        <p:strVal val="visible"/>
                                      </p:to>
                                    </p:set>
                                    <p:anim calcmode="lin" valueType="num">
                                      <p:cBhvr additive="base">
                                        <p:cTn id="15" dur="500" fill="hold"/>
                                        <p:tgtEl>
                                          <p:spTgt spid="96261"/>
                                        </p:tgtEl>
                                        <p:attrNameLst>
                                          <p:attrName>ppt_x</p:attrName>
                                        </p:attrNameLst>
                                      </p:cBhvr>
                                      <p:tavLst>
                                        <p:tav tm="0">
                                          <p:val>
                                            <p:strVal val="#ppt_x"/>
                                          </p:val>
                                        </p:tav>
                                        <p:tav tm="100000">
                                          <p:val>
                                            <p:strVal val="#ppt_x"/>
                                          </p:val>
                                        </p:tav>
                                      </p:tavLst>
                                    </p:anim>
                                    <p:anim calcmode="lin" valueType="num">
                                      <p:cBhvr additive="base">
                                        <p:cTn id="16" dur="500" fill="hold"/>
                                        <p:tgtEl>
                                          <p:spTgt spid="962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1"/>
      <p:bldP spid="96260" grpId="0"/>
      <p:bldP spid="9626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67585"/>
          <p:cNvSpPr>
            <a:spLocks noGrp="1"/>
          </p:cNvSpPr>
          <p:nvPr>
            <p:ph type="title"/>
          </p:nvPr>
        </p:nvSpPr>
        <p:spPr/>
        <p:txBody>
          <a:bodyPr anchor="ctr"/>
          <a:p>
            <a:r>
              <a:rPr lang="zh-CN" altLang="en-US" sz="3600" dirty="0"/>
              <a:t>复习2</a:t>
            </a:r>
            <a:endParaRPr lang="zh-CN" altLang="en-US" sz="3600" dirty="0"/>
          </a:p>
        </p:txBody>
      </p:sp>
      <p:sp>
        <p:nvSpPr>
          <p:cNvPr id="67587" name="内容占位符 67586"/>
          <p:cNvSpPr>
            <a:spLocks noGrp="1"/>
          </p:cNvSpPr>
          <p:nvPr>
            <p:ph idx="1"/>
          </p:nvPr>
        </p:nvSpPr>
        <p:spPr>
          <a:xfrm>
            <a:off x="1219200" y="1600200"/>
            <a:ext cx="6707505" cy="1089660"/>
          </a:xfrm>
        </p:spPr>
        <p:txBody>
          <a:bodyPr anchor="t"/>
          <a:p>
            <a:pPr>
              <a:buFont typeface="Wingdings" panose="05000000000000000000" charset="0"/>
              <a:buChar char=""/>
            </a:pPr>
            <a:r>
              <a:rPr lang="zh-CN" altLang="en-US" sz="2700" dirty="0"/>
              <a:t>重定位</a:t>
            </a:r>
            <a:endParaRPr lang="zh-CN" altLang="en-US" sz="2700" dirty="0"/>
          </a:p>
          <a:p>
            <a:pPr lvl="1"/>
            <a:r>
              <a:rPr lang="zh-CN" altLang="en-US" sz="2400" dirty="0"/>
              <a:t>紧凑</a:t>
            </a:r>
            <a:endParaRPr lang="zh-CN" altLang="en-US" sz="2400" dirty="0"/>
          </a:p>
          <a:p>
            <a:pPr marL="0" indent="0">
              <a:buNone/>
            </a:pPr>
            <a:endParaRPr lang="zh-CN" altLang="en-US" sz="2800" dirty="0"/>
          </a:p>
        </p:txBody>
      </p:sp>
      <p:sp>
        <p:nvSpPr>
          <p:cNvPr id="95235" name="内容占位符 95234"/>
          <p:cNvSpPr>
            <a:spLocks noGrp="1"/>
          </p:cNvSpPr>
          <p:nvPr/>
        </p:nvSpPr>
        <p:spPr>
          <a:xfrm>
            <a:off x="1219200" y="2762250"/>
            <a:ext cx="6707505" cy="336423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1800" u="none" kern="1200" baseline="0">
                <a:solidFill>
                  <a:schemeClr val="bg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1600" u="none" kern="1200" baseline="0">
                <a:solidFill>
                  <a:schemeClr val="bg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1400" u="none" kern="1200" baseline="0">
                <a:solidFill>
                  <a:schemeClr val="bg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9pPr>
          </a:lstStyle>
          <a:p>
            <a:pPr>
              <a:buFont typeface="Wingdings" panose="05000000000000000000" charset="0"/>
              <a:buChar char=""/>
            </a:pPr>
            <a:r>
              <a:rPr lang="zh-CN" altLang="en-US" sz="2800" dirty="0"/>
              <a:t>简单分页</a:t>
            </a:r>
            <a:endParaRPr lang="zh-CN" altLang="en-US" sz="2800" dirty="0"/>
          </a:p>
          <a:p>
            <a:pPr lvl="1"/>
            <a:r>
              <a:rPr lang="zh-CN" altLang="en-US" sz="2400" dirty="0"/>
              <a:t>页、块、页表、地址转换</a:t>
            </a:r>
            <a:endParaRPr lang="zh-CN" altLang="en-US" sz="2400" dirty="0"/>
          </a:p>
          <a:p>
            <a:pPr lvl="1"/>
            <a:r>
              <a:rPr lang="zh-CN" altLang="en-US" sz="2400" dirty="0"/>
              <a:t>页的分配回收</a:t>
            </a:r>
            <a:endParaRPr lang="zh-CN" altLang="en-US" sz="2400" dirty="0"/>
          </a:p>
          <a:p>
            <a:pPr lvl="1"/>
            <a:r>
              <a:rPr lang="zh-CN" altLang="en-US" sz="2400" dirty="0"/>
              <a:t>多级页表</a:t>
            </a:r>
            <a:endParaRPr lang="zh-CN" altLang="en-US" sz="2400" dirty="0"/>
          </a:p>
          <a:p>
            <a:pPr>
              <a:buFont typeface="Wingdings" panose="05000000000000000000" charset="0"/>
              <a:buChar char=""/>
            </a:pPr>
            <a:r>
              <a:rPr lang="zh-CN" altLang="en-US" sz="2700" dirty="0"/>
              <a:t>简单分段</a:t>
            </a:r>
            <a:endParaRPr lang="zh-CN" altLang="en-US" sz="2700" dirty="0"/>
          </a:p>
          <a:p>
            <a:pPr lvl="1"/>
            <a:r>
              <a:rPr lang="zh-CN" altLang="en-US" sz="2400" dirty="0"/>
              <a:t>分段，段内连续，段间离散</a:t>
            </a:r>
            <a:endParaRPr lang="zh-CN" altLang="en-US" sz="2400" dirty="0"/>
          </a:p>
          <a:p>
            <a:pPr lvl="1"/>
            <a:r>
              <a:rPr lang="zh-CN" altLang="en-US" sz="2400" dirty="0"/>
              <a:t>段表、地址转换</a:t>
            </a:r>
            <a:endParaRPr lang="zh-CN" altLang="en-US" sz="2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charRg st="34" end="38"/>
                                            </p:txEl>
                                          </p:spTgt>
                                        </p:tgtEl>
                                        <p:attrNameLst>
                                          <p:attrName>style.visibility</p:attrName>
                                        </p:attrNameLst>
                                      </p:cBhvr>
                                      <p:to>
                                        <p:strVal val="visible"/>
                                      </p:to>
                                    </p:set>
                                    <p:anim calcmode="lin" valueType="num">
                                      <p:cBhvr additive="base">
                                        <p:cTn id="7" dur="500" fill="hold"/>
                                        <p:tgtEl>
                                          <p:spTgt spid="67587">
                                            <p:txEl>
                                              <p:charRg st="34"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charRg st="34"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charRg st="38" end="41"/>
                                            </p:txEl>
                                          </p:spTgt>
                                        </p:tgtEl>
                                        <p:attrNameLst>
                                          <p:attrName>style.visibility</p:attrName>
                                        </p:attrNameLst>
                                      </p:cBhvr>
                                      <p:to>
                                        <p:strVal val="visible"/>
                                      </p:to>
                                    </p:set>
                                    <p:anim calcmode="lin" valueType="num">
                                      <p:cBhvr additive="base">
                                        <p:cTn id="13" dur="500" fill="hold"/>
                                        <p:tgtEl>
                                          <p:spTgt spid="67587">
                                            <p:txEl>
                                              <p:charRg st="38"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charRg st="38" end="4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235">
                                            <p:txEl>
                                              <p:charRg st="0" end="5"/>
                                            </p:txEl>
                                          </p:spTgt>
                                        </p:tgtEl>
                                        <p:attrNameLst>
                                          <p:attrName>style.visibility</p:attrName>
                                        </p:attrNameLst>
                                      </p:cBhvr>
                                      <p:to>
                                        <p:strVal val="visible"/>
                                      </p:to>
                                    </p:set>
                                    <p:anim calcmode="lin" valueType="num">
                                      <p:cBhvr additive="base">
                                        <p:cTn id="19" dur="500" fill="hold"/>
                                        <p:tgtEl>
                                          <p:spTgt spid="95235">
                                            <p:txEl>
                                              <p:charRg st="0"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235">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5235">
                                            <p:txEl>
                                              <p:charRg st="5" end="17"/>
                                            </p:txEl>
                                          </p:spTgt>
                                        </p:tgtEl>
                                        <p:attrNameLst>
                                          <p:attrName>style.visibility</p:attrName>
                                        </p:attrNameLst>
                                      </p:cBhvr>
                                      <p:to>
                                        <p:strVal val="visible"/>
                                      </p:to>
                                    </p:set>
                                    <p:anim calcmode="lin" valueType="num">
                                      <p:cBhvr additive="base">
                                        <p:cTn id="25" dur="500" fill="hold"/>
                                        <p:tgtEl>
                                          <p:spTgt spid="95235">
                                            <p:txEl>
                                              <p:charRg st="5" end="1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235">
                                            <p:txEl>
                                              <p:charRg st="5" end="1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5235">
                                            <p:txEl>
                                              <p:charRg st="17" end="24"/>
                                            </p:txEl>
                                          </p:spTgt>
                                        </p:tgtEl>
                                        <p:attrNameLst>
                                          <p:attrName>style.visibility</p:attrName>
                                        </p:attrNameLst>
                                      </p:cBhvr>
                                      <p:to>
                                        <p:strVal val="visible"/>
                                      </p:to>
                                    </p:set>
                                    <p:anim calcmode="lin" valueType="num">
                                      <p:cBhvr additive="base">
                                        <p:cTn id="31" dur="500" fill="hold"/>
                                        <p:tgtEl>
                                          <p:spTgt spid="95235">
                                            <p:txEl>
                                              <p:charRg st="17" end="2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235">
                                            <p:txEl>
                                              <p:charRg st="17" end="2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5235">
                                            <p:txEl>
                                              <p:charRg st="24" end="29"/>
                                            </p:txEl>
                                          </p:spTgt>
                                        </p:tgtEl>
                                        <p:attrNameLst>
                                          <p:attrName>style.visibility</p:attrName>
                                        </p:attrNameLst>
                                      </p:cBhvr>
                                      <p:to>
                                        <p:strVal val="visible"/>
                                      </p:to>
                                    </p:set>
                                    <p:anim calcmode="lin" valueType="num">
                                      <p:cBhvr additive="base">
                                        <p:cTn id="37" dur="500" fill="hold"/>
                                        <p:tgtEl>
                                          <p:spTgt spid="95235">
                                            <p:txEl>
                                              <p:charRg st="24" end="2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5235">
                                            <p:txEl>
                                              <p:charRg st="24" end="2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5235">
                                            <p:txEl>
                                              <p:charRg st="29" end="34"/>
                                            </p:txEl>
                                          </p:spTgt>
                                        </p:tgtEl>
                                        <p:attrNameLst>
                                          <p:attrName>style.visibility</p:attrName>
                                        </p:attrNameLst>
                                      </p:cBhvr>
                                      <p:to>
                                        <p:strVal val="visible"/>
                                      </p:to>
                                    </p:set>
                                    <p:anim calcmode="lin" valueType="num">
                                      <p:cBhvr additive="base">
                                        <p:cTn id="41" dur="500" fill="hold"/>
                                        <p:tgtEl>
                                          <p:spTgt spid="95235">
                                            <p:txEl>
                                              <p:charRg st="29" end="3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5235">
                                            <p:txEl>
                                              <p:charRg st="29" end="3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5235">
                                            <p:txEl>
                                              <p:charRg st="34" end="47"/>
                                            </p:txEl>
                                          </p:spTgt>
                                        </p:tgtEl>
                                        <p:attrNameLst>
                                          <p:attrName>style.visibility</p:attrName>
                                        </p:attrNameLst>
                                      </p:cBhvr>
                                      <p:to>
                                        <p:strVal val="visible"/>
                                      </p:to>
                                    </p:set>
                                    <p:anim calcmode="lin" valueType="num">
                                      <p:cBhvr additive="base">
                                        <p:cTn id="45" dur="500" fill="hold"/>
                                        <p:tgtEl>
                                          <p:spTgt spid="95235">
                                            <p:txEl>
                                              <p:charRg st="34" end="4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5235">
                                            <p:txEl>
                                              <p:charRg st="34" end="4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5235">
                                            <p:txEl>
                                              <p:charRg st="47" end="55"/>
                                            </p:txEl>
                                          </p:spTgt>
                                        </p:tgtEl>
                                        <p:attrNameLst>
                                          <p:attrName>style.visibility</p:attrName>
                                        </p:attrNameLst>
                                      </p:cBhvr>
                                      <p:to>
                                        <p:strVal val="visible"/>
                                      </p:to>
                                    </p:set>
                                    <p:anim calcmode="lin" valueType="num">
                                      <p:cBhvr additive="base">
                                        <p:cTn id="49" dur="500" fill="hold"/>
                                        <p:tgtEl>
                                          <p:spTgt spid="95235">
                                            <p:txEl>
                                              <p:charRg st="47" end="5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5235">
                                            <p:txEl>
                                              <p:charRg st="47" end="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2289"/>
          <p:cNvSpPr>
            <a:spLocks noGrp="1"/>
          </p:cNvSpPr>
          <p:nvPr>
            <p:ph type="title"/>
          </p:nvPr>
        </p:nvSpPr>
        <p:spPr/>
        <p:txBody>
          <a:bodyPr anchor="ctr"/>
          <a:p>
            <a:endParaRPr lang="zh-CN" altLang="en-US"/>
          </a:p>
        </p:txBody>
      </p:sp>
      <p:pic>
        <p:nvPicPr>
          <p:cNvPr id="22530" name="内容占位符 12290" descr="7.1"/>
          <p:cNvPicPr>
            <a:picLocks noGrp="1" noChangeAspect="1"/>
          </p:cNvPicPr>
          <p:nvPr>
            <p:ph idx="1"/>
          </p:nvPr>
        </p:nvPicPr>
        <p:blipFill>
          <a:blip r:embed="rId1"/>
          <a:stretch>
            <a:fillRect/>
          </a:stretch>
        </p:blipFill>
        <p:spPr>
          <a:xfrm>
            <a:off x="457200" y="301625"/>
            <a:ext cx="5986463" cy="6169025"/>
          </a:xfrm>
        </p:spPr>
      </p:pic>
      <p:sp>
        <p:nvSpPr>
          <p:cNvPr id="22531" name="文本框 12291"/>
          <p:cNvSpPr txBox="1"/>
          <p:nvPr/>
        </p:nvSpPr>
        <p:spPr>
          <a:xfrm>
            <a:off x="3898900" y="379413"/>
            <a:ext cx="1470025" cy="457200"/>
          </a:xfrm>
          <a:prstGeom prst="rect">
            <a:avLst/>
          </a:prstGeom>
          <a:noFill/>
          <a:ln w="9525">
            <a:noFill/>
          </a:ln>
        </p:spPr>
        <p:txBody>
          <a:bodyPr anchor="t">
            <a:spAutoFit/>
          </a:bodyPr>
          <a:p>
            <a:pPr lvl="0" indent="0"/>
            <a:r>
              <a:rPr lang="zh-CN" altLang="en-US" sz="2400" b="1" dirty="0">
                <a:latin typeface="Arial" panose="020B0604020202020204" pitchFamily="34" charset="0"/>
                <a:ea typeface="宋体" panose="02010600030101010101" pitchFamily="2" charset="-122"/>
              </a:rPr>
              <a:t>PCB</a:t>
            </a:r>
            <a:endParaRPr lang="zh-CN" altLang="en-US" sz="2400" b="1" dirty="0">
              <a:latin typeface="Arial" panose="020B0604020202020204" pitchFamily="34" charset="0"/>
              <a:ea typeface="宋体" panose="02010600030101010101" pitchFamily="2" charset="-122"/>
            </a:endParaRPr>
          </a:p>
        </p:txBody>
      </p:sp>
      <p:sp>
        <p:nvSpPr>
          <p:cNvPr id="22532" name="文本框 12292"/>
          <p:cNvSpPr txBox="1"/>
          <p:nvPr/>
        </p:nvSpPr>
        <p:spPr>
          <a:xfrm>
            <a:off x="3763963" y="1417638"/>
            <a:ext cx="1470025" cy="457200"/>
          </a:xfrm>
          <a:prstGeom prst="rect">
            <a:avLst/>
          </a:prstGeom>
          <a:noFill/>
          <a:ln w="9525">
            <a:noFill/>
          </a:ln>
        </p:spPr>
        <p:txBody>
          <a:bodyPr wrap="square" anchor="t">
            <a:spAutoFit/>
          </a:bodyPr>
          <a:p>
            <a:pPr lvl="0" indent="0"/>
            <a:r>
              <a:rPr lang="zh-CN" altLang="en-US" sz="2400" b="1" dirty="0">
                <a:latin typeface="Arial" panose="020B0604020202020204" pitchFamily="34" charset="0"/>
                <a:ea typeface="黑体" panose="02010609060101010101" pitchFamily="1" charset="-122"/>
              </a:rPr>
              <a:t>程序</a:t>
            </a:r>
            <a:endParaRPr lang="zh-CN" altLang="en-US" sz="2400" b="1" dirty="0">
              <a:latin typeface="Arial" panose="020B0604020202020204" pitchFamily="34" charset="0"/>
              <a:ea typeface="黑体" panose="02010609060101010101" pitchFamily="1" charset="-122"/>
            </a:endParaRPr>
          </a:p>
        </p:txBody>
      </p:sp>
      <p:sp>
        <p:nvSpPr>
          <p:cNvPr id="22533" name="文本框 12293"/>
          <p:cNvSpPr txBox="1"/>
          <p:nvPr/>
        </p:nvSpPr>
        <p:spPr>
          <a:xfrm>
            <a:off x="3765550" y="3502025"/>
            <a:ext cx="1470025" cy="457200"/>
          </a:xfrm>
          <a:prstGeom prst="rect">
            <a:avLst/>
          </a:prstGeom>
          <a:noFill/>
          <a:ln w="9525">
            <a:noFill/>
          </a:ln>
        </p:spPr>
        <p:txBody>
          <a:bodyPr wrap="square" anchor="t">
            <a:spAutoFit/>
          </a:bodyPr>
          <a:p>
            <a:pPr lvl="0" indent="0"/>
            <a:r>
              <a:rPr lang="zh-CN" altLang="en-US" sz="2400" b="1" dirty="0">
                <a:latin typeface="Arial" panose="020B0604020202020204" pitchFamily="34" charset="0"/>
                <a:ea typeface="黑体" panose="02010609060101010101" pitchFamily="1" charset="-122"/>
              </a:rPr>
              <a:t>数据</a:t>
            </a:r>
            <a:endParaRPr lang="zh-CN" altLang="en-US" dirty="0">
              <a:latin typeface="Arial" panose="020B0604020202020204" pitchFamily="34" charset="0"/>
              <a:ea typeface="宋体" panose="02010600030101010101" pitchFamily="2" charset="-122"/>
            </a:endParaRPr>
          </a:p>
        </p:txBody>
      </p:sp>
      <p:sp>
        <p:nvSpPr>
          <p:cNvPr id="22534" name="文本框 12294"/>
          <p:cNvSpPr txBox="1"/>
          <p:nvPr/>
        </p:nvSpPr>
        <p:spPr>
          <a:xfrm>
            <a:off x="3898900" y="4941888"/>
            <a:ext cx="1470025" cy="457200"/>
          </a:xfrm>
          <a:prstGeom prst="rect">
            <a:avLst/>
          </a:prstGeom>
          <a:noFill/>
          <a:ln w="9525">
            <a:noFill/>
          </a:ln>
        </p:spPr>
        <p:txBody>
          <a:bodyPr wrap="square" anchor="t">
            <a:spAutoFit/>
          </a:bodyPr>
          <a:p>
            <a:pPr lvl="0" indent="0"/>
            <a:r>
              <a:rPr lang="zh-CN" altLang="en-US" sz="2400" b="1" dirty="0">
                <a:latin typeface="Arial" panose="020B0604020202020204" pitchFamily="34" charset="0"/>
                <a:ea typeface="黑体" panose="02010609060101010101" pitchFamily="1" charset="-122"/>
              </a:rPr>
              <a:t>栈</a:t>
            </a:r>
            <a:endParaRPr lang="zh-CN" altLang="en-US" dirty="0">
              <a:latin typeface="Arial" panose="020B0604020202020204" pitchFamily="34" charset="0"/>
              <a:ea typeface="宋体" panose="02010600030101010101" pitchFamily="2" charset="-122"/>
            </a:endParaRPr>
          </a:p>
        </p:txBody>
      </p:sp>
      <p:grpSp>
        <p:nvGrpSpPr>
          <p:cNvPr id="22535" name="组合 12295"/>
          <p:cNvGrpSpPr/>
          <p:nvPr/>
        </p:nvGrpSpPr>
        <p:grpSpPr>
          <a:xfrm>
            <a:off x="5724525" y="960438"/>
            <a:ext cx="2962275" cy="2847975"/>
            <a:chOff x="0" y="0"/>
            <a:chExt cx="4666" cy="4484"/>
          </a:xfrm>
        </p:grpSpPr>
        <p:sp>
          <p:nvSpPr>
            <p:cNvPr id="22536" name="文本框 12296"/>
            <p:cNvSpPr txBox="1"/>
            <p:nvPr/>
          </p:nvSpPr>
          <p:spPr>
            <a:xfrm>
              <a:off x="1134" y="0"/>
              <a:ext cx="3532" cy="1488"/>
            </a:xfrm>
            <a:prstGeom prst="rect">
              <a:avLst/>
            </a:prstGeom>
            <a:noFill/>
            <a:ln w="9525">
              <a:noFill/>
            </a:ln>
          </p:spPr>
          <p:txBody>
            <a:bodyPr wrap="square" anchor="t">
              <a:spAutoFit/>
            </a:bodyPr>
            <a:p>
              <a:pPr lvl="0" indent="0"/>
              <a:r>
                <a:rPr lang="zh-CN" altLang="en-US" sz="2800" b="1" dirty="0">
                  <a:solidFill>
                    <a:srgbClr val="FF00FF"/>
                  </a:solidFill>
                  <a:latin typeface="Arial" panose="020B0604020202020204" pitchFamily="34" charset="0"/>
                  <a:ea typeface="黑体" panose="02010609060101010101" pitchFamily="1" charset="-122"/>
                </a:rPr>
                <a:t>需要进行</a:t>
              </a:r>
              <a:endParaRPr lang="zh-CN" altLang="en-US" sz="2800" b="1" dirty="0">
                <a:solidFill>
                  <a:srgbClr val="FF00FF"/>
                </a:solidFill>
                <a:latin typeface="Arial" panose="020B0604020202020204" pitchFamily="34" charset="0"/>
                <a:ea typeface="黑体" panose="02010609060101010101" pitchFamily="1" charset="-122"/>
              </a:endParaRPr>
            </a:p>
            <a:p>
              <a:pPr lvl="0" indent="0"/>
              <a:r>
                <a:rPr lang="zh-CN" altLang="en-US" sz="2800" b="1" dirty="0">
                  <a:solidFill>
                    <a:srgbClr val="FF00FF"/>
                  </a:solidFill>
                  <a:latin typeface="Arial" panose="020B0604020202020204" pitchFamily="34" charset="0"/>
                  <a:ea typeface="黑体" panose="02010609060101010101" pitchFamily="1" charset="-122"/>
                </a:rPr>
                <a:t>地址转换</a:t>
              </a:r>
              <a:endParaRPr lang="zh-CN" altLang="en-US" sz="2800" b="1" dirty="0">
                <a:solidFill>
                  <a:srgbClr val="FF00FF"/>
                </a:solidFill>
                <a:latin typeface="Arial" panose="020B0604020202020204" pitchFamily="34" charset="0"/>
                <a:ea typeface="黑体" panose="02010609060101010101" pitchFamily="1" charset="-122"/>
              </a:endParaRPr>
            </a:p>
          </p:txBody>
        </p:sp>
        <p:sp>
          <p:nvSpPr>
            <p:cNvPr id="22537" name="椭圆 12297"/>
            <p:cNvSpPr/>
            <p:nvPr/>
          </p:nvSpPr>
          <p:spPr>
            <a:xfrm>
              <a:off x="0" y="0"/>
              <a:ext cx="1134" cy="1959"/>
            </a:xfrm>
            <a:prstGeom prst="ellipse">
              <a:avLst/>
            </a:prstGeom>
            <a:noFill/>
            <a:ln w="50800" cap="flat" cmpd="sng">
              <a:solidFill>
                <a:srgbClr val="FF00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22538" name="椭圆 12298"/>
            <p:cNvSpPr/>
            <p:nvPr/>
          </p:nvSpPr>
          <p:spPr>
            <a:xfrm>
              <a:off x="0" y="2526"/>
              <a:ext cx="1134" cy="1959"/>
            </a:xfrm>
            <a:prstGeom prst="ellipse">
              <a:avLst/>
            </a:prstGeom>
            <a:noFill/>
            <a:ln w="50800" cap="flat" cmpd="sng">
              <a:solidFill>
                <a:srgbClr val="FF00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22539" name="文本框 7185"/>
          <p:cNvSpPr txBox="1"/>
          <p:nvPr/>
        </p:nvSpPr>
        <p:spPr>
          <a:xfrm>
            <a:off x="33338" y="6354763"/>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1265"/>
          <p:cNvSpPr>
            <a:spLocks noGrp="1"/>
          </p:cNvSpPr>
          <p:nvPr>
            <p:ph type="title"/>
          </p:nvPr>
        </p:nvSpPr>
        <p:spPr>
          <a:xfrm>
            <a:off x="384175" y="0"/>
            <a:ext cx="8229600" cy="1143000"/>
          </a:xfrm>
        </p:spPr>
        <p:txBody>
          <a:bodyPr anchor="ctr"/>
          <a:p>
            <a:r>
              <a:rPr lang="zh-CN" altLang="en-US" dirty="0"/>
              <a:t>内存管理需要满足的需求</a:t>
            </a:r>
            <a:endParaRPr lang="zh-CN" altLang="en-US" dirty="0"/>
          </a:p>
        </p:txBody>
      </p:sp>
      <p:sp>
        <p:nvSpPr>
          <p:cNvPr id="21506" name="文本占位符 11266"/>
          <p:cNvSpPr>
            <a:spLocks noGrp="1"/>
          </p:cNvSpPr>
          <p:nvPr>
            <p:ph idx="1"/>
          </p:nvPr>
        </p:nvSpPr>
        <p:spPr>
          <a:xfrm>
            <a:off x="457200" y="981075"/>
            <a:ext cx="8686800" cy="5805488"/>
          </a:xfrm>
        </p:spPr>
        <p:txBody>
          <a:bodyPr anchor="t"/>
          <a:p>
            <a:pPr marL="0" indent="0" fontAlgn="base">
              <a:lnSpc>
                <a:spcPct val="120000"/>
              </a:lnSpc>
              <a:buNone/>
            </a:pPr>
            <a:endParaRPr lang="zh-CN" altLang="en-US" strike="noStrike" noProof="1" dirty="0"/>
          </a:p>
          <a:p>
            <a:pPr fontAlgn="base">
              <a:lnSpc>
                <a:spcPct val="120000"/>
              </a:lnSpc>
              <a:buFont typeface="Wingdings" panose="05000000000000000000" charset="0"/>
              <a:buChar char="n"/>
            </a:pPr>
            <a:r>
              <a:rPr lang="zh-CN" altLang="en-US" strike="noStrike" noProof="1" dirty="0"/>
              <a:t>逻辑组织</a:t>
            </a:r>
            <a:endParaRPr lang="zh-CN" altLang="en-US" strike="noStrike" noProof="1" dirty="0"/>
          </a:p>
          <a:p>
            <a:pPr marL="0" lvl="1" indent="0" fontAlgn="base">
              <a:lnSpc>
                <a:spcPct val="120000"/>
              </a:lnSpc>
              <a:buNone/>
            </a:pPr>
            <a:r>
              <a:rPr lang="zh-CN" altLang="en-US" strike="noStrike" noProof="1" dirty="0"/>
              <a:t>模块化编程 </a:t>
            </a:r>
            <a:r>
              <a:rPr lang="zh-CN" altLang="en-US" strike="noStrike" noProof="1" dirty="0">
                <a:sym typeface="Arial" panose="020B0604020202020204" pitchFamily="34" charset="0"/>
              </a:rPr>
              <a:t>→段式内存管理</a:t>
            </a:r>
            <a:endParaRPr lang="zh-CN" altLang="en-US" strike="noStrike" noProof="1" dirty="0">
              <a:sym typeface="Arial" panose="020B0604020202020204" pitchFamily="34" charset="0"/>
            </a:endParaRPr>
          </a:p>
          <a:p>
            <a:pPr marL="0" lvl="1" indent="0" fontAlgn="base">
              <a:lnSpc>
                <a:spcPct val="120000"/>
              </a:lnSpc>
              <a:buNone/>
            </a:pPr>
            <a:r>
              <a:rPr lang="zh-CN" altLang="en-US" strike="noStrike" noProof="1" dirty="0">
                <a:sym typeface="Arial" panose="020B0604020202020204" pitchFamily="34" charset="0"/>
              </a:rPr>
              <a:t>                  （独立编译、模块级保护和共享）</a:t>
            </a:r>
            <a:endParaRPr lang="zh-CN" altLang="en-US" strike="noStrike" noProof="1" dirty="0">
              <a:sym typeface="Arial" panose="020B0604020202020204" pitchFamily="34" charset="0"/>
            </a:endParaRPr>
          </a:p>
          <a:p>
            <a:pPr fontAlgn="base">
              <a:lnSpc>
                <a:spcPct val="120000"/>
              </a:lnSpc>
            </a:pPr>
            <a:r>
              <a:rPr lang="zh-CN" altLang="en-US" strike="noStrike" noProof="1" dirty="0"/>
              <a:t>物理组织</a:t>
            </a:r>
            <a:endParaRPr lang="zh-CN" altLang="en-US" strike="noStrike" noProof="1" dirty="0"/>
          </a:p>
          <a:p>
            <a:pPr marL="0" lvl="1" indent="0" fontAlgn="base">
              <a:lnSpc>
                <a:spcPct val="120000"/>
              </a:lnSpc>
              <a:buNone/>
            </a:pPr>
            <a:r>
              <a:rPr lang="zh-CN" altLang="en-US" strike="noStrike" noProof="1" dirty="0"/>
              <a:t>两级存储（内存、外存）、交换</a:t>
            </a:r>
            <a:endParaRPr lang="zh-CN" altLang="en-US" strike="noStrike" noProof="1" dirty="0"/>
          </a:p>
          <a:p>
            <a:pPr marL="800100" lvl="2" indent="-342900" fontAlgn="base">
              <a:lnSpc>
                <a:spcPct val="120000"/>
              </a:lnSpc>
              <a:buFont typeface="Wingdings" panose="05000000000000000000" charset="0"/>
              <a:buChar char="Ø"/>
            </a:pPr>
            <a:r>
              <a:rPr lang="zh-CN" altLang="en-US" strike="noStrike" noProof="1" dirty="0">
                <a:solidFill>
                  <a:srgbClr val="FF0000"/>
                </a:solidFill>
              </a:rPr>
              <a:t>内存：</a:t>
            </a:r>
            <a:r>
              <a:rPr lang="zh-CN" altLang="en-US" strike="noStrike" noProof="1" dirty="0"/>
              <a:t>小，快，贵，易失，长期存放程序和数据</a:t>
            </a:r>
            <a:endParaRPr lang="zh-CN" altLang="en-US" strike="noStrike" noProof="1" dirty="0"/>
          </a:p>
          <a:p>
            <a:pPr marL="800100" lvl="2" indent="-342900" fontAlgn="base">
              <a:lnSpc>
                <a:spcPct val="120000"/>
              </a:lnSpc>
              <a:buFont typeface="Wingdings" panose="05000000000000000000" charset="0"/>
              <a:buChar char="Ø"/>
            </a:pPr>
            <a:r>
              <a:rPr lang="zh-CN" altLang="en-US" strike="noStrike" noProof="1" dirty="0">
                <a:solidFill>
                  <a:srgbClr val="FF0000"/>
                </a:solidFill>
              </a:rPr>
              <a:t>外存：</a:t>
            </a:r>
            <a:r>
              <a:rPr lang="zh-CN" altLang="en-US" strike="noStrike" noProof="1" dirty="0"/>
              <a:t>大，慢，便宜，非易失，保存当前使用的程序和数据</a:t>
            </a:r>
            <a:endParaRPr lang="zh-CN" altLang="en-US" strike="noStrike" noProof="1" dirty="0"/>
          </a:p>
        </p:txBody>
      </p:sp>
      <p:sp>
        <p:nvSpPr>
          <p:cNvPr id="23555" name="文本框 7185"/>
          <p:cNvSpPr txBox="1"/>
          <p:nvPr/>
        </p:nvSpPr>
        <p:spPr>
          <a:xfrm>
            <a:off x="7942263" y="6321425"/>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P205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3313"/>
          <p:cNvSpPr>
            <a:spLocks noGrp="1"/>
          </p:cNvSpPr>
          <p:nvPr>
            <p:ph type="title"/>
          </p:nvPr>
        </p:nvSpPr>
        <p:spPr>
          <a:xfrm>
            <a:off x="457200" y="0"/>
            <a:ext cx="8229600" cy="942975"/>
          </a:xfrm>
        </p:spPr>
        <p:txBody>
          <a:bodyPr anchor="ctr"/>
          <a:p>
            <a:r>
              <a:rPr lang="zh-CN" altLang="en-US" dirty="0"/>
              <a:t>增加： 存储管理方式</a:t>
            </a:r>
            <a:endParaRPr lang="zh-CN" altLang="en-US" dirty="0"/>
          </a:p>
        </p:txBody>
      </p:sp>
      <p:sp>
        <p:nvSpPr>
          <p:cNvPr id="13315" name="文本框 13314"/>
          <p:cNvSpPr txBox="1"/>
          <p:nvPr/>
        </p:nvSpPr>
        <p:spPr>
          <a:xfrm>
            <a:off x="612775" y="836613"/>
            <a:ext cx="7918450" cy="3602037"/>
          </a:xfrm>
          <a:prstGeom prst="rect">
            <a:avLst/>
          </a:prstGeom>
          <a:solidFill>
            <a:schemeClr val="bg1"/>
          </a:solidFill>
          <a:ln w="9525">
            <a:noFill/>
          </a:ln>
        </p:spPr>
        <p:txBody>
          <a:bodyPr wrap="square" anchor="t">
            <a:spAutoFit/>
          </a:bodyPr>
          <a:p>
            <a:pPr lvl="0" indent="0">
              <a:lnSpc>
                <a:spcPct val="120000"/>
              </a:lnSpc>
            </a:pPr>
            <a:r>
              <a:rPr lang="zh-CN" altLang="en-US" sz="2400" b="1" dirty="0">
                <a:solidFill>
                  <a:srgbClr val="FF0000"/>
                </a:solidFill>
                <a:latin typeface="Arial" panose="020B0604020202020204" pitchFamily="34" charset="0"/>
                <a:ea typeface="黑体" panose="02010609060101010101" pitchFamily="1" charset="-122"/>
                <a:sym typeface="Arial" panose="020B0604020202020204" pitchFamily="34" charset="0"/>
              </a:rPr>
              <a:t>目的：1. </a:t>
            </a: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提高存储器的利用率</a:t>
            </a:r>
            <a:r>
              <a:rPr lang="zh-CN" altLang="en-US" sz="2400" b="1" dirty="0">
                <a:solidFill>
                  <a:srgbClr val="FF0000"/>
                </a:solidFill>
                <a:latin typeface="Arial" panose="020B0604020202020204" pitchFamily="34" charset="0"/>
                <a:ea typeface="黑体" panose="02010609060101010101" pitchFamily="1" charset="-122"/>
                <a:sym typeface="Arial" panose="020B0604020202020204" pitchFamily="34" charset="0"/>
              </a:rPr>
              <a:t>     2. </a:t>
            </a: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提高系统吞吐量 </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a:p>
            <a:pPr lvl="0" indent="0">
              <a:lnSpc>
                <a:spcPct val="120000"/>
              </a:lnSpc>
            </a:pPr>
            <a:r>
              <a:rPr lang="zh-CN" altLang="en-US" sz="2400" b="1" dirty="0">
                <a:solidFill>
                  <a:srgbClr val="FF00FF"/>
                </a:solidFill>
                <a:latin typeface="Arial" panose="020B0604020202020204" pitchFamily="34" charset="0"/>
                <a:ea typeface="黑体" panose="02010609060101010101" pitchFamily="1" charset="-122"/>
                <a:sym typeface="Arial" panose="020B0604020202020204" pitchFamily="34" charset="0"/>
              </a:rPr>
              <a:t>分配方式分类（3大类）：</a:t>
            </a:r>
            <a:endParaRPr lang="zh-CN" altLang="en-US" sz="2400" b="1" dirty="0">
              <a:solidFill>
                <a:srgbClr val="FF00FF"/>
              </a:solidFill>
              <a:latin typeface="Arial" panose="020B0604020202020204" pitchFamily="34" charset="0"/>
              <a:ea typeface="黑体" panose="02010609060101010101" pitchFamily="1" charset="-122"/>
              <a:sym typeface="Arial" panose="020B0604020202020204" pitchFamily="34" charset="0"/>
            </a:endParaRPr>
          </a:p>
          <a:p>
            <a:pPr lvl="0" indent="0">
              <a:lnSpc>
                <a:spcPct val="120000"/>
              </a:lnSpc>
            </a:pPr>
            <a:r>
              <a:rPr lang="zh-CN" altLang="en-US" sz="2400" b="1" dirty="0">
                <a:solidFill>
                  <a:srgbClr val="FF0000"/>
                </a:solidFill>
                <a:latin typeface="Arial" panose="020B0604020202020204" pitchFamily="34" charset="0"/>
                <a:ea typeface="黑体" panose="02010609060101010101" pitchFamily="1" charset="-122"/>
                <a:sym typeface="Arial" panose="020B0604020202020204" pitchFamily="34" charset="0"/>
              </a:rPr>
              <a:t>1. </a:t>
            </a: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连续分配方式</a:t>
            </a:r>
            <a:r>
              <a:rPr lang="zh-CN" altLang="en-US" sz="2400" b="1" dirty="0">
                <a:latin typeface="Arial" panose="020B0604020202020204" pitchFamily="34" charset="0"/>
                <a:ea typeface="黑体" panose="02010609060101010101" pitchFamily="1" charset="-122"/>
                <a:sym typeface="Arial" panose="020B0604020202020204" pitchFamily="34" charset="0"/>
              </a:rPr>
              <a:t> (分配连续内存空间)</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a:p>
            <a:pPr lvl="0" indent="0">
              <a:lnSpc>
                <a:spcPct val="120000"/>
              </a:lnSpc>
            </a:pPr>
            <a:r>
              <a:rPr lang="zh-CN" altLang="en-US" sz="2400" b="1" dirty="0">
                <a:latin typeface="Arial" panose="020B0604020202020204" pitchFamily="34" charset="0"/>
                <a:ea typeface="黑体" panose="02010609060101010101" pitchFamily="1" charset="-122"/>
                <a:sym typeface="Arial" panose="020B0604020202020204" pitchFamily="34" charset="0"/>
              </a:rPr>
              <a:t>    </a:t>
            </a: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(1) </a:t>
            </a:r>
            <a:r>
              <a:rPr lang="zh-CN" altLang="en-US" sz="2400" b="1" dirty="0">
                <a:solidFill>
                  <a:schemeClr val="hlink"/>
                </a:solidFill>
                <a:latin typeface="Arial" panose="020B0604020202020204" pitchFamily="34" charset="0"/>
                <a:ea typeface="黑体" panose="02010609060101010101" pitchFamily="1" charset="-122"/>
                <a:sym typeface="Arial" panose="020B0604020202020204" pitchFamily="34" charset="0"/>
              </a:rPr>
              <a:t>单一连续</a:t>
            </a:r>
            <a:r>
              <a:rPr lang="zh-CN" altLang="en-US" sz="2400" b="1" dirty="0">
                <a:latin typeface="Arial" panose="020B0604020202020204" pitchFamily="34" charset="0"/>
                <a:ea typeface="黑体" panose="02010609060101010101" pitchFamily="1" charset="-122"/>
                <a:sym typeface="Arial" panose="020B0604020202020204" pitchFamily="34" charset="0"/>
              </a:rPr>
              <a:t>分配方式</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a:p>
            <a:pPr lvl="0" indent="0">
              <a:lnSpc>
                <a:spcPct val="120000"/>
              </a:lnSpc>
            </a:pPr>
            <a:r>
              <a:rPr lang="zh-CN" altLang="en-US" sz="2400" b="1" dirty="0">
                <a:latin typeface="Arial" panose="020B0604020202020204" pitchFamily="34" charset="0"/>
                <a:ea typeface="黑体" panose="02010609060101010101" pitchFamily="1" charset="-122"/>
                <a:sym typeface="Arial" panose="020B0604020202020204" pitchFamily="34" charset="0"/>
              </a:rPr>
              <a:t> </a:t>
            </a: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   (2) </a:t>
            </a:r>
            <a:r>
              <a:rPr lang="zh-CN" altLang="en-US" sz="2400" b="1" dirty="0">
                <a:solidFill>
                  <a:schemeClr val="hlink"/>
                </a:solidFill>
                <a:latin typeface="Arial" panose="020B0604020202020204" pitchFamily="34" charset="0"/>
                <a:ea typeface="黑体" panose="02010609060101010101" pitchFamily="1" charset="-122"/>
              </a:rPr>
              <a:t>分区</a:t>
            </a:r>
            <a:r>
              <a:rPr lang="zh-CN" altLang="en-US" sz="2400" b="1" dirty="0">
                <a:latin typeface="Arial" panose="020B0604020202020204" pitchFamily="34" charset="0"/>
                <a:ea typeface="黑体" panose="02010609060101010101" pitchFamily="1" charset="-122"/>
              </a:rPr>
              <a:t>式分配方式</a:t>
            </a:r>
            <a:endParaRPr lang="zh-CN" altLang="en-US" sz="2400" b="1" dirty="0">
              <a:latin typeface="Arial" panose="020B0604020202020204" pitchFamily="34" charset="0"/>
              <a:ea typeface="黑体" panose="02010609060101010101" pitchFamily="1" charset="-122"/>
            </a:endParaRPr>
          </a:p>
          <a:p>
            <a:pPr lvl="0" indent="0">
              <a:lnSpc>
                <a:spcPct val="120000"/>
              </a:lnSpc>
            </a:pPr>
            <a:r>
              <a:rPr lang="zh-CN" altLang="en-US" sz="2400" b="1" dirty="0">
                <a:latin typeface="Arial" panose="020B0604020202020204" pitchFamily="34" charset="0"/>
                <a:ea typeface="黑体" panose="02010609060101010101" pitchFamily="1" charset="-122"/>
              </a:rPr>
              <a:t>      </a:t>
            </a:r>
            <a:r>
              <a:rPr lang="zh-CN" altLang="en-US" sz="2400" b="1" dirty="0">
                <a:solidFill>
                  <a:srgbClr val="996633"/>
                </a:solidFill>
                <a:latin typeface="Arial" panose="020B0604020202020204" pitchFamily="34" charset="0"/>
                <a:ea typeface="黑体" panose="02010609060101010101" pitchFamily="1" charset="-122"/>
              </a:rPr>
              <a:t>    a. 固定分区</a:t>
            </a:r>
            <a:r>
              <a:rPr lang="zh-CN" altLang="en-US" sz="2400" b="1" dirty="0">
                <a:latin typeface="Arial" panose="020B0604020202020204" pitchFamily="34" charset="0"/>
                <a:ea typeface="黑体" panose="02010609060101010101" pitchFamily="1" charset="-122"/>
              </a:rPr>
              <a:t>分配方式</a:t>
            </a:r>
            <a:endParaRPr lang="zh-CN" altLang="en-US" sz="2400" b="1" dirty="0">
              <a:latin typeface="Arial" panose="020B0604020202020204" pitchFamily="34" charset="0"/>
              <a:ea typeface="黑体" panose="02010609060101010101" pitchFamily="1" charset="-122"/>
            </a:endParaRPr>
          </a:p>
          <a:p>
            <a:pPr lvl="0" indent="0">
              <a:lnSpc>
                <a:spcPct val="120000"/>
              </a:lnSpc>
            </a:pPr>
            <a:r>
              <a:rPr lang="zh-CN" altLang="en-US" sz="2400" b="1" dirty="0">
                <a:latin typeface="Arial" panose="020B0604020202020204" pitchFamily="34" charset="0"/>
                <a:ea typeface="黑体" panose="02010609060101010101" pitchFamily="1" charset="-122"/>
              </a:rPr>
              <a:t>          </a:t>
            </a:r>
            <a:r>
              <a:rPr lang="zh-CN" altLang="en-US" sz="2400" b="1" dirty="0">
                <a:solidFill>
                  <a:srgbClr val="996633"/>
                </a:solidFill>
                <a:latin typeface="Arial" panose="020B0604020202020204" pitchFamily="34" charset="0"/>
                <a:ea typeface="黑体" panose="02010609060101010101" pitchFamily="1" charset="-122"/>
              </a:rPr>
              <a:t>b. 动态分区</a:t>
            </a:r>
            <a:r>
              <a:rPr lang="zh-CN" altLang="en-US" sz="2400" b="1" dirty="0">
                <a:latin typeface="Arial" panose="020B0604020202020204" pitchFamily="34" charset="0"/>
                <a:ea typeface="黑体" panose="02010609060101010101" pitchFamily="1" charset="-122"/>
              </a:rPr>
              <a:t>分配方式</a:t>
            </a:r>
            <a:endParaRPr lang="zh-CN" altLang="en-US" sz="2400" b="1" dirty="0">
              <a:latin typeface="Arial" panose="020B0604020202020204" pitchFamily="34" charset="0"/>
              <a:ea typeface="黑体" panose="02010609060101010101" pitchFamily="1" charset="-122"/>
            </a:endParaRPr>
          </a:p>
          <a:p>
            <a:pPr lvl="0" indent="0">
              <a:lnSpc>
                <a:spcPct val="120000"/>
              </a:lnSpc>
            </a:pPr>
            <a:r>
              <a:rPr lang="zh-CN" altLang="en-US" sz="2400" b="1" dirty="0">
                <a:latin typeface="Arial" panose="020B0604020202020204" pitchFamily="34" charset="0"/>
                <a:ea typeface="黑体" panose="02010609060101010101" pitchFamily="1" charset="-122"/>
              </a:rPr>
              <a:t>          </a:t>
            </a:r>
            <a:r>
              <a:rPr lang="zh-CN" altLang="en-US" sz="2400" b="1" dirty="0">
                <a:solidFill>
                  <a:srgbClr val="996633"/>
                </a:solidFill>
                <a:latin typeface="Arial" panose="020B0604020202020204" pitchFamily="34" charset="0"/>
                <a:ea typeface="黑体" panose="02010609060101010101" pitchFamily="1" charset="-122"/>
              </a:rPr>
              <a:t>c. 可重定位分区</a:t>
            </a:r>
            <a:r>
              <a:rPr lang="zh-CN" altLang="en-US" sz="2400" b="1" dirty="0">
                <a:latin typeface="Arial" panose="020B0604020202020204" pitchFamily="34" charset="0"/>
                <a:ea typeface="黑体" panose="02010609060101010101" pitchFamily="1" charset="-122"/>
              </a:rPr>
              <a:t>分配方式</a:t>
            </a:r>
            <a:endParaRPr lang="zh-CN" altLang="en-US" sz="2400" b="1" dirty="0">
              <a:latin typeface="Arial" panose="020B0604020202020204" pitchFamily="34" charset="0"/>
              <a:ea typeface="黑体" panose="02010609060101010101" pitchFamily="1" charset="-122"/>
            </a:endParaRPr>
          </a:p>
        </p:txBody>
      </p:sp>
      <p:sp>
        <p:nvSpPr>
          <p:cNvPr id="13316" name="文本框 13315"/>
          <p:cNvSpPr txBox="1"/>
          <p:nvPr/>
        </p:nvSpPr>
        <p:spPr>
          <a:xfrm>
            <a:off x="755650" y="4510088"/>
            <a:ext cx="7920038" cy="1846262"/>
          </a:xfrm>
          <a:prstGeom prst="rect">
            <a:avLst/>
          </a:prstGeom>
          <a:solidFill>
            <a:schemeClr val="bg1"/>
          </a:solidFill>
          <a:ln w="9525">
            <a:noFill/>
          </a:ln>
        </p:spPr>
        <p:txBody>
          <a:bodyPr wrap="square" anchor="t">
            <a:spAutoFit/>
          </a:bodyPr>
          <a:p>
            <a:pPr lvl="0" indent="0">
              <a:lnSpc>
                <a:spcPct val="120000"/>
              </a:lnSpc>
            </a:pPr>
            <a:r>
              <a:rPr lang="zh-CN" altLang="en-US" sz="2400" b="1" dirty="0">
                <a:solidFill>
                  <a:srgbClr val="FF0000"/>
                </a:solidFill>
                <a:latin typeface="Arial" panose="020B0604020202020204" pitchFamily="34" charset="0"/>
                <a:ea typeface="黑体" panose="02010609060101010101" pitchFamily="1" charset="-122"/>
                <a:sym typeface="Arial" panose="020B0604020202020204" pitchFamily="34" charset="0"/>
              </a:rPr>
              <a:t>2. </a:t>
            </a: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离散分配方式 </a:t>
            </a:r>
            <a:r>
              <a:rPr lang="zh-CN" altLang="en-US" sz="2400" b="1" dirty="0">
                <a:latin typeface="Arial" panose="020B0604020202020204" pitchFamily="34" charset="0"/>
                <a:ea typeface="黑体" panose="02010609060101010101" pitchFamily="1" charset="-122"/>
                <a:sym typeface="Arial" panose="020B0604020202020204" pitchFamily="34" charset="0"/>
              </a:rPr>
              <a:t>(不要求连续内存空间)</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a:p>
            <a:pPr lvl="0" indent="0">
              <a:lnSpc>
                <a:spcPct val="120000"/>
              </a:lnSpc>
            </a:pP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    (1) </a:t>
            </a:r>
            <a:r>
              <a:rPr lang="zh-CN" altLang="en-US" sz="2400" b="1" dirty="0">
                <a:solidFill>
                  <a:schemeClr val="hlink"/>
                </a:solidFill>
                <a:latin typeface="Arial" panose="020B0604020202020204" pitchFamily="34" charset="0"/>
                <a:ea typeface="黑体" panose="02010609060101010101" pitchFamily="1" charset="-122"/>
              </a:rPr>
              <a:t>分页</a:t>
            </a:r>
            <a:r>
              <a:rPr lang="zh-CN" altLang="en-US" sz="2400" b="1" dirty="0">
                <a:latin typeface="Arial" panose="020B0604020202020204" pitchFamily="34" charset="0"/>
                <a:ea typeface="黑体" panose="02010609060101010101" pitchFamily="1" charset="-122"/>
              </a:rPr>
              <a:t>存储管理</a:t>
            </a:r>
            <a:endParaRPr lang="zh-CN" altLang="en-US" sz="2400" b="1" dirty="0">
              <a:latin typeface="Arial" panose="020B0604020202020204" pitchFamily="34" charset="0"/>
              <a:ea typeface="黑体" panose="02010609060101010101" pitchFamily="1" charset="-122"/>
            </a:endParaRPr>
          </a:p>
          <a:p>
            <a:pPr lvl="0" indent="0">
              <a:lnSpc>
                <a:spcPct val="120000"/>
              </a:lnSpc>
            </a:pP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    (2) </a:t>
            </a:r>
            <a:r>
              <a:rPr lang="zh-CN" altLang="en-US" sz="2400" b="1" dirty="0">
                <a:solidFill>
                  <a:schemeClr val="hlink"/>
                </a:solidFill>
                <a:latin typeface="Arial" panose="020B0604020202020204" pitchFamily="34" charset="0"/>
                <a:ea typeface="黑体" panose="02010609060101010101" pitchFamily="1" charset="-122"/>
              </a:rPr>
              <a:t>分段</a:t>
            </a:r>
            <a:r>
              <a:rPr lang="zh-CN" altLang="en-US" sz="2400" b="1" dirty="0">
                <a:latin typeface="Arial" panose="020B0604020202020204" pitchFamily="34" charset="0"/>
                <a:ea typeface="黑体" panose="02010609060101010101" pitchFamily="1" charset="-122"/>
              </a:rPr>
              <a:t>存储管理方式</a:t>
            </a:r>
            <a:endParaRPr lang="zh-CN" altLang="en-US" sz="2400" b="1" dirty="0">
              <a:latin typeface="Arial" panose="020B0604020202020204" pitchFamily="34" charset="0"/>
              <a:ea typeface="黑体" panose="02010609060101010101" pitchFamily="1" charset="-122"/>
            </a:endParaRPr>
          </a:p>
          <a:p>
            <a:pPr lvl="0" indent="0">
              <a:lnSpc>
                <a:spcPct val="120000"/>
              </a:lnSpc>
            </a:pP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    (3) </a:t>
            </a:r>
            <a:r>
              <a:rPr lang="zh-CN" altLang="en-US" sz="2400" b="1" dirty="0">
                <a:solidFill>
                  <a:schemeClr val="hlink"/>
                </a:solidFill>
                <a:latin typeface="Arial" panose="020B0604020202020204" pitchFamily="34" charset="0"/>
                <a:ea typeface="黑体" panose="02010609060101010101" pitchFamily="1" charset="-122"/>
              </a:rPr>
              <a:t>段页式</a:t>
            </a:r>
            <a:r>
              <a:rPr lang="zh-CN" altLang="en-US" sz="2400" b="1" dirty="0">
                <a:latin typeface="Arial" panose="020B0604020202020204" pitchFamily="34" charset="0"/>
                <a:ea typeface="黑体" panose="02010609060101010101" pitchFamily="1" charset="-122"/>
              </a:rPr>
              <a:t>存储管理</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p:txBody>
      </p:sp>
      <p:sp>
        <p:nvSpPr>
          <p:cNvPr id="13317" name="文本框 13316"/>
          <p:cNvSpPr txBox="1"/>
          <p:nvPr/>
        </p:nvSpPr>
        <p:spPr>
          <a:xfrm>
            <a:off x="5003800" y="2205038"/>
            <a:ext cx="3816350" cy="2286000"/>
          </a:xfrm>
          <a:prstGeom prst="rect">
            <a:avLst/>
          </a:prstGeom>
          <a:solidFill>
            <a:schemeClr val="bg1"/>
          </a:solidFill>
          <a:ln w="9525">
            <a:noFill/>
          </a:ln>
        </p:spPr>
        <p:txBody>
          <a:bodyPr wrap="square" anchor="t">
            <a:spAutoFit/>
          </a:bodyPr>
          <a:p>
            <a:pPr lvl="0" indent="0">
              <a:lnSpc>
                <a:spcPct val="120000"/>
              </a:lnSpc>
            </a:pPr>
            <a:r>
              <a:rPr lang="zh-CN" altLang="en-US" sz="2400" b="1" dirty="0">
                <a:solidFill>
                  <a:srgbClr val="FF0000"/>
                </a:solidFill>
                <a:latin typeface="Arial" panose="020B0604020202020204" pitchFamily="34" charset="0"/>
                <a:ea typeface="黑体" panose="02010609060101010101" pitchFamily="1" charset="-122"/>
                <a:sym typeface="Arial" panose="020B0604020202020204" pitchFamily="34" charset="0"/>
              </a:rPr>
              <a:t>3. </a:t>
            </a: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虚拟存储系统 </a:t>
            </a:r>
            <a:endPar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endParaRPr>
          </a:p>
          <a:p>
            <a:pPr lvl="0" indent="0">
              <a:lnSpc>
                <a:spcPct val="120000"/>
              </a:lnSpc>
            </a:pPr>
            <a:r>
              <a:rPr lang="zh-CN" altLang="en-US" sz="2400" b="1" dirty="0">
                <a:latin typeface="Arial" panose="020B0604020202020204" pitchFamily="34" charset="0"/>
                <a:ea typeface="黑体" panose="02010609060101010101" pitchFamily="1" charset="-122"/>
                <a:sym typeface="Arial" panose="020B0604020202020204" pitchFamily="34" charset="0"/>
              </a:rPr>
              <a:t>(逻辑上扩充内存容量)</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a:p>
            <a:pPr lvl="0" indent="0">
              <a:lnSpc>
                <a:spcPct val="120000"/>
              </a:lnSpc>
            </a:pP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    (1) </a:t>
            </a:r>
            <a:r>
              <a:rPr lang="zh-CN" altLang="en-US" sz="2400" b="1" dirty="0">
                <a:solidFill>
                  <a:schemeClr val="hlink"/>
                </a:solidFill>
                <a:latin typeface="Arial" panose="020B0604020202020204" pitchFamily="34" charset="0"/>
                <a:ea typeface="黑体" panose="02010609060101010101" pitchFamily="1" charset="-122"/>
              </a:rPr>
              <a:t>请求分页</a:t>
            </a:r>
            <a:r>
              <a:rPr lang="zh-CN" altLang="en-US" sz="2400" b="1" dirty="0">
                <a:latin typeface="Arial" panose="020B0604020202020204" pitchFamily="34" charset="0"/>
                <a:ea typeface="黑体" panose="02010609060101010101" pitchFamily="1" charset="-122"/>
              </a:rPr>
              <a:t>系统</a:t>
            </a:r>
            <a:endParaRPr lang="zh-CN" altLang="en-US" sz="2400" b="1" dirty="0">
              <a:latin typeface="Arial" panose="020B0604020202020204" pitchFamily="34" charset="0"/>
              <a:ea typeface="黑体" panose="02010609060101010101" pitchFamily="1" charset="-122"/>
            </a:endParaRPr>
          </a:p>
          <a:p>
            <a:pPr lvl="0" indent="0">
              <a:lnSpc>
                <a:spcPct val="120000"/>
              </a:lnSpc>
            </a:pP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    (2) </a:t>
            </a:r>
            <a:r>
              <a:rPr lang="zh-CN" altLang="en-US" sz="2400" b="1" dirty="0">
                <a:solidFill>
                  <a:schemeClr val="hlink"/>
                </a:solidFill>
                <a:latin typeface="Arial" panose="020B0604020202020204" pitchFamily="34" charset="0"/>
                <a:ea typeface="黑体" panose="02010609060101010101" pitchFamily="1" charset="-122"/>
              </a:rPr>
              <a:t>请求分段</a:t>
            </a:r>
            <a:r>
              <a:rPr lang="zh-CN" altLang="en-US" sz="2400" b="1" dirty="0">
                <a:latin typeface="Arial" panose="020B0604020202020204" pitchFamily="34" charset="0"/>
                <a:ea typeface="黑体" panose="02010609060101010101" pitchFamily="1" charset="-122"/>
              </a:rPr>
              <a:t>系统</a:t>
            </a:r>
            <a:endParaRPr lang="zh-CN" altLang="en-US" sz="2400" b="1" dirty="0">
              <a:latin typeface="Arial" panose="020B0604020202020204" pitchFamily="34" charset="0"/>
              <a:ea typeface="黑体" panose="02010609060101010101" pitchFamily="1" charset="-122"/>
            </a:endParaRPr>
          </a:p>
          <a:p>
            <a:pPr lvl="0" indent="0">
              <a:lnSpc>
                <a:spcPct val="120000"/>
              </a:lnSpc>
            </a:pPr>
            <a:r>
              <a:rPr lang="zh-CN" altLang="en-US" sz="2400" b="1" dirty="0">
                <a:solidFill>
                  <a:srgbClr val="0000FF"/>
                </a:solidFill>
                <a:latin typeface="Arial" panose="020B0604020202020204" pitchFamily="34" charset="0"/>
                <a:ea typeface="黑体" panose="02010609060101010101" pitchFamily="1" charset="-122"/>
                <a:sym typeface="Arial" panose="020B0604020202020204" pitchFamily="34" charset="0"/>
              </a:rPr>
              <a:t>    (3)</a:t>
            </a:r>
            <a:r>
              <a:rPr lang="zh-CN" altLang="en-US" sz="2400" b="1" dirty="0">
                <a:solidFill>
                  <a:schemeClr val="hlink"/>
                </a:solidFill>
                <a:latin typeface="Arial" panose="020B0604020202020204" pitchFamily="34" charset="0"/>
                <a:ea typeface="黑体" panose="02010609060101010101" pitchFamily="1" charset="-122"/>
                <a:sym typeface="Arial" panose="020B0604020202020204" pitchFamily="34" charset="0"/>
              </a:rPr>
              <a:t> </a:t>
            </a:r>
            <a:r>
              <a:rPr lang="zh-CN" altLang="en-US" sz="2400" b="1" dirty="0">
                <a:solidFill>
                  <a:schemeClr val="hlink"/>
                </a:solidFill>
                <a:latin typeface="Arial" panose="020B0604020202020204" pitchFamily="34" charset="0"/>
                <a:ea typeface="黑体" panose="02010609060101010101" pitchFamily="1" charset="-122"/>
              </a:rPr>
              <a:t>请求段页式</a:t>
            </a:r>
            <a:r>
              <a:rPr lang="zh-CN" altLang="en-US" sz="2400" b="1" dirty="0">
                <a:latin typeface="Arial" panose="020B0604020202020204" pitchFamily="34" charset="0"/>
                <a:ea typeface="黑体" panose="02010609060101010101" pitchFamily="1" charset="-122"/>
              </a:rPr>
              <a:t>系统</a:t>
            </a:r>
            <a:endParaRPr lang="zh-CN" altLang="en-US" sz="2400" b="1" dirty="0">
              <a:latin typeface="Arial" panose="020B0604020202020204" pitchFamily="34" charset="0"/>
              <a:ea typeface="黑体" panose="02010609060101010101" pitchFamily="1" charset="-122"/>
              <a:sym typeface="Arial" panose="020B0604020202020204" pitchFamily="34" charset="0"/>
            </a:endParaRPr>
          </a:p>
        </p:txBody>
      </p:sp>
      <p:sp>
        <p:nvSpPr>
          <p:cNvPr id="24581" name="文本框 7185"/>
          <p:cNvSpPr txBox="1"/>
          <p:nvPr/>
        </p:nvSpPr>
        <p:spPr>
          <a:xfrm>
            <a:off x="7942263" y="63214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综合</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315">
                                            <p:txEl>
                                              <p:charRg st="0" end="32"/>
                                            </p:txEl>
                                          </p:spTgt>
                                        </p:tgtEl>
                                        <p:attrNameLst>
                                          <p:attrName>style.visibility</p:attrName>
                                        </p:attrNameLst>
                                      </p:cBhvr>
                                      <p:to>
                                        <p:strVal val="visible"/>
                                      </p:to>
                                    </p:set>
                                    <p:anim calcmode="lin" valueType="num">
                                      <p:cBhvr additive="base">
                                        <p:cTn id="7" dur="500" fill="hold"/>
                                        <p:tgtEl>
                                          <p:spTgt spid="13315">
                                            <p:txEl>
                                              <p:charRg st="0" end="3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315">
                                            <p:txEl>
                                              <p:charRg st="0" end="3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3315">
                                            <p:txEl>
                                              <p:charRg st="32" end="45"/>
                                            </p:txEl>
                                          </p:spTgt>
                                        </p:tgtEl>
                                        <p:attrNameLst>
                                          <p:attrName>style.visibility</p:attrName>
                                        </p:attrNameLst>
                                      </p:cBhvr>
                                      <p:to>
                                        <p:strVal val="visible"/>
                                      </p:to>
                                    </p:set>
                                    <p:anim calcmode="lin" valueType="num">
                                      <p:cBhvr additive="base">
                                        <p:cTn id="13" dur="500" fill="hold"/>
                                        <p:tgtEl>
                                          <p:spTgt spid="13315">
                                            <p:txEl>
                                              <p:charRg st="32" end="4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3315">
                                            <p:txEl>
                                              <p:charRg st="32" end="4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3315">
                                            <p:txEl>
                                              <p:charRg st="45" end="66"/>
                                            </p:txEl>
                                          </p:spTgt>
                                        </p:tgtEl>
                                        <p:attrNameLst>
                                          <p:attrName>style.visibility</p:attrName>
                                        </p:attrNameLst>
                                      </p:cBhvr>
                                      <p:to>
                                        <p:strVal val="visible"/>
                                      </p:to>
                                    </p:set>
                                    <p:anim calcmode="lin" valueType="num">
                                      <p:cBhvr additive="base">
                                        <p:cTn id="19" dur="500" fill="hold"/>
                                        <p:tgtEl>
                                          <p:spTgt spid="13315">
                                            <p:txEl>
                                              <p:charRg st="45" end="6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315">
                                            <p:txEl>
                                              <p:charRg st="45" end="66"/>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13315">
                                            <p:txEl>
                                              <p:charRg st="66" end="83"/>
                                            </p:txEl>
                                          </p:spTgt>
                                        </p:tgtEl>
                                        <p:attrNameLst>
                                          <p:attrName>style.visibility</p:attrName>
                                        </p:attrNameLst>
                                      </p:cBhvr>
                                      <p:to>
                                        <p:strVal val="visible"/>
                                      </p:to>
                                    </p:set>
                                    <p:anim calcmode="lin" valueType="num">
                                      <p:cBhvr additive="base">
                                        <p:cTn id="24" dur="500" fill="hold"/>
                                        <p:tgtEl>
                                          <p:spTgt spid="13315">
                                            <p:txEl>
                                              <p:charRg st="66" end="8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315">
                                            <p:txEl>
                                              <p:charRg st="66" end="83"/>
                                            </p:txEl>
                                          </p:spTgt>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13315">
                                            <p:txEl>
                                              <p:charRg st="83" end="99"/>
                                            </p:txEl>
                                          </p:spTgt>
                                        </p:tgtEl>
                                        <p:attrNameLst>
                                          <p:attrName>style.visibility</p:attrName>
                                        </p:attrNameLst>
                                      </p:cBhvr>
                                      <p:to>
                                        <p:strVal val="visible"/>
                                      </p:to>
                                    </p:set>
                                    <p:anim calcmode="lin" valueType="num">
                                      <p:cBhvr additive="base">
                                        <p:cTn id="29" dur="500" fill="hold"/>
                                        <p:tgtEl>
                                          <p:spTgt spid="13315">
                                            <p:txEl>
                                              <p:charRg st="83" end="99"/>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3315">
                                            <p:txEl>
                                              <p:charRg st="83" end="99"/>
                                            </p:txEl>
                                          </p:spTgt>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nodeType="afterEffect">
                                  <p:stCondLst>
                                    <p:cond delay="0"/>
                                  </p:stCondLst>
                                  <p:childTnLst>
                                    <p:set>
                                      <p:cBhvr>
                                        <p:cTn id="33" dur="1" fill="hold">
                                          <p:stCondLst>
                                            <p:cond delay="0"/>
                                          </p:stCondLst>
                                        </p:cTn>
                                        <p:tgtEl>
                                          <p:spTgt spid="13315">
                                            <p:txEl>
                                              <p:charRg st="99" end="121"/>
                                            </p:txEl>
                                          </p:spTgt>
                                        </p:tgtEl>
                                        <p:attrNameLst>
                                          <p:attrName>style.visibility</p:attrName>
                                        </p:attrNameLst>
                                      </p:cBhvr>
                                      <p:to>
                                        <p:strVal val="visible"/>
                                      </p:to>
                                    </p:set>
                                    <p:anim calcmode="lin" valueType="num">
                                      <p:cBhvr additive="base">
                                        <p:cTn id="34" dur="500" fill="hold"/>
                                        <p:tgtEl>
                                          <p:spTgt spid="13315">
                                            <p:txEl>
                                              <p:charRg st="99" end="121"/>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3315">
                                            <p:txEl>
                                              <p:charRg st="99" end="121"/>
                                            </p:txEl>
                                          </p:spTgt>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nodeType="afterEffect">
                                  <p:stCondLst>
                                    <p:cond delay="0"/>
                                  </p:stCondLst>
                                  <p:childTnLst>
                                    <p:set>
                                      <p:cBhvr>
                                        <p:cTn id="38" dur="1" fill="hold">
                                          <p:stCondLst>
                                            <p:cond delay="0"/>
                                          </p:stCondLst>
                                        </p:cTn>
                                        <p:tgtEl>
                                          <p:spTgt spid="13315">
                                            <p:txEl>
                                              <p:charRg st="121" end="143"/>
                                            </p:txEl>
                                          </p:spTgt>
                                        </p:tgtEl>
                                        <p:attrNameLst>
                                          <p:attrName>style.visibility</p:attrName>
                                        </p:attrNameLst>
                                      </p:cBhvr>
                                      <p:to>
                                        <p:strVal val="visible"/>
                                      </p:to>
                                    </p:set>
                                    <p:anim calcmode="lin" valueType="num">
                                      <p:cBhvr additive="base">
                                        <p:cTn id="39" dur="500" fill="hold"/>
                                        <p:tgtEl>
                                          <p:spTgt spid="13315">
                                            <p:txEl>
                                              <p:charRg st="121" end="143"/>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3315">
                                            <p:txEl>
                                              <p:charRg st="121" end="143"/>
                                            </p:txEl>
                                          </p:spTgt>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2" fill="hold" nodeType="afterEffect">
                                  <p:stCondLst>
                                    <p:cond delay="0"/>
                                  </p:stCondLst>
                                  <p:childTnLst>
                                    <p:set>
                                      <p:cBhvr>
                                        <p:cTn id="43" dur="1" fill="hold">
                                          <p:stCondLst>
                                            <p:cond delay="0"/>
                                          </p:stCondLst>
                                        </p:cTn>
                                        <p:tgtEl>
                                          <p:spTgt spid="13315">
                                            <p:txEl>
                                              <p:charRg st="143" end="167"/>
                                            </p:txEl>
                                          </p:spTgt>
                                        </p:tgtEl>
                                        <p:attrNameLst>
                                          <p:attrName>style.visibility</p:attrName>
                                        </p:attrNameLst>
                                      </p:cBhvr>
                                      <p:to>
                                        <p:strVal val="visible"/>
                                      </p:to>
                                    </p:set>
                                    <p:anim calcmode="lin" valueType="num">
                                      <p:cBhvr additive="base">
                                        <p:cTn id="44" dur="500" fill="hold"/>
                                        <p:tgtEl>
                                          <p:spTgt spid="13315">
                                            <p:txEl>
                                              <p:charRg st="143" end="167"/>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13315">
                                            <p:txEl>
                                              <p:charRg st="143" end="167"/>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13316">
                                            <p:txEl>
                                              <p:charRg st="0" end="22"/>
                                            </p:txEl>
                                          </p:spTgt>
                                        </p:tgtEl>
                                        <p:attrNameLst>
                                          <p:attrName>style.visibility</p:attrName>
                                        </p:attrNameLst>
                                      </p:cBhvr>
                                      <p:to>
                                        <p:strVal val="visible"/>
                                      </p:to>
                                    </p:set>
                                    <p:anim calcmode="lin" valueType="num">
                                      <p:cBhvr additive="base">
                                        <p:cTn id="50" dur="500" fill="hold"/>
                                        <p:tgtEl>
                                          <p:spTgt spid="13316">
                                            <p:txEl>
                                              <p:charRg st="0" end="22"/>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13316">
                                            <p:txEl>
                                              <p:charRg st="0" end="22"/>
                                            </p:txEl>
                                          </p:spTgt>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 presetClass="entr" presetSubtype="2" fill="hold" nodeType="afterEffect">
                                  <p:stCondLst>
                                    <p:cond delay="0"/>
                                  </p:stCondLst>
                                  <p:childTnLst>
                                    <p:set>
                                      <p:cBhvr>
                                        <p:cTn id="54" dur="1" fill="hold">
                                          <p:stCondLst>
                                            <p:cond delay="0"/>
                                          </p:stCondLst>
                                        </p:cTn>
                                        <p:tgtEl>
                                          <p:spTgt spid="13316">
                                            <p:txEl>
                                              <p:charRg st="22" end="37"/>
                                            </p:txEl>
                                          </p:spTgt>
                                        </p:tgtEl>
                                        <p:attrNameLst>
                                          <p:attrName>style.visibility</p:attrName>
                                        </p:attrNameLst>
                                      </p:cBhvr>
                                      <p:to>
                                        <p:strVal val="visible"/>
                                      </p:to>
                                    </p:set>
                                    <p:anim calcmode="lin" valueType="num">
                                      <p:cBhvr additive="base">
                                        <p:cTn id="55" dur="500" fill="hold"/>
                                        <p:tgtEl>
                                          <p:spTgt spid="13316">
                                            <p:txEl>
                                              <p:charRg st="22" end="3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3316">
                                            <p:txEl>
                                              <p:charRg st="22" end="37"/>
                                            </p:txEl>
                                          </p:spTgt>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2" presetClass="entr" presetSubtype="2" fill="hold" nodeType="afterEffect">
                                  <p:stCondLst>
                                    <p:cond delay="0"/>
                                  </p:stCondLst>
                                  <p:childTnLst>
                                    <p:set>
                                      <p:cBhvr>
                                        <p:cTn id="59" dur="1" fill="hold">
                                          <p:stCondLst>
                                            <p:cond delay="0"/>
                                          </p:stCondLst>
                                        </p:cTn>
                                        <p:tgtEl>
                                          <p:spTgt spid="13316">
                                            <p:txEl>
                                              <p:charRg st="37" end="54"/>
                                            </p:txEl>
                                          </p:spTgt>
                                        </p:tgtEl>
                                        <p:attrNameLst>
                                          <p:attrName>style.visibility</p:attrName>
                                        </p:attrNameLst>
                                      </p:cBhvr>
                                      <p:to>
                                        <p:strVal val="visible"/>
                                      </p:to>
                                    </p:set>
                                    <p:anim calcmode="lin" valueType="num">
                                      <p:cBhvr additive="base">
                                        <p:cTn id="60" dur="500" fill="hold"/>
                                        <p:tgtEl>
                                          <p:spTgt spid="13316">
                                            <p:txEl>
                                              <p:charRg st="37" end="54"/>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13316">
                                            <p:txEl>
                                              <p:charRg st="37" end="54"/>
                                            </p:txEl>
                                          </p:spTgt>
                                        </p:tgtEl>
                                        <p:attrNameLst>
                                          <p:attrName>ppt_y</p:attrName>
                                        </p:attrNameLst>
                                      </p:cBhvr>
                                      <p:tavLst>
                                        <p:tav tm="0">
                                          <p:val>
                                            <p:strVal val="#ppt_y"/>
                                          </p:val>
                                        </p:tav>
                                        <p:tav tm="100000">
                                          <p:val>
                                            <p:strVal val="#ppt_y"/>
                                          </p:val>
                                        </p:tav>
                                      </p:tavLst>
                                    </p:anim>
                                  </p:childTnLst>
                                </p:cTn>
                              </p:par>
                            </p:childTnLst>
                          </p:cTn>
                        </p:par>
                        <p:par>
                          <p:cTn id="62" fill="hold">
                            <p:stCondLst>
                              <p:cond delay="1500"/>
                            </p:stCondLst>
                            <p:childTnLst>
                              <p:par>
                                <p:cTn id="63" presetID="2" presetClass="entr" presetSubtype="2" fill="hold" nodeType="afterEffect">
                                  <p:stCondLst>
                                    <p:cond delay="0"/>
                                  </p:stCondLst>
                                  <p:childTnLst>
                                    <p:set>
                                      <p:cBhvr>
                                        <p:cTn id="64" dur="1" fill="hold">
                                          <p:stCondLst>
                                            <p:cond delay="0"/>
                                          </p:stCondLst>
                                        </p:cTn>
                                        <p:tgtEl>
                                          <p:spTgt spid="13316">
                                            <p:txEl>
                                              <p:charRg st="54" end="70"/>
                                            </p:txEl>
                                          </p:spTgt>
                                        </p:tgtEl>
                                        <p:attrNameLst>
                                          <p:attrName>style.visibility</p:attrName>
                                        </p:attrNameLst>
                                      </p:cBhvr>
                                      <p:to>
                                        <p:strVal val="visible"/>
                                      </p:to>
                                    </p:set>
                                    <p:anim calcmode="lin" valueType="num">
                                      <p:cBhvr additive="base">
                                        <p:cTn id="65" dur="500" fill="hold"/>
                                        <p:tgtEl>
                                          <p:spTgt spid="13316">
                                            <p:txEl>
                                              <p:charRg st="54" end="7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13316">
                                            <p:txEl>
                                              <p:charRg st="54" end="7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13317">
                                            <p:txEl>
                                              <p:charRg st="0" end="11"/>
                                            </p:txEl>
                                          </p:spTgt>
                                        </p:tgtEl>
                                        <p:attrNameLst>
                                          <p:attrName>style.visibility</p:attrName>
                                        </p:attrNameLst>
                                      </p:cBhvr>
                                      <p:to>
                                        <p:strVal val="visible"/>
                                      </p:to>
                                    </p:set>
                                    <p:anim calcmode="lin" valueType="num">
                                      <p:cBhvr additive="base">
                                        <p:cTn id="71" dur="500" fill="hold"/>
                                        <p:tgtEl>
                                          <p:spTgt spid="13317">
                                            <p:txEl>
                                              <p:charRg st="0"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331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stCondLst>
                                    <p:cond delay="0"/>
                                  </p:stCondLst>
                                  <p:childTnLst>
                                    <p:set>
                                      <p:cBhvr>
                                        <p:cTn id="76" dur="1" fill="hold">
                                          <p:stCondLst>
                                            <p:cond delay="0"/>
                                          </p:stCondLst>
                                        </p:cTn>
                                        <p:tgtEl>
                                          <p:spTgt spid="13317">
                                            <p:txEl>
                                              <p:charRg st="11" end="23"/>
                                            </p:txEl>
                                          </p:spTgt>
                                        </p:tgtEl>
                                        <p:attrNameLst>
                                          <p:attrName>style.visibility</p:attrName>
                                        </p:attrNameLst>
                                      </p:cBhvr>
                                      <p:to>
                                        <p:strVal val="visible"/>
                                      </p:to>
                                    </p:set>
                                    <p:anim calcmode="lin" valueType="num">
                                      <p:cBhvr additive="base">
                                        <p:cTn id="77" dur="500" fill="hold"/>
                                        <p:tgtEl>
                                          <p:spTgt spid="13317">
                                            <p:txEl>
                                              <p:charRg st="11" end="23"/>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3317">
                                            <p:txEl>
                                              <p:charRg st="11" end="23"/>
                                            </p:txEl>
                                          </p:spTgt>
                                        </p:tgtEl>
                                        <p:attrNameLst>
                                          <p:attrName>ppt_y</p:attrName>
                                        </p:attrNameLst>
                                      </p:cBhvr>
                                      <p:tavLst>
                                        <p:tav tm="0">
                                          <p:val>
                                            <p:strVal val="#ppt_y"/>
                                          </p:val>
                                        </p:tav>
                                        <p:tav tm="100000">
                                          <p:val>
                                            <p:strVal val="#ppt_y"/>
                                          </p:val>
                                        </p:tav>
                                      </p:tavLst>
                                    </p:anim>
                                  </p:childTnLst>
                                </p:cTn>
                              </p:par>
                            </p:childTnLst>
                          </p:cTn>
                        </p:par>
                        <p:par>
                          <p:cTn id="79" fill="hold">
                            <p:stCondLst>
                              <p:cond delay="500"/>
                            </p:stCondLst>
                            <p:childTnLst>
                              <p:par>
                                <p:cTn id="80" presetID="2" presetClass="entr" presetSubtype="2" fill="hold" nodeType="afterEffect">
                                  <p:stCondLst>
                                    <p:cond delay="0"/>
                                  </p:stCondLst>
                                  <p:childTnLst>
                                    <p:set>
                                      <p:cBhvr>
                                        <p:cTn id="81" dur="1" fill="hold">
                                          <p:stCondLst>
                                            <p:cond delay="0"/>
                                          </p:stCondLst>
                                        </p:cTn>
                                        <p:tgtEl>
                                          <p:spTgt spid="13317">
                                            <p:txEl>
                                              <p:charRg st="23" end="38"/>
                                            </p:txEl>
                                          </p:spTgt>
                                        </p:tgtEl>
                                        <p:attrNameLst>
                                          <p:attrName>style.visibility</p:attrName>
                                        </p:attrNameLst>
                                      </p:cBhvr>
                                      <p:to>
                                        <p:strVal val="visible"/>
                                      </p:to>
                                    </p:set>
                                    <p:anim calcmode="lin" valueType="num">
                                      <p:cBhvr additive="base">
                                        <p:cTn id="82" dur="500" fill="hold"/>
                                        <p:tgtEl>
                                          <p:spTgt spid="13317">
                                            <p:txEl>
                                              <p:charRg st="23" end="38"/>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13317">
                                            <p:txEl>
                                              <p:charRg st="23" end="38"/>
                                            </p:txEl>
                                          </p:spTgt>
                                        </p:tgtEl>
                                        <p:attrNameLst>
                                          <p:attrName>ppt_y</p:attrName>
                                        </p:attrNameLst>
                                      </p:cBhvr>
                                      <p:tavLst>
                                        <p:tav tm="0">
                                          <p:val>
                                            <p:strVal val="#ppt_y"/>
                                          </p:val>
                                        </p:tav>
                                        <p:tav tm="100000">
                                          <p:val>
                                            <p:strVal val="#ppt_y"/>
                                          </p:val>
                                        </p:tav>
                                      </p:tavLst>
                                    </p:anim>
                                  </p:childTnLst>
                                </p:cTn>
                              </p:par>
                            </p:childTnLst>
                          </p:cTn>
                        </p:par>
                        <p:par>
                          <p:cTn id="84" fill="hold">
                            <p:stCondLst>
                              <p:cond delay="1000"/>
                            </p:stCondLst>
                            <p:childTnLst>
                              <p:par>
                                <p:cTn id="85" presetID="2" presetClass="entr" presetSubtype="2" fill="hold" nodeType="afterEffect">
                                  <p:stCondLst>
                                    <p:cond delay="0"/>
                                  </p:stCondLst>
                                  <p:childTnLst>
                                    <p:set>
                                      <p:cBhvr>
                                        <p:cTn id="86" dur="1" fill="hold">
                                          <p:stCondLst>
                                            <p:cond delay="0"/>
                                          </p:stCondLst>
                                        </p:cTn>
                                        <p:tgtEl>
                                          <p:spTgt spid="13317">
                                            <p:txEl>
                                              <p:charRg st="38" end="53"/>
                                            </p:txEl>
                                          </p:spTgt>
                                        </p:tgtEl>
                                        <p:attrNameLst>
                                          <p:attrName>style.visibility</p:attrName>
                                        </p:attrNameLst>
                                      </p:cBhvr>
                                      <p:to>
                                        <p:strVal val="visible"/>
                                      </p:to>
                                    </p:set>
                                    <p:anim calcmode="lin" valueType="num">
                                      <p:cBhvr additive="base">
                                        <p:cTn id="87" dur="500" fill="hold"/>
                                        <p:tgtEl>
                                          <p:spTgt spid="13317">
                                            <p:txEl>
                                              <p:charRg st="38" end="53"/>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3317">
                                            <p:txEl>
                                              <p:charRg st="38" end="53"/>
                                            </p:txEl>
                                          </p:spTgt>
                                        </p:tgtEl>
                                        <p:attrNameLst>
                                          <p:attrName>ppt_y</p:attrName>
                                        </p:attrNameLst>
                                      </p:cBhvr>
                                      <p:tavLst>
                                        <p:tav tm="0">
                                          <p:val>
                                            <p:strVal val="#ppt_y"/>
                                          </p:val>
                                        </p:tav>
                                        <p:tav tm="100000">
                                          <p:val>
                                            <p:strVal val="#ppt_y"/>
                                          </p:val>
                                        </p:tav>
                                      </p:tavLst>
                                    </p:anim>
                                  </p:childTnLst>
                                </p:cTn>
                              </p:par>
                            </p:childTnLst>
                          </p:cTn>
                        </p:par>
                        <p:par>
                          <p:cTn id="89" fill="hold">
                            <p:stCondLst>
                              <p:cond delay="1500"/>
                            </p:stCondLst>
                            <p:childTnLst>
                              <p:par>
                                <p:cTn id="90" presetID="2" presetClass="entr" presetSubtype="2" fill="hold" nodeType="afterEffect">
                                  <p:stCondLst>
                                    <p:cond delay="0"/>
                                  </p:stCondLst>
                                  <p:childTnLst>
                                    <p:set>
                                      <p:cBhvr>
                                        <p:cTn id="91" dur="1" fill="hold">
                                          <p:stCondLst>
                                            <p:cond delay="0"/>
                                          </p:stCondLst>
                                        </p:cTn>
                                        <p:tgtEl>
                                          <p:spTgt spid="13317">
                                            <p:txEl>
                                              <p:charRg st="53" end="69"/>
                                            </p:txEl>
                                          </p:spTgt>
                                        </p:tgtEl>
                                        <p:attrNameLst>
                                          <p:attrName>style.visibility</p:attrName>
                                        </p:attrNameLst>
                                      </p:cBhvr>
                                      <p:to>
                                        <p:strVal val="visible"/>
                                      </p:to>
                                    </p:set>
                                    <p:anim calcmode="lin" valueType="num">
                                      <p:cBhvr additive="base">
                                        <p:cTn id="92" dur="500" fill="hold"/>
                                        <p:tgtEl>
                                          <p:spTgt spid="13317">
                                            <p:txEl>
                                              <p:charRg st="53" end="69"/>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13317">
                                            <p:txEl>
                                              <p:charRg st="53" end="6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7185"/>
          <p:cNvSpPr txBox="1"/>
          <p:nvPr/>
        </p:nvSpPr>
        <p:spPr>
          <a:xfrm>
            <a:off x="7770813" y="636270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P206</a:t>
            </a:r>
            <a:endParaRPr lang="en-US" altLang="zh-CN" sz="2800" b="1" dirty="0">
              <a:solidFill>
                <a:srgbClr val="FF0066"/>
              </a:solidFill>
              <a:latin typeface="Arial Black" panose="020B0A04020102020204" charset="0"/>
              <a:ea typeface="黑体" panose="02010609060101010101" pitchFamily="1" charset="-122"/>
            </a:endParaRPr>
          </a:p>
        </p:txBody>
      </p:sp>
      <p:pic>
        <p:nvPicPr>
          <p:cNvPr id="25602" name="图片 3" descr="无标题"/>
          <p:cNvPicPr>
            <a:picLocks noChangeAspect="1"/>
          </p:cNvPicPr>
          <p:nvPr/>
        </p:nvPicPr>
        <p:blipFill>
          <a:blip r:embed="rId1"/>
          <a:srcRect l="1974"/>
          <a:stretch>
            <a:fillRect/>
          </a:stretch>
        </p:blipFill>
        <p:spPr>
          <a:xfrm>
            <a:off x="63500" y="20638"/>
            <a:ext cx="8997950" cy="6211887"/>
          </a:xfrm>
          <a:prstGeom prst="rect">
            <a:avLst/>
          </a:prstGeom>
          <a:noFill/>
          <a:ln w="9525">
            <a:noFill/>
          </a:ln>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完美演示模版--金属质感">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6247</Words>
  <Application>WPS 演示</Application>
  <PresentationFormat>在屏幕上显示</PresentationFormat>
  <Paragraphs>996</Paragraphs>
  <Slides>53</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53</vt:i4>
      </vt:variant>
    </vt:vector>
  </HeadingPairs>
  <TitlesOfParts>
    <vt:vector size="67" baseType="lpstr">
      <vt:lpstr>Arial</vt:lpstr>
      <vt:lpstr>宋体</vt:lpstr>
      <vt:lpstr>Wingdings</vt:lpstr>
      <vt:lpstr>Calibri</vt:lpstr>
      <vt:lpstr>黑体</vt:lpstr>
      <vt:lpstr>Arial Black</vt:lpstr>
      <vt:lpstr>Wingdings</vt:lpstr>
      <vt:lpstr>微软雅黑</vt:lpstr>
      <vt:lpstr>Arial Unicode MS</vt:lpstr>
      <vt:lpstr>Arial Narrow</vt:lpstr>
      <vt:lpstr>默认设计模板</vt:lpstr>
      <vt:lpstr>完美演示模版--金属质感</vt:lpstr>
      <vt:lpstr>Visio.Drawing.11</vt:lpstr>
      <vt:lpstr>Equation.3</vt:lpstr>
      <vt:lpstr>第三部分</vt:lpstr>
      <vt:lpstr>第7章  内存管理</vt:lpstr>
      <vt:lpstr>第7章   内存管理</vt:lpstr>
      <vt:lpstr>7.1 内存管理的需求</vt:lpstr>
      <vt:lpstr>内存管理需要满足的需求</vt:lpstr>
      <vt:lpstr>PowerPoint 演示文稿</vt:lpstr>
      <vt:lpstr>内存管理需要满足的需求</vt:lpstr>
      <vt:lpstr>增加： 存储管理方式</vt:lpstr>
      <vt:lpstr>PowerPoint 演示文稿</vt:lpstr>
      <vt:lpstr>7.2 内存分区</vt:lpstr>
      <vt:lpstr>7.2.1 固定分区分配</vt:lpstr>
      <vt:lpstr>PowerPoint 演示文稿</vt:lpstr>
      <vt:lpstr>PowerPoint 演示文稿</vt:lpstr>
      <vt:lpstr>固定分区的缺点</vt:lpstr>
      <vt:lpstr>7.2.2 动态分区分配（可变分区分配）</vt:lpstr>
      <vt:lpstr>PowerPoint 演示文稿</vt:lpstr>
      <vt:lpstr>动态分区分配算法（放置算法）</vt:lpstr>
      <vt:lpstr>1. 首次适应算法</vt:lpstr>
      <vt:lpstr>2. 下次适应算法</vt:lpstr>
      <vt:lpstr>3. 最佳适应算法</vt:lpstr>
      <vt:lpstr>PowerPoint 演示文稿</vt:lpstr>
      <vt:lpstr>动态分区回收</vt:lpstr>
      <vt:lpstr>动态分区分配习题</vt:lpstr>
      <vt:lpstr>7.2.3 伙伴系统</vt:lpstr>
      <vt:lpstr>伙伴系统</vt:lpstr>
      <vt:lpstr>伙伴系统的分配</vt:lpstr>
      <vt:lpstr>PowerPoint 演示文稿</vt:lpstr>
      <vt:lpstr>PowerPoint 演示文稿</vt:lpstr>
      <vt:lpstr>伙伴系统习题</vt:lpstr>
      <vt:lpstr>伙伴系统习题</vt:lpstr>
      <vt:lpstr>PowerPoint 演示文稿</vt:lpstr>
      <vt:lpstr>PowerPoint 演示文稿</vt:lpstr>
      <vt:lpstr>PowerPoint 演示文稿</vt:lpstr>
      <vt:lpstr>PowerPoint 演示文稿</vt:lpstr>
      <vt:lpstr>复习1</vt:lpstr>
      <vt:lpstr>复习2</vt:lpstr>
      <vt:lpstr>7.2.4 重定位</vt:lpstr>
      <vt:lpstr>重定位的硬件支持</vt:lpstr>
      <vt:lpstr>7.3分页</vt:lpstr>
      <vt:lpstr>1.分页的基本方法</vt:lpstr>
      <vt:lpstr>例子：为进程页分配空闲页框</vt:lpstr>
      <vt:lpstr>PowerPoint 演示文稿</vt:lpstr>
      <vt:lpstr>2. 页面大小的确定</vt:lpstr>
      <vt:lpstr>3. 分页的地址结构</vt:lpstr>
      <vt:lpstr>4. 页表</vt:lpstr>
      <vt:lpstr>PowerPoint 演示文稿</vt:lpstr>
      <vt:lpstr>分页地址转换</vt:lpstr>
      <vt:lpstr>5. 分页的碎片问题</vt:lpstr>
      <vt:lpstr>7.4 分段</vt:lpstr>
      <vt:lpstr>1.分段的基本方法</vt:lpstr>
      <vt:lpstr>2.分段硬件</vt:lpstr>
      <vt:lpstr>段式习题</vt:lpstr>
      <vt:lpstr>复习2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lyj</dc:creator>
  <cp:lastModifiedBy>李艳军（杨林妈妈）</cp:lastModifiedBy>
  <cp:revision>14</cp:revision>
  <dcterms:created xsi:type="dcterms:W3CDTF">2013-01-25T01:44:00Z</dcterms:created>
  <dcterms:modified xsi:type="dcterms:W3CDTF">2021-05-05T12:30:55Z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B46383711D024ED489DB80BFDA9662D4</vt:lpwstr>
  </property>
</Properties>
</file>