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5C831-0447-4F49-A19A-B889E22699D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5C831-0447-4F49-A19A-B889E22699D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5C831-0447-4F49-A19A-B889E22699D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5C831-0447-4F49-A19A-B889E22699D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5C831-0447-4F49-A19A-B889E22699D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5C831-0447-4F49-A19A-B889E22699D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5C831-0447-4F49-A19A-B889E22699D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5C831-0447-4F49-A19A-B889E22699D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5C831-0447-4F49-A19A-B889E22699D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5C831-0447-4F49-A19A-B889E22699D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5C831-0447-4F49-A19A-B889E22699D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5C831-0447-4F49-A19A-B889E22699D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zh-CN" dirty="0"/>
              <a:t>2020</a:t>
            </a:r>
            <a:r>
              <a:rPr lang="zh-CN" altLang="en-US" dirty="0"/>
              <a:t>级数据通信技术考试简介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3375"/>
            <a:ext cx="8229600" cy="58324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一、</a:t>
            </a:r>
            <a:r>
              <a:rPr kumimoji="0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简答题（含画图、填表形式，共12小题，每题5分，共60分）</a:t>
            </a:r>
            <a:endParaRPr kumimoji="0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二、</a:t>
            </a:r>
            <a:r>
              <a:rPr kumimoji="0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计算题（共4小题，共35分）</a:t>
            </a:r>
            <a:endParaRPr kumimoji="0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三、</a:t>
            </a:r>
            <a:r>
              <a:rPr kumimoji="0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论述题（共5分）</a:t>
            </a:r>
            <a:endParaRPr kumimoji="0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考核内容说明：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光纤通信技术占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分；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、数据通信原理主要考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1-5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章，其中第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章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分的基本概念，第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章占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分，第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章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占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分，第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章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占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分。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WPS 演示</Application>
  <PresentationFormat>全屏显示(4:3)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2020级数据通信技术考试简介</vt:lpstr>
      <vt:lpstr>PowerPoint 演示文稿</vt:lpstr>
    </vt:vector>
  </TitlesOfParts>
  <Company>微软用户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2009级数据通信原理考试简介</dc:title>
  <dc:creator>微软中国</dc:creator>
  <cp:lastModifiedBy>xwpeng</cp:lastModifiedBy>
  <cp:revision>10</cp:revision>
  <dcterms:created xsi:type="dcterms:W3CDTF">2011-11-07T14:45:00Z</dcterms:created>
  <dcterms:modified xsi:type="dcterms:W3CDTF">2022-04-17T03:24:09Z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11B6E7A4FB3B4EE7AFE1A1AD6F3D01BF</vt:lpwstr>
  </property>
  <property fmtid="{D5CDD505-2E9C-101B-9397-08002B2CF9AE}" pid="3" name="KSOProductBuildVer">
    <vt:lpwstr>2052-11.1.0.11365</vt:lpwstr>
  </property>
</Properties>
</file>