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1"/>
  </p:notesMasterIdLst>
  <p:handoutMasterIdLst>
    <p:handoutMasterId r:id="rId92"/>
  </p:handoutMasterIdLst>
  <p:sldIdLst>
    <p:sldId id="256" r:id="rId2"/>
    <p:sldId id="257" r:id="rId3"/>
    <p:sldId id="259" r:id="rId4"/>
    <p:sldId id="260" r:id="rId5"/>
    <p:sldId id="261" r:id="rId6"/>
    <p:sldId id="262" r:id="rId7"/>
    <p:sldId id="460" r:id="rId8"/>
    <p:sldId id="461" r:id="rId9"/>
    <p:sldId id="263" r:id="rId10"/>
    <p:sldId id="453" r:id="rId11"/>
    <p:sldId id="452" r:id="rId12"/>
    <p:sldId id="454" r:id="rId13"/>
    <p:sldId id="455" r:id="rId14"/>
    <p:sldId id="456" r:id="rId15"/>
    <p:sldId id="287" r:id="rId16"/>
    <p:sldId id="270" r:id="rId17"/>
    <p:sldId id="272" r:id="rId18"/>
    <p:sldId id="271" r:id="rId19"/>
    <p:sldId id="458" r:id="rId20"/>
    <p:sldId id="273" r:id="rId21"/>
    <p:sldId id="459" r:id="rId22"/>
    <p:sldId id="274" r:id="rId23"/>
    <p:sldId id="275" r:id="rId24"/>
    <p:sldId id="276" r:id="rId25"/>
    <p:sldId id="277" r:id="rId26"/>
    <p:sldId id="279" r:id="rId27"/>
    <p:sldId id="281" r:id="rId28"/>
    <p:sldId id="282" r:id="rId29"/>
    <p:sldId id="283" r:id="rId30"/>
    <p:sldId id="286" r:id="rId31"/>
    <p:sldId id="288" r:id="rId32"/>
    <p:sldId id="289" r:id="rId33"/>
    <p:sldId id="294" r:id="rId34"/>
    <p:sldId id="295" r:id="rId35"/>
    <p:sldId id="296" r:id="rId36"/>
    <p:sldId id="290" r:id="rId37"/>
    <p:sldId id="291" r:id="rId38"/>
    <p:sldId id="297" r:id="rId39"/>
    <p:sldId id="293" r:id="rId40"/>
    <p:sldId id="298" r:id="rId41"/>
    <p:sldId id="301" r:id="rId42"/>
    <p:sldId id="302" r:id="rId43"/>
    <p:sldId id="334" r:id="rId44"/>
    <p:sldId id="335" r:id="rId45"/>
    <p:sldId id="337" r:id="rId46"/>
    <p:sldId id="338" r:id="rId47"/>
    <p:sldId id="339" r:id="rId48"/>
    <p:sldId id="340" r:id="rId49"/>
    <p:sldId id="341" r:id="rId50"/>
    <p:sldId id="303" r:id="rId51"/>
    <p:sldId id="304" r:id="rId52"/>
    <p:sldId id="305" r:id="rId53"/>
    <p:sldId id="306" r:id="rId54"/>
    <p:sldId id="543" r:id="rId55"/>
    <p:sldId id="307" r:id="rId56"/>
    <p:sldId id="309" r:id="rId57"/>
    <p:sldId id="463" r:id="rId58"/>
    <p:sldId id="464" r:id="rId59"/>
    <p:sldId id="465" r:id="rId60"/>
    <p:sldId id="466" r:id="rId61"/>
    <p:sldId id="467" r:id="rId62"/>
    <p:sldId id="308" r:id="rId63"/>
    <p:sldId id="310" r:id="rId64"/>
    <p:sldId id="316" r:id="rId65"/>
    <p:sldId id="317" r:id="rId66"/>
    <p:sldId id="318" r:id="rId67"/>
    <p:sldId id="319" r:id="rId68"/>
    <p:sldId id="320" r:id="rId69"/>
    <p:sldId id="321" r:id="rId70"/>
    <p:sldId id="322" r:id="rId71"/>
    <p:sldId id="323" r:id="rId72"/>
    <p:sldId id="468" r:id="rId73"/>
    <p:sldId id="469" r:id="rId74"/>
    <p:sldId id="470" r:id="rId75"/>
    <p:sldId id="471" r:id="rId76"/>
    <p:sldId id="324" r:id="rId77"/>
    <p:sldId id="326" r:id="rId78"/>
    <p:sldId id="325" r:id="rId79"/>
    <p:sldId id="327" r:id="rId80"/>
    <p:sldId id="328" r:id="rId81"/>
    <p:sldId id="329" r:id="rId82"/>
    <p:sldId id="330" r:id="rId83"/>
    <p:sldId id="342" r:id="rId84"/>
    <p:sldId id="343" r:id="rId85"/>
    <p:sldId id="344" r:id="rId86"/>
    <p:sldId id="345" r:id="rId87"/>
    <p:sldId id="331" r:id="rId88"/>
    <p:sldId id="332" r:id="rId89"/>
    <p:sldId id="333" r:id="rId90"/>
  </p:sldIdLst>
  <p:sldSz cx="9144000" cy="6858000" type="screen4x3"/>
  <p:notesSz cx="9926638" cy="6797675"/>
  <p:defaultTextStyle>
    <a:defPPr>
      <a:defRPr lang="en-US"/>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9pPr>
  </p:defaultTextStyle>
  <p:extLst>
    <p:ext uri="{EFAFB233-063F-42B5-8137-9DF3F51BA10A}">
      <p15:sldGuideLst xmlns:p15="http://schemas.microsoft.com/office/powerpoint/2012/main">
        <p15:guide id="1" orient="horz" pos="217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FF"/>
    <a:srgbClr val="00823B"/>
    <a:srgbClr val="F78507"/>
    <a:srgbClr val="0000CC"/>
    <a:srgbClr val="000099"/>
    <a:srgbClr val="0550E5"/>
    <a:srgbClr val="4C45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83"/>
    <p:restoredTop sz="83606"/>
  </p:normalViewPr>
  <p:slideViewPr>
    <p:cSldViewPr showGuides="1">
      <p:cViewPr varScale="1">
        <p:scale>
          <a:sx n="92" d="100"/>
          <a:sy n="92" d="100"/>
        </p:scale>
        <p:origin x="2124" y="90"/>
      </p:cViewPr>
      <p:guideLst>
        <p:guide orient="horz" pos="2171"/>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97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handoutMaster" Target="handoutMasters/handout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4302125" cy="341313"/>
          </a:xfrm>
          <a:prstGeom prst="rect">
            <a:avLst/>
          </a:prstGeom>
        </p:spPr>
        <p:txBody>
          <a:bodyPr vert="horz" lIns="91148" tIns="45574" rIns="91148" bIns="45574" rtlCol="0"/>
          <a:lstStyle>
            <a:lvl1pPr algn="l">
              <a:defRPr sz="1200">
                <a:ea typeface="PMingLiU" pitchFamily="18" charset="-12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TW" altLang="en-US" sz="1200" b="0" i="0" u="none" strike="noStrike" kern="1200" cap="none" spc="0" normalizeH="0" baseline="0" noProof="0">
              <a:ln>
                <a:noFill/>
              </a:ln>
              <a:solidFill>
                <a:schemeClr val="tx1"/>
              </a:solidFill>
              <a:effectLst/>
              <a:uLnTx/>
              <a:uFillTx/>
              <a:latin typeface="Times New Roman" panose="02020603050405020304" pitchFamily="18" charset="0"/>
              <a:ea typeface="PMingLiU" pitchFamily="18" charset="-120"/>
              <a:cs typeface="+mn-cs"/>
            </a:endParaRPr>
          </a:p>
        </p:txBody>
      </p:sp>
      <p:sp>
        <p:nvSpPr>
          <p:cNvPr id="3" name="日期版面配置區 2"/>
          <p:cNvSpPr>
            <a:spLocks noGrp="1"/>
          </p:cNvSpPr>
          <p:nvPr>
            <p:ph type="dt" sz="quarter" idx="1"/>
          </p:nvPr>
        </p:nvSpPr>
        <p:spPr>
          <a:xfrm>
            <a:off x="5621338" y="0"/>
            <a:ext cx="4303713" cy="341313"/>
          </a:xfrm>
          <a:prstGeom prst="rect">
            <a:avLst/>
          </a:prstGeom>
        </p:spPr>
        <p:txBody>
          <a:bodyPr vert="horz" lIns="91148" tIns="45574" rIns="91148" bIns="45574" rtlCol="0"/>
          <a:lstStyle>
            <a:lvl1pPr algn="r">
              <a:defRPr sz="1200">
                <a:ea typeface="PMingLiU" pitchFamily="18" charset="-12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3AF4200E-5BE8-4124-980C-0DC89C421C8E}" type="datetimeFigureOut">
              <a:rPr kumimoji="1" lang="zh-TW" altLang="en-US" sz="1200" b="0" i="0" u="none" strike="noStrike" kern="1200" cap="none" spc="0" normalizeH="0" baseline="0" noProof="0">
                <a:ln>
                  <a:noFill/>
                </a:ln>
                <a:solidFill>
                  <a:schemeClr val="tx1"/>
                </a:solidFill>
                <a:effectLst/>
                <a:uLnTx/>
                <a:uFillTx/>
                <a:latin typeface="Times New Roman" panose="02020603050405020304" pitchFamily="18" charset="0"/>
                <a:ea typeface="PMingLiU" pitchFamily="18" charset="-120"/>
                <a:cs typeface="+mn-cs"/>
              </a:rPr>
              <a:t>2024/4/6</a:t>
            </a:fld>
            <a:endParaRPr kumimoji="1" lang="zh-TW" altLang="en-US" sz="1200" b="0" i="0" u="none" strike="noStrike" kern="1200" cap="none" spc="0" normalizeH="0" baseline="0" noProof="0">
              <a:ln>
                <a:noFill/>
              </a:ln>
              <a:solidFill>
                <a:schemeClr val="tx1"/>
              </a:solidFill>
              <a:effectLst/>
              <a:uLnTx/>
              <a:uFillTx/>
              <a:latin typeface="Times New Roman" panose="02020603050405020304" pitchFamily="18" charset="0"/>
              <a:ea typeface="PMingLiU" pitchFamily="18" charset="-120"/>
              <a:cs typeface="+mn-cs"/>
            </a:endParaRPr>
          </a:p>
        </p:txBody>
      </p:sp>
      <p:sp>
        <p:nvSpPr>
          <p:cNvPr id="4" name="頁尾版面配置區 3"/>
          <p:cNvSpPr>
            <a:spLocks noGrp="1"/>
          </p:cNvSpPr>
          <p:nvPr>
            <p:ph type="ftr" sz="quarter" idx="2"/>
          </p:nvPr>
        </p:nvSpPr>
        <p:spPr>
          <a:xfrm>
            <a:off x="0" y="6454775"/>
            <a:ext cx="4302125" cy="341313"/>
          </a:xfrm>
          <a:prstGeom prst="rect">
            <a:avLst/>
          </a:prstGeom>
        </p:spPr>
        <p:txBody>
          <a:bodyPr vert="horz" lIns="91148" tIns="45574" rIns="91148" bIns="45574" rtlCol="0" anchor="b"/>
          <a:lstStyle>
            <a:lvl1pPr algn="l">
              <a:defRPr sz="1200">
                <a:ea typeface="PMingLiU" pitchFamily="18" charset="-12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TW" altLang="en-US" sz="1200" b="0" i="0" u="none" strike="noStrike" kern="1200" cap="none" spc="0" normalizeH="0" baseline="0" noProof="0">
              <a:ln>
                <a:noFill/>
              </a:ln>
              <a:solidFill>
                <a:schemeClr val="tx1"/>
              </a:solidFill>
              <a:effectLst/>
              <a:uLnTx/>
              <a:uFillTx/>
              <a:latin typeface="Times New Roman" panose="02020603050405020304" pitchFamily="18" charset="0"/>
              <a:ea typeface="PMingLiU" pitchFamily="18" charset="-120"/>
              <a:cs typeface="+mn-cs"/>
            </a:endParaRPr>
          </a:p>
        </p:txBody>
      </p:sp>
      <p:sp>
        <p:nvSpPr>
          <p:cNvPr id="5" name="投影片編號版面配置區 4"/>
          <p:cNvSpPr>
            <a:spLocks noGrp="1"/>
          </p:cNvSpPr>
          <p:nvPr>
            <p:ph type="sldNum" sz="quarter" idx="3"/>
          </p:nvPr>
        </p:nvSpPr>
        <p:spPr>
          <a:xfrm>
            <a:off x="5621338" y="6454775"/>
            <a:ext cx="4303713" cy="341313"/>
          </a:xfrm>
          <a:prstGeom prst="rect">
            <a:avLst/>
          </a:prstGeom>
        </p:spPr>
        <p:txBody>
          <a:bodyPr vert="horz" lIns="91148" tIns="45574" rIns="91148" bIns="45574" rtlCol="0" anchor="b"/>
          <a:lstStyle/>
          <a:p>
            <a:pPr lvl="0" algn="r" eaLnBrk="1" hangingPunct="1">
              <a:buNone/>
            </a:pPr>
            <a:fld id="{9A0DB2DC-4C9A-4742-B13C-FB6460FD3503}" type="slidenum">
              <a:rPr lang="zh-TW" altLang="en-US" sz="1200" dirty="0"/>
              <a:t>‹#›</a:t>
            </a:fld>
            <a:endParaRPr lang="zh-TW" altLang="en-US" sz="1200"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1026"/>
          <p:cNvSpPr>
            <a:spLocks noGrp="1" noChangeArrowheads="1"/>
          </p:cNvSpPr>
          <p:nvPr>
            <p:ph type="hdr" sz="quarter"/>
          </p:nvPr>
        </p:nvSpPr>
        <p:spPr bwMode="auto">
          <a:xfrm>
            <a:off x="0" y="0"/>
            <a:ext cx="4302125" cy="341313"/>
          </a:xfrm>
          <a:prstGeom prst="rect">
            <a:avLst/>
          </a:prstGeom>
          <a:noFill/>
          <a:ln w="9525">
            <a:noFill/>
            <a:miter lim="800000"/>
          </a:ln>
          <a:effectLst/>
        </p:spPr>
        <p:txBody>
          <a:bodyPr vert="horz" wrap="square" lIns="91148" tIns="45574" rIns="91148" bIns="45574" numCol="1" anchor="t" anchorCtr="0" compatLnSpc="1"/>
          <a:lstStyle>
            <a:lvl1pPr>
              <a:defRPr sz="1200">
                <a:ea typeface="PMingLiU" pitchFamily="18" charset="-12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TW" altLang="en-US" sz="1200" b="0" i="0" u="none" strike="noStrike" kern="1200" cap="none" spc="0" normalizeH="0" baseline="0" noProof="0">
              <a:ln>
                <a:noFill/>
              </a:ln>
              <a:solidFill>
                <a:schemeClr val="tx1"/>
              </a:solidFill>
              <a:effectLst/>
              <a:uLnTx/>
              <a:uFillTx/>
              <a:latin typeface="Times New Roman" panose="02020603050405020304" pitchFamily="18" charset="0"/>
              <a:ea typeface="PMingLiU" pitchFamily="18" charset="-120"/>
              <a:cs typeface="+mn-cs"/>
            </a:endParaRPr>
          </a:p>
        </p:txBody>
      </p:sp>
      <p:sp>
        <p:nvSpPr>
          <p:cNvPr id="21507" name="Rectangle 1027"/>
          <p:cNvSpPr>
            <a:spLocks noGrp="1" noChangeArrowheads="1"/>
          </p:cNvSpPr>
          <p:nvPr>
            <p:ph type="dt" idx="1"/>
          </p:nvPr>
        </p:nvSpPr>
        <p:spPr bwMode="auto">
          <a:xfrm>
            <a:off x="5624513" y="0"/>
            <a:ext cx="4302125" cy="341313"/>
          </a:xfrm>
          <a:prstGeom prst="rect">
            <a:avLst/>
          </a:prstGeom>
          <a:noFill/>
          <a:ln w="9525">
            <a:noFill/>
            <a:miter lim="800000"/>
          </a:ln>
          <a:effectLst/>
        </p:spPr>
        <p:txBody>
          <a:bodyPr vert="horz" wrap="square" lIns="91148" tIns="45574" rIns="91148" bIns="45574" numCol="1" anchor="t" anchorCtr="0" compatLnSpc="1"/>
          <a:lstStyle>
            <a:lvl1pPr algn="r">
              <a:defRPr sz="1200">
                <a:ea typeface="PMingLiU" pitchFamily="18" charset="-12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zh-TW" altLang="en-US" sz="1200" b="0" i="0" u="none" strike="noStrike" kern="1200" cap="none" spc="0" normalizeH="0" baseline="0" noProof="0">
              <a:ln>
                <a:noFill/>
              </a:ln>
              <a:solidFill>
                <a:schemeClr val="tx1"/>
              </a:solidFill>
              <a:effectLst/>
              <a:uLnTx/>
              <a:uFillTx/>
              <a:latin typeface="Times New Roman" panose="02020603050405020304" pitchFamily="18" charset="0"/>
              <a:ea typeface="PMingLiU" pitchFamily="18" charset="-120"/>
              <a:cs typeface="+mn-cs"/>
            </a:endParaRPr>
          </a:p>
        </p:txBody>
      </p:sp>
      <p:sp>
        <p:nvSpPr>
          <p:cNvPr id="93188" name="Rectangle 1028"/>
          <p:cNvSpPr>
            <a:spLocks noGrp="1" noRot="1" noChangeAspect="1" noTextEdit="1"/>
          </p:cNvSpPr>
          <p:nvPr>
            <p:ph type="sldImg" idx="2"/>
          </p:nvPr>
        </p:nvSpPr>
        <p:spPr>
          <a:xfrm>
            <a:off x="3263900" y="509588"/>
            <a:ext cx="3398838" cy="2549525"/>
          </a:xfrm>
          <a:prstGeom prst="rect">
            <a:avLst/>
          </a:prstGeom>
          <a:noFill/>
          <a:ln w="9525" cap="flat" cmpd="sng">
            <a:solidFill>
              <a:srgbClr val="000000"/>
            </a:solidFill>
            <a:prstDash val="solid"/>
            <a:miter/>
            <a:headEnd type="none" w="med" len="med"/>
            <a:tailEnd type="none" w="med" len="med"/>
          </a:ln>
        </p:spPr>
      </p:sp>
      <p:sp>
        <p:nvSpPr>
          <p:cNvPr id="21509" name="Rectangle 1029"/>
          <p:cNvSpPr>
            <a:spLocks noGrp="1" noChangeArrowheads="1"/>
          </p:cNvSpPr>
          <p:nvPr>
            <p:ph type="body" sz="quarter" idx="3"/>
          </p:nvPr>
        </p:nvSpPr>
        <p:spPr bwMode="auto">
          <a:xfrm>
            <a:off x="1323975" y="3228975"/>
            <a:ext cx="7278688" cy="3059113"/>
          </a:xfrm>
          <a:prstGeom prst="rect">
            <a:avLst/>
          </a:prstGeom>
          <a:noFill/>
          <a:ln w="9525">
            <a:noFill/>
            <a:miter lim="800000"/>
          </a:ln>
          <a:effectLst/>
        </p:spPr>
        <p:txBody>
          <a:bodyPr vert="horz" wrap="square" lIns="91148" tIns="45574" rIns="91148" bIns="45574"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TW" altLang="en-US" sz="1200" b="0" i="0" u="none" strike="noStrike" kern="1200" cap="none" spc="0" normalizeH="0" baseline="0" noProof="0">
                <a:ln>
                  <a:noFill/>
                </a:ln>
                <a:solidFill>
                  <a:schemeClr val="tx1"/>
                </a:solidFill>
                <a:effectLst/>
                <a:uLnTx/>
                <a:uFillTx/>
                <a:latin typeface="Times New Roman" panose="02020603050405020304" pitchFamily="18" charset="0"/>
                <a:ea typeface="PMingLiU" pitchFamily="18" charset="-120"/>
                <a:cs typeface="+mn-cs"/>
              </a:rPr>
              <a:t>按一下以編輯母片</a:t>
            </a: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TW" altLang="en-US" sz="1200" b="0" i="0" u="none" strike="noStrike" kern="1200" cap="none" spc="0" normalizeH="0" baseline="0" noProof="0">
                <a:ln>
                  <a:noFill/>
                </a:ln>
                <a:solidFill>
                  <a:schemeClr val="tx1"/>
                </a:solidFill>
                <a:effectLst/>
                <a:uLnTx/>
                <a:uFillTx/>
                <a:latin typeface="Times New Roman" panose="02020603050405020304" pitchFamily="18" charset="0"/>
                <a:ea typeface="PMingLiU" pitchFamily="18" charset="-120"/>
                <a:cs typeface="+mn-cs"/>
              </a:rPr>
              <a:t>第二層</a:t>
            </a: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TW" altLang="en-US" sz="1200" b="0" i="0" u="none" strike="noStrike" kern="1200" cap="none" spc="0" normalizeH="0" baseline="0" noProof="0">
                <a:ln>
                  <a:noFill/>
                </a:ln>
                <a:solidFill>
                  <a:schemeClr val="tx1"/>
                </a:solidFill>
                <a:effectLst/>
                <a:uLnTx/>
                <a:uFillTx/>
                <a:latin typeface="Times New Roman" panose="02020603050405020304" pitchFamily="18" charset="0"/>
                <a:ea typeface="PMingLiU" pitchFamily="18" charset="-120"/>
                <a:cs typeface="+mn-cs"/>
              </a:rPr>
              <a:t>第三層</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TW" altLang="en-US" sz="1200" b="0" i="0" u="none" strike="noStrike" kern="1200" cap="none" spc="0" normalizeH="0" baseline="0" noProof="0">
                <a:ln>
                  <a:noFill/>
                </a:ln>
                <a:solidFill>
                  <a:schemeClr val="tx1"/>
                </a:solidFill>
                <a:effectLst/>
                <a:uLnTx/>
                <a:uFillTx/>
                <a:latin typeface="Times New Roman" panose="02020603050405020304" pitchFamily="18" charset="0"/>
                <a:ea typeface="PMingLiU" pitchFamily="18" charset="-120"/>
                <a:cs typeface="+mn-cs"/>
              </a:rPr>
              <a:t>第四層</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TW" altLang="en-US" sz="1200" b="0" i="0" u="none" strike="noStrike" kern="1200" cap="none" spc="0" normalizeH="0" baseline="0" noProof="0">
                <a:ln>
                  <a:noFill/>
                </a:ln>
                <a:solidFill>
                  <a:schemeClr val="tx1"/>
                </a:solidFill>
                <a:effectLst/>
                <a:uLnTx/>
                <a:uFillTx/>
                <a:latin typeface="Times New Roman" panose="02020603050405020304" pitchFamily="18" charset="0"/>
                <a:ea typeface="PMingLiU" pitchFamily="18" charset="-120"/>
                <a:cs typeface="+mn-cs"/>
              </a:rPr>
              <a:t>第五層</a:t>
            </a:r>
          </a:p>
        </p:txBody>
      </p:sp>
      <p:sp>
        <p:nvSpPr>
          <p:cNvPr id="21510" name="Rectangle 1030"/>
          <p:cNvSpPr>
            <a:spLocks noGrp="1" noChangeArrowheads="1"/>
          </p:cNvSpPr>
          <p:nvPr>
            <p:ph type="ftr" sz="quarter" idx="4"/>
          </p:nvPr>
        </p:nvSpPr>
        <p:spPr bwMode="auto">
          <a:xfrm>
            <a:off x="0" y="6456363"/>
            <a:ext cx="4302125" cy="341313"/>
          </a:xfrm>
          <a:prstGeom prst="rect">
            <a:avLst/>
          </a:prstGeom>
          <a:noFill/>
          <a:ln w="9525">
            <a:noFill/>
            <a:miter lim="800000"/>
          </a:ln>
          <a:effectLst/>
        </p:spPr>
        <p:txBody>
          <a:bodyPr vert="horz" wrap="square" lIns="91148" tIns="45574" rIns="91148" bIns="45574" numCol="1" anchor="b" anchorCtr="0" compatLnSpc="1"/>
          <a:lstStyle>
            <a:lvl1pPr>
              <a:defRPr sz="1200">
                <a:ea typeface="PMingLiU" pitchFamily="18" charset="-12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TW" altLang="en-US" sz="1200" b="0" i="0" u="none" strike="noStrike" kern="1200" cap="none" spc="0" normalizeH="0" baseline="0" noProof="0">
              <a:ln>
                <a:noFill/>
              </a:ln>
              <a:solidFill>
                <a:schemeClr val="tx1"/>
              </a:solidFill>
              <a:effectLst/>
              <a:uLnTx/>
              <a:uFillTx/>
              <a:latin typeface="Times New Roman" panose="02020603050405020304" pitchFamily="18" charset="0"/>
              <a:ea typeface="PMingLiU" pitchFamily="18" charset="-120"/>
              <a:cs typeface="+mn-cs"/>
            </a:endParaRPr>
          </a:p>
        </p:txBody>
      </p:sp>
      <p:sp>
        <p:nvSpPr>
          <p:cNvPr id="21511" name="Rectangle 1031"/>
          <p:cNvSpPr>
            <a:spLocks noGrp="1" noChangeArrowheads="1"/>
          </p:cNvSpPr>
          <p:nvPr>
            <p:ph type="sldNum" sz="quarter" idx="5"/>
          </p:nvPr>
        </p:nvSpPr>
        <p:spPr bwMode="auto">
          <a:xfrm>
            <a:off x="5624513" y="6456363"/>
            <a:ext cx="4302125" cy="341313"/>
          </a:xfrm>
          <a:prstGeom prst="rect">
            <a:avLst/>
          </a:prstGeom>
          <a:noFill/>
          <a:ln w="9525">
            <a:noFill/>
            <a:miter lim="800000"/>
          </a:ln>
          <a:effectLst/>
        </p:spPr>
        <p:txBody>
          <a:bodyPr vert="horz" wrap="square" lIns="91148" tIns="45574" rIns="91148" bIns="45574" numCol="1" anchor="b" anchorCtr="0" compatLnSpc="1"/>
          <a:lstStyle/>
          <a:p>
            <a:pPr lvl="0" algn="r" eaLnBrk="1" hangingPunct="1">
              <a:buNone/>
            </a:pPr>
            <a:fld id="{9A0DB2DC-4C9A-4742-B13C-FB6460FD3503}" type="slidenum">
              <a:rPr lang="zh-TW" altLang="en-US" sz="1200" dirty="0"/>
              <a:t>‹#›</a:t>
            </a:fld>
            <a:endParaRPr lang="zh-TW"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PMingLiU" pitchFamily="18" charset="-120"/>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PMingLiU" pitchFamily="18" charset="-120"/>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PMingLiU" pitchFamily="18" charset="-120"/>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PMingLiU" pitchFamily="18" charset="-120"/>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PMingLiU"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投影片圖像版面配置區 1"/>
          <p:cNvSpPr>
            <a:spLocks noGrp="1" noRot="1" noChangeAspect="1" noTextEdit="1"/>
          </p:cNvSpPr>
          <p:nvPr>
            <p:ph type="sldImg"/>
          </p:nvPr>
        </p:nvSpPr>
        <p:spPr/>
      </p:sp>
      <p:sp>
        <p:nvSpPr>
          <p:cNvPr id="94211" name="備忘稿版面配置區 2"/>
          <p:cNvSpPr>
            <a:spLocks noGrp="1"/>
          </p:cNvSpPr>
          <p:nvPr>
            <p:ph type="body" idx="1"/>
          </p:nvPr>
        </p:nvSpPr>
        <p:spPr/>
        <p:txBody>
          <a:bodyPr wrap="square" lIns="91148" tIns="45574" rIns="91148" bIns="45574" anchor="t" anchorCtr="0"/>
          <a:lstStyle/>
          <a:p>
            <a:pPr lvl="0"/>
            <a:endParaRPr lang="zh-TW" altLang="en-US" dirty="0"/>
          </a:p>
        </p:txBody>
      </p:sp>
      <p:sp>
        <p:nvSpPr>
          <p:cNvPr id="94212" name="投影片編號版面配置區 3"/>
          <p:cNvSpPr txBox="1">
            <a:spLocks noGrp="1"/>
          </p:cNvSpPr>
          <p:nvPr>
            <p:ph type="sldNum" sz="quarter"/>
          </p:nvPr>
        </p:nvSpPr>
        <p:spPr>
          <a:xfrm>
            <a:off x="5624513" y="6456363"/>
            <a:ext cx="4302125" cy="341312"/>
          </a:xfrm>
          <a:prstGeom prst="rect">
            <a:avLst/>
          </a:prstGeom>
          <a:noFill/>
          <a:ln w="9525">
            <a:noFill/>
          </a:ln>
        </p:spPr>
        <p:txBody>
          <a:bodyPr lIns="91148" tIns="45574" rIns="91148" bIns="45574" anchor="b" anchorCtr="0"/>
          <a:lstStyle/>
          <a:p>
            <a:pPr lvl="0" algn="r" eaLnBrk="1" hangingPunct="1"/>
            <a:fld id="{9A0DB2DC-4C9A-4742-B13C-FB6460FD3503}" type="slidenum">
              <a:rPr lang="zh-TW" altLang="en-US" sz="1200" dirty="0"/>
              <a:t>1</a:t>
            </a:fld>
            <a:endParaRPr lang="zh-TW" altLang="en-US" sz="12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wrap="square" lIns="91148" tIns="45574" rIns="91148" bIns="45574"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dirty="0">
                <a:ln>
                  <a:noFill/>
                </a:ln>
                <a:solidFill>
                  <a:schemeClr val="tx1"/>
                </a:solidFill>
                <a:effectLst/>
                <a:uLnTx/>
                <a:uFillTx/>
                <a:latin typeface="Times New Roman" panose="02020603050405020304" pitchFamily="18" charset="0"/>
                <a:ea typeface="PMingLiU" pitchFamily="18" charset="-120"/>
                <a:cs typeface="+mn-cs"/>
              </a:rPr>
              <a:t>三个条件等价：</a:t>
            </a:r>
            <a:r>
              <a:rPr kumimoji="1" lang="en-US" altLang="zh-CN" sz="1200" b="0" i="0" u="none" strike="noStrike" kern="1200" cap="none" spc="0" normalizeH="0" baseline="0" noProof="0" dirty="0">
                <a:ln>
                  <a:noFill/>
                </a:ln>
                <a:solidFill>
                  <a:schemeClr val="tx1"/>
                </a:solidFill>
                <a:effectLst/>
                <a:uLnTx/>
                <a:uFillTx/>
                <a:latin typeface="Times New Roman" panose="02020603050405020304" pitchFamily="18" charset="0"/>
                <a:ea typeface="PMingLiU" pitchFamily="18" charset="-120"/>
                <a:cs typeface="+mn-cs"/>
              </a:rPr>
              <a:t>A-&gt;alpha/beta</a:t>
            </a:r>
          </a:p>
          <a:p>
            <a:pPr marL="228600" marR="0" lvl="0" indent="-228600" algn="l" defTabSz="914400" rtl="0" eaLnBrk="0" fontAlgn="base" latinLnBrk="0" hangingPunct="0">
              <a:lnSpc>
                <a:spcPct val="100000"/>
              </a:lnSpc>
              <a:spcBef>
                <a:spcPct val="30000"/>
              </a:spcBef>
              <a:spcAft>
                <a:spcPct val="0"/>
              </a:spcAft>
              <a:buClrTx/>
              <a:buSzTx/>
              <a:buFontTx/>
              <a:buAutoNum type="arabicPeriod"/>
              <a:defRPr/>
            </a:pPr>
            <a:r>
              <a:rPr kumimoji="1" lang="zh-CN" altLang="en-US" sz="1200" b="0" i="0" u="none" strike="noStrike" kern="1200" cap="none" spc="0" normalizeH="0" baseline="0" noProof="0" dirty="0">
                <a:ln>
                  <a:noFill/>
                </a:ln>
                <a:solidFill>
                  <a:schemeClr val="tx1"/>
                </a:solidFill>
                <a:effectLst/>
                <a:uLnTx/>
                <a:uFillTx/>
                <a:latin typeface="Times New Roman" panose="02020603050405020304" pitchFamily="18" charset="0"/>
                <a:ea typeface="PMingLiU" pitchFamily="18" charset="-120"/>
                <a:cs typeface="+mn-cs"/>
              </a:rPr>
              <a:t>不存在终结符号</a:t>
            </a:r>
            <a:r>
              <a:rPr kumimoji="1" lang="en-US" altLang="zh-CN" sz="1200" b="0" i="0" u="none" strike="noStrike" kern="1200" cap="none" spc="0" normalizeH="0" baseline="0" noProof="0" dirty="0">
                <a:ln>
                  <a:noFill/>
                </a:ln>
                <a:solidFill>
                  <a:schemeClr val="tx1"/>
                </a:solidFill>
                <a:effectLst/>
                <a:uLnTx/>
                <a:uFillTx/>
                <a:latin typeface="Times New Roman" panose="02020603050405020304" pitchFamily="18" charset="0"/>
                <a:ea typeface="PMingLiU" pitchFamily="18" charset="-120"/>
                <a:cs typeface="+mn-cs"/>
              </a:rPr>
              <a:t>a</a:t>
            </a:r>
            <a:r>
              <a:rPr kumimoji="1" lang="zh-CN" altLang="en-US" sz="1200" b="0" i="0" u="none" strike="noStrike" kern="1200" cap="none" spc="0" normalizeH="0" baseline="0" noProof="0" dirty="0">
                <a:ln>
                  <a:noFill/>
                </a:ln>
                <a:solidFill>
                  <a:schemeClr val="tx1"/>
                </a:solidFill>
                <a:effectLst/>
                <a:uLnTx/>
                <a:uFillTx/>
                <a:latin typeface="Times New Roman" panose="02020603050405020304" pitchFamily="18" charset="0"/>
                <a:ea typeface="PMingLiU" pitchFamily="18" charset="-120"/>
                <a:cs typeface="+mn-cs"/>
              </a:rPr>
              <a:t>使得</a:t>
            </a:r>
            <a:r>
              <a:rPr kumimoji="1" lang="en-US" altLang="zh-CN" sz="1200" b="0" i="0" u="none" strike="noStrike" kern="1200" cap="none" spc="0" normalizeH="0" baseline="0" noProof="0" dirty="0">
                <a:ln>
                  <a:noFill/>
                </a:ln>
                <a:solidFill>
                  <a:schemeClr val="tx1"/>
                </a:solidFill>
                <a:effectLst/>
                <a:uLnTx/>
                <a:uFillTx/>
                <a:latin typeface="Times New Roman" panose="02020603050405020304" pitchFamily="18" charset="0"/>
                <a:ea typeface="PMingLiU" pitchFamily="18" charset="-120"/>
                <a:cs typeface="+mn-cs"/>
              </a:rPr>
              <a:t>alpha</a:t>
            </a:r>
            <a:r>
              <a:rPr kumimoji="1" lang="zh-CN" altLang="en-US" sz="1200" b="0" i="0" u="none" strike="noStrike" kern="1200" cap="none" spc="0" normalizeH="0" baseline="0" noProof="0" dirty="0">
                <a:ln>
                  <a:noFill/>
                </a:ln>
                <a:solidFill>
                  <a:schemeClr val="tx1"/>
                </a:solidFill>
                <a:effectLst/>
                <a:uLnTx/>
                <a:uFillTx/>
                <a:latin typeface="Times New Roman" panose="02020603050405020304" pitchFamily="18" charset="0"/>
                <a:ea typeface="PMingLiU" pitchFamily="18" charset="-120"/>
                <a:cs typeface="+mn-cs"/>
              </a:rPr>
              <a:t>和</a:t>
            </a:r>
            <a:r>
              <a:rPr kumimoji="1" lang="en-US" altLang="zh-CN" sz="1200" b="0" i="0" u="none" strike="noStrike" kern="1200" cap="none" spc="0" normalizeH="0" baseline="0" noProof="0" dirty="0">
                <a:ln>
                  <a:noFill/>
                </a:ln>
                <a:solidFill>
                  <a:schemeClr val="tx1"/>
                </a:solidFill>
                <a:effectLst/>
                <a:uLnTx/>
                <a:uFillTx/>
                <a:latin typeface="Times New Roman" panose="02020603050405020304" pitchFamily="18" charset="0"/>
                <a:ea typeface="PMingLiU" pitchFamily="18" charset="-120"/>
                <a:cs typeface="+mn-cs"/>
              </a:rPr>
              <a:t>beta</a:t>
            </a:r>
            <a:r>
              <a:rPr kumimoji="1" lang="zh-CN" altLang="en-US" sz="1200" b="0" i="0" u="none" strike="noStrike" kern="1200" cap="none" spc="0" normalizeH="0" baseline="0" noProof="0" dirty="0">
                <a:ln>
                  <a:noFill/>
                </a:ln>
                <a:solidFill>
                  <a:schemeClr val="tx1"/>
                </a:solidFill>
                <a:effectLst/>
                <a:uLnTx/>
                <a:uFillTx/>
                <a:latin typeface="Times New Roman" panose="02020603050405020304" pitchFamily="18" charset="0"/>
                <a:ea typeface="PMingLiU" pitchFamily="18" charset="-120"/>
                <a:cs typeface="+mn-cs"/>
              </a:rPr>
              <a:t>都能够推导出以</a:t>
            </a:r>
            <a:r>
              <a:rPr kumimoji="1" lang="en-US" altLang="zh-CN" sz="1200" b="0" i="0" u="none" strike="noStrike" kern="1200" cap="none" spc="0" normalizeH="0" baseline="0" noProof="0" dirty="0">
                <a:ln>
                  <a:noFill/>
                </a:ln>
                <a:solidFill>
                  <a:schemeClr val="tx1"/>
                </a:solidFill>
                <a:effectLst/>
                <a:uLnTx/>
                <a:uFillTx/>
                <a:latin typeface="Times New Roman" panose="02020603050405020304" pitchFamily="18" charset="0"/>
                <a:ea typeface="PMingLiU" pitchFamily="18" charset="-120"/>
                <a:cs typeface="+mn-cs"/>
              </a:rPr>
              <a:t>a</a:t>
            </a:r>
            <a:r>
              <a:rPr kumimoji="1" lang="zh-CN" altLang="en-US" sz="1200" b="0" i="0" u="none" strike="noStrike" kern="1200" cap="none" spc="0" normalizeH="0" baseline="0" noProof="0" dirty="0">
                <a:ln>
                  <a:noFill/>
                </a:ln>
                <a:solidFill>
                  <a:schemeClr val="tx1"/>
                </a:solidFill>
                <a:effectLst/>
                <a:uLnTx/>
                <a:uFillTx/>
                <a:latin typeface="Times New Roman" panose="02020603050405020304" pitchFamily="18" charset="0"/>
                <a:ea typeface="PMingLiU" pitchFamily="18" charset="-120"/>
                <a:cs typeface="+mn-cs"/>
              </a:rPr>
              <a:t>开头的串</a:t>
            </a:r>
            <a:endParaRPr kumimoji="1" lang="en-US" altLang="zh-CN" sz="1200" b="0" i="0" u="none" strike="noStrike" kern="1200" cap="none" spc="0" normalizeH="0" baseline="0" noProof="0" dirty="0">
              <a:ln>
                <a:noFill/>
              </a:ln>
              <a:solidFill>
                <a:schemeClr val="tx1"/>
              </a:solidFill>
              <a:effectLst/>
              <a:uLnTx/>
              <a:uFillTx/>
              <a:latin typeface="Times New Roman" panose="02020603050405020304" pitchFamily="18" charset="0"/>
              <a:ea typeface="PMingLiU" pitchFamily="18" charset="-120"/>
              <a:cs typeface="+mn-cs"/>
            </a:endParaRPr>
          </a:p>
          <a:p>
            <a:pPr marL="228600" marR="0" lvl="0" indent="-228600" algn="l" defTabSz="914400" rtl="0" eaLnBrk="0" fontAlgn="base" latinLnBrk="0" hangingPunct="0">
              <a:lnSpc>
                <a:spcPct val="100000"/>
              </a:lnSpc>
              <a:spcBef>
                <a:spcPct val="30000"/>
              </a:spcBef>
              <a:spcAft>
                <a:spcPct val="0"/>
              </a:spcAft>
              <a:buClrTx/>
              <a:buSzTx/>
              <a:buFontTx/>
              <a:buAutoNum type="arabicPeriod"/>
              <a:defRPr/>
            </a:pPr>
            <a:r>
              <a:rPr kumimoji="1" lang="en-US" altLang="zh-CN" sz="1200" b="0" i="0" u="none" strike="noStrike" kern="1200" cap="none" spc="0" normalizeH="0" baseline="0" noProof="0" dirty="0">
                <a:ln>
                  <a:noFill/>
                </a:ln>
                <a:solidFill>
                  <a:schemeClr val="tx1"/>
                </a:solidFill>
                <a:effectLst/>
                <a:uLnTx/>
                <a:uFillTx/>
                <a:latin typeface="Times New Roman" panose="02020603050405020304" pitchFamily="18" charset="0"/>
                <a:ea typeface="PMingLiU" pitchFamily="18" charset="-120"/>
                <a:cs typeface="+mn-cs"/>
              </a:rPr>
              <a:t>Alpha</a:t>
            </a:r>
            <a:r>
              <a:rPr kumimoji="1" lang="zh-CN" altLang="en-US" sz="1200" b="0" i="0" u="none" strike="noStrike" kern="1200" cap="none" spc="0" normalizeH="0" baseline="0" noProof="0" dirty="0">
                <a:ln>
                  <a:noFill/>
                </a:ln>
                <a:solidFill>
                  <a:schemeClr val="tx1"/>
                </a:solidFill>
                <a:effectLst/>
                <a:uLnTx/>
                <a:uFillTx/>
                <a:latin typeface="Times New Roman" panose="02020603050405020304" pitchFamily="18" charset="0"/>
                <a:ea typeface="PMingLiU" pitchFamily="18" charset="-120"/>
                <a:cs typeface="+mn-cs"/>
              </a:rPr>
              <a:t>和</a:t>
            </a:r>
            <a:r>
              <a:rPr kumimoji="1" lang="en-US" altLang="zh-CN" sz="1200" b="0" i="0" u="none" strike="noStrike" kern="1200" cap="none" spc="0" normalizeH="0" baseline="0" noProof="0" dirty="0">
                <a:ln>
                  <a:noFill/>
                </a:ln>
                <a:solidFill>
                  <a:schemeClr val="tx1"/>
                </a:solidFill>
                <a:effectLst/>
                <a:uLnTx/>
                <a:uFillTx/>
                <a:latin typeface="Times New Roman" panose="02020603050405020304" pitchFamily="18" charset="0"/>
                <a:ea typeface="PMingLiU" pitchFamily="18" charset="-120"/>
                <a:cs typeface="+mn-cs"/>
              </a:rPr>
              <a:t>beta</a:t>
            </a:r>
            <a:r>
              <a:rPr kumimoji="1" lang="zh-CN" altLang="en-US" sz="1200" b="0" i="0" u="none" strike="noStrike" kern="1200" cap="none" spc="0" normalizeH="0" baseline="0" noProof="0" dirty="0">
                <a:ln>
                  <a:noFill/>
                </a:ln>
                <a:solidFill>
                  <a:schemeClr val="tx1"/>
                </a:solidFill>
                <a:effectLst/>
                <a:uLnTx/>
                <a:uFillTx/>
                <a:latin typeface="Times New Roman" panose="02020603050405020304" pitchFamily="18" charset="0"/>
                <a:ea typeface="PMingLiU" pitchFamily="18" charset="-120"/>
                <a:cs typeface="+mn-cs"/>
              </a:rPr>
              <a:t>最多只有一个可以推导出空串</a:t>
            </a:r>
            <a:endParaRPr kumimoji="1" lang="en-US" altLang="zh-CN" sz="1200" b="0" i="0" u="none" strike="noStrike" kern="1200" cap="none" spc="0" normalizeH="0" baseline="0" noProof="0" dirty="0">
              <a:ln>
                <a:noFill/>
              </a:ln>
              <a:solidFill>
                <a:schemeClr val="tx1"/>
              </a:solidFill>
              <a:effectLst/>
              <a:uLnTx/>
              <a:uFillTx/>
              <a:latin typeface="Times New Roman" panose="02020603050405020304" pitchFamily="18" charset="0"/>
              <a:ea typeface="PMingLiU" pitchFamily="18" charset="-120"/>
              <a:cs typeface="+mn-cs"/>
            </a:endParaRPr>
          </a:p>
          <a:p>
            <a:pPr marL="228600" marR="0" lvl="0" indent="-228600" algn="l" defTabSz="914400" rtl="0" eaLnBrk="0" fontAlgn="base" latinLnBrk="0" hangingPunct="0">
              <a:lnSpc>
                <a:spcPct val="100000"/>
              </a:lnSpc>
              <a:spcBef>
                <a:spcPct val="30000"/>
              </a:spcBef>
              <a:spcAft>
                <a:spcPct val="0"/>
              </a:spcAft>
              <a:buClrTx/>
              <a:buSzTx/>
              <a:buFontTx/>
              <a:buAutoNum type="arabicPeriod"/>
              <a:defRPr/>
            </a:pPr>
            <a:r>
              <a:rPr kumimoji="1" lang="zh-CN" altLang="en-US" sz="1200" b="0" i="0" u="none" strike="noStrike" kern="1200" cap="none" spc="0" normalizeH="0" baseline="0" noProof="0" dirty="0">
                <a:ln>
                  <a:noFill/>
                </a:ln>
                <a:solidFill>
                  <a:schemeClr val="tx1"/>
                </a:solidFill>
                <a:effectLst/>
                <a:uLnTx/>
                <a:uFillTx/>
                <a:latin typeface="Times New Roman" panose="02020603050405020304" pitchFamily="18" charset="0"/>
                <a:ea typeface="PMingLiU" pitchFamily="18" charset="-120"/>
                <a:cs typeface="+mn-cs"/>
              </a:rPr>
              <a:t>如果</a:t>
            </a:r>
            <a:r>
              <a:rPr kumimoji="1" lang="en-US" altLang="zh-CN" sz="1200" b="0" i="0" u="none" strike="noStrike" kern="1200" cap="none" spc="0" normalizeH="0" baseline="0" noProof="0" dirty="0">
                <a:ln>
                  <a:noFill/>
                </a:ln>
                <a:solidFill>
                  <a:schemeClr val="tx1"/>
                </a:solidFill>
                <a:effectLst/>
                <a:uLnTx/>
                <a:uFillTx/>
                <a:latin typeface="Times New Roman" panose="02020603050405020304" pitchFamily="18" charset="0"/>
                <a:ea typeface="PMingLiU" pitchFamily="18" charset="-120"/>
                <a:cs typeface="+mn-cs"/>
              </a:rPr>
              <a:t>beta=&gt;*e, </a:t>
            </a:r>
            <a:r>
              <a:rPr kumimoji="1" lang="zh-CN" altLang="en-US" sz="1200" b="0" i="0" u="none" strike="noStrike" kern="1200" cap="none" spc="0" normalizeH="0" baseline="0" noProof="0" dirty="0">
                <a:ln>
                  <a:noFill/>
                </a:ln>
                <a:solidFill>
                  <a:schemeClr val="tx1"/>
                </a:solidFill>
                <a:effectLst/>
                <a:uLnTx/>
                <a:uFillTx/>
                <a:latin typeface="Times New Roman" panose="02020603050405020304" pitchFamily="18" charset="0"/>
                <a:ea typeface="PMingLiU" pitchFamily="18" charset="-120"/>
                <a:cs typeface="+mn-cs"/>
              </a:rPr>
              <a:t>那么</a:t>
            </a:r>
            <a:r>
              <a:rPr kumimoji="1" lang="en-US" altLang="zh-CN" sz="1200" b="0" i="0" u="none" strike="noStrike" kern="1200" cap="none" spc="0" normalizeH="0" baseline="0" noProof="0" dirty="0">
                <a:ln>
                  <a:noFill/>
                </a:ln>
                <a:solidFill>
                  <a:schemeClr val="tx1"/>
                </a:solidFill>
                <a:effectLst/>
                <a:uLnTx/>
                <a:uFillTx/>
                <a:latin typeface="Times New Roman" panose="02020603050405020304" pitchFamily="18" charset="0"/>
                <a:ea typeface="PMingLiU" pitchFamily="18" charset="-120"/>
                <a:cs typeface="+mn-cs"/>
              </a:rPr>
              <a:t>alpha</a:t>
            </a:r>
            <a:r>
              <a:rPr kumimoji="1" lang="zh-CN" altLang="en-US" sz="1200" b="0" i="0" u="none" strike="noStrike" kern="1200" cap="none" spc="0" normalizeH="0" baseline="0" noProof="0" dirty="0">
                <a:ln>
                  <a:noFill/>
                </a:ln>
                <a:solidFill>
                  <a:schemeClr val="tx1"/>
                </a:solidFill>
                <a:effectLst/>
                <a:uLnTx/>
                <a:uFillTx/>
                <a:latin typeface="Times New Roman" panose="02020603050405020304" pitchFamily="18" charset="0"/>
                <a:ea typeface="PMingLiU" pitchFamily="18" charset="-120"/>
                <a:cs typeface="+mn-cs"/>
              </a:rPr>
              <a:t>不能推导出任何以</a:t>
            </a:r>
            <a:r>
              <a:rPr kumimoji="1" lang="en-US" altLang="zh-CN" sz="1200" b="0" i="0" u="none" strike="noStrike" kern="1200" cap="none" spc="0" normalizeH="0" baseline="0" noProof="0" dirty="0">
                <a:ln>
                  <a:noFill/>
                </a:ln>
                <a:solidFill>
                  <a:schemeClr val="tx1"/>
                </a:solidFill>
                <a:effectLst/>
                <a:uLnTx/>
                <a:uFillTx/>
                <a:latin typeface="Times New Roman" panose="02020603050405020304" pitchFamily="18" charset="0"/>
                <a:ea typeface="PMingLiU" pitchFamily="18" charset="-120"/>
                <a:cs typeface="+mn-cs"/>
              </a:rPr>
              <a:t>FOLLOW(A)</a:t>
            </a:r>
            <a:r>
              <a:rPr kumimoji="1" lang="zh-CN" altLang="en-US" sz="1200" b="0" i="0" u="none" strike="noStrike" kern="1200" cap="none" spc="0" normalizeH="0" baseline="0" noProof="0" dirty="0">
                <a:ln>
                  <a:noFill/>
                </a:ln>
                <a:solidFill>
                  <a:schemeClr val="tx1"/>
                </a:solidFill>
                <a:effectLst/>
                <a:uLnTx/>
                <a:uFillTx/>
                <a:latin typeface="Times New Roman" panose="02020603050405020304" pitchFamily="18" charset="0"/>
                <a:ea typeface="PMingLiU" pitchFamily="18" charset="-120"/>
                <a:cs typeface="+mn-cs"/>
              </a:rPr>
              <a:t>中某个终结符号开头的串， </a:t>
            </a:r>
            <a:r>
              <a:rPr kumimoji="1" lang="en-US" altLang="zh-CN" sz="1200" b="0" i="0" u="none" strike="noStrike" kern="1200" cap="none" spc="0" normalizeH="0" baseline="0" noProof="0" dirty="0">
                <a:ln>
                  <a:noFill/>
                </a:ln>
                <a:solidFill>
                  <a:schemeClr val="tx1"/>
                </a:solidFill>
                <a:effectLst/>
                <a:uLnTx/>
                <a:uFillTx/>
                <a:latin typeface="Times New Roman" panose="02020603050405020304" pitchFamily="18" charset="0"/>
                <a:ea typeface="PMingLiU" pitchFamily="18" charset="-120"/>
                <a:cs typeface="+mn-cs"/>
              </a:rPr>
              <a:t>alpha</a:t>
            </a:r>
            <a:r>
              <a:rPr kumimoji="1" lang="zh-CN" altLang="en-US" sz="1200" b="0" i="0" u="none" strike="noStrike" kern="1200" cap="none" spc="0" normalizeH="0" baseline="0" noProof="0" dirty="0">
                <a:ln>
                  <a:noFill/>
                </a:ln>
                <a:solidFill>
                  <a:schemeClr val="tx1"/>
                </a:solidFill>
                <a:effectLst/>
                <a:uLnTx/>
                <a:uFillTx/>
                <a:latin typeface="Times New Roman" panose="02020603050405020304" pitchFamily="18" charset="0"/>
                <a:ea typeface="PMingLiU" pitchFamily="18" charset="-120"/>
                <a:cs typeface="+mn-cs"/>
              </a:rPr>
              <a:t>类似。如果能推出来的话，我们还是不知道用哪个去匹配</a:t>
            </a:r>
            <a:endParaRPr kumimoji="1" lang="en-US" altLang="zh-CN" sz="1200" b="0" i="0" u="none" strike="noStrike" kern="1200" cap="none" spc="0" normalizeH="0" baseline="0" noProof="0" dirty="0">
              <a:ln>
                <a:noFill/>
              </a:ln>
              <a:solidFill>
                <a:schemeClr val="tx1"/>
              </a:solidFill>
              <a:effectLst/>
              <a:uLnTx/>
              <a:uFillTx/>
              <a:latin typeface="Times New Roman" panose="02020603050405020304" pitchFamily="18" charset="0"/>
              <a:ea typeface="PMingLiU" pitchFamily="18" charset="-120"/>
              <a:cs typeface="+mn-cs"/>
            </a:endParaRPr>
          </a:p>
          <a:p>
            <a:pPr marL="228600" marR="0" lvl="0" indent="-228600" algn="l" defTabSz="914400" rtl="0" eaLnBrk="0" fontAlgn="base" latinLnBrk="0" hangingPunct="0">
              <a:lnSpc>
                <a:spcPct val="100000"/>
              </a:lnSpc>
              <a:spcBef>
                <a:spcPct val="30000"/>
              </a:spcBef>
              <a:spcAft>
                <a:spcPct val="0"/>
              </a:spcAft>
              <a:buClrTx/>
              <a:buSzTx/>
              <a:buFontTx/>
              <a:buAutoNum type="arabicPeriod"/>
              <a:defRPr/>
            </a:pPr>
            <a:endParaRPr kumimoji="1" lang="en-US" altLang="zh-CN" sz="1200" b="0" i="0" u="none" strike="noStrike" kern="1200" cap="none" spc="0" normalizeH="0" baseline="0" noProof="0" dirty="0">
              <a:ln>
                <a:noFill/>
              </a:ln>
              <a:solidFill>
                <a:schemeClr val="tx1"/>
              </a:solidFill>
              <a:effectLst/>
              <a:uLnTx/>
              <a:uFillTx/>
              <a:latin typeface="Times New Roman" panose="02020603050405020304" pitchFamily="18" charset="0"/>
              <a:ea typeface="PMingLiU" pitchFamily="18" charset="-120"/>
              <a:cs typeface="+mn-cs"/>
            </a:endParaRPr>
          </a:p>
          <a:p>
            <a:pPr marL="228600" marR="0" lvl="0" indent="-228600" algn="l" defTabSz="914400" rtl="0" eaLnBrk="0" fontAlgn="base" latinLnBrk="0" hangingPunct="0">
              <a:lnSpc>
                <a:spcPct val="100000"/>
              </a:lnSpc>
              <a:spcBef>
                <a:spcPct val="30000"/>
              </a:spcBef>
              <a:spcAft>
                <a:spcPct val="0"/>
              </a:spcAft>
              <a:buClrTx/>
              <a:buSzTx/>
              <a:buFontTx/>
              <a:buAutoNum type="arabicPeriod"/>
              <a:defRPr/>
            </a:pPr>
            <a:endParaRPr kumimoji="1" lang="en-US" altLang="zh-CN" sz="1200" b="0" i="0" u="none" strike="noStrike" kern="1200" cap="none" spc="0" normalizeH="0" baseline="0" noProof="0" dirty="0">
              <a:ln>
                <a:noFill/>
              </a:ln>
              <a:solidFill>
                <a:schemeClr val="tx1"/>
              </a:solidFill>
              <a:effectLst/>
              <a:uLnTx/>
              <a:uFillTx/>
              <a:latin typeface="Times New Roman" panose="02020603050405020304" pitchFamily="18" charset="0"/>
              <a:ea typeface="PMingLiU" pitchFamily="18" charset="-120"/>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dirty="0">
                <a:ln>
                  <a:noFill/>
                </a:ln>
                <a:solidFill>
                  <a:schemeClr val="tx1"/>
                </a:solidFill>
                <a:effectLst/>
                <a:uLnTx/>
                <a:uFillTx/>
                <a:latin typeface="Times New Roman" panose="02020603050405020304" pitchFamily="18" charset="0"/>
                <a:ea typeface="PMingLiU" pitchFamily="18" charset="-120"/>
                <a:cs typeface="+mn-cs"/>
              </a:rPr>
              <a:t>为什么</a:t>
            </a:r>
            <a:r>
              <a:rPr kumimoji="1" lang="en-US" altLang="zh-CN" sz="1200" b="0" i="0" u="none" strike="noStrike" kern="1200" cap="none" spc="0" normalizeH="0" baseline="0" noProof="0" dirty="0">
                <a:ln>
                  <a:noFill/>
                </a:ln>
                <a:solidFill>
                  <a:schemeClr val="tx1"/>
                </a:solidFill>
                <a:effectLst/>
                <a:uLnTx/>
                <a:uFillTx/>
                <a:latin typeface="Times New Roman" panose="02020603050405020304" pitchFamily="18" charset="0"/>
                <a:ea typeface="PMingLiU" pitchFamily="18" charset="-120"/>
                <a:cs typeface="+mn-cs"/>
              </a:rPr>
              <a:t>a</a:t>
            </a:r>
            <a:r>
              <a:rPr kumimoji="1" lang="zh-CN" altLang="en-US" sz="1200" b="0" i="0" u="none" strike="noStrike" kern="1200" cap="none" spc="0" normalizeH="0" baseline="0" noProof="0" dirty="0">
                <a:ln>
                  <a:noFill/>
                </a:ln>
                <a:solidFill>
                  <a:schemeClr val="tx1"/>
                </a:solidFill>
                <a:effectLst/>
                <a:uLnTx/>
                <a:uFillTx/>
                <a:latin typeface="Times New Roman" panose="02020603050405020304" pitchFamily="18" charset="0"/>
                <a:ea typeface="PMingLiU" pitchFamily="18" charset="-120"/>
                <a:cs typeface="+mn-cs"/>
              </a:rPr>
              <a:t>属于</a:t>
            </a:r>
            <a:r>
              <a:rPr kumimoji="1" lang="en-US" altLang="zh-CN" sz="1200" b="0" i="0" u="none" strike="noStrike" kern="1200" cap="none" spc="0" normalizeH="0" baseline="0" noProof="0" dirty="0">
                <a:ln>
                  <a:noFill/>
                </a:ln>
                <a:solidFill>
                  <a:schemeClr val="tx1"/>
                </a:solidFill>
                <a:effectLst/>
                <a:uLnTx/>
                <a:uFillTx/>
                <a:latin typeface="Times New Roman" panose="02020603050405020304" pitchFamily="18" charset="0"/>
                <a:ea typeface="PMingLiU" pitchFamily="18" charset="-120"/>
                <a:cs typeface="+mn-cs"/>
              </a:rPr>
              <a:t>follow(A) </a:t>
            </a:r>
            <a:r>
              <a:rPr kumimoji="1" lang="zh-CN" altLang="en-US" sz="1200" b="0" i="0" u="none" strike="noStrike" kern="1200" cap="none" spc="0" normalizeH="0" baseline="0" noProof="0" dirty="0">
                <a:ln>
                  <a:noFill/>
                </a:ln>
                <a:solidFill>
                  <a:schemeClr val="tx1"/>
                </a:solidFill>
                <a:effectLst/>
                <a:uLnTx/>
                <a:uFillTx/>
                <a:latin typeface="Times New Roman" panose="02020603050405020304" pitchFamily="18" charset="0"/>
                <a:ea typeface="PMingLiU" pitchFamily="18" charset="-120"/>
                <a:cs typeface="+mn-cs"/>
              </a:rPr>
              <a:t>的时候才能去匹配？</a:t>
            </a:r>
          </a:p>
        </p:txBody>
      </p:sp>
      <p:sp>
        <p:nvSpPr>
          <p:cNvPr id="104452" name="Slide Number Placeholder 3"/>
          <p:cNvSpPr txBox="1">
            <a:spLocks noGrp="1"/>
          </p:cNvSpPr>
          <p:nvPr>
            <p:ph type="sldNum" sz="quarter"/>
          </p:nvPr>
        </p:nvSpPr>
        <p:spPr>
          <a:xfrm>
            <a:off x="5624513" y="6456363"/>
            <a:ext cx="4302125" cy="341312"/>
          </a:xfrm>
          <a:prstGeom prst="rect">
            <a:avLst/>
          </a:prstGeom>
          <a:noFill/>
          <a:ln w="9525">
            <a:noFill/>
          </a:ln>
        </p:spPr>
        <p:txBody>
          <a:bodyPr lIns="91148" tIns="45574" rIns="91148" bIns="45574" anchor="b" anchorCtr="0"/>
          <a:lstStyle/>
          <a:p>
            <a:pPr lvl="0" algn="r" eaLnBrk="1" hangingPunct="1"/>
            <a:fld id="{9A0DB2DC-4C9A-4742-B13C-FB6460FD3503}" type="slidenum">
              <a:rPr lang="zh-TW" altLang="en-US" sz="1200" dirty="0"/>
              <a:t>30</a:t>
            </a:fld>
            <a:endParaRPr lang="zh-TW" altLang="en-US" sz="12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p:sp>
      <p:sp>
        <p:nvSpPr>
          <p:cNvPr id="105475" name="Notes Placeholder 2"/>
          <p:cNvSpPr>
            <a:spLocks noGrp="1"/>
          </p:cNvSpPr>
          <p:nvPr>
            <p:ph type="body" idx="1"/>
          </p:nvPr>
        </p:nvSpPr>
        <p:spPr/>
        <p:txBody>
          <a:bodyPr wrap="square" lIns="91148" tIns="45574" rIns="91148" bIns="45574" anchor="t" anchorCtr="0"/>
          <a:lstStyle/>
          <a:p>
            <a:pPr lvl="0"/>
            <a:r>
              <a:rPr lang="zh-CN" altLang="en-US" dirty="0"/>
              <a:t>解释书</a:t>
            </a:r>
            <a:r>
              <a:rPr lang="en-US" altLang="zh-CN" dirty="0"/>
              <a:t>77</a:t>
            </a:r>
            <a:r>
              <a:rPr lang="zh-CN" altLang="en-US" dirty="0"/>
              <a:t>页工作进程</a:t>
            </a:r>
          </a:p>
        </p:txBody>
      </p:sp>
      <p:sp>
        <p:nvSpPr>
          <p:cNvPr id="105476" name="Slide Number Placeholder 3"/>
          <p:cNvSpPr txBox="1">
            <a:spLocks noGrp="1"/>
          </p:cNvSpPr>
          <p:nvPr>
            <p:ph type="sldNum" sz="quarter"/>
          </p:nvPr>
        </p:nvSpPr>
        <p:spPr>
          <a:xfrm>
            <a:off x="5624513" y="6456363"/>
            <a:ext cx="4302125" cy="341312"/>
          </a:xfrm>
          <a:prstGeom prst="rect">
            <a:avLst/>
          </a:prstGeom>
          <a:noFill/>
          <a:ln w="9525">
            <a:noFill/>
          </a:ln>
        </p:spPr>
        <p:txBody>
          <a:bodyPr lIns="91148" tIns="45574" rIns="91148" bIns="45574" anchor="b" anchorCtr="0"/>
          <a:lstStyle/>
          <a:p>
            <a:pPr lvl="0" algn="r" eaLnBrk="1" hangingPunct="1"/>
            <a:fld id="{9A0DB2DC-4C9A-4742-B13C-FB6460FD3503}" type="slidenum">
              <a:rPr lang="zh-TW" altLang="en-US" sz="1200" dirty="0"/>
              <a:t>40</a:t>
            </a:fld>
            <a:endParaRPr lang="zh-TW"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投影片圖像版面配置區 1"/>
          <p:cNvSpPr>
            <a:spLocks noGrp="1" noRot="1" noChangeAspect="1" noTextEdit="1"/>
          </p:cNvSpPr>
          <p:nvPr>
            <p:ph type="sldImg"/>
          </p:nvPr>
        </p:nvSpPr>
        <p:spPr/>
      </p:sp>
      <p:sp>
        <p:nvSpPr>
          <p:cNvPr id="95235" name="備忘稿版面配置區 2"/>
          <p:cNvSpPr>
            <a:spLocks noGrp="1"/>
          </p:cNvSpPr>
          <p:nvPr>
            <p:ph type="body" idx="1"/>
          </p:nvPr>
        </p:nvSpPr>
        <p:spPr/>
        <p:txBody>
          <a:bodyPr wrap="square" lIns="91148" tIns="45574" rIns="91148" bIns="45574" anchor="t" anchorCtr="0"/>
          <a:lstStyle/>
          <a:p>
            <a:pPr lvl="0"/>
            <a:endParaRPr lang="zh-TW" altLang="en-US" dirty="0"/>
          </a:p>
        </p:txBody>
      </p:sp>
      <p:sp>
        <p:nvSpPr>
          <p:cNvPr id="95236" name="投影片編號版面配置區 3"/>
          <p:cNvSpPr txBox="1">
            <a:spLocks noGrp="1"/>
          </p:cNvSpPr>
          <p:nvPr>
            <p:ph type="sldNum" sz="quarter"/>
          </p:nvPr>
        </p:nvSpPr>
        <p:spPr>
          <a:xfrm>
            <a:off x="5624513" y="6456363"/>
            <a:ext cx="4302125" cy="341312"/>
          </a:xfrm>
          <a:prstGeom prst="rect">
            <a:avLst/>
          </a:prstGeom>
          <a:noFill/>
          <a:ln w="9525">
            <a:noFill/>
          </a:ln>
        </p:spPr>
        <p:txBody>
          <a:bodyPr lIns="91148" tIns="45574" rIns="91148" bIns="45574" anchor="b" anchorCtr="0"/>
          <a:lstStyle/>
          <a:p>
            <a:pPr lvl="0" algn="r" eaLnBrk="1" hangingPunct="1"/>
            <a:fld id="{9A0DB2DC-4C9A-4742-B13C-FB6460FD3503}" type="slidenum">
              <a:rPr lang="zh-TW" altLang="en-US" sz="1200" dirty="0"/>
              <a:t>2</a:t>
            </a:fld>
            <a:endParaRPr lang="zh-TW" alt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p:sp>
      <p:sp>
        <p:nvSpPr>
          <p:cNvPr id="96259" name="Notes Placeholder 2"/>
          <p:cNvSpPr>
            <a:spLocks noGrp="1"/>
          </p:cNvSpPr>
          <p:nvPr>
            <p:ph type="body" idx="1"/>
          </p:nvPr>
        </p:nvSpPr>
        <p:spPr/>
        <p:txBody>
          <a:bodyPr wrap="square" lIns="91148" tIns="45574" rIns="91148" bIns="45574" anchor="t" anchorCtr="0"/>
          <a:lstStyle/>
          <a:p>
            <a:pPr lvl="0"/>
            <a:r>
              <a:rPr lang="zh-CN" altLang="en-US" dirty="0"/>
              <a:t>为输入串寻找一个最左推导，试探过程，反复使用不同产生式谋求匹配输入串的过程</a:t>
            </a:r>
          </a:p>
        </p:txBody>
      </p:sp>
      <p:sp>
        <p:nvSpPr>
          <p:cNvPr id="96260" name="Slide Number Placeholder 3"/>
          <p:cNvSpPr txBox="1">
            <a:spLocks noGrp="1"/>
          </p:cNvSpPr>
          <p:nvPr>
            <p:ph type="sldNum" sz="quarter"/>
          </p:nvPr>
        </p:nvSpPr>
        <p:spPr>
          <a:xfrm>
            <a:off x="5624513" y="6456363"/>
            <a:ext cx="4302125" cy="341312"/>
          </a:xfrm>
          <a:prstGeom prst="rect">
            <a:avLst/>
          </a:prstGeom>
          <a:noFill/>
          <a:ln w="9525">
            <a:noFill/>
          </a:ln>
        </p:spPr>
        <p:txBody>
          <a:bodyPr lIns="91148" tIns="45574" rIns="91148" bIns="45574" anchor="b" anchorCtr="0"/>
          <a:lstStyle/>
          <a:p>
            <a:pPr lvl="0" algn="r" eaLnBrk="1" hangingPunct="1"/>
            <a:fld id="{9A0DB2DC-4C9A-4742-B13C-FB6460FD3503}" type="slidenum">
              <a:rPr lang="zh-TW" altLang="en-US" sz="1200" dirty="0"/>
              <a:t>4</a:t>
            </a:fld>
            <a:endParaRPr lang="zh-TW" altLang="en-US"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p:sp>
      <p:sp>
        <p:nvSpPr>
          <p:cNvPr id="98307" name="Notes Placeholder 2"/>
          <p:cNvSpPr>
            <a:spLocks noGrp="1"/>
          </p:cNvSpPr>
          <p:nvPr>
            <p:ph type="body" idx="1"/>
          </p:nvPr>
        </p:nvSpPr>
        <p:spPr/>
        <p:txBody>
          <a:bodyPr wrap="square" lIns="91148" tIns="45574" rIns="91148" bIns="45574" anchor="t" anchorCtr="0"/>
          <a:lstStyle/>
          <a:p>
            <a:pPr lvl="0"/>
            <a:r>
              <a:rPr lang="zh-CN" altLang="en-US" dirty="0"/>
              <a:t>就是重复扫描输入</a:t>
            </a:r>
          </a:p>
        </p:txBody>
      </p:sp>
      <p:sp>
        <p:nvSpPr>
          <p:cNvPr id="98308" name="Slide Number Placeholder 3"/>
          <p:cNvSpPr txBox="1">
            <a:spLocks noGrp="1"/>
          </p:cNvSpPr>
          <p:nvPr>
            <p:ph type="sldNum" sz="quarter"/>
          </p:nvPr>
        </p:nvSpPr>
        <p:spPr>
          <a:xfrm>
            <a:off x="5624513" y="6456363"/>
            <a:ext cx="4302125" cy="341312"/>
          </a:xfrm>
          <a:prstGeom prst="rect">
            <a:avLst/>
          </a:prstGeom>
          <a:noFill/>
          <a:ln w="9525">
            <a:noFill/>
          </a:ln>
        </p:spPr>
        <p:txBody>
          <a:bodyPr lIns="91148" tIns="45574" rIns="91148" bIns="45574" anchor="b" anchorCtr="0"/>
          <a:lstStyle/>
          <a:p>
            <a:pPr lvl="0" algn="r" eaLnBrk="1" hangingPunct="1"/>
            <a:fld id="{9A0DB2DC-4C9A-4742-B13C-FB6460FD3503}" type="slidenum">
              <a:rPr lang="zh-TW" altLang="en-US" sz="1200" dirty="0"/>
              <a:t>7</a:t>
            </a:fld>
            <a:endParaRPr lang="zh-TW" altLang="en-US"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p:sp>
      <p:sp>
        <p:nvSpPr>
          <p:cNvPr id="99331" name="Notes Placeholder 2"/>
          <p:cNvSpPr>
            <a:spLocks noGrp="1"/>
          </p:cNvSpPr>
          <p:nvPr>
            <p:ph type="body" idx="1"/>
          </p:nvPr>
        </p:nvSpPr>
        <p:spPr/>
        <p:txBody>
          <a:bodyPr wrap="square" lIns="91148" tIns="45574" rIns="91148" bIns="45574" anchor="t" anchorCtr="0"/>
          <a:lstStyle/>
          <a:p>
            <a:pPr lvl="0"/>
            <a:r>
              <a:rPr lang="zh-CN" altLang="en-US" dirty="0"/>
              <a:t>就是重复扫描输入</a:t>
            </a:r>
          </a:p>
        </p:txBody>
      </p:sp>
      <p:sp>
        <p:nvSpPr>
          <p:cNvPr id="99332" name="Slide Number Placeholder 3"/>
          <p:cNvSpPr txBox="1">
            <a:spLocks noGrp="1"/>
          </p:cNvSpPr>
          <p:nvPr>
            <p:ph type="sldNum" sz="quarter"/>
          </p:nvPr>
        </p:nvSpPr>
        <p:spPr>
          <a:xfrm>
            <a:off x="5624513" y="6456363"/>
            <a:ext cx="4302125" cy="341312"/>
          </a:xfrm>
          <a:prstGeom prst="rect">
            <a:avLst/>
          </a:prstGeom>
          <a:noFill/>
          <a:ln w="9525">
            <a:noFill/>
          </a:ln>
        </p:spPr>
        <p:txBody>
          <a:bodyPr lIns="91148" tIns="45574" rIns="91148" bIns="45574" anchor="b" anchorCtr="0"/>
          <a:lstStyle/>
          <a:p>
            <a:pPr lvl="0" algn="r" eaLnBrk="1" hangingPunct="1"/>
            <a:fld id="{9A0DB2DC-4C9A-4742-B13C-FB6460FD3503}" type="slidenum">
              <a:rPr lang="zh-TW" altLang="en-US" sz="1200" dirty="0"/>
              <a:t>8</a:t>
            </a:fld>
            <a:endParaRPr lang="zh-TW" altLang="en-US"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p:sp>
      <p:sp>
        <p:nvSpPr>
          <p:cNvPr id="97283" name="Notes Placeholder 2"/>
          <p:cNvSpPr>
            <a:spLocks noGrp="1"/>
          </p:cNvSpPr>
          <p:nvPr>
            <p:ph type="body" idx="1"/>
          </p:nvPr>
        </p:nvSpPr>
        <p:spPr/>
        <p:txBody>
          <a:bodyPr wrap="square" lIns="91148" tIns="45574" rIns="91148" bIns="45574" anchor="t" anchorCtr="0"/>
          <a:lstStyle/>
          <a:p>
            <a:pPr lvl="0"/>
            <a:r>
              <a:rPr lang="zh-CN" altLang="en-US" dirty="0"/>
              <a:t>假定要被代换的最左非终结符号是</a:t>
            </a:r>
            <a:r>
              <a:rPr lang="en-US" altLang="zh-CN" dirty="0"/>
              <a:t>B</a:t>
            </a:r>
            <a:r>
              <a:rPr lang="zh-CN" altLang="en-US" dirty="0"/>
              <a:t>，且有</a:t>
            </a:r>
            <a:r>
              <a:rPr lang="en-US" altLang="zh-CN" dirty="0"/>
              <a:t>n</a:t>
            </a:r>
            <a:r>
              <a:rPr lang="zh-CN" altLang="en-US" dirty="0"/>
              <a:t>条规则：</a:t>
            </a:r>
            <a:r>
              <a:rPr lang="en-US" altLang="zh-CN" dirty="0"/>
              <a:t>B→A1|A2|…|An</a:t>
            </a:r>
            <a:r>
              <a:rPr lang="zh-CN" altLang="en-US" dirty="0"/>
              <a:t>，那么如何确定用哪个右部去替代</a:t>
            </a:r>
            <a:r>
              <a:rPr lang="en-US" altLang="zh-CN" dirty="0"/>
              <a:t>B</a:t>
            </a:r>
            <a:r>
              <a:rPr lang="zh-CN" altLang="en-US" dirty="0"/>
              <a:t>？</a:t>
            </a:r>
          </a:p>
          <a:p>
            <a:pPr lvl="0"/>
            <a:endParaRPr lang="zh-CN" altLang="en-US" dirty="0"/>
          </a:p>
        </p:txBody>
      </p:sp>
      <p:sp>
        <p:nvSpPr>
          <p:cNvPr id="97284" name="Slide Number Placeholder 3"/>
          <p:cNvSpPr txBox="1">
            <a:spLocks noGrp="1"/>
          </p:cNvSpPr>
          <p:nvPr>
            <p:ph type="sldNum" sz="quarter"/>
          </p:nvPr>
        </p:nvSpPr>
        <p:spPr>
          <a:xfrm>
            <a:off x="5624513" y="6456363"/>
            <a:ext cx="4302125" cy="341312"/>
          </a:xfrm>
          <a:prstGeom prst="rect">
            <a:avLst/>
          </a:prstGeom>
          <a:noFill/>
          <a:ln w="9525">
            <a:noFill/>
          </a:ln>
        </p:spPr>
        <p:txBody>
          <a:bodyPr lIns="91148" tIns="45574" rIns="91148" bIns="45574" anchor="b" anchorCtr="0"/>
          <a:lstStyle/>
          <a:p>
            <a:pPr lvl="0" algn="r" eaLnBrk="1" hangingPunct="1"/>
            <a:fld id="{9A0DB2DC-4C9A-4742-B13C-FB6460FD3503}" type="slidenum">
              <a:rPr lang="zh-TW" altLang="en-US" sz="1200" dirty="0"/>
              <a:t>9</a:t>
            </a:fld>
            <a:endParaRPr lang="zh-TW" altLang="en-US"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p:sp>
      <p:sp>
        <p:nvSpPr>
          <p:cNvPr id="97283" name="Notes Placeholder 2"/>
          <p:cNvSpPr>
            <a:spLocks noGrp="1"/>
          </p:cNvSpPr>
          <p:nvPr>
            <p:ph type="body" idx="1"/>
          </p:nvPr>
        </p:nvSpPr>
        <p:spPr/>
        <p:txBody>
          <a:bodyPr wrap="square" lIns="91148" tIns="45574" rIns="91148" bIns="45574" anchor="t" anchorCtr="0"/>
          <a:lstStyle/>
          <a:p>
            <a:pPr lvl="0"/>
            <a:r>
              <a:rPr lang="zh-CN" altLang="en-US" dirty="0"/>
              <a:t>假定要被代换的最左非终结符号是</a:t>
            </a:r>
            <a:r>
              <a:rPr lang="en-US" altLang="zh-CN" dirty="0"/>
              <a:t>B</a:t>
            </a:r>
            <a:r>
              <a:rPr lang="zh-CN" altLang="en-US" dirty="0"/>
              <a:t>，且有</a:t>
            </a:r>
            <a:r>
              <a:rPr lang="en-US" altLang="zh-CN" dirty="0"/>
              <a:t>n</a:t>
            </a:r>
            <a:r>
              <a:rPr lang="zh-CN" altLang="en-US" dirty="0"/>
              <a:t>条规则：</a:t>
            </a:r>
            <a:r>
              <a:rPr lang="en-US" altLang="zh-CN" dirty="0"/>
              <a:t>B→A1|A2|…|An</a:t>
            </a:r>
            <a:r>
              <a:rPr lang="zh-CN" altLang="en-US" dirty="0"/>
              <a:t>，那么如何确定用哪个右部去替代</a:t>
            </a:r>
            <a:r>
              <a:rPr lang="en-US" altLang="zh-CN" dirty="0"/>
              <a:t>B</a:t>
            </a:r>
            <a:r>
              <a:rPr lang="zh-CN" altLang="en-US" dirty="0"/>
              <a:t>？</a:t>
            </a:r>
          </a:p>
          <a:p>
            <a:pPr lvl="0"/>
            <a:endParaRPr lang="zh-CN" altLang="en-US" dirty="0"/>
          </a:p>
        </p:txBody>
      </p:sp>
      <p:sp>
        <p:nvSpPr>
          <p:cNvPr id="97284" name="Slide Number Placeholder 3"/>
          <p:cNvSpPr txBox="1">
            <a:spLocks noGrp="1"/>
          </p:cNvSpPr>
          <p:nvPr>
            <p:ph type="sldNum" sz="quarter"/>
          </p:nvPr>
        </p:nvSpPr>
        <p:spPr>
          <a:xfrm>
            <a:off x="5624513" y="6456363"/>
            <a:ext cx="4302125" cy="341312"/>
          </a:xfrm>
          <a:prstGeom prst="rect">
            <a:avLst/>
          </a:prstGeom>
          <a:noFill/>
          <a:ln w="9525">
            <a:noFill/>
          </a:ln>
        </p:spPr>
        <p:txBody>
          <a:bodyPr lIns="91148" tIns="45574" rIns="91148" bIns="45574" anchor="b" anchorCtr="0"/>
          <a:lstStyle/>
          <a:p>
            <a:pPr lvl="0" algn="r" eaLnBrk="1" hangingPunct="1"/>
            <a:fld id="{9A0DB2DC-4C9A-4742-B13C-FB6460FD3503}" type="slidenum">
              <a:rPr lang="zh-TW" altLang="en-US" sz="1200" dirty="0"/>
              <a:t>11</a:t>
            </a:fld>
            <a:endParaRPr lang="zh-TW" altLang="en-US" sz="12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p:sp>
      <p:sp>
        <p:nvSpPr>
          <p:cNvPr id="102403" name="Notes Placeholder 2"/>
          <p:cNvSpPr>
            <a:spLocks noGrp="1"/>
          </p:cNvSpPr>
          <p:nvPr>
            <p:ph type="body" idx="1"/>
          </p:nvPr>
        </p:nvSpPr>
        <p:spPr/>
        <p:txBody>
          <a:bodyPr wrap="square" lIns="91148" tIns="45574" rIns="91148" bIns="45574" anchor="t" anchorCtr="0"/>
          <a:lstStyle/>
          <a:p>
            <a:pPr lvl="0"/>
            <a:r>
              <a:rPr lang="zh-CN" altLang="en-US" dirty="0"/>
              <a:t>英文书</a:t>
            </a:r>
            <a:r>
              <a:rPr lang="en-US" altLang="zh-CN" dirty="0"/>
              <a:t>42</a:t>
            </a:r>
            <a:r>
              <a:rPr lang="zh-CN" altLang="en-US" dirty="0"/>
              <a:t>页那个图</a:t>
            </a:r>
            <a:r>
              <a:rPr lang="en-US" altLang="zh-CN" dirty="0"/>
              <a:t>2-20</a:t>
            </a:r>
            <a:r>
              <a:rPr lang="zh-CN" altLang="en-US" dirty="0"/>
              <a:t>， 手绘</a:t>
            </a:r>
          </a:p>
        </p:txBody>
      </p:sp>
      <p:sp>
        <p:nvSpPr>
          <p:cNvPr id="102404" name="Slide Number Placeholder 3"/>
          <p:cNvSpPr txBox="1">
            <a:spLocks noGrp="1"/>
          </p:cNvSpPr>
          <p:nvPr>
            <p:ph type="sldNum" sz="quarter"/>
          </p:nvPr>
        </p:nvSpPr>
        <p:spPr>
          <a:xfrm>
            <a:off x="5624513" y="6456363"/>
            <a:ext cx="4302125" cy="341312"/>
          </a:xfrm>
          <a:prstGeom prst="rect">
            <a:avLst/>
          </a:prstGeom>
          <a:noFill/>
          <a:ln w="9525">
            <a:noFill/>
          </a:ln>
        </p:spPr>
        <p:txBody>
          <a:bodyPr lIns="91148" tIns="45574" rIns="91148" bIns="45574" anchor="b" anchorCtr="0"/>
          <a:lstStyle/>
          <a:p>
            <a:pPr lvl="0" algn="r" eaLnBrk="1" hangingPunct="1"/>
            <a:fld id="{9A0DB2DC-4C9A-4742-B13C-FB6460FD3503}" type="slidenum">
              <a:rPr lang="zh-TW" altLang="en-US" sz="1200" dirty="0"/>
              <a:t>16</a:t>
            </a:fld>
            <a:endParaRPr lang="zh-TW" altLang="en-US" sz="12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p:sp>
      <p:sp>
        <p:nvSpPr>
          <p:cNvPr id="103427" name="Notes Placeholder 2"/>
          <p:cNvSpPr>
            <a:spLocks noGrp="1"/>
          </p:cNvSpPr>
          <p:nvPr>
            <p:ph type="body" idx="1"/>
          </p:nvPr>
        </p:nvSpPr>
        <p:spPr/>
        <p:txBody>
          <a:bodyPr wrap="square" lIns="91148" tIns="45574" rIns="91148" bIns="45574" anchor="t" anchorCtr="0"/>
          <a:lstStyle/>
          <a:p>
            <a:pPr lvl="0"/>
            <a:r>
              <a:rPr lang="zh-CN" altLang="en-US" dirty="0"/>
              <a:t>可以从</a:t>
            </a:r>
            <a:r>
              <a:rPr lang="en-US" altLang="zh-CN" dirty="0"/>
              <a:t>alpha</a:t>
            </a:r>
            <a:r>
              <a:rPr lang="zh-CN" altLang="en-US" dirty="0"/>
              <a:t>推导得到的串的首符号的集合</a:t>
            </a:r>
          </a:p>
        </p:txBody>
      </p:sp>
      <p:sp>
        <p:nvSpPr>
          <p:cNvPr id="103428" name="Slide Number Placeholder 3"/>
          <p:cNvSpPr txBox="1">
            <a:spLocks noGrp="1"/>
          </p:cNvSpPr>
          <p:nvPr>
            <p:ph type="sldNum" sz="quarter"/>
          </p:nvPr>
        </p:nvSpPr>
        <p:spPr>
          <a:xfrm>
            <a:off x="5624513" y="6456363"/>
            <a:ext cx="4302125" cy="341312"/>
          </a:xfrm>
          <a:prstGeom prst="rect">
            <a:avLst/>
          </a:prstGeom>
          <a:noFill/>
          <a:ln w="9525">
            <a:noFill/>
          </a:ln>
        </p:spPr>
        <p:txBody>
          <a:bodyPr lIns="91148" tIns="45574" rIns="91148" bIns="45574" anchor="b" anchorCtr="0"/>
          <a:lstStyle/>
          <a:p>
            <a:pPr lvl="0" algn="r" eaLnBrk="1" hangingPunct="1"/>
            <a:fld id="{9A0DB2DC-4C9A-4742-B13C-FB6460FD3503}" type="slidenum">
              <a:rPr lang="zh-TW" altLang="en-US" sz="1200" dirty="0"/>
              <a:t>26</a:t>
            </a:fld>
            <a:endParaRPr lang="zh-TW"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11" name="矩形 10"/>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3" name="矩形 12"/>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5" name="矩形 14"/>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8" name="標題 7"/>
          <p:cNvSpPr>
            <a:spLocks noGrp="1"/>
          </p:cNvSpPr>
          <p:nvPr>
            <p:ph type="ctrTitle"/>
          </p:nvPr>
        </p:nvSpPr>
        <p:spPr>
          <a:xfrm>
            <a:off x="1219200" y="3886200"/>
            <a:ext cx="6858000" cy="990600"/>
          </a:xfrm>
        </p:spPr>
        <p:txBody>
          <a:bodyPr anchor="t"/>
          <a:lstStyle>
            <a:lvl1pPr algn="r">
              <a:defRPr sz="3200">
                <a:solidFill>
                  <a:schemeClr val="tx1"/>
                </a:solidFill>
              </a:defRPr>
            </a:lvl1pPr>
          </a:lstStyle>
          <a:p>
            <a:r>
              <a:rPr lang="zh-TW" altLang="en-US"/>
              <a:t>按一下以編輯母片標題樣式</a:t>
            </a:r>
            <a:endParaRPr lang="en-US"/>
          </a:p>
        </p:txBody>
      </p:sp>
      <p:sp>
        <p:nvSpPr>
          <p:cNvPr id="9" name="副標題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TW" altLang="en-US"/>
              <a:t>按一下以編輯母片副標題樣式</a:t>
            </a:r>
            <a:endParaRPr lang="en-US"/>
          </a:p>
        </p:txBody>
      </p:sp>
      <p:sp>
        <p:nvSpPr>
          <p:cNvPr id="16" name="日期版面配置區 27"/>
          <p:cNvSpPr>
            <a:spLocks noGrp="1"/>
          </p:cNvSpPr>
          <p:nvPr>
            <p:ph type="dt" sz="half" idx="2"/>
          </p:nvPr>
        </p:nvSpPr>
        <p:spPr>
          <a:xfrm>
            <a:off x="6400800" y="6354763"/>
            <a:ext cx="2286000" cy="366713"/>
          </a:xfrm>
          <a:prstGeom prst="rect">
            <a:avLst/>
          </a:prstGeom>
        </p:spPr>
        <p:txBody>
          <a:bodyPr vert="horz"/>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fld id="{D908B057-017D-4C24-B293-BF21171A0659}"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t>2024/4/6</a:t>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7" name="頁尾版面配置區 16"/>
          <p:cNvSpPr>
            <a:spLocks noGrp="1"/>
          </p:cNvSpPr>
          <p:nvPr>
            <p:ph type="ftr" sz="quarter" idx="3"/>
          </p:nvPr>
        </p:nvSpPr>
        <p:spPr>
          <a:xfrm>
            <a:off x="2898775" y="6354763"/>
            <a:ext cx="3475038" cy="366713"/>
          </a:xfrm>
          <a:prstGeom prst="rect">
            <a:avLst/>
          </a:prstGeom>
        </p:spPr>
        <p:txBody>
          <a:bodyPr vert="horz"/>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8" name="投影片編號版面配置區 28"/>
          <p:cNvSpPr>
            <a:spLocks noGrp="1"/>
          </p:cNvSpPr>
          <p:nvPr>
            <p:ph type="sldNum" sz="quarter" idx="4"/>
          </p:nvPr>
        </p:nvSpPr>
        <p:spPr>
          <a:xfrm>
            <a:off x="1216025" y="6354763"/>
            <a:ext cx="1219200" cy="366713"/>
          </a:xfrm>
          <a:prstGeom prst="rect">
            <a:avLst/>
          </a:prstGeom>
        </p:spPr>
        <p:txBody>
          <a:bodyPr vert="horz"/>
          <a:lstStyle/>
          <a:p>
            <a:pPr>
              <a:buNone/>
            </a:pPr>
            <a:fld id="{9A0DB2DC-4C9A-4742-B13C-FB6460FD3503}" type="slidenum">
              <a:rPr lang="zh-TW" altLang="en-US" dirty="0"/>
              <a:t>‹#›</a:t>
            </a:fld>
            <a:endParaRPr lang="zh-TW"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en-US"/>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2DB8D0EF-F4D7-45EC-B64C-F9FFE607579C}"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t>2024/4/6</a:t>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5" name="页脚占位符 4"/>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TW" altLang="en-US" dirty="0">
                <a:latin typeface="Times New Roman" panose="02020603050405020304" pitchFamily="18" charset="0"/>
              </a:rPr>
              <a:t>‹#›</a:t>
            </a:fld>
            <a:endParaRPr lang="zh-TW" altLang="en-US" dirty="0">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8194" name="直線接點 10"/>
          <p:cNvSpPr/>
          <p:nvPr/>
        </p:nvSpPr>
        <p:spPr>
          <a:xfrm>
            <a:off x="457200" y="6353175"/>
            <a:ext cx="8229600" cy="0"/>
          </a:xfrm>
          <a:prstGeom prst="line">
            <a:avLst/>
          </a:prstGeom>
          <a:ln w="9525" cap="flat" cmpd="sng">
            <a:solidFill>
              <a:schemeClr val="accent2"/>
            </a:solidFill>
            <a:prstDash val="dash"/>
            <a:headEnd type="none" w="med" len="med"/>
            <a:tailEnd type="none" w="med" len="med"/>
          </a:ln>
        </p:spPr>
      </p:sp>
      <p:sp>
        <p:nvSpPr>
          <p:cNvPr id="12" name="等腰三角形 11"/>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8196" name="直線接點 12"/>
          <p:cNvSpPr/>
          <p:nvPr/>
        </p:nvSpPr>
        <p:spPr>
          <a:xfrm rot="5400000">
            <a:off x="3630613" y="3201988"/>
            <a:ext cx="5851525" cy="0"/>
          </a:xfrm>
          <a:prstGeom prst="line">
            <a:avLst/>
          </a:prstGeom>
          <a:ln w="9525" cap="flat" cmpd="sng">
            <a:solidFill>
              <a:schemeClr val="accent2"/>
            </a:solidFill>
            <a:prstDash val="dash"/>
            <a:headEnd type="none" w="med" len="med"/>
            <a:tailEnd type="none" w="med" len="med"/>
          </a:ln>
        </p:spPr>
      </p:sp>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endParaRPr 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15" name="日期版面配置區 3"/>
          <p:cNvSpPr>
            <a:spLocks noGrp="1"/>
          </p:cNvSpPr>
          <p:nvPr>
            <p:ph type="dt" sz="half" idx="2"/>
          </p:nvPr>
        </p:nvSpPr>
        <p:spPr>
          <a:xfrm>
            <a:off x="6400800" y="6356350"/>
            <a:ext cx="2289175" cy="365125"/>
          </a:xfrm>
          <a:prstGeom prst="rect">
            <a:avLst/>
          </a:prstGeom>
        </p:spPr>
        <p:txBody>
          <a:bodyPr vert="horz"/>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BD34427A-3B97-47A2-BD2B-FFF3EEA051C4}"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t>2024/4/6</a:t>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6" name="頁尾版面配置區 4"/>
          <p:cNvSpPr>
            <a:spLocks noGrp="1"/>
          </p:cNvSpPr>
          <p:nvPr>
            <p:ph type="ftr" sz="quarter" idx="3"/>
          </p:nvPr>
        </p:nvSpPr>
        <p:spPr>
          <a:xfrm>
            <a:off x="2898775" y="6356350"/>
            <a:ext cx="3505200" cy="365125"/>
          </a:xfrm>
          <a:prstGeom prst="rect">
            <a:avLst/>
          </a:prstGeom>
        </p:spPr>
        <p:txBody>
          <a:bodyPr vert="horz"/>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7" name="投影片編號版面配置區 5"/>
          <p:cNvSpPr>
            <a:spLocks noGrp="1"/>
          </p:cNvSpPr>
          <p:nvPr>
            <p:ph type="sldNum" sz="quarter" idx="4"/>
          </p:nvPr>
        </p:nvSpPr>
        <p:spPr>
          <a:xfrm>
            <a:off x="612775" y="6356350"/>
            <a:ext cx="1981200" cy="365125"/>
          </a:xfrm>
          <a:prstGeom prst="rect">
            <a:avLst/>
          </a:prstGeom>
        </p:spPr>
        <p:txBody>
          <a:bodyPr vert="horz"/>
          <a:lstStyle/>
          <a:p>
            <a:pPr>
              <a:buNone/>
            </a:pPr>
            <a:fld id="{9A0DB2DC-4C9A-4742-B13C-FB6460FD3503}" type="slidenum">
              <a:rPr lang="zh-TW" altLang="en-US" dirty="0"/>
              <a:t>‹#›</a:t>
            </a:fld>
            <a:endParaRPr lang="zh-TW"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2DB8D0EF-F4D7-45EC-B64C-F9FFE607579C}"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t>2024/4/6</a:t>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3" name="页脚占位符 2"/>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4" name="灯片编号占位符 3"/>
          <p:cNvSpPr>
            <a:spLocks noGrp="1"/>
          </p:cNvSpPr>
          <p:nvPr>
            <p:ph type="sldNum" sz="quarter" idx="12"/>
          </p:nvPr>
        </p:nvSpPr>
        <p:spPr/>
        <p:txBody>
          <a:bodyPr/>
          <a:lstStyle/>
          <a:p>
            <a:pPr lvl="0" eaLnBrk="1" hangingPunct="1">
              <a:buNone/>
            </a:pPr>
            <a:fld id="{9A0DB2DC-4C9A-4742-B13C-FB6460FD3503}" type="slidenum">
              <a:rPr lang="zh-TW" altLang="en-US" dirty="0">
                <a:latin typeface="Times New Roman" panose="02020603050405020304" pitchFamily="18" charset="0"/>
              </a:rPr>
              <a:t>‹#›</a:t>
            </a:fld>
            <a:endParaRPr lang="zh-TW" altLang="en-US" dirty="0">
              <a:latin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b="0">
                <a:latin typeface="+mj-lt"/>
              </a:defRPr>
            </a:lvl1pPr>
          </a:lstStyle>
          <a:p>
            <a:r>
              <a:rPr lang="zh-TW" altLang="en-US" dirty="0"/>
              <a:t>按一下以編輯母片標題樣式</a:t>
            </a:r>
            <a:endParaRPr lang="en-US" dirty="0"/>
          </a:p>
        </p:txBody>
      </p:sp>
      <p:sp>
        <p:nvSpPr>
          <p:cNvPr id="8" name="內容版面配置區 7"/>
          <p:cNvSpPr>
            <a:spLocks noGrp="1"/>
          </p:cNvSpPr>
          <p:nvPr>
            <p:ph sz="quarter" idx="1"/>
          </p:nvPr>
        </p:nvSpPr>
        <p:spPr>
          <a:xfrm>
            <a:off x="457200" y="1219200"/>
            <a:ext cx="8229600" cy="493776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2DB8D0EF-F4D7-45EC-B64C-F9FFE607579C}"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t>2024/4/6</a:t>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4" name="页脚占位符 3"/>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zh-TW" altLang="en-US" dirty="0">
                <a:latin typeface="Times New Roman" panose="02020603050405020304" pitchFamily="18" charset="0"/>
              </a:rPr>
              <a:t>‹#›</a:t>
            </a:fld>
            <a:endParaRPr lang="zh-TW" altLang="en-US" dirty="0">
              <a:latin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區段標題">
    <p:bg>
      <p:bgRef idx="1001">
        <a:schemeClr val="bg2"/>
      </p:bgRef>
    </p:bg>
    <p:spTree>
      <p:nvGrpSpPr>
        <p:cNvPr id="1" name=""/>
        <p:cNvGrpSpPr/>
        <p:nvPr/>
      </p:nvGrpSpPr>
      <p:grpSpPr>
        <a:xfrm>
          <a:off x="0" y="0"/>
          <a:ext cx="0" cy="0"/>
          <a:chOff x="0" y="0"/>
          <a:chExt cx="0" cy="0"/>
        </a:xfrm>
      </p:grpSpPr>
      <p:sp>
        <p:nvSpPr>
          <p:cNvPr id="11" name="矩形 10"/>
          <p:cNvSpPr/>
          <p:nvPr/>
        </p:nvSpPr>
        <p:spPr>
          <a:xfrm>
            <a:off x="914400" y="2819400"/>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914400" y="2819400"/>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 name="標題 1"/>
          <p:cNvSpPr>
            <a:spLocks noGrp="1"/>
          </p:cNvSpPr>
          <p:nvPr>
            <p:ph type="title"/>
          </p:nvPr>
        </p:nvSpPr>
        <p:spPr>
          <a:xfrm>
            <a:off x="1219200" y="2971800"/>
            <a:ext cx="6858000" cy="1066800"/>
          </a:xfrm>
        </p:spPr>
        <p:txBody>
          <a:bodyPr anchor="t"/>
          <a:lstStyle>
            <a:lvl1pPr algn="r">
              <a:buNone/>
              <a:defRPr sz="3200" b="0" cap="none" baseline="0"/>
            </a:lvl1pPr>
          </a:lstStyle>
          <a:p>
            <a:r>
              <a:rPr lang="zh-TW" altLang="en-US"/>
              <a:t>按一下以編輯母片標題樣式</a:t>
            </a:r>
            <a:endParaRPr lang="en-US"/>
          </a:p>
        </p:txBody>
      </p:sp>
      <p:sp>
        <p:nvSpPr>
          <p:cNvPr id="3" name="文字版面配置區 2"/>
          <p:cNvSpPr>
            <a:spLocks noGrp="1"/>
          </p:cNvSpPr>
          <p:nvPr>
            <p:ph type="body" idx="1"/>
          </p:nvPr>
        </p:nvSpPr>
        <p:spPr>
          <a:xfrm>
            <a:off x="1295400" y="4267200"/>
            <a:ext cx="67818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TW" altLang="en-US"/>
              <a:t>按一下以編輯母片文字樣式</a:t>
            </a:r>
          </a:p>
        </p:txBody>
      </p:sp>
      <p:sp>
        <p:nvSpPr>
          <p:cNvPr id="13" name="日期版面配置區 3"/>
          <p:cNvSpPr>
            <a:spLocks noGrp="1"/>
          </p:cNvSpPr>
          <p:nvPr>
            <p:ph type="dt" sz="half" idx="2"/>
          </p:nvPr>
        </p:nvSpPr>
        <p:spPr>
          <a:xfrm>
            <a:off x="6400800" y="6354763"/>
            <a:ext cx="2286000" cy="366713"/>
          </a:xfrm>
          <a:prstGeom prst="rect">
            <a:avLst/>
          </a:prstGeom>
        </p:spPr>
        <p:txBody>
          <a:bodyPr vert="horz"/>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94584B78-21BA-4BDE-B4BD-DB261A4D7B6B}"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t>2024/4/6</a:t>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5" name="頁尾版面配置區 4"/>
          <p:cNvSpPr>
            <a:spLocks noGrp="1"/>
          </p:cNvSpPr>
          <p:nvPr>
            <p:ph type="ftr" sz="quarter" idx="3"/>
          </p:nvPr>
        </p:nvSpPr>
        <p:spPr>
          <a:xfrm>
            <a:off x="2898775" y="6354763"/>
            <a:ext cx="3475038" cy="366713"/>
          </a:xfrm>
          <a:prstGeom prst="rect">
            <a:avLst/>
          </a:prstGeom>
        </p:spPr>
        <p:txBody>
          <a:bodyPr vert="horz"/>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6" name="投影片編號版面配置區 5"/>
          <p:cNvSpPr>
            <a:spLocks noGrp="1"/>
          </p:cNvSpPr>
          <p:nvPr>
            <p:ph type="sldNum" sz="quarter" idx="4"/>
          </p:nvPr>
        </p:nvSpPr>
        <p:spPr>
          <a:xfrm>
            <a:off x="1069975" y="6354763"/>
            <a:ext cx="1520825" cy="366713"/>
          </a:xfrm>
          <a:prstGeom prst="rect">
            <a:avLst/>
          </a:prstGeom>
        </p:spPr>
        <p:txBody>
          <a:bodyPr vert="horz"/>
          <a:lstStyle/>
          <a:p>
            <a:pPr>
              <a:buNone/>
            </a:pPr>
            <a:fld id="{9A0DB2DC-4C9A-4742-B13C-FB6460FD3503}" type="slidenum">
              <a:rPr lang="zh-TW" altLang="en-US" dirty="0"/>
              <a:t>‹#›</a:t>
            </a:fld>
            <a:endParaRPr lang="zh-TW" alt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228600"/>
            <a:ext cx="8229600" cy="914400"/>
          </a:xfrm>
        </p:spPr>
        <p:txBody>
          <a:bodyPr/>
          <a:lstStyle/>
          <a:p>
            <a:r>
              <a:rPr lang="zh-TW" altLang="en-US"/>
              <a:t>按一下以編輯母片標題樣式</a:t>
            </a:r>
            <a:endParaRPr lang="en-US"/>
          </a:p>
        </p:txBody>
      </p:sp>
      <p:sp>
        <p:nvSpPr>
          <p:cNvPr id="9" name="內容版面配置區 8"/>
          <p:cNvSpPr>
            <a:spLocks noGrp="1"/>
          </p:cNvSpPr>
          <p:nvPr>
            <p:ph sz="quarter" idx="1"/>
          </p:nvPr>
        </p:nvSpPr>
        <p:spPr>
          <a:xfrm>
            <a:off x="457200" y="1219200"/>
            <a:ext cx="4041648" cy="493776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11" name="內容版面配置區 10"/>
          <p:cNvSpPr>
            <a:spLocks noGrp="1"/>
          </p:cNvSpPr>
          <p:nvPr>
            <p:ph sz="quarter" idx="2"/>
          </p:nvPr>
        </p:nvSpPr>
        <p:spPr>
          <a:xfrm>
            <a:off x="4632198" y="1216152"/>
            <a:ext cx="4041648" cy="493776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2DB8D0EF-F4D7-45EC-B64C-F9FFE607579C}"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t>2024/4/6</a:t>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4" name="页脚占位符 3"/>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zh-TW" altLang="en-US" dirty="0">
                <a:latin typeface="Times New Roman" panose="02020603050405020304" pitchFamily="18" charset="0"/>
              </a:rPr>
              <a:t>‹#›</a:t>
            </a:fld>
            <a:endParaRPr lang="zh-TW" altLang="en-US" dirty="0">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28600"/>
            <a:ext cx="8229600" cy="914400"/>
          </a:xfrm>
        </p:spPr>
        <p:txBody>
          <a:bodyPr anchor="ctr"/>
          <a:lstStyle>
            <a:lvl1pPr>
              <a:defRPr/>
            </a:lvl1pPr>
          </a:lstStyle>
          <a:p>
            <a:r>
              <a:rPr lang="zh-TW" altLang="en-US"/>
              <a:t>按一下以編輯母片標題樣式</a:t>
            </a:r>
            <a:endParaRPr lang="en-US"/>
          </a:p>
        </p:txBody>
      </p:sp>
      <p:sp>
        <p:nvSpPr>
          <p:cNvPr id="3" name="文字版面配置區 2"/>
          <p:cNvSpPr>
            <a:spLocks noGrp="1"/>
          </p:cNvSpPr>
          <p:nvPr>
            <p:ph type="body" idx="1"/>
          </p:nvPr>
        </p:nvSpPr>
        <p:spPr>
          <a:xfrm>
            <a:off x="457200" y="1285875"/>
            <a:ext cx="4040188"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zh-TW" altLang="en-US"/>
              <a:t>按一下以編輯母片文字樣式</a:t>
            </a:r>
          </a:p>
        </p:txBody>
      </p:sp>
      <p:sp>
        <p:nvSpPr>
          <p:cNvPr id="4" name="文字版面配置區 3"/>
          <p:cNvSpPr>
            <a:spLocks noGrp="1"/>
          </p:cNvSpPr>
          <p:nvPr>
            <p:ph type="body" sz="half" idx="3"/>
          </p:nvPr>
        </p:nvSpPr>
        <p:spPr>
          <a:xfrm>
            <a:off x="4648200" y="1295400"/>
            <a:ext cx="4041775"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zh-TW" altLang="en-US"/>
              <a:t>按一下以編輯母片文字樣式</a:t>
            </a:r>
          </a:p>
        </p:txBody>
      </p:sp>
      <p:sp>
        <p:nvSpPr>
          <p:cNvPr id="11" name="內容版面配置區 10"/>
          <p:cNvSpPr>
            <a:spLocks noGrp="1"/>
          </p:cNvSpPr>
          <p:nvPr>
            <p:ph sz="quarter" idx="2"/>
          </p:nvPr>
        </p:nvSpPr>
        <p:spPr>
          <a:xfrm>
            <a:off x="457200" y="2133600"/>
            <a:ext cx="4038600" cy="40386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13" name="內容版面配置區 12"/>
          <p:cNvSpPr>
            <a:spLocks noGrp="1"/>
          </p:cNvSpPr>
          <p:nvPr>
            <p:ph sz="quarter" idx="4"/>
          </p:nvPr>
        </p:nvSpPr>
        <p:spPr>
          <a:xfrm>
            <a:off x="4648200" y="2133600"/>
            <a:ext cx="4038600" cy="40386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2DB8D0EF-F4D7-45EC-B64C-F9FFE607579C}"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t>2024/4/6</a:t>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6" name="页脚占位符 5"/>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zh-TW" altLang="en-US" dirty="0">
                <a:latin typeface="Times New Roman" panose="02020603050405020304" pitchFamily="18" charset="0"/>
              </a:rPr>
              <a:t>‹#›</a:t>
            </a:fld>
            <a:endParaRPr lang="zh-TW" altLang="en-US" dirty="0">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11" name="等腰三角形 10"/>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 name="標題 1"/>
          <p:cNvSpPr>
            <a:spLocks noGrp="1"/>
          </p:cNvSpPr>
          <p:nvPr>
            <p:ph type="title"/>
          </p:nvPr>
        </p:nvSpPr>
        <p:spPr>
          <a:xfrm>
            <a:off x="457200" y="228600"/>
            <a:ext cx="8229600" cy="914400"/>
          </a:xfrm>
        </p:spPr>
        <p:txBody>
          <a:bodyPr/>
          <a:lstStyle/>
          <a:p>
            <a:r>
              <a:rPr lang="zh-TW" altLang="en-US"/>
              <a:t>按一下以編輯母片標題樣式</a:t>
            </a:r>
            <a:endParaRPr lang="en-US"/>
          </a:p>
        </p:txBody>
      </p:sp>
      <p:sp>
        <p:nvSpPr>
          <p:cNvPr id="12" name="日期版面配置區 2"/>
          <p:cNvSpPr>
            <a:spLocks noGrp="1"/>
          </p:cNvSpPr>
          <p:nvPr>
            <p:ph type="dt" sz="half" idx="2"/>
          </p:nvPr>
        </p:nvSpPr>
        <p:spPr>
          <a:xfrm>
            <a:off x="6400800" y="6356350"/>
            <a:ext cx="2289175" cy="365125"/>
          </a:xfrm>
          <a:prstGeom prst="rect">
            <a:avLst/>
          </a:prstGeom>
        </p:spPr>
        <p:txBody>
          <a:bodyPr vert="horz"/>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6CA77CDD-B873-446E-BB26-4C1EBD496016}"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t>2024/4/6</a:t>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3" name="頁尾版面配置區 3"/>
          <p:cNvSpPr>
            <a:spLocks noGrp="1"/>
          </p:cNvSpPr>
          <p:nvPr>
            <p:ph type="ftr" sz="quarter" idx="3"/>
          </p:nvPr>
        </p:nvSpPr>
        <p:spPr>
          <a:xfrm>
            <a:off x="2898775" y="6356350"/>
            <a:ext cx="3505200" cy="365125"/>
          </a:xfrm>
          <a:prstGeom prst="rect">
            <a:avLst/>
          </a:prstGeom>
        </p:spPr>
        <p:txBody>
          <a:bodyPr vert="horz"/>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5" name="投影片編號版面配置區 4"/>
          <p:cNvSpPr>
            <a:spLocks noGrp="1"/>
          </p:cNvSpPr>
          <p:nvPr>
            <p:ph type="sldNum" sz="quarter" idx="4"/>
          </p:nvPr>
        </p:nvSpPr>
        <p:spPr>
          <a:xfrm>
            <a:off x="612775" y="6356350"/>
            <a:ext cx="1981200" cy="365125"/>
          </a:xfrm>
          <a:prstGeom prst="rect">
            <a:avLst/>
          </a:prstGeom>
        </p:spPr>
        <p:txBody>
          <a:bodyPr vert="horz"/>
          <a:lstStyle/>
          <a:p>
            <a:pPr>
              <a:buNone/>
            </a:pPr>
            <a:fld id="{9A0DB2DC-4C9A-4742-B13C-FB6460FD3503}" type="slidenum">
              <a:rPr lang="zh-TW" altLang="en-US" dirty="0"/>
              <a:t>‹#›</a:t>
            </a:fld>
            <a:endParaRPr lang="zh-TW"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122" name="直線接點 10"/>
          <p:cNvSpPr/>
          <p:nvPr/>
        </p:nvSpPr>
        <p:spPr>
          <a:xfrm>
            <a:off x="457200" y="6353175"/>
            <a:ext cx="8229600" cy="0"/>
          </a:xfrm>
          <a:prstGeom prst="line">
            <a:avLst/>
          </a:prstGeom>
          <a:ln w="9525" cap="flat" cmpd="sng">
            <a:solidFill>
              <a:schemeClr val="accent2"/>
            </a:solidFill>
            <a:prstDash val="dash"/>
            <a:headEnd type="none" w="med" len="med"/>
            <a:tailEnd type="none" w="med" len="med"/>
          </a:ln>
        </p:spPr>
      </p:sp>
      <p:sp>
        <p:nvSpPr>
          <p:cNvPr id="12" name="等腰三角形 11"/>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3" name="日期版面配置區 1"/>
          <p:cNvSpPr>
            <a:spLocks noGrp="1"/>
          </p:cNvSpPr>
          <p:nvPr>
            <p:ph type="dt" sz="half" idx="2"/>
          </p:nvPr>
        </p:nvSpPr>
        <p:spPr>
          <a:xfrm>
            <a:off x="6400800" y="6356350"/>
            <a:ext cx="2289175" cy="365125"/>
          </a:xfrm>
          <a:prstGeom prst="rect">
            <a:avLst/>
          </a:prstGeom>
        </p:spPr>
        <p:txBody>
          <a:bodyPr vert="horz"/>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E6B96362-D6D3-446D-92A2-36E12DFDC7C6}"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t>2024/4/6</a:t>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5" name="頁尾版面配置區 2"/>
          <p:cNvSpPr>
            <a:spLocks noGrp="1"/>
          </p:cNvSpPr>
          <p:nvPr>
            <p:ph type="ftr" sz="quarter" idx="3"/>
          </p:nvPr>
        </p:nvSpPr>
        <p:spPr>
          <a:xfrm>
            <a:off x="2898775" y="6356350"/>
            <a:ext cx="3505200" cy="365125"/>
          </a:xfrm>
          <a:prstGeom prst="rect">
            <a:avLst/>
          </a:prstGeom>
        </p:spPr>
        <p:txBody>
          <a:bodyPr vert="horz"/>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6" name="投影片編號版面配置區 3"/>
          <p:cNvSpPr>
            <a:spLocks noGrp="1"/>
          </p:cNvSpPr>
          <p:nvPr>
            <p:ph type="sldNum" sz="quarter" idx="4"/>
          </p:nvPr>
        </p:nvSpPr>
        <p:spPr>
          <a:xfrm>
            <a:off x="612775" y="6356350"/>
            <a:ext cx="1981200" cy="365125"/>
          </a:xfrm>
          <a:prstGeom prst="rect">
            <a:avLst/>
          </a:prstGeom>
        </p:spPr>
        <p:txBody>
          <a:bodyPr vert="horz"/>
          <a:lstStyle/>
          <a:p>
            <a:pPr>
              <a:buNone/>
            </a:pPr>
            <a:fld id="{9A0DB2DC-4C9A-4742-B13C-FB6460FD3503}" type="slidenum">
              <a:rPr lang="zh-TW" altLang="en-US" dirty="0"/>
              <a:t>‹#›</a:t>
            </a:fld>
            <a:endParaRPr lang="zh-TW"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6146" name="直線接點 10"/>
          <p:cNvSpPr/>
          <p:nvPr/>
        </p:nvSpPr>
        <p:spPr>
          <a:xfrm>
            <a:off x="457200" y="6353175"/>
            <a:ext cx="8229600" cy="0"/>
          </a:xfrm>
          <a:prstGeom prst="line">
            <a:avLst/>
          </a:prstGeom>
          <a:ln w="9525" cap="flat" cmpd="sng">
            <a:solidFill>
              <a:schemeClr val="accent2"/>
            </a:solidFill>
            <a:prstDash val="dash"/>
            <a:headEnd type="none" w="med" len="med"/>
            <a:tailEnd type="none" w="med" len="med"/>
          </a:ln>
        </p:spPr>
      </p:sp>
      <p:sp>
        <p:nvSpPr>
          <p:cNvPr id="6147" name="直線接點 11"/>
          <p:cNvSpPr/>
          <p:nvPr/>
        </p:nvSpPr>
        <p:spPr>
          <a:xfrm rot="5400000">
            <a:off x="3160713" y="3324225"/>
            <a:ext cx="6035675" cy="0"/>
          </a:xfrm>
          <a:prstGeom prst="line">
            <a:avLst/>
          </a:prstGeom>
          <a:ln w="9525" cap="flat" cmpd="sng">
            <a:solidFill>
              <a:schemeClr val="accent2"/>
            </a:solidFill>
            <a:prstDash val="dash"/>
            <a:headEnd type="none" w="med" len="med"/>
            <a:tailEnd type="none" w="med" len="med"/>
          </a:ln>
        </p:spPr>
      </p:sp>
      <p:sp>
        <p:nvSpPr>
          <p:cNvPr id="13" name="等腰三角形 1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 name="標題 1"/>
          <p:cNvSpPr>
            <a:spLocks noGrp="1"/>
          </p:cNvSpPr>
          <p:nvPr>
            <p:ph type="title"/>
          </p:nvPr>
        </p:nvSpPr>
        <p:spPr>
          <a:xfrm>
            <a:off x="6324600" y="304800"/>
            <a:ext cx="2514600" cy="838200"/>
          </a:xfrm>
        </p:spPr>
        <p:txBody>
          <a:bodyPr>
            <a:noAutofit/>
          </a:bodyPr>
          <a:lstStyle>
            <a:lvl1pPr algn="l">
              <a:buNone/>
              <a:defRPr sz="2000" b="1">
                <a:solidFill>
                  <a:schemeClr val="tx2"/>
                </a:solidFill>
                <a:latin typeface="+mn-lt"/>
                <a:ea typeface="+mn-ea"/>
                <a:cs typeface="+mn-cs"/>
              </a:defRPr>
            </a:lvl1pPr>
          </a:lstStyle>
          <a:p>
            <a:r>
              <a:rPr lang="zh-TW" altLang="en-US"/>
              <a:t>按一下以編輯母片標題樣式</a:t>
            </a:r>
            <a:endParaRPr lang="en-US"/>
          </a:p>
        </p:txBody>
      </p:sp>
      <p:sp>
        <p:nvSpPr>
          <p:cNvPr id="3" name="文字版面配置區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zh-TW" altLang="en-US"/>
              <a:t>按一下以編輯母片文字樣式</a:t>
            </a:r>
          </a:p>
        </p:txBody>
      </p:sp>
      <p:sp>
        <p:nvSpPr>
          <p:cNvPr id="12" name="內容版面配置區 11"/>
          <p:cNvSpPr>
            <a:spLocks noGrp="1"/>
          </p:cNvSpPr>
          <p:nvPr>
            <p:ph sz="quarter" idx="1"/>
          </p:nvPr>
        </p:nvSpPr>
        <p:spPr>
          <a:xfrm>
            <a:off x="304800" y="304800"/>
            <a:ext cx="5715000" cy="57150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15" name="日期版面配置區 4"/>
          <p:cNvSpPr>
            <a:spLocks noGrp="1"/>
          </p:cNvSpPr>
          <p:nvPr>
            <p:ph type="dt" sz="half" idx="12"/>
          </p:nvPr>
        </p:nvSpPr>
        <p:spPr>
          <a:xfrm>
            <a:off x="6400800" y="6356350"/>
            <a:ext cx="2289175" cy="365125"/>
          </a:xfrm>
          <a:prstGeom prst="rect">
            <a:avLst/>
          </a:prstGeom>
        </p:spPr>
        <p:txBody>
          <a:bodyPr vert="horz"/>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7E6F5AB4-FE68-440C-9079-9C5057B03C5D}"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t>2024/4/6</a:t>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6" name="頁尾版面配置區 5"/>
          <p:cNvSpPr>
            <a:spLocks noGrp="1"/>
          </p:cNvSpPr>
          <p:nvPr>
            <p:ph type="ftr" sz="quarter" idx="3"/>
          </p:nvPr>
        </p:nvSpPr>
        <p:spPr>
          <a:xfrm>
            <a:off x="2898775" y="6356350"/>
            <a:ext cx="3505200" cy="365125"/>
          </a:xfrm>
          <a:prstGeom prst="rect">
            <a:avLst/>
          </a:prstGeom>
        </p:spPr>
        <p:txBody>
          <a:bodyPr vert="horz"/>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7" name="投影片編號版面配置區 6"/>
          <p:cNvSpPr>
            <a:spLocks noGrp="1"/>
          </p:cNvSpPr>
          <p:nvPr>
            <p:ph type="sldNum" sz="quarter" idx="4"/>
          </p:nvPr>
        </p:nvSpPr>
        <p:spPr>
          <a:xfrm>
            <a:off x="612775" y="6356350"/>
            <a:ext cx="1981200" cy="365125"/>
          </a:xfrm>
          <a:prstGeom prst="rect">
            <a:avLst/>
          </a:prstGeom>
        </p:spPr>
        <p:txBody>
          <a:bodyPr vert="horz"/>
          <a:lstStyle/>
          <a:p>
            <a:pPr>
              <a:buNone/>
            </a:pPr>
            <a:fld id="{9A0DB2DC-4C9A-4742-B13C-FB6460FD3503}" type="slidenum">
              <a:rPr lang="zh-TW" altLang="en-US" dirty="0"/>
              <a:t>‹#›</a:t>
            </a:fld>
            <a:endParaRPr lang="zh-TW"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bg>
      <p:bgRef idx="1001">
        <a:schemeClr val="bg2"/>
      </p:bgRef>
    </p:bg>
    <p:spTree>
      <p:nvGrpSpPr>
        <p:cNvPr id="1" name=""/>
        <p:cNvGrpSpPr/>
        <p:nvPr/>
      </p:nvGrpSpPr>
      <p:grpSpPr>
        <a:xfrm>
          <a:off x="0" y="0"/>
          <a:ext cx="0" cy="0"/>
          <a:chOff x="0" y="0"/>
          <a:chExt cx="0" cy="0"/>
        </a:xfrm>
      </p:grpSpPr>
      <p:sp>
        <p:nvSpPr>
          <p:cNvPr id="7170" name="直線接點 10"/>
          <p:cNvSpPr/>
          <p:nvPr/>
        </p:nvSpPr>
        <p:spPr>
          <a:xfrm>
            <a:off x="457200" y="6353175"/>
            <a:ext cx="8229600" cy="0"/>
          </a:xfrm>
          <a:prstGeom prst="line">
            <a:avLst/>
          </a:prstGeom>
          <a:ln w="9525" cap="flat" cmpd="sng">
            <a:solidFill>
              <a:schemeClr val="accent2"/>
            </a:solidFill>
            <a:prstDash val="dash"/>
            <a:headEnd type="none" w="med" len="med"/>
            <a:tailEnd type="none" w="med" len="med"/>
          </a:ln>
        </p:spPr>
      </p:sp>
      <p:sp>
        <p:nvSpPr>
          <p:cNvPr id="12" name="等腰三角形 11"/>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3" name="矩形 12"/>
          <p:cNvSpPr/>
          <p:nvPr/>
        </p:nvSpPr>
        <p:spPr>
          <a:xfrm>
            <a:off x="457200" y="500063"/>
            <a:ext cx="182563"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 name="標題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lang="zh-TW" altLang="en-US"/>
              <a:t>按一下以編輯母片標題樣式</a:t>
            </a:r>
            <a:endParaRPr lang="en-US"/>
          </a:p>
        </p:txBody>
      </p:sp>
      <p:sp>
        <p:nvSpPr>
          <p:cNvPr id="3" name="圖片版面配置區 2"/>
          <p:cNvSpPr>
            <a:spLocks noGrp="1"/>
          </p:cNvSpPr>
          <p:nvPr>
            <p:ph type="pic" idx="1"/>
          </p:nvPr>
        </p:nvSpPr>
        <p:spPr>
          <a:xfrm>
            <a:off x="457200" y="1905000"/>
            <a:ext cx="8229600" cy="4270248"/>
          </a:xfrm>
          <a:solidFill>
            <a:schemeClr val="tx1">
              <a:shade val="50000"/>
            </a:schemeClr>
          </a:solidFill>
          <a:ln>
            <a:noFill/>
          </a:ln>
          <a:effectLst/>
        </p:spPr>
        <p:txBody>
          <a:bodyPr vert="horz" wrap="square" lIns="91440" tIns="45720" rIns="91440" bIns="45720" numCol="1" anchor="t" anchorCtr="0" compatLnSpc="1">
            <a:normAutofit/>
          </a:bodyPr>
          <a:lstStyle>
            <a:lvl1pPr marL="0" indent="0">
              <a:spcBef>
                <a:spcPts val="600"/>
              </a:spcBef>
              <a:buNone/>
              <a:defRPr sz="3200"/>
            </a:lvl1p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0" lang="zh-TW" altLang="en-US" sz="3200" b="0" i="0" u="none" strike="noStrike" kern="1200" cap="none" spc="0" normalizeH="0" baseline="0" noProof="0">
                <a:ln>
                  <a:noFill/>
                </a:ln>
                <a:solidFill>
                  <a:schemeClr val="tx1"/>
                </a:solidFill>
                <a:effectLst/>
                <a:uLnTx/>
                <a:uFillTx/>
                <a:latin typeface="+mn-lt"/>
                <a:ea typeface="+mn-ea"/>
                <a:cs typeface="+mn-cs"/>
              </a:rPr>
              <a:t>按一下圖示以新增圖片</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文字版面配置區 3"/>
          <p:cNvSpPr>
            <a:spLocks noGrp="1"/>
          </p:cNvSpPr>
          <p:nvPr>
            <p:ph type="body" sz="half" idx="2"/>
          </p:nvPr>
        </p:nvSpPr>
        <p:spPr>
          <a:xfrm>
            <a:off x="457200" y="1219200"/>
            <a:ext cx="82296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zh-TW" altLang="en-US"/>
              <a:t>按一下以編輯母片文字樣式</a:t>
            </a:r>
          </a:p>
        </p:txBody>
      </p:sp>
      <p:sp>
        <p:nvSpPr>
          <p:cNvPr id="15" name="日期版面配置區 4"/>
          <p:cNvSpPr>
            <a:spLocks noGrp="1"/>
          </p:cNvSpPr>
          <p:nvPr>
            <p:ph type="dt" sz="half" idx="12"/>
          </p:nvPr>
        </p:nvSpPr>
        <p:spPr>
          <a:xfrm>
            <a:off x="6400800" y="6356350"/>
            <a:ext cx="2289175" cy="365125"/>
          </a:xfrm>
          <a:prstGeom prst="rect">
            <a:avLst/>
          </a:prstGeom>
        </p:spPr>
        <p:txBody>
          <a:bodyPr vert="horz"/>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36739083-7E60-4A1D-9C4C-E6519CED8BB2}"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t>2024/4/6</a:t>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6" name="頁尾版面配置區 5"/>
          <p:cNvSpPr>
            <a:spLocks noGrp="1"/>
          </p:cNvSpPr>
          <p:nvPr>
            <p:ph type="ftr" sz="quarter" idx="3"/>
          </p:nvPr>
        </p:nvSpPr>
        <p:spPr>
          <a:xfrm>
            <a:off x="2898775" y="6356350"/>
            <a:ext cx="3505200" cy="365125"/>
          </a:xfrm>
          <a:prstGeom prst="rect">
            <a:avLst/>
          </a:prstGeom>
        </p:spPr>
        <p:txBody>
          <a:bodyPr vert="horz"/>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7" name="投影片編號版面配置區 6"/>
          <p:cNvSpPr>
            <a:spLocks noGrp="1"/>
          </p:cNvSpPr>
          <p:nvPr>
            <p:ph type="sldNum" sz="quarter" idx="4"/>
          </p:nvPr>
        </p:nvSpPr>
        <p:spPr>
          <a:xfrm>
            <a:off x="612775" y="6356350"/>
            <a:ext cx="1981200" cy="365125"/>
          </a:xfrm>
          <a:prstGeom prst="rect">
            <a:avLst/>
          </a:prstGeom>
        </p:spPr>
        <p:txBody>
          <a:bodyPr vert="horz"/>
          <a:lstStyle/>
          <a:p>
            <a:pPr>
              <a:buNone/>
            </a:pPr>
            <a:fld id="{9A0DB2DC-4C9A-4742-B13C-FB6460FD3503}" type="slidenum">
              <a:rPr lang="zh-TW" altLang="en-US" dirty="0"/>
              <a:t>‹#›</a:t>
            </a:fld>
            <a:endParaRPr lang="zh-TW" alt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標題版面配置區 21"/>
          <p:cNvSpPr>
            <a:spLocks noGrp="1"/>
          </p:cNvSpPr>
          <p:nvPr>
            <p:ph type="title"/>
          </p:nvPr>
        </p:nvSpPr>
        <p:spPr>
          <a:xfrm>
            <a:off x="457200" y="152400"/>
            <a:ext cx="8229600" cy="990600"/>
          </a:xfrm>
          <a:prstGeom prst="rect">
            <a:avLst/>
          </a:prstGeom>
          <a:noFill/>
          <a:ln w="9525">
            <a:noFill/>
          </a:ln>
        </p:spPr>
        <p:txBody>
          <a:bodyPr anchor="b" anchorCtr="0"/>
          <a:lstStyle/>
          <a:p>
            <a:pPr lvl="0"/>
            <a:r>
              <a:rPr lang="zh-TW" altLang="en-US" dirty="0"/>
              <a:t>按一下以編輯母片標題樣式</a:t>
            </a:r>
          </a:p>
        </p:txBody>
      </p:sp>
      <p:sp>
        <p:nvSpPr>
          <p:cNvPr id="1027" name="文字版面配置區 12"/>
          <p:cNvSpPr>
            <a:spLocks noGrp="1"/>
          </p:cNvSpPr>
          <p:nvPr>
            <p:ph type="body" idx="1"/>
          </p:nvPr>
        </p:nvSpPr>
        <p:spPr>
          <a:xfrm>
            <a:off x="457200" y="1219200"/>
            <a:ext cx="8229600" cy="4910138"/>
          </a:xfrm>
          <a:prstGeom prst="rect">
            <a:avLst/>
          </a:prstGeom>
          <a:noFill/>
          <a:ln w="9525">
            <a:noFill/>
          </a:ln>
        </p:spPr>
        <p:txBody>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14" name="日期版面配置區 13"/>
          <p:cNvSpPr>
            <a:spLocks noGrp="1"/>
          </p:cNvSpPr>
          <p:nvPr>
            <p:ph type="dt" sz="half" idx="2"/>
          </p:nvPr>
        </p:nvSpPr>
        <p:spPr>
          <a:xfrm>
            <a:off x="6400800" y="6356350"/>
            <a:ext cx="2289175" cy="365125"/>
          </a:xfrm>
          <a:prstGeom prst="rect">
            <a:avLst/>
          </a:prstGeom>
        </p:spPr>
        <p:txBody>
          <a:bodyPr vert="horz"/>
          <a:lstStyle>
            <a:lvl1pPr algn="l" eaLnBrk="1" latinLnBrk="0" hangingPunct="1">
              <a:defRPr kumimoji="0" sz="1400">
                <a:solidFill>
                  <a:schemeClr val="tx2"/>
                </a:solidFill>
                <a:ea typeface="PMingLiU" pitchFamily="18" charset="-120"/>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2DB8D0EF-F4D7-45EC-B64C-F9FFE607579C}"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t>2024/4/6</a:t>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3" name="頁尾版面配置區 2"/>
          <p:cNvSpPr>
            <a:spLocks noGrp="1"/>
          </p:cNvSpPr>
          <p:nvPr>
            <p:ph type="ftr" sz="quarter" idx="3"/>
          </p:nvPr>
        </p:nvSpPr>
        <p:spPr>
          <a:xfrm>
            <a:off x="2898775" y="6356350"/>
            <a:ext cx="3505200" cy="365125"/>
          </a:xfrm>
          <a:prstGeom prst="rect">
            <a:avLst/>
          </a:prstGeom>
        </p:spPr>
        <p:txBody>
          <a:bodyPr vert="horz"/>
          <a:lstStyle>
            <a:lvl1pPr algn="r" eaLnBrk="1" latinLnBrk="0" hangingPunct="1">
              <a:defRPr kumimoji="0" sz="1400">
                <a:solidFill>
                  <a:schemeClr val="tx2"/>
                </a:solidFill>
                <a:ea typeface="PMingLiU" pitchFamily="18" charset="-12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23" name="投影片編號版面配置區 22"/>
          <p:cNvSpPr>
            <a:spLocks noGrp="1"/>
          </p:cNvSpPr>
          <p:nvPr>
            <p:ph type="sldNum" sz="quarter" idx="4"/>
          </p:nvPr>
        </p:nvSpPr>
        <p:spPr>
          <a:xfrm>
            <a:off x="612775" y="6356350"/>
            <a:ext cx="1981200" cy="365125"/>
          </a:xfrm>
          <a:prstGeom prst="rect">
            <a:avLst/>
          </a:prstGeom>
        </p:spPr>
        <p:txBody>
          <a:bodyPr vert="horz"/>
          <a:lstStyle>
            <a:lvl1pPr>
              <a:defRPr sz="1400">
                <a:solidFill>
                  <a:schemeClr val="tx2"/>
                </a:solidFill>
              </a:defRPr>
            </a:lvl1pPr>
          </a:lstStyle>
          <a:p>
            <a:pPr lvl="0" eaLnBrk="1" hangingPunct="1">
              <a:buNone/>
            </a:pPr>
            <a:fld id="{9A0DB2DC-4C9A-4742-B13C-FB6460FD3503}" type="slidenum">
              <a:rPr lang="zh-TW" altLang="en-US" dirty="0">
                <a:latin typeface="Times New Roman" panose="02020603050405020304" pitchFamily="18" charset="0"/>
              </a:rPr>
              <a:t>‹#›</a:t>
            </a:fld>
            <a:endParaRPr lang="zh-TW" altLang="en-US" dirty="0">
              <a:latin typeface="Times New Roman" panose="02020603050405020304" pitchFamily="18" charset="0"/>
            </a:endParaRPr>
          </a:p>
        </p:txBody>
      </p:sp>
      <p:sp>
        <p:nvSpPr>
          <p:cNvPr id="1031" name="直線接點 27"/>
          <p:cNvSpPr/>
          <p:nvPr/>
        </p:nvSpPr>
        <p:spPr>
          <a:xfrm>
            <a:off x="457200" y="6353175"/>
            <a:ext cx="8229600" cy="0"/>
          </a:xfrm>
          <a:prstGeom prst="line">
            <a:avLst/>
          </a:prstGeom>
          <a:ln w="9525" cap="flat" cmpd="sng">
            <a:solidFill>
              <a:schemeClr val="accent2"/>
            </a:solidFill>
            <a:prstDash val="dash"/>
            <a:headEnd type="none" w="med" len="med"/>
            <a:tailEnd type="none" w="med" len="med"/>
          </a:ln>
        </p:spPr>
      </p:sp>
      <p:sp>
        <p:nvSpPr>
          <p:cNvPr id="1032" name="直線接點 28"/>
          <p:cNvSpPr/>
          <p:nvPr/>
        </p:nvSpPr>
        <p:spPr>
          <a:xfrm>
            <a:off x="457200" y="1143000"/>
            <a:ext cx="8229600" cy="0"/>
          </a:xfrm>
          <a:prstGeom prst="line">
            <a:avLst/>
          </a:prstGeom>
          <a:ln w="9525" cap="flat" cmpd="sng">
            <a:solidFill>
              <a:schemeClr val="accent2"/>
            </a:solidFill>
            <a:prstDash val="dash"/>
            <a:headEnd type="none" w="med" len="med"/>
            <a:tailEnd type="none" w="med" len="med"/>
          </a:ln>
        </p:spPr>
      </p:sp>
      <p:sp>
        <p:nvSpPr>
          <p:cNvPr id="10" name="等腰三角形 9"/>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l" rtl="0" eaLnBrk="0" fontAlgn="base" hangingPunct="0">
        <a:spcBef>
          <a:spcPct val="0"/>
        </a:spcBef>
        <a:spcAft>
          <a:spcPct val="0"/>
        </a:spcAft>
        <a:defRPr sz="3200" kern="1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Bookman Old Style" panose="02050604050505020204" pitchFamily="18" charset="0"/>
        </a:defRPr>
      </a:lvl2pPr>
      <a:lvl3pPr algn="l" rtl="0" eaLnBrk="0" fontAlgn="base" hangingPunct="0">
        <a:spcBef>
          <a:spcPct val="0"/>
        </a:spcBef>
        <a:spcAft>
          <a:spcPct val="0"/>
        </a:spcAft>
        <a:defRPr sz="3200">
          <a:solidFill>
            <a:schemeClr val="tx2"/>
          </a:solidFill>
          <a:latin typeface="Bookman Old Style" panose="02050604050505020204" pitchFamily="18" charset="0"/>
        </a:defRPr>
      </a:lvl3pPr>
      <a:lvl4pPr algn="l" rtl="0" eaLnBrk="0" fontAlgn="base" hangingPunct="0">
        <a:spcBef>
          <a:spcPct val="0"/>
        </a:spcBef>
        <a:spcAft>
          <a:spcPct val="0"/>
        </a:spcAft>
        <a:defRPr sz="3200">
          <a:solidFill>
            <a:schemeClr val="tx2"/>
          </a:solidFill>
          <a:latin typeface="Bookman Old Style" panose="02050604050505020204" pitchFamily="18" charset="0"/>
        </a:defRPr>
      </a:lvl4pPr>
      <a:lvl5pPr algn="l" rtl="0" eaLnBrk="0" fontAlgn="base" hangingPunct="0">
        <a:spcBef>
          <a:spcPct val="0"/>
        </a:spcBef>
        <a:spcAft>
          <a:spcPct val="0"/>
        </a:spcAft>
        <a:defRPr sz="3200">
          <a:solidFill>
            <a:schemeClr val="tx2"/>
          </a:solidFill>
          <a:latin typeface="Bookman Old Style" panose="02050604050505020204" pitchFamily="18" charset="0"/>
        </a:defRPr>
      </a:lvl5pPr>
      <a:lvl6pPr marL="457200" algn="l" rtl="0" fontAlgn="base">
        <a:spcBef>
          <a:spcPct val="0"/>
        </a:spcBef>
        <a:spcAft>
          <a:spcPct val="0"/>
        </a:spcAft>
        <a:defRPr sz="3200">
          <a:solidFill>
            <a:schemeClr val="tx2"/>
          </a:solidFill>
          <a:latin typeface="Bookman Old Style" panose="02050604050505020204" pitchFamily="18" charset="0"/>
        </a:defRPr>
      </a:lvl6pPr>
      <a:lvl7pPr marL="914400" algn="l" rtl="0" fontAlgn="base">
        <a:spcBef>
          <a:spcPct val="0"/>
        </a:spcBef>
        <a:spcAft>
          <a:spcPct val="0"/>
        </a:spcAft>
        <a:defRPr sz="3200">
          <a:solidFill>
            <a:schemeClr val="tx2"/>
          </a:solidFill>
          <a:latin typeface="Bookman Old Style" panose="02050604050505020204" pitchFamily="18" charset="0"/>
        </a:defRPr>
      </a:lvl7pPr>
      <a:lvl8pPr marL="1371600" algn="l" rtl="0" fontAlgn="base">
        <a:spcBef>
          <a:spcPct val="0"/>
        </a:spcBef>
        <a:spcAft>
          <a:spcPct val="0"/>
        </a:spcAft>
        <a:defRPr sz="3200">
          <a:solidFill>
            <a:schemeClr val="tx2"/>
          </a:solidFill>
          <a:latin typeface="Bookman Old Style" panose="02050604050505020204" pitchFamily="18" charset="0"/>
        </a:defRPr>
      </a:lvl8pPr>
      <a:lvl9pPr marL="1828800" algn="l" rtl="0" fontAlgn="base">
        <a:spcBef>
          <a:spcPct val="0"/>
        </a:spcBef>
        <a:spcAft>
          <a:spcPct val="0"/>
        </a:spcAft>
        <a:defRPr sz="3200">
          <a:solidFill>
            <a:schemeClr val="tx2"/>
          </a:solidFill>
          <a:latin typeface="Bookman Old Style" panose="02050604050505020204" pitchFamily="18" charset="0"/>
        </a:defRPr>
      </a:lvl9pPr>
    </p:titleStyle>
    <p:bodyStyle>
      <a:lvl1pPr marL="273050" indent="-273050" algn="l" rtl="0" eaLnBrk="0" fontAlgn="base" hangingPunct="0">
        <a:spcBef>
          <a:spcPts val="600"/>
        </a:spcBef>
        <a:spcAft>
          <a:spcPct val="0"/>
        </a:spcAft>
        <a:buClr>
          <a:schemeClr val="accent1"/>
        </a:buClr>
        <a:buSzPct val="76000"/>
        <a:buFont typeface="Wingdings 3" panose="05040102010807070707" pitchFamily="18" charset="2"/>
        <a:buChar char=""/>
        <a:defRPr sz="2600" kern="1200">
          <a:solidFill>
            <a:schemeClr val="tx1"/>
          </a:solidFill>
          <a:latin typeface="+mn-lt"/>
          <a:ea typeface="+mn-ea"/>
          <a:cs typeface="+mn-cs"/>
        </a:defRPr>
      </a:lvl1pPr>
      <a:lvl2pPr marL="548005" indent="-273050" algn="l" rtl="0" eaLnBrk="0" fontAlgn="base" hangingPunct="0">
        <a:spcBef>
          <a:spcPts val="500"/>
        </a:spcBef>
        <a:spcAft>
          <a:spcPct val="0"/>
        </a:spcAft>
        <a:buClr>
          <a:schemeClr val="accent2"/>
        </a:buClr>
        <a:buSzPct val="76000"/>
        <a:buFont typeface="Wingdings 3" panose="05040102010807070707"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anose="05040102010807070707" pitchFamily="18" charset="2"/>
        <a:buChar char=""/>
        <a:defRPr sz="2000" kern="1200">
          <a:solidFill>
            <a:schemeClr val="tx1"/>
          </a:solidFill>
          <a:latin typeface="+mn-lt"/>
          <a:ea typeface="+mn-ea"/>
          <a:cs typeface="+mn-cs"/>
        </a:defRPr>
      </a:lvl3pPr>
      <a:lvl4pPr marL="1097280" indent="-228600" algn="l" rtl="0" eaLnBrk="0" fontAlgn="base" hangingPunct="0">
        <a:spcBef>
          <a:spcPts val="400"/>
        </a:spcBef>
        <a:spcAft>
          <a:spcPct val="0"/>
        </a:spcAft>
        <a:buClr>
          <a:srgbClr val="8BA2B4"/>
        </a:buClr>
        <a:buSzPct val="70000"/>
        <a:buFont typeface="Wingdings" panose="05000000000000000000" pitchFamily="2" charset="2"/>
        <a:buChar char=""/>
        <a:defRPr sz="2000"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anose="05000000000000000000"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panose="05040102010807070707"/>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panose="05040102010807070707"/>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panose="05040102010807070707"/>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panose="05040102010807070707"/>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ctrTitle"/>
          </p:nvPr>
        </p:nvSpPr>
        <p:spPr>
          <a:xfrm>
            <a:off x="685800" y="2286000"/>
            <a:ext cx="7772400" cy="1143000"/>
          </a:xfrm>
        </p:spPr>
        <p:txBody>
          <a:bodyPr vert="horz" wrap="square" lIns="91440" tIns="45720" rIns="91440" bIns="45720" anchor="t" anchorCtr="0"/>
          <a:lstStyle/>
          <a:p>
            <a:pPr eaLnBrk="1" hangingPunct="1">
              <a:buClrTx/>
              <a:buSzTx/>
              <a:buFontTx/>
            </a:pPr>
            <a:r>
              <a:rPr lang="en-US" altLang="zh-TW" kern="1200" dirty="0">
                <a:latin typeface="+mj-lt"/>
                <a:ea typeface="標楷體" pitchFamily="65" charset="-120"/>
                <a:cs typeface="+mj-cs"/>
              </a:rPr>
              <a:t>Chapter 4 </a:t>
            </a:r>
            <a:r>
              <a:rPr lang="zh-CN" altLang="en-US" kern="1200" dirty="0">
                <a:latin typeface="楷体_GB2312" pitchFamily="49" charset="-122"/>
                <a:ea typeface="楷体_GB2312" pitchFamily="49" charset="-122"/>
                <a:cs typeface="+mj-cs"/>
              </a:rPr>
              <a:t>语法分析</a:t>
            </a:r>
            <a:r>
              <a:rPr lang="en-US" altLang="zh-CN" kern="1200" dirty="0">
                <a:latin typeface="楷体_GB2312" pitchFamily="49" charset="-122"/>
                <a:ea typeface="楷体_GB2312" pitchFamily="49" charset="-122"/>
                <a:cs typeface="+mj-cs"/>
              </a:rPr>
              <a:t>-</a:t>
            </a:r>
            <a:r>
              <a:rPr lang="zh-CN" altLang="en-US" kern="1200" dirty="0">
                <a:latin typeface="楷体_GB2312" pitchFamily="49" charset="-122"/>
                <a:ea typeface="楷体_GB2312" pitchFamily="49" charset="-122"/>
                <a:cs typeface="+mj-cs"/>
              </a:rPr>
              <a:t>自上而下分析</a:t>
            </a:r>
            <a:endParaRPr lang="en-US" altLang="zh-TW" kern="1200" dirty="0">
              <a:latin typeface="楷体_GB2312" pitchFamily="49" charset="-122"/>
              <a:ea typeface="楷体_GB2312" pitchFamily="49" charset="-122"/>
              <a:cs typeface="+mj-cs"/>
            </a:endParaRPr>
          </a:p>
        </p:txBody>
      </p:sp>
      <p:sp>
        <p:nvSpPr>
          <p:cNvPr id="9219" name="投影片編號版面配置區 5"/>
          <p:cNvSpPr txBox="1">
            <a:spLocks noGrp="1"/>
          </p:cNvSpPr>
          <p:nvPr>
            <p:ph type="sldNum" sz="quarter" idx="4"/>
          </p:nvPr>
        </p:nvSpPr>
        <p:spPr>
          <a:xfrm>
            <a:off x="1216025" y="6354763"/>
            <a:ext cx="1219200" cy="366712"/>
          </a:xfrm>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1</a:t>
            </a:fld>
            <a:endParaRPr lang="zh-TW" altLang="en-US" sz="1400" dirty="0">
              <a:solidFill>
                <a:schemeClr val="tx2"/>
              </a:solidFill>
            </a:endParaRPr>
          </a:p>
        </p:txBody>
      </p:sp>
      <p:sp>
        <p:nvSpPr>
          <p:cNvPr id="9220" name="Rectangle 3"/>
          <p:cNvSpPr txBox="1"/>
          <p:nvPr/>
        </p:nvSpPr>
        <p:spPr>
          <a:xfrm>
            <a:off x="2071688" y="6143625"/>
            <a:ext cx="6858000" cy="533400"/>
          </a:xfrm>
          <a:prstGeom prst="rect">
            <a:avLst/>
          </a:prstGeom>
          <a:noFill/>
          <a:ln w="9525">
            <a:noFill/>
          </a:ln>
        </p:spPr>
        <p:txBody>
          <a:bodyPr/>
          <a:lstStyle/>
          <a:p>
            <a:pPr algn="r">
              <a:spcBef>
                <a:spcPts val="600"/>
              </a:spcBef>
              <a:buClr>
                <a:schemeClr val="accent1"/>
              </a:buClr>
              <a:buSzPct val="76000"/>
              <a:buFont typeface="Wingdings 3" panose="05040102010807070707" pitchFamily="18" charset="2"/>
            </a:pPr>
            <a:endParaRPr lang="zh-TW" altLang="en-US" sz="2000" dirty="0">
              <a:solidFill>
                <a:schemeClr val="tx2"/>
              </a:solidFill>
              <a:latin typeface="Bookman Old Style" panose="02050604050505020204" pitchFamily="18" charset="0"/>
              <a:ea typeface="標楷體" pitchFamily="65" charset="-120"/>
            </a:endParaRPr>
          </a:p>
        </p:txBody>
      </p:sp>
      <p:sp>
        <p:nvSpPr>
          <p:cNvPr id="9221" name="日期版面配置區 5"/>
          <p:cNvSpPr txBox="1">
            <a:spLocks noGrp="1"/>
          </p:cNvSpPr>
          <p:nvPr>
            <p:ph type="dt" sz="half" idx="2"/>
          </p:nvPr>
        </p:nvSpPr>
        <p:spPr>
          <a:xfrm>
            <a:off x="6400800" y="6354763"/>
            <a:ext cx="2286000" cy="366712"/>
          </a:xfrm>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2024/4/6</a:t>
            </a:fld>
            <a:endParaRPr lang="zh-TW" altLang="en-US" sz="1400" dirty="0">
              <a:solidFill>
                <a:schemeClr val="tx2"/>
              </a:solidFill>
            </a:endParaRPr>
          </a:p>
        </p:txBody>
      </p:sp>
      <p:sp>
        <p:nvSpPr>
          <p:cNvPr id="2" name="副标题 1"/>
          <p:cNvSpPr>
            <a:spLocks noGrp="1"/>
          </p:cNvSpPr>
          <p:nvPr>
            <p:ph type="subTitle" idx="1"/>
          </p:nvPr>
        </p:nvSpPr>
        <p:spPr/>
        <p:txBody>
          <a:bodyPr vert="horz" wrap="square" lIns="91440" tIns="45720" rIns="91440" bIns="45720" numCol="1" anchor="t" anchorCtr="0" compatLnSpc="1"/>
          <a:lstStyle/>
          <a:p>
            <a:pPr marL="0" marR="0" lvl="0" indent="0" algn="r"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endParaRPr kumimoji="0" lang="zh-CN" altLang="en-US" sz="2000" b="0" i="0" u="none" strike="noStrike" kern="1200" cap="none" spc="0" normalizeH="0" baseline="0" noProof="0">
              <a:ln>
                <a:noFill/>
              </a:ln>
              <a:solidFill>
                <a:schemeClr val="tx2"/>
              </a:solidFill>
              <a:effectLst/>
              <a:uLnTx/>
              <a:uFillTx/>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LL(1)</a:t>
            </a: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a:latin typeface="宋体" panose="02010600030101010101" pitchFamily="2" charset="-122"/>
                    <a:ea typeface="宋体" panose="02010600030101010101" pitchFamily="2" charset="-122"/>
                    <a:cs typeface="宋体" panose="02010600030101010101" pitchFamily="2" charset="-122"/>
                  </a:rPr>
                  <a:t>符号说明：</a:t>
                </a:r>
              </a:p>
              <a:p>
                <a:pPr lvl="1"/>
                <a:r>
                  <a:rPr lang="en-US" altLang="zh-CN">
                    <a:solidFill>
                      <a:schemeClr val="tx1"/>
                    </a:solidFill>
                    <a:latin typeface="宋体" panose="02010600030101010101" pitchFamily="2" charset="-122"/>
                    <a:ea typeface="宋体" panose="02010600030101010101" pitchFamily="2" charset="-122"/>
                    <a:cs typeface="宋体" panose="02010600030101010101" pitchFamily="2" charset="-122"/>
                  </a:rPr>
                  <a:t>A </a:t>
                </a:r>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rPr>
                  <a:t>大写文字，非终结符</a:t>
                </a:r>
              </a:p>
              <a:p>
                <a:pPr lvl="1"/>
                <a:r>
                  <a:rPr lang="en-US" altLang="zh-CN">
                    <a:solidFill>
                      <a:schemeClr val="tx1"/>
                    </a:solidFill>
                    <a:latin typeface="宋体" panose="02010600030101010101" pitchFamily="2" charset="-122"/>
                    <a:ea typeface="宋体" panose="02010600030101010101" pitchFamily="2" charset="-122"/>
                    <a:cs typeface="宋体" panose="02010600030101010101" pitchFamily="2" charset="-122"/>
                  </a:rPr>
                  <a:t>a </a:t>
                </a:r>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rPr>
                  <a:t>小写字母，终结符</a:t>
                </a:r>
              </a:p>
              <a:p>
                <a:pPr lvl="1"/>
                <a14:m>
                  <m:oMath xmlns:m="http://schemas.openxmlformats.org/officeDocument/2006/math">
                    <m:r>
                      <a:rPr lang="en-US" altLang="zh-CN" i="1">
                        <a:solidFill>
                          <a:schemeClr val="tx1"/>
                        </a:solidFill>
                        <a:latin typeface="Cambria Math" panose="02040503050406030204" charset="0"/>
                        <a:cs typeface="Cambria Math" panose="02040503050406030204" charset="0"/>
                      </a:rPr>
                      <m:t>𝛼</m:t>
                    </m:r>
                  </m:oMath>
                </a14:m>
                <a:r>
                  <a:rPr lang="en-US" altLang="zh-CN">
                    <a:solidFill>
                      <a:schemeClr val="tx1"/>
                    </a:solidFill>
                    <a:latin typeface="宋体" panose="02010600030101010101" pitchFamily="2" charset="-122"/>
                    <a:ea typeface="宋体" panose="02010600030101010101" pitchFamily="2" charset="-122"/>
                    <a:cs typeface="宋体" panose="02010600030101010101" pitchFamily="2" charset="-122"/>
                  </a:rPr>
                  <a:t> </a:t>
                </a:r>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rPr>
                  <a:t>希腊字母，由非终结符和终结符组成的符号串</a:t>
                </a:r>
              </a:p>
            </p:txBody>
          </p:sp>
        </mc:Choice>
        <mc:Fallback xmlns="">
          <p:sp>
            <p:nvSpPr>
              <p:cNvPr id="3" name="内容占位符 2"/>
              <p:cNvSpPr>
                <a:spLocks noRot="1" noChangeAspect="1" noMove="1" noResize="1" noEditPoints="1" noAdjustHandles="1" noChangeArrowheads="1" noChangeShapeType="1" noTextEdit="1"/>
              </p:cNvSpPr>
              <p:nvPr>
                <p:ph sz="quarter" idx="1"/>
              </p:nvPr>
            </p:nvSpPr>
            <p:spPr>
              <a:blipFill rotWithShape="1">
                <a:blip r:embed="rId2"/>
                <a:stretch>
                  <a:fillRect/>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2DB8D0EF-F4D7-45EC-B64C-F9FFE607579C}"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t>2024/4/6</a:t>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LL(1)</a:t>
            </a:r>
            <a:endParaRPr lang="zh-CN" altLang="en-US" kern="1200" dirty="0">
              <a:latin typeface="+mj-lt"/>
              <a:ea typeface="宋体" panose="02010600030101010101" pitchFamily="2" charset="-122"/>
              <a:cs typeface="+mj-cs"/>
            </a:endParaRPr>
          </a:p>
        </p:txBody>
      </p:sp>
      <p:sp>
        <p:nvSpPr>
          <p:cNvPr id="15364"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2024/4/6</a:t>
            </a:fld>
            <a:endParaRPr lang="zh-TW" altLang="en-US" sz="1400" dirty="0">
              <a:solidFill>
                <a:schemeClr val="tx2"/>
              </a:solidFill>
            </a:endParaRPr>
          </a:p>
        </p:txBody>
      </p:sp>
      <p:sp>
        <p:nvSpPr>
          <p:cNvPr id="15365"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11</a:t>
            </a:fld>
            <a:endParaRPr lang="zh-TW" altLang="en-US" sz="1400" dirty="0">
              <a:solidFill>
                <a:schemeClr val="tx2"/>
              </a:solidFill>
            </a:endParaRPr>
          </a:p>
        </p:txBody>
      </p:sp>
      <mc:AlternateContent xmlns:mc="http://schemas.openxmlformats.org/markup-compatibility/2006" xmlns:a14="http://schemas.microsoft.com/office/drawing/2010/main">
        <mc:Choice Requires="a14">
          <p:sp>
            <p:nvSpPr>
              <p:cNvPr id="2" name="文本框 1"/>
              <p:cNvSpPr txBox="1"/>
              <p:nvPr/>
            </p:nvSpPr>
            <p:spPr>
              <a:xfrm>
                <a:off x="451485" y="1196975"/>
                <a:ext cx="8235315" cy="521970"/>
              </a:xfrm>
              <a:prstGeom prst="rect">
                <a:avLst/>
              </a:prstGeom>
              <a:noFill/>
            </p:spPr>
            <p:txBody>
              <a:bodyPr wrap="square" rtlCol="0">
                <a:spAutoFit/>
              </a:bodyPr>
              <a:lstStyle/>
              <a:p>
                <a:pPr algn="l"/>
                <a:r>
                  <a:rPr lang="zh-CN" altLang="en-US" sz="2800">
                    <a:latin typeface="Arial" panose="020B0604020202020204" pitchFamily="34" charset="0"/>
                    <a:ea typeface="宋体" panose="02010600030101010101" pitchFamily="2" charset="-122"/>
                    <a:cs typeface="Arial" panose="020B0604020202020204" pitchFamily="34" charset="0"/>
                  </a:rPr>
                  <a:t>例：</a:t>
                </a:r>
                <a14:m>
                  <m:oMath xmlns:m="http://schemas.openxmlformats.org/officeDocument/2006/math">
                    <m:r>
                      <a:rPr lang="en-US" altLang="zh-CN" sz="2800" i="1">
                        <a:latin typeface="Cambria Math" panose="02040503050406030204" charset="0"/>
                        <a:cs typeface="Cambria Math" panose="02040503050406030204" charset="0"/>
                      </a:rPr>
                      <m:t>𝐴</m:t>
                    </m:r>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𝐴𝑎</m:t>
                    </m:r>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𝐵𝑎</m:t>
                    </m:r>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𝑎</m:t>
                    </m:r>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𝐵</m:t>
                    </m:r>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𝐴𝑏</m:t>
                    </m:r>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𝐵𝑏</m:t>
                    </m:r>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𝑏</m:t>
                    </m:r>
                  </m:oMath>
                </a14:m>
                <a:endParaRPr lang="zh-CN" altLang="en-US" sz="2800">
                  <a:latin typeface="Cambria Math" panose="02040503050406030204" charset="0"/>
                  <a:ea typeface="宋体" panose="02010600030101010101" pitchFamily="2" charset="-122"/>
                  <a:cs typeface="Cambria Math" panose="02040503050406030204" charset="0"/>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451485" y="1196975"/>
                <a:ext cx="8235315" cy="521970"/>
              </a:xfrm>
              <a:prstGeom prst="rect">
                <a:avLst/>
              </a:prstGeom>
              <a:blipFill rotWithShape="1">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1187450" y="3717290"/>
                <a:ext cx="2467610" cy="953135"/>
              </a:xfrm>
              <a:prstGeom prst="rect">
                <a:avLst/>
              </a:prstGeom>
              <a:noFill/>
            </p:spPr>
            <p:txBody>
              <a:bodyPr wrap="none" rtlCol="0">
                <a:spAutoFit/>
              </a:bodyPr>
              <a:lstStyle/>
              <a:p>
                <a:pPr algn="l"/>
                <a14:m>
                  <m:oMathPara xmlns:m="http://schemas.openxmlformats.org/officeDocument/2006/math">
                    <m:oMathParaPr>
                      <m:jc m:val="left"/>
                    </m:oMathParaPr>
                    <m:oMath xmlns:m="http://schemas.openxmlformats.org/officeDocument/2006/math">
                      <m:r>
                        <a:rPr lang="en-US" altLang="zh-CN" sz="2800" i="1">
                          <a:solidFill>
                            <a:srgbClr val="FF0000"/>
                          </a:solidFill>
                          <a:latin typeface="Cambria Math" panose="02040503050406030204" charset="0"/>
                          <a:cs typeface="Cambria Math" panose="02040503050406030204" charset="0"/>
                        </a:rPr>
                        <m:t>𝐴</m:t>
                      </m:r>
                      <m:r>
                        <a:rPr lang="en-US" altLang="zh-CN" sz="2800" i="1">
                          <a:latin typeface="Cambria Math" panose="02040503050406030204" charset="0"/>
                          <a:cs typeface="Cambria Math" panose="02040503050406030204" charset="0"/>
                        </a:rPr>
                        <m:t>⇒</m:t>
                      </m:r>
                      <m:r>
                        <a:rPr lang="en-US" altLang="zh-CN" sz="2800" i="1">
                          <a:solidFill>
                            <a:srgbClr val="FF0000"/>
                          </a:solidFill>
                          <a:latin typeface="Cambria Math" panose="02040503050406030204" charset="0"/>
                          <a:cs typeface="Cambria Math" panose="02040503050406030204" charset="0"/>
                        </a:rPr>
                        <m:t>𝐴</m:t>
                      </m:r>
                      <m:r>
                        <a:rPr lang="en-US" altLang="zh-CN" sz="2800" i="1">
                          <a:latin typeface="Cambria Math" panose="02040503050406030204" charset="0"/>
                          <a:cs typeface="Cambria Math" panose="02040503050406030204" charset="0"/>
                        </a:rPr>
                        <m:t>𝑎</m:t>
                      </m:r>
                    </m:oMath>
                  </m:oMathPara>
                </a14:m>
                <a:endParaRPr lang="en-US" altLang="zh-CN" sz="2800" i="1">
                  <a:latin typeface="Cambria Math" panose="02040503050406030204" charset="0"/>
                  <a:cs typeface="Cambria Math" panose="02040503050406030204" charset="0"/>
                </a:endParaRPr>
              </a:p>
              <a:p>
                <a:pPr algn="l"/>
                <a14:m>
                  <m:oMathPara xmlns:m="http://schemas.openxmlformats.org/officeDocument/2006/math">
                    <m:oMathParaPr>
                      <m:jc m:val="left"/>
                    </m:oMathParaPr>
                    <m:oMath xmlns:m="http://schemas.openxmlformats.org/officeDocument/2006/math">
                      <m:r>
                        <a:rPr lang="en-US" altLang="zh-CN" sz="2800" i="1">
                          <a:solidFill>
                            <a:srgbClr val="FF0000"/>
                          </a:solidFill>
                          <a:latin typeface="Cambria Math" panose="02040503050406030204" charset="0"/>
                          <a:cs typeface="Cambria Math" panose="02040503050406030204" charset="0"/>
                        </a:rPr>
                        <m:t>𝐴</m:t>
                      </m:r>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𝐵𝑎</m:t>
                      </m:r>
                      <m:r>
                        <a:rPr lang="en-US" altLang="zh-CN" sz="2800" i="1">
                          <a:latin typeface="Cambria Math" panose="02040503050406030204" charset="0"/>
                          <a:cs typeface="Cambria Math" panose="02040503050406030204" charset="0"/>
                        </a:rPr>
                        <m:t>⇒</m:t>
                      </m:r>
                      <m:r>
                        <a:rPr lang="en-US" altLang="zh-CN" sz="2800" i="1">
                          <a:solidFill>
                            <a:srgbClr val="FF0000"/>
                          </a:solidFill>
                          <a:latin typeface="Cambria Math" panose="02040503050406030204" charset="0"/>
                          <a:cs typeface="Cambria Math" panose="02040503050406030204" charset="0"/>
                        </a:rPr>
                        <m:t>𝐴</m:t>
                      </m:r>
                      <m:r>
                        <a:rPr lang="en-US" altLang="zh-CN" sz="2800" i="1">
                          <a:latin typeface="Cambria Math" panose="02040503050406030204" charset="0"/>
                          <a:cs typeface="Cambria Math" panose="02040503050406030204" charset="0"/>
                        </a:rPr>
                        <m:t>𝑏𝑎</m:t>
                      </m:r>
                    </m:oMath>
                  </m:oMathPara>
                </a14:m>
                <a:endParaRPr lang="en-US" altLang="zh-CN" sz="2800" i="1">
                  <a:latin typeface="Cambria Math" panose="02040503050406030204" charset="0"/>
                  <a:cs typeface="Cambria Math" panose="02040503050406030204" charset="0"/>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1187450" y="3717290"/>
                <a:ext cx="2467610" cy="953135"/>
              </a:xfrm>
              <a:prstGeom prst="rect">
                <a:avLst/>
              </a:prstGeom>
              <a:blipFill rotWithShape="1">
                <a:blip r:embed="rId4"/>
                <a:stretch>
                  <a:fillRect r="-309"/>
                </a:stretch>
              </a:blipFill>
            </p:spPr>
            <p:txBody>
              <a:bodyPr/>
              <a:lstStyle/>
              <a:p>
                <a:r>
                  <a:rPr lang="zh-CN" altLang="en-US">
                    <a:noFill/>
                  </a:rPr>
                  <a:t> </a:t>
                </a:r>
              </a:p>
            </p:txBody>
          </p:sp>
        </mc:Fallback>
      </mc:AlternateContent>
      <p:sp>
        <p:nvSpPr>
          <p:cNvPr id="6" name="文本框 5"/>
          <p:cNvSpPr txBox="1"/>
          <p:nvPr/>
        </p:nvSpPr>
        <p:spPr>
          <a:xfrm>
            <a:off x="4758055" y="3678555"/>
            <a:ext cx="3195955" cy="1198880"/>
          </a:xfrm>
          <a:prstGeom prst="rect">
            <a:avLst/>
          </a:prstGeom>
          <a:noFill/>
        </p:spPr>
        <p:txBody>
          <a:bodyPr wrap="square" rtlCol="0">
            <a:spAutoFit/>
          </a:bodyPr>
          <a:lstStyle/>
          <a:p>
            <a:r>
              <a:rPr lang="zh-CN" altLang="en-US"/>
              <a:t>左递归，没办法根据当前的</a:t>
            </a:r>
            <a:r>
              <a:rPr lang="zh-CN" altLang="en-US">
                <a:solidFill>
                  <a:srgbClr val="0000FF"/>
                </a:solidFill>
              </a:rPr>
              <a:t>一个字符</a:t>
            </a:r>
            <a:r>
              <a:rPr lang="zh-CN" altLang="en-US"/>
              <a:t>来判断是否使用这条推导</a:t>
            </a:r>
          </a:p>
        </p:txBody>
      </p:sp>
      <p:sp>
        <p:nvSpPr>
          <p:cNvPr id="7" name="文本框 6"/>
          <p:cNvSpPr txBox="1"/>
          <p:nvPr/>
        </p:nvSpPr>
        <p:spPr>
          <a:xfrm>
            <a:off x="1764030" y="3068955"/>
            <a:ext cx="1706880" cy="460375"/>
          </a:xfrm>
          <a:prstGeom prst="rect">
            <a:avLst/>
          </a:prstGeom>
          <a:noFill/>
        </p:spPr>
        <p:txBody>
          <a:bodyPr wrap="none" rtlCol="0">
            <a:spAutoFit/>
          </a:bodyPr>
          <a:lstStyle/>
          <a:p>
            <a:r>
              <a:rPr lang="zh-CN" altLang="en-US">
                <a:solidFill>
                  <a:srgbClr val="FF0000"/>
                </a:solidFill>
              </a:rPr>
              <a:t>直接左递归</a:t>
            </a:r>
          </a:p>
        </p:txBody>
      </p:sp>
      <p:sp>
        <p:nvSpPr>
          <p:cNvPr id="8" name="文本框 7"/>
          <p:cNvSpPr txBox="1"/>
          <p:nvPr/>
        </p:nvSpPr>
        <p:spPr>
          <a:xfrm>
            <a:off x="1764030" y="4941570"/>
            <a:ext cx="1706880" cy="460375"/>
          </a:xfrm>
          <a:prstGeom prst="rect">
            <a:avLst/>
          </a:prstGeom>
          <a:noFill/>
        </p:spPr>
        <p:txBody>
          <a:bodyPr wrap="none" rtlCol="0">
            <a:spAutoFit/>
          </a:bodyPr>
          <a:lstStyle/>
          <a:p>
            <a:r>
              <a:rPr lang="zh-CN" altLang="en-US">
                <a:solidFill>
                  <a:srgbClr val="FF0000"/>
                </a:solidFill>
              </a:rPr>
              <a:t>间接左递归</a:t>
            </a:r>
          </a:p>
        </p:txBody>
      </p:sp>
      <p:cxnSp>
        <p:nvCxnSpPr>
          <p:cNvPr id="9" name="直接箭头连接符 8"/>
          <p:cNvCxnSpPr/>
          <p:nvPr/>
        </p:nvCxnSpPr>
        <p:spPr>
          <a:xfrm flipV="1">
            <a:off x="1485900" y="3501390"/>
            <a:ext cx="494030" cy="26162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2245995" y="3501390"/>
            <a:ext cx="93980" cy="26162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1449705" y="4586605"/>
            <a:ext cx="817880" cy="354965"/>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endCxn id="8" idx="0"/>
          </p:cNvCxnSpPr>
          <p:nvPr/>
        </p:nvCxnSpPr>
        <p:spPr>
          <a:xfrm flipH="1">
            <a:off x="2617470" y="4586605"/>
            <a:ext cx="370205" cy="354965"/>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3564255" y="3357245"/>
            <a:ext cx="1223645" cy="57594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8" idx="3"/>
          </p:cNvCxnSpPr>
          <p:nvPr/>
        </p:nvCxnSpPr>
        <p:spPr>
          <a:xfrm flipV="1">
            <a:off x="3470910" y="4509135"/>
            <a:ext cx="1316990" cy="66294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下箭头 16"/>
          <p:cNvSpPr/>
          <p:nvPr/>
        </p:nvSpPr>
        <p:spPr>
          <a:xfrm>
            <a:off x="5868035" y="4869815"/>
            <a:ext cx="432435" cy="504190"/>
          </a:xfrm>
          <a:prstGeom prst="down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8" name="文本框 17"/>
          <p:cNvSpPr txBox="1"/>
          <p:nvPr/>
        </p:nvSpPr>
        <p:spPr>
          <a:xfrm>
            <a:off x="5222240" y="5487670"/>
            <a:ext cx="1706880" cy="460375"/>
          </a:xfrm>
          <a:prstGeom prst="rect">
            <a:avLst/>
          </a:prstGeom>
          <a:noFill/>
        </p:spPr>
        <p:txBody>
          <a:bodyPr wrap="none" rtlCol="0">
            <a:spAutoFit/>
          </a:bodyPr>
          <a:lstStyle/>
          <a:p>
            <a:r>
              <a:rPr lang="zh-CN" altLang="en-US">
                <a:solidFill>
                  <a:srgbClr val="0000FF"/>
                </a:solidFill>
              </a:rPr>
              <a:t>消去左递归</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LL(1)</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2DB8D0EF-F4D7-45EC-B64C-F9FFE607579C}"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t>2024/4/6</a:t>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mc:AlternateContent xmlns:mc="http://schemas.openxmlformats.org/markup-compatibility/2006" xmlns:a14="http://schemas.microsoft.com/office/drawing/2010/main">
        <mc:Choice Requires="a14">
          <p:sp>
            <p:nvSpPr>
              <p:cNvPr id="6" name="文本框 5"/>
              <p:cNvSpPr txBox="1"/>
              <p:nvPr/>
            </p:nvSpPr>
            <p:spPr>
              <a:xfrm>
                <a:off x="445770" y="1247775"/>
                <a:ext cx="8230870" cy="521970"/>
              </a:xfrm>
              <a:prstGeom prst="rect">
                <a:avLst/>
              </a:prstGeom>
              <a:noFill/>
            </p:spPr>
            <p:txBody>
              <a:bodyPr wrap="square" rtlCol="0">
                <a:spAutoFit/>
              </a:bodyPr>
              <a:lstStyle/>
              <a:p>
                <a:r>
                  <a:rPr lang="zh-CN" altLang="en-US" sz="2800"/>
                  <a:t>例：</a:t>
                </a:r>
                <a14:m>
                  <m:oMath xmlns:m="http://schemas.openxmlformats.org/officeDocument/2006/math">
                    <m:r>
                      <a:rPr lang="en-US" altLang="zh-CN" sz="2800" i="1">
                        <a:latin typeface="Cambria Math" panose="02040503050406030204" charset="0"/>
                        <a:cs typeface="Cambria Math" panose="02040503050406030204" charset="0"/>
                      </a:rPr>
                      <m:t>𝐴</m:t>
                    </m:r>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𝑎𝑎</m:t>
                    </m:r>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𝑎𝐵</m:t>
                    </m:r>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𝐵𝑎</m:t>
                    </m:r>
                  </m:oMath>
                </a14:m>
                <a:r>
                  <a:rPr lang="zh-CN" altLang="en-US" sz="2800">
                    <a:latin typeface="Cambria Math" panose="02040503050406030204" charset="0"/>
                    <a:ea typeface="宋体" panose="02010600030101010101" pitchFamily="2" charset="-122"/>
                    <a:cs typeface="Cambria Math" panose="02040503050406030204" charset="0"/>
                  </a:rPr>
                  <a:t>，</a:t>
                </a:r>
                <a14:m>
                  <m:oMath xmlns:m="http://schemas.openxmlformats.org/officeDocument/2006/math">
                    <m:r>
                      <a:rPr lang="en-US" altLang="zh-CN" sz="2800" i="1">
                        <a:latin typeface="Cambria Math" panose="02040503050406030204" charset="0"/>
                        <a:cs typeface="Cambria Math" panose="02040503050406030204" charset="0"/>
                      </a:rPr>
                      <m:t>𝐵</m:t>
                    </m:r>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𝑏</m:t>
                    </m:r>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𝑐</m:t>
                    </m:r>
                  </m:oMath>
                </a14:m>
                <a:endParaRPr lang="en-US" altLang="zh-CN" sz="2800" i="1">
                  <a:latin typeface="Cambria Math" panose="02040503050406030204" charset="0"/>
                  <a:ea typeface="宋体" panose="02010600030101010101" pitchFamily="2" charset="-122"/>
                  <a:cs typeface="Cambria Math" panose="02040503050406030204" charset="0"/>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445770" y="1247775"/>
                <a:ext cx="8230870" cy="521970"/>
              </a:xfrm>
              <a:prstGeom prst="rect">
                <a:avLst/>
              </a:prstGeom>
              <a:blipFill rotWithShape="1">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899795" y="2277110"/>
                <a:ext cx="2928620" cy="953135"/>
              </a:xfrm>
              <a:prstGeom prst="rect">
                <a:avLst/>
              </a:prstGeom>
              <a:noFill/>
            </p:spPr>
            <p:txBody>
              <a:bodyPr wrap="square" rtlCol="0" anchor="t">
                <a:spAutoFit/>
              </a:bodyPr>
              <a:lstStyle/>
              <a:p>
                <a:pPr/>
                <a14:m>
                  <m:oMathPara xmlns:m="http://schemas.openxmlformats.org/officeDocument/2006/math">
                    <m:oMathParaPr>
                      <m:jc m:val="centerGroup"/>
                    </m:oMathParaPr>
                    <m:oMath xmlns:m="http://schemas.openxmlformats.org/officeDocument/2006/math">
                      <m:r>
                        <a:rPr lang="en-US" altLang="zh-CN" sz="2800" i="1">
                          <a:solidFill>
                            <a:schemeClr val="tx1"/>
                          </a:solidFill>
                          <a:latin typeface="Cambria Math" panose="02040503050406030204" charset="0"/>
                          <a:cs typeface="Cambria Math" panose="02040503050406030204" charset="0"/>
                        </a:rPr>
                        <m:t>𝐴</m:t>
                      </m:r>
                      <m:r>
                        <a:rPr lang="en-US" altLang="zh-CN" sz="2800" i="1">
                          <a:latin typeface="Cambria Math" panose="02040503050406030204" charset="0"/>
                          <a:cs typeface="Cambria Math" panose="02040503050406030204" charset="0"/>
                        </a:rPr>
                        <m:t>⇒</m:t>
                      </m:r>
                      <m:r>
                        <a:rPr lang="en-US" altLang="zh-CN" sz="2800" i="1">
                          <a:solidFill>
                            <a:srgbClr val="FF0000"/>
                          </a:solidFill>
                          <a:latin typeface="Cambria Math" panose="02040503050406030204" charset="0"/>
                          <a:cs typeface="Cambria Math" panose="02040503050406030204" charset="0"/>
                        </a:rPr>
                        <m:t>𝑎</m:t>
                      </m:r>
                      <m:r>
                        <a:rPr lang="en-US" altLang="zh-CN" sz="2800" i="1">
                          <a:latin typeface="Cambria Math" panose="02040503050406030204" charset="0"/>
                          <a:cs typeface="Cambria Math" panose="02040503050406030204" charset="0"/>
                        </a:rPr>
                        <m:t>𝑎</m:t>
                      </m:r>
                    </m:oMath>
                  </m:oMathPara>
                </a14:m>
                <a:endParaRPr lang="en-US" altLang="zh-CN" sz="2800" i="1">
                  <a:latin typeface="Cambria Math" panose="02040503050406030204" charset="0"/>
                  <a:cs typeface="Cambria Math" panose="02040503050406030204" charset="0"/>
                </a:endParaRPr>
              </a:p>
              <a:p>
                <a:pPr/>
                <a14:m>
                  <m:oMathPara xmlns:m="http://schemas.openxmlformats.org/officeDocument/2006/math">
                    <m:oMathParaPr>
                      <m:jc m:val="centerGroup"/>
                    </m:oMathParaPr>
                    <m:oMath xmlns:m="http://schemas.openxmlformats.org/officeDocument/2006/math">
                      <m:r>
                        <a:rPr lang="en-US" altLang="zh-CN" sz="2800" i="1">
                          <a:latin typeface="Cambria Math" panose="02040503050406030204" charset="0"/>
                          <a:cs typeface="Cambria Math" panose="02040503050406030204" charset="0"/>
                        </a:rPr>
                        <m:t>𝐴</m:t>
                      </m:r>
                      <m:r>
                        <a:rPr lang="en-US" altLang="zh-CN" sz="2800" i="1">
                          <a:latin typeface="Cambria Math" panose="02040503050406030204" charset="0"/>
                          <a:cs typeface="Cambria Math" panose="02040503050406030204" charset="0"/>
                        </a:rPr>
                        <m:t>⇒</m:t>
                      </m:r>
                      <m:r>
                        <a:rPr lang="en-US" altLang="zh-CN" sz="2800" i="1">
                          <a:solidFill>
                            <a:srgbClr val="FF0000"/>
                          </a:solidFill>
                          <a:latin typeface="Cambria Math" panose="02040503050406030204" charset="0"/>
                          <a:cs typeface="Cambria Math" panose="02040503050406030204" charset="0"/>
                        </a:rPr>
                        <m:t>𝑎</m:t>
                      </m:r>
                      <m:r>
                        <a:rPr lang="en-US" altLang="zh-CN" sz="2800" i="1">
                          <a:latin typeface="Cambria Math" panose="02040503050406030204" charset="0"/>
                          <a:cs typeface="Cambria Math" panose="02040503050406030204" charset="0"/>
                        </a:rPr>
                        <m:t>𝐵</m:t>
                      </m:r>
                    </m:oMath>
                  </m:oMathPara>
                </a14:m>
                <a:endParaRPr lang="en-US" altLang="zh-CN" sz="2800" i="1">
                  <a:latin typeface="Cambria Math" panose="02040503050406030204" charset="0"/>
                  <a:cs typeface="Cambria Math" panose="02040503050406030204" charset="0"/>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899795" y="2277110"/>
                <a:ext cx="2928620" cy="953135"/>
              </a:xfrm>
              <a:prstGeom prst="rect">
                <a:avLst/>
              </a:prstGeom>
              <a:blipFill rotWithShape="1">
                <a:blip r:embed="rId3"/>
                <a:stretch>
                  <a:fillRect/>
                </a:stretch>
              </a:blipFill>
            </p:spPr>
            <p:txBody>
              <a:bodyPr/>
              <a:lstStyle/>
              <a:p>
                <a:r>
                  <a:rPr lang="zh-CN" altLang="en-US">
                    <a:noFill/>
                  </a:rPr>
                  <a:t> </a:t>
                </a:r>
              </a:p>
            </p:txBody>
          </p:sp>
        </mc:Fallback>
      </mc:AlternateContent>
      <p:sp>
        <p:nvSpPr>
          <p:cNvPr id="8" name="文本框 7"/>
          <p:cNvSpPr txBox="1"/>
          <p:nvPr/>
        </p:nvSpPr>
        <p:spPr>
          <a:xfrm>
            <a:off x="4067810" y="2153920"/>
            <a:ext cx="4064000" cy="1198880"/>
          </a:xfrm>
          <a:prstGeom prst="rect">
            <a:avLst/>
          </a:prstGeom>
          <a:noFill/>
        </p:spPr>
        <p:txBody>
          <a:bodyPr wrap="square" rtlCol="0">
            <a:spAutoFit/>
          </a:bodyPr>
          <a:lstStyle/>
          <a:p>
            <a:r>
              <a:rPr lang="zh-CN" altLang="en-US"/>
              <a:t>首字母都是</a:t>
            </a:r>
            <a:r>
              <a:rPr lang="en-US" altLang="zh-CN"/>
              <a:t>a</a:t>
            </a:r>
          </a:p>
          <a:p>
            <a:r>
              <a:rPr lang="zh-CN" altLang="en-US">
                <a:ea typeface="宋体" panose="02010600030101010101" pitchFamily="2" charset="-122"/>
              </a:rPr>
              <a:t>只根据</a:t>
            </a:r>
            <a:r>
              <a:rPr lang="zh-CN" altLang="en-US">
                <a:solidFill>
                  <a:srgbClr val="0000FF"/>
                </a:solidFill>
                <a:ea typeface="宋体" panose="02010600030101010101" pitchFamily="2" charset="-122"/>
              </a:rPr>
              <a:t>一个字符</a:t>
            </a:r>
            <a:r>
              <a:rPr lang="zh-CN" altLang="en-US">
                <a:ea typeface="宋体" panose="02010600030101010101" pitchFamily="2" charset="-122"/>
              </a:rPr>
              <a:t>无法判断应该用哪一个</a:t>
            </a:r>
          </a:p>
        </p:txBody>
      </p:sp>
      <p:cxnSp>
        <p:nvCxnSpPr>
          <p:cNvPr id="9" name="直接箭头连接符 8"/>
          <p:cNvCxnSpPr/>
          <p:nvPr/>
        </p:nvCxnSpPr>
        <p:spPr>
          <a:xfrm>
            <a:off x="2951480" y="2523490"/>
            <a:ext cx="972820" cy="4191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2987675" y="2853055"/>
            <a:ext cx="936625" cy="14414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文本框 10"/>
              <p:cNvSpPr txBox="1"/>
              <p:nvPr/>
            </p:nvSpPr>
            <p:spPr>
              <a:xfrm>
                <a:off x="1979930" y="3357880"/>
                <a:ext cx="5011420" cy="960755"/>
              </a:xfrm>
              <a:prstGeom prst="rect">
                <a:avLst/>
              </a:prstGeom>
              <a:noFill/>
            </p:spPr>
            <p:txBody>
              <a:bodyPr wrap="none" rtlCol="0" anchor="t">
                <a:spAutoFit/>
              </a:bodyPr>
              <a:lstStyle/>
              <a:p>
                <a:pPr algn="l"/>
                <a:r>
                  <a:rPr lang="zh-CN" altLang="en-US">
                    <a:latin typeface="Cambria Math" panose="02040503050406030204" charset="0"/>
                    <a:ea typeface="宋体" panose="02010600030101010101" pitchFamily="2" charset="-122"/>
                    <a:cs typeface="Cambria Math" panose="02040503050406030204" charset="0"/>
                  </a:rPr>
                  <a:t>定义：</a:t>
                </a:r>
                <a14:m>
                  <m:oMath xmlns:m="http://schemas.openxmlformats.org/officeDocument/2006/math">
                    <m:r>
                      <a:rPr lang="en-US" altLang="zh-CN" i="1">
                        <a:latin typeface="Cambria Math" panose="02040503050406030204" charset="0"/>
                        <a:cs typeface="Cambria Math" panose="02040503050406030204" charset="0"/>
                      </a:rPr>
                      <m:t>𝐹𝑖𝑟𝑠𝑡</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𝛼</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𝑎</m:t>
                    </m:r>
                    <m:r>
                      <a:rPr lang="en-US" altLang="zh-CN" i="1">
                        <a:latin typeface="Cambria Math" panose="02040503050406030204" charset="0"/>
                        <a:cs typeface="Cambria Math" panose="02040503050406030204" charset="0"/>
                      </a:rPr>
                      <m:t>|</m:t>
                    </m:r>
                    <m:box>
                      <m:boxPr>
                        <m:noBreak m:val="on"/>
                        <m:ctrlPr>
                          <a:rPr lang="en-US" altLang="zh-CN" i="1">
                            <a:latin typeface="Cambria Math" panose="02040503050406030204" pitchFamily="18" charset="0"/>
                            <a:cs typeface="Cambria Math" panose="02040503050406030204" charset="0"/>
                          </a:rPr>
                        </m:ctrlPr>
                      </m:boxPr>
                      <m:e>
                        <m:r>
                          <a:rPr lang="en-US" altLang="zh-CN" i="1">
                            <a:latin typeface="Cambria Math" panose="02040503050406030204" charset="0"/>
                            <a:cs typeface="Cambria Math" panose="02040503050406030204" charset="0"/>
                          </a:rPr>
                          <m:t>𝛼</m:t>
                        </m:r>
                        <m:groupChr>
                          <m:groupChrPr>
                            <m:chr m:val="⇒"/>
                            <m:vertJc m:val="bot"/>
                            <m:ctrlPr>
                              <a:rPr lang="en-US" altLang="zh-CN" i="1">
                                <a:latin typeface="Cambria Math" panose="02040503050406030204" pitchFamily="18" charset="0"/>
                                <a:cs typeface="Cambria Math" panose="02040503050406030204" charset="0"/>
                              </a:rPr>
                            </m:ctrlPr>
                          </m:groupChrPr>
                          <m:e>
                            <m:r>
                              <a:rPr lang="en-US" altLang="zh-CN" i="1">
                                <a:latin typeface="Cambria Math" panose="02040503050406030204" charset="0"/>
                                <a:cs typeface="Cambria Math" panose="02040503050406030204" charset="0"/>
                              </a:rPr>
                              <m:t>∗</m:t>
                            </m:r>
                          </m:e>
                        </m:groupChr>
                        <m:r>
                          <a:rPr lang="en-US" altLang="zh-CN" i="1">
                            <a:latin typeface="Cambria Math" panose="02040503050406030204" charset="0"/>
                            <a:cs typeface="Cambria Math" panose="02040503050406030204" charset="0"/>
                          </a:rPr>
                          <m:t>𝑎</m:t>
                        </m:r>
                        <m:r>
                          <a:rPr lang="en-US" altLang="zh-CN" i="1">
                            <a:latin typeface="Cambria Math" panose="02040503050406030204" charset="0"/>
                            <a:cs typeface="Cambria Math" panose="02040503050406030204" charset="0"/>
                          </a:rPr>
                          <m:t>...</m:t>
                        </m:r>
                      </m:e>
                    </m:box>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𝑎</m:t>
                    </m:r>
                    <m:r>
                      <a:rPr lang="en-US" altLang="zh-CN" i="1">
                        <a:latin typeface="Cambria Math" panose="02040503050406030204" charset="0"/>
                        <a:cs typeface="Cambria Math" panose="02040503050406030204" charset="0"/>
                      </a:rPr>
                      <m:t>∈</m:t>
                    </m:r>
                    <m:sSup>
                      <m:sSupPr>
                        <m:ctrlPr>
                          <a:rPr lang="en-US" altLang="zh-CN" i="1">
                            <a:latin typeface="Cambria Math" panose="02040503050406030204" pitchFamily="18" charset="0"/>
                            <a:cs typeface="Cambria Math" panose="02040503050406030204" charset="0"/>
                          </a:rPr>
                        </m:ctrlPr>
                      </m:sSupPr>
                      <m:e>
                        <m:r>
                          <a:rPr lang="en-US" altLang="zh-CN" i="1">
                            <a:latin typeface="Cambria Math" panose="02040503050406030204" charset="0"/>
                            <a:cs typeface="Cambria Math" panose="02040503050406030204" charset="0"/>
                          </a:rPr>
                          <m:t>𝑉</m:t>
                        </m:r>
                      </m:e>
                      <m:sup>
                        <m:r>
                          <a:rPr lang="en-US" altLang="zh-CN" i="1">
                            <a:latin typeface="Cambria Math" panose="02040503050406030204" charset="0"/>
                            <a:cs typeface="Cambria Math" panose="02040503050406030204" charset="0"/>
                          </a:rPr>
                          <m:t>𝑇</m:t>
                        </m:r>
                      </m:sup>
                    </m:sSup>
                    <m:r>
                      <a:rPr lang="en-US" altLang="zh-CN" i="1">
                        <a:latin typeface="Cambria Math" panose="02040503050406030204" charset="0"/>
                        <a:cs typeface="Cambria Math" panose="02040503050406030204" charset="0"/>
                      </a:rPr>
                      <m:t>}</m:t>
                    </m:r>
                  </m:oMath>
                </a14:m>
                <a:endParaRPr lang="en-US" altLang="zh-CN" i="1">
                  <a:latin typeface="Cambria Math" panose="02040503050406030204" charset="0"/>
                  <a:cs typeface="Cambria Math" panose="02040503050406030204" charset="0"/>
                </a:endParaRPr>
              </a:p>
              <a:p>
                <a:pPr algn="l"/>
                <a:r>
                  <a:rPr lang="zh-CN" altLang="en-US"/>
                  <a:t>若</a:t>
                </a:r>
                <a14:m>
                  <m:oMath xmlns:m="http://schemas.openxmlformats.org/officeDocument/2006/math">
                    <m:r>
                      <a:rPr lang="en-US" altLang="zh-CN" i="1">
                        <a:latin typeface="Cambria Math" panose="02040503050406030204" charset="0"/>
                        <a:cs typeface="Cambria Math" panose="02040503050406030204" charset="0"/>
                      </a:rPr>
                      <m:t>𝛼</m:t>
                    </m:r>
                    <m:groupChr>
                      <m:groupChrPr>
                        <m:chr m:val="⇒"/>
                        <m:vertJc m:val="bot"/>
                        <m:ctrlPr>
                          <a:rPr lang="en-US" altLang="zh-CN" i="1">
                            <a:latin typeface="Cambria Math" panose="02040503050406030204" pitchFamily="18" charset="0"/>
                            <a:cs typeface="Cambria Math" panose="02040503050406030204" charset="0"/>
                          </a:rPr>
                        </m:ctrlPr>
                      </m:groupChrPr>
                      <m:e>
                        <m:r>
                          <a:rPr lang="en-US" altLang="zh-CN" i="1">
                            <a:latin typeface="Cambria Math" panose="02040503050406030204" charset="0"/>
                            <a:cs typeface="Cambria Math" panose="02040503050406030204" charset="0"/>
                          </a:rPr>
                          <m:t>∗</m:t>
                        </m:r>
                      </m:e>
                    </m:groupChr>
                    <m:r>
                      <a:rPr lang="en-US" altLang="zh-CN" i="1">
                        <a:latin typeface="Cambria Math" panose="02040503050406030204" charset="0"/>
                        <a:ea typeface="MS Mincho" charset="0"/>
                        <a:cs typeface="Cambria Math" panose="02040503050406030204" charset="0"/>
                      </a:rPr>
                      <m:t>𝜀</m:t>
                    </m:r>
                  </m:oMath>
                </a14:m>
                <a:r>
                  <a:rPr lang="zh-CN" altLang="en-US">
                    <a:latin typeface="Cambria Math" panose="02040503050406030204" charset="0"/>
                    <a:ea typeface="宋体" panose="02010600030101010101" pitchFamily="2" charset="-122"/>
                    <a:cs typeface="Cambria Math" panose="02040503050406030204" charset="0"/>
                  </a:rPr>
                  <a:t>则认为</a:t>
                </a:r>
                <a14:m>
                  <m:oMath xmlns:m="http://schemas.openxmlformats.org/officeDocument/2006/math">
                    <m:r>
                      <a:rPr lang="en-US" altLang="zh-CN" i="1">
                        <a:latin typeface="Cambria Math" panose="02040503050406030204" charset="0"/>
                        <a:ea typeface="MS Mincho" charset="0"/>
                        <a:cs typeface="Cambria Math" panose="02040503050406030204" charset="0"/>
                      </a:rPr>
                      <m:t>𝜀</m:t>
                    </m:r>
                    <m:r>
                      <a:rPr lang="en-US" altLang="zh-CN" i="1">
                        <a:latin typeface="Cambria Math" panose="02040503050406030204" charset="0"/>
                        <a:ea typeface="宋体" panose="02010600030101010101" pitchFamily="2" charset="-122"/>
                        <a:cs typeface="Cambria Math" panose="02040503050406030204" charset="0"/>
                      </a:rPr>
                      <m:t>∈</m:t>
                    </m:r>
                    <m:r>
                      <a:rPr lang="en-US" altLang="zh-CN" i="1">
                        <a:latin typeface="Cambria Math" panose="02040503050406030204" charset="0"/>
                        <a:ea typeface="宋体" panose="02010600030101010101" pitchFamily="2" charset="-122"/>
                        <a:cs typeface="Cambria Math" panose="02040503050406030204" charset="0"/>
                      </a:rPr>
                      <m:t>𝐹𝑖𝑟𝑠𝑡</m:t>
                    </m:r>
                    <m:r>
                      <a:rPr lang="en-US" altLang="zh-CN" i="1">
                        <a:latin typeface="Cambria Math" panose="02040503050406030204" charset="0"/>
                        <a:ea typeface="宋体" panose="02010600030101010101" pitchFamily="2" charset="-122"/>
                        <a:cs typeface="Cambria Math" panose="02040503050406030204" charset="0"/>
                      </a:rPr>
                      <m:t>(</m:t>
                    </m:r>
                    <m:r>
                      <a:rPr lang="en-US" altLang="zh-CN" i="1">
                        <a:latin typeface="Cambria Math" panose="02040503050406030204" charset="0"/>
                        <a:ea typeface="宋体" panose="02010600030101010101" pitchFamily="2" charset="-122"/>
                        <a:cs typeface="Cambria Math" panose="02040503050406030204" charset="0"/>
                      </a:rPr>
                      <m:t>𝛼</m:t>
                    </m:r>
                    <m:r>
                      <a:rPr lang="en-US" altLang="zh-CN" i="1">
                        <a:latin typeface="Cambria Math" panose="02040503050406030204" charset="0"/>
                        <a:ea typeface="宋体" panose="02010600030101010101" pitchFamily="2" charset="-122"/>
                        <a:cs typeface="Cambria Math" panose="02040503050406030204" charset="0"/>
                      </a:rPr>
                      <m:t>)</m:t>
                    </m:r>
                  </m:oMath>
                </a14:m>
                <a:endParaRPr lang="zh-CN" altLang="en-US">
                  <a:latin typeface="Cambria Math" panose="02040503050406030204" charset="0"/>
                  <a:ea typeface="宋体" panose="02010600030101010101" pitchFamily="2" charset="-122"/>
                  <a:cs typeface="Cambria Math" panose="02040503050406030204" charset="0"/>
                </a:endParaRPr>
              </a:p>
            </p:txBody>
          </p:sp>
        </mc:Choice>
        <mc:Fallback xmlns="">
          <p:sp>
            <p:nvSpPr>
              <p:cNvPr id="11" name="文本框 10"/>
              <p:cNvSpPr txBox="1">
                <a:spLocks noRot="1" noChangeAspect="1" noMove="1" noResize="1" noEditPoints="1" noAdjustHandles="1" noChangeArrowheads="1" noChangeShapeType="1" noTextEdit="1"/>
              </p:cNvSpPr>
              <p:nvPr/>
            </p:nvSpPr>
            <p:spPr>
              <a:xfrm>
                <a:off x="1979930" y="3357880"/>
                <a:ext cx="5011420" cy="960755"/>
              </a:xfrm>
              <a:prstGeom prst="rect">
                <a:avLst/>
              </a:prstGeom>
              <a:blipFill rotWithShape="1">
                <a:blip r:embed="rId4"/>
                <a:stretch>
                  <a:fillRect/>
                </a:stretch>
              </a:blipFill>
            </p:spPr>
            <p:txBody>
              <a:bodyPr/>
              <a:lstStyle/>
              <a:p>
                <a:r>
                  <a:rPr lang="zh-CN" altLang="en-US">
                    <a:noFill/>
                  </a:rPr>
                  <a:t> </a:t>
                </a:r>
              </a:p>
            </p:txBody>
          </p:sp>
        </mc:Fallback>
      </mc:AlternateContent>
      <p:sp>
        <p:nvSpPr>
          <p:cNvPr id="12" name="文本框 11"/>
          <p:cNvSpPr txBox="1"/>
          <p:nvPr/>
        </p:nvSpPr>
        <p:spPr>
          <a:xfrm>
            <a:off x="1331595" y="4437380"/>
            <a:ext cx="2680335" cy="1198880"/>
          </a:xfrm>
          <a:prstGeom prst="rect">
            <a:avLst/>
          </a:prstGeom>
          <a:noFill/>
        </p:spPr>
        <p:txBody>
          <a:bodyPr wrap="square" rtlCol="0">
            <a:spAutoFit/>
          </a:bodyPr>
          <a:lstStyle/>
          <a:p>
            <a:r>
              <a:rPr lang="en-US" altLang="zh-CN"/>
              <a:t>First(aa)={a}</a:t>
            </a:r>
          </a:p>
          <a:p>
            <a:r>
              <a:rPr lang="en-US" altLang="zh-CN"/>
              <a:t>First(aB)={a}</a:t>
            </a:r>
          </a:p>
          <a:p>
            <a:r>
              <a:rPr lang="en-US" altLang="zh-CN"/>
              <a:t>First(Ba)={b,c}</a:t>
            </a:r>
          </a:p>
        </p:txBody>
      </p:sp>
      <p:sp>
        <p:nvSpPr>
          <p:cNvPr id="13" name="右箭头 12"/>
          <p:cNvSpPr/>
          <p:nvPr/>
        </p:nvSpPr>
        <p:spPr>
          <a:xfrm>
            <a:off x="3348355" y="4725670"/>
            <a:ext cx="504190" cy="288290"/>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4" name="文本框 13"/>
          <p:cNvSpPr txBox="1"/>
          <p:nvPr/>
        </p:nvSpPr>
        <p:spPr>
          <a:xfrm>
            <a:off x="4251325" y="4604385"/>
            <a:ext cx="2316480" cy="460375"/>
          </a:xfrm>
          <a:prstGeom prst="rect">
            <a:avLst/>
          </a:prstGeom>
          <a:noFill/>
        </p:spPr>
        <p:txBody>
          <a:bodyPr wrap="none" rtlCol="0">
            <a:spAutoFit/>
          </a:bodyPr>
          <a:lstStyle/>
          <a:p>
            <a:r>
              <a:rPr lang="zh-CN" altLang="en-US"/>
              <a:t>提取公共左因子</a:t>
            </a:r>
          </a:p>
        </p:txBody>
      </p:sp>
      <mc:AlternateContent xmlns:mc="http://schemas.openxmlformats.org/markup-compatibility/2006" xmlns:a14="http://schemas.microsoft.com/office/drawing/2010/main">
        <mc:Choice Requires="a14">
          <p:sp>
            <p:nvSpPr>
              <p:cNvPr id="15" name="文本框 14"/>
              <p:cNvSpPr txBox="1"/>
              <p:nvPr/>
            </p:nvSpPr>
            <p:spPr>
              <a:xfrm>
                <a:off x="3780155" y="5482590"/>
                <a:ext cx="3620770" cy="45529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00FF"/>
                          </a:solidFill>
                          <a:latin typeface="Cambria Math" panose="02040503050406030204" charset="0"/>
                          <a:cs typeface="Cambria Math" panose="02040503050406030204" charset="0"/>
                        </a:rPr>
                        <m:t>𝐹𝑖𝑟𝑠𝑡</m:t>
                      </m:r>
                      <m:r>
                        <a:rPr lang="en-US" altLang="zh-CN" i="1">
                          <a:solidFill>
                            <a:srgbClr val="0000FF"/>
                          </a:solidFill>
                          <a:latin typeface="Cambria Math" panose="02040503050406030204" charset="0"/>
                          <a:cs typeface="Cambria Math" panose="02040503050406030204" charset="0"/>
                        </a:rPr>
                        <m:t>(</m:t>
                      </m:r>
                      <m:sSub>
                        <m:sSubPr>
                          <m:ctrlPr>
                            <a:rPr lang="en-US" altLang="zh-CN" i="1">
                              <a:solidFill>
                                <a:srgbClr val="0000FF"/>
                              </a:solidFill>
                              <a:latin typeface="Cambria Math" panose="02040503050406030204" pitchFamily="18" charset="0"/>
                              <a:cs typeface="Cambria Math" panose="02040503050406030204" charset="0"/>
                            </a:rPr>
                          </m:ctrlPr>
                        </m:sSubPr>
                        <m:e>
                          <m:r>
                            <a:rPr lang="en-US" altLang="zh-CN" i="1">
                              <a:solidFill>
                                <a:srgbClr val="0000FF"/>
                              </a:solidFill>
                              <a:latin typeface="Cambria Math" panose="02040503050406030204" charset="0"/>
                              <a:cs typeface="Cambria Math" panose="02040503050406030204" charset="0"/>
                            </a:rPr>
                            <m:t>𝛼</m:t>
                          </m:r>
                        </m:e>
                        <m:sub>
                          <m:r>
                            <a:rPr lang="en-US" altLang="zh-CN" i="1">
                              <a:solidFill>
                                <a:srgbClr val="0000FF"/>
                              </a:solidFill>
                              <a:latin typeface="Cambria Math" panose="02040503050406030204" charset="0"/>
                              <a:cs typeface="Cambria Math" panose="02040503050406030204" charset="0"/>
                            </a:rPr>
                            <m:t>𝑖</m:t>
                          </m:r>
                        </m:sub>
                      </m:sSub>
                      <m:r>
                        <a:rPr lang="en-US" altLang="zh-CN" i="1">
                          <a:solidFill>
                            <a:srgbClr val="0000FF"/>
                          </a:solidFill>
                          <a:latin typeface="Cambria Math" panose="02040503050406030204" charset="0"/>
                          <a:cs typeface="Cambria Math" panose="02040503050406030204" charset="0"/>
                        </a:rPr>
                        <m:t>)∩</m:t>
                      </m:r>
                      <m:r>
                        <a:rPr lang="en-US" altLang="zh-CN" i="1">
                          <a:solidFill>
                            <a:srgbClr val="0000FF"/>
                          </a:solidFill>
                          <a:latin typeface="Cambria Math" panose="02040503050406030204" charset="0"/>
                          <a:cs typeface="Cambria Math" panose="02040503050406030204" charset="0"/>
                        </a:rPr>
                        <m:t>𝐹𝑖𝑟𝑠𝑡</m:t>
                      </m:r>
                      <m:r>
                        <a:rPr lang="en-US" altLang="zh-CN" i="1">
                          <a:solidFill>
                            <a:srgbClr val="0000FF"/>
                          </a:solidFill>
                          <a:latin typeface="Cambria Math" panose="02040503050406030204" charset="0"/>
                          <a:cs typeface="Cambria Math" panose="02040503050406030204" charset="0"/>
                        </a:rPr>
                        <m:t>(</m:t>
                      </m:r>
                      <m:sSub>
                        <m:sSubPr>
                          <m:ctrlPr>
                            <a:rPr lang="en-US" altLang="zh-CN" i="1">
                              <a:solidFill>
                                <a:srgbClr val="0000FF"/>
                              </a:solidFill>
                              <a:latin typeface="Cambria Math" panose="02040503050406030204" pitchFamily="18" charset="0"/>
                              <a:cs typeface="Cambria Math" panose="02040503050406030204" charset="0"/>
                            </a:rPr>
                          </m:ctrlPr>
                        </m:sSubPr>
                        <m:e>
                          <m:r>
                            <a:rPr lang="en-US" altLang="zh-CN" i="1">
                              <a:solidFill>
                                <a:srgbClr val="0000FF"/>
                              </a:solidFill>
                              <a:latin typeface="Cambria Math" panose="02040503050406030204" charset="0"/>
                              <a:cs typeface="Cambria Math" panose="02040503050406030204" charset="0"/>
                            </a:rPr>
                            <m:t>𝛼</m:t>
                          </m:r>
                        </m:e>
                        <m:sub>
                          <m:r>
                            <a:rPr lang="en-US" altLang="zh-CN" i="1">
                              <a:solidFill>
                                <a:srgbClr val="0000FF"/>
                              </a:solidFill>
                              <a:latin typeface="Cambria Math" panose="02040503050406030204" charset="0"/>
                              <a:cs typeface="Cambria Math" panose="02040503050406030204" charset="0"/>
                            </a:rPr>
                            <m:t>𝑗</m:t>
                          </m:r>
                        </m:sub>
                      </m:sSub>
                      <m:r>
                        <a:rPr lang="en-US" altLang="zh-CN" i="1">
                          <a:solidFill>
                            <a:srgbClr val="0000FF"/>
                          </a:solidFill>
                          <a:latin typeface="Cambria Math" panose="02040503050406030204" charset="0"/>
                          <a:ea typeface="MS Mincho" charset="0"/>
                          <a:cs typeface="Cambria Math" panose="02040503050406030204" charset="0"/>
                        </a:rPr>
                        <m:t>)=∅</m:t>
                      </m:r>
                    </m:oMath>
                  </m:oMathPara>
                </a14:m>
                <a:endParaRPr lang="en-US" altLang="zh-CN" i="1">
                  <a:solidFill>
                    <a:srgbClr val="0000FF"/>
                  </a:solidFill>
                  <a:latin typeface="Cambria Math" panose="02040503050406030204" charset="0"/>
                  <a:ea typeface="MS Mincho" charset="0"/>
                  <a:cs typeface="Cambria Math" panose="02040503050406030204" charset="0"/>
                </a:endParaRPr>
              </a:p>
            </p:txBody>
          </p:sp>
        </mc:Choice>
        <mc:Fallback xmlns="">
          <p:sp>
            <p:nvSpPr>
              <p:cNvPr id="15" name="文本框 14"/>
              <p:cNvSpPr txBox="1">
                <a:spLocks noRot="1" noChangeAspect="1" noMove="1" noResize="1" noEditPoints="1" noAdjustHandles="1" noChangeArrowheads="1" noChangeShapeType="1" noTextEdit="1"/>
              </p:cNvSpPr>
              <p:nvPr/>
            </p:nvSpPr>
            <p:spPr>
              <a:xfrm>
                <a:off x="3780155" y="5482590"/>
                <a:ext cx="3620770" cy="455295"/>
              </a:xfrm>
              <a:prstGeom prst="rect">
                <a:avLst/>
              </a:prstGeom>
              <a:blipFill rotWithShape="1">
                <a:blip r:embed="rId5"/>
                <a:stretch>
                  <a:fillRect/>
                </a:stretch>
              </a:blipFill>
            </p:spPr>
            <p:txBody>
              <a:bodyPr/>
              <a:lstStyle/>
              <a:p>
                <a:r>
                  <a:rPr lang="zh-CN" altLang="en-US">
                    <a:noFill/>
                  </a:rPr>
                  <a:t> </a:t>
                </a:r>
              </a:p>
            </p:txBody>
          </p:sp>
        </mc:Fallback>
      </mc:AlternateContent>
      <p:sp>
        <p:nvSpPr>
          <p:cNvPr id="16" name="下箭头 15"/>
          <p:cNvSpPr/>
          <p:nvPr/>
        </p:nvSpPr>
        <p:spPr>
          <a:xfrm>
            <a:off x="5220335" y="5085715"/>
            <a:ext cx="287655" cy="360045"/>
          </a:xfrm>
          <a:prstGeom prst="down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7" name="右弧形箭头 16"/>
          <p:cNvSpPr/>
          <p:nvPr/>
        </p:nvSpPr>
        <p:spPr>
          <a:xfrm>
            <a:off x="7306945" y="3068320"/>
            <a:ext cx="576580" cy="2736215"/>
          </a:xfrm>
          <a:prstGeom prst="curvedLef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LL(1)</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2DB8D0EF-F4D7-45EC-B64C-F9FFE607579C}"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t>2024/4/6</a:t>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mc:AlternateContent xmlns:mc="http://schemas.openxmlformats.org/markup-compatibility/2006" xmlns:a14="http://schemas.microsoft.com/office/drawing/2010/main">
        <mc:Choice Requires="a14">
          <p:sp>
            <p:nvSpPr>
              <p:cNvPr id="5" name="文本框 4"/>
              <p:cNvSpPr txBox="1"/>
              <p:nvPr/>
            </p:nvSpPr>
            <p:spPr>
              <a:xfrm>
                <a:off x="457200" y="1197610"/>
                <a:ext cx="8221980" cy="521970"/>
              </a:xfrm>
              <a:prstGeom prst="rect">
                <a:avLst/>
              </a:prstGeom>
              <a:noFill/>
            </p:spPr>
            <p:txBody>
              <a:bodyPr wrap="square" rtlCol="0">
                <a:spAutoFit/>
              </a:bodyPr>
              <a:lstStyle/>
              <a:p>
                <a:pPr algn="l"/>
                <a:r>
                  <a:rPr lang="zh-CN" altLang="en-US" sz="2800"/>
                  <a:t>例：</a:t>
                </a:r>
                <a14:m>
                  <m:oMath xmlns:m="http://schemas.openxmlformats.org/officeDocument/2006/math">
                    <m:r>
                      <a:rPr lang="en-US" altLang="zh-CN" sz="2800" i="1">
                        <a:latin typeface="Cambria Math" panose="02040503050406030204" charset="0"/>
                        <a:cs typeface="Cambria Math" panose="02040503050406030204" charset="0"/>
                      </a:rPr>
                      <m:t>𝐴</m:t>
                    </m:r>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𝑏𝑎</m:t>
                    </m:r>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ea typeface="MS Mincho" charset="0"/>
                        <a:cs typeface="Cambria Math" panose="02040503050406030204" charset="0"/>
                      </a:rPr>
                      <m:t>𝜀</m:t>
                    </m:r>
                  </m:oMath>
                </a14:m>
                <a:r>
                  <a:rPr lang="zh-CN" altLang="en-US" sz="2800">
                    <a:latin typeface="Cambria Math" panose="02040503050406030204" charset="0"/>
                    <a:ea typeface="宋体" panose="02010600030101010101" pitchFamily="2" charset="-122"/>
                    <a:cs typeface="Cambria Math" panose="02040503050406030204" charset="0"/>
                    <a:sym typeface="+mn-ea"/>
                  </a:rPr>
                  <a:t>，</a:t>
                </a:r>
                <a14:m>
                  <m:oMath xmlns:m="http://schemas.openxmlformats.org/officeDocument/2006/math">
                    <m:r>
                      <a:rPr lang="en-US" altLang="zh-CN" sz="2800" i="1">
                        <a:latin typeface="Cambria Math" panose="02040503050406030204" charset="0"/>
                        <a:cs typeface="Cambria Math" panose="02040503050406030204" charset="0"/>
                      </a:rPr>
                      <m:t>𝐵</m:t>
                    </m:r>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cs typeface="Cambria Math" panose="02040503050406030204" charset="0"/>
                      </a:rPr>
                      <m:t>𝑏</m:t>
                    </m:r>
                  </m:oMath>
                </a14:m>
                <a:endParaRPr lang="zh-CN" altLang="en-US" sz="2800"/>
              </a:p>
            </p:txBody>
          </p:sp>
        </mc:Choice>
        <mc:Fallback xmlns="">
          <p:sp>
            <p:nvSpPr>
              <p:cNvPr id="5" name="文本框 4"/>
              <p:cNvSpPr txBox="1">
                <a:spLocks noRot="1" noChangeAspect="1" noMove="1" noResize="1" noEditPoints="1" noAdjustHandles="1" noChangeArrowheads="1" noChangeShapeType="1" noTextEdit="1"/>
              </p:cNvSpPr>
              <p:nvPr/>
            </p:nvSpPr>
            <p:spPr>
              <a:xfrm>
                <a:off x="457200" y="1197610"/>
                <a:ext cx="8221980" cy="521970"/>
              </a:xfrm>
              <a:prstGeom prst="rect">
                <a:avLst/>
              </a:prstGeom>
              <a:blipFill rotWithShape="1">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755650" y="2205355"/>
                <a:ext cx="2241550" cy="95313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lang="en-US" altLang="zh-CN" sz="2800" i="1">
                          <a:solidFill>
                            <a:schemeClr val="tx1"/>
                          </a:solidFill>
                          <a:latin typeface="Cambria Math" panose="02040503050406030204" charset="0"/>
                          <a:cs typeface="Cambria Math" panose="02040503050406030204" charset="0"/>
                        </a:rPr>
                        <m:t>𝐴𝐵</m:t>
                      </m:r>
                      <m:r>
                        <a:rPr lang="en-US" altLang="zh-CN" sz="2800" i="1">
                          <a:latin typeface="Cambria Math" panose="02040503050406030204" charset="0"/>
                          <a:cs typeface="Cambria Math" panose="02040503050406030204" charset="0"/>
                        </a:rPr>
                        <m:t>⇒</m:t>
                      </m:r>
                      <m:r>
                        <a:rPr lang="en-US" altLang="zh-CN" sz="2800" i="1">
                          <a:solidFill>
                            <a:srgbClr val="FF0000"/>
                          </a:solidFill>
                          <a:latin typeface="Cambria Math" panose="02040503050406030204" charset="0"/>
                          <a:cs typeface="Cambria Math" panose="02040503050406030204" charset="0"/>
                        </a:rPr>
                        <m:t>𝑏</m:t>
                      </m:r>
                      <m:r>
                        <a:rPr lang="en-US" altLang="zh-CN" sz="2800" i="1">
                          <a:latin typeface="Cambria Math" panose="02040503050406030204" charset="0"/>
                          <a:cs typeface="Cambria Math" panose="02040503050406030204" charset="0"/>
                        </a:rPr>
                        <m:t>𝑎𝐵</m:t>
                      </m:r>
                    </m:oMath>
                  </m:oMathPara>
                </a14:m>
                <a:endParaRPr lang="en-US" altLang="zh-CN" sz="2800" i="1">
                  <a:latin typeface="Cambria Math" panose="02040503050406030204" charset="0"/>
                  <a:cs typeface="Cambria Math" panose="02040503050406030204" charset="0"/>
                </a:endParaRPr>
              </a:p>
              <a:p>
                <a:pPr algn="l"/>
                <a14:m>
                  <m:oMathPara xmlns:m="http://schemas.openxmlformats.org/officeDocument/2006/math">
                    <m:oMathParaPr>
                      <m:jc m:val="centerGroup"/>
                    </m:oMathParaPr>
                    <m:oMath xmlns:m="http://schemas.openxmlformats.org/officeDocument/2006/math">
                      <m:r>
                        <a:rPr lang="en-US" altLang="zh-CN" sz="2800" i="1">
                          <a:solidFill>
                            <a:schemeClr val="tx1"/>
                          </a:solidFill>
                          <a:latin typeface="Cambria Math" panose="02040503050406030204" charset="0"/>
                          <a:cs typeface="Cambria Math" panose="02040503050406030204" charset="0"/>
                        </a:rPr>
                        <m:t>𝐴𝐵</m:t>
                      </m:r>
                      <m:r>
                        <a:rPr lang="en-US" altLang="zh-CN" sz="2800" i="1">
                          <a:latin typeface="Cambria Math" panose="02040503050406030204" charset="0"/>
                          <a:cs typeface="Cambria Math" panose="02040503050406030204" charset="0"/>
                        </a:rPr>
                        <m:t>⇒</m:t>
                      </m:r>
                      <m:r>
                        <a:rPr lang="en-US" altLang="zh-CN" sz="2800" i="1">
                          <a:latin typeface="Cambria Math" panose="02040503050406030204" charset="0"/>
                          <a:ea typeface="MS Mincho" charset="0"/>
                          <a:cs typeface="Cambria Math" panose="02040503050406030204" charset="0"/>
                        </a:rPr>
                        <m:t>𝜀</m:t>
                      </m:r>
                      <m:r>
                        <a:rPr lang="en-US" altLang="zh-CN" sz="2800" i="1">
                          <a:latin typeface="Cambria Math" panose="02040503050406030204" charset="0"/>
                          <a:ea typeface="MS Mincho" charset="0"/>
                          <a:cs typeface="Cambria Math" panose="02040503050406030204" charset="0"/>
                        </a:rPr>
                        <m:t>𝐵</m:t>
                      </m:r>
                      <m:r>
                        <a:rPr lang="en-US" altLang="zh-CN" sz="2800" i="1">
                          <a:latin typeface="Cambria Math" panose="02040503050406030204" charset="0"/>
                          <a:cs typeface="Cambria Math" panose="02040503050406030204" charset="0"/>
                        </a:rPr>
                        <m:t>⇒</m:t>
                      </m:r>
                      <m:r>
                        <a:rPr lang="en-US" altLang="zh-CN" sz="2800" i="1">
                          <a:solidFill>
                            <a:srgbClr val="FF0000"/>
                          </a:solidFill>
                          <a:latin typeface="Cambria Math" panose="02040503050406030204" charset="0"/>
                          <a:cs typeface="Cambria Math" panose="02040503050406030204" charset="0"/>
                        </a:rPr>
                        <m:t>𝑏</m:t>
                      </m:r>
                    </m:oMath>
                  </m:oMathPara>
                </a14:m>
                <a:endParaRPr lang="en-US" altLang="zh-CN" sz="2800" i="1">
                  <a:solidFill>
                    <a:srgbClr val="FF0000"/>
                  </a:solidFill>
                  <a:latin typeface="Cambria Math" panose="02040503050406030204" charset="0"/>
                  <a:cs typeface="Cambria Math" panose="02040503050406030204" charset="0"/>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755650" y="2205355"/>
                <a:ext cx="2241550" cy="953135"/>
              </a:xfrm>
              <a:prstGeom prst="rect">
                <a:avLst/>
              </a:prstGeom>
              <a:blipFill rotWithShape="1">
                <a:blip r:embed="rId3"/>
                <a:stretch>
                  <a:fillRect r="-340"/>
                </a:stretch>
              </a:blipFill>
            </p:spPr>
            <p:txBody>
              <a:bodyPr/>
              <a:lstStyle/>
              <a:p>
                <a:r>
                  <a:rPr lang="zh-CN" altLang="en-US">
                    <a:noFill/>
                  </a:rPr>
                  <a:t> </a:t>
                </a:r>
              </a:p>
            </p:txBody>
          </p:sp>
        </mc:Fallback>
      </mc:AlternateContent>
      <p:sp>
        <p:nvSpPr>
          <p:cNvPr id="8" name="文本框 7"/>
          <p:cNvSpPr txBox="1"/>
          <p:nvPr/>
        </p:nvSpPr>
        <p:spPr>
          <a:xfrm>
            <a:off x="3636010" y="1988820"/>
            <a:ext cx="4064000" cy="1198880"/>
          </a:xfrm>
          <a:prstGeom prst="rect">
            <a:avLst/>
          </a:prstGeom>
          <a:noFill/>
        </p:spPr>
        <p:txBody>
          <a:bodyPr wrap="square" rtlCol="0">
            <a:spAutoFit/>
          </a:bodyPr>
          <a:lstStyle/>
          <a:p>
            <a:r>
              <a:rPr lang="zh-CN" altLang="en-US"/>
              <a:t>首字母都是</a:t>
            </a:r>
            <a:r>
              <a:rPr lang="en-US" altLang="zh-CN"/>
              <a:t>b</a:t>
            </a:r>
          </a:p>
          <a:p>
            <a:r>
              <a:rPr lang="zh-CN" altLang="en-US">
                <a:ea typeface="宋体" panose="02010600030101010101" pitchFamily="2" charset="-122"/>
              </a:rPr>
              <a:t>只根据</a:t>
            </a:r>
            <a:r>
              <a:rPr lang="zh-CN" altLang="en-US">
                <a:solidFill>
                  <a:srgbClr val="0000FF"/>
                </a:solidFill>
                <a:ea typeface="宋体" panose="02010600030101010101" pitchFamily="2" charset="-122"/>
              </a:rPr>
              <a:t>一个字符</a:t>
            </a:r>
            <a:r>
              <a:rPr lang="zh-CN" altLang="en-US">
                <a:ea typeface="宋体" panose="02010600030101010101" pitchFamily="2" charset="-122"/>
              </a:rPr>
              <a:t>无法判断应该用哪一个</a:t>
            </a:r>
          </a:p>
        </p:txBody>
      </p:sp>
      <mc:AlternateContent xmlns:mc="http://schemas.openxmlformats.org/markup-compatibility/2006" xmlns:a14="http://schemas.microsoft.com/office/drawing/2010/main">
        <mc:Choice Requires="a14">
          <p:sp>
            <p:nvSpPr>
              <p:cNvPr id="7" name="文本框 6"/>
              <p:cNvSpPr txBox="1"/>
              <p:nvPr/>
            </p:nvSpPr>
            <p:spPr>
              <a:xfrm>
                <a:off x="1619885" y="3600450"/>
                <a:ext cx="5554345" cy="96075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ea typeface="宋体" panose="02010600030101010101" pitchFamily="2" charset="-122"/>
                          <a:cs typeface="Cambria Math" panose="02040503050406030204" charset="0"/>
                        </a:rPr>
                        <m:t>𝐹𝑜𝑙𝑙𝑜𝑤</m:t>
                      </m:r>
                      <m:r>
                        <a:rPr lang="en-US" altLang="zh-CN" i="1">
                          <a:latin typeface="Cambria Math" panose="02040503050406030204" charset="0"/>
                          <a:ea typeface="宋体" panose="02010600030101010101" pitchFamily="2" charset="-122"/>
                          <a:cs typeface="Cambria Math" panose="02040503050406030204" charset="0"/>
                        </a:rPr>
                        <m:t>(</m:t>
                      </m:r>
                      <m:r>
                        <a:rPr lang="en-US" altLang="zh-CN" i="1">
                          <a:latin typeface="Cambria Math" panose="02040503050406030204" charset="0"/>
                          <a:ea typeface="宋体" panose="02010600030101010101" pitchFamily="2" charset="-122"/>
                          <a:cs typeface="Cambria Math" panose="02040503050406030204" charset="0"/>
                        </a:rPr>
                        <m:t>𝐴</m:t>
                      </m:r>
                      <m:r>
                        <a:rPr lang="en-US" altLang="zh-CN" i="1">
                          <a:latin typeface="Cambria Math" panose="02040503050406030204" charset="0"/>
                          <a:ea typeface="宋体" panose="02010600030101010101" pitchFamily="2" charset="-122"/>
                          <a:cs typeface="Cambria Math" panose="02040503050406030204" charset="0"/>
                        </a:rPr>
                        <m:t>)={</m:t>
                      </m:r>
                      <m:r>
                        <a:rPr lang="en-US" altLang="zh-CN" i="1">
                          <a:latin typeface="Cambria Math" panose="02040503050406030204" charset="0"/>
                          <a:ea typeface="宋体" panose="02010600030101010101" pitchFamily="2" charset="-122"/>
                          <a:cs typeface="Cambria Math" panose="02040503050406030204" charset="0"/>
                        </a:rPr>
                        <m:t>𝑎</m:t>
                      </m:r>
                      <m:r>
                        <a:rPr lang="en-US" altLang="zh-CN" i="1">
                          <a:latin typeface="Cambria Math" panose="02040503050406030204" charset="0"/>
                          <a:ea typeface="宋体" panose="02010600030101010101" pitchFamily="2" charset="-122"/>
                          <a:cs typeface="Cambria Math" panose="02040503050406030204" charset="0"/>
                        </a:rPr>
                        <m:t>|</m:t>
                      </m:r>
                      <m:r>
                        <a:rPr lang="en-US" altLang="zh-CN" i="1">
                          <a:latin typeface="Cambria Math" panose="02040503050406030204" charset="0"/>
                          <a:ea typeface="宋体" panose="02010600030101010101" pitchFamily="2" charset="-122"/>
                          <a:cs typeface="Cambria Math" panose="02040503050406030204" charset="0"/>
                        </a:rPr>
                        <m:t>𝑆</m:t>
                      </m:r>
                      <m:box>
                        <m:boxPr>
                          <m:noBreak m:val="on"/>
                          <m:ctrlPr>
                            <a:rPr lang="en-US" altLang="zh-CN" i="1">
                              <a:latin typeface="Cambria Math" panose="02040503050406030204" pitchFamily="18" charset="0"/>
                              <a:ea typeface="宋体" panose="02010600030101010101" pitchFamily="2" charset="-122"/>
                              <a:cs typeface="Cambria Math" panose="02040503050406030204" charset="0"/>
                            </a:rPr>
                          </m:ctrlPr>
                        </m:boxPr>
                        <m:e>
                          <m:groupChr>
                            <m:groupChrPr>
                              <m:chr m:val="⇒"/>
                              <m:vertJc m:val="bot"/>
                              <m:ctrlPr>
                                <a:rPr lang="en-US" altLang="zh-CN" i="1">
                                  <a:latin typeface="Cambria Math" panose="02040503050406030204" pitchFamily="18" charset="0"/>
                                  <a:ea typeface="宋体" panose="02010600030101010101" pitchFamily="2" charset="-122"/>
                                  <a:cs typeface="Cambria Math" panose="02040503050406030204" charset="0"/>
                                </a:rPr>
                              </m:ctrlPr>
                            </m:groupChrPr>
                            <m:e>
                              <m:r>
                                <a:rPr lang="en-US" altLang="zh-CN" i="1">
                                  <a:latin typeface="Cambria Math" panose="02040503050406030204" charset="0"/>
                                  <a:ea typeface="宋体" panose="02010600030101010101" pitchFamily="2" charset="-122"/>
                                  <a:cs typeface="Cambria Math" panose="02040503050406030204" charset="0"/>
                                </a:rPr>
                                <m:t>∗</m:t>
                              </m:r>
                            </m:e>
                          </m:groupChr>
                        </m:e>
                      </m:box>
                      <m:r>
                        <a:rPr lang="en-US" altLang="zh-CN" i="1">
                          <a:latin typeface="Cambria Math" panose="02040503050406030204" charset="0"/>
                          <a:ea typeface="宋体" panose="02010600030101010101" pitchFamily="2" charset="-122"/>
                          <a:cs typeface="Cambria Math" panose="02040503050406030204" charset="0"/>
                        </a:rPr>
                        <m:t>...</m:t>
                      </m:r>
                      <m:r>
                        <a:rPr lang="en-US" altLang="zh-CN" i="1">
                          <a:latin typeface="Cambria Math" panose="02040503050406030204" charset="0"/>
                          <a:ea typeface="宋体" panose="02010600030101010101" pitchFamily="2" charset="-122"/>
                          <a:cs typeface="Cambria Math" panose="02040503050406030204" charset="0"/>
                        </a:rPr>
                        <m:t>𝐴𝑎</m:t>
                      </m:r>
                      <m:r>
                        <a:rPr lang="en-US" altLang="zh-CN" i="1">
                          <a:latin typeface="Cambria Math" panose="02040503050406030204" charset="0"/>
                          <a:ea typeface="宋体" panose="02010600030101010101" pitchFamily="2" charset="-122"/>
                          <a:cs typeface="Cambria Math" panose="02040503050406030204" charset="0"/>
                        </a:rPr>
                        <m:t>..., </m:t>
                      </m:r>
                      <m:r>
                        <a:rPr lang="en-US" altLang="zh-CN" i="1">
                          <a:latin typeface="Cambria Math" panose="02040503050406030204" charset="0"/>
                          <a:ea typeface="宋体" panose="02010600030101010101" pitchFamily="2" charset="-122"/>
                          <a:cs typeface="Cambria Math" panose="02040503050406030204" charset="0"/>
                        </a:rPr>
                        <m:t>𝑎</m:t>
                      </m:r>
                      <m:r>
                        <a:rPr lang="en-US" altLang="zh-CN" i="1">
                          <a:latin typeface="Cambria Math" panose="02040503050406030204" charset="0"/>
                          <a:cs typeface="Cambria Math" panose="02040503050406030204" charset="0"/>
                        </a:rPr>
                        <m:t>∈</m:t>
                      </m:r>
                      <m:sSup>
                        <m:sSupPr>
                          <m:ctrlPr>
                            <a:rPr lang="en-US" altLang="zh-CN" i="1">
                              <a:latin typeface="Cambria Math" panose="02040503050406030204" pitchFamily="18" charset="0"/>
                              <a:cs typeface="Cambria Math" panose="02040503050406030204" charset="0"/>
                            </a:rPr>
                          </m:ctrlPr>
                        </m:sSupPr>
                        <m:e>
                          <m:r>
                            <a:rPr lang="en-US" altLang="zh-CN" i="1">
                              <a:latin typeface="Cambria Math" panose="02040503050406030204" charset="0"/>
                              <a:cs typeface="Cambria Math" panose="02040503050406030204" charset="0"/>
                            </a:rPr>
                            <m:t>𝑉</m:t>
                          </m:r>
                        </m:e>
                        <m:sup>
                          <m:r>
                            <a:rPr lang="en-US" altLang="zh-CN" i="1">
                              <a:latin typeface="Cambria Math" panose="02040503050406030204" charset="0"/>
                              <a:cs typeface="Cambria Math" panose="02040503050406030204" charset="0"/>
                            </a:rPr>
                            <m:t>𝑇</m:t>
                          </m:r>
                        </m:sup>
                      </m:sSup>
                      <m:r>
                        <a:rPr lang="en-US" altLang="zh-CN" i="1">
                          <a:latin typeface="Cambria Math" panose="02040503050406030204" charset="0"/>
                          <a:cs typeface="Cambria Math" panose="02040503050406030204" charset="0"/>
                        </a:rPr>
                        <m:t>}</m:t>
                      </m:r>
                    </m:oMath>
                  </m:oMathPara>
                </a14:m>
                <a:endParaRPr lang="en-US" altLang="zh-CN" i="1">
                  <a:latin typeface="Cambria Math" panose="02040503050406030204" charset="0"/>
                  <a:cs typeface="Cambria Math" panose="02040503050406030204" charset="0"/>
                </a:endParaRPr>
              </a:p>
              <a:p>
                <a:r>
                  <a:rPr lang="zh-CN" altLang="en-US">
                    <a:latin typeface="Cambria Math" panose="02040503050406030204" charset="0"/>
                    <a:ea typeface="宋体" panose="02010600030101010101" pitchFamily="2" charset="-122"/>
                    <a:cs typeface="Cambria Math" panose="02040503050406030204" charset="0"/>
                  </a:rPr>
                  <a:t>若</a:t>
                </a:r>
                <a14:m>
                  <m:oMath xmlns:m="http://schemas.openxmlformats.org/officeDocument/2006/math">
                    <m:r>
                      <a:rPr lang="en-US" altLang="zh-CN" i="1">
                        <a:latin typeface="Cambria Math" panose="02040503050406030204" charset="0"/>
                        <a:ea typeface="宋体" panose="02010600030101010101" pitchFamily="2" charset="-122"/>
                        <a:cs typeface="Cambria Math" panose="02040503050406030204" charset="0"/>
                      </a:rPr>
                      <m:t>𝑆</m:t>
                    </m:r>
                    <m:box>
                      <m:boxPr>
                        <m:noBreak m:val="on"/>
                        <m:ctrlPr>
                          <a:rPr lang="en-US" altLang="zh-CN" i="1">
                            <a:latin typeface="Cambria Math" panose="02040503050406030204" pitchFamily="18" charset="0"/>
                            <a:ea typeface="宋体" panose="02010600030101010101" pitchFamily="2" charset="-122"/>
                            <a:cs typeface="Cambria Math" panose="02040503050406030204" charset="0"/>
                          </a:rPr>
                        </m:ctrlPr>
                      </m:boxPr>
                      <m:e>
                        <m:groupChr>
                          <m:groupChrPr>
                            <m:chr m:val="⇒"/>
                            <m:vertJc m:val="bot"/>
                            <m:ctrlPr>
                              <a:rPr lang="en-US" altLang="zh-CN" i="1">
                                <a:latin typeface="Cambria Math" panose="02040503050406030204" pitchFamily="18" charset="0"/>
                                <a:ea typeface="宋体" panose="02010600030101010101" pitchFamily="2" charset="-122"/>
                                <a:cs typeface="Cambria Math" panose="02040503050406030204" charset="0"/>
                              </a:rPr>
                            </m:ctrlPr>
                          </m:groupChrPr>
                          <m:e>
                            <m:r>
                              <a:rPr lang="en-US" altLang="zh-CN" i="1">
                                <a:latin typeface="Cambria Math" panose="02040503050406030204" charset="0"/>
                                <a:ea typeface="宋体" panose="02010600030101010101" pitchFamily="2" charset="-122"/>
                                <a:cs typeface="Cambria Math" panose="02040503050406030204" charset="0"/>
                              </a:rPr>
                              <m:t>∗</m:t>
                            </m:r>
                          </m:e>
                        </m:groupChr>
                      </m:e>
                    </m:box>
                    <m:r>
                      <a:rPr lang="en-US" altLang="zh-CN" i="1">
                        <a:latin typeface="Cambria Math" panose="02040503050406030204" charset="0"/>
                        <a:ea typeface="宋体" panose="02010600030101010101" pitchFamily="2" charset="-122"/>
                        <a:cs typeface="Cambria Math" panose="02040503050406030204" charset="0"/>
                      </a:rPr>
                      <m:t>...</m:t>
                    </m:r>
                    <m:r>
                      <a:rPr lang="en-US" altLang="zh-CN" i="1">
                        <a:latin typeface="Cambria Math" panose="02040503050406030204" charset="0"/>
                        <a:ea typeface="宋体" panose="02010600030101010101" pitchFamily="2" charset="-122"/>
                        <a:cs typeface="Cambria Math" panose="02040503050406030204" charset="0"/>
                      </a:rPr>
                      <m:t>𝐴</m:t>
                    </m:r>
                  </m:oMath>
                </a14:m>
                <a:r>
                  <a:rPr lang="zh-CN" altLang="en-US">
                    <a:latin typeface="Cambria Math" panose="02040503050406030204" charset="0"/>
                    <a:ea typeface="宋体" panose="02010600030101010101" pitchFamily="2" charset="-122"/>
                    <a:cs typeface="Cambria Math" panose="02040503050406030204" charset="0"/>
                  </a:rPr>
                  <a:t>，则认为</a:t>
                </a:r>
                <a14:m>
                  <m:oMath xmlns:m="http://schemas.openxmlformats.org/officeDocument/2006/math">
                    <m:r>
                      <a:rPr lang="en-US" altLang="zh-CN" i="1">
                        <a:solidFill>
                          <a:srgbClr val="FF0000"/>
                        </a:solidFill>
                        <a:latin typeface="Cambria Math" panose="02040503050406030204" charset="0"/>
                        <a:ea typeface="宋体" panose="02010600030101010101" pitchFamily="2" charset="-122"/>
                        <a:cs typeface="Cambria Math" panose="02040503050406030204" charset="0"/>
                      </a:rPr>
                      <m:t>#</m:t>
                    </m:r>
                    <m:r>
                      <a:rPr lang="en-US" altLang="zh-CN" i="1">
                        <a:latin typeface="Cambria Math" panose="02040503050406030204" charset="0"/>
                        <a:ea typeface="宋体" panose="02010600030101010101" pitchFamily="2" charset="-122"/>
                        <a:cs typeface="Cambria Math" panose="02040503050406030204" charset="0"/>
                      </a:rPr>
                      <m:t>∈</m:t>
                    </m:r>
                    <m:r>
                      <a:rPr lang="en-US" altLang="zh-CN" i="1">
                        <a:latin typeface="Cambria Math" panose="02040503050406030204" charset="0"/>
                        <a:ea typeface="宋体" panose="02010600030101010101" pitchFamily="2" charset="-122"/>
                        <a:cs typeface="Cambria Math" panose="02040503050406030204" charset="0"/>
                      </a:rPr>
                      <m:t>𝐹𝑜𝑙𝑙𝑜𝑤</m:t>
                    </m:r>
                    <m:r>
                      <a:rPr lang="en-US" altLang="zh-CN" i="1">
                        <a:latin typeface="Cambria Math" panose="02040503050406030204" charset="0"/>
                        <a:ea typeface="宋体" panose="02010600030101010101" pitchFamily="2" charset="-122"/>
                        <a:cs typeface="Cambria Math" panose="02040503050406030204" charset="0"/>
                      </a:rPr>
                      <m:t>(</m:t>
                    </m:r>
                    <m:r>
                      <a:rPr lang="en-US" altLang="zh-CN" i="1">
                        <a:latin typeface="Cambria Math" panose="02040503050406030204" charset="0"/>
                        <a:ea typeface="宋体" panose="02010600030101010101" pitchFamily="2" charset="-122"/>
                        <a:cs typeface="Cambria Math" panose="02040503050406030204" charset="0"/>
                      </a:rPr>
                      <m:t>𝐴</m:t>
                    </m:r>
                    <m:r>
                      <a:rPr lang="en-US" altLang="zh-CN" i="1">
                        <a:latin typeface="Cambria Math" panose="02040503050406030204" charset="0"/>
                        <a:ea typeface="宋体" panose="02010600030101010101" pitchFamily="2" charset="-122"/>
                        <a:cs typeface="Cambria Math" panose="02040503050406030204" charset="0"/>
                      </a:rPr>
                      <m:t>)</m:t>
                    </m:r>
                  </m:oMath>
                </a14:m>
                <a:endParaRPr lang="zh-CN">
                  <a:latin typeface="Arial" panose="020B0604020202020204" pitchFamily="34" charset="0"/>
                  <a:ea typeface="宋体" panose="02010600030101010101" pitchFamily="2" charset="-122"/>
                  <a:cs typeface="Arial" panose="020B0604020202020204" pitchFamily="34" charset="0"/>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1619885" y="3600450"/>
                <a:ext cx="5554345" cy="960755"/>
              </a:xfrm>
              <a:prstGeom prst="rect">
                <a:avLst/>
              </a:prstGeom>
              <a:blipFill rotWithShape="1">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2268220" y="5229225"/>
                <a:ext cx="3931285" cy="829945"/>
              </a:xfrm>
              <a:prstGeom prst="rect">
                <a:avLst/>
              </a:prstGeom>
              <a:noFill/>
            </p:spPr>
            <p:txBody>
              <a:bodyPr wrap="none" rtlCol="0" anchor="t">
                <a:spAutoFit/>
              </a:bodyPr>
              <a:lstStyle/>
              <a:p>
                <a:pPr algn="l"/>
                <a:r>
                  <a:rPr lang="zh-CN" altLang="en-US">
                    <a:solidFill>
                      <a:srgbClr val="0000FF"/>
                    </a:solidFill>
                    <a:latin typeface="Cambria Math" panose="02040503050406030204" charset="0"/>
                    <a:ea typeface="宋体" panose="02010600030101010101" pitchFamily="2" charset="-122"/>
                    <a:cs typeface="Cambria Math" panose="02040503050406030204" charset="0"/>
                  </a:rPr>
                  <a:t>若</a:t>
                </a:r>
                <a14:m>
                  <m:oMath xmlns:m="http://schemas.openxmlformats.org/officeDocument/2006/math">
                    <m:r>
                      <a:rPr lang="en-US" altLang="zh-CN" i="1">
                        <a:solidFill>
                          <a:srgbClr val="0000FF"/>
                        </a:solidFill>
                        <a:latin typeface="Cambria Math" panose="02040503050406030204" charset="0"/>
                        <a:ea typeface="MS Mincho" charset="0"/>
                        <a:cs typeface="Cambria Math" panose="02040503050406030204" charset="0"/>
                      </a:rPr>
                      <m:t>𝜀</m:t>
                    </m:r>
                    <m:r>
                      <a:rPr lang="en-US" altLang="zh-CN" i="1">
                        <a:solidFill>
                          <a:srgbClr val="0000FF"/>
                        </a:solidFill>
                        <a:latin typeface="Cambria Math" panose="02040503050406030204" charset="0"/>
                        <a:ea typeface="宋体" panose="02010600030101010101" pitchFamily="2" charset="-122"/>
                        <a:cs typeface="Cambria Math" panose="02040503050406030204" charset="0"/>
                      </a:rPr>
                      <m:t>∈</m:t>
                    </m:r>
                    <m:r>
                      <a:rPr lang="en-US" altLang="zh-CN" i="1">
                        <a:solidFill>
                          <a:srgbClr val="0000FF"/>
                        </a:solidFill>
                        <a:latin typeface="Cambria Math" panose="02040503050406030204" charset="0"/>
                        <a:ea typeface="宋体" panose="02010600030101010101" pitchFamily="2" charset="-122"/>
                        <a:cs typeface="Cambria Math" panose="02040503050406030204" charset="0"/>
                      </a:rPr>
                      <m:t>𝐹𝑖𝑟𝑠𝑡</m:t>
                    </m:r>
                    <m:r>
                      <a:rPr lang="en-US" altLang="zh-CN" i="1">
                        <a:solidFill>
                          <a:srgbClr val="0000FF"/>
                        </a:solidFill>
                        <a:latin typeface="Cambria Math" panose="02040503050406030204" charset="0"/>
                        <a:ea typeface="宋体" panose="02010600030101010101" pitchFamily="2" charset="-122"/>
                        <a:cs typeface="Cambria Math" panose="02040503050406030204" charset="0"/>
                      </a:rPr>
                      <m:t>(</m:t>
                    </m:r>
                    <m:r>
                      <a:rPr lang="en-US" altLang="zh-CN" i="1">
                        <a:solidFill>
                          <a:srgbClr val="0000FF"/>
                        </a:solidFill>
                        <a:latin typeface="Cambria Math" panose="02040503050406030204" charset="0"/>
                        <a:ea typeface="宋体" panose="02010600030101010101" pitchFamily="2" charset="-122"/>
                        <a:cs typeface="Cambria Math" panose="02040503050406030204" charset="0"/>
                      </a:rPr>
                      <m:t>𝐴</m:t>
                    </m:r>
                    <m:r>
                      <a:rPr lang="en-US" altLang="zh-CN" i="1">
                        <a:solidFill>
                          <a:srgbClr val="0000FF"/>
                        </a:solidFill>
                        <a:latin typeface="Cambria Math" panose="02040503050406030204" charset="0"/>
                        <a:ea typeface="宋体" panose="02010600030101010101" pitchFamily="2" charset="-122"/>
                        <a:cs typeface="Cambria Math" panose="02040503050406030204" charset="0"/>
                      </a:rPr>
                      <m:t>)</m:t>
                    </m:r>
                  </m:oMath>
                </a14:m>
                <a:endParaRPr lang="en-US" altLang="zh-CN" i="1">
                  <a:solidFill>
                    <a:srgbClr val="0000FF"/>
                  </a:solidFill>
                  <a:latin typeface="Cambria Math" panose="02040503050406030204" charset="0"/>
                  <a:cs typeface="Cambria Math" panose="02040503050406030204" charset="0"/>
                </a:endParaRPr>
              </a:p>
              <a:p>
                <a:pPr algn="l"/>
                <a:r>
                  <a:rPr lang="zh-CN" altLang="en-US">
                    <a:solidFill>
                      <a:srgbClr val="0000FF"/>
                    </a:solidFill>
                    <a:latin typeface="Cambria Math" panose="02040503050406030204" charset="0"/>
                    <a:ea typeface="宋体" panose="02010600030101010101" pitchFamily="2" charset="-122"/>
                    <a:cs typeface="Cambria Math" panose="02040503050406030204" charset="0"/>
                  </a:rPr>
                  <a:t>则</a:t>
                </a:r>
                <a14:m>
                  <m:oMath xmlns:m="http://schemas.openxmlformats.org/officeDocument/2006/math">
                    <m:r>
                      <a:rPr lang="en-US" altLang="zh-CN" i="1">
                        <a:solidFill>
                          <a:srgbClr val="0000FF"/>
                        </a:solidFill>
                        <a:latin typeface="Cambria Math" panose="02040503050406030204" charset="0"/>
                        <a:cs typeface="Cambria Math" panose="02040503050406030204" charset="0"/>
                      </a:rPr>
                      <m:t>𝐹𝑖𝑟𝑠𝑡</m:t>
                    </m:r>
                    <m:r>
                      <a:rPr lang="en-US" altLang="zh-CN" i="1">
                        <a:solidFill>
                          <a:srgbClr val="0000FF"/>
                        </a:solidFill>
                        <a:latin typeface="Cambria Math" panose="02040503050406030204" charset="0"/>
                        <a:cs typeface="Cambria Math" panose="02040503050406030204" charset="0"/>
                      </a:rPr>
                      <m:t>(</m:t>
                    </m:r>
                    <m:r>
                      <a:rPr lang="en-US" altLang="zh-CN" i="1">
                        <a:solidFill>
                          <a:srgbClr val="0000FF"/>
                        </a:solidFill>
                        <a:latin typeface="Cambria Math" panose="02040503050406030204" charset="0"/>
                        <a:cs typeface="Cambria Math" panose="02040503050406030204" charset="0"/>
                      </a:rPr>
                      <m:t>𝐴</m:t>
                    </m:r>
                    <m:r>
                      <a:rPr lang="en-US" altLang="zh-CN" i="1">
                        <a:solidFill>
                          <a:srgbClr val="0000FF"/>
                        </a:solidFill>
                        <a:latin typeface="Cambria Math" panose="02040503050406030204" charset="0"/>
                        <a:cs typeface="Cambria Math" panose="02040503050406030204" charset="0"/>
                      </a:rPr>
                      <m:t>)∩</m:t>
                    </m:r>
                    <m:r>
                      <a:rPr lang="en-US" altLang="zh-CN" i="1">
                        <a:solidFill>
                          <a:srgbClr val="0000FF"/>
                        </a:solidFill>
                        <a:latin typeface="Cambria Math" panose="02040503050406030204" charset="0"/>
                        <a:cs typeface="Cambria Math" panose="02040503050406030204" charset="0"/>
                      </a:rPr>
                      <m:t>𝐹𝑜𝑙𝑙𝑜𝑤</m:t>
                    </m:r>
                    <m:r>
                      <a:rPr lang="en-US" altLang="zh-CN" i="1">
                        <a:solidFill>
                          <a:srgbClr val="0000FF"/>
                        </a:solidFill>
                        <a:latin typeface="Cambria Math" panose="02040503050406030204" charset="0"/>
                        <a:cs typeface="Cambria Math" panose="02040503050406030204" charset="0"/>
                      </a:rPr>
                      <m:t>(</m:t>
                    </m:r>
                    <m:r>
                      <a:rPr lang="en-US" altLang="zh-CN" i="1">
                        <a:solidFill>
                          <a:srgbClr val="0000FF"/>
                        </a:solidFill>
                        <a:latin typeface="Cambria Math" panose="02040503050406030204" charset="0"/>
                        <a:cs typeface="Cambria Math" panose="02040503050406030204" charset="0"/>
                      </a:rPr>
                      <m:t>𝐴</m:t>
                    </m:r>
                    <m:r>
                      <a:rPr lang="en-US" altLang="zh-CN" i="1">
                        <a:solidFill>
                          <a:srgbClr val="0000FF"/>
                        </a:solidFill>
                        <a:latin typeface="Cambria Math" panose="02040503050406030204" charset="0"/>
                        <a:ea typeface="MS Mincho" charset="0"/>
                        <a:cs typeface="Cambria Math" panose="02040503050406030204" charset="0"/>
                      </a:rPr>
                      <m:t>)=∅</m:t>
                    </m:r>
                  </m:oMath>
                </a14:m>
                <a:endParaRPr lang="en-US" altLang="zh-CN" i="1">
                  <a:solidFill>
                    <a:srgbClr val="0000FF"/>
                  </a:solidFill>
                  <a:latin typeface="Cambria Math" panose="02040503050406030204" charset="0"/>
                  <a:ea typeface="MS Mincho" charset="0"/>
                  <a:cs typeface="Cambria Math" panose="02040503050406030204" charset="0"/>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2268220" y="5229225"/>
                <a:ext cx="3931285" cy="829945"/>
              </a:xfrm>
              <a:prstGeom prst="rect">
                <a:avLst/>
              </a:prstGeom>
              <a:blipFill rotWithShape="1">
                <a:blip r:embed="rId5"/>
                <a:stretch>
                  <a:fillRect/>
                </a:stretch>
              </a:blipFill>
            </p:spPr>
            <p:txBody>
              <a:bodyPr/>
              <a:lstStyle/>
              <a:p>
                <a:r>
                  <a:rPr lang="zh-CN" altLang="en-US">
                    <a:noFill/>
                  </a:rPr>
                  <a:t> </a:t>
                </a:r>
              </a:p>
            </p:txBody>
          </p:sp>
        </mc:Fallback>
      </mc:AlternateContent>
      <p:sp>
        <p:nvSpPr>
          <p:cNvPr id="10" name="文本框 9"/>
          <p:cNvSpPr txBox="1"/>
          <p:nvPr/>
        </p:nvSpPr>
        <p:spPr>
          <a:xfrm>
            <a:off x="3615690" y="4456430"/>
            <a:ext cx="1402080" cy="460375"/>
          </a:xfrm>
          <a:prstGeom prst="rect">
            <a:avLst/>
          </a:prstGeom>
          <a:noFill/>
        </p:spPr>
        <p:txBody>
          <a:bodyPr wrap="none" rtlCol="0">
            <a:spAutoFit/>
          </a:bodyPr>
          <a:lstStyle/>
          <a:p>
            <a:r>
              <a:rPr lang="zh-CN" altLang="en-US">
                <a:solidFill>
                  <a:srgbClr val="FF0000"/>
                </a:solidFill>
              </a:rPr>
              <a:t>结束字符</a:t>
            </a:r>
          </a:p>
        </p:txBody>
      </p:sp>
      <p:sp>
        <p:nvSpPr>
          <p:cNvPr id="12" name="右弧形箭头 11"/>
          <p:cNvSpPr/>
          <p:nvPr/>
        </p:nvSpPr>
        <p:spPr>
          <a:xfrm>
            <a:off x="6444615" y="2853055"/>
            <a:ext cx="791845" cy="2807970"/>
          </a:xfrm>
          <a:prstGeom prst="curvedLef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LL(1)</a:t>
            </a: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pPr marL="90805" marR="0" lvl="0" indent="-273050" algn="l" defTabSz="914400" rtl="0" eaLnBrk="0" fontAlgn="base" latinLnBrk="0" hangingPunct="0">
                  <a:lnSpc>
                    <a:spcPct val="115000"/>
                  </a:lnSpc>
                  <a:spcBef>
                    <a:spcPts val="500"/>
                  </a:spcBef>
                  <a:spcAft>
                    <a:spcPct val="0"/>
                  </a:spcAft>
                  <a:buClr>
                    <a:schemeClr val="accent2"/>
                  </a:buClr>
                  <a:buSzPct val="76000"/>
                  <a:buFont typeface="Wingdings 3" panose="05040102010807070707" pitchFamily="18" charset="2"/>
                  <a:buChar char=""/>
                  <a:defRPr/>
                </a:pPr>
                <a:r>
                  <a:rPr kumimoji="1" lang="en-US" altLang="zh-CN" sz="2935" noProof="0" dirty="0">
                    <a:ln>
                      <a:noFill/>
                    </a:ln>
                    <a:effectLst/>
                    <a:uLnTx/>
                    <a:uFillTx/>
                    <a:latin typeface="+mj-lt"/>
                    <a:ea typeface="楷体_GB2312" pitchFamily="49" charset="-122"/>
                    <a:sym typeface="+mn-ea"/>
                  </a:rPr>
                  <a:t>LL(1)</a:t>
                </a:r>
                <a:r>
                  <a:rPr kumimoji="1" lang="zh-CN" altLang="en-US" sz="2935" noProof="0" dirty="0">
                    <a:ln>
                      <a:noFill/>
                    </a:ln>
                    <a:effectLst/>
                    <a:uLnTx/>
                    <a:uFillTx/>
                    <a:latin typeface="+mj-lt"/>
                    <a:ea typeface="楷体_GB2312" pitchFamily="49" charset="-122"/>
                    <a:sym typeface="+mn-ea"/>
                  </a:rPr>
                  <a:t>文法：</a:t>
                </a:r>
              </a:p>
              <a:p>
                <a:pPr marL="548005" marR="0" lvl="1" indent="-273050" algn="l" defTabSz="914400" rtl="0" eaLnBrk="0" fontAlgn="base" latinLnBrk="0" hangingPunct="0">
                  <a:lnSpc>
                    <a:spcPct val="115000"/>
                  </a:lnSpc>
                  <a:spcBef>
                    <a:spcPts val="500"/>
                  </a:spcBef>
                  <a:spcAft>
                    <a:spcPct val="0"/>
                  </a:spcAft>
                  <a:buClr>
                    <a:schemeClr val="accent2"/>
                  </a:buClr>
                  <a:buSzPct val="76000"/>
                  <a:buFont typeface="Wingdings 3" panose="05040102010807070707" pitchFamily="18" charset="2"/>
                  <a:buChar char=""/>
                  <a:defRPr/>
                </a:pPr>
                <a:r>
                  <a:rPr kumimoji="1" lang="zh-CN" altLang="en-US" sz="2600" noProof="0" dirty="0">
                    <a:ln>
                      <a:noFill/>
                    </a:ln>
                    <a:effectLst/>
                    <a:uLnTx/>
                    <a:uFillTx/>
                    <a:latin typeface="+mj-lt"/>
                    <a:ea typeface="楷体_GB2312" pitchFamily="49" charset="-122"/>
                    <a:sym typeface="+mn-ea"/>
                  </a:rPr>
                  <a:t>文法不含左递归</a:t>
                </a:r>
                <a:endParaRPr kumimoji="1"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15000"/>
                  </a:lnSpc>
                  <a:spcBef>
                    <a:spcPts val="500"/>
                  </a:spcBef>
                  <a:spcAft>
                    <a:spcPct val="0"/>
                  </a:spcAft>
                  <a:buClr>
                    <a:schemeClr val="accent2"/>
                  </a:buClr>
                  <a:buSzPct val="76000"/>
                  <a:buFont typeface="Wingdings 3" panose="05040102010807070707" pitchFamily="18" charset="2"/>
                  <a:buChar char=""/>
                  <a:defRPr/>
                </a:pPr>
                <a:r>
                  <a:rPr kumimoji="1" lang="zh-CN" altLang="en-US" sz="2600" noProof="0" dirty="0">
                    <a:ln>
                      <a:noFill/>
                    </a:ln>
                    <a:effectLst/>
                    <a:uLnTx/>
                    <a:uFillTx/>
                    <a:latin typeface="+mj-lt"/>
                    <a:ea typeface="楷体_GB2312" pitchFamily="49" charset="-122"/>
                    <a:sym typeface="+mn-ea"/>
                  </a:rPr>
                  <a:t>对于文法中每一个非终结符</a:t>
                </a:r>
                <a:r>
                  <a:rPr kumimoji="1" lang="en-US" altLang="zh-CN" sz="2600" noProof="0" dirty="0">
                    <a:ln>
                      <a:noFill/>
                    </a:ln>
                    <a:effectLst/>
                    <a:uLnTx/>
                    <a:uFillTx/>
                    <a:latin typeface="+mj-lt"/>
                    <a:ea typeface="楷体_GB2312" pitchFamily="49" charset="-122"/>
                    <a:sym typeface="+mn-ea"/>
                  </a:rPr>
                  <a:t>A</a:t>
                </a:r>
                <a:r>
                  <a:rPr kumimoji="1" lang="zh-CN" altLang="en-US" sz="2600" noProof="0" dirty="0">
                    <a:ln>
                      <a:noFill/>
                    </a:ln>
                    <a:effectLst/>
                    <a:uLnTx/>
                    <a:uFillTx/>
                    <a:latin typeface="+mj-lt"/>
                    <a:ea typeface="楷体_GB2312" pitchFamily="49" charset="-122"/>
                    <a:sym typeface="+mn-ea"/>
                  </a:rPr>
                  <a:t>的各个产生式的候选首符集两两不相交</a:t>
                </a:r>
                <a:endParaRPr kumimoji="1"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822325" marR="0" lvl="2" indent="-228600" algn="l" defTabSz="914400" rtl="0" eaLnBrk="0" fontAlgn="base" latinLnBrk="0" hangingPunct="0">
                  <a:lnSpc>
                    <a:spcPct val="115000"/>
                  </a:lnSpc>
                  <a:spcBef>
                    <a:spcPts val="500"/>
                  </a:spcBef>
                  <a:spcAft>
                    <a:spcPct val="0"/>
                  </a:spcAft>
                  <a:buClr>
                    <a:srgbClr val="BCBCBC"/>
                  </a:buClr>
                  <a:buSzPct val="76000"/>
                  <a:buFont typeface="Wingdings 3" panose="05040102010807070707" pitchFamily="18" charset="2"/>
                  <a:buChar char=""/>
                  <a:defRPr/>
                </a:pPr>
                <a:r>
                  <a:rPr kumimoji="1" lang="zh-CN" altLang="en-US" sz="2600" noProof="0" dirty="0">
                    <a:ln>
                      <a:noFill/>
                    </a:ln>
                    <a:effectLst/>
                    <a:uLnTx/>
                    <a:uFillTx/>
                    <a:latin typeface="+mj-lt"/>
                    <a:ea typeface="楷体_GB2312" pitchFamily="49" charset="-122"/>
                    <a:sym typeface="+mn-ea"/>
                  </a:rPr>
                  <a:t>若</a:t>
                </a:r>
                <a:r>
                  <a:rPr kumimoji="1" lang="en-US" altLang="zh-CN" sz="2600" noProof="0" dirty="0">
                    <a:ln>
                      <a:noFill/>
                    </a:ln>
                    <a:solidFill>
                      <a:srgbClr val="0000CC"/>
                    </a:solidFill>
                    <a:effectLst/>
                    <a:uLnTx/>
                    <a:uFillTx/>
                    <a:latin typeface="+mj-lt"/>
                    <a:ea typeface="楷体_GB2312" pitchFamily="49" charset="-122"/>
                    <a:sym typeface="+mn-ea"/>
                  </a:rPr>
                  <a:t>A→</a:t>
                </a:r>
                <a:r>
                  <a:rPr kumimoji="1" lang="en-US" altLang="zh-CN" sz="2600" noProof="0" dirty="0">
                    <a:ln>
                      <a:noFill/>
                    </a:ln>
                    <a:solidFill>
                      <a:srgbClr val="0000CC"/>
                    </a:solidFill>
                    <a:effectLst/>
                    <a:uLnTx/>
                    <a:uFillTx/>
                    <a:latin typeface="+mj-lt"/>
                    <a:ea typeface="楷体_GB2312" pitchFamily="49" charset="-122"/>
                    <a:sym typeface="Symbol" panose="05050102010706020507" pitchFamily="18" charset="2"/>
                  </a:rPr>
                  <a:t></a:t>
                </a:r>
                <a:r>
                  <a:rPr kumimoji="1" lang="en-US" altLang="zh-CN" sz="2600" baseline="-25000" noProof="0" dirty="0">
                    <a:ln>
                      <a:noFill/>
                    </a:ln>
                    <a:solidFill>
                      <a:srgbClr val="0000CC"/>
                    </a:solidFill>
                    <a:effectLst/>
                    <a:uLnTx/>
                    <a:uFillTx/>
                    <a:latin typeface="+mj-lt"/>
                    <a:ea typeface="楷体_GB2312" pitchFamily="49" charset="-122"/>
                    <a:sym typeface="+mn-ea"/>
                  </a:rPr>
                  <a:t>1</a:t>
                </a:r>
                <a:r>
                  <a:rPr kumimoji="1" lang="en-US" altLang="zh-CN" sz="2600" noProof="0" dirty="0">
                    <a:ln>
                      <a:noFill/>
                    </a:ln>
                    <a:solidFill>
                      <a:srgbClr val="0000CC"/>
                    </a:solidFill>
                    <a:effectLst/>
                    <a:uLnTx/>
                    <a:uFillTx/>
                    <a:latin typeface="+mj-lt"/>
                    <a:ea typeface="楷体_GB2312" pitchFamily="49" charset="-122"/>
                    <a:sym typeface="+mn-ea"/>
                  </a:rPr>
                  <a:t>|</a:t>
                </a:r>
                <a:r>
                  <a:rPr kumimoji="1" lang="en-US" altLang="zh-CN" sz="2600" noProof="0" dirty="0">
                    <a:ln>
                      <a:noFill/>
                    </a:ln>
                    <a:solidFill>
                      <a:srgbClr val="0000CC"/>
                    </a:solidFill>
                    <a:effectLst/>
                    <a:uLnTx/>
                    <a:uFillTx/>
                    <a:latin typeface="+mj-lt"/>
                    <a:ea typeface="楷体_GB2312" pitchFamily="49" charset="-122"/>
                    <a:sym typeface="Symbol" panose="05050102010706020507" pitchFamily="18" charset="2"/>
                  </a:rPr>
                  <a:t></a:t>
                </a:r>
                <a:r>
                  <a:rPr kumimoji="1" lang="en-US" altLang="zh-CN" sz="2600" baseline="-25000" noProof="0" dirty="0">
                    <a:ln>
                      <a:noFill/>
                    </a:ln>
                    <a:solidFill>
                      <a:srgbClr val="0000CC"/>
                    </a:solidFill>
                    <a:effectLst/>
                    <a:uLnTx/>
                    <a:uFillTx/>
                    <a:latin typeface="+mj-lt"/>
                    <a:ea typeface="楷体_GB2312" pitchFamily="49" charset="-122"/>
                    <a:sym typeface="+mn-ea"/>
                  </a:rPr>
                  <a:t>2</a:t>
                </a:r>
                <a:r>
                  <a:rPr kumimoji="1" lang="en-US" altLang="zh-CN" sz="2600" noProof="0" dirty="0">
                    <a:ln>
                      <a:noFill/>
                    </a:ln>
                    <a:solidFill>
                      <a:srgbClr val="0000CC"/>
                    </a:solidFill>
                    <a:effectLst/>
                    <a:uLnTx/>
                    <a:uFillTx/>
                    <a:latin typeface="+mj-lt"/>
                    <a:ea typeface="楷体_GB2312" pitchFamily="49" charset="-122"/>
                    <a:sym typeface="+mn-ea"/>
                  </a:rPr>
                  <a:t>|…|</a:t>
                </a:r>
                <a:r>
                  <a:rPr kumimoji="1" lang="en-US" altLang="zh-CN" sz="2600" noProof="0" dirty="0">
                    <a:ln>
                      <a:noFill/>
                    </a:ln>
                    <a:solidFill>
                      <a:srgbClr val="0000CC"/>
                    </a:solidFill>
                    <a:effectLst/>
                    <a:uLnTx/>
                    <a:uFillTx/>
                    <a:latin typeface="+mj-lt"/>
                    <a:ea typeface="楷体_GB2312" pitchFamily="49" charset="-122"/>
                    <a:sym typeface="Symbol" panose="05050102010706020507" pitchFamily="18" charset="2"/>
                  </a:rPr>
                  <a:t></a:t>
                </a:r>
                <a:r>
                  <a:rPr kumimoji="1" lang="en-US" altLang="zh-CN" sz="2600" baseline="-25000" noProof="0" dirty="0">
                    <a:ln>
                      <a:noFill/>
                    </a:ln>
                    <a:solidFill>
                      <a:srgbClr val="0000CC"/>
                    </a:solidFill>
                    <a:effectLst/>
                    <a:uLnTx/>
                    <a:uFillTx/>
                    <a:latin typeface="+mj-lt"/>
                    <a:ea typeface="楷体_GB2312" pitchFamily="49" charset="-122"/>
                    <a:sym typeface="+mn-ea"/>
                  </a:rPr>
                  <a:t>n</a:t>
                </a:r>
                <a:r>
                  <a:rPr kumimoji="1" lang="zh-CN" altLang="en-US" sz="2600" noProof="0" dirty="0">
                    <a:ln>
                      <a:noFill/>
                    </a:ln>
                    <a:solidFill>
                      <a:srgbClr val="0000CC"/>
                    </a:solidFill>
                    <a:effectLst/>
                    <a:uLnTx/>
                    <a:uFillTx/>
                    <a:latin typeface="+mj-lt"/>
                    <a:ea typeface="楷体_GB2312" pitchFamily="49" charset="-122"/>
                    <a:sym typeface="+mn-ea"/>
                  </a:rPr>
                  <a:t>，则</a:t>
                </a:r>
                <a:r>
                  <a:rPr kumimoji="1" lang="en-US" altLang="zh-CN" sz="2600" noProof="0" dirty="0">
                    <a:ln>
                      <a:noFill/>
                    </a:ln>
                    <a:solidFill>
                      <a:srgbClr val="0000CC"/>
                    </a:solidFill>
                    <a:effectLst/>
                    <a:uLnTx/>
                    <a:uFillTx/>
                    <a:latin typeface="+mj-lt"/>
                    <a:ea typeface="楷体_GB2312" pitchFamily="49" charset="-122"/>
                    <a:sym typeface="+mn-ea"/>
                  </a:rPr>
                  <a:t>FIRST(</a:t>
                </a:r>
                <a:r>
                  <a:rPr kumimoji="1" lang="en-US" altLang="zh-CN" sz="2600" noProof="0" dirty="0">
                    <a:ln>
                      <a:noFill/>
                    </a:ln>
                    <a:solidFill>
                      <a:srgbClr val="0000CC"/>
                    </a:solidFill>
                    <a:effectLst/>
                    <a:uLnTx/>
                    <a:uFillTx/>
                    <a:latin typeface="+mj-lt"/>
                    <a:ea typeface="楷体_GB2312" pitchFamily="49" charset="-122"/>
                    <a:sym typeface="Symbol" panose="05050102010706020507" pitchFamily="18" charset="2"/>
                  </a:rPr>
                  <a:t></a:t>
                </a:r>
                <a:r>
                  <a:rPr kumimoji="1" lang="en-US" altLang="zh-CN" sz="2600" baseline="-25000" noProof="0" dirty="0">
                    <a:ln>
                      <a:noFill/>
                    </a:ln>
                    <a:solidFill>
                      <a:srgbClr val="0000CC"/>
                    </a:solidFill>
                    <a:effectLst/>
                    <a:uLnTx/>
                    <a:uFillTx/>
                    <a:latin typeface="+mj-lt"/>
                    <a:ea typeface="楷体_GB2312" pitchFamily="49" charset="-122"/>
                    <a:sym typeface="+mn-ea"/>
                  </a:rPr>
                  <a:t>i</a:t>
                </a:r>
                <a:r>
                  <a:rPr kumimoji="1" lang="en-US" altLang="zh-CN" sz="2600" noProof="0" dirty="0">
                    <a:ln>
                      <a:noFill/>
                    </a:ln>
                    <a:solidFill>
                      <a:srgbClr val="0000CC"/>
                    </a:solidFill>
                    <a:effectLst/>
                    <a:uLnTx/>
                    <a:uFillTx/>
                    <a:latin typeface="+mj-lt"/>
                    <a:ea typeface="楷体_GB2312" pitchFamily="49" charset="-122"/>
                    <a:sym typeface="+mn-ea"/>
                  </a:rPr>
                  <a:t>)∩FIRST(</a:t>
                </a:r>
                <a:r>
                  <a:rPr kumimoji="1" lang="en-US" altLang="zh-CN" sz="2600" noProof="0" dirty="0">
                    <a:ln>
                      <a:noFill/>
                    </a:ln>
                    <a:solidFill>
                      <a:srgbClr val="0000CC"/>
                    </a:solidFill>
                    <a:effectLst/>
                    <a:uLnTx/>
                    <a:uFillTx/>
                    <a:latin typeface="+mj-lt"/>
                    <a:ea typeface="楷体_GB2312" pitchFamily="49" charset="-122"/>
                    <a:sym typeface="Symbol" panose="05050102010706020507" pitchFamily="18" charset="2"/>
                  </a:rPr>
                  <a:t></a:t>
                </a:r>
                <a:r>
                  <a:rPr kumimoji="1" lang="en-US" altLang="zh-CN" sz="2600" baseline="-25000" noProof="0" dirty="0">
                    <a:ln>
                      <a:noFill/>
                    </a:ln>
                    <a:solidFill>
                      <a:srgbClr val="0000CC"/>
                    </a:solidFill>
                    <a:effectLst/>
                    <a:uLnTx/>
                    <a:uFillTx/>
                    <a:latin typeface="+mj-lt"/>
                    <a:ea typeface="楷体_GB2312" pitchFamily="49" charset="-122"/>
                    <a:sym typeface="+mn-ea"/>
                  </a:rPr>
                  <a:t>j</a:t>
                </a:r>
                <a:r>
                  <a:rPr kumimoji="1" lang="en-US" altLang="zh-CN" sz="2600" noProof="0" dirty="0">
                    <a:ln>
                      <a:noFill/>
                    </a:ln>
                    <a:solidFill>
                      <a:srgbClr val="0000CC"/>
                    </a:solidFill>
                    <a:effectLst/>
                    <a:uLnTx/>
                    <a:uFillTx/>
                    <a:latin typeface="+mj-lt"/>
                    <a:ea typeface="楷体_GB2312" pitchFamily="49" charset="-122"/>
                    <a:sym typeface="+mn-ea"/>
                  </a:rPr>
                  <a:t>)</a:t>
                </a:r>
                <a:r>
                  <a:rPr kumimoji="1" lang="zh-CN" altLang="en-US" sz="2600" noProof="0" dirty="0">
                    <a:ln>
                      <a:noFill/>
                    </a:ln>
                    <a:solidFill>
                      <a:srgbClr val="0000CC"/>
                    </a:solidFill>
                    <a:effectLst/>
                    <a:uLnTx/>
                    <a:uFillTx/>
                    <a:latin typeface="+mj-lt"/>
                    <a:ea typeface="楷体_GB2312" pitchFamily="49" charset="-122"/>
                    <a:sym typeface="+mn-ea"/>
                  </a:rPr>
                  <a:t>＝</a:t>
                </a:r>
                <a:r>
                  <a:rPr kumimoji="1" lang="zh-CN" altLang="en-US" sz="2600" noProof="0" dirty="0">
                    <a:ln>
                      <a:noFill/>
                    </a:ln>
                    <a:solidFill>
                      <a:srgbClr val="0000CC"/>
                    </a:solidFill>
                    <a:effectLst/>
                    <a:uLnTx/>
                    <a:uFillTx/>
                    <a:latin typeface="+mj-lt"/>
                    <a:ea typeface="楷体_GB2312" pitchFamily="49" charset="-122"/>
                    <a:sym typeface="Symbol" panose="05050102010706020507" pitchFamily="18" charset="2"/>
                  </a:rPr>
                  <a:t></a:t>
                </a:r>
                <a:r>
                  <a:rPr kumimoji="1" lang="zh-CN" altLang="en-US" sz="2600" noProof="0" dirty="0">
                    <a:ln>
                      <a:noFill/>
                    </a:ln>
                    <a:effectLst/>
                    <a:uLnTx/>
                    <a:uFillTx/>
                    <a:latin typeface="+mj-lt"/>
                    <a:ea typeface="楷体_GB2312" pitchFamily="49" charset="-122"/>
                    <a:sym typeface="+mn-ea"/>
                  </a:rPr>
                  <a:t> </a:t>
                </a:r>
                <a:r>
                  <a:rPr kumimoji="1" lang="en-US" altLang="zh-CN" sz="2600" noProof="0" dirty="0">
                    <a:ln>
                      <a:noFill/>
                    </a:ln>
                    <a:effectLst/>
                    <a:uLnTx/>
                    <a:uFillTx/>
                    <a:latin typeface="+mj-lt"/>
                    <a:ea typeface="楷体_GB2312" pitchFamily="49" charset="-122"/>
                    <a:sym typeface="+mn-ea"/>
                  </a:rPr>
                  <a:t>(</a:t>
                </a:r>
                <a:r>
                  <a:rPr kumimoji="1" lang="en-US" altLang="zh-CN" sz="2600" noProof="0" dirty="0" err="1">
                    <a:ln>
                      <a:noFill/>
                    </a:ln>
                    <a:effectLst/>
                    <a:uLnTx/>
                    <a:uFillTx/>
                    <a:latin typeface="+mj-lt"/>
                    <a:ea typeface="楷体_GB2312" pitchFamily="49" charset="-122"/>
                    <a:sym typeface="+mn-ea"/>
                  </a:rPr>
                  <a:t>i</a:t>
                </a:r>
                <a:r>
                  <a:rPr kumimoji="1" lang="en-US" altLang="zh-CN" sz="2600" noProof="0" dirty="0" err="1">
                    <a:ln>
                      <a:noFill/>
                    </a:ln>
                    <a:effectLst/>
                    <a:uLnTx/>
                    <a:uFillTx/>
                    <a:latin typeface="+mj-lt"/>
                    <a:ea typeface="楷体_GB2312" pitchFamily="49" charset="-122"/>
                    <a:sym typeface="Symbol" panose="05050102010706020507" pitchFamily="18" charset="2"/>
                  </a:rPr>
                  <a:t></a:t>
                </a:r>
                <a:r>
                  <a:rPr kumimoji="1" lang="en-US" altLang="zh-CN" sz="2600" noProof="0" dirty="0" err="1">
                    <a:ln>
                      <a:noFill/>
                    </a:ln>
                    <a:effectLst/>
                    <a:uLnTx/>
                    <a:uFillTx/>
                    <a:latin typeface="+mj-lt"/>
                    <a:ea typeface="楷体_GB2312" pitchFamily="49" charset="-122"/>
                    <a:sym typeface="+mn-ea"/>
                  </a:rPr>
                  <a:t>j</a:t>
                </a:r>
                <a:r>
                  <a:rPr kumimoji="1" lang="en-US" altLang="zh-CN" sz="2600" noProof="0" dirty="0">
                    <a:ln>
                      <a:noFill/>
                    </a:ln>
                    <a:effectLst/>
                    <a:uLnTx/>
                    <a:uFillTx/>
                    <a:latin typeface="+mj-lt"/>
                    <a:ea typeface="楷体_GB2312" pitchFamily="49" charset="-122"/>
                    <a:sym typeface="+mn-ea"/>
                  </a:rPr>
                  <a:t>)</a:t>
                </a:r>
                <a:endParaRPr kumimoji="1"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15000"/>
                  </a:lnSpc>
                  <a:spcBef>
                    <a:spcPts val="500"/>
                  </a:spcBef>
                  <a:spcAft>
                    <a:spcPct val="0"/>
                  </a:spcAft>
                  <a:buClr>
                    <a:schemeClr val="accent2"/>
                  </a:buClr>
                  <a:buSzPct val="76000"/>
                  <a:buFont typeface="Wingdings 3" panose="05040102010807070707" pitchFamily="18" charset="2"/>
                  <a:buChar char=""/>
                  <a:defRPr/>
                </a:pPr>
                <a:r>
                  <a:rPr kumimoji="1" lang="zh-CN" altLang="en-US" sz="2600" noProof="0" dirty="0">
                    <a:ln>
                      <a:noFill/>
                    </a:ln>
                    <a:effectLst/>
                    <a:uLnTx/>
                    <a:uFillTx/>
                    <a:latin typeface="+mj-lt"/>
                    <a:ea typeface="楷体_GB2312" pitchFamily="49" charset="-122"/>
                    <a:sym typeface="+mn-ea"/>
                  </a:rPr>
                  <a:t>对文法中的每个非终结符</a:t>
                </a:r>
                <a:r>
                  <a:rPr kumimoji="1" lang="en-US" altLang="zh-CN" sz="2600" noProof="0" dirty="0">
                    <a:ln>
                      <a:noFill/>
                    </a:ln>
                    <a:effectLst/>
                    <a:uLnTx/>
                    <a:uFillTx/>
                    <a:latin typeface="+mj-lt"/>
                    <a:ea typeface="楷体_GB2312" pitchFamily="49" charset="-122"/>
                    <a:sym typeface="+mn-ea"/>
                  </a:rPr>
                  <a:t>A</a:t>
                </a:r>
                <a:r>
                  <a:rPr kumimoji="1" lang="zh-CN" altLang="en-US" sz="2600" noProof="0" dirty="0">
                    <a:ln>
                      <a:noFill/>
                    </a:ln>
                    <a:effectLst/>
                    <a:uLnTx/>
                    <a:uFillTx/>
                    <a:latin typeface="+mj-lt"/>
                    <a:ea typeface="楷体_GB2312" pitchFamily="49" charset="-122"/>
                    <a:sym typeface="+mn-ea"/>
                  </a:rPr>
                  <a:t>，若它能推导出空串，则首符集与后继符集不重合</a:t>
                </a:r>
              </a:p>
              <a:p>
                <a:pPr marL="1005205" marR="0" lvl="2" indent="-273050" algn="l" defTabSz="914400" rtl="0" eaLnBrk="0" fontAlgn="base" latinLnBrk="0" hangingPunct="0">
                  <a:lnSpc>
                    <a:spcPct val="115000"/>
                  </a:lnSpc>
                  <a:spcBef>
                    <a:spcPts val="500"/>
                  </a:spcBef>
                  <a:spcAft>
                    <a:spcPct val="0"/>
                  </a:spcAft>
                  <a:buClr>
                    <a:schemeClr val="accent2"/>
                  </a:buClr>
                  <a:buSzPct val="76000"/>
                  <a:buFont typeface="Wingdings 3" panose="05040102010807070707" pitchFamily="18" charset="2"/>
                  <a:buChar char=""/>
                  <a:defRPr/>
                </a:pPr>
                <a:r>
                  <a:rPr kumimoji="1" lang="zh-CN" altLang="en-US" sz="2260" b="0" i="0" u="none" strike="noStrike" kern="1200" cap="none" spc="0" normalizeH="0" baseline="0" noProof="0" dirty="0">
                    <a:ln>
                      <a:noFill/>
                    </a:ln>
                    <a:solidFill>
                      <a:srgbClr val="0000FF"/>
                    </a:solidFill>
                    <a:effectLst/>
                    <a:uLnTx/>
                    <a:uFillTx/>
                    <a:latin typeface="+mj-lt"/>
                    <a:ea typeface="楷体_GB2312" pitchFamily="49" charset="-122"/>
                    <a:cs typeface="+mn-cs"/>
                  </a:rPr>
                  <a:t>若</a:t>
                </a:r>
                <a14:m>
                  <m:oMath xmlns:m="http://schemas.openxmlformats.org/officeDocument/2006/math">
                    <m:r>
                      <a:rPr kumimoji="1" lang="zh-CN" altLang="en-US" sz="2260" i="1" noProof="0" dirty="0" smtClean="0">
                        <a:ln>
                          <a:noFill/>
                        </a:ln>
                        <a:solidFill>
                          <a:srgbClr val="0000FF"/>
                        </a:solidFill>
                        <a:effectLst/>
                        <a:uLnTx/>
                        <a:uFillTx/>
                        <a:latin typeface="Cambria Math" panose="02040503050406030204" pitchFamily="18" charset="0"/>
                        <a:ea typeface="楷体_GB2312" pitchFamily="49" charset="-122"/>
                        <a:cs typeface="Arial" panose="020B0604020202020204" pitchFamily="34" charset="0"/>
                        <a:sym typeface="+mn-ea"/>
                      </a:rPr>
                      <m:t>𝜀</m:t>
                    </m:r>
                    <m:r>
                      <a:rPr kumimoji="1" lang="en-US" altLang="zh-CN" sz="2260" i="1" u="none" strike="noStrike" kern="1200" cap="none" spc="0" normalizeH="0" baseline="0" noProof="0" dirty="0" smtClean="0">
                        <a:ln>
                          <a:noFill/>
                        </a:ln>
                        <a:solidFill>
                          <a:srgbClr val="0000FF"/>
                        </a:solidFill>
                        <a:effectLst/>
                        <a:uLnTx/>
                        <a:uFillTx/>
                        <a:latin typeface="Cambria Math" panose="02040503050406030204" charset="0"/>
                        <a:ea typeface="楷体_GB2312" pitchFamily="49" charset="-122"/>
                        <a:cs typeface="Cambria Math" panose="02040503050406030204" charset="0"/>
                      </a:rPr>
                      <m:t>∈</m:t>
                    </m:r>
                    <m:r>
                      <a:rPr kumimoji="1" lang="en-US" altLang="zh-CN" sz="2260" i="1" u="none" strike="noStrike" kern="1200" cap="none" spc="0" normalizeH="0" baseline="0" noProof="0" dirty="0" smtClean="0">
                        <a:ln>
                          <a:noFill/>
                        </a:ln>
                        <a:solidFill>
                          <a:srgbClr val="0000FF"/>
                        </a:solidFill>
                        <a:effectLst/>
                        <a:uLnTx/>
                        <a:uFillTx/>
                        <a:latin typeface="Cambria Math" panose="02040503050406030204" charset="0"/>
                        <a:ea typeface="楷体_GB2312" pitchFamily="49" charset="-122"/>
                        <a:cs typeface="Cambria Math" panose="02040503050406030204" charset="0"/>
                      </a:rPr>
                      <m:t>𝐹𝐼𝑅𝑆𝑇</m:t>
                    </m:r>
                    <m:r>
                      <a:rPr kumimoji="1" lang="en-US" altLang="zh-CN" sz="2260" i="1" u="none" strike="noStrike" kern="1200" cap="none" spc="0" normalizeH="0" baseline="0" noProof="0" dirty="0" smtClean="0">
                        <a:ln>
                          <a:noFill/>
                        </a:ln>
                        <a:solidFill>
                          <a:srgbClr val="0000FF"/>
                        </a:solidFill>
                        <a:effectLst/>
                        <a:uLnTx/>
                        <a:uFillTx/>
                        <a:latin typeface="Cambria Math" panose="02040503050406030204" charset="0"/>
                        <a:ea typeface="楷体_GB2312" pitchFamily="49" charset="-122"/>
                        <a:cs typeface="Cambria Math" panose="02040503050406030204" charset="0"/>
                      </a:rPr>
                      <m:t>(</m:t>
                    </m:r>
                    <m:r>
                      <a:rPr kumimoji="1" lang="en-US" altLang="zh-CN" sz="2260" i="1" u="none" strike="noStrike" kern="1200" cap="none" spc="0" normalizeH="0" baseline="0" noProof="0" dirty="0" smtClean="0">
                        <a:ln>
                          <a:noFill/>
                        </a:ln>
                        <a:solidFill>
                          <a:srgbClr val="0000FF"/>
                        </a:solidFill>
                        <a:effectLst/>
                        <a:uLnTx/>
                        <a:uFillTx/>
                        <a:latin typeface="Cambria Math" panose="02040503050406030204" charset="0"/>
                        <a:ea typeface="楷体_GB2312" pitchFamily="49" charset="-122"/>
                        <a:cs typeface="Cambria Math" panose="02040503050406030204" charset="0"/>
                      </a:rPr>
                      <m:t>𝐴</m:t>
                    </m:r>
                    <m:r>
                      <a:rPr kumimoji="1" lang="en-US" altLang="zh-CN" sz="2260" i="1" u="none" strike="noStrike" kern="1200" cap="none" spc="0" normalizeH="0" baseline="0" noProof="0" dirty="0" smtClean="0">
                        <a:ln>
                          <a:noFill/>
                        </a:ln>
                        <a:solidFill>
                          <a:srgbClr val="0000FF"/>
                        </a:solidFill>
                        <a:effectLst/>
                        <a:uLnTx/>
                        <a:uFillTx/>
                        <a:latin typeface="Cambria Math" panose="02040503050406030204" charset="0"/>
                        <a:ea typeface="楷体_GB2312" pitchFamily="49" charset="-122"/>
                        <a:cs typeface="Cambria Math" panose="02040503050406030204" charset="0"/>
                      </a:rPr>
                      <m:t>)</m:t>
                    </m:r>
                  </m:oMath>
                </a14:m>
                <a:r>
                  <a:rPr kumimoji="1" lang="zh-CN" altLang="en-US" sz="2260" u="none" strike="noStrike" kern="1200" cap="none" spc="0" normalizeH="0" baseline="0" noProof="0" dirty="0">
                    <a:ln>
                      <a:noFill/>
                    </a:ln>
                    <a:solidFill>
                      <a:srgbClr val="0000FF"/>
                    </a:solidFill>
                    <a:effectLst/>
                    <a:uLnTx/>
                    <a:uFillTx/>
                    <a:latin typeface="Cambria Math" panose="02040503050406030204" charset="0"/>
                    <a:ea typeface="楷体_GB2312" pitchFamily="49" charset="-122"/>
                    <a:cs typeface="Cambria Math" panose="02040503050406030204" charset="0"/>
                  </a:rPr>
                  <a:t>，则</a:t>
                </a:r>
                <a14:m>
                  <m:oMath xmlns:m="http://schemas.openxmlformats.org/officeDocument/2006/math">
                    <m:r>
                      <a:rPr kumimoji="1" lang="en-US" altLang="zh-CN" sz="2260" i="1" u="none" strike="noStrike" kern="1200" cap="none" spc="0" normalizeH="0" baseline="0" noProof="0" dirty="0" smtClean="0">
                        <a:ln>
                          <a:noFill/>
                        </a:ln>
                        <a:solidFill>
                          <a:srgbClr val="0000FF"/>
                        </a:solidFill>
                        <a:effectLst/>
                        <a:uLnTx/>
                        <a:uFillTx/>
                        <a:latin typeface="Cambria Math" panose="02040503050406030204" charset="0"/>
                        <a:ea typeface="楷体_GB2312" pitchFamily="49" charset="-122"/>
                        <a:cs typeface="Cambria Math" panose="02040503050406030204" charset="0"/>
                      </a:rPr>
                      <m:t>𝐹𝐼𝑅𝑆𝑇</m:t>
                    </m:r>
                    <m:r>
                      <a:rPr kumimoji="1" lang="en-US" altLang="zh-CN" sz="2260" i="1" u="none" strike="noStrike" kern="1200" cap="none" spc="0" normalizeH="0" baseline="0" noProof="0" dirty="0" smtClean="0">
                        <a:ln>
                          <a:noFill/>
                        </a:ln>
                        <a:solidFill>
                          <a:srgbClr val="0000FF"/>
                        </a:solidFill>
                        <a:effectLst/>
                        <a:uLnTx/>
                        <a:uFillTx/>
                        <a:latin typeface="Cambria Math" panose="02040503050406030204" charset="0"/>
                        <a:ea typeface="楷体_GB2312" pitchFamily="49" charset="-122"/>
                        <a:cs typeface="Cambria Math" panose="02040503050406030204" charset="0"/>
                      </a:rPr>
                      <m:t>(</m:t>
                    </m:r>
                    <m:r>
                      <a:rPr kumimoji="1" lang="en-US" altLang="zh-CN" sz="2260" i="1" u="none" strike="noStrike" kern="1200" cap="none" spc="0" normalizeH="0" baseline="0" noProof="0" dirty="0" smtClean="0">
                        <a:ln>
                          <a:noFill/>
                        </a:ln>
                        <a:solidFill>
                          <a:srgbClr val="0000FF"/>
                        </a:solidFill>
                        <a:effectLst/>
                        <a:uLnTx/>
                        <a:uFillTx/>
                        <a:latin typeface="Cambria Math" panose="02040503050406030204" charset="0"/>
                        <a:ea typeface="楷体_GB2312" pitchFamily="49" charset="-122"/>
                        <a:cs typeface="Cambria Math" panose="02040503050406030204" charset="0"/>
                      </a:rPr>
                      <m:t>𝐴</m:t>
                    </m:r>
                    <m:r>
                      <a:rPr kumimoji="1" lang="en-US" altLang="zh-CN" sz="2260" i="1" u="none" strike="noStrike" kern="1200" cap="none" spc="0" normalizeH="0" baseline="0" noProof="0" dirty="0" smtClean="0">
                        <a:ln>
                          <a:noFill/>
                        </a:ln>
                        <a:solidFill>
                          <a:srgbClr val="0000FF"/>
                        </a:solidFill>
                        <a:effectLst/>
                        <a:uLnTx/>
                        <a:uFillTx/>
                        <a:latin typeface="Cambria Math" panose="02040503050406030204" charset="0"/>
                        <a:ea typeface="楷体_GB2312" pitchFamily="49" charset="-122"/>
                        <a:cs typeface="Cambria Math" panose="02040503050406030204" charset="0"/>
                      </a:rPr>
                      <m:t>)⋂</m:t>
                    </m:r>
                    <m:r>
                      <a:rPr kumimoji="1" lang="en-US" altLang="zh-CN" sz="2260" i="1" u="none" strike="noStrike" kern="1200" cap="none" spc="0" normalizeH="0" baseline="0" noProof="0" dirty="0" smtClean="0">
                        <a:ln>
                          <a:noFill/>
                        </a:ln>
                        <a:solidFill>
                          <a:srgbClr val="0000FF"/>
                        </a:solidFill>
                        <a:effectLst/>
                        <a:uLnTx/>
                        <a:uFillTx/>
                        <a:latin typeface="Cambria Math" panose="02040503050406030204" charset="0"/>
                        <a:ea typeface="楷体_GB2312" pitchFamily="49" charset="-122"/>
                        <a:cs typeface="Cambria Math" panose="02040503050406030204" charset="0"/>
                      </a:rPr>
                      <m:t>𝐹𝑂𝐿𝐿𝑂𝑊</m:t>
                    </m:r>
                    <m:r>
                      <a:rPr kumimoji="1" lang="en-US" altLang="zh-CN" sz="2260" i="1" u="none" strike="noStrike" kern="1200" cap="none" spc="0" normalizeH="0" baseline="0" noProof="0" dirty="0" smtClean="0">
                        <a:ln>
                          <a:noFill/>
                        </a:ln>
                        <a:solidFill>
                          <a:srgbClr val="0000FF"/>
                        </a:solidFill>
                        <a:effectLst/>
                        <a:uLnTx/>
                        <a:uFillTx/>
                        <a:latin typeface="Cambria Math" panose="02040503050406030204" charset="0"/>
                        <a:ea typeface="楷体_GB2312" pitchFamily="49" charset="-122"/>
                        <a:cs typeface="Cambria Math" panose="02040503050406030204" charset="0"/>
                      </a:rPr>
                      <m:t>(</m:t>
                    </m:r>
                    <m:r>
                      <a:rPr kumimoji="1" lang="en-US" altLang="zh-CN" sz="2260" i="1" u="none" strike="noStrike" kern="1200" cap="none" spc="0" normalizeH="0" baseline="0" noProof="0" dirty="0" smtClean="0">
                        <a:ln>
                          <a:noFill/>
                        </a:ln>
                        <a:solidFill>
                          <a:srgbClr val="0000FF"/>
                        </a:solidFill>
                        <a:effectLst/>
                        <a:uLnTx/>
                        <a:uFillTx/>
                        <a:latin typeface="Cambria Math" panose="02040503050406030204" charset="0"/>
                        <a:ea typeface="楷体_GB2312" pitchFamily="49" charset="-122"/>
                        <a:cs typeface="Cambria Math" panose="02040503050406030204" charset="0"/>
                      </a:rPr>
                      <m:t>𝐴</m:t>
                    </m:r>
                    <m:r>
                      <a:rPr kumimoji="1" lang="en-US" altLang="zh-CN" sz="2260" i="1" u="none" strike="noStrike" kern="1200" cap="none" spc="0" normalizeH="0" baseline="0" noProof="0" dirty="0" smtClean="0">
                        <a:ln>
                          <a:noFill/>
                        </a:ln>
                        <a:solidFill>
                          <a:srgbClr val="0000FF"/>
                        </a:solidFill>
                        <a:effectLst/>
                        <a:uLnTx/>
                        <a:uFillTx/>
                        <a:latin typeface="Cambria Math" panose="02040503050406030204" charset="0"/>
                        <a:ea typeface="楷体_GB2312" pitchFamily="49" charset="-122"/>
                        <a:cs typeface="Cambria Math" panose="02040503050406030204" charset="0"/>
                      </a:rPr>
                      <m:t>)=∅</m:t>
                    </m:r>
                  </m:oMath>
                </a14:m>
                <a:endParaRPr lang="zh-CN" altLang="en-US"/>
              </a:p>
            </p:txBody>
          </p:sp>
        </mc:Choice>
        <mc:Fallback xmlns="">
          <p:sp>
            <p:nvSpPr>
              <p:cNvPr id="3" name="内容占位符 2"/>
              <p:cNvSpPr>
                <a:spLocks noRot="1" noChangeAspect="1" noMove="1" noResize="1" noEditPoints="1" noAdjustHandles="1" noChangeArrowheads="1" noChangeShapeType="1" noTextEdit="1"/>
              </p:cNvSpPr>
              <p:nvPr>
                <p:ph sz="quarter" idx="1"/>
              </p:nvPr>
            </p:nvSpPr>
            <p:spPr>
              <a:blipFill rotWithShape="1">
                <a:blip r:embed="rId2"/>
                <a:stretch>
                  <a:fillRect/>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2DB8D0EF-F4D7-45EC-B64C-F9FFE607579C}"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t>2024/4/6</a:t>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5" name="文本框 4"/>
          <p:cNvSpPr txBox="1"/>
          <p:nvPr/>
        </p:nvSpPr>
        <p:spPr>
          <a:xfrm>
            <a:off x="3347720" y="1341120"/>
            <a:ext cx="5059680" cy="460375"/>
          </a:xfrm>
          <a:prstGeom prst="rect">
            <a:avLst/>
          </a:prstGeom>
          <a:noFill/>
        </p:spPr>
        <p:txBody>
          <a:bodyPr wrap="none" rtlCol="0">
            <a:spAutoFit/>
          </a:bodyPr>
          <a:lstStyle/>
          <a:p>
            <a:r>
              <a:rPr lang="zh-CN" altLang="en-US"/>
              <a:t>只用当前</a:t>
            </a:r>
            <a:r>
              <a:rPr lang="zh-CN" altLang="en-US">
                <a:solidFill>
                  <a:srgbClr val="FF0000"/>
                </a:solidFill>
              </a:rPr>
              <a:t>一个字符</a:t>
            </a:r>
            <a:r>
              <a:rPr lang="zh-CN" altLang="en-US"/>
              <a:t>就能唯一确定推导</a:t>
            </a:r>
          </a:p>
        </p:txBody>
      </p:sp>
      <p:sp>
        <p:nvSpPr>
          <p:cNvPr id="6" name="左箭头 5"/>
          <p:cNvSpPr/>
          <p:nvPr/>
        </p:nvSpPr>
        <p:spPr>
          <a:xfrm>
            <a:off x="2843530" y="1485265"/>
            <a:ext cx="504190" cy="215900"/>
          </a:xfrm>
          <a:prstGeom prst="leftArrow">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solidFill>
                <a:srgbClr val="FF0000"/>
              </a:solidFill>
            </a:endParaRPr>
          </a:p>
        </p:txBody>
      </p:sp>
      <p:sp>
        <p:nvSpPr>
          <p:cNvPr id="7" name="文本框 6"/>
          <p:cNvSpPr txBox="1"/>
          <p:nvPr/>
        </p:nvSpPr>
        <p:spPr>
          <a:xfrm>
            <a:off x="4406265" y="1872615"/>
            <a:ext cx="2316480" cy="460375"/>
          </a:xfrm>
          <a:prstGeom prst="rect">
            <a:avLst/>
          </a:prstGeom>
          <a:noFill/>
        </p:spPr>
        <p:txBody>
          <a:bodyPr wrap="none" rtlCol="0">
            <a:spAutoFit/>
          </a:bodyPr>
          <a:lstStyle/>
          <a:p>
            <a:r>
              <a:rPr lang="zh-CN" altLang="en-US">
                <a:solidFill>
                  <a:srgbClr val="FF0000"/>
                </a:solidFill>
              </a:rPr>
              <a:t>消除左递归算法</a:t>
            </a:r>
          </a:p>
        </p:txBody>
      </p:sp>
      <p:sp>
        <p:nvSpPr>
          <p:cNvPr id="8" name="文本框 7"/>
          <p:cNvSpPr txBox="1"/>
          <p:nvPr/>
        </p:nvSpPr>
        <p:spPr>
          <a:xfrm>
            <a:off x="4284345" y="2925445"/>
            <a:ext cx="2926080" cy="460375"/>
          </a:xfrm>
          <a:prstGeom prst="rect">
            <a:avLst/>
          </a:prstGeom>
          <a:noFill/>
        </p:spPr>
        <p:txBody>
          <a:bodyPr wrap="none" rtlCol="0">
            <a:spAutoFit/>
          </a:bodyPr>
          <a:lstStyle/>
          <a:p>
            <a:r>
              <a:rPr lang="zh-CN" altLang="en-US">
                <a:solidFill>
                  <a:srgbClr val="FF0000"/>
                </a:solidFill>
              </a:rPr>
              <a:t>公共左因子提取算法</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LL(1) conditions</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15000"/>
              </a:lnSpc>
              <a:spcBef>
                <a:spcPts val="600"/>
              </a:spcBef>
              <a:spcAft>
                <a:spcPct val="0"/>
              </a:spcAft>
              <a:buClr>
                <a:schemeClr val="accent1"/>
              </a:buClr>
              <a:buSzPct val="76000"/>
              <a:buFont typeface="Wingdings 3" panose="05040102010807070707" pitchFamily="18" charset="2"/>
              <a:buChar char=""/>
              <a:defRPr/>
            </a:pP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LL(1)</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的含义</a:t>
            </a:r>
          </a:p>
          <a:p>
            <a:pPr marL="548005" marR="0" lvl="1" indent="-273050" algn="l" defTabSz="914400" rtl="0" eaLnBrk="0" fontAlgn="base" latinLnBrk="0" hangingPunct="0">
              <a:lnSpc>
                <a:spcPct val="115000"/>
              </a:lnSpc>
              <a:spcBef>
                <a:spcPts val="500"/>
              </a:spcBef>
              <a:spcAft>
                <a:spcPct val="0"/>
              </a:spcAft>
              <a:buClr>
                <a:schemeClr val="accent2"/>
              </a:buClr>
              <a:buSzPct val="76000"/>
              <a:buFont typeface="Wingdings 3" panose="05040102010807070707" pitchFamily="18" charset="2"/>
              <a:buChar char=""/>
              <a:defRPr/>
            </a:pPr>
            <a:r>
              <a:rPr kumimoji="0" lang="zh-CN" altLang="en-US" sz="2300" b="0" i="0" u="none" strike="noStrike" kern="1200" cap="none" spc="0" normalizeH="0" baseline="0" noProof="0" dirty="0">
                <a:ln>
                  <a:noFill/>
                </a:ln>
                <a:solidFill>
                  <a:srgbClr val="FF0000"/>
                </a:solidFill>
                <a:effectLst/>
                <a:uLnTx/>
                <a:uFillTx/>
                <a:latin typeface="+mj-lt"/>
                <a:ea typeface="楷体_GB2312" pitchFamily="49" charset="-122"/>
                <a:cs typeface="+mn-cs"/>
              </a:rPr>
              <a:t>第一个</a:t>
            </a:r>
            <a:r>
              <a:rPr kumimoji="0" lang="en-US" altLang="zh-CN" sz="2300" b="0" i="0" u="none" strike="noStrike" kern="1200" cap="none" spc="0" normalizeH="0" baseline="0" noProof="0" dirty="0">
                <a:ln>
                  <a:noFill/>
                </a:ln>
                <a:solidFill>
                  <a:srgbClr val="FF0000"/>
                </a:solidFill>
                <a:effectLst/>
                <a:uLnTx/>
                <a:uFillTx/>
                <a:latin typeface="+mj-lt"/>
                <a:ea typeface="楷体_GB2312" pitchFamily="49" charset="-122"/>
                <a:cs typeface="+mn-cs"/>
              </a:rPr>
              <a:t>L</a:t>
            </a:r>
            <a:endParaRPr kumimoji="0" lang="en-US" altLang="zh-CN" sz="2300" b="0" i="0" u="none" strike="noStrike" kern="1200" cap="none" spc="0" normalizeH="0" baseline="0" noProof="0" dirty="0">
              <a:ln>
                <a:noFill/>
              </a:ln>
              <a:solidFill>
                <a:schemeClr val="tx2"/>
              </a:solidFill>
              <a:effectLst/>
              <a:uLnTx/>
              <a:uFillTx/>
              <a:latin typeface="+mj-lt"/>
              <a:ea typeface="楷体_GB2312" pitchFamily="49" charset="-122"/>
              <a:cs typeface="+mn-cs"/>
            </a:endParaRPr>
          </a:p>
          <a:p>
            <a:pPr marL="822325" marR="0" lvl="2" indent="-228600" algn="l" defTabSz="914400" rtl="0" eaLnBrk="0" fontAlgn="base" latinLnBrk="0" hangingPunct="0">
              <a:lnSpc>
                <a:spcPct val="115000"/>
              </a:lnSpc>
              <a:spcBef>
                <a:spcPts val="500"/>
              </a:spcBef>
              <a:spcAft>
                <a:spcPct val="0"/>
              </a:spcAft>
              <a:buClr>
                <a:srgbClr val="BCBCBC"/>
              </a:buClr>
              <a:buSzPct val="76000"/>
              <a:buFont typeface="Wingdings 3" panose="05040102010807070707" pitchFamily="18" charset="2"/>
              <a:buChar char=""/>
              <a:defRPr/>
            </a:pP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从左至右扫描输入串</a:t>
            </a:r>
            <a:r>
              <a:rPr kumimoji="0"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 Left-to-right</a:t>
            </a:r>
            <a:endPar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15000"/>
              </a:lnSpc>
              <a:spcBef>
                <a:spcPts val="500"/>
              </a:spcBef>
              <a:spcAft>
                <a:spcPct val="0"/>
              </a:spcAft>
              <a:buClr>
                <a:schemeClr val="accent2"/>
              </a:buClr>
              <a:buSzPct val="76000"/>
              <a:buFont typeface="Wingdings 3" panose="05040102010807070707" pitchFamily="18" charset="2"/>
              <a:buChar char=""/>
              <a:defRPr/>
            </a:pPr>
            <a:r>
              <a:rPr kumimoji="0" lang="zh-CN" altLang="en-US" sz="2300" b="0" i="0" u="none" strike="noStrike" kern="1200" cap="none" spc="0" normalizeH="0" baseline="0" noProof="0" dirty="0">
                <a:ln>
                  <a:noFill/>
                </a:ln>
                <a:solidFill>
                  <a:srgbClr val="FF0000"/>
                </a:solidFill>
                <a:effectLst/>
                <a:uLnTx/>
                <a:uFillTx/>
                <a:latin typeface="+mj-lt"/>
                <a:ea typeface="楷体_GB2312" pitchFamily="49" charset="-122"/>
                <a:cs typeface="+mn-cs"/>
              </a:rPr>
              <a:t>第二个</a:t>
            </a:r>
            <a:r>
              <a:rPr kumimoji="0" lang="en-US" altLang="zh-CN" sz="2300" b="0" i="0" u="none" strike="noStrike" kern="1200" cap="none" spc="0" normalizeH="0" baseline="0" noProof="0" dirty="0">
                <a:ln>
                  <a:noFill/>
                </a:ln>
                <a:solidFill>
                  <a:srgbClr val="FF0000"/>
                </a:solidFill>
                <a:effectLst/>
                <a:uLnTx/>
                <a:uFillTx/>
                <a:latin typeface="+mj-lt"/>
                <a:ea typeface="楷体_GB2312" pitchFamily="49" charset="-122"/>
                <a:cs typeface="+mn-cs"/>
              </a:rPr>
              <a:t>L</a:t>
            </a:r>
            <a:endParaRPr kumimoji="0" lang="en-US" altLang="zh-CN" sz="2300" b="0" i="0" u="none" strike="noStrike" kern="1200" cap="none" spc="0" normalizeH="0" baseline="0" noProof="0" dirty="0">
              <a:ln>
                <a:noFill/>
              </a:ln>
              <a:solidFill>
                <a:schemeClr val="tx2"/>
              </a:solidFill>
              <a:effectLst/>
              <a:uLnTx/>
              <a:uFillTx/>
              <a:latin typeface="+mj-lt"/>
              <a:ea typeface="楷体_GB2312" pitchFamily="49" charset="-122"/>
              <a:cs typeface="+mn-cs"/>
            </a:endParaRPr>
          </a:p>
          <a:p>
            <a:pPr marL="822325" marR="0" lvl="2" indent="-228600" algn="l" defTabSz="914400" rtl="0" eaLnBrk="0" fontAlgn="base" latinLnBrk="0" hangingPunct="0">
              <a:lnSpc>
                <a:spcPct val="115000"/>
              </a:lnSpc>
              <a:spcBef>
                <a:spcPts val="500"/>
              </a:spcBef>
              <a:spcAft>
                <a:spcPct val="0"/>
              </a:spcAft>
              <a:buClr>
                <a:srgbClr val="BCBCBC"/>
              </a:buClr>
              <a:buSzPct val="76000"/>
              <a:buFont typeface="Wingdings 3" panose="05040102010807070707" pitchFamily="18" charset="2"/>
              <a:buChar char=""/>
              <a:defRPr/>
            </a:pP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最左推导</a:t>
            </a:r>
            <a:r>
              <a:rPr kumimoji="0"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 Leftmost derivation</a:t>
            </a:r>
            <a:endPar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15000"/>
              </a:lnSpc>
              <a:spcBef>
                <a:spcPts val="500"/>
              </a:spcBef>
              <a:spcAft>
                <a:spcPct val="0"/>
              </a:spcAft>
              <a:buClr>
                <a:schemeClr val="accent2"/>
              </a:buClr>
              <a:buSzPct val="76000"/>
              <a:buFont typeface="Wingdings 3" panose="05040102010807070707" pitchFamily="18" charset="2"/>
              <a:buChar char=""/>
              <a:defRPr/>
            </a:pPr>
            <a:r>
              <a:rPr kumimoji="0" lang="en-US" altLang="zh-CN" sz="2300" b="0" i="0" u="none" strike="noStrike" kern="1200" cap="none" spc="0" normalizeH="0" baseline="0" noProof="0" dirty="0">
                <a:ln>
                  <a:noFill/>
                </a:ln>
                <a:solidFill>
                  <a:srgbClr val="FF0000"/>
                </a:solidFill>
                <a:effectLst/>
                <a:uLnTx/>
                <a:uFillTx/>
                <a:latin typeface="+mj-lt"/>
                <a:ea typeface="楷体_GB2312" pitchFamily="49" charset="-122"/>
                <a:cs typeface="+mn-cs"/>
              </a:rPr>
              <a:t>1</a:t>
            </a:r>
            <a:endParaRPr kumimoji="0" lang="en-US" altLang="zh-CN" sz="2300" b="0" i="0" u="none" strike="noStrike" kern="1200" cap="none" spc="0" normalizeH="0" baseline="0" noProof="0" dirty="0">
              <a:ln>
                <a:noFill/>
              </a:ln>
              <a:solidFill>
                <a:schemeClr val="tx2"/>
              </a:solidFill>
              <a:effectLst/>
              <a:uLnTx/>
              <a:uFillTx/>
              <a:latin typeface="+mj-lt"/>
              <a:ea typeface="楷体_GB2312" pitchFamily="49" charset="-122"/>
              <a:cs typeface="+mn-cs"/>
            </a:endParaRPr>
          </a:p>
          <a:p>
            <a:pPr marL="822325" marR="0" lvl="2" indent="-228600" algn="l" defTabSz="914400" rtl="0" eaLnBrk="0" fontAlgn="base" latinLnBrk="0" hangingPunct="0">
              <a:lnSpc>
                <a:spcPct val="115000"/>
              </a:lnSpc>
              <a:spcBef>
                <a:spcPts val="500"/>
              </a:spcBef>
              <a:spcAft>
                <a:spcPct val="0"/>
              </a:spcAft>
              <a:buClr>
                <a:srgbClr val="BCBCBC"/>
              </a:buClr>
              <a:buSzPct val="76000"/>
              <a:buFont typeface="Wingdings 3" panose="05040102010807070707" pitchFamily="18" charset="2"/>
              <a:buChar char=""/>
              <a:defRPr/>
            </a:pP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分析时每一步只需向前查看一个符号</a:t>
            </a:r>
          </a:p>
          <a:p>
            <a:pPr marL="273050" marR="0" lvl="0" indent="-273050" algn="l" defTabSz="914400" rtl="0" eaLnBrk="0" fontAlgn="base" latinLnBrk="0" hangingPunct="0">
              <a:lnSpc>
                <a:spcPct val="115000"/>
              </a:lnSpc>
              <a:spcBef>
                <a:spcPts val="600"/>
              </a:spcBef>
              <a:spcAft>
                <a:spcPct val="0"/>
              </a:spcAft>
              <a:buClr>
                <a:schemeClr val="accent1"/>
              </a:buClr>
              <a:buSzPct val="76000"/>
              <a:buFont typeface="Wingdings 3" panose="05040102010807070707" pitchFamily="18" charset="2"/>
              <a:buChar char=""/>
              <a:defRPr/>
            </a:pP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对于一个</a:t>
            </a: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LL(1)</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文法</a:t>
            </a:r>
          </a:p>
          <a:p>
            <a:pPr marL="548005" marR="0" lvl="1" indent="-273050" algn="l" defTabSz="914400" rtl="0" eaLnBrk="0" fontAlgn="base" latinLnBrk="0" hangingPunct="0">
              <a:lnSpc>
                <a:spcPct val="115000"/>
              </a:lnSpc>
              <a:spcBef>
                <a:spcPts val="500"/>
              </a:spcBef>
              <a:spcAft>
                <a:spcPct val="0"/>
              </a:spcAft>
              <a:buClr>
                <a:schemeClr val="accent2"/>
              </a:buClr>
              <a:buSzPct val="76000"/>
              <a:buFont typeface="Wingdings 3" panose="05040102010807070707" pitchFamily="18" charset="2"/>
              <a:buChar char=""/>
              <a:defRPr/>
            </a:pP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可以对其输入串进行有效的无回溯的自上而下分析</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39940"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2024/4/6</a:t>
            </a:fld>
            <a:endParaRPr lang="zh-TW" altLang="en-US" sz="1400" dirty="0">
              <a:solidFill>
                <a:schemeClr val="tx2"/>
              </a:solidFill>
            </a:endParaRPr>
          </a:p>
        </p:txBody>
      </p:sp>
      <p:sp>
        <p:nvSpPr>
          <p:cNvPr id="39941"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15</a:t>
            </a:fld>
            <a:endParaRPr lang="zh-TW" altLang="en-US" sz="1400" dirty="0">
              <a:solidFill>
                <a:schemeClr val="tx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Elimination of left recursion</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直接消除产生式中的左递归</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假定关于非终结符</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P</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的规则为</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panose="05000000000000000000" pitchFamily="2" charset="2"/>
              <a:buNone/>
              <a:defRPr/>
            </a:pPr>
            <a:r>
              <a:rPr kumimoji="0" lang="zh-CN" altLang="en-US" sz="2400" b="1" i="0" u="none" strike="noStrike" kern="1200" cap="none" spc="0" normalizeH="0" baseline="0" noProof="0" dirty="0">
                <a:ln>
                  <a:noFill/>
                </a:ln>
                <a:solidFill>
                  <a:srgbClr val="0000CC"/>
                </a:solidFill>
                <a:effectLst/>
                <a:uLnTx/>
                <a:uFillTx/>
                <a:latin typeface="+mj-lt"/>
                <a:ea typeface="楷体_GB2312"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rPr>
              <a:t>P→P</a:t>
            </a: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rPr>
              <a:t> | </a:t>
            </a: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panose="05000000000000000000" pitchFamily="2" charset="2"/>
              <a:buNone/>
              <a:defRPr/>
            </a:pPr>
            <a:r>
              <a:rPr kumimoji="0" lang="en-US" altLang="zh-CN" sz="2400" b="1" i="0" u="none" strike="noStrike" kern="1200" cap="none" spc="0" normalizeH="0" baseline="0" noProof="0" dirty="0">
                <a:ln>
                  <a:noFill/>
                </a:ln>
                <a:solidFill>
                  <a:schemeClr val="tx2"/>
                </a:solidFill>
                <a:effectLst/>
                <a:uLnTx/>
                <a:uFillTx/>
                <a:latin typeface="+mj-lt"/>
                <a:ea typeface="楷体_GB2312" pitchFamily="49" charset="-122"/>
                <a:cs typeface="+mn-cs"/>
              </a:rPr>
              <a:t>   </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其中</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不以</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P</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开头</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那么，我们可以把</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P</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的规则</a:t>
            </a:r>
            <a:r>
              <a:rPr kumimoji="0" lang="zh-CN" altLang="en-US" sz="2400" b="0" i="0" u="none" strike="noStrike" kern="1200" cap="none" spc="0" normalizeH="0" baseline="0" noProof="0" dirty="0">
                <a:ln>
                  <a:noFill/>
                </a:ln>
                <a:solidFill>
                  <a:srgbClr val="FF0000"/>
                </a:solidFill>
                <a:effectLst/>
                <a:uLnTx/>
                <a:uFillTx/>
                <a:latin typeface="+mj-lt"/>
                <a:ea typeface="楷体_GB2312" pitchFamily="49" charset="-122"/>
                <a:cs typeface="+mn-cs"/>
              </a:rPr>
              <a:t>等价</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地改写为如下的非直接左递归形式：</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panose="05000000000000000000" pitchFamily="2" charset="2"/>
              <a:buNone/>
              <a:defRPr/>
            </a:pPr>
            <a:r>
              <a:rPr kumimoji="0" lang="zh-CN" altLang="en-US" sz="2400" b="1" i="0" u="none" strike="noStrike" kern="1200" cap="none" spc="0" normalizeH="0" baseline="0" noProof="0" dirty="0">
                <a:ln>
                  <a:noFill/>
                </a:ln>
                <a:solidFill>
                  <a:srgbClr val="0000CC"/>
                </a:solidFill>
                <a:effectLst/>
                <a:uLnTx/>
                <a:uFillTx/>
                <a:latin typeface="+mj-lt"/>
                <a:ea typeface="楷体_GB2312"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rPr>
              <a:t>P→</a:t>
            </a: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rPr>
              <a:t>P</a:t>
            </a: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panose="05000000000000000000" pitchFamily="2" charset="2"/>
              <a:buNone/>
              <a:defRPr/>
            </a:pP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rPr>
              <a:t>                            P</a:t>
            </a: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rPr>
              <a:t>P</a:t>
            </a: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endParaRPr kumimoji="0" lang="en-US" altLang="zh-CN" sz="2400" b="0" i="0" u="none" strike="noStrike" kern="1200" cap="none" spc="0" normalizeH="0" baseline="0" noProof="0" dirty="0">
              <a:ln>
                <a:noFill/>
              </a:ln>
              <a:solidFill>
                <a:srgbClr val="0000CC"/>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22532"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2024/4/6</a:t>
            </a:fld>
            <a:endParaRPr lang="zh-TW" altLang="en-US" sz="1400" dirty="0">
              <a:solidFill>
                <a:schemeClr val="tx2"/>
              </a:solidFill>
            </a:endParaRPr>
          </a:p>
        </p:txBody>
      </p:sp>
      <p:sp>
        <p:nvSpPr>
          <p:cNvPr id="22533"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16</a:t>
            </a:fld>
            <a:endParaRPr lang="zh-TW" altLang="en-US" sz="1400" dirty="0">
              <a:solidFill>
                <a:schemeClr val="tx2"/>
              </a:solidFill>
            </a:endParaRPr>
          </a:p>
        </p:txBody>
      </p:sp>
      <p:sp>
        <p:nvSpPr>
          <p:cNvPr id="2" name="文本框 1"/>
          <p:cNvSpPr txBox="1"/>
          <p:nvPr/>
        </p:nvSpPr>
        <p:spPr>
          <a:xfrm>
            <a:off x="6300470" y="3429000"/>
            <a:ext cx="684530" cy="460375"/>
          </a:xfrm>
          <a:prstGeom prst="rect">
            <a:avLst/>
          </a:prstGeom>
          <a:noFill/>
        </p:spPr>
        <p:txBody>
          <a:bodyPr wrap="none" rtlCol="0">
            <a:spAutoFit/>
          </a:bodyPr>
          <a:lstStyle/>
          <a:p>
            <a:pPr algn="l"/>
            <a:r>
              <a:rPr lang="en-US" altLang="zh-CN" b="1" noProof="0" dirty="0">
                <a:ln>
                  <a:noFill/>
                </a:ln>
                <a:solidFill>
                  <a:srgbClr val="FF0000"/>
                </a:solidFill>
                <a:effectLst/>
                <a:uLnTx/>
                <a:uFillTx/>
                <a:latin typeface="+mj-lt"/>
                <a:ea typeface="楷体_GB2312" pitchFamily="49" charset="-122"/>
                <a:sym typeface="Symbol" panose="05050102010706020507" pitchFamily="18" charset="2"/>
              </a:rPr>
              <a:t>*</a:t>
            </a:r>
          </a:p>
        </p:txBody>
      </p:sp>
      <p:cxnSp>
        <p:nvCxnSpPr>
          <p:cNvPr id="5" name="直接箭头连接符 4"/>
          <p:cNvCxnSpPr/>
          <p:nvPr/>
        </p:nvCxnSpPr>
        <p:spPr>
          <a:xfrm>
            <a:off x="5367655" y="2604770"/>
            <a:ext cx="932815" cy="89662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H="1">
            <a:off x="5004435" y="3789045"/>
            <a:ext cx="1296035" cy="360045"/>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Elimination of left recursion</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一般而言，假定关于</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P</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的全部产生式是</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panose="05000000000000000000" pitchFamily="2" charset="2"/>
              <a:buNone/>
              <a:defRPr/>
            </a:pPr>
            <a:r>
              <a:rPr kumimoji="0" lang="zh-CN" altLang="en-US" sz="2400" b="1" i="0" u="none" strike="noStrike" kern="1200" cap="none" spc="0" normalizeH="0" baseline="0" noProof="0" dirty="0">
                <a:ln>
                  <a:noFill/>
                </a:ln>
                <a:solidFill>
                  <a:schemeClr val="tx2"/>
                </a:solidFill>
                <a:effectLst/>
                <a:uLnTx/>
                <a:uFillTx/>
                <a:latin typeface="+mj-lt"/>
                <a:ea typeface="楷体_GB2312"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rPr>
              <a:t>P→P</a:t>
            </a: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400" b="1" i="0" u="none" strike="noStrike" kern="1200" cap="none" spc="0" normalizeH="0" baseline="-25000" noProof="0" dirty="0">
                <a:ln>
                  <a:noFill/>
                </a:ln>
                <a:solidFill>
                  <a:srgbClr val="0000CC"/>
                </a:solidFill>
                <a:effectLst/>
                <a:uLnTx/>
                <a:uFillTx/>
                <a:latin typeface="+mj-lt"/>
                <a:ea typeface="楷体_GB2312"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rPr>
              <a:t>| P</a:t>
            </a: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400" b="1" i="0" u="none" strike="noStrike" kern="1200" cap="none" spc="0" normalizeH="0" baseline="-25000" noProof="0" dirty="0">
                <a:ln>
                  <a:noFill/>
                </a:ln>
                <a:solidFill>
                  <a:srgbClr val="0000CC"/>
                </a:solidFill>
                <a:effectLst/>
                <a:uLnTx/>
                <a:uFillTx/>
                <a:latin typeface="+mj-lt"/>
                <a:ea typeface="楷体_GB2312" pitchFamily="49" charset="-122"/>
                <a:cs typeface="+mn-cs"/>
              </a:rPr>
              <a:t>2 </a:t>
            </a: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rPr>
              <a:t>| … | </a:t>
            </a:r>
            <a:r>
              <a:rPr kumimoji="0" lang="en-US" altLang="zh-CN" sz="2400" b="1" i="0" u="none" strike="noStrike" kern="1200" cap="none" spc="0" normalizeH="0" baseline="0" noProof="0" dirty="0" err="1">
                <a:ln>
                  <a:noFill/>
                </a:ln>
                <a:solidFill>
                  <a:srgbClr val="0000CC"/>
                </a:solidFill>
                <a:effectLst/>
                <a:uLnTx/>
                <a:uFillTx/>
                <a:latin typeface="+mj-lt"/>
                <a:ea typeface="楷体_GB2312" pitchFamily="49" charset="-122"/>
                <a:cs typeface="+mn-cs"/>
              </a:rPr>
              <a:t>P</a:t>
            </a:r>
            <a:r>
              <a:rPr kumimoji="0" lang="en-US" altLang="zh-CN" sz="2400" b="1" i="0" u="none" strike="noStrike" kern="1200" cap="none" spc="0" normalizeH="0" baseline="0" noProof="0" dirty="0" err="1">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400" b="1" i="0" u="none" strike="noStrike" kern="1200" cap="none" spc="0" normalizeH="0" baseline="-25000" noProof="0" dirty="0" err="1">
                <a:ln>
                  <a:noFill/>
                </a:ln>
                <a:solidFill>
                  <a:srgbClr val="0000CC"/>
                </a:solidFill>
                <a:effectLst/>
                <a:uLnTx/>
                <a:uFillTx/>
                <a:latin typeface="+mj-lt"/>
                <a:ea typeface="楷体_GB2312" pitchFamily="49" charset="-122"/>
                <a:cs typeface="+mn-cs"/>
              </a:rPr>
              <a:t>m</a:t>
            </a:r>
            <a:r>
              <a:rPr kumimoji="0" lang="en-US" altLang="zh-CN" sz="2400" b="1" i="0" u="none" strike="noStrike" kern="1200" cap="none" spc="0" normalizeH="0" baseline="-25000" noProof="0" dirty="0">
                <a:ln>
                  <a:noFill/>
                </a:ln>
                <a:solidFill>
                  <a:srgbClr val="0000CC"/>
                </a:solidFill>
                <a:effectLst/>
                <a:uLnTx/>
                <a:uFillTx/>
                <a:latin typeface="+mj-lt"/>
                <a:ea typeface="楷体_GB2312"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rPr>
              <a:t>| </a:t>
            </a:r>
            <a:r>
              <a:rPr kumimoji="0" lang="en-US" altLang="zh-CN" sz="2400" b="1" i="0" u="none" strike="noStrike" kern="1200" cap="none" spc="0" normalizeH="0" baseline="0" noProof="0" dirty="0">
                <a:ln>
                  <a:noFill/>
                </a:ln>
                <a:solidFill>
                  <a:srgbClr val="FF0000"/>
                </a:solidFill>
                <a:effectLst/>
                <a:uLnTx/>
                <a:uFillTx/>
                <a:latin typeface="+mj-lt"/>
                <a:ea typeface="楷体_GB2312" pitchFamily="49" charset="-122"/>
                <a:cs typeface="+mn-cs"/>
                <a:sym typeface="Symbol" panose="05050102010706020507" pitchFamily="18" charset="2"/>
              </a:rPr>
              <a:t></a:t>
            </a:r>
            <a:r>
              <a:rPr kumimoji="0" lang="en-US" altLang="zh-CN" sz="2400" b="1" i="0" u="none" strike="noStrike" kern="1200" cap="none" spc="0" normalizeH="0" baseline="-25000" noProof="0" dirty="0">
                <a:ln>
                  <a:noFill/>
                </a:ln>
                <a:solidFill>
                  <a:srgbClr val="FF0000"/>
                </a:solidFill>
                <a:effectLst/>
                <a:uLnTx/>
                <a:uFillTx/>
                <a:latin typeface="+mj-lt"/>
                <a:ea typeface="楷体_GB2312" pitchFamily="49" charset="-122"/>
                <a:cs typeface="+mn-cs"/>
              </a:rPr>
              <a:t>1 </a:t>
            </a:r>
            <a:r>
              <a:rPr kumimoji="0" lang="en-US" altLang="zh-CN" sz="2400" b="1" i="0" u="none" strike="noStrike" kern="1200" cap="none" spc="0" normalizeH="0" baseline="0" noProof="0" dirty="0">
                <a:ln>
                  <a:noFill/>
                </a:ln>
                <a:solidFill>
                  <a:srgbClr val="FF0000"/>
                </a:solidFill>
                <a:effectLst/>
                <a:uLnTx/>
                <a:uFillTx/>
                <a:latin typeface="+mj-lt"/>
                <a:ea typeface="楷体_GB2312" pitchFamily="49" charset="-122"/>
                <a:cs typeface="+mn-cs"/>
              </a:rPr>
              <a:t>| </a:t>
            </a:r>
            <a:r>
              <a:rPr kumimoji="0" lang="en-US" altLang="zh-CN" sz="2400" b="1" i="0" u="none" strike="noStrike" kern="1200" cap="none" spc="0" normalizeH="0" baseline="0" noProof="0" dirty="0">
                <a:ln>
                  <a:noFill/>
                </a:ln>
                <a:solidFill>
                  <a:srgbClr val="FF0000"/>
                </a:solidFill>
                <a:effectLst/>
                <a:uLnTx/>
                <a:uFillTx/>
                <a:latin typeface="+mj-lt"/>
                <a:ea typeface="楷体_GB2312" pitchFamily="49" charset="-122"/>
                <a:cs typeface="+mn-cs"/>
                <a:sym typeface="Symbol" panose="05050102010706020507" pitchFamily="18" charset="2"/>
              </a:rPr>
              <a:t></a:t>
            </a:r>
            <a:r>
              <a:rPr kumimoji="0" lang="en-US" altLang="zh-CN" sz="2400" b="1" i="0" u="none" strike="noStrike" kern="1200" cap="none" spc="0" normalizeH="0" baseline="-25000" noProof="0" dirty="0">
                <a:ln>
                  <a:noFill/>
                </a:ln>
                <a:solidFill>
                  <a:srgbClr val="FF0000"/>
                </a:solidFill>
                <a:effectLst/>
                <a:uLnTx/>
                <a:uFillTx/>
                <a:latin typeface="+mj-lt"/>
                <a:ea typeface="楷体_GB2312" pitchFamily="49" charset="-122"/>
                <a:cs typeface="+mn-cs"/>
              </a:rPr>
              <a:t>2</a:t>
            </a:r>
            <a:r>
              <a:rPr kumimoji="0" lang="en-US" altLang="zh-CN" sz="2400" b="1" i="0" u="none" strike="noStrike" kern="1200" cap="none" spc="0" normalizeH="0" baseline="0" noProof="0" dirty="0">
                <a:ln>
                  <a:noFill/>
                </a:ln>
                <a:solidFill>
                  <a:srgbClr val="FF0000"/>
                </a:solidFill>
                <a:effectLst/>
                <a:uLnTx/>
                <a:uFillTx/>
                <a:latin typeface="+mj-lt"/>
                <a:ea typeface="楷体_GB2312" pitchFamily="49" charset="-122"/>
                <a:cs typeface="+mn-cs"/>
              </a:rPr>
              <a:t>|…|</a:t>
            </a:r>
            <a:r>
              <a:rPr kumimoji="0" lang="en-US" altLang="zh-CN" sz="2400" b="1" i="0" u="none" strike="noStrike" kern="1200" cap="none" spc="0" normalizeH="0" baseline="0" noProof="0" dirty="0">
                <a:ln>
                  <a:noFill/>
                </a:ln>
                <a:solidFill>
                  <a:srgbClr val="FF0000"/>
                </a:solidFill>
                <a:effectLst/>
                <a:uLnTx/>
                <a:uFillTx/>
                <a:latin typeface="+mj-lt"/>
                <a:ea typeface="楷体_GB2312" pitchFamily="49" charset="-122"/>
                <a:cs typeface="+mn-cs"/>
                <a:sym typeface="Symbol" panose="05050102010706020507" pitchFamily="18" charset="2"/>
              </a:rPr>
              <a:t></a:t>
            </a:r>
            <a:r>
              <a:rPr kumimoji="0" lang="en-US" altLang="zh-CN" sz="2400" b="1" i="0" u="none" strike="noStrike" kern="1200" cap="none" spc="0" normalizeH="0" baseline="-25000" noProof="0" dirty="0">
                <a:ln>
                  <a:noFill/>
                </a:ln>
                <a:solidFill>
                  <a:srgbClr val="FF0000"/>
                </a:solidFill>
                <a:effectLst/>
                <a:uLnTx/>
                <a:uFillTx/>
                <a:latin typeface="+mj-lt"/>
                <a:ea typeface="楷体_GB2312" pitchFamily="49" charset="-122"/>
                <a:cs typeface="+mn-cs"/>
              </a:rPr>
              <a:t>n</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panose="05000000000000000000" pitchFamily="2" charset="2"/>
              <a:buNone/>
              <a:defRPr/>
            </a:pPr>
            <a:endParaRPr kumimoji="0" lang="en-US" altLang="zh-CN" sz="2400" b="1"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panose="05000000000000000000" pitchFamily="2" charset="2"/>
              <a:buNone/>
              <a:defRPr/>
            </a:pPr>
            <a:r>
              <a:rPr kumimoji="0" lang="zh-CN" altLang="en-US" sz="2400" b="1" i="0" u="none" strike="noStrike" kern="1200" cap="none" spc="0" normalizeH="0" baseline="0" noProof="0" dirty="0">
                <a:ln>
                  <a:noFill/>
                </a:ln>
                <a:solidFill>
                  <a:schemeClr val="tx1"/>
                </a:solidFill>
                <a:effectLst/>
                <a:uLnTx/>
                <a:uFillTx/>
                <a:latin typeface="+mj-lt"/>
                <a:ea typeface="楷体_GB2312" pitchFamily="49" charset="-122"/>
                <a:cs typeface="+mn-cs"/>
              </a:rPr>
              <a:t>其中，每个</a:t>
            </a:r>
            <a:r>
              <a:rPr kumimoji="0" lang="zh-CN" altLang="en-US" sz="2400" b="1"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zh-CN" altLang="en-US" sz="2400" b="1" i="0" u="none" strike="noStrike" kern="1200" cap="none" spc="0" normalizeH="0" baseline="0" noProof="0" dirty="0">
                <a:ln>
                  <a:noFill/>
                </a:ln>
                <a:solidFill>
                  <a:schemeClr val="tx1"/>
                </a:solidFill>
                <a:effectLst/>
                <a:uLnTx/>
                <a:uFillTx/>
                <a:latin typeface="+mj-lt"/>
                <a:ea typeface="楷体_GB2312" pitchFamily="49" charset="-122"/>
                <a:cs typeface="+mn-cs"/>
              </a:rPr>
              <a:t>都不等于</a:t>
            </a:r>
            <a:r>
              <a:rPr kumimoji="0" lang="zh-CN" altLang="en-US" sz="2400" b="1"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zh-CN" altLang="en-US" sz="2400" b="1" i="0" u="none" strike="noStrike" kern="1200" cap="none" spc="0" normalizeH="0" baseline="0" noProof="0" dirty="0">
                <a:ln>
                  <a:noFill/>
                </a:ln>
                <a:solidFill>
                  <a:schemeClr val="tx1"/>
                </a:solidFill>
                <a:effectLst/>
                <a:uLnTx/>
                <a:uFillTx/>
                <a:latin typeface="+mj-lt"/>
                <a:ea typeface="楷体_GB2312" pitchFamily="49" charset="-122"/>
                <a:cs typeface="+mn-cs"/>
              </a:rPr>
              <a:t>，而每个</a:t>
            </a:r>
            <a:r>
              <a:rPr kumimoji="0" lang="zh-CN" altLang="en-US" sz="2400" b="1"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zh-CN" altLang="en-US" sz="2400" b="1" i="0" u="none" strike="noStrike" kern="1200" cap="none" spc="0" normalizeH="0" baseline="0" noProof="0" dirty="0">
                <a:ln>
                  <a:noFill/>
                </a:ln>
                <a:solidFill>
                  <a:schemeClr val="tx1"/>
                </a:solidFill>
                <a:effectLst/>
                <a:uLnTx/>
                <a:uFillTx/>
                <a:latin typeface="+mj-lt"/>
                <a:ea typeface="楷体_GB2312" pitchFamily="49" charset="-122"/>
                <a:cs typeface="+mn-cs"/>
              </a:rPr>
              <a:t>都不以</a:t>
            </a:r>
            <a:r>
              <a:rPr kumimoji="0" lang="en-US" altLang="zh-CN" sz="2400" b="1" i="0" u="none" strike="noStrike" kern="1200" cap="none" spc="0" normalizeH="0" baseline="0" noProof="0" dirty="0">
                <a:ln>
                  <a:noFill/>
                </a:ln>
                <a:solidFill>
                  <a:schemeClr val="tx1"/>
                </a:solidFill>
                <a:effectLst/>
                <a:uLnTx/>
                <a:uFillTx/>
                <a:latin typeface="+mj-lt"/>
                <a:ea typeface="楷体_GB2312" pitchFamily="49" charset="-122"/>
                <a:cs typeface="+mn-cs"/>
              </a:rPr>
              <a:t>P</a:t>
            </a:r>
            <a:r>
              <a:rPr kumimoji="0" lang="zh-CN" altLang="en-US" sz="2400" b="1" i="0" u="none" strike="noStrike" kern="1200" cap="none" spc="0" normalizeH="0" baseline="0" noProof="0" dirty="0">
                <a:ln>
                  <a:noFill/>
                </a:ln>
                <a:solidFill>
                  <a:schemeClr val="tx1"/>
                </a:solidFill>
                <a:effectLst/>
                <a:uLnTx/>
                <a:uFillTx/>
                <a:latin typeface="+mj-lt"/>
                <a:ea typeface="楷体_GB2312" pitchFamily="49" charset="-122"/>
                <a:cs typeface="+mn-cs"/>
              </a:rPr>
              <a:t>开头</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panose="05000000000000000000" pitchFamily="2" charset="2"/>
              <a:buNone/>
              <a:defRPr/>
            </a:pPr>
            <a:endParaRPr kumimoji="0" lang="en-US" altLang="zh-CN" sz="2400" b="1"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panose="05000000000000000000" pitchFamily="2" charset="2"/>
              <a:buNone/>
              <a:defRPr/>
            </a:pPr>
            <a:r>
              <a:rPr kumimoji="0" lang="zh-CN" altLang="en-US" sz="2400" b="1" i="0" u="none" strike="noStrike" kern="1200" cap="none" spc="0" normalizeH="0" baseline="0" noProof="0" dirty="0">
                <a:ln>
                  <a:noFill/>
                </a:ln>
                <a:solidFill>
                  <a:schemeClr val="tx1"/>
                </a:solidFill>
                <a:effectLst/>
                <a:uLnTx/>
                <a:uFillTx/>
                <a:latin typeface="+mj-lt"/>
                <a:ea typeface="楷体_GB2312" pitchFamily="49" charset="-122"/>
                <a:cs typeface="+mn-cs"/>
              </a:rPr>
              <a:t>那么，消除</a:t>
            </a:r>
            <a:r>
              <a:rPr kumimoji="0" lang="en-US" altLang="zh-CN" sz="2400" b="1" i="0" u="none" strike="noStrike" kern="1200" cap="none" spc="0" normalizeH="0" baseline="0" noProof="0" dirty="0">
                <a:ln>
                  <a:noFill/>
                </a:ln>
                <a:solidFill>
                  <a:schemeClr val="tx1"/>
                </a:solidFill>
                <a:effectLst/>
                <a:uLnTx/>
                <a:uFillTx/>
                <a:latin typeface="+mj-lt"/>
                <a:ea typeface="楷体_GB2312" pitchFamily="49" charset="-122"/>
                <a:cs typeface="+mn-cs"/>
              </a:rPr>
              <a:t>P</a:t>
            </a:r>
            <a:r>
              <a:rPr kumimoji="0" lang="zh-CN" altLang="en-US" sz="2400" b="1" i="0" u="none" strike="noStrike" kern="1200" cap="none" spc="0" normalizeH="0" baseline="0" noProof="0" dirty="0">
                <a:ln>
                  <a:noFill/>
                </a:ln>
                <a:solidFill>
                  <a:schemeClr val="tx1"/>
                </a:solidFill>
                <a:effectLst/>
                <a:uLnTx/>
                <a:uFillTx/>
                <a:latin typeface="+mj-lt"/>
                <a:ea typeface="楷体_GB2312" pitchFamily="49" charset="-122"/>
                <a:cs typeface="+mn-cs"/>
              </a:rPr>
              <a:t>的直接左递归性就是改写这些规则：</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panose="05000000000000000000" pitchFamily="2" charset="2"/>
              <a:buNone/>
              <a:defRPr/>
            </a:pPr>
            <a:r>
              <a:rPr kumimoji="0" lang="zh-CN" altLang="en-US" sz="2400" b="1" i="0" u="none" strike="noStrike" kern="1200" cap="none" spc="0" normalizeH="0" baseline="0" noProof="0" dirty="0">
                <a:ln>
                  <a:noFill/>
                </a:ln>
                <a:solidFill>
                  <a:schemeClr val="tx2"/>
                </a:solidFill>
                <a:effectLst/>
                <a:uLnTx/>
                <a:uFillTx/>
                <a:latin typeface="+mj-lt"/>
                <a:ea typeface="楷体_GB2312" pitchFamily="49" charset="-122"/>
                <a:cs typeface="+mn-cs"/>
              </a:rPr>
              <a:t>             </a:t>
            </a:r>
            <a:r>
              <a:rPr kumimoji="0" lang="en-US" altLang="zh-CN" sz="2400" b="1" i="0" u="none" strike="noStrike" kern="1200" cap="none" spc="0" normalizeH="0" baseline="0" noProof="0" dirty="0">
                <a:ln>
                  <a:noFill/>
                </a:ln>
                <a:solidFill>
                  <a:srgbClr val="FF0000"/>
                </a:solidFill>
                <a:effectLst/>
                <a:uLnTx/>
                <a:uFillTx/>
                <a:latin typeface="+mj-lt"/>
                <a:ea typeface="楷体_GB2312" pitchFamily="49" charset="-122"/>
                <a:cs typeface="+mn-cs"/>
              </a:rPr>
              <a:t>P→</a:t>
            </a:r>
            <a:r>
              <a:rPr kumimoji="0" lang="en-US" altLang="zh-CN" sz="2400" b="1" i="0" u="none" strike="noStrike" kern="1200" cap="none" spc="0" normalizeH="0" baseline="0" noProof="0" dirty="0">
                <a:ln>
                  <a:noFill/>
                </a:ln>
                <a:solidFill>
                  <a:srgbClr val="FF0000"/>
                </a:solidFill>
                <a:effectLst/>
                <a:uLnTx/>
                <a:uFillTx/>
                <a:latin typeface="+mj-lt"/>
                <a:ea typeface="楷体_GB2312" pitchFamily="49" charset="-122"/>
                <a:cs typeface="+mn-cs"/>
                <a:sym typeface="Symbol" panose="05050102010706020507" pitchFamily="18" charset="2"/>
              </a:rPr>
              <a:t></a:t>
            </a:r>
            <a:r>
              <a:rPr kumimoji="0" lang="en-US" altLang="zh-CN" sz="2400" b="1" i="0" u="none" strike="noStrike" kern="1200" cap="none" spc="0" normalizeH="0" baseline="-25000" noProof="0" dirty="0">
                <a:ln>
                  <a:noFill/>
                </a:ln>
                <a:solidFill>
                  <a:srgbClr val="FF0000"/>
                </a:solidFill>
                <a:effectLst/>
                <a:uLnTx/>
                <a:uFillTx/>
                <a:latin typeface="+mj-lt"/>
                <a:ea typeface="楷体_GB2312" pitchFamily="49" charset="-122"/>
                <a:cs typeface="+mn-cs"/>
              </a:rPr>
              <a:t>1</a:t>
            </a:r>
            <a:r>
              <a:rPr kumimoji="0" lang="en-US" altLang="zh-CN" sz="2400" b="1" i="0" u="none" strike="noStrike" kern="1200" cap="none" spc="0" normalizeH="0" baseline="0" noProof="0" dirty="0">
                <a:ln>
                  <a:noFill/>
                </a:ln>
                <a:solidFill>
                  <a:srgbClr val="FF0000"/>
                </a:solidFill>
                <a:effectLst/>
                <a:uLnTx/>
                <a:uFillTx/>
                <a:latin typeface="+mj-lt"/>
                <a:ea typeface="楷体_GB2312" pitchFamily="49" charset="-122"/>
                <a:cs typeface="+mn-cs"/>
              </a:rPr>
              <a:t>P</a:t>
            </a:r>
            <a:r>
              <a:rPr kumimoji="0" lang="en-US" altLang="zh-CN" sz="2400" b="1" i="0" u="none" strike="noStrike" kern="1200" cap="none" spc="0" normalizeH="0" baseline="0" noProof="0" dirty="0">
                <a:ln>
                  <a:noFill/>
                </a:ln>
                <a:solidFill>
                  <a:srgbClr val="FF0000"/>
                </a:solidFill>
                <a:effectLst/>
                <a:uLnTx/>
                <a:uFillTx/>
                <a:latin typeface="+mj-lt"/>
                <a:ea typeface="楷体_GB2312" pitchFamily="49" charset="-122"/>
                <a:cs typeface="+mn-cs"/>
                <a:sym typeface="Symbol" panose="05050102010706020507" pitchFamily="18" charset="2"/>
              </a:rPr>
              <a:t></a:t>
            </a:r>
            <a:r>
              <a:rPr kumimoji="0" lang="en-US" altLang="zh-CN" sz="2400" b="1" i="0" u="none" strike="noStrike" kern="1200" cap="none" spc="0" normalizeH="0" baseline="0" noProof="0" dirty="0">
                <a:ln>
                  <a:noFill/>
                </a:ln>
                <a:solidFill>
                  <a:srgbClr val="FF0000"/>
                </a:solidFill>
                <a:effectLst/>
                <a:uLnTx/>
                <a:uFillTx/>
                <a:latin typeface="+mj-lt"/>
                <a:ea typeface="楷体_GB2312" pitchFamily="49" charset="-122"/>
                <a:cs typeface="+mn-cs"/>
              </a:rPr>
              <a:t> | </a:t>
            </a:r>
            <a:r>
              <a:rPr kumimoji="0" lang="en-US" altLang="zh-CN" sz="2400" b="1" i="0" u="none" strike="noStrike" kern="1200" cap="none" spc="0" normalizeH="0" baseline="0" noProof="0" dirty="0">
                <a:ln>
                  <a:noFill/>
                </a:ln>
                <a:solidFill>
                  <a:srgbClr val="FF0000"/>
                </a:solidFill>
                <a:effectLst/>
                <a:uLnTx/>
                <a:uFillTx/>
                <a:latin typeface="+mj-lt"/>
                <a:ea typeface="楷体_GB2312" pitchFamily="49" charset="-122"/>
                <a:cs typeface="+mn-cs"/>
                <a:sym typeface="Symbol" panose="05050102010706020507" pitchFamily="18" charset="2"/>
              </a:rPr>
              <a:t></a:t>
            </a:r>
            <a:r>
              <a:rPr kumimoji="0" lang="en-US" altLang="zh-CN" sz="2400" b="1" i="0" u="none" strike="noStrike" kern="1200" cap="none" spc="0" normalizeH="0" baseline="-25000" noProof="0" dirty="0">
                <a:ln>
                  <a:noFill/>
                </a:ln>
                <a:solidFill>
                  <a:srgbClr val="FF0000"/>
                </a:solidFill>
                <a:effectLst/>
                <a:uLnTx/>
                <a:uFillTx/>
                <a:latin typeface="+mj-lt"/>
                <a:ea typeface="楷体_GB2312" pitchFamily="49" charset="-122"/>
                <a:cs typeface="+mn-cs"/>
              </a:rPr>
              <a:t>2</a:t>
            </a:r>
            <a:r>
              <a:rPr kumimoji="0" lang="en-US" altLang="zh-CN" sz="2400" b="1" i="0" u="none" strike="noStrike" kern="1200" cap="none" spc="0" normalizeH="0" baseline="0" noProof="0" dirty="0">
                <a:ln>
                  <a:noFill/>
                </a:ln>
                <a:solidFill>
                  <a:srgbClr val="FF0000"/>
                </a:solidFill>
                <a:effectLst/>
                <a:uLnTx/>
                <a:uFillTx/>
                <a:latin typeface="+mj-lt"/>
                <a:ea typeface="楷体_GB2312" pitchFamily="49" charset="-122"/>
                <a:cs typeface="+mn-cs"/>
              </a:rPr>
              <a:t>P</a:t>
            </a:r>
            <a:r>
              <a:rPr kumimoji="0" lang="en-US" altLang="zh-CN" sz="2400" b="1" i="0" u="none" strike="noStrike" kern="1200" cap="none" spc="0" normalizeH="0" baseline="0" noProof="0" dirty="0">
                <a:ln>
                  <a:noFill/>
                </a:ln>
                <a:solidFill>
                  <a:srgbClr val="FF0000"/>
                </a:solidFill>
                <a:effectLst/>
                <a:uLnTx/>
                <a:uFillTx/>
                <a:latin typeface="+mj-lt"/>
                <a:ea typeface="楷体_GB2312" pitchFamily="49" charset="-122"/>
                <a:cs typeface="+mn-cs"/>
                <a:sym typeface="Symbol" panose="05050102010706020507" pitchFamily="18" charset="2"/>
              </a:rPr>
              <a:t></a:t>
            </a:r>
            <a:r>
              <a:rPr kumimoji="0" lang="en-US" altLang="zh-CN" sz="2400" b="1" i="0" u="none" strike="noStrike" kern="1200" cap="none" spc="0" normalizeH="0" baseline="0" noProof="0" dirty="0">
                <a:ln>
                  <a:noFill/>
                </a:ln>
                <a:solidFill>
                  <a:srgbClr val="FF0000"/>
                </a:solidFill>
                <a:effectLst/>
                <a:uLnTx/>
                <a:uFillTx/>
                <a:latin typeface="+mj-lt"/>
                <a:ea typeface="楷体_GB2312" pitchFamily="49" charset="-122"/>
                <a:cs typeface="+mn-cs"/>
              </a:rPr>
              <a:t> | … | </a:t>
            </a:r>
            <a:r>
              <a:rPr kumimoji="0" lang="en-US" altLang="zh-CN" sz="2400" b="1" i="0" u="none" strike="noStrike" kern="1200" cap="none" spc="0" normalizeH="0" baseline="0" noProof="0" dirty="0">
                <a:ln>
                  <a:noFill/>
                </a:ln>
                <a:solidFill>
                  <a:srgbClr val="FF0000"/>
                </a:solidFill>
                <a:effectLst/>
                <a:uLnTx/>
                <a:uFillTx/>
                <a:latin typeface="+mj-lt"/>
                <a:ea typeface="楷体_GB2312" pitchFamily="49" charset="-122"/>
                <a:cs typeface="+mn-cs"/>
                <a:sym typeface="Symbol" panose="05050102010706020507" pitchFamily="18" charset="2"/>
              </a:rPr>
              <a:t></a:t>
            </a:r>
            <a:r>
              <a:rPr kumimoji="0" lang="en-US" altLang="zh-CN" sz="2400" b="1" i="0" u="none" strike="noStrike" kern="1200" cap="none" spc="0" normalizeH="0" baseline="-25000" noProof="0" dirty="0" err="1">
                <a:ln>
                  <a:noFill/>
                </a:ln>
                <a:solidFill>
                  <a:srgbClr val="FF0000"/>
                </a:solidFill>
                <a:effectLst/>
                <a:uLnTx/>
                <a:uFillTx/>
                <a:latin typeface="+mj-lt"/>
                <a:ea typeface="楷体_GB2312" pitchFamily="49" charset="-122"/>
                <a:cs typeface="+mn-cs"/>
              </a:rPr>
              <a:t>n</a:t>
            </a:r>
            <a:r>
              <a:rPr kumimoji="0" lang="en-US" altLang="zh-CN" sz="2400" b="1" i="0" u="none" strike="noStrike" kern="1200" cap="none" spc="0" normalizeH="0" baseline="0" noProof="0" dirty="0" err="1">
                <a:ln>
                  <a:noFill/>
                </a:ln>
                <a:solidFill>
                  <a:srgbClr val="FF0000"/>
                </a:solidFill>
                <a:effectLst/>
                <a:uLnTx/>
                <a:uFillTx/>
                <a:latin typeface="+mj-lt"/>
                <a:ea typeface="楷体_GB2312" pitchFamily="49" charset="-122"/>
                <a:cs typeface="+mn-cs"/>
              </a:rPr>
              <a:t>P</a:t>
            </a:r>
            <a:r>
              <a:rPr kumimoji="0" lang="en-US" altLang="zh-CN" sz="2400" b="1" i="0" u="none" strike="noStrike" kern="1200" cap="none" spc="0" normalizeH="0" baseline="0" noProof="0" dirty="0">
                <a:ln>
                  <a:noFill/>
                </a:ln>
                <a:solidFill>
                  <a:srgbClr val="FF0000"/>
                </a:solidFill>
                <a:effectLst/>
                <a:uLnTx/>
                <a:uFillTx/>
                <a:latin typeface="+mj-lt"/>
                <a:ea typeface="楷体_GB2312" pitchFamily="49" charset="-122"/>
                <a:cs typeface="+mn-cs"/>
                <a:sym typeface="Symbol" panose="05050102010706020507" pitchFamily="18" charset="2"/>
              </a:rPr>
              <a:t></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panose="05000000000000000000" pitchFamily="2" charset="2"/>
              <a:buNone/>
              <a:defRPr/>
            </a:pP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rPr>
              <a:t>             P</a:t>
            </a: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400" b="1" i="0" u="none" strike="noStrike" kern="1200" cap="none" spc="0" normalizeH="0" baseline="-25000" noProof="0" dirty="0">
                <a:ln>
                  <a:noFill/>
                </a:ln>
                <a:solidFill>
                  <a:srgbClr val="0000CC"/>
                </a:solidFill>
                <a:effectLst/>
                <a:uLnTx/>
                <a:uFillTx/>
                <a:latin typeface="+mj-lt"/>
                <a:ea typeface="楷体_GB2312" pitchFamily="49" charset="-122"/>
                <a:cs typeface="+mn-cs"/>
              </a:rPr>
              <a:t>1</a:t>
            </a: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rPr>
              <a:t>P</a:t>
            </a: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rPr>
              <a:t> | </a:t>
            </a: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400" b="1" i="0" u="none" strike="noStrike" kern="1200" cap="none" spc="0" normalizeH="0" baseline="-25000" noProof="0" dirty="0">
                <a:ln>
                  <a:noFill/>
                </a:ln>
                <a:solidFill>
                  <a:srgbClr val="0000CC"/>
                </a:solidFill>
                <a:effectLst/>
                <a:uLnTx/>
                <a:uFillTx/>
                <a:latin typeface="+mj-lt"/>
                <a:ea typeface="楷体_GB2312" pitchFamily="49" charset="-122"/>
                <a:cs typeface="+mn-cs"/>
              </a:rPr>
              <a:t>2</a:t>
            </a: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rPr>
              <a:t>P</a:t>
            </a: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rPr>
              <a:t> |… | </a:t>
            </a: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400" b="1" i="0" u="none" strike="noStrike" kern="1200" cap="none" spc="0" normalizeH="0" baseline="-25000" noProof="0" dirty="0" err="1">
                <a:ln>
                  <a:noFill/>
                </a:ln>
                <a:solidFill>
                  <a:srgbClr val="0000CC"/>
                </a:solidFill>
                <a:effectLst/>
                <a:uLnTx/>
                <a:uFillTx/>
                <a:latin typeface="+mj-lt"/>
                <a:ea typeface="楷体_GB2312" pitchFamily="49" charset="-122"/>
                <a:cs typeface="+mn-cs"/>
              </a:rPr>
              <a:t>m</a:t>
            </a:r>
            <a:r>
              <a:rPr kumimoji="0" lang="en-US" altLang="zh-CN" sz="2400" b="1" i="0" u="none" strike="noStrike" kern="1200" cap="none" spc="0" normalizeH="0" baseline="0" noProof="0" dirty="0" err="1">
                <a:ln>
                  <a:noFill/>
                </a:ln>
                <a:solidFill>
                  <a:srgbClr val="0000CC"/>
                </a:solidFill>
                <a:effectLst/>
                <a:uLnTx/>
                <a:uFillTx/>
                <a:latin typeface="+mj-lt"/>
                <a:ea typeface="楷体_GB2312" pitchFamily="49" charset="-122"/>
                <a:cs typeface="+mn-cs"/>
              </a:rPr>
              <a:t>P</a:t>
            </a: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rPr>
              <a:t> | </a:t>
            </a: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23556"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2024/4/6</a:t>
            </a:fld>
            <a:endParaRPr lang="zh-TW" altLang="en-US" sz="1400" dirty="0">
              <a:solidFill>
                <a:schemeClr val="tx2"/>
              </a:solidFill>
            </a:endParaRPr>
          </a:p>
        </p:txBody>
      </p:sp>
      <p:sp>
        <p:nvSpPr>
          <p:cNvPr id="23557"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17</a:t>
            </a:fld>
            <a:endParaRPr lang="zh-TW" altLang="en-US" sz="1400" dirty="0">
              <a:solidFill>
                <a:schemeClr val="tx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Elimination of left recursion</a:t>
            </a:r>
            <a:endParaRPr lang="zh-CN" altLang="en-US" kern="1200" dirty="0">
              <a:latin typeface="+mj-lt"/>
              <a:ea typeface="宋体" panose="02010600030101010101" pitchFamily="2" charset="-122"/>
              <a:cs typeface="+mj-cs"/>
            </a:endParaRPr>
          </a:p>
        </p:txBody>
      </p:sp>
      <p:sp>
        <p:nvSpPr>
          <p:cNvPr id="23555"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rgbClr val="00823B"/>
                </a:solidFill>
                <a:effectLst/>
                <a:uLnTx/>
                <a:uFillTx/>
                <a:latin typeface="+mj-lt"/>
                <a:ea typeface="楷体_GB2312" pitchFamily="49" charset="-122"/>
                <a:cs typeface="+mn-cs"/>
              </a:rPr>
              <a:t>例</a:t>
            </a:r>
            <a:r>
              <a:rPr kumimoji="0" lang="en-US" altLang="zh-CN" sz="2800" b="0" i="0" u="none" strike="noStrike" kern="1200" cap="none" spc="0" normalizeH="0" baseline="0" noProof="0" dirty="0">
                <a:ln>
                  <a:noFill/>
                </a:ln>
                <a:solidFill>
                  <a:srgbClr val="00823B"/>
                </a:solidFill>
                <a:effectLst/>
                <a:uLnTx/>
                <a:uFillTx/>
                <a:latin typeface="+mj-lt"/>
                <a:ea typeface="楷体_GB2312" pitchFamily="49" charset="-122"/>
                <a:cs typeface="+mn-cs"/>
              </a:rPr>
              <a:t>4</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文法</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rPr>
              <a:t>E→E</a:t>
            </a:r>
            <a:r>
              <a:rPr kumimoji="0" lang="zh-CN" altLang="en-US" sz="2400" b="1" i="0" u="none" strike="noStrike" kern="1200" cap="none" spc="0" normalizeH="0" baseline="0" noProof="0" dirty="0">
                <a:ln>
                  <a:noFill/>
                </a:ln>
                <a:solidFill>
                  <a:srgbClr val="0000CC"/>
                </a:solidFill>
                <a:effectLst/>
                <a:uLnTx/>
                <a:uFillTx/>
                <a:latin typeface="+mj-lt"/>
                <a:ea typeface="楷体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rPr>
              <a:t>T | T</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rPr>
              <a:t>T→T*F | F</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rPr>
              <a:t>F→(E) | i</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消去左递归</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rPr>
              <a:t>E→E+T|T</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rPr>
              <a:t>P=E, </a:t>
            </a:r>
            <a:r>
              <a:rPr lang="en-US" altLang="zh-CN" sz="2400" b="1" noProof="0" dirty="0">
                <a:ln>
                  <a:noFill/>
                </a:ln>
                <a:solidFill>
                  <a:srgbClr val="0000CC"/>
                </a:solidFill>
                <a:effectLst/>
                <a:uLnTx/>
                <a:uFillTx/>
                <a:latin typeface="+mj-lt"/>
                <a:ea typeface="楷体_GB2312" pitchFamily="49" charset="-122"/>
                <a:sym typeface="Symbol" panose="05050102010706020507" pitchFamily="18" charset="2"/>
              </a:rPr>
              <a:t>=+T, =T</a:t>
            </a:r>
          </a:p>
          <a:p>
            <a:pPr marL="1005205" marR="0" lvl="2"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lang="en-US" altLang="zh-CN" sz="2085" b="1" noProof="0" dirty="0">
                <a:ln>
                  <a:noFill/>
                </a:ln>
                <a:solidFill>
                  <a:srgbClr val="0000CC"/>
                </a:solidFill>
                <a:effectLst/>
                <a:uLnTx/>
                <a:uFillTx/>
                <a:latin typeface="+mj-lt"/>
                <a:ea typeface="楷体_GB2312" pitchFamily="49" charset="-122"/>
                <a:sym typeface="+mn-ea"/>
              </a:rPr>
              <a:t>E→TE</a:t>
            </a:r>
            <a:r>
              <a:rPr lang="en-US" altLang="zh-CN" sz="2085" b="1" noProof="0" dirty="0">
                <a:ln>
                  <a:noFill/>
                </a:ln>
                <a:solidFill>
                  <a:srgbClr val="0000CC"/>
                </a:solidFill>
                <a:effectLst/>
                <a:uLnTx/>
                <a:uFillTx/>
                <a:latin typeface="+mj-lt"/>
                <a:ea typeface="楷体_GB2312" pitchFamily="49" charset="-122"/>
                <a:sym typeface="Symbol" panose="05050102010706020507" pitchFamily="18" charset="2"/>
              </a:rPr>
              <a:t></a:t>
            </a:r>
          </a:p>
          <a:p>
            <a:pPr marL="1005205" marR="0" lvl="2"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lang="en-US" altLang="zh-CN" sz="2025" b="1" noProof="0" dirty="0">
                <a:ln>
                  <a:noFill/>
                </a:ln>
                <a:solidFill>
                  <a:srgbClr val="0000CC"/>
                </a:solidFill>
                <a:effectLst/>
                <a:uLnTx/>
                <a:uFillTx/>
                <a:latin typeface="+mj-lt"/>
                <a:ea typeface="楷体_GB2312" pitchFamily="49" charset="-122"/>
                <a:sym typeface="+mn-ea"/>
              </a:rPr>
              <a:t>E</a:t>
            </a:r>
            <a:r>
              <a:rPr lang="en-US" altLang="zh-CN" sz="2025" b="1" noProof="0" dirty="0">
                <a:ln>
                  <a:noFill/>
                </a:ln>
                <a:solidFill>
                  <a:srgbClr val="0000CC"/>
                </a:solidFill>
                <a:effectLst/>
                <a:uLnTx/>
                <a:uFillTx/>
                <a:latin typeface="+mj-lt"/>
                <a:ea typeface="楷体_GB2312" pitchFamily="49" charset="-122"/>
                <a:sym typeface="Symbol" panose="05050102010706020507" pitchFamily="18" charset="2"/>
              </a:rPr>
              <a:t></a:t>
            </a:r>
            <a:r>
              <a:rPr lang="en-US" altLang="zh-CN" sz="2025" b="1" noProof="0" dirty="0">
                <a:ln>
                  <a:noFill/>
                </a:ln>
                <a:solidFill>
                  <a:srgbClr val="0000CC"/>
                </a:solidFill>
                <a:effectLst/>
                <a:uLnTx/>
                <a:uFillTx/>
                <a:latin typeface="+mj-lt"/>
                <a:ea typeface="楷体_GB2312" pitchFamily="49" charset="-122"/>
                <a:sym typeface="+mn-ea"/>
              </a:rPr>
              <a:t>→+TE</a:t>
            </a:r>
            <a:r>
              <a:rPr lang="en-US" altLang="zh-CN" sz="2025" b="1" noProof="0" dirty="0">
                <a:ln>
                  <a:noFill/>
                </a:ln>
                <a:solidFill>
                  <a:srgbClr val="0000CC"/>
                </a:solidFill>
                <a:effectLst/>
                <a:uLnTx/>
                <a:uFillTx/>
                <a:latin typeface="+mj-lt"/>
                <a:ea typeface="楷体_GB2312" pitchFamily="49" charset="-122"/>
                <a:sym typeface="Symbol" panose="05050102010706020507" pitchFamily="18" charset="2"/>
              </a:rPr>
              <a:t></a:t>
            </a:r>
            <a:r>
              <a:rPr lang="en-US" altLang="zh-CN" sz="2025" b="1" noProof="0" dirty="0">
                <a:ln>
                  <a:noFill/>
                </a:ln>
                <a:solidFill>
                  <a:srgbClr val="0000CC"/>
                </a:solidFill>
                <a:effectLst/>
                <a:uLnTx/>
                <a:uFillTx/>
                <a:latin typeface="+mj-lt"/>
                <a:ea typeface="楷体_GB2312" pitchFamily="49" charset="-122"/>
                <a:sym typeface="+mn-ea"/>
              </a:rPr>
              <a:t> | </a:t>
            </a:r>
            <a:r>
              <a:rPr lang="en-US" altLang="zh-CN" sz="2025" b="1" noProof="0" dirty="0">
                <a:ln>
                  <a:noFill/>
                </a:ln>
                <a:solidFill>
                  <a:srgbClr val="0000CC"/>
                </a:solidFill>
                <a:effectLst/>
                <a:uLnTx/>
                <a:uFillTx/>
                <a:latin typeface="+mj-lt"/>
                <a:ea typeface="楷体_GB2312" pitchFamily="49" charset="-122"/>
                <a:sym typeface="Symbol" panose="05050102010706020507" pitchFamily="18" charset="2"/>
              </a:rPr>
              <a:t></a:t>
            </a: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24580"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2024/4/6</a:t>
            </a:fld>
            <a:endParaRPr lang="zh-TW" altLang="en-US" sz="1400" dirty="0">
              <a:solidFill>
                <a:schemeClr val="tx2"/>
              </a:solidFill>
            </a:endParaRPr>
          </a:p>
        </p:txBody>
      </p:sp>
      <p:sp>
        <p:nvSpPr>
          <p:cNvPr id="24581"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18</a:t>
            </a:fld>
            <a:endParaRPr lang="zh-TW" altLang="en-US" sz="1400" dirty="0">
              <a:solidFill>
                <a:schemeClr val="tx2"/>
              </a:solidFill>
            </a:endParaRPr>
          </a:p>
        </p:txBody>
      </p:sp>
      <p:sp>
        <p:nvSpPr>
          <p:cNvPr id="2" name="文本框 1"/>
          <p:cNvSpPr txBox="1"/>
          <p:nvPr/>
        </p:nvSpPr>
        <p:spPr>
          <a:xfrm>
            <a:off x="6084570" y="2565400"/>
            <a:ext cx="1644650" cy="460375"/>
          </a:xfrm>
          <a:prstGeom prst="rect">
            <a:avLst/>
          </a:prstGeom>
          <a:noFill/>
        </p:spPr>
        <p:txBody>
          <a:bodyPr wrap="none" rtlCol="0" anchor="t">
            <a:spAutoFit/>
          </a:bodyPr>
          <a:lstStyle/>
          <a:p>
            <a:r>
              <a:rPr lang="en-US" altLang="zh-CN" b="1" noProof="0" dirty="0">
                <a:ln>
                  <a:noFill/>
                </a:ln>
                <a:solidFill>
                  <a:srgbClr val="0000CC"/>
                </a:solidFill>
                <a:effectLst/>
                <a:uLnTx/>
                <a:uFillTx/>
                <a:latin typeface="+mj-lt"/>
                <a:ea typeface="楷体_GB2312" pitchFamily="49" charset="-122"/>
                <a:sym typeface="+mn-ea"/>
              </a:rPr>
              <a:t>P→P</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a:t>
            </a:r>
            <a:r>
              <a:rPr lang="en-US" altLang="zh-CN" b="1" noProof="0" dirty="0">
                <a:ln>
                  <a:noFill/>
                </a:ln>
                <a:solidFill>
                  <a:srgbClr val="0000CC"/>
                </a:solidFill>
                <a:effectLst/>
                <a:uLnTx/>
                <a:uFillTx/>
                <a:latin typeface="+mj-lt"/>
                <a:ea typeface="楷体_GB2312" pitchFamily="49" charset="-122"/>
                <a:sym typeface="+mn-ea"/>
              </a:rPr>
              <a:t> | </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a:t>
            </a:r>
            <a:endParaRPr lang="zh-CN" altLang="en-US"/>
          </a:p>
        </p:txBody>
      </p:sp>
      <p:sp>
        <p:nvSpPr>
          <p:cNvPr id="3" name="文本框 2"/>
          <p:cNvSpPr txBox="1"/>
          <p:nvPr/>
        </p:nvSpPr>
        <p:spPr>
          <a:xfrm>
            <a:off x="5940425" y="3573145"/>
            <a:ext cx="2008505" cy="894080"/>
          </a:xfrm>
          <a:prstGeom prst="rect">
            <a:avLst/>
          </a:prstGeom>
          <a:noFill/>
        </p:spPr>
        <p:txBody>
          <a:bodyPr wrap="square" rtlCol="0" anchor="t">
            <a:spAutoFit/>
          </a:bodyPr>
          <a:lstStyle/>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panose="05000000000000000000" pitchFamily="2" charset="2"/>
              <a:buNone/>
              <a:defRPr/>
            </a:pPr>
            <a:r>
              <a:rPr lang="en-US" altLang="zh-CN" b="1" noProof="0" dirty="0">
                <a:ln>
                  <a:noFill/>
                </a:ln>
                <a:solidFill>
                  <a:srgbClr val="0000CC"/>
                </a:solidFill>
                <a:effectLst/>
                <a:uLnTx/>
                <a:uFillTx/>
                <a:latin typeface="+mj-lt"/>
                <a:ea typeface="楷体_GB2312" pitchFamily="49" charset="-122"/>
                <a:sym typeface="+mn-ea"/>
              </a:rPr>
              <a:t>P→</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a:t>
            </a:r>
            <a:r>
              <a:rPr lang="en-US" altLang="zh-CN" b="1" noProof="0" dirty="0">
                <a:ln>
                  <a:noFill/>
                </a:ln>
                <a:solidFill>
                  <a:srgbClr val="0000CC"/>
                </a:solidFill>
                <a:effectLst/>
                <a:uLnTx/>
                <a:uFillTx/>
                <a:latin typeface="+mj-lt"/>
                <a:ea typeface="楷体_GB2312" pitchFamily="49" charset="-122"/>
                <a:sym typeface="+mn-ea"/>
              </a:rPr>
              <a:t>P</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a:t>
            </a:r>
            <a:endParaRPr kumimoji="0" lang="en-US" altLang="zh-CN" b="1"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panose="05000000000000000000" pitchFamily="2" charset="2"/>
              <a:buNone/>
              <a:defRPr/>
            </a:pPr>
            <a:r>
              <a:rPr lang="en-US" altLang="zh-CN" b="1" noProof="0" dirty="0">
                <a:ln>
                  <a:noFill/>
                </a:ln>
                <a:solidFill>
                  <a:srgbClr val="0000CC"/>
                </a:solidFill>
                <a:effectLst/>
                <a:uLnTx/>
                <a:uFillTx/>
                <a:latin typeface="+mj-lt"/>
                <a:ea typeface="楷体_GB2312" pitchFamily="49" charset="-122"/>
                <a:sym typeface="+mn-ea"/>
              </a:rPr>
              <a:t>P</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a:t>
            </a:r>
            <a:r>
              <a:rPr lang="en-US" altLang="zh-CN" b="1" noProof="0" dirty="0">
                <a:ln>
                  <a:noFill/>
                </a:ln>
                <a:solidFill>
                  <a:srgbClr val="0000CC"/>
                </a:solidFill>
                <a:effectLst/>
                <a:uLnTx/>
                <a:uFillTx/>
                <a:latin typeface="+mj-lt"/>
                <a:ea typeface="楷体_GB2312" pitchFamily="49" charset="-122"/>
                <a:sym typeface="+mn-ea"/>
              </a:rPr>
              <a:t>→</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a:t>
            </a:r>
            <a:r>
              <a:rPr lang="en-US" altLang="zh-CN" b="1" noProof="0" dirty="0">
                <a:ln>
                  <a:noFill/>
                </a:ln>
                <a:solidFill>
                  <a:srgbClr val="0000CC"/>
                </a:solidFill>
                <a:effectLst/>
                <a:uLnTx/>
                <a:uFillTx/>
                <a:latin typeface="+mj-lt"/>
                <a:ea typeface="楷体_GB2312" pitchFamily="49" charset="-122"/>
                <a:sym typeface="+mn-ea"/>
              </a:rPr>
              <a:t>P</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a:t>
            </a:r>
            <a:r>
              <a:rPr lang="en-US" altLang="zh-CN" b="1" noProof="0" dirty="0">
                <a:ln>
                  <a:noFill/>
                </a:ln>
                <a:solidFill>
                  <a:srgbClr val="0000CC"/>
                </a:solidFill>
                <a:effectLst/>
                <a:uLnTx/>
                <a:uFillTx/>
                <a:latin typeface="+mj-lt"/>
                <a:ea typeface="楷体_GB2312" pitchFamily="49" charset="-122"/>
                <a:sym typeface="+mn-ea"/>
              </a:rPr>
              <a:t>|</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a:t>
            </a:r>
            <a:endParaRPr lang="zh-CN" altLang="en-US"/>
          </a:p>
        </p:txBody>
      </p:sp>
      <p:sp>
        <p:nvSpPr>
          <p:cNvPr id="4" name="下箭头 3"/>
          <p:cNvSpPr/>
          <p:nvPr/>
        </p:nvSpPr>
        <p:spPr>
          <a:xfrm>
            <a:off x="6732270" y="3069590"/>
            <a:ext cx="288290" cy="431800"/>
          </a:xfrm>
          <a:prstGeom prst="down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Elimination of left recursion</a:t>
            </a:r>
            <a:endParaRPr lang="zh-CN" altLang="en-US" kern="1200" dirty="0">
              <a:latin typeface="+mj-lt"/>
              <a:ea typeface="宋体" panose="02010600030101010101" pitchFamily="2" charset="-122"/>
              <a:cs typeface="+mj-cs"/>
            </a:endParaRPr>
          </a:p>
        </p:txBody>
      </p:sp>
      <p:sp>
        <p:nvSpPr>
          <p:cNvPr id="23555"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rgbClr val="00823B"/>
                </a:solidFill>
                <a:effectLst/>
                <a:uLnTx/>
                <a:uFillTx/>
                <a:latin typeface="+mj-lt"/>
                <a:ea typeface="楷体_GB2312" pitchFamily="49" charset="-122"/>
                <a:cs typeface="+mn-cs"/>
              </a:rPr>
              <a:t>例</a:t>
            </a:r>
            <a:r>
              <a:rPr kumimoji="0" lang="en-US" altLang="zh-CN" sz="2800" b="0" i="0" u="none" strike="noStrike" kern="1200" cap="none" spc="0" normalizeH="0" baseline="0" noProof="0" dirty="0">
                <a:ln>
                  <a:noFill/>
                </a:ln>
                <a:solidFill>
                  <a:srgbClr val="00823B"/>
                </a:solidFill>
                <a:effectLst/>
                <a:uLnTx/>
                <a:uFillTx/>
                <a:latin typeface="+mj-lt"/>
                <a:ea typeface="楷体_GB2312" pitchFamily="49" charset="-122"/>
                <a:cs typeface="+mn-cs"/>
              </a:rPr>
              <a:t>4</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文法</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rPr>
              <a:t>E→E</a:t>
            </a:r>
            <a:r>
              <a:rPr kumimoji="0" lang="zh-CN" altLang="en-US" sz="2400" b="1" i="0" u="none" strike="noStrike" kern="1200" cap="none" spc="0" normalizeH="0" baseline="0" noProof="0" dirty="0">
                <a:ln>
                  <a:noFill/>
                </a:ln>
                <a:solidFill>
                  <a:srgbClr val="0000CC"/>
                </a:solidFill>
                <a:effectLst/>
                <a:uLnTx/>
                <a:uFillTx/>
                <a:latin typeface="+mj-lt"/>
                <a:ea typeface="楷体_GB2312"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rPr>
              <a:t>T | T</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rPr>
              <a:t>T→T*F | F</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rPr>
              <a:t>F→(E) | i</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经消去直接左递归后变成：</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1" i="0" u="none" strike="noStrike" kern="1200" cap="none" spc="0" normalizeH="0" baseline="0" noProof="0" dirty="0">
                <a:ln>
                  <a:noFill/>
                </a:ln>
                <a:solidFill>
                  <a:schemeClr val="tx2"/>
                </a:solidFill>
                <a:effectLst/>
                <a:uLnTx/>
                <a:uFillTx/>
                <a:latin typeface="+mj-lt"/>
                <a:ea typeface="楷体_GB2312"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rPr>
              <a:t>E→TE</a:t>
            </a: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rPr>
              <a:t>    E</a:t>
            </a: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rPr>
              <a:t>→+TE</a:t>
            </a: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rPr>
              <a:t> | </a:t>
            </a: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rPr>
              <a:t>    T→FT</a:t>
            </a: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rPr>
              <a:t>    T</a:t>
            </a: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rPr>
              <a:t>→*FT</a:t>
            </a: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rPr>
              <a:t> | </a:t>
            </a: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rPr>
              <a:t>    F→(E) | i	</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24580"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2024/4/6</a:t>
            </a:fld>
            <a:endParaRPr lang="zh-TW" altLang="en-US" sz="1400" dirty="0">
              <a:solidFill>
                <a:schemeClr val="tx2"/>
              </a:solidFill>
            </a:endParaRPr>
          </a:p>
        </p:txBody>
      </p:sp>
      <p:sp>
        <p:nvSpPr>
          <p:cNvPr id="24581"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19</a:t>
            </a:fld>
            <a:endParaRPr lang="zh-TW" altLang="en-US" sz="1400" dirty="0">
              <a:solidFill>
                <a:schemeClr val="tx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p:txBody>
          <a:bodyPr vert="horz" wrap="square" lIns="91440" tIns="45720" rIns="91440" bIns="45720" anchor="b" anchorCtr="0"/>
          <a:lstStyle/>
          <a:p>
            <a:pPr eaLnBrk="1" hangingPunct="1"/>
            <a:r>
              <a:rPr lang="en-US" altLang="zh-TW" kern="1200" dirty="0">
                <a:latin typeface="+mj-lt"/>
                <a:ea typeface="Arial Unicode MS" pitchFamily="34" charset="-122"/>
                <a:cs typeface="+mj-cs"/>
              </a:rPr>
              <a:t>Outlines</a:t>
            </a:r>
          </a:p>
        </p:txBody>
      </p:sp>
      <p:sp>
        <p:nvSpPr>
          <p:cNvPr id="10243" name="投影片編號版面配置區 5"/>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latin typeface="Arial Unicode MS" pitchFamily="34" charset="-122"/>
                <a:ea typeface="Arial Unicode MS" pitchFamily="34" charset="-122"/>
              </a:rPr>
              <a:t>2</a:t>
            </a:fld>
            <a:endParaRPr lang="zh-TW" altLang="en-US" sz="1400" dirty="0">
              <a:solidFill>
                <a:schemeClr val="tx2"/>
              </a:solidFill>
              <a:latin typeface="Arial Unicode MS" pitchFamily="34" charset="-122"/>
              <a:ea typeface="Arial Unicode MS" pitchFamily="34" charset="-122"/>
            </a:endParaRPr>
          </a:p>
        </p:txBody>
      </p:sp>
      <p:sp>
        <p:nvSpPr>
          <p:cNvPr id="10244" name="Rectangle 3"/>
          <p:cNvSpPr>
            <a:spLocks noGrp="1" noChangeArrowheads="1"/>
          </p:cNvSpPr>
          <p:nvPr>
            <p:ph sz="quarter" idx="1"/>
          </p:nvPr>
        </p:nvSpPr>
        <p:spPr>
          <a:xfrm>
            <a:off x="285750" y="1428750"/>
            <a:ext cx="8715375" cy="4667250"/>
          </a:xfrm>
        </p:spPr>
        <p:txBody>
          <a:bodyPr vert="horz" wrap="square" lIns="91440" tIns="45720" rIns="91440" bIns="45720" numCol="1" anchor="t" anchorCtr="0" compatLnSpc="1"/>
          <a:lstStyle/>
          <a:p>
            <a:pPr marL="273050" marR="0" lvl="0" indent="-273050" algn="l" defTabSz="914400" rtl="0" eaLnBrk="1" fontAlgn="base" latinLnBrk="0" hangingPunct="1">
              <a:lnSpc>
                <a:spcPct val="90000"/>
              </a:lnSpc>
              <a:spcBef>
                <a:spcPts val="600"/>
              </a:spcBef>
              <a:spcAft>
                <a:spcPct val="0"/>
              </a:spcAft>
              <a:buClr>
                <a:schemeClr val="accent1"/>
              </a:buClr>
              <a:buSzPct val="76000"/>
              <a:buFont typeface="Wingdings 3" panose="05040102010807070707" pitchFamily="18" charset="2"/>
              <a:buChar char=""/>
              <a:defRPr/>
            </a:pPr>
            <a:r>
              <a:rPr kumimoji="0" lang="zh-CN" altLang="en-US" sz="36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Arial Unicode MS" pitchFamily="34" charset="-122"/>
              </a:rPr>
              <a:t>语法分析器的功能</a:t>
            </a:r>
          </a:p>
          <a:p>
            <a:pPr marL="273050" marR="0" lvl="0" indent="-273050" algn="l" defTabSz="914400" rtl="0" eaLnBrk="1" fontAlgn="base" latinLnBrk="0" hangingPunct="1">
              <a:lnSpc>
                <a:spcPct val="90000"/>
              </a:lnSpc>
              <a:spcBef>
                <a:spcPts val="600"/>
              </a:spcBef>
              <a:spcAft>
                <a:spcPct val="0"/>
              </a:spcAft>
              <a:buClr>
                <a:schemeClr val="accent1"/>
              </a:buClr>
              <a:buSzPct val="76000"/>
              <a:buFont typeface="Wingdings 3" panose="05040102010807070707" pitchFamily="18" charset="2"/>
              <a:buChar char=""/>
              <a:defRPr/>
            </a:pPr>
            <a:r>
              <a:rPr kumimoji="0" lang="zh-CN" altLang="en-US" sz="36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Arial Unicode MS" pitchFamily="34" charset="-122"/>
              </a:rPr>
              <a:t>自上而下分析</a:t>
            </a:r>
            <a:r>
              <a:rPr kumimoji="0" lang="en-US" altLang="zh-CN" sz="36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Arial Unicode MS" pitchFamily="34" charset="-122"/>
              </a:rPr>
              <a:t>(</a:t>
            </a:r>
            <a:r>
              <a:rPr kumimoji="0" lang="en-US" altLang="zh-CN" sz="3600" b="0" i="0" u="none" strike="noStrike" kern="1200" cap="none" spc="0" normalizeH="0" baseline="0" noProof="0" dirty="0">
                <a:ln>
                  <a:noFill/>
                </a:ln>
                <a:solidFill>
                  <a:schemeClr val="tx1"/>
                </a:solidFill>
                <a:effectLst/>
                <a:uLnTx/>
                <a:uFillTx/>
                <a:latin typeface="+mj-lt"/>
                <a:ea typeface="楷体_GB2312" pitchFamily="49" charset="-122"/>
                <a:cs typeface="Arial Unicode MS" pitchFamily="34" charset="-122"/>
              </a:rPr>
              <a:t>Top-down parsing</a:t>
            </a:r>
            <a:r>
              <a:rPr kumimoji="0" lang="en-US" altLang="zh-CN" sz="36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Arial Unicode MS" pitchFamily="34" charset="-122"/>
              </a:rPr>
              <a:t>)</a:t>
            </a:r>
            <a:r>
              <a:rPr kumimoji="0" lang="zh-CN" altLang="en-US" sz="36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Arial Unicode MS" pitchFamily="34" charset="-122"/>
              </a:rPr>
              <a:t>面临的问题</a:t>
            </a:r>
          </a:p>
          <a:p>
            <a:pPr marL="273050" marR="0" lvl="0" indent="-273050" algn="l" defTabSz="914400" rtl="0" eaLnBrk="1" fontAlgn="base" latinLnBrk="0" hangingPunct="1">
              <a:lnSpc>
                <a:spcPct val="90000"/>
              </a:lnSpc>
              <a:spcBef>
                <a:spcPts val="600"/>
              </a:spcBef>
              <a:spcAft>
                <a:spcPct val="0"/>
              </a:spcAft>
              <a:buClr>
                <a:schemeClr val="accent1"/>
              </a:buClr>
              <a:buSzPct val="76000"/>
              <a:buFont typeface="Wingdings 3" panose="05040102010807070707" pitchFamily="18" charset="2"/>
              <a:buChar char=""/>
              <a:defRPr/>
            </a:pPr>
            <a:r>
              <a:rPr kumimoji="0" lang="en-US" altLang="zh-CN" sz="3600" b="0" i="0" u="none" strike="noStrike" kern="1200" cap="none" spc="0" normalizeH="0" baseline="0" noProof="0" dirty="0">
                <a:ln>
                  <a:noFill/>
                </a:ln>
                <a:solidFill>
                  <a:schemeClr val="tx1"/>
                </a:solidFill>
                <a:effectLst/>
                <a:uLnTx/>
                <a:uFillTx/>
                <a:latin typeface="+mj-lt"/>
                <a:ea typeface="楷体_GB2312" pitchFamily="49" charset="-122"/>
                <a:cs typeface="Arial Unicode MS" pitchFamily="34" charset="-122"/>
              </a:rPr>
              <a:t>LL</a:t>
            </a:r>
            <a:r>
              <a:rPr kumimoji="0" lang="zh-CN" altLang="en-US" sz="3600" b="0" i="0" u="none" strike="noStrike" kern="1200" cap="none" spc="0" normalizeH="0" baseline="0" noProof="0" dirty="0">
                <a:ln>
                  <a:noFill/>
                </a:ln>
                <a:solidFill>
                  <a:schemeClr val="tx1"/>
                </a:solidFill>
                <a:effectLst/>
                <a:uLnTx/>
                <a:uFillTx/>
                <a:latin typeface="+mj-lt"/>
                <a:ea typeface="楷体_GB2312" pitchFamily="49" charset="-122"/>
                <a:cs typeface="Arial Unicode MS" pitchFamily="34" charset="-122"/>
              </a:rPr>
              <a:t>（</a:t>
            </a:r>
            <a:r>
              <a:rPr kumimoji="0" lang="en-US" altLang="zh-CN" sz="3600" b="0" i="0" u="none" strike="noStrike" kern="1200" cap="none" spc="0" normalizeH="0" baseline="0" noProof="0" dirty="0">
                <a:ln>
                  <a:noFill/>
                </a:ln>
                <a:solidFill>
                  <a:schemeClr val="tx1"/>
                </a:solidFill>
                <a:effectLst/>
                <a:uLnTx/>
                <a:uFillTx/>
                <a:latin typeface="+mj-lt"/>
                <a:ea typeface="楷体_GB2312" pitchFamily="49" charset="-122"/>
                <a:cs typeface="Arial Unicode MS" pitchFamily="34" charset="-122"/>
              </a:rPr>
              <a:t>1</a:t>
            </a:r>
            <a:r>
              <a:rPr kumimoji="0" lang="zh-CN" altLang="en-US" sz="3600" b="0" i="0" u="none" strike="noStrike" kern="1200" cap="none" spc="0" normalizeH="0" baseline="0" noProof="0" dirty="0">
                <a:ln>
                  <a:noFill/>
                </a:ln>
                <a:solidFill>
                  <a:schemeClr val="tx1"/>
                </a:solidFill>
                <a:effectLst/>
                <a:uLnTx/>
                <a:uFillTx/>
                <a:latin typeface="+mj-lt"/>
                <a:ea typeface="楷体_GB2312" pitchFamily="49" charset="-122"/>
                <a:cs typeface="Arial Unicode MS" pitchFamily="34" charset="-122"/>
              </a:rPr>
              <a:t>）</a:t>
            </a:r>
            <a:r>
              <a:rPr kumimoji="0" lang="zh-CN" altLang="en-US" sz="36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Arial Unicode MS" pitchFamily="34" charset="-122"/>
              </a:rPr>
              <a:t>分析法</a:t>
            </a:r>
          </a:p>
          <a:p>
            <a:pPr marL="273050" marR="0" lvl="0" indent="-273050" algn="l" defTabSz="914400" rtl="0" eaLnBrk="1" fontAlgn="base" latinLnBrk="0" hangingPunct="1">
              <a:lnSpc>
                <a:spcPct val="90000"/>
              </a:lnSpc>
              <a:spcBef>
                <a:spcPts val="600"/>
              </a:spcBef>
              <a:spcAft>
                <a:spcPct val="0"/>
              </a:spcAft>
              <a:buClr>
                <a:schemeClr val="accent1"/>
              </a:buClr>
              <a:buSzPct val="76000"/>
              <a:buFont typeface="Wingdings 3" panose="05040102010807070707" pitchFamily="18" charset="2"/>
              <a:buChar char=""/>
              <a:defRPr/>
            </a:pPr>
            <a:r>
              <a:rPr kumimoji="0" lang="zh-CN" altLang="en-US" sz="36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Arial Unicode MS" pitchFamily="34" charset="-122"/>
              </a:rPr>
              <a:t>递归下降分析程序构造（</a:t>
            </a:r>
            <a:r>
              <a:rPr kumimoji="0" lang="en-US" altLang="zh-TW" sz="3600" b="0" i="0" u="none" strike="noStrike" kern="1200" cap="none" spc="0" normalizeH="0" baseline="0" noProof="0" dirty="0">
                <a:ln>
                  <a:noFill/>
                </a:ln>
                <a:solidFill>
                  <a:schemeClr val="tx1"/>
                </a:solidFill>
                <a:effectLst/>
                <a:uLnTx/>
                <a:uFillTx/>
                <a:latin typeface="+mn-lt"/>
                <a:ea typeface="+mn-ea"/>
                <a:cs typeface="+mn-cs"/>
              </a:rPr>
              <a:t> </a:t>
            </a:r>
            <a:r>
              <a:rPr kumimoji="0" lang="en-US" altLang="zh-TW" sz="3600" b="0" i="0" u="none" strike="noStrike" kern="1200" cap="none" spc="0" normalizeH="0" baseline="0" noProof="0" dirty="0">
                <a:ln>
                  <a:noFill/>
                </a:ln>
                <a:solidFill>
                  <a:schemeClr val="tx1"/>
                </a:solidFill>
                <a:effectLst/>
                <a:uLnTx/>
                <a:uFillTx/>
                <a:latin typeface="+mj-lt"/>
                <a:ea typeface="+mn-ea"/>
                <a:cs typeface="+mn-cs"/>
              </a:rPr>
              <a:t>Recursive Descent Parsers</a:t>
            </a:r>
            <a:r>
              <a:rPr kumimoji="0" lang="en-US" altLang="zh-TW" sz="3600" b="0" i="0" u="none" strike="noStrike" kern="1200" cap="none" spc="0" normalizeH="0" baseline="0" noProof="0" dirty="0">
                <a:ln>
                  <a:noFill/>
                </a:ln>
                <a:solidFill>
                  <a:schemeClr val="tx1"/>
                </a:solidFill>
                <a:effectLst/>
                <a:uLnTx/>
                <a:uFillTx/>
                <a:latin typeface="+mn-lt"/>
                <a:ea typeface="+mn-ea"/>
                <a:cs typeface="+mn-cs"/>
              </a:rPr>
              <a:t> </a:t>
            </a:r>
            <a:r>
              <a:rPr kumimoji="0" lang="zh-CN" altLang="en-US" sz="36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Arial Unicode MS" pitchFamily="34" charset="-122"/>
              </a:rPr>
              <a:t>）</a:t>
            </a:r>
          </a:p>
          <a:p>
            <a:pPr marL="273050" marR="0" lvl="0" indent="-273050" algn="l" defTabSz="914400" rtl="0" eaLnBrk="1" fontAlgn="base" latinLnBrk="0" hangingPunct="1">
              <a:lnSpc>
                <a:spcPct val="90000"/>
              </a:lnSpc>
              <a:spcBef>
                <a:spcPts val="600"/>
              </a:spcBef>
              <a:spcAft>
                <a:spcPct val="0"/>
              </a:spcAft>
              <a:buClr>
                <a:schemeClr val="accent1"/>
              </a:buClr>
              <a:buSzPct val="76000"/>
              <a:buFont typeface="Wingdings 3" panose="05040102010807070707" pitchFamily="18" charset="2"/>
              <a:buChar char=""/>
              <a:defRPr/>
            </a:pPr>
            <a:r>
              <a:rPr kumimoji="0" lang="zh-CN" altLang="en-US" sz="36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Arial Unicode MS" pitchFamily="34" charset="-122"/>
              </a:rPr>
              <a:t>预测分析程序（</a:t>
            </a:r>
            <a:r>
              <a:rPr kumimoji="0" lang="en-US" altLang="zh-TW" sz="3600" b="0" i="0" u="none" strike="noStrike" kern="1200" cap="none" spc="0" normalizeH="0" baseline="0" noProof="0" dirty="0">
                <a:ln>
                  <a:noFill/>
                </a:ln>
                <a:solidFill>
                  <a:schemeClr val="tx1"/>
                </a:solidFill>
                <a:effectLst/>
                <a:uLnTx/>
                <a:uFillTx/>
                <a:latin typeface="+mn-lt"/>
                <a:ea typeface="+mn-ea"/>
                <a:cs typeface="+mn-cs"/>
              </a:rPr>
              <a:t> </a:t>
            </a:r>
            <a:r>
              <a:rPr kumimoji="0" lang="en-US" altLang="zh-TW" sz="3600" b="0" i="0" u="none" strike="noStrike" kern="1200" cap="none" spc="0" normalizeH="0" baseline="0" noProof="0" dirty="0">
                <a:ln>
                  <a:noFill/>
                </a:ln>
                <a:solidFill>
                  <a:schemeClr val="tx1"/>
                </a:solidFill>
                <a:effectLst/>
                <a:uLnTx/>
                <a:uFillTx/>
                <a:latin typeface="+mj-lt"/>
                <a:ea typeface="+mn-ea"/>
                <a:cs typeface="+mn-cs"/>
              </a:rPr>
              <a:t>Predict Function </a:t>
            </a:r>
            <a:r>
              <a:rPr kumimoji="0" lang="zh-CN" altLang="en-US" sz="36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Arial Unicode MS" pitchFamily="34" charset="-122"/>
              </a:rPr>
              <a:t>）</a:t>
            </a:r>
          </a:p>
          <a:p>
            <a:pPr marL="273050" marR="0" lvl="0" indent="-273050" algn="l" defTabSz="914400" rtl="0" eaLnBrk="1" fontAlgn="base" latinLnBrk="0" hangingPunct="1">
              <a:lnSpc>
                <a:spcPct val="90000"/>
              </a:lnSpc>
              <a:spcBef>
                <a:spcPts val="600"/>
              </a:spcBef>
              <a:spcAft>
                <a:spcPct val="0"/>
              </a:spcAft>
              <a:buClr>
                <a:schemeClr val="accent1"/>
              </a:buClr>
              <a:buSzPct val="76000"/>
              <a:buFont typeface="Wingdings 3" panose="05040102010807070707" pitchFamily="18" charset="2"/>
              <a:buChar char=""/>
              <a:defRPr/>
            </a:pPr>
            <a:r>
              <a:rPr kumimoji="0" lang="en-US" altLang="zh-CN" sz="3600" b="0" i="0" u="none" strike="noStrike" kern="1200" cap="none" spc="0" normalizeH="0" baseline="0" noProof="0" dirty="0">
                <a:ln>
                  <a:noFill/>
                </a:ln>
                <a:solidFill>
                  <a:schemeClr val="tx1"/>
                </a:solidFill>
                <a:effectLst/>
                <a:uLnTx/>
                <a:uFillTx/>
                <a:latin typeface="+mj-lt"/>
                <a:ea typeface="楷体_GB2312" pitchFamily="49" charset="-122"/>
                <a:cs typeface="Arial Unicode MS" pitchFamily="34" charset="-122"/>
              </a:rPr>
              <a:t>LL</a:t>
            </a:r>
            <a:r>
              <a:rPr kumimoji="0" lang="zh-CN" altLang="en-US" sz="3600" b="0" i="0" u="none" strike="noStrike" kern="1200" cap="none" spc="0" normalizeH="0" baseline="0" noProof="0" dirty="0">
                <a:ln>
                  <a:noFill/>
                </a:ln>
                <a:solidFill>
                  <a:schemeClr val="tx1"/>
                </a:solidFill>
                <a:effectLst/>
                <a:uLnTx/>
                <a:uFillTx/>
                <a:latin typeface="+mj-lt"/>
                <a:ea typeface="楷体_GB2312" pitchFamily="49" charset="-122"/>
                <a:cs typeface="Arial Unicode MS" pitchFamily="34" charset="-122"/>
              </a:rPr>
              <a:t>（</a:t>
            </a:r>
            <a:r>
              <a:rPr kumimoji="0" lang="en-US" altLang="zh-CN" sz="3600" b="0" i="0" u="none" strike="noStrike" kern="1200" cap="none" spc="0" normalizeH="0" baseline="0" noProof="0" dirty="0">
                <a:ln>
                  <a:noFill/>
                </a:ln>
                <a:solidFill>
                  <a:schemeClr val="tx1"/>
                </a:solidFill>
                <a:effectLst/>
                <a:uLnTx/>
                <a:uFillTx/>
                <a:latin typeface="+mj-lt"/>
                <a:ea typeface="楷体_GB2312" pitchFamily="49" charset="-122"/>
                <a:cs typeface="Arial Unicode MS" pitchFamily="34" charset="-122"/>
              </a:rPr>
              <a:t>1</a:t>
            </a:r>
            <a:r>
              <a:rPr kumimoji="0" lang="zh-CN" altLang="en-US" sz="3600" b="0" i="0" u="none" strike="noStrike" kern="1200" cap="none" spc="0" normalizeH="0" baseline="0" noProof="0" dirty="0">
                <a:ln>
                  <a:noFill/>
                </a:ln>
                <a:solidFill>
                  <a:schemeClr val="tx1"/>
                </a:solidFill>
                <a:effectLst/>
                <a:uLnTx/>
                <a:uFillTx/>
                <a:latin typeface="+mj-lt"/>
                <a:ea typeface="楷体_GB2312" pitchFamily="49" charset="-122"/>
                <a:cs typeface="Arial Unicode MS" pitchFamily="34" charset="-122"/>
              </a:rPr>
              <a:t>）</a:t>
            </a:r>
            <a:r>
              <a:rPr kumimoji="0" lang="zh-CN" altLang="en-US" sz="36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Arial Unicode MS" pitchFamily="34" charset="-122"/>
              </a:rPr>
              <a:t>分析中的错误处理</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Elimination of left recursion</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15000"/>
              </a:lnSpc>
              <a:spcBef>
                <a:spcPts val="600"/>
              </a:spcBef>
              <a:spcAft>
                <a:spcPct val="0"/>
              </a:spcAft>
              <a:buClr>
                <a:schemeClr val="accent1"/>
              </a:buClr>
              <a:buSzPct val="76000"/>
              <a:buFont typeface="Wingdings 3" panose="05040102010807070707" pitchFamily="18" charset="2"/>
              <a:buChar char=""/>
              <a:defRPr/>
            </a:pPr>
            <a:r>
              <a:rPr kumimoji="0" lang="zh-CN" altLang="en-US" sz="2800" b="1" i="0" u="none" strike="noStrike" kern="1200" cap="none" spc="0" normalizeH="0" baseline="0" noProof="0" dirty="0">
                <a:ln>
                  <a:noFill/>
                </a:ln>
                <a:solidFill>
                  <a:schemeClr val="tx1"/>
                </a:solidFill>
                <a:effectLst/>
                <a:uLnTx/>
                <a:uFillTx/>
                <a:latin typeface="+mj-lt"/>
                <a:ea typeface="楷体_GB2312" pitchFamily="49" charset="-122"/>
                <a:cs typeface="+mn-cs"/>
              </a:rPr>
              <a:t>间接左递归</a:t>
            </a:r>
          </a:p>
          <a:p>
            <a:pPr marL="548005" marR="0" lvl="1" indent="-273050" algn="l" defTabSz="914400" rtl="0" eaLnBrk="0" fontAlgn="base" latinLnBrk="0" hangingPunct="0">
              <a:lnSpc>
                <a:spcPct val="115000"/>
              </a:lnSpc>
              <a:spcBef>
                <a:spcPts val="500"/>
              </a:spcBef>
              <a:spcAft>
                <a:spcPct val="0"/>
              </a:spcAft>
              <a:buClr>
                <a:schemeClr val="accent2"/>
              </a:buClr>
              <a:buSzPct val="76000"/>
              <a:buFont typeface="Wingdings 3" panose="05040102010807070707" pitchFamily="18" charset="2"/>
              <a:buChar char=""/>
              <a:defRPr/>
            </a:pPr>
            <a:r>
              <a:rPr kumimoji="0" lang="en-US" altLang="zh-CN" sz="2400" b="1" i="0" u="none" strike="noStrike" kern="1200" cap="none" spc="0" normalizeH="0" baseline="0" noProof="0" dirty="0" err="1">
                <a:ln>
                  <a:noFill/>
                </a:ln>
                <a:solidFill>
                  <a:srgbClr val="0000CC"/>
                </a:solidFill>
                <a:effectLst/>
                <a:uLnTx/>
                <a:uFillTx/>
                <a:latin typeface="+mj-lt"/>
                <a:ea typeface="楷体_GB2312" pitchFamily="49" charset="-122"/>
                <a:cs typeface="+mn-cs"/>
              </a:rPr>
              <a:t>S→Qc|c</a:t>
            </a:r>
            <a:endPar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endParaRPr>
          </a:p>
          <a:p>
            <a:pPr marL="548005" marR="0" lvl="1" indent="-273050" algn="l" defTabSz="914400" rtl="0" eaLnBrk="0" fontAlgn="base" latinLnBrk="0" hangingPunct="0">
              <a:lnSpc>
                <a:spcPct val="115000"/>
              </a:lnSpc>
              <a:spcBef>
                <a:spcPts val="500"/>
              </a:spcBef>
              <a:spcAft>
                <a:spcPct val="0"/>
              </a:spcAft>
              <a:buClr>
                <a:schemeClr val="accent2"/>
              </a:buClr>
              <a:buSzPct val="76000"/>
              <a:buFont typeface="Wingdings 3" panose="05040102010807070707" pitchFamily="18" charset="2"/>
              <a:buChar char=""/>
              <a:defRPr/>
            </a:pPr>
            <a:r>
              <a:rPr kumimoji="0" lang="en-US" altLang="zh-CN" sz="2400" b="1" i="0" u="none" strike="noStrike" kern="1200" cap="none" spc="0" normalizeH="0" baseline="0" noProof="0" dirty="0" err="1">
                <a:ln>
                  <a:noFill/>
                </a:ln>
                <a:solidFill>
                  <a:srgbClr val="0000CC"/>
                </a:solidFill>
                <a:effectLst/>
                <a:uLnTx/>
                <a:uFillTx/>
                <a:latin typeface="+mj-lt"/>
                <a:ea typeface="楷体_GB2312" pitchFamily="49" charset="-122"/>
                <a:cs typeface="+mn-cs"/>
              </a:rPr>
              <a:t>Q→Rb|b</a:t>
            </a:r>
            <a:endPar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endParaRPr>
          </a:p>
          <a:p>
            <a:pPr marL="548005" marR="0" lvl="1" indent="-273050" algn="l" defTabSz="914400" rtl="0" eaLnBrk="0" fontAlgn="base" latinLnBrk="0" hangingPunct="0">
              <a:lnSpc>
                <a:spcPct val="115000"/>
              </a:lnSpc>
              <a:spcBef>
                <a:spcPts val="500"/>
              </a:spcBef>
              <a:spcAft>
                <a:spcPct val="0"/>
              </a:spcAft>
              <a:buClr>
                <a:schemeClr val="accent2"/>
              </a:buClr>
              <a:buSzPct val="76000"/>
              <a:buFont typeface="Wingdings 3" panose="05040102010807070707" pitchFamily="18" charset="2"/>
              <a:buChar char=""/>
              <a:defRPr/>
            </a:pPr>
            <a:r>
              <a:rPr kumimoji="0" lang="en-US" altLang="zh-CN" sz="2400" b="1" i="0" u="none" strike="noStrike" kern="1200" cap="none" spc="0" normalizeH="0" baseline="0" noProof="0" dirty="0" err="1">
                <a:ln>
                  <a:noFill/>
                </a:ln>
                <a:solidFill>
                  <a:srgbClr val="0000CC"/>
                </a:solidFill>
                <a:effectLst/>
                <a:uLnTx/>
                <a:uFillTx/>
                <a:latin typeface="+mj-lt"/>
                <a:ea typeface="楷体_GB2312" pitchFamily="49" charset="-122"/>
                <a:cs typeface="+mn-cs"/>
              </a:rPr>
              <a:t>R→Sa|a</a:t>
            </a:r>
            <a:endPar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endParaRPr>
          </a:p>
          <a:p>
            <a:pPr marL="273050" marR="0" lvl="0" indent="-273050" algn="l" defTabSz="914400" rtl="0" eaLnBrk="0" fontAlgn="base" latinLnBrk="0" hangingPunct="0">
              <a:lnSpc>
                <a:spcPct val="115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多步推导： </a:t>
            </a:r>
            <a:r>
              <a:rPr kumimoji="0" lang="en-US" altLang="zh-CN" sz="2800" b="1" i="0" u="none" strike="noStrike" kern="1200" cap="none" spc="0" normalizeH="0" baseline="0" noProof="0" dirty="0" err="1">
                <a:ln>
                  <a:noFill/>
                </a:ln>
                <a:solidFill>
                  <a:srgbClr val="FF0000"/>
                </a:solidFill>
                <a:effectLst/>
                <a:uLnTx/>
                <a:uFillTx/>
                <a:latin typeface="+mj-lt"/>
                <a:ea typeface="楷体_GB2312" pitchFamily="49" charset="-122"/>
                <a:cs typeface="+mn-cs"/>
              </a:rPr>
              <a:t>S</a:t>
            </a:r>
            <a:r>
              <a:rPr kumimoji="0" lang="en-US" altLang="zh-CN" sz="2800" b="1" i="0" u="none" strike="noStrike" kern="1200" cap="none" spc="0" normalizeH="0" baseline="0" noProof="0" dirty="0" err="1">
                <a:ln>
                  <a:noFill/>
                </a:ln>
                <a:solidFill>
                  <a:srgbClr val="F78507"/>
                </a:solidFill>
                <a:effectLst/>
                <a:uLnTx/>
                <a:uFillTx/>
                <a:latin typeface="+mj-lt"/>
                <a:ea typeface="楷体_GB2312" pitchFamily="49" charset="-122"/>
                <a:cs typeface="+mn-cs"/>
                <a:sym typeface="Symbol" panose="05050102010706020507" pitchFamily="18" charset="2"/>
              </a:rPr>
              <a:t></a:t>
            </a:r>
            <a:r>
              <a:rPr kumimoji="0" lang="en-US" altLang="zh-CN" sz="2800" b="1" i="0" u="none" strike="noStrike" kern="1200" cap="none" spc="0" normalizeH="0" baseline="0" noProof="0" dirty="0" err="1">
                <a:ln>
                  <a:noFill/>
                </a:ln>
                <a:solidFill>
                  <a:srgbClr val="F78507"/>
                </a:solidFill>
                <a:effectLst/>
                <a:uLnTx/>
                <a:uFillTx/>
                <a:latin typeface="+mj-lt"/>
                <a:ea typeface="楷体_GB2312" pitchFamily="49" charset="-122"/>
                <a:cs typeface="+mn-cs"/>
              </a:rPr>
              <a:t>Qc</a:t>
            </a:r>
            <a:r>
              <a:rPr kumimoji="0" lang="en-US" altLang="zh-CN" sz="2800" b="1" i="0" u="none" strike="noStrike" kern="1200" cap="none" spc="0" normalizeH="0" baseline="0" noProof="0" dirty="0" err="1">
                <a:ln>
                  <a:noFill/>
                </a:ln>
                <a:solidFill>
                  <a:srgbClr val="F78507"/>
                </a:solidFill>
                <a:effectLst/>
                <a:uLnTx/>
                <a:uFillTx/>
                <a:latin typeface="+mj-lt"/>
                <a:ea typeface="楷体_GB2312" pitchFamily="49" charset="-122"/>
                <a:cs typeface="+mn-cs"/>
                <a:sym typeface="Symbol" panose="05050102010706020507" pitchFamily="18" charset="2"/>
              </a:rPr>
              <a:t></a:t>
            </a:r>
            <a:r>
              <a:rPr kumimoji="0" lang="en-US" altLang="zh-CN" sz="2800" b="1" i="0" u="none" strike="noStrike" kern="1200" cap="none" spc="0" normalizeH="0" baseline="0" noProof="0" dirty="0" err="1">
                <a:ln>
                  <a:noFill/>
                </a:ln>
                <a:solidFill>
                  <a:srgbClr val="F78507"/>
                </a:solidFill>
                <a:effectLst/>
                <a:uLnTx/>
                <a:uFillTx/>
                <a:latin typeface="+mj-lt"/>
                <a:ea typeface="楷体_GB2312" pitchFamily="49" charset="-122"/>
                <a:cs typeface="+mn-cs"/>
              </a:rPr>
              <a:t>Rbc</a:t>
            </a:r>
            <a:r>
              <a:rPr kumimoji="0" lang="en-US" altLang="zh-CN" sz="2800" b="1" i="0" u="none" strike="noStrike" kern="1200" cap="none" spc="0" normalizeH="0" baseline="0" noProof="0" dirty="0" err="1">
                <a:ln>
                  <a:noFill/>
                </a:ln>
                <a:solidFill>
                  <a:srgbClr val="F78507"/>
                </a:solidFill>
                <a:effectLst/>
                <a:uLnTx/>
                <a:uFillTx/>
                <a:latin typeface="+mj-lt"/>
                <a:ea typeface="楷体_GB2312" pitchFamily="49" charset="-122"/>
                <a:cs typeface="+mn-cs"/>
                <a:sym typeface="Symbol" panose="05050102010706020507" pitchFamily="18" charset="2"/>
              </a:rPr>
              <a:t></a:t>
            </a:r>
            <a:r>
              <a:rPr kumimoji="0" lang="en-US" altLang="zh-CN" sz="2800" b="1" i="0" u="none" strike="noStrike" kern="1200" cap="none" spc="0" normalizeH="0" baseline="0" noProof="0" dirty="0" err="1">
                <a:ln>
                  <a:noFill/>
                </a:ln>
                <a:solidFill>
                  <a:srgbClr val="FF0000"/>
                </a:solidFill>
                <a:effectLst/>
                <a:uLnTx/>
                <a:uFillTx/>
                <a:latin typeface="+mj-lt"/>
                <a:ea typeface="楷体_GB2312" pitchFamily="49" charset="-122"/>
                <a:cs typeface="+mn-cs"/>
              </a:rPr>
              <a:t>S</a:t>
            </a:r>
            <a:r>
              <a:rPr kumimoji="0" lang="en-US" altLang="zh-CN" sz="2800" b="1" i="0" u="none" strike="noStrike" kern="1200" cap="none" spc="0" normalizeH="0" baseline="0" noProof="0" dirty="0" err="1">
                <a:ln>
                  <a:noFill/>
                </a:ln>
                <a:solidFill>
                  <a:srgbClr val="F78507"/>
                </a:solidFill>
                <a:effectLst/>
                <a:uLnTx/>
                <a:uFillTx/>
                <a:latin typeface="+mj-lt"/>
                <a:ea typeface="楷体_GB2312" pitchFamily="49" charset="-122"/>
                <a:cs typeface="+mn-cs"/>
              </a:rPr>
              <a:t>abc</a:t>
            </a:r>
            <a:endParaRPr kumimoji="0" lang="en-US" altLang="zh-CN" sz="2800" b="1" i="0" u="none" strike="noStrike" kern="1200" cap="none" spc="0" normalizeH="0" baseline="0" noProof="0" dirty="0">
              <a:ln>
                <a:noFill/>
              </a:ln>
              <a:solidFill>
                <a:srgbClr val="F78507"/>
              </a:solidFill>
              <a:effectLst/>
              <a:uLnTx/>
              <a:uFillTx/>
              <a:latin typeface="+mj-lt"/>
              <a:ea typeface="楷体_GB2312" pitchFamily="49" charset="-122"/>
              <a:cs typeface="+mn-cs"/>
            </a:endParaRPr>
          </a:p>
          <a:p>
            <a:pPr marL="273050" marR="0" lvl="0" indent="-273050" algn="l" defTabSz="914400" rtl="0" eaLnBrk="0" fontAlgn="base" latinLnBrk="0" hangingPunct="0">
              <a:lnSpc>
                <a:spcPct val="115000"/>
              </a:lnSpc>
              <a:spcBef>
                <a:spcPts val="600"/>
              </a:spcBef>
              <a:spcAft>
                <a:spcPct val="0"/>
              </a:spcAft>
              <a:buClr>
                <a:schemeClr val="accent1"/>
              </a:buClr>
              <a:buSzPct val="76000"/>
              <a:buFont typeface="Wingdings 3" panose="05040102010807070707" pitchFamily="18" charset="2"/>
              <a:buChar char=""/>
              <a:defRPr/>
            </a:pPr>
            <a:r>
              <a:rPr kumimoji="1"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一个文法</a:t>
            </a:r>
            <a:r>
              <a:rPr kumimoji="1" lang="zh-CN" altLang="en-US" sz="2800" b="0" i="0" u="none" strike="noStrike" kern="1200" cap="none" spc="0" normalizeH="0" baseline="0" noProof="0" dirty="0">
                <a:ln>
                  <a:noFill/>
                </a:ln>
                <a:solidFill>
                  <a:srgbClr val="FF0000"/>
                </a:solidFill>
                <a:effectLst/>
                <a:uLnTx/>
                <a:uFillTx/>
                <a:latin typeface="+mj-lt"/>
                <a:ea typeface="楷体_GB2312" pitchFamily="49" charset="-122"/>
                <a:cs typeface="+mn-cs"/>
              </a:rPr>
              <a:t>消除左递归</a:t>
            </a:r>
            <a:r>
              <a:rPr kumimoji="1"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的条件</a:t>
            </a:r>
          </a:p>
          <a:p>
            <a:pPr marL="548005" marR="0" lvl="1" indent="-273050" algn="l" defTabSz="914400" rtl="0" eaLnBrk="0" fontAlgn="base" latinLnBrk="0" hangingPunct="0">
              <a:lnSpc>
                <a:spcPct val="115000"/>
              </a:lnSpc>
              <a:spcBef>
                <a:spcPts val="500"/>
              </a:spcBef>
              <a:spcAft>
                <a:spcPct val="0"/>
              </a:spcAft>
              <a:buClr>
                <a:schemeClr val="accent2"/>
              </a:buClr>
              <a:buSzPct val="76000"/>
              <a:buFont typeface="Wingdings 3" panose="05040102010807070707" pitchFamily="18" charset="2"/>
              <a:buChar char=""/>
              <a:defRPr/>
            </a:pPr>
            <a:r>
              <a:rPr kumimoji="1" lang="zh-CN" altLang="en-US" sz="2300" b="1" i="0" u="none" strike="noStrike" kern="1200" cap="none" spc="0" normalizeH="0" baseline="0" noProof="0" dirty="0">
                <a:ln>
                  <a:noFill/>
                </a:ln>
                <a:solidFill>
                  <a:srgbClr val="0000CC"/>
                </a:solidFill>
                <a:effectLst/>
                <a:uLnTx/>
                <a:uFillTx/>
                <a:latin typeface="+mj-lt"/>
                <a:ea typeface="楷体_GB2312" pitchFamily="49" charset="-122"/>
                <a:cs typeface="+mn-cs"/>
              </a:rPr>
              <a:t>不含以</a:t>
            </a:r>
            <a:r>
              <a:rPr kumimoji="1" lang="zh-CN" altLang="en-US" sz="2300" b="1"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1" lang="zh-CN" altLang="en-US" sz="2300" b="1" i="0" u="none" strike="noStrike" kern="1200" cap="none" spc="0" normalizeH="0" baseline="0" noProof="0" dirty="0">
                <a:ln>
                  <a:noFill/>
                </a:ln>
                <a:solidFill>
                  <a:srgbClr val="0000CC"/>
                </a:solidFill>
                <a:effectLst/>
                <a:uLnTx/>
                <a:uFillTx/>
                <a:latin typeface="+mj-lt"/>
                <a:ea typeface="楷体_GB2312" pitchFamily="49" charset="-122"/>
                <a:cs typeface="+mn-cs"/>
              </a:rPr>
              <a:t>为右部的产生式（空产生式）</a:t>
            </a:r>
          </a:p>
          <a:p>
            <a:pPr marL="548005" marR="0" lvl="1" indent="-273050" algn="l" defTabSz="914400" rtl="0" eaLnBrk="0" fontAlgn="base" latinLnBrk="0" hangingPunct="0">
              <a:lnSpc>
                <a:spcPct val="115000"/>
              </a:lnSpc>
              <a:spcBef>
                <a:spcPts val="500"/>
              </a:spcBef>
              <a:spcAft>
                <a:spcPct val="0"/>
              </a:spcAft>
              <a:buClr>
                <a:schemeClr val="accent2"/>
              </a:buClr>
              <a:buSzPct val="76000"/>
              <a:buFont typeface="Wingdings 3" panose="05040102010807070707" pitchFamily="18" charset="2"/>
              <a:buChar char=""/>
              <a:defRPr/>
            </a:pPr>
            <a:r>
              <a:rPr kumimoji="1" lang="zh-CN" altLang="en-US" sz="2300" b="1" i="0" u="none" strike="noStrike" kern="1200" cap="none" spc="0" normalizeH="0" baseline="0" noProof="0" dirty="0">
                <a:ln>
                  <a:noFill/>
                </a:ln>
                <a:solidFill>
                  <a:srgbClr val="0000CC"/>
                </a:solidFill>
                <a:effectLst/>
                <a:uLnTx/>
                <a:uFillTx/>
                <a:latin typeface="+mj-lt"/>
                <a:ea typeface="楷体_GB2312" pitchFamily="49" charset="-122"/>
                <a:cs typeface="+mn-cs"/>
              </a:rPr>
              <a:t>不含回路，形如</a:t>
            </a:r>
            <a:endParaRPr kumimoji="0" lang="zh-CN" altLang="en-US" sz="2300" b="1" i="0" u="none" strike="noStrike" kern="1200" cap="none" spc="0" normalizeH="0" baseline="0" noProof="0" dirty="0">
              <a:ln>
                <a:noFill/>
              </a:ln>
              <a:solidFill>
                <a:srgbClr val="0000CC"/>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25604"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2024/4/6</a:t>
            </a:fld>
            <a:endParaRPr lang="zh-TW" altLang="en-US" sz="1400" dirty="0">
              <a:solidFill>
                <a:schemeClr val="tx2"/>
              </a:solidFill>
            </a:endParaRPr>
          </a:p>
        </p:txBody>
      </p:sp>
      <p:sp>
        <p:nvSpPr>
          <p:cNvPr id="25605"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20</a:t>
            </a:fld>
            <a:endParaRPr lang="zh-TW" altLang="en-US" sz="1400" dirty="0">
              <a:solidFill>
                <a:schemeClr val="tx2"/>
              </a:solidFill>
            </a:endParaRPr>
          </a:p>
        </p:txBody>
      </p:sp>
      <p:sp>
        <p:nvSpPr>
          <p:cNvPr id="6" name="Content Placeholder 2"/>
          <p:cNvSpPr txBox="1">
            <a:spLocks noRot="1" noChangeAspect="1" noMove="1" noResize="1" noEditPoints="1" noAdjustHandles="1" noChangeArrowheads="1" noChangeShapeType="1" noTextEdit="1"/>
          </p:cNvSpPr>
          <p:nvPr/>
        </p:nvSpPr>
        <p:spPr bwMode="auto">
          <a:xfrm>
            <a:off x="609600" y="5374227"/>
            <a:ext cx="8229600" cy="576105"/>
          </a:xfrm>
          <a:prstGeom prst="rect">
            <a:avLst/>
          </a:prstGeom>
          <a:blipFill rotWithShape="1">
            <a:blip r:embed="rId2"/>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R="0" defTabSz="914400">
              <a:buClrTx/>
              <a:buSzTx/>
              <a:buFontTx/>
              <a:buNone/>
              <a:defRPr/>
            </a:pPr>
            <a:r>
              <a:rPr kumimoji="1" lang="zh-CN" altLang="en-US" kern="1200" cap="none" spc="0" normalizeH="0" baseline="0" noProof="0">
                <a:noFill/>
                <a:latin typeface="Times New Roman" panose="02020603050405020304" pitchFamily="18" charset="0"/>
                <a:ea typeface="PMingLiU" pitchFamily="18" charset="-120"/>
                <a:cs typeface="+mn-cs"/>
              </a:rPr>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Elimination of left recursion</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2647315" cy="2152015"/>
          </a:xfrm>
        </p:spPr>
        <p:txBody>
          <a:bodyPr vert="horz" wrap="square" lIns="91440" tIns="45720" rIns="91440" bIns="45720" numCol="1" anchor="t" anchorCtr="0" compatLnSpc="1"/>
          <a:lstStyle/>
          <a:p>
            <a:pPr marL="273050" marR="0" lvl="0" indent="-273050" algn="l" defTabSz="914400" rtl="0" eaLnBrk="0" fontAlgn="base" latinLnBrk="0" hangingPunct="0">
              <a:lnSpc>
                <a:spcPct val="115000"/>
              </a:lnSpc>
              <a:spcBef>
                <a:spcPts val="600"/>
              </a:spcBef>
              <a:spcAft>
                <a:spcPct val="0"/>
              </a:spcAft>
              <a:buClr>
                <a:schemeClr val="accent1"/>
              </a:buClr>
              <a:buSzPct val="76000"/>
              <a:buFont typeface="Wingdings 3" panose="05040102010807070707" pitchFamily="18" charset="2"/>
              <a:buChar char=""/>
              <a:defRPr/>
            </a:pPr>
            <a:r>
              <a:rPr kumimoji="0" lang="zh-CN" altLang="en-US" sz="2800" b="1" i="0" u="none" strike="noStrike" kern="1200" cap="none" spc="0" normalizeH="0" baseline="0" noProof="0" dirty="0">
                <a:ln>
                  <a:noFill/>
                </a:ln>
                <a:solidFill>
                  <a:schemeClr val="tx1"/>
                </a:solidFill>
                <a:effectLst/>
                <a:uLnTx/>
                <a:uFillTx/>
                <a:latin typeface="+mj-lt"/>
                <a:ea typeface="楷体_GB2312" pitchFamily="49" charset="-122"/>
                <a:cs typeface="+mn-cs"/>
              </a:rPr>
              <a:t>间接左递归</a:t>
            </a:r>
          </a:p>
          <a:p>
            <a:pPr marL="548005" marR="0" lvl="1" indent="-273050" algn="l" defTabSz="914400" rtl="0" eaLnBrk="0" fontAlgn="base" latinLnBrk="0" hangingPunct="0">
              <a:lnSpc>
                <a:spcPct val="115000"/>
              </a:lnSpc>
              <a:spcBef>
                <a:spcPts val="500"/>
              </a:spcBef>
              <a:spcAft>
                <a:spcPct val="0"/>
              </a:spcAft>
              <a:buClr>
                <a:schemeClr val="accent2"/>
              </a:buClr>
              <a:buSzPct val="76000"/>
              <a:buFont typeface="Wingdings 3" panose="05040102010807070707" pitchFamily="18" charset="2"/>
              <a:buChar char=""/>
              <a:defRPr/>
            </a:pPr>
            <a:r>
              <a:rPr kumimoji="0" lang="en-US" altLang="zh-CN" sz="2400" b="1" i="0" u="none" strike="noStrike" kern="1200" cap="none" spc="0" normalizeH="0" baseline="0" noProof="0" dirty="0" err="1">
                <a:ln>
                  <a:noFill/>
                </a:ln>
                <a:solidFill>
                  <a:srgbClr val="0000CC"/>
                </a:solidFill>
                <a:effectLst/>
                <a:uLnTx/>
                <a:uFillTx/>
                <a:latin typeface="+mj-lt"/>
                <a:ea typeface="楷体_GB2312" pitchFamily="49" charset="-122"/>
                <a:cs typeface="+mn-cs"/>
              </a:rPr>
              <a:t>S→Qc|c</a:t>
            </a:r>
            <a:endPar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endParaRPr>
          </a:p>
          <a:p>
            <a:pPr marL="548005" marR="0" lvl="1" indent="-273050" algn="l" defTabSz="914400" rtl="0" eaLnBrk="0" fontAlgn="base" latinLnBrk="0" hangingPunct="0">
              <a:lnSpc>
                <a:spcPct val="115000"/>
              </a:lnSpc>
              <a:spcBef>
                <a:spcPts val="500"/>
              </a:spcBef>
              <a:spcAft>
                <a:spcPct val="0"/>
              </a:spcAft>
              <a:buClr>
                <a:schemeClr val="accent2"/>
              </a:buClr>
              <a:buSzPct val="76000"/>
              <a:buFont typeface="Wingdings 3" panose="05040102010807070707" pitchFamily="18" charset="2"/>
              <a:buChar char=""/>
              <a:defRPr/>
            </a:pPr>
            <a:r>
              <a:rPr kumimoji="0" lang="en-US" altLang="zh-CN" sz="2400" b="1" i="0" u="none" strike="noStrike" kern="1200" cap="none" spc="0" normalizeH="0" baseline="0" noProof="0" dirty="0" err="1">
                <a:ln>
                  <a:noFill/>
                </a:ln>
                <a:solidFill>
                  <a:srgbClr val="0000CC"/>
                </a:solidFill>
                <a:effectLst/>
                <a:uLnTx/>
                <a:uFillTx/>
                <a:latin typeface="+mj-lt"/>
                <a:ea typeface="楷体_GB2312" pitchFamily="49" charset="-122"/>
                <a:cs typeface="+mn-cs"/>
              </a:rPr>
              <a:t>Q→Rb|b</a:t>
            </a:r>
            <a:endPar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endParaRPr>
          </a:p>
          <a:p>
            <a:pPr marL="548005" marR="0" lvl="1" indent="-273050" algn="l" defTabSz="914400" rtl="0" eaLnBrk="0" fontAlgn="base" latinLnBrk="0" hangingPunct="0">
              <a:lnSpc>
                <a:spcPct val="115000"/>
              </a:lnSpc>
              <a:spcBef>
                <a:spcPts val="500"/>
              </a:spcBef>
              <a:spcAft>
                <a:spcPct val="0"/>
              </a:spcAft>
              <a:buClr>
                <a:schemeClr val="accent2"/>
              </a:buClr>
              <a:buSzPct val="76000"/>
              <a:buFont typeface="Wingdings 3" panose="05040102010807070707" pitchFamily="18" charset="2"/>
              <a:buChar char=""/>
              <a:defRPr/>
            </a:pPr>
            <a:r>
              <a:rPr kumimoji="0" lang="en-US" altLang="zh-CN" sz="2400" b="1" i="0" u="none" strike="noStrike" kern="1200" cap="none" spc="0" normalizeH="0" baseline="0" noProof="0" dirty="0" err="1">
                <a:ln>
                  <a:noFill/>
                </a:ln>
                <a:solidFill>
                  <a:srgbClr val="0000CC"/>
                </a:solidFill>
                <a:effectLst/>
                <a:uLnTx/>
                <a:uFillTx/>
                <a:latin typeface="+mj-lt"/>
                <a:ea typeface="楷体_GB2312" pitchFamily="49" charset="-122"/>
                <a:cs typeface="+mn-cs"/>
              </a:rPr>
              <a:t>R→Sa|a</a:t>
            </a:r>
            <a:endPar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25604"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2024/4/6</a:t>
            </a:fld>
            <a:endParaRPr lang="zh-TW" altLang="en-US" sz="1400" dirty="0">
              <a:solidFill>
                <a:schemeClr val="tx2"/>
              </a:solidFill>
            </a:endParaRPr>
          </a:p>
        </p:txBody>
      </p:sp>
      <p:sp>
        <p:nvSpPr>
          <p:cNvPr id="25605"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21</a:t>
            </a:fld>
            <a:endParaRPr lang="zh-TW" altLang="en-US" sz="1400" dirty="0">
              <a:solidFill>
                <a:schemeClr val="tx2"/>
              </a:solidFill>
            </a:endParaRPr>
          </a:p>
        </p:txBody>
      </p:sp>
      <p:sp>
        <p:nvSpPr>
          <p:cNvPr id="2" name="椭圆 1"/>
          <p:cNvSpPr/>
          <p:nvPr/>
        </p:nvSpPr>
        <p:spPr>
          <a:xfrm>
            <a:off x="4859655" y="1558925"/>
            <a:ext cx="575945" cy="57594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t>S</a:t>
            </a:r>
          </a:p>
        </p:txBody>
      </p:sp>
      <p:sp>
        <p:nvSpPr>
          <p:cNvPr id="4" name="椭圆 3"/>
          <p:cNvSpPr/>
          <p:nvPr/>
        </p:nvSpPr>
        <p:spPr>
          <a:xfrm>
            <a:off x="6588125" y="1558925"/>
            <a:ext cx="575945" cy="57594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t>Q</a:t>
            </a:r>
          </a:p>
        </p:txBody>
      </p:sp>
      <p:sp>
        <p:nvSpPr>
          <p:cNvPr id="5" name="椭圆 4"/>
          <p:cNvSpPr/>
          <p:nvPr/>
        </p:nvSpPr>
        <p:spPr>
          <a:xfrm>
            <a:off x="5724525" y="2564765"/>
            <a:ext cx="575945" cy="57594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t>R</a:t>
            </a:r>
          </a:p>
        </p:txBody>
      </p:sp>
      <p:cxnSp>
        <p:nvCxnSpPr>
          <p:cNvPr id="7" name="直接箭头连接符 6"/>
          <p:cNvCxnSpPr>
            <a:stCxn id="2" idx="6"/>
            <a:endCxn id="4" idx="2"/>
          </p:cNvCxnSpPr>
          <p:nvPr/>
        </p:nvCxnSpPr>
        <p:spPr>
          <a:xfrm>
            <a:off x="5435600" y="1847215"/>
            <a:ext cx="1152525"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4" idx="3"/>
            <a:endCxn id="5" idx="7"/>
          </p:cNvCxnSpPr>
          <p:nvPr/>
        </p:nvCxnSpPr>
        <p:spPr>
          <a:xfrm flipH="1">
            <a:off x="6216015" y="2050415"/>
            <a:ext cx="456565" cy="59880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5" idx="1"/>
            <a:endCxn id="2" idx="5"/>
          </p:cNvCxnSpPr>
          <p:nvPr/>
        </p:nvCxnSpPr>
        <p:spPr>
          <a:xfrm flipH="1" flipV="1">
            <a:off x="5351145" y="2050415"/>
            <a:ext cx="457835" cy="59880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486910" y="3181350"/>
            <a:ext cx="3230880" cy="460375"/>
          </a:xfrm>
          <a:prstGeom prst="rect">
            <a:avLst/>
          </a:prstGeom>
          <a:noFill/>
        </p:spPr>
        <p:txBody>
          <a:bodyPr wrap="none" rtlCol="0">
            <a:spAutoFit/>
          </a:bodyPr>
          <a:lstStyle/>
          <a:p>
            <a:r>
              <a:rPr lang="zh-CN" altLang="en-US">
                <a:ea typeface="宋体" panose="02010600030101010101" pitchFamily="2" charset="-122"/>
              </a:rPr>
              <a:t>间接左递归对应于回路</a:t>
            </a:r>
          </a:p>
        </p:txBody>
      </p:sp>
      <p:sp>
        <p:nvSpPr>
          <p:cNvPr id="11" name="椭圆 10"/>
          <p:cNvSpPr/>
          <p:nvPr/>
        </p:nvSpPr>
        <p:spPr>
          <a:xfrm>
            <a:off x="4572000" y="4581525"/>
            <a:ext cx="575945" cy="57594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t>S</a:t>
            </a:r>
          </a:p>
        </p:txBody>
      </p:sp>
      <p:sp>
        <p:nvSpPr>
          <p:cNvPr id="12" name="椭圆 11"/>
          <p:cNvSpPr/>
          <p:nvPr/>
        </p:nvSpPr>
        <p:spPr>
          <a:xfrm>
            <a:off x="5796280" y="4581525"/>
            <a:ext cx="575945" cy="57594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t>Q</a:t>
            </a:r>
          </a:p>
        </p:txBody>
      </p:sp>
      <p:sp>
        <p:nvSpPr>
          <p:cNvPr id="13" name="椭圆 12"/>
          <p:cNvSpPr/>
          <p:nvPr/>
        </p:nvSpPr>
        <p:spPr>
          <a:xfrm>
            <a:off x="7020560" y="4581525"/>
            <a:ext cx="575945" cy="57594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t>R</a:t>
            </a:r>
          </a:p>
        </p:txBody>
      </p:sp>
      <p:cxnSp>
        <p:nvCxnSpPr>
          <p:cNvPr id="14" name="直接箭头连接符 13"/>
          <p:cNvCxnSpPr>
            <a:stCxn id="11" idx="6"/>
            <a:endCxn id="12" idx="2"/>
          </p:cNvCxnSpPr>
          <p:nvPr/>
        </p:nvCxnSpPr>
        <p:spPr>
          <a:xfrm>
            <a:off x="5147945" y="4869815"/>
            <a:ext cx="648335"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12" idx="6"/>
            <a:endCxn id="13" idx="2"/>
          </p:cNvCxnSpPr>
          <p:nvPr/>
        </p:nvCxnSpPr>
        <p:spPr>
          <a:xfrm>
            <a:off x="6372225" y="4869815"/>
            <a:ext cx="648335"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曲线连接符 15"/>
          <p:cNvCxnSpPr>
            <a:stCxn id="11" idx="5"/>
            <a:endCxn id="13" idx="3"/>
          </p:cNvCxnSpPr>
          <p:nvPr/>
        </p:nvCxnSpPr>
        <p:spPr>
          <a:xfrm rot="5400000" flipV="1">
            <a:off x="6083935" y="4051935"/>
            <a:ext cx="3175" cy="2041525"/>
          </a:xfrm>
          <a:prstGeom prst="curvedConnector3">
            <a:avLst>
              <a:gd name="adj1" fmla="val 1020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4795520" y="5520055"/>
            <a:ext cx="2621280" cy="460375"/>
          </a:xfrm>
          <a:prstGeom prst="rect">
            <a:avLst/>
          </a:prstGeom>
          <a:noFill/>
        </p:spPr>
        <p:txBody>
          <a:bodyPr wrap="none" rtlCol="0">
            <a:spAutoFit/>
          </a:bodyPr>
          <a:lstStyle/>
          <a:p>
            <a:r>
              <a:rPr lang="zh-CN" altLang="en-US"/>
              <a:t>全序关系没有回路</a:t>
            </a:r>
          </a:p>
        </p:txBody>
      </p:sp>
      <p:sp>
        <p:nvSpPr>
          <p:cNvPr id="18" name="下箭头 17"/>
          <p:cNvSpPr/>
          <p:nvPr/>
        </p:nvSpPr>
        <p:spPr>
          <a:xfrm>
            <a:off x="5868035" y="3789045"/>
            <a:ext cx="288290" cy="576580"/>
          </a:xfrm>
          <a:prstGeom prst="down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9" name="文本框 18"/>
          <p:cNvSpPr txBox="1"/>
          <p:nvPr/>
        </p:nvSpPr>
        <p:spPr>
          <a:xfrm>
            <a:off x="1331595" y="4448810"/>
            <a:ext cx="2937510" cy="829945"/>
          </a:xfrm>
          <a:prstGeom prst="rect">
            <a:avLst/>
          </a:prstGeom>
          <a:noFill/>
        </p:spPr>
        <p:txBody>
          <a:bodyPr wrap="none" rtlCol="0">
            <a:spAutoFit/>
          </a:bodyPr>
          <a:lstStyle/>
          <a:p>
            <a:r>
              <a:rPr lang="zh-CN" altLang="en-US" b="1">
                <a:solidFill>
                  <a:srgbClr val="FF0000"/>
                </a:solidFill>
              </a:rPr>
              <a:t>规定一个生成顺序</a:t>
            </a:r>
          </a:p>
          <a:p>
            <a:r>
              <a:rPr lang="zh-CN" altLang="en-US" b="1">
                <a:solidFill>
                  <a:srgbClr val="FF0000"/>
                </a:solidFill>
              </a:rPr>
              <a:t>可以消去间接左递归</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Elimination of left recursion</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0" marR="0" lvl="0" indent="-273050" algn="l" defTabSz="914400" rtl="0" eaLnBrk="0" fontAlgn="base" latinLnBrk="0" hangingPunct="0">
              <a:lnSpc>
                <a:spcPct val="120000"/>
              </a:lnSpc>
              <a:spcBef>
                <a:spcPts val="0"/>
              </a:spcBef>
              <a:spcAft>
                <a:spcPct val="0"/>
              </a:spcAft>
              <a:buClr>
                <a:schemeClr val="accent1"/>
              </a:buClr>
              <a:buSzPct val="76000"/>
              <a:buFont typeface="Wingdings 3" panose="05040102010807070707" pitchFamily="18" charset="2"/>
              <a:buChar char=""/>
              <a:defRPr/>
            </a:pPr>
            <a:r>
              <a:rPr kumimoji="0" lang="zh-CN" altLang="en-US" sz="2400" b="1" i="0" u="none" strike="noStrike" kern="1200" cap="none" spc="0" normalizeH="0" baseline="0" noProof="0" dirty="0">
                <a:ln>
                  <a:noFill/>
                </a:ln>
                <a:solidFill>
                  <a:schemeClr val="tx1"/>
                </a:solidFill>
                <a:effectLst/>
                <a:uLnTx/>
                <a:uFillTx/>
                <a:latin typeface="+mj-lt"/>
                <a:ea typeface="楷体_GB2312" pitchFamily="49" charset="-122"/>
                <a:cs typeface="+mn-cs"/>
              </a:rPr>
              <a:t>消除左递归的算法</a:t>
            </a:r>
          </a:p>
          <a:p>
            <a:pPr marL="0" marR="0" lvl="1" indent="-273050" algn="l" defTabSz="914400" rtl="0" eaLnBrk="0" fontAlgn="base" latinLnBrk="0" hangingPunct="0">
              <a:lnSpc>
                <a:spcPct val="120000"/>
              </a:lnSpc>
              <a:spcBef>
                <a:spcPts val="0"/>
              </a:spcBef>
              <a:spcAft>
                <a:spcPct val="0"/>
              </a:spcAft>
              <a:buClr>
                <a:schemeClr val="accent2"/>
              </a:buClr>
              <a:buSzPct val="76000"/>
              <a:buFont typeface="Wingdings 3" panose="05040102010807070707" pitchFamily="18" charset="2"/>
              <a:buChar char=""/>
              <a:defRPr/>
            </a:pP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把文法</a:t>
            </a:r>
            <a:r>
              <a:rPr kumimoji="0"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G</a:t>
            </a: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的所有非终结符按任一种顺序排列成</a:t>
            </a:r>
            <a:r>
              <a:rPr kumimoji="0"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P</a:t>
            </a:r>
            <a:r>
              <a:rPr kumimoji="0" lang="en-US" altLang="zh-CN" sz="2000" b="0" i="0" u="none" strike="noStrike" kern="1200" cap="none" spc="0" normalizeH="0" baseline="-25000" noProof="0" dirty="0">
                <a:ln>
                  <a:noFill/>
                </a:ln>
                <a:solidFill>
                  <a:schemeClr val="tx1"/>
                </a:solidFill>
                <a:effectLst/>
                <a:uLnTx/>
                <a:uFillTx/>
                <a:latin typeface="+mj-lt"/>
                <a:ea typeface="楷体_GB2312" pitchFamily="49" charset="-122"/>
                <a:cs typeface="+mn-cs"/>
              </a:rPr>
              <a:t>1</a:t>
            </a: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P</a:t>
            </a:r>
            <a:r>
              <a:rPr kumimoji="0" lang="en-US" altLang="zh-CN" sz="2000" b="0" i="0" u="none" strike="noStrike" kern="1200" cap="none" spc="0" normalizeH="0" baseline="-25000" noProof="0" dirty="0">
                <a:ln>
                  <a:noFill/>
                </a:ln>
                <a:solidFill>
                  <a:schemeClr val="tx1"/>
                </a:solidFill>
                <a:effectLst/>
                <a:uLnTx/>
                <a:uFillTx/>
                <a:latin typeface="+mj-lt"/>
                <a:ea typeface="楷体_GB2312" pitchFamily="49" charset="-122"/>
                <a:cs typeface="+mn-cs"/>
              </a:rPr>
              <a:t>2</a:t>
            </a: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000" b="0" i="0" u="none" strike="noStrike" kern="1200" cap="none" spc="0" normalizeH="0" baseline="0" noProof="0" dirty="0" err="1">
                <a:ln>
                  <a:noFill/>
                </a:ln>
                <a:solidFill>
                  <a:schemeClr val="tx1"/>
                </a:solidFill>
                <a:effectLst/>
                <a:uLnTx/>
                <a:uFillTx/>
                <a:latin typeface="+mj-lt"/>
                <a:ea typeface="楷体_GB2312" pitchFamily="49" charset="-122"/>
                <a:cs typeface="+mn-cs"/>
              </a:rPr>
              <a:t>P</a:t>
            </a:r>
            <a:r>
              <a:rPr kumimoji="0" lang="en-US" altLang="zh-CN" sz="2000" b="0" i="0" u="none" strike="noStrike" kern="1200" cap="none" spc="0" normalizeH="0" baseline="-25000" noProof="0" dirty="0" err="1">
                <a:ln>
                  <a:noFill/>
                </a:ln>
                <a:solidFill>
                  <a:schemeClr val="tx1"/>
                </a:solidFill>
                <a:effectLst/>
                <a:uLnTx/>
                <a:uFillTx/>
                <a:latin typeface="+mj-lt"/>
                <a:ea typeface="楷体_GB2312" pitchFamily="49" charset="-122"/>
                <a:cs typeface="+mn-cs"/>
              </a:rPr>
              <a:t>n</a:t>
            </a:r>
            <a:r>
              <a:rPr kumimoji="0" lang="en-US" altLang="zh-CN" sz="2000" b="0" i="0" u="none" strike="noStrike" kern="1200" cap="none" spc="0" normalizeH="0" baseline="-25000" noProof="0" dirty="0">
                <a:ln>
                  <a:noFill/>
                </a:ln>
                <a:solidFill>
                  <a:schemeClr val="tx1"/>
                </a:solidFill>
                <a:effectLst/>
                <a:uLnTx/>
                <a:uFillTx/>
                <a:latin typeface="+mj-lt"/>
                <a:ea typeface="楷体_GB2312" pitchFamily="49" charset="-122"/>
                <a:cs typeface="+mn-cs"/>
              </a:rPr>
              <a:t> </a:t>
            </a: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；按此顺序执行；</a:t>
            </a:r>
          </a:p>
          <a:p>
            <a:pPr marL="0" marR="0" lvl="1" indent="-273050" algn="l" defTabSz="914400" rtl="0" eaLnBrk="0" fontAlgn="base" latinLnBrk="0" hangingPunct="0">
              <a:lnSpc>
                <a:spcPct val="120000"/>
              </a:lnSpc>
              <a:spcBef>
                <a:spcPts val="0"/>
              </a:spcBef>
              <a:spcAft>
                <a:spcPct val="0"/>
              </a:spcAft>
              <a:buClr>
                <a:schemeClr val="accent2"/>
              </a:buClr>
              <a:buSzPct val="76000"/>
              <a:buFont typeface="Wingdings 3" panose="05040102010807070707" pitchFamily="18" charset="2"/>
              <a:buChar char=""/>
              <a:defRPr/>
            </a:pPr>
            <a:r>
              <a:rPr kumimoji="0"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FOR  i:=1  TO  n  DO</a:t>
            </a:r>
          </a:p>
          <a:p>
            <a:pPr marL="0" marR="0" lvl="1" indent="-273050" algn="l" defTabSz="914400" rtl="0" eaLnBrk="0" fontAlgn="base" latinLnBrk="0" hangingPunct="0">
              <a:lnSpc>
                <a:spcPct val="120000"/>
              </a:lnSpc>
              <a:spcBef>
                <a:spcPts val="0"/>
              </a:spcBef>
              <a:spcAft>
                <a:spcPct val="0"/>
              </a:spcAft>
              <a:buClr>
                <a:schemeClr val="accent2"/>
              </a:buClr>
              <a:buSzPct val="76000"/>
              <a:buFont typeface="Wingdings" panose="05000000000000000000" pitchFamily="2" charset="2"/>
              <a:buNone/>
              <a:defRPr/>
            </a:pPr>
            <a:r>
              <a:rPr kumimoji="0"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       BEGIN</a:t>
            </a:r>
          </a:p>
          <a:p>
            <a:pPr marL="0" marR="0" lvl="1" indent="-273050" algn="l" defTabSz="914400" rtl="0" eaLnBrk="0" fontAlgn="base" latinLnBrk="0" hangingPunct="0">
              <a:lnSpc>
                <a:spcPct val="120000"/>
              </a:lnSpc>
              <a:spcBef>
                <a:spcPts val="0"/>
              </a:spcBef>
              <a:spcAft>
                <a:spcPct val="0"/>
              </a:spcAft>
              <a:buClr>
                <a:schemeClr val="accent2"/>
              </a:buClr>
              <a:buSzPct val="76000"/>
              <a:buFont typeface="Wingdings" panose="05000000000000000000" pitchFamily="2" charset="2"/>
              <a:buNone/>
              <a:defRPr/>
            </a:pPr>
            <a:r>
              <a:rPr kumimoji="0"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            FOR  j:=1  TO  i-1  DO</a:t>
            </a:r>
          </a:p>
          <a:p>
            <a:pPr marL="0" marR="0" lvl="1" indent="-273050" algn="l" defTabSz="914400" rtl="0" eaLnBrk="0" fontAlgn="base" latinLnBrk="0" hangingPunct="0">
              <a:lnSpc>
                <a:spcPct val="120000"/>
              </a:lnSpc>
              <a:spcBef>
                <a:spcPts val="0"/>
              </a:spcBef>
              <a:spcAft>
                <a:spcPct val="0"/>
              </a:spcAft>
              <a:buClr>
                <a:schemeClr val="accent2"/>
              </a:buClr>
              <a:buSzPct val="76000"/>
              <a:buFont typeface="Wingdings" panose="05000000000000000000" pitchFamily="2" charset="2"/>
              <a:buNone/>
              <a:defRPr/>
            </a:pPr>
            <a:r>
              <a:rPr kumimoji="0" lang="en-US" altLang="zh-CN" sz="2000" b="1" i="0" u="none" strike="noStrike" kern="1200" cap="none" spc="0" normalizeH="0" baseline="0" noProof="0" dirty="0">
                <a:ln>
                  <a:noFill/>
                </a:ln>
                <a:solidFill>
                  <a:schemeClr val="tx2"/>
                </a:solidFill>
                <a:effectLst/>
                <a:uLnTx/>
                <a:uFillTx/>
                <a:latin typeface="+mj-lt"/>
                <a:ea typeface="楷体_GB2312" pitchFamily="49" charset="-122"/>
                <a:cs typeface="+mn-cs"/>
              </a:rPr>
              <a:t>                </a:t>
            </a:r>
            <a:r>
              <a:rPr kumimoji="0" lang="zh-CN" altLang="en-US" sz="2000" b="1" i="0" u="none" strike="noStrike" kern="1200" cap="none" spc="0" normalizeH="0" baseline="0" noProof="0" dirty="0">
                <a:ln>
                  <a:noFill/>
                </a:ln>
                <a:solidFill>
                  <a:srgbClr val="0000CC"/>
                </a:solidFill>
                <a:effectLst/>
                <a:uLnTx/>
                <a:uFillTx/>
                <a:latin typeface="+mj-lt"/>
                <a:ea typeface="楷体_GB2312" pitchFamily="49" charset="-122"/>
                <a:cs typeface="+mn-cs"/>
              </a:rPr>
              <a:t>把形如</a:t>
            </a:r>
            <a:r>
              <a:rPr kumimoji="0" lang="en-US" altLang="zh-CN" sz="2000" b="1" i="0" u="none" strike="noStrike" kern="1200" cap="none" spc="0" normalizeH="0" baseline="0" noProof="0" dirty="0" err="1">
                <a:ln>
                  <a:noFill/>
                </a:ln>
                <a:solidFill>
                  <a:srgbClr val="0000CC"/>
                </a:solidFill>
                <a:effectLst/>
                <a:uLnTx/>
                <a:uFillTx/>
                <a:latin typeface="+mj-lt"/>
                <a:ea typeface="楷体_GB2312" pitchFamily="49" charset="-122"/>
                <a:cs typeface="+mn-cs"/>
              </a:rPr>
              <a:t>P</a:t>
            </a:r>
            <a:r>
              <a:rPr kumimoji="0" lang="en-US" altLang="zh-CN" sz="2000" b="1" i="0" u="none" strike="noStrike" kern="1200" cap="none" spc="0" normalizeH="0" baseline="-25000" noProof="0" dirty="0" err="1">
                <a:ln>
                  <a:noFill/>
                </a:ln>
                <a:solidFill>
                  <a:srgbClr val="0000CC"/>
                </a:solidFill>
                <a:effectLst/>
                <a:uLnTx/>
                <a:uFillTx/>
                <a:latin typeface="+mj-lt"/>
                <a:ea typeface="楷体_GB2312" pitchFamily="49" charset="-122"/>
                <a:cs typeface="+mn-cs"/>
              </a:rPr>
              <a:t>i</a:t>
            </a:r>
            <a:r>
              <a:rPr kumimoji="0" lang="en-US" altLang="zh-CN" sz="2000" b="1" i="0" u="none" strike="noStrike" kern="1200" cap="none" spc="0" normalizeH="0" baseline="0" noProof="0" dirty="0" err="1">
                <a:ln>
                  <a:noFill/>
                </a:ln>
                <a:solidFill>
                  <a:srgbClr val="0000CC"/>
                </a:solidFill>
                <a:effectLst/>
                <a:uLnTx/>
                <a:uFillTx/>
                <a:latin typeface="+mj-lt"/>
                <a:ea typeface="楷体_GB2312" pitchFamily="49" charset="-122"/>
                <a:cs typeface="+mn-cs"/>
              </a:rPr>
              <a:t>→P</a:t>
            </a:r>
            <a:r>
              <a:rPr kumimoji="0" lang="en-US" altLang="zh-CN" sz="2000" b="1" i="0" u="none" strike="noStrike" kern="1200" cap="none" spc="0" normalizeH="0" baseline="-25000" noProof="0" dirty="0" err="1">
                <a:ln>
                  <a:noFill/>
                </a:ln>
                <a:solidFill>
                  <a:srgbClr val="0000CC"/>
                </a:solidFill>
                <a:effectLst/>
                <a:uLnTx/>
                <a:uFillTx/>
                <a:latin typeface="+mj-lt"/>
                <a:ea typeface="楷体_GB2312" pitchFamily="49" charset="-122"/>
                <a:cs typeface="+mn-cs"/>
              </a:rPr>
              <a:t>j</a:t>
            </a:r>
            <a:r>
              <a:rPr kumimoji="0" lang="en-US" altLang="zh-CN" sz="2000" b="1" i="0" u="none" strike="noStrike" kern="1200" cap="none" spc="0" normalizeH="0" baseline="-25000" noProof="0" dirty="0">
                <a:ln>
                  <a:noFill/>
                </a:ln>
                <a:solidFill>
                  <a:srgbClr val="0000CC"/>
                </a:solidFill>
                <a:effectLst/>
                <a:uLnTx/>
                <a:uFillTx/>
                <a:latin typeface="+mj-lt"/>
                <a:ea typeface="楷体_GB2312" pitchFamily="49" charset="-122"/>
                <a:cs typeface="+mn-cs"/>
              </a:rPr>
              <a:t> </a:t>
            </a:r>
            <a:r>
              <a:rPr kumimoji="0" lang="en-US" altLang="zh-CN" sz="2000" b="1"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zh-CN" altLang="en-US" sz="2000" b="1" i="0" u="none" strike="noStrike" kern="1200" cap="none" spc="0" normalizeH="0" baseline="0" noProof="0" dirty="0">
                <a:ln>
                  <a:noFill/>
                </a:ln>
                <a:solidFill>
                  <a:srgbClr val="0000CC"/>
                </a:solidFill>
                <a:effectLst/>
                <a:uLnTx/>
                <a:uFillTx/>
                <a:latin typeface="+mj-lt"/>
                <a:ea typeface="楷体_GB2312" pitchFamily="49" charset="-122"/>
                <a:cs typeface="+mn-cs"/>
              </a:rPr>
              <a:t>的规则改写成</a:t>
            </a:r>
          </a:p>
          <a:p>
            <a:pPr marL="0" marR="0" lvl="1" indent="-273050" algn="l" defTabSz="914400" rtl="0" eaLnBrk="0" fontAlgn="base" latinLnBrk="0" hangingPunct="0">
              <a:lnSpc>
                <a:spcPct val="120000"/>
              </a:lnSpc>
              <a:spcBef>
                <a:spcPts val="0"/>
              </a:spcBef>
              <a:spcAft>
                <a:spcPct val="0"/>
              </a:spcAft>
              <a:buClr>
                <a:schemeClr val="accent2"/>
              </a:buClr>
              <a:buSzPct val="76000"/>
              <a:buFont typeface="Wingdings" panose="05000000000000000000" pitchFamily="2" charset="2"/>
              <a:buNone/>
              <a:defRPr/>
            </a:pPr>
            <a:r>
              <a:rPr kumimoji="0" lang="zh-CN" altLang="en-US" sz="2000" b="1" i="0" u="none" strike="noStrike" kern="1200" cap="none" spc="0" normalizeH="0" baseline="0" noProof="0" dirty="0">
                <a:ln>
                  <a:noFill/>
                </a:ln>
                <a:solidFill>
                  <a:srgbClr val="0000CC"/>
                </a:solidFill>
                <a:effectLst/>
                <a:uLnTx/>
                <a:uFillTx/>
                <a:latin typeface="+mj-lt"/>
                <a:ea typeface="楷体_GB2312" pitchFamily="49" charset="-122"/>
                <a:cs typeface="+mn-cs"/>
              </a:rPr>
              <a:t>                	</a:t>
            </a:r>
            <a:r>
              <a:rPr kumimoji="0" lang="en-US" altLang="zh-CN" sz="2000" b="1" i="0" u="none" strike="noStrike" kern="1200" cap="none" spc="0" normalizeH="0" baseline="0" noProof="0" dirty="0">
                <a:ln>
                  <a:noFill/>
                </a:ln>
                <a:solidFill>
                  <a:srgbClr val="FF0000"/>
                </a:solidFill>
                <a:effectLst/>
                <a:uLnTx/>
                <a:uFillTx/>
                <a:latin typeface="+mj-lt"/>
                <a:ea typeface="楷体_GB2312" pitchFamily="49" charset="-122"/>
                <a:cs typeface="+mn-cs"/>
              </a:rPr>
              <a:t>P</a:t>
            </a:r>
            <a:r>
              <a:rPr kumimoji="0" lang="en-US" altLang="zh-CN" sz="2000" b="1" i="0" u="none" strike="noStrike" kern="1200" cap="none" spc="0" normalizeH="0" baseline="-25000" noProof="0" dirty="0">
                <a:ln>
                  <a:noFill/>
                </a:ln>
                <a:solidFill>
                  <a:srgbClr val="FF0000"/>
                </a:solidFill>
                <a:effectLst/>
                <a:uLnTx/>
                <a:uFillTx/>
                <a:latin typeface="+mj-lt"/>
                <a:ea typeface="楷体_GB2312" pitchFamily="49" charset="-122"/>
                <a:cs typeface="+mn-cs"/>
              </a:rPr>
              <a:t>i</a:t>
            </a:r>
            <a:r>
              <a:rPr kumimoji="0" lang="en-US" altLang="zh-CN" sz="2000" b="1" i="0" u="none" strike="noStrike" kern="1200" cap="none" spc="0" normalizeH="0" baseline="0" noProof="0" dirty="0">
                <a:ln>
                  <a:noFill/>
                </a:ln>
                <a:solidFill>
                  <a:srgbClr val="FF0000"/>
                </a:solidFill>
                <a:effectLst/>
                <a:uLnTx/>
                <a:uFillTx/>
                <a:latin typeface="+mj-lt"/>
                <a:ea typeface="楷体_GB2312" pitchFamily="49" charset="-122"/>
                <a:cs typeface="+mn-cs"/>
              </a:rPr>
              <a:t>→</a:t>
            </a:r>
            <a:r>
              <a:rPr kumimoji="0" lang="en-US" altLang="zh-CN" sz="2000" b="1" i="0" u="none" strike="noStrike" kern="1200" cap="none" spc="0" normalizeH="0" baseline="0" noProof="0" dirty="0">
                <a:ln>
                  <a:noFill/>
                </a:ln>
                <a:solidFill>
                  <a:srgbClr val="FF0000"/>
                </a:solidFill>
                <a:effectLst/>
                <a:uLnTx/>
                <a:uFillTx/>
                <a:latin typeface="+mj-lt"/>
                <a:ea typeface="楷体_GB2312" pitchFamily="49" charset="-122"/>
                <a:cs typeface="+mn-cs"/>
                <a:sym typeface="Symbol" panose="05050102010706020507" pitchFamily="18" charset="2"/>
              </a:rPr>
              <a:t></a:t>
            </a:r>
            <a:r>
              <a:rPr kumimoji="0" lang="en-US" altLang="zh-CN" sz="2000" b="1" i="0" u="none" strike="noStrike" kern="1200" cap="none" spc="0" normalizeH="0" baseline="-25000" noProof="0" dirty="0">
                <a:ln>
                  <a:noFill/>
                </a:ln>
                <a:solidFill>
                  <a:srgbClr val="FF0000"/>
                </a:solidFill>
                <a:effectLst/>
                <a:uLnTx/>
                <a:uFillTx/>
                <a:latin typeface="+mj-lt"/>
                <a:ea typeface="楷体_GB2312" pitchFamily="49" charset="-122"/>
                <a:cs typeface="+mn-cs"/>
              </a:rPr>
              <a:t>1</a:t>
            </a:r>
            <a:r>
              <a:rPr kumimoji="0" lang="en-US" altLang="zh-CN" sz="2000" b="1" i="0" u="none" strike="noStrike" kern="1200" cap="none" spc="0" normalizeH="0" baseline="0" noProof="0" dirty="0">
                <a:ln>
                  <a:noFill/>
                </a:ln>
                <a:solidFill>
                  <a:srgbClr val="FF0000"/>
                </a:solidFill>
                <a:effectLst/>
                <a:uLnTx/>
                <a:uFillTx/>
                <a:latin typeface="+mj-lt"/>
                <a:ea typeface="楷体_GB2312" pitchFamily="49" charset="-122"/>
                <a:cs typeface="+mn-cs"/>
                <a:sym typeface="Symbol" panose="05050102010706020507" pitchFamily="18" charset="2"/>
              </a:rPr>
              <a:t></a:t>
            </a:r>
            <a:r>
              <a:rPr kumimoji="0" lang="en-US" altLang="zh-CN" sz="2000" b="1" i="0" u="none" strike="noStrike" kern="1200" cap="none" spc="0" normalizeH="0" baseline="0" noProof="0" dirty="0">
                <a:ln>
                  <a:noFill/>
                </a:ln>
                <a:solidFill>
                  <a:srgbClr val="FF0000"/>
                </a:solidFill>
                <a:effectLst/>
                <a:uLnTx/>
                <a:uFillTx/>
                <a:latin typeface="+mj-lt"/>
                <a:ea typeface="楷体_GB2312" pitchFamily="49" charset="-122"/>
                <a:cs typeface="+mn-cs"/>
              </a:rPr>
              <a:t>|</a:t>
            </a:r>
            <a:r>
              <a:rPr kumimoji="0" lang="en-US" altLang="zh-CN" sz="2000" b="1" i="0" u="none" strike="noStrike" kern="1200" cap="none" spc="0" normalizeH="0" baseline="0" noProof="0" dirty="0">
                <a:ln>
                  <a:noFill/>
                </a:ln>
                <a:solidFill>
                  <a:srgbClr val="FF0000"/>
                </a:solidFill>
                <a:effectLst/>
                <a:uLnTx/>
                <a:uFillTx/>
                <a:latin typeface="+mj-lt"/>
                <a:ea typeface="楷体_GB2312" pitchFamily="49" charset="-122"/>
                <a:cs typeface="+mn-cs"/>
                <a:sym typeface="Symbol" panose="05050102010706020507" pitchFamily="18" charset="2"/>
              </a:rPr>
              <a:t></a:t>
            </a:r>
            <a:r>
              <a:rPr kumimoji="0" lang="en-US" altLang="zh-CN" sz="2000" b="1" i="0" u="none" strike="noStrike" kern="1200" cap="none" spc="0" normalizeH="0" baseline="-25000" noProof="0" dirty="0">
                <a:ln>
                  <a:noFill/>
                </a:ln>
                <a:solidFill>
                  <a:srgbClr val="FF0000"/>
                </a:solidFill>
                <a:effectLst/>
                <a:uLnTx/>
                <a:uFillTx/>
                <a:latin typeface="+mj-lt"/>
                <a:ea typeface="楷体_GB2312" pitchFamily="49" charset="-122"/>
                <a:cs typeface="+mn-cs"/>
              </a:rPr>
              <a:t>2</a:t>
            </a:r>
            <a:r>
              <a:rPr kumimoji="0" lang="en-US" altLang="zh-CN" sz="2000" b="1" i="0" u="none" strike="noStrike" kern="1200" cap="none" spc="0" normalizeH="0" baseline="0" noProof="0" dirty="0">
                <a:ln>
                  <a:noFill/>
                </a:ln>
                <a:solidFill>
                  <a:srgbClr val="FF0000"/>
                </a:solidFill>
                <a:effectLst/>
                <a:uLnTx/>
                <a:uFillTx/>
                <a:latin typeface="+mj-lt"/>
                <a:ea typeface="楷体_GB2312" pitchFamily="49" charset="-122"/>
                <a:cs typeface="+mn-cs"/>
                <a:sym typeface="Symbol" panose="05050102010706020507" pitchFamily="18" charset="2"/>
              </a:rPr>
              <a:t></a:t>
            </a:r>
            <a:r>
              <a:rPr kumimoji="0" lang="en-US" altLang="zh-CN" sz="2000" b="1" i="0" u="none" strike="noStrike" kern="1200" cap="none" spc="0" normalizeH="0" baseline="0" noProof="0" dirty="0">
                <a:ln>
                  <a:noFill/>
                </a:ln>
                <a:solidFill>
                  <a:srgbClr val="FF0000"/>
                </a:solidFill>
                <a:effectLst/>
                <a:uLnTx/>
                <a:uFillTx/>
                <a:latin typeface="+mj-lt"/>
                <a:ea typeface="楷体_GB2312" pitchFamily="49" charset="-122"/>
                <a:cs typeface="+mn-cs"/>
              </a:rPr>
              <a:t>|…|</a:t>
            </a:r>
            <a:r>
              <a:rPr kumimoji="0" lang="en-US" altLang="zh-CN" sz="2000" b="1" i="0" u="none" strike="noStrike" kern="1200" cap="none" spc="0" normalizeH="0" baseline="0" noProof="0" dirty="0">
                <a:ln>
                  <a:noFill/>
                </a:ln>
                <a:solidFill>
                  <a:srgbClr val="FF0000"/>
                </a:solidFill>
                <a:effectLst/>
                <a:uLnTx/>
                <a:uFillTx/>
                <a:latin typeface="+mj-lt"/>
                <a:ea typeface="楷体_GB2312" pitchFamily="49" charset="-122"/>
                <a:cs typeface="+mn-cs"/>
                <a:sym typeface="Symbol" panose="05050102010706020507" pitchFamily="18" charset="2"/>
              </a:rPr>
              <a:t></a:t>
            </a:r>
            <a:r>
              <a:rPr kumimoji="0" lang="en-US" altLang="zh-CN" sz="2000" b="1" i="0" u="none" strike="noStrike" kern="1200" cap="none" spc="0" normalizeH="0" baseline="-25000" noProof="0" dirty="0">
                <a:ln>
                  <a:noFill/>
                </a:ln>
                <a:solidFill>
                  <a:srgbClr val="FF0000"/>
                </a:solidFill>
                <a:effectLst/>
                <a:uLnTx/>
                <a:uFillTx/>
                <a:latin typeface="+mj-lt"/>
                <a:ea typeface="楷体_GB2312" pitchFamily="49" charset="-122"/>
                <a:cs typeface="+mn-cs"/>
              </a:rPr>
              <a:t>k</a:t>
            </a:r>
            <a:r>
              <a:rPr kumimoji="0" lang="en-US" altLang="zh-CN" sz="2000" b="1" i="0" u="none" strike="noStrike" kern="1200" cap="none" spc="0" normalizeH="0" baseline="0" noProof="0" dirty="0">
                <a:ln>
                  <a:noFill/>
                </a:ln>
                <a:solidFill>
                  <a:srgbClr val="FF0000"/>
                </a:solidFill>
                <a:effectLst/>
                <a:uLnTx/>
                <a:uFillTx/>
                <a:latin typeface="+mj-lt"/>
                <a:ea typeface="楷体_GB2312" pitchFamily="49" charset="-122"/>
                <a:cs typeface="+mn-cs"/>
                <a:sym typeface="Symbol" panose="05050102010706020507" pitchFamily="18" charset="2"/>
              </a:rPr>
              <a:t></a:t>
            </a:r>
            <a:r>
              <a:rPr kumimoji="0" lang="en-US" altLang="zh-CN" sz="2000" b="1"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 ; </a:t>
            </a:r>
          </a:p>
          <a:p>
            <a:pPr marL="0" marR="0" lvl="1" indent="-273050" algn="l" defTabSz="914400" rtl="0" eaLnBrk="0" fontAlgn="base" latinLnBrk="0" hangingPunct="0">
              <a:lnSpc>
                <a:spcPct val="120000"/>
              </a:lnSpc>
              <a:spcBef>
                <a:spcPts val="0"/>
              </a:spcBef>
              <a:spcAft>
                <a:spcPct val="0"/>
              </a:spcAft>
              <a:buClr>
                <a:schemeClr val="accent2"/>
              </a:buClr>
              <a:buSzPct val="76000"/>
              <a:buFont typeface="Wingdings" panose="05000000000000000000" pitchFamily="2" charset="2"/>
              <a:buNone/>
              <a:defRPr/>
            </a:pPr>
            <a:r>
              <a:rPr kumimoji="0" lang="en-US" altLang="zh-CN" sz="2000" b="1"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                (</a:t>
            </a:r>
            <a:r>
              <a:rPr kumimoji="0" lang="zh-CN" altLang="en-US" sz="2000" b="1" i="0" u="none" strike="noStrike" kern="1200" cap="none" spc="0" normalizeH="0" baseline="0" noProof="0" dirty="0">
                <a:ln>
                  <a:noFill/>
                </a:ln>
                <a:solidFill>
                  <a:srgbClr val="0000CC"/>
                </a:solidFill>
                <a:effectLst/>
                <a:uLnTx/>
                <a:uFillTx/>
                <a:latin typeface="+mj-lt"/>
                <a:ea typeface="楷体_GB2312" pitchFamily="49" charset="-122"/>
                <a:cs typeface="+mn-cs"/>
              </a:rPr>
              <a:t>其中</a:t>
            </a:r>
            <a:r>
              <a:rPr kumimoji="0" lang="en-US" altLang="zh-CN" sz="2000" b="1" i="0" u="none" strike="noStrike" kern="1200" cap="none" spc="0" normalizeH="0" baseline="0" noProof="0" dirty="0" err="1">
                <a:ln>
                  <a:noFill/>
                </a:ln>
                <a:solidFill>
                  <a:srgbClr val="0000CC"/>
                </a:solidFill>
                <a:effectLst/>
                <a:uLnTx/>
                <a:uFillTx/>
                <a:latin typeface="+mj-lt"/>
                <a:ea typeface="楷体_GB2312" pitchFamily="49" charset="-122"/>
                <a:cs typeface="+mn-cs"/>
              </a:rPr>
              <a:t>P</a:t>
            </a:r>
            <a:r>
              <a:rPr kumimoji="0" lang="en-US" altLang="zh-CN" sz="2000" b="1" i="0" u="none" strike="noStrike" kern="1200" cap="none" spc="0" normalizeH="0" baseline="-25000" noProof="0" dirty="0" err="1">
                <a:ln>
                  <a:noFill/>
                </a:ln>
                <a:solidFill>
                  <a:srgbClr val="0000CC"/>
                </a:solidFill>
                <a:effectLst/>
                <a:uLnTx/>
                <a:uFillTx/>
                <a:latin typeface="+mj-lt"/>
                <a:ea typeface="楷体_GB2312" pitchFamily="49" charset="-122"/>
                <a:cs typeface="+mn-cs"/>
              </a:rPr>
              <a:t>j</a:t>
            </a:r>
            <a:r>
              <a:rPr kumimoji="0" lang="en-US" altLang="zh-CN" sz="2000" b="1" i="0" u="none" strike="noStrike" kern="1200" cap="none" spc="0" normalizeH="0" baseline="0" noProof="0" dirty="0">
                <a:ln>
                  <a:noFill/>
                </a:ln>
                <a:solidFill>
                  <a:srgbClr val="0000CC"/>
                </a:solidFill>
                <a:effectLst/>
                <a:uLnTx/>
                <a:uFillTx/>
                <a:latin typeface="+mj-lt"/>
                <a:ea typeface="楷体_GB2312"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000" b="1" i="0" u="none" strike="noStrike" kern="1200" cap="none" spc="0" normalizeH="0" baseline="-25000" noProof="0" dirty="0">
                <a:ln>
                  <a:noFill/>
                </a:ln>
                <a:solidFill>
                  <a:srgbClr val="0000CC"/>
                </a:solidFill>
                <a:effectLst/>
                <a:uLnTx/>
                <a:uFillTx/>
                <a:latin typeface="+mj-lt"/>
                <a:ea typeface="楷体_GB2312" pitchFamily="49" charset="-122"/>
                <a:cs typeface="+mn-cs"/>
              </a:rPr>
              <a:t>1</a:t>
            </a:r>
            <a:r>
              <a:rPr kumimoji="0" lang="en-US" altLang="zh-CN" sz="2000" b="1" i="0" u="none" strike="noStrike" kern="1200" cap="none" spc="0" normalizeH="0" baseline="0" noProof="0" dirty="0">
                <a:ln>
                  <a:noFill/>
                </a:ln>
                <a:solidFill>
                  <a:srgbClr val="0000CC"/>
                </a:solidFill>
                <a:effectLst/>
                <a:uLnTx/>
                <a:uFillTx/>
                <a:latin typeface="+mj-lt"/>
                <a:ea typeface="楷体_GB2312"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000" b="1" i="0" u="none" strike="noStrike" kern="1200" cap="none" spc="0" normalizeH="0" baseline="-25000" noProof="0" dirty="0">
                <a:ln>
                  <a:noFill/>
                </a:ln>
                <a:solidFill>
                  <a:srgbClr val="0000CC"/>
                </a:solidFill>
                <a:effectLst/>
                <a:uLnTx/>
                <a:uFillTx/>
                <a:latin typeface="+mj-lt"/>
                <a:ea typeface="楷体_GB2312" pitchFamily="49" charset="-122"/>
                <a:cs typeface="+mn-cs"/>
              </a:rPr>
              <a:t>2</a:t>
            </a:r>
            <a:r>
              <a:rPr kumimoji="0" lang="en-US" altLang="zh-CN" sz="2000" b="1" i="0" u="none" strike="noStrike" kern="1200" cap="none" spc="0" normalizeH="0" baseline="0" noProof="0" dirty="0">
                <a:ln>
                  <a:noFill/>
                </a:ln>
                <a:solidFill>
                  <a:srgbClr val="0000CC"/>
                </a:solidFill>
                <a:effectLst/>
                <a:uLnTx/>
                <a:uFillTx/>
                <a:latin typeface="+mj-lt"/>
                <a:ea typeface="楷体_GB2312"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000" b="1" i="0" u="none" strike="noStrike" kern="1200" cap="none" spc="0" normalizeH="0" baseline="-25000" noProof="0" dirty="0">
                <a:ln>
                  <a:noFill/>
                </a:ln>
                <a:solidFill>
                  <a:srgbClr val="0000CC"/>
                </a:solidFill>
                <a:effectLst/>
                <a:uLnTx/>
                <a:uFillTx/>
                <a:latin typeface="+mj-lt"/>
                <a:ea typeface="楷体_GB2312" pitchFamily="49" charset="-122"/>
                <a:cs typeface="+mn-cs"/>
              </a:rPr>
              <a:t>k</a:t>
            </a:r>
            <a:r>
              <a:rPr kumimoji="0" lang="zh-CN" altLang="en-US" sz="2000" b="1" i="0" u="none" strike="noStrike" kern="1200" cap="none" spc="0" normalizeH="0" baseline="0" noProof="0" dirty="0">
                <a:ln>
                  <a:noFill/>
                </a:ln>
                <a:solidFill>
                  <a:srgbClr val="0000CC"/>
                </a:solidFill>
                <a:effectLst/>
                <a:uLnTx/>
                <a:uFillTx/>
                <a:latin typeface="+mj-lt"/>
                <a:ea typeface="楷体_GB2312" pitchFamily="49" charset="-122"/>
                <a:cs typeface="+mn-cs"/>
              </a:rPr>
              <a:t>是关于</a:t>
            </a:r>
            <a:r>
              <a:rPr kumimoji="0" lang="en-US" altLang="zh-CN" sz="2000" b="1" i="0" u="none" strike="noStrike" kern="1200" cap="none" spc="0" normalizeH="0" baseline="0" noProof="0" dirty="0" err="1">
                <a:ln>
                  <a:noFill/>
                </a:ln>
                <a:solidFill>
                  <a:srgbClr val="0000CC"/>
                </a:solidFill>
                <a:effectLst/>
                <a:uLnTx/>
                <a:uFillTx/>
                <a:latin typeface="+mj-lt"/>
                <a:ea typeface="楷体_GB2312" pitchFamily="49" charset="-122"/>
                <a:cs typeface="+mn-cs"/>
              </a:rPr>
              <a:t>P</a:t>
            </a:r>
            <a:r>
              <a:rPr kumimoji="0" lang="en-US" altLang="zh-CN" sz="2000" b="1" i="0" u="none" strike="noStrike" kern="1200" cap="none" spc="0" normalizeH="0" baseline="-25000" noProof="0" dirty="0" err="1">
                <a:ln>
                  <a:noFill/>
                </a:ln>
                <a:solidFill>
                  <a:srgbClr val="0000CC"/>
                </a:solidFill>
                <a:effectLst/>
                <a:uLnTx/>
                <a:uFillTx/>
                <a:latin typeface="+mj-lt"/>
                <a:ea typeface="楷体_GB2312" pitchFamily="49" charset="-122"/>
                <a:cs typeface="+mn-cs"/>
              </a:rPr>
              <a:t>j</a:t>
            </a:r>
            <a:r>
              <a:rPr kumimoji="0" lang="en-US" altLang="zh-CN" sz="2000" b="1" i="0" u="none" strike="noStrike" kern="1200" cap="none" spc="0" normalizeH="0" baseline="-25000" noProof="0" dirty="0">
                <a:ln>
                  <a:noFill/>
                </a:ln>
                <a:solidFill>
                  <a:srgbClr val="0000CC"/>
                </a:solidFill>
                <a:effectLst/>
                <a:uLnTx/>
                <a:uFillTx/>
                <a:latin typeface="+mj-lt"/>
                <a:ea typeface="楷体_GB2312" pitchFamily="49" charset="-122"/>
                <a:cs typeface="+mn-cs"/>
              </a:rPr>
              <a:t> </a:t>
            </a:r>
            <a:r>
              <a:rPr kumimoji="0" lang="zh-CN" altLang="en-US" sz="2000" b="1" i="0" u="none" strike="noStrike" kern="1200" cap="none" spc="0" normalizeH="0" baseline="0" noProof="0" dirty="0">
                <a:ln>
                  <a:noFill/>
                </a:ln>
                <a:solidFill>
                  <a:srgbClr val="0000CC"/>
                </a:solidFill>
                <a:effectLst/>
                <a:uLnTx/>
                <a:uFillTx/>
                <a:latin typeface="+mj-lt"/>
                <a:ea typeface="楷体_GB2312" pitchFamily="49" charset="-122"/>
                <a:cs typeface="+mn-cs"/>
              </a:rPr>
              <a:t>的所有规则</a:t>
            </a:r>
            <a:r>
              <a:rPr kumimoji="0" lang="en-US" altLang="zh-CN" sz="2000" b="1" i="0" u="none" strike="noStrike" kern="1200" cap="none" spc="0" normalizeH="0" baseline="0" noProof="0" dirty="0">
                <a:ln>
                  <a:noFill/>
                </a:ln>
                <a:solidFill>
                  <a:srgbClr val="0000CC"/>
                </a:solidFill>
                <a:effectLst/>
                <a:uLnTx/>
                <a:uFillTx/>
                <a:latin typeface="+mj-lt"/>
                <a:ea typeface="楷体_GB2312" pitchFamily="49" charset="-122"/>
                <a:cs typeface="+mn-cs"/>
              </a:rPr>
              <a:t>)</a:t>
            </a:r>
          </a:p>
          <a:p>
            <a:pPr marL="0" marR="0" lvl="1" indent="-273050" algn="l" defTabSz="914400" rtl="0" eaLnBrk="0" fontAlgn="base" latinLnBrk="0" hangingPunct="0">
              <a:lnSpc>
                <a:spcPct val="120000"/>
              </a:lnSpc>
              <a:spcBef>
                <a:spcPts val="0"/>
              </a:spcBef>
              <a:spcAft>
                <a:spcPct val="0"/>
              </a:spcAft>
              <a:buClr>
                <a:schemeClr val="accent2"/>
              </a:buClr>
              <a:buSzPct val="76000"/>
              <a:buFont typeface="Wingdings" panose="05000000000000000000" pitchFamily="2" charset="2"/>
              <a:buNone/>
              <a:defRPr/>
            </a:pPr>
            <a:r>
              <a:rPr kumimoji="0" lang="en-US" altLang="zh-CN" sz="2000" b="1" i="0" u="none" strike="noStrike" kern="1200" cap="none" spc="0" normalizeH="0" baseline="0" noProof="0" dirty="0">
                <a:ln>
                  <a:noFill/>
                </a:ln>
                <a:solidFill>
                  <a:schemeClr val="tx2"/>
                </a:solidFill>
                <a:effectLst/>
                <a:uLnTx/>
                <a:uFillTx/>
                <a:latin typeface="+mj-lt"/>
                <a:ea typeface="楷体_GB2312" pitchFamily="49" charset="-122"/>
                <a:cs typeface="+mn-cs"/>
              </a:rPr>
              <a:t>           </a:t>
            </a:r>
            <a:r>
              <a:rPr kumimoji="0" lang="zh-CN" altLang="en-US" sz="2000" b="1" i="0" u="none" strike="noStrike" kern="1200" cap="none" spc="0" normalizeH="0" baseline="0" noProof="0" dirty="0">
                <a:ln>
                  <a:noFill/>
                </a:ln>
                <a:solidFill>
                  <a:srgbClr val="800000"/>
                </a:solidFill>
                <a:effectLst/>
                <a:uLnTx/>
                <a:uFillTx/>
                <a:latin typeface="+mj-lt"/>
                <a:ea typeface="楷体_GB2312" pitchFamily="49" charset="-122"/>
                <a:cs typeface="+mn-cs"/>
              </a:rPr>
              <a:t>消除关于</a:t>
            </a:r>
            <a:r>
              <a:rPr kumimoji="0" lang="en-US" altLang="zh-CN" sz="2000" b="1" i="0" u="none" strike="noStrike" kern="1200" cap="none" spc="0" normalizeH="0" baseline="0" noProof="0" dirty="0">
                <a:ln>
                  <a:noFill/>
                </a:ln>
                <a:solidFill>
                  <a:srgbClr val="800000"/>
                </a:solidFill>
                <a:effectLst/>
                <a:uLnTx/>
                <a:uFillTx/>
                <a:latin typeface="+mj-lt"/>
                <a:ea typeface="楷体_GB2312" pitchFamily="49" charset="-122"/>
                <a:cs typeface="+mn-cs"/>
              </a:rPr>
              <a:t>P</a:t>
            </a:r>
            <a:r>
              <a:rPr kumimoji="0" lang="en-US" altLang="zh-CN" sz="2000" b="1" i="0" u="none" strike="noStrike" kern="1200" cap="none" spc="0" normalizeH="0" baseline="-25000" noProof="0" dirty="0">
                <a:ln>
                  <a:noFill/>
                </a:ln>
                <a:solidFill>
                  <a:srgbClr val="800000"/>
                </a:solidFill>
                <a:effectLst/>
                <a:uLnTx/>
                <a:uFillTx/>
                <a:latin typeface="+mj-lt"/>
                <a:ea typeface="楷体_GB2312" pitchFamily="49" charset="-122"/>
                <a:cs typeface="+mn-cs"/>
              </a:rPr>
              <a:t>i </a:t>
            </a:r>
            <a:r>
              <a:rPr kumimoji="0" lang="zh-CN" altLang="en-US" sz="2000" b="1" i="0" u="none" strike="noStrike" kern="1200" cap="none" spc="0" normalizeH="0" baseline="0" noProof="0" dirty="0">
                <a:ln>
                  <a:noFill/>
                </a:ln>
                <a:solidFill>
                  <a:srgbClr val="800000"/>
                </a:solidFill>
                <a:effectLst/>
                <a:uLnTx/>
                <a:uFillTx/>
                <a:latin typeface="+mj-lt"/>
                <a:ea typeface="楷体_GB2312" pitchFamily="49" charset="-122"/>
                <a:cs typeface="+mn-cs"/>
              </a:rPr>
              <a:t>规则的直接左递归性</a:t>
            </a:r>
          </a:p>
          <a:p>
            <a:pPr marL="0" marR="0" lvl="1" indent="-273050" algn="l" defTabSz="914400" rtl="0" eaLnBrk="0" fontAlgn="base" latinLnBrk="0" hangingPunct="0">
              <a:lnSpc>
                <a:spcPct val="120000"/>
              </a:lnSpc>
              <a:spcBef>
                <a:spcPts val="0"/>
              </a:spcBef>
              <a:spcAft>
                <a:spcPct val="0"/>
              </a:spcAft>
              <a:buClr>
                <a:schemeClr val="accent2"/>
              </a:buClr>
              <a:buSzPct val="76000"/>
              <a:buFont typeface="Wingdings" panose="05000000000000000000" pitchFamily="2" charset="2"/>
              <a:buNone/>
              <a:defRPr/>
            </a:pPr>
            <a:r>
              <a:rPr kumimoji="0" lang="zh-CN" altLang="en-US" sz="2000" b="1" i="0" u="none" strike="noStrike" kern="1200" cap="none" spc="0" normalizeH="0" baseline="0" noProof="0" dirty="0">
                <a:ln>
                  <a:noFill/>
                </a:ln>
                <a:solidFill>
                  <a:schemeClr val="tx2"/>
                </a:solidFill>
                <a:effectLst/>
                <a:uLnTx/>
                <a:uFillTx/>
                <a:latin typeface="+mj-lt"/>
                <a:ea typeface="楷体_GB2312" pitchFamily="49" charset="-122"/>
                <a:cs typeface="+mn-cs"/>
              </a:rPr>
              <a:t>       </a:t>
            </a:r>
            <a:r>
              <a:rPr kumimoji="0"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END</a:t>
            </a:r>
          </a:p>
          <a:p>
            <a:pPr marL="0" marR="0" lvl="1" indent="-273050" algn="l" defTabSz="914400" rtl="0" eaLnBrk="0" fontAlgn="base" latinLnBrk="0" hangingPunct="0">
              <a:lnSpc>
                <a:spcPct val="120000"/>
              </a:lnSpc>
              <a:spcBef>
                <a:spcPts val="0"/>
              </a:spcBef>
              <a:spcAft>
                <a:spcPct val="0"/>
              </a:spcAft>
              <a:buClr>
                <a:schemeClr val="accent2"/>
              </a:buClr>
              <a:buSzPct val="76000"/>
              <a:buFont typeface="Wingdings 3" panose="05040102010807070707" pitchFamily="18" charset="2"/>
              <a:buChar char=""/>
              <a:defRPr/>
            </a:pP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化简由第二步所得的文法</a:t>
            </a:r>
          </a:p>
          <a:p>
            <a:pPr marL="549275" marR="0" lvl="4" indent="-228600" algn="l" defTabSz="914400" rtl="0" eaLnBrk="0" fontAlgn="base" latinLnBrk="0" hangingPunct="0">
              <a:lnSpc>
                <a:spcPct val="120000"/>
              </a:lnSpc>
              <a:spcBef>
                <a:spcPts val="0"/>
              </a:spcBef>
              <a:spcAft>
                <a:spcPct val="0"/>
              </a:spcAft>
              <a:buClr>
                <a:schemeClr val="accent2"/>
              </a:buClr>
              <a:buSzPct val="70000"/>
              <a:buFont typeface="Wingdings" panose="05000000000000000000" pitchFamily="2" charset="2"/>
              <a:buChar char=""/>
              <a:defRPr/>
            </a:pPr>
            <a:r>
              <a:rPr kumimoji="0" lang="zh-CN" altLang="en-US" sz="1600" b="0" i="0" u="none" strike="noStrike" kern="1200" cap="none" spc="0" normalizeH="0" baseline="0" noProof="0" dirty="0">
                <a:ln>
                  <a:noFill/>
                </a:ln>
                <a:solidFill>
                  <a:schemeClr val="tx1"/>
                </a:solidFill>
                <a:effectLst/>
                <a:uLnTx/>
                <a:uFillTx/>
                <a:latin typeface="+mj-lt"/>
                <a:ea typeface="楷体_GB2312" pitchFamily="49" charset="-122"/>
                <a:cs typeface="+mn-cs"/>
              </a:rPr>
              <a:t>即去除那些从开始符号出发永远无法到达的非终结符的产生规则</a:t>
            </a:r>
          </a:p>
        </p:txBody>
      </p:sp>
      <p:sp>
        <p:nvSpPr>
          <p:cNvPr id="26628"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2024/4/6</a:t>
            </a:fld>
            <a:endParaRPr lang="zh-TW" altLang="en-US" sz="1400" dirty="0">
              <a:solidFill>
                <a:schemeClr val="tx2"/>
              </a:solidFill>
            </a:endParaRPr>
          </a:p>
        </p:txBody>
      </p:sp>
      <p:sp>
        <p:nvSpPr>
          <p:cNvPr id="26629"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22</a:t>
            </a:fld>
            <a:endParaRPr lang="zh-TW" altLang="en-US" sz="1400" dirty="0">
              <a:solidFill>
                <a:schemeClr val="tx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Example</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1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rgbClr val="00823B"/>
                </a:solidFill>
                <a:effectLst/>
                <a:uLnTx/>
                <a:uFillTx/>
                <a:latin typeface="+mj-lt"/>
                <a:ea typeface="楷体_GB2312" pitchFamily="49" charset="-122"/>
                <a:cs typeface="+mn-cs"/>
              </a:rPr>
              <a:t>例</a:t>
            </a:r>
            <a:r>
              <a:rPr kumimoji="0" lang="en-US" altLang="zh-CN" sz="2800" b="0" i="0" u="none" strike="noStrike" kern="1200" cap="none" spc="0" normalizeH="0" baseline="0" noProof="0" dirty="0">
                <a:ln>
                  <a:noFill/>
                </a:ln>
                <a:solidFill>
                  <a:srgbClr val="00823B"/>
                </a:solidFill>
                <a:effectLst/>
                <a:uLnTx/>
                <a:uFillTx/>
                <a:latin typeface="+mj-lt"/>
                <a:ea typeface="楷体_GB2312" pitchFamily="49" charset="-122"/>
                <a:cs typeface="+mn-cs"/>
              </a:rPr>
              <a:t>5</a:t>
            </a:r>
            <a:r>
              <a:rPr kumimoji="0" lang="zh-CN" altLang="en-US" sz="2800" b="0" i="0" u="none" strike="noStrike" kern="1200" cap="none" spc="0" normalizeH="0" baseline="0" noProof="0" dirty="0">
                <a:ln>
                  <a:noFill/>
                </a:ln>
                <a:solidFill>
                  <a:srgbClr val="00823B"/>
                </a:solidFill>
                <a:effectLst/>
                <a:uLnTx/>
                <a:uFillTx/>
                <a:latin typeface="+mj-lt"/>
                <a:ea typeface="楷体_GB2312" pitchFamily="49" charset="-122"/>
                <a:cs typeface="+mn-cs"/>
              </a:rPr>
              <a:t> </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考虑文法</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G(S)</a:t>
            </a:r>
          </a:p>
          <a:p>
            <a:pPr marL="548005" marR="0" lvl="1" indent="-273050" algn="l" defTabSz="914400" rtl="0" eaLnBrk="0" fontAlgn="base" latinLnBrk="0" hangingPunct="0">
              <a:lnSpc>
                <a:spcPct val="110000"/>
              </a:lnSpc>
              <a:spcBef>
                <a:spcPts val="500"/>
              </a:spcBef>
              <a:spcAft>
                <a:spcPct val="0"/>
              </a:spcAft>
              <a:buClr>
                <a:schemeClr val="accent2"/>
              </a:buClr>
              <a:buSzPct val="76000"/>
              <a:buFont typeface="Wingdings" panose="05000000000000000000" pitchFamily="2" charset="2"/>
              <a:buNone/>
              <a:defRPr/>
            </a:pPr>
            <a:r>
              <a:rPr kumimoji="0" lang="en-US" altLang="zh-CN" sz="2300" b="1" i="0" u="none" strike="noStrike" kern="1200" cap="none" spc="0" normalizeH="0" baseline="0" noProof="0" dirty="0">
                <a:ln>
                  <a:noFill/>
                </a:ln>
                <a:solidFill>
                  <a:srgbClr val="F78507"/>
                </a:solidFill>
                <a:effectLst/>
                <a:uLnTx/>
                <a:uFillTx/>
                <a:latin typeface="+mj-lt"/>
                <a:ea typeface="楷体_GB2312" pitchFamily="49" charset="-122"/>
                <a:cs typeface="+mn-cs"/>
              </a:rPr>
              <a:t>				</a:t>
            </a:r>
            <a:r>
              <a:rPr kumimoji="0" lang="en-US" altLang="zh-CN" sz="2300" b="1" i="0" u="none" strike="noStrike" kern="1200" cap="none" spc="0" normalizeH="0" baseline="0" noProof="0" dirty="0" err="1">
                <a:ln>
                  <a:noFill/>
                </a:ln>
                <a:solidFill>
                  <a:srgbClr val="F78507"/>
                </a:solidFill>
                <a:effectLst/>
                <a:uLnTx/>
                <a:uFillTx/>
                <a:latin typeface="+mj-lt"/>
                <a:ea typeface="楷体_GB2312" pitchFamily="49" charset="-122"/>
                <a:cs typeface="+mn-cs"/>
              </a:rPr>
              <a:t>S→Qc|c</a:t>
            </a:r>
            <a:endParaRPr kumimoji="0" lang="en-US" altLang="zh-CN" sz="2300" b="1" i="0" u="none" strike="noStrike" kern="1200" cap="none" spc="0" normalizeH="0" baseline="0" noProof="0" dirty="0">
              <a:ln>
                <a:noFill/>
              </a:ln>
              <a:solidFill>
                <a:srgbClr val="F78507"/>
              </a:solidFill>
              <a:effectLst/>
              <a:uLnTx/>
              <a:uFillTx/>
              <a:latin typeface="+mj-lt"/>
              <a:ea typeface="楷体_GB2312" pitchFamily="49" charset="-122"/>
              <a:cs typeface="+mn-cs"/>
            </a:endParaRPr>
          </a:p>
          <a:p>
            <a:pPr marL="548005" marR="0" lvl="1" indent="-273050" algn="l" defTabSz="914400" rtl="0" eaLnBrk="0" fontAlgn="base" latinLnBrk="0" hangingPunct="0">
              <a:lnSpc>
                <a:spcPct val="110000"/>
              </a:lnSpc>
              <a:spcBef>
                <a:spcPts val="500"/>
              </a:spcBef>
              <a:spcAft>
                <a:spcPct val="0"/>
              </a:spcAft>
              <a:buClr>
                <a:schemeClr val="accent2"/>
              </a:buClr>
              <a:buSzPct val="76000"/>
              <a:buFont typeface="Wingdings" panose="05000000000000000000" pitchFamily="2" charset="2"/>
              <a:buNone/>
              <a:defRPr/>
            </a:pPr>
            <a:r>
              <a:rPr kumimoji="0" lang="en-US" altLang="zh-CN" sz="2300" b="1" i="0" u="none" strike="noStrike" kern="1200" cap="none" spc="0" normalizeH="0" baseline="0" noProof="0" dirty="0">
                <a:ln>
                  <a:noFill/>
                </a:ln>
                <a:solidFill>
                  <a:srgbClr val="F78507"/>
                </a:solidFill>
                <a:effectLst/>
                <a:uLnTx/>
                <a:uFillTx/>
                <a:latin typeface="+mj-lt"/>
                <a:ea typeface="楷体_GB2312" pitchFamily="49" charset="-122"/>
                <a:cs typeface="+mn-cs"/>
              </a:rPr>
              <a:t>				</a:t>
            </a:r>
            <a:r>
              <a:rPr kumimoji="0" lang="en-US" altLang="zh-CN" sz="2300" b="1" i="0" u="none" strike="noStrike" kern="1200" cap="none" spc="0" normalizeH="0" baseline="0" noProof="0" dirty="0" err="1">
                <a:ln>
                  <a:noFill/>
                </a:ln>
                <a:solidFill>
                  <a:srgbClr val="F78507"/>
                </a:solidFill>
                <a:effectLst/>
                <a:uLnTx/>
                <a:uFillTx/>
                <a:latin typeface="+mj-lt"/>
                <a:ea typeface="楷体_GB2312" pitchFamily="49" charset="-122"/>
                <a:cs typeface="+mn-cs"/>
              </a:rPr>
              <a:t>Q→Rb|b</a:t>
            </a:r>
            <a:endParaRPr kumimoji="0" lang="en-US" altLang="zh-CN" sz="2300" b="1" i="0" u="none" strike="noStrike" kern="1200" cap="none" spc="0" normalizeH="0" baseline="0" noProof="0" dirty="0">
              <a:ln>
                <a:noFill/>
              </a:ln>
              <a:solidFill>
                <a:srgbClr val="F78507"/>
              </a:solidFill>
              <a:effectLst/>
              <a:uLnTx/>
              <a:uFillTx/>
              <a:latin typeface="+mj-lt"/>
              <a:ea typeface="楷体_GB2312" pitchFamily="49" charset="-122"/>
              <a:cs typeface="+mn-cs"/>
            </a:endParaRPr>
          </a:p>
          <a:p>
            <a:pPr marL="548005" marR="0" lvl="1" indent="-273050" algn="l" defTabSz="914400" rtl="0" eaLnBrk="0" fontAlgn="base" latinLnBrk="0" hangingPunct="0">
              <a:lnSpc>
                <a:spcPct val="110000"/>
              </a:lnSpc>
              <a:spcBef>
                <a:spcPts val="500"/>
              </a:spcBef>
              <a:spcAft>
                <a:spcPct val="0"/>
              </a:spcAft>
              <a:buClr>
                <a:schemeClr val="accent2"/>
              </a:buClr>
              <a:buSzPct val="76000"/>
              <a:buFont typeface="Wingdings" panose="05000000000000000000" pitchFamily="2" charset="2"/>
              <a:buNone/>
              <a:defRPr/>
            </a:pPr>
            <a:r>
              <a:rPr kumimoji="0" lang="en-US" altLang="zh-CN" sz="2300" b="1" i="0" u="none" strike="noStrike" kern="1200" cap="none" spc="0" normalizeH="0" baseline="0" noProof="0" dirty="0">
                <a:ln>
                  <a:noFill/>
                </a:ln>
                <a:solidFill>
                  <a:srgbClr val="F78507"/>
                </a:solidFill>
                <a:effectLst/>
                <a:uLnTx/>
                <a:uFillTx/>
                <a:latin typeface="+mj-lt"/>
                <a:ea typeface="楷体_GB2312" pitchFamily="49" charset="-122"/>
                <a:cs typeface="+mn-cs"/>
              </a:rPr>
              <a:t>				</a:t>
            </a:r>
            <a:r>
              <a:rPr kumimoji="0" lang="en-US" altLang="zh-CN" sz="2300" b="1" i="0" u="none" strike="noStrike" kern="1200" cap="none" spc="0" normalizeH="0" baseline="0" noProof="0" dirty="0" err="1">
                <a:ln>
                  <a:noFill/>
                </a:ln>
                <a:solidFill>
                  <a:srgbClr val="F78507"/>
                </a:solidFill>
                <a:effectLst/>
                <a:uLnTx/>
                <a:uFillTx/>
                <a:latin typeface="+mj-lt"/>
                <a:ea typeface="楷体_GB2312" pitchFamily="49" charset="-122"/>
                <a:cs typeface="+mn-cs"/>
              </a:rPr>
              <a:t>R→Sa|a</a:t>
            </a:r>
            <a:endParaRPr kumimoji="0" lang="en-US" altLang="zh-CN" sz="2300" b="1" i="0" u="none" strike="noStrike" kern="1200" cap="none" spc="0" normalizeH="0" baseline="0" noProof="0" dirty="0">
              <a:ln>
                <a:noFill/>
              </a:ln>
              <a:solidFill>
                <a:srgbClr val="F78507"/>
              </a:solidFill>
              <a:effectLst/>
              <a:uLnTx/>
              <a:uFillTx/>
              <a:latin typeface="+mj-lt"/>
              <a:ea typeface="楷体_GB2312" pitchFamily="49" charset="-122"/>
              <a:cs typeface="+mn-cs"/>
            </a:endParaRPr>
          </a:p>
          <a:p>
            <a:pPr marL="548005" marR="0" lvl="1" indent="-273050" algn="l" defTabSz="914400" rtl="0" eaLnBrk="0" fontAlgn="base" latinLnBrk="0" hangingPunct="0">
              <a:lnSpc>
                <a:spcPct val="110000"/>
              </a:lnSpc>
              <a:spcBef>
                <a:spcPct val="450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令它的非终结符的</a:t>
            </a:r>
            <a:r>
              <a:rPr kumimoji="0" lang="zh-CN" altLang="en-US" sz="2400" b="0" i="0" u="none" strike="noStrike" kern="1200" cap="none" spc="0" normalizeH="0" baseline="0" noProof="0" dirty="0">
                <a:ln>
                  <a:noFill/>
                </a:ln>
                <a:solidFill>
                  <a:srgbClr val="800000"/>
                </a:solidFill>
                <a:effectLst/>
                <a:uLnTx/>
                <a:uFillTx/>
                <a:latin typeface="+mj-lt"/>
                <a:ea typeface="楷体_GB2312" pitchFamily="49" charset="-122"/>
                <a:cs typeface="+mn-cs"/>
              </a:rPr>
              <a:t>排序为</a:t>
            </a:r>
            <a:r>
              <a:rPr kumimoji="0" lang="en-US" altLang="zh-CN" sz="2400" b="1" i="0" u="none" strike="noStrike" kern="1200" cap="none" spc="0" normalizeH="0" baseline="0" noProof="0" dirty="0">
                <a:ln>
                  <a:noFill/>
                </a:ln>
                <a:solidFill>
                  <a:srgbClr val="800000"/>
                </a:solidFill>
                <a:effectLst/>
                <a:uLnTx/>
                <a:uFillTx/>
                <a:latin typeface="+mj-lt"/>
                <a:ea typeface="楷体_GB2312" pitchFamily="49" charset="-122"/>
                <a:cs typeface="+mn-cs"/>
              </a:rPr>
              <a:t>R</a:t>
            </a:r>
            <a:r>
              <a:rPr kumimoji="0" lang="zh-CN" altLang="en-US" sz="2400" b="1" i="0" u="none" strike="noStrike" kern="1200" cap="none" spc="0" normalizeH="0" baseline="0" noProof="0" dirty="0">
                <a:ln>
                  <a:noFill/>
                </a:ln>
                <a:solidFill>
                  <a:srgbClr val="800000"/>
                </a:solidFill>
                <a:effectLst/>
                <a:uLnTx/>
                <a:uFillTx/>
                <a:latin typeface="+mj-lt"/>
                <a:ea typeface="楷体_GB2312" pitchFamily="49" charset="-122"/>
                <a:cs typeface="+mn-cs"/>
              </a:rPr>
              <a:t>、</a:t>
            </a:r>
            <a:r>
              <a:rPr kumimoji="0" lang="en-US" altLang="zh-CN" sz="2400" b="1" i="0" u="none" strike="noStrike" kern="1200" cap="none" spc="0" normalizeH="0" baseline="0" noProof="0" dirty="0">
                <a:ln>
                  <a:noFill/>
                </a:ln>
                <a:solidFill>
                  <a:srgbClr val="800000"/>
                </a:solidFill>
                <a:effectLst/>
                <a:uLnTx/>
                <a:uFillTx/>
                <a:latin typeface="+mj-lt"/>
                <a:ea typeface="楷体_GB2312" pitchFamily="49" charset="-122"/>
                <a:cs typeface="+mn-cs"/>
              </a:rPr>
              <a:t>Q</a:t>
            </a:r>
            <a:r>
              <a:rPr kumimoji="0" lang="zh-CN" altLang="en-US" sz="2400" b="1" i="0" u="none" strike="noStrike" kern="1200" cap="none" spc="0" normalizeH="0" baseline="0" noProof="0" dirty="0">
                <a:ln>
                  <a:noFill/>
                </a:ln>
                <a:solidFill>
                  <a:srgbClr val="800000"/>
                </a:solidFill>
                <a:effectLst/>
                <a:uLnTx/>
                <a:uFillTx/>
                <a:latin typeface="+mj-lt"/>
                <a:ea typeface="楷体_GB2312" pitchFamily="49" charset="-122"/>
                <a:cs typeface="+mn-cs"/>
              </a:rPr>
              <a:t>、</a:t>
            </a:r>
            <a:r>
              <a:rPr kumimoji="0" lang="en-US" altLang="zh-CN" sz="2400" b="1" i="0" u="none" strike="noStrike" kern="1200" cap="none" spc="0" normalizeH="0" baseline="0" noProof="0" dirty="0">
                <a:ln>
                  <a:noFill/>
                </a:ln>
                <a:solidFill>
                  <a:srgbClr val="800000"/>
                </a:solidFill>
                <a:effectLst/>
                <a:uLnTx/>
                <a:uFillTx/>
                <a:latin typeface="+mj-lt"/>
                <a:ea typeface="楷体_GB2312" pitchFamily="49" charset="-122"/>
                <a:cs typeface="+mn-cs"/>
              </a:rPr>
              <a:t>S</a:t>
            </a:r>
            <a:endParaRPr kumimoji="0" lang="en-US" altLang="zh-CN" sz="2400" b="1" i="0" u="none" strike="noStrike" kern="1200" cap="none" spc="0" normalizeH="0" baseline="0" noProof="0" dirty="0">
              <a:ln>
                <a:noFill/>
              </a:ln>
              <a:solidFill>
                <a:schemeClr val="tx2"/>
              </a:solidFill>
              <a:effectLst/>
              <a:uLnTx/>
              <a:uFillTx/>
              <a:latin typeface="+mj-lt"/>
              <a:ea typeface="楷体_GB2312" pitchFamily="49" charset="-122"/>
              <a:cs typeface="+mn-cs"/>
            </a:endParaRPr>
          </a:p>
          <a:p>
            <a:pPr marL="548005" marR="0" lvl="1" indent="-273050" algn="l" defTabSz="914400" rtl="0" eaLnBrk="0" fontAlgn="base" latinLnBrk="0" hangingPunct="0">
              <a:lnSpc>
                <a:spcPct val="11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对于</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R</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，不存在直接左递归</a:t>
            </a:r>
          </a:p>
          <a:p>
            <a:pPr marL="548005" marR="0" lvl="1" indent="-273050" algn="l" defTabSz="914400" rtl="0" eaLnBrk="0" fontAlgn="base" latinLnBrk="0" hangingPunct="0">
              <a:lnSpc>
                <a:spcPct val="11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把</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R</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代入到</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Q</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的有关候选后，把</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Q</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的规则变为</a:t>
            </a:r>
          </a:p>
          <a:p>
            <a:pPr marL="548005" marR="0" lvl="1" indent="-273050" algn="l" defTabSz="914400" rtl="0" eaLnBrk="0" fontAlgn="base" latinLnBrk="0" hangingPunct="0">
              <a:lnSpc>
                <a:spcPct val="110000"/>
              </a:lnSpc>
              <a:spcBef>
                <a:spcPts val="500"/>
              </a:spcBef>
              <a:spcAft>
                <a:spcPct val="0"/>
              </a:spcAft>
              <a:buClr>
                <a:schemeClr val="accent2"/>
              </a:buClr>
              <a:buSzPct val="76000"/>
              <a:buFont typeface="Wingdings" panose="05000000000000000000" pitchFamily="2" charset="2"/>
              <a:buNone/>
              <a:defRPr/>
            </a:pPr>
            <a:r>
              <a:rPr kumimoji="0" lang="zh-CN" altLang="en-US" sz="2400" b="0" i="0" u="none" strike="noStrike" kern="1200" cap="none" spc="0" normalizeH="0" baseline="0" noProof="0" dirty="0">
                <a:ln>
                  <a:noFill/>
                </a:ln>
                <a:solidFill>
                  <a:schemeClr val="tx2"/>
                </a:solidFill>
                <a:effectLst/>
                <a:uLnTx/>
                <a:uFillTx/>
                <a:latin typeface="+mj-lt"/>
                <a:ea typeface="楷体_GB2312" pitchFamily="49" charset="-122"/>
                <a:cs typeface="+mn-cs"/>
              </a:rPr>
              <a:t>               </a:t>
            </a:r>
            <a:r>
              <a:rPr kumimoji="0" lang="en-US" altLang="zh-CN" sz="2400" b="1" i="0" u="none" strike="noStrike" kern="1200" cap="none" spc="0" normalizeH="0" baseline="0" noProof="0" dirty="0" err="1">
                <a:ln>
                  <a:noFill/>
                </a:ln>
                <a:solidFill>
                  <a:srgbClr val="0000CC"/>
                </a:solidFill>
                <a:effectLst/>
                <a:uLnTx/>
                <a:uFillTx/>
                <a:latin typeface="+mj-lt"/>
                <a:ea typeface="楷体_GB2312" pitchFamily="49" charset="-122"/>
                <a:cs typeface="+mn-cs"/>
              </a:rPr>
              <a:t>Q→Sab</a:t>
            </a: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rPr>
              <a:t> | </a:t>
            </a:r>
            <a:r>
              <a:rPr kumimoji="0" lang="en-US" altLang="zh-CN" sz="2400" b="1" i="0" u="none" strike="noStrike" kern="1200" cap="none" spc="0" normalizeH="0" baseline="0" noProof="0" dirty="0" err="1">
                <a:ln>
                  <a:noFill/>
                </a:ln>
                <a:solidFill>
                  <a:srgbClr val="0000CC"/>
                </a:solidFill>
                <a:effectLst/>
                <a:uLnTx/>
                <a:uFillTx/>
                <a:latin typeface="+mj-lt"/>
                <a:ea typeface="楷体_GB2312" pitchFamily="49" charset="-122"/>
                <a:cs typeface="+mn-cs"/>
              </a:rPr>
              <a:t>ab</a:t>
            </a: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rPr>
              <a:t> | b</a:t>
            </a:r>
          </a:p>
          <a:p>
            <a:pPr marL="548005" marR="0" lvl="1" indent="-273050" algn="l" defTabSz="914400" rtl="0" eaLnBrk="0" fontAlgn="base" latinLnBrk="0" hangingPunct="0">
              <a:lnSpc>
                <a:spcPct val="110000"/>
              </a:lnSpc>
              <a:spcBef>
                <a:spcPts val="500"/>
              </a:spcBef>
              <a:spcAft>
                <a:spcPct val="0"/>
              </a:spcAft>
              <a:buClr>
                <a:schemeClr val="accent2"/>
              </a:buClr>
              <a:buSzPct val="76000"/>
              <a:buFont typeface="Wingdings" panose="05000000000000000000" pitchFamily="2" charset="2"/>
              <a:buNone/>
              <a:defRPr/>
            </a:pPr>
            <a:r>
              <a:rPr kumimoji="0" lang="en-US" altLang="zh-CN" sz="2400" b="0" i="0" u="none" strike="noStrike" kern="1200" cap="none" spc="0" normalizeH="0" baseline="0" noProof="0" dirty="0">
                <a:ln>
                  <a:noFill/>
                </a:ln>
                <a:solidFill>
                  <a:schemeClr val="tx2"/>
                </a:solidFill>
                <a:effectLst/>
                <a:uLnTx/>
                <a:uFillTx/>
                <a:latin typeface="+mj-lt"/>
                <a:ea typeface="楷体_GB2312" pitchFamily="49" charset="-122"/>
                <a:cs typeface="+mn-cs"/>
              </a:rPr>
              <a:t>   </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现在的</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Q</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不含直接左递归</a:t>
            </a:r>
          </a:p>
          <a:p>
            <a:pPr marL="548005" marR="0" lvl="1" indent="-273050" algn="l" defTabSz="914400" rtl="0" eaLnBrk="0" fontAlgn="base" latinLnBrk="0" hangingPunct="0">
              <a:lnSpc>
                <a:spcPct val="11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把</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Q</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代入到</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S</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的有关候选后，</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S</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变成</a:t>
            </a:r>
          </a:p>
          <a:p>
            <a:pPr marL="548005" marR="0" lvl="1" indent="-273050" algn="l" defTabSz="914400" rtl="0" eaLnBrk="0" fontAlgn="base" latinLnBrk="0" hangingPunct="0">
              <a:lnSpc>
                <a:spcPct val="110000"/>
              </a:lnSpc>
              <a:spcBef>
                <a:spcPts val="500"/>
              </a:spcBef>
              <a:spcAft>
                <a:spcPct val="0"/>
              </a:spcAft>
              <a:buClr>
                <a:schemeClr val="accent2"/>
              </a:buClr>
              <a:buSzPct val="76000"/>
              <a:buFont typeface="Wingdings" panose="05000000000000000000" pitchFamily="2" charset="2"/>
              <a:buNone/>
              <a:defRPr/>
            </a:pPr>
            <a:r>
              <a:rPr kumimoji="0" lang="zh-CN" altLang="en-US" sz="2400" b="0" i="0" u="none" strike="noStrike" kern="1200" cap="none" spc="0" normalizeH="0" baseline="0" noProof="0" dirty="0">
                <a:ln>
                  <a:noFill/>
                </a:ln>
                <a:solidFill>
                  <a:schemeClr val="tx2"/>
                </a:solidFill>
                <a:effectLst/>
                <a:uLnTx/>
                <a:uFillTx/>
                <a:latin typeface="+mj-lt"/>
                <a:ea typeface="楷体_GB2312" pitchFamily="49" charset="-122"/>
                <a:cs typeface="+mn-cs"/>
              </a:rPr>
              <a:t>               </a:t>
            </a:r>
            <a:r>
              <a:rPr kumimoji="0" lang="en-US" altLang="zh-CN" sz="2400" b="1" i="0" u="none" strike="noStrike" kern="1200" cap="none" spc="0" normalizeH="0" baseline="0" noProof="0" dirty="0" err="1">
                <a:ln>
                  <a:noFill/>
                </a:ln>
                <a:solidFill>
                  <a:srgbClr val="0000CC"/>
                </a:solidFill>
                <a:effectLst/>
                <a:uLnTx/>
                <a:uFillTx/>
                <a:latin typeface="+mj-lt"/>
                <a:ea typeface="楷体_GB2312" pitchFamily="49" charset="-122"/>
                <a:cs typeface="+mn-cs"/>
              </a:rPr>
              <a:t>S→Sabc</a:t>
            </a: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rPr>
              <a:t> | </a:t>
            </a:r>
            <a:r>
              <a:rPr kumimoji="0" lang="en-US" altLang="zh-CN" sz="2400" b="1" i="0" u="none" strike="noStrike" kern="1200" cap="none" spc="0" normalizeH="0" baseline="0" noProof="0" dirty="0" err="1">
                <a:ln>
                  <a:noFill/>
                </a:ln>
                <a:solidFill>
                  <a:srgbClr val="0000CC"/>
                </a:solidFill>
                <a:effectLst/>
                <a:uLnTx/>
                <a:uFillTx/>
                <a:latin typeface="+mj-lt"/>
                <a:ea typeface="楷体_GB2312" pitchFamily="49" charset="-122"/>
                <a:cs typeface="+mn-cs"/>
              </a:rPr>
              <a:t>abc</a:t>
            </a: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rPr>
              <a:t> | </a:t>
            </a:r>
            <a:r>
              <a:rPr kumimoji="0" lang="en-US" altLang="zh-CN" sz="2400" b="1" i="0" u="none" strike="noStrike" kern="1200" cap="none" spc="0" normalizeH="0" baseline="0" noProof="0" dirty="0" err="1">
                <a:ln>
                  <a:noFill/>
                </a:ln>
                <a:solidFill>
                  <a:srgbClr val="0000CC"/>
                </a:solidFill>
                <a:effectLst/>
                <a:uLnTx/>
                <a:uFillTx/>
                <a:latin typeface="+mj-lt"/>
                <a:ea typeface="楷体_GB2312" pitchFamily="49" charset="-122"/>
                <a:cs typeface="+mn-cs"/>
              </a:rPr>
              <a:t>bc</a:t>
            </a: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rPr>
              <a:t> | c</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27652"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2024/4/6</a:t>
            </a:fld>
            <a:endParaRPr lang="zh-TW" altLang="en-US" sz="1400" dirty="0">
              <a:solidFill>
                <a:schemeClr val="tx2"/>
              </a:solidFill>
            </a:endParaRPr>
          </a:p>
        </p:txBody>
      </p:sp>
      <p:sp>
        <p:nvSpPr>
          <p:cNvPr id="27653"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23</a:t>
            </a:fld>
            <a:endParaRPr lang="zh-TW" altLang="en-US" sz="1400" dirty="0">
              <a:solidFill>
                <a:schemeClr val="tx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Example</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15000"/>
              </a:lnSpc>
              <a:spcBef>
                <a:spcPts val="600"/>
              </a:spcBef>
              <a:spcAft>
                <a:spcPct val="0"/>
              </a:spcAft>
              <a:buClr>
                <a:schemeClr val="accent1"/>
              </a:buClr>
              <a:buSzPct val="76000"/>
              <a:buFont typeface="Wingdings 3" panose="05040102010807070707" pitchFamily="18" charset="2"/>
              <a:buChar char=""/>
              <a:defRPr/>
            </a:pPr>
            <a:r>
              <a:rPr kumimoji="0" lang="en-US" altLang="zh-CN" sz="2600" b="1" i="0" u="none" strike="noStrike" kern="1200" cap="none" spc="0" normalizeH="0" baseline="0" noProof="0" dirty="0" err="1">
                <a:ln>
                  <a:noFill/>
                </a:ln>
                <a:solidFill>
                  <a:srgbClr val="0000CC"/>
                </a:solidFill>
                <a:effectLst/>
                <a:uLnTx/>
                <a:uFillTx/>
                <a:latin typeface="+mj-lt"/>
                <a:ea typeface="楷体_GB2312" pitchFamily="49" charset="-122"/>
                <a:cs typeface="+mn-cs"/>
              </a:rPr>
              <a:t>S→Sabc</a:t>
            </a:r>
            <a:r>
              <a:rPr kumimoji="0" lang="en-US" altLang="zh-CN" sz="2600" b="1" i="0" u="none" strike="noStrike" kern="1200" cap="none" spc="0" normalizeH="0" baseline="0" noProof="0" dirty="0">
                <a:ln>
                  <a:noFill/>
                </a:ln>
                <a:solidFill>
                  <a:srgbClr val="0000CC"/>
                </a:solidFill>
                <a:effectLst/>
                <a:uLnTx/>
                <a:uFillTx/>
                <a:latin typeface="+mj-lt"/>
                <a:ea typeface="楷体_GB2312" pitchFamily="49" charset="-122"/>
                <a:cs typeface="+mn-cs"/>
              </a:rPr>
              <a:t> | </a:t>
            </a:r>
            <a:r>
              <a:rPr kumimoji="0" lang="en-US" altLang="zh-CN" sz="2600" b="1" i="0" u="none" strike="noStrike" kern="1200" cap="none" spc="0" normalizeH="0" baseline="0" noProof="0" dirty="0" err="1">
                <a:ln>
                  <a:noFill/>
                </a:ln>
                <a:solidFill>
                  <a:srgbClr val="0000CC"/>
                </a:solidFill>
                <a:effectLst/>
                <a:uLnTx/>
                <a:uFillTx/>
                <a:latin typeface="+mj-lt"/>
                <a:ea typeface="楷体_GB2312" pitchFamily="49" charset="-122"/>
                <a:cs typeface="+mn-cs"/>
              </a:rPr>
              <a:t>abc</a:t>
            </a:r>
            <a:r>
              <a:rPr kumimoji="0" lang="en-US" altLang="zh-CN" sz="2600" b="1" i="0" u="none" strike="noStrike" kern="1200" cap="none" spc="0" normalizeH="0" baseline="0" noProof="0" dirty="0">
                <a:ln>
                  <a:noFill/>
                </a:ln>
                <a:solidFill>
                  <a:srgbClr val="0000CC"/>
                </a:solidFill>
                <a:effectLst/>
                <a:uLnTx/>
                <a:uFillTx/>
                <a:latin typeface="+mj-lt"/>
                <a:ea typeface="楷体_GB2312" pitchFamily="49" charset="-122"/>
                <a:cs typeface="+mn-cs"/>
              </a:rPr>
              <a:t> | </a:t>
            </a:r>
            <a:r>
              <a:rPr kumimoji="0" lang="en-US" altLang="zh-CN" sz="2600" b="1" i="0" u="none" strike="noStrike" kern="1200" cap="none" spc="0" normalizeH="0" baseline="0" noProof="0" dirty="0" err="1">
                <a:ln>
                  <a:noFill/>
                </a:ln>
                <a:solidFill>
                  <a:srgbClr val="0000CC"/>
                </a:solidFill>
                <a:effectLst/>
                <a:uLnTx/>
                <a:uFillTx/>
                <a:latin typeface="+mj-lt"/>
                <a:ea typeface="楷体_GB2312" pitchFamily="49" charset="-122"/>
                <a:cs typeface="+mn-cs"/>
              </a:rPr>
              <a:t>bc</a:t>
            </a:r>
            <a:r>
              <a:rPr kumimoji="0" lang="en-US" altLang="zh-CN" sz="2600" b="1" i="0" u="none" strike="noStrike" kern="1200" cap="none" spc="0" normalizeH="0" baseline="0" noProof="0" dirty="0">
                <a:ln>
                  <a:noFill/>
                </a:ln>
                <a:solidFill>
                  <a:srgbClr val="0000CC"/>
                </a:solidFill>
                <a:effectLst/>
                <a:uLnTx/>
                <a:uFillTx/>
                <a:latin typeface="+mj-lt"/>
                <a:ea typeface="楷体_GB2312" pitchFamily="49" charset="-122"/>
                <a:cs typeface="+mn-cs"/>
              </a:rPr>
              <a:t> | c </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存在直接左递归</a:t>
            </a:r>
          </a:p>
          <a:p>
            <a:pPr marL="548005" marR="0" lvl="1" indent="-273050" algn="l" defTabSz="914400" rtl="0" eaLnBrk="0" fontAlgn="base" latinLnBrk="0" hangingPunct="0">
              <a:lnSpc>
                <a:spcPct val="115000"/>
              </a:lnSpc>
              <a:spcBef>
                <a:spcPts val="500"/>
              </a:spcBef>
              <a:spcAft>
                <a:spcPct val="0"/>
              </a:spcAft>
              <a:buClr>
                <a:schemeClr val="accent2"/>
              </a:buClr>
              <a:buSzPct val="76000"/>
              <a:buFont typeface="Wingdings 3" panose="05040102010807070707" pitchFamily="18" charset="2"/>
              <a:buChar char=""/>
              <a:defRPr/>
            </a:pP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消除</a:t>
            </a:r>
            <a:r>
              <a:rPr kumimoji="0" lang="en-US" altLang="zh-CN" sz="2300" b="0" i="0" u="none" strike="noStrike" kern="1200" cap="none" spc="0" normalizeH="0" baseline="0" noProof="0" dirty="0">
                <a:ln>
                  <a:noFill/>
                </a:ln>
                <a:solidFill>
                  <a:schemeClr val="tx1"/>
                </a:solidFill>
                <a:effectLst/>
                <a:uLnTx/>
                <a:uFillTx/>
                <a:latin typeface="+mj-lt"/>
                <a:ea typeface="楷体_GB2312" pitchFamily="49" charset="-122"/>
                <a:cs typeface="+mn-cs"/>
              </a:rPr>
              <a:t>S</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的直接左递归后</a:t>
            </a:r>
          </a:p>
          <a:p>
            <a:pPr marL="822325" marR="0" lvl="2" indent="-228600" algn="l" defTabSz="914400" rtl="0" eaLnBrk="0" fontAlgn="base" latinLnBrk="0" hangingPunct="0">
              <a:lnSpc>
                <a:spcPct val="115000"/>
              </a:lnSpc>
              <a:spcBef>
                <a:spcPts val="500"/>
              </a:spcBef>
              <a:spcAft>
                <a:spcPct val="0"/>
              </a:spcAft>
              <a:buClr>
                <a:srgbClr val="BCBCBC"/>
              </a:buClr>
              <a:buSzPct val="76000"/>
              <a:buFont typeface="Wingdings 2" panose="05020102010507070707" pitchFamily="18" charset="2"/>
              <a:buNone/>
              <a:defRPr/>
            </a:pP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en-US" altLang="zh-CN" sz="2000" b="0" i="0" u="none" strike="noStrike" kern="1200" cap="none" spc="0" normalizeH="0" baseline="0" noProof="0" dirty="0" err="1">
                <a:ln>
                  <a:noFill/>
                </a:ln>
                <a:solidFill>
                  <a:srgbClr val="0000CC"/>
                </a:solidFill>
                <a:effectLst/>
                <a:uLnTx/>
                <a:uFillTx/>
                <a:latin typeface="+mj-lt"/>
                <a:ea typeface="楷体_GB2312" pitchFamily="49" charset="-122"/>
                <a:cs typeface="+mn-cs"/>
              </a:rPr>
              <a:t>S→abcS</a:t>
            </a:r>
            <a:r>
              <a:rPr kumimoji="0"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rPr>
              <a:t> | </a:t>
            </a:r>
            <a:r>
              <a:rPr kumimoji="0" lang="en-US" altLang="zh-CN" sz="2000" b="0" i="0" u="none" strike="noStrike" kern="1200" cap="none" spc="0" normalizeH="0" baseline="0" noProof="0" dirty="0" err="1">
                <a:ln>
                  <a:noFill/>
                </a:ln>
                <a:solidFill>
                  <a:srgbClr val="0000CC"/>
                </a:solidFill>
                <a:effectLst/>
                <a:uLnTx/>
                <a:uFillTx/>
                <a:latin typeface="+mj-lt"/>
                <a:ea typeface="楷体_GB2312" pitchFamily="49" charset="-122"/>
                <a:cs typeface="+mn-cs"/>
              </a:rPr>
              <a:t>bcS</a:t>
            </a:r>
            <a:r>
              <a:rPr kumimoji="0"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rPr>
              <a:t> | </a:t>
            </a:r>
            <a:r>
              <a:rPr kumimoji="0" lang="en-US" altLang="zh-CN" sz="2000" b="0" i="0" u="none" strike="noStrike" kern="1200" cap="none" spc="0" normalizeH="0" baseline="0" noProof="0" dirty="0" err="1">
                <a:ln>
                  <a:noFill/>
                </a:ln>
                <a:solidFill>
                  <a:srgbClr val="0000CC"/>
                </a:solidFill>
                <a:effectLst/>
                <a:uLnTx/>
                <a:uFillTx/>
                <a:latin typeface="+mj-lt"/>
                <a:ea typeface="楷体_GB2312" pitchFamily="49" charset="-122"/>
                <a:cs typeface="+mn-cs"/>
              </a:rPr>
              <a:t>cS</a:t>
            </a:r>
            <a:r>
              <a:rPr kumimoji="0"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endParaRPr kumimoji="0"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endParaRPr>
          </a:p>
          <a:p>
            <a:pPr marL="822325" marR="0" lvl="2" indent="-228600" algn="l" defTabSz="914400" rtl="0" eaLnBrk="0" fontAlgn="base" latinLnBrk="0" hangingPunct="0">
              <a:lnSpc>
                <a:spcPct val="115000"/>
              </a:lnSpc>
              <a:spcBef>
                <a:spcPts val="500"/>
              </a:spcBef>
              <a:spcAft>
                <a:spcPct val="0"/>
              </a:spcAft>
              <a:buClr>
                <a:srgbClr val="BCBCBC"/>
              </a:buClr>
              <a:buSzPct val="76000"/>
              <a:buFont typeface="Wingdings 2" panose="05020102010507070707" pitchFamily="18" charset="2"/>
              <a:buNone/>
              <a:defRPr/>
            </a:pPr>
            <a:r>
              <a:rPr kumimoji="0"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rPr>
              <a:t>			S</a:t>
            </a:r>
            <a:r>
              <a:rPr kumimoji="0"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rPr>
              <a:t>→</a:t>
            </a:r>
            <a:r>
              <a:rPr kumimoji="0" lang="en-US" altLang="zh-CN" sz="2000" b="0" i="0" u="none" strike="noStrike" kern="1200" cap="none" spc="0" normalizeH="0" baseline="0" noProof="0" dirty="0" err="1">
                <a:ln>
                  <a:noFill/>
                </a:ln>
                <a:solidFill>
                  <a:srgbClr val="0000CC"/>
                </a:solidFill>
                <a:effectLst/>
                <a:uLnTx/>
                <a:uFillTx/>
                <a:latin typeface="+mj-lt"/>
                <a:ea typeface="楷体_GB2312" pitchFamily="49" charset="-122"/>
                <a:cs typeface="+mn-cs"/>
              </a:rPr>
              <a:t>abcS</a:t>
            </a:r>
            <a:r>
              <a:rPr kumimoji="0"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rPr>
              <a:t> | </a:t>
            </a:r>
            <a:r>
              <a:rPr kumimoji="0"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endParaRPr kumimoji="0"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endParaRPr>
          </a:p>
          <a:p>
            <a:pPr marL="822325" marR="0" lvl="2" indent="-228600" algn="l" defTabSz="914400" rtl="0" eaLnBrk="0" fontAlgn="base" latinLnBrk="0" hangingPunct="0">
              <a:lnSpc>
                <a:spcPct val="115000"/>
              </a:lnSpc>
              <a:spcBef>
                <a:spcPts val="500"/>
              </a:spcBef>
              <a:spcAft>
                <a:spcPct val="0"/>
              </a:spcAft>
              <a:buClr>
                <a:srgbClr val="BCBCBC"/>
              </a:buClr>
              <a:buSzPct val="76000"/>
              <a:buFont typeface="Wingdings 2" panose="05020102010507070707" pitchFamily="18" charset="2"/>
              <a:buNone/>
              <a:defRPr/>
            </a:pPr>
            <a:r>
              <a:rPr kumimoji="0"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rPr>
              <a:t>			</a:t>
            </a:r>
            <a:r>
              <a:rPr kumimoji="0" lang="en-US" altLang="zh-CN" sz="2000" b="0" i="0" u="none" strike="noStrike" kern="1200" cap="none" spc="0" normalizeH="0" baseline="0" noProof="0" dirty="0" err="1">
                <a:ln>
                  <a:noFill/>
                </a:ln>
                <a:solidFill>
                  <a:srgbClr val="0000CC"/>
                </a:solidFill>
                <a:effectLst/>
                <a:uLnTx/>
                <a:uFillTx/>
                <a:latin typeface="+mj-lt"/>
                <a:ea typeface="楷体_GB2312" pitchFamily="49" charset="-122"/>
                <a:cs typeface="+mn-cs"/>
              </a:rPr>
              <a:t>Q→Sab</a:t>
            </a:r>
            <a:r>
              <a:rPr kumimoji="0"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rPr>
              <a:t> |</a:t>
            </a:r>
            <a:r>
              <a:rPr kumimoji="0" lang="en-US" altLang="zh-CN" sz="2000" b="0" i="0" u="none" strike="noStrike" kern="1200" cap="none" spc="0" normalizeH="0" baseline="0" noProof="0" dirty="0" err="1">
                <a:ln>
                  <a:noFill/>
                </a:ln>
                <a:solidFill>
                  <a:srgbClr val="0000CC"/>
                </a:solidFill>
                <a:effectLst/>
                <a:uLnTx/>
                <a:uFillTx/>
                <a:latin typeface="+mj-lt"/>
                <a:ea typeface="楷体_GB2312" pitchFamily="49" charset="-122"/>
                <a:cs typeface="+mn-cs"/>
              </a:rPr>
              <a:t>ab</a:t>
            </a:r>
            <a:r>
              <a:rPr kumimoji="0"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rPr>
              <a:t> | b</a:t>
            </a:r>
          </a:p>
          <a:p>
            <a:pPr marL="822325" marR="0" lvl="2" indent="-228600" algn="l" defTabSz="914400" rtl="0" eaLnBrk="0" fontAlgn="base" latinLnBrk="0" hangingPunct="0">
              <a:lnSpc>
                <a:spcPct val="115000"/>
              </a:lnSpc>
              <a:spcBef>
                <a:spcPts val="500"/>
              </a:spcBef>
              <a:spcAft>
                <a:spcPct val="0"/>
              </a:spcAft>
              <a:buClr>
                <a:srgbClr val="BCBCBC"/>
              </a:buClr>
              <a:buSzPct val="76000"/>
              <a:buFont typeface="Wingdings 2" panose="05020102010507070707" pitchFamily="18" charset="2"/>
              <a:buNone/>
              <a:defRPr/>
            </a:pPr>
            <a:r>
              <a:rPr kumimoji="0"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rPr>
              <a:t>			</a:t>
            </a:r>
            <a:r>
              <a:rPr kumimoji="0" lang="en-US" altLang="zh-CN" sz="2000" b="0" i="0" u="none" strike="noStrike" kern="1200" cap="none" spc="0" normalizeH="0" baseline="0" noProof="0" dirty="0" err="1">
                <a:ln>
                  <a:noFill/>
                </a:ln>
                <a:solidFill>
                  <a:srgbClr val="0000CC"/>
                </a:solidFill>
                <a:effectLst/>
                <a:uLnTx/>
                <a:uFillTx/>
                <a:latin typeface="+mj-lt"/>
                <a:ea typeface="楷体_GB2312" pitchFamily="49" charset="-122"/>
                <a:cs typeface="+mn-cs"/>
              </a:rPr>
              <a:t>R→Sa|a</a:t>
            </a:r>
            <a:endParaRPr kumimoji="0"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endParaRPr>
          </a:p>
          <a:p>
            <a:pPr marL="548005" marR="0" lvl="1" indent="-273050" algn="l" defTabSz="914400" rtl="0" eaLnBrk="0" fontAlgn="base" latinLnBrk="0" hangingPunct="0">
              <a:lnSpc>
                <a:spcPct val="115000"/>
              </a:lnSpc>
              <a:spcBef>
                <a:spcPts val="500"/>
              </a:spcBef>
              <a:spcAft>
                <a:spcPct val="0"/>
              </a:spcAft>
              <a:buClr>
                <a:schemeClr val="accent2"/>
              </a:buClr>
              <a:buSzPct val="76000"/>
              <a:buFont typeface="Wingdings 3" panose="05040102010807070707" pitchFamily="18" charset="2"/>
              <a:buChar char=""/>
              <a:defRPr/>
            </a:pP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关于</a:t>
            </a:r>
            <a:r>
              <a:rPr kumimoji="0" lang="en-US" altLang="zh-CN" sz="2300" b="0" i="0" u="none" strike="noStrike" kern="1200" cap="none" spc="0" normalizeH="0" baseline="0" noProof="0" dirty="0">
                <a:ln>
                  <a:noFill/>
                </a:ln>
                <a:solidFill>
                  <a:schemeClr val="tx1"/>
                </a:solidFill>
                <a:effectLst/>
                <a:uLnTx/>
                <a:uFillTx/>
                <a:latin typeface="+mj-lt"/>
                <a:ea typeface="楷体_GB2312" pitchFamily="49" charset="-122"/>
                <a:cs typeface="+mn-cs"/>
              </a:rPr>
              <a:t>Q</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和</a:t>
            </a:r>
            <a:r>
              <a:rPr kumimoji="0" lang="en-US" altLang="zh-CN" sz="2300" b="0" i="0" u="none" strike="noStrike" kern="1200" cap="none" spc="0" normalizeH="0" baseline="0" noProof="0" dirty="0">
                <a:ln>
                  <a:noFill/>
                </a:ln>
                <a:solidFill>
                  <a:schemeClr val="tx1"/>
                </a:solidFill>
                <a:effectLst/>
                <a:uLnTx/>
                <a:uFillTx/>
                <a:latin typeface="+mj-lt"/>
                <a:ea typeface="楷体_GB2312" pitchFamily="49" charset="-122"/>
                <a:cs typeface="+mn-cs"/>
              </a:rPr>
              <a:t>R</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的规则已是多余的，化简为</a:t>
            </a:r>
          </a:p>
          <a:p>
            <a:pPr marL="822325" marR="0" lvl="2" indent="-228600" algn="l" defTabSz="914400" rtl="0" eaLnBrk="0" fontAlgn="base" latinLnBrk="0" hangingPunct="0">
              <a:lnSpc>
                <a:spcPct val="115000"/>
              </a:lnSpc>
              <a:spcBef>
                <a:spcPts val="500"/>
              </a:spcBef>
              <a:spcAft>
                <a:spcPct val="0"/>
              </a:spcAft>
              <a:buClr>
                <a:srgbClr val="BCBCBC"/>
              </a:buClr>
              <a:buSzPct val="76000"/>
              <a:buFont typeface="Wingdings 2" panose="05020102010507070707" pitchFamily="18" charset="2"/>
              <a:buNone/>
              <a:defRPr/>
            </a:pP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en-US" altLang="zh-CN" sz="2000" b="0" i="0" u="none" strike="noStrike" kern="1200" cap="none" spc="0" normalizeH="0" baseline="0" noProof="0" dirty="0" err="1">
                <a:ln>
                  <a:noFill/>
                </a:ln>
                <a:solidFill>
                  <a:srgbClr val="0000CC"/>
                </a:solidFill>
                <a:effectLst/>
                <a:uLnTx/>
                <a:uFillTx/>
                <a:latin typeface="+mj-lt"/>
                <a:ea typeface="楷体_GB2312" pitchFamily="49" charset="-122"/>
                <a:cs typeface="+mn-cs"/>
              </a:rPr>
              <a:t>S→abcS</a:t>
            </a:r>
            <a:r>
              <a:rPr kumimoji="0"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rPr>
              <a:t> | </a:t>
            </a:r>
            <a:r>
              <a:rPr kumimoji="0" lang="en-US" altLang="zh-CN" sz="2000" b="0" i="0" u="none" strike="noStrike" kern="1200" cap="none" spc="0" normalizeH="0" baseline="0" noProof="0" dirty="0" err="1">
                <a:ln>
                  <a:noFill/>
                </a:ln>
                <a:solidFill>
                  <a:srgbClr val="0000CC"/>
                </a:solidFill>
                <a:effectLst/>
                <a:uLnTx/>
                <a:uFillTx/>
                <a:latin typeface="+mj-lt"/>
                <a:ea typeface="楷体_GB2312" pitchFamily="49" charset="-122"/>
                <a:cs typeface="+mn-cs"/>
              </a:rPr>
              <a:t>bcS</a:t>
            </a:r>
            <a:r>
              <a:rPr kumimoji="0"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rPr>
              <a:t> | </a:t>
            </a:r>
            <a:r>
              <a:rPr kumimoji="0" lang="en-US" altLang="zh-CN" sz="2000" b="0" i="0" u="none" strike="noStrike" kern="1200" cap="none" spc="0" normalizeH="0" baseline="0" noProof="0" dirty="0" err="1">
                <a:ln>
                  <a:noFill/>
                </a:ln>
                <a:solidFill>
                  <a:srgbClr val="0000CC"/>
                </a:solidFill>
                <a:effectLst/>
                <a:uLnTx/>
                <a:uFillTx/>
                <a:latin typeface="+mj-lt"/>
                <a:ea typeface="楷体_GB2312" pitchFamily="49" charset="-122"/>
                <a:cs typeface="+mn-cs"/>
              </a:rPr>
              <a:t>cS</a:t>
            </a:r>
            <a:r>
              <a:rPr kumimoji="0"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endParaRPr kumimoji="0"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endParaRPr>
          </a:p>
          <a:p>
            <a:pPr marL="822325" marR="0" lvl="2" indent="-228600" algn="l" defTabSz="914400" rtl="0" eaLnBrk="0" fontAlgn="base" latinLnBrk="0" hangingPunct="0">
              <a:lnSpc>
                <a:spcPct val="115000"/>
              </a:lnSpc>
              <a:spcBef>
                <a:spcPts val="500"/>
              </a:spcBef>
              <a:spcAft>
                <a:spcPct val="0"/>
              </a:spcAft>
              <a:buClr>
                <a:srgbClr val="BCBCBC"/>
              </a:buClr>
              <a:buSzPct val="76000"/>
              <a:buFont typeface="Wingdings 2" panose="05020102010507070707" pitchFamily="18" charset="2"/>
              <a:buNone/>
              <a:defRPr/>
            </a:pPr>
            <a:r>
              <a:rPr kumimoji="0"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rPr>
              <a:t>		      S</a:t>
            </a:r>
            <a:r>
              <a:rPr kumimoji="0"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rPr>
              <a:t>→</a:t>
            </a:r>
            <a:r>
              <a:rPr kumimoji="0" lang="en-US" altLang="zh-CN" sz="2000" b="0" i="0" u="none" strike="noStrike" kern="1200" cap="none" spc="0" normalizeH="0" baseline="0" noProof="0" dirty="0" err="1">
                <a:ln>
                  <a:noFill/>
                </a:ln>
                <a:solidFill>
                  <a:srgbClr val="0000CC"/>
                </a:solidFill>
                <a:effectLst/>
                <a:uLnTx/>
                <a:uFillTx/>
                <a:latin typeface="+mj-lt"/>
                <a:ea typeface="楷体_GB2312" pitchFamily="49" charset="-122"/>
                <a:cs typeface="+mn-cs"/>
              </a:rPr>
              <a:t>abcS</a:t>
            </a:r>
            <a:r>
              <a:rPr kumimoji="0"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rPr>
              <a:t> | </a:t>
            </a:r>
            <a:r>
              <a:rPr kumimoji="0"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p>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由于对非终结符排序的不同，最后所得的文法在形式上可能不一样。但它们都是</a:t>
            </a:r>
            <a:r>
              <a:rPr kumimoji="0" lang="zh-CN" altLang="en-US" sz="2300" b="1" i="0" u="none" strike="noStrike" kern="1200" cap="none" spc="0" normalizeH="0" baseline="0" noProof="0" dirty="0">
                <a:ln>
                  <a:noFill/>
                </a:ln>
                <a:solidFill>
                  <a:srgbClr val="FF0000"/>
                </a:solidFill>
                <a:effectLst/>
                <a:uLnTx/>
                <a:uFillTx/>
                <a:latin typeface="+mj-lt"/>
                <a:ea typeface="楷体_GB2312" pitchFamily="49" charset="-122"/>
                <a:cs typeface="+mn-cs"/>
              </a:rPr>
              <a:t>等价</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的</a:t>
            </a:r>
            <a:endPar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28676"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2024/4/6</a:t>
            </a:fld>
            <a:endParaRPr lang="zh-TW" altLang="en-US" sz="1400" dirty="0">
              <a:solidFill>
                <a:schemeClr val="tx2"/>
              </a:solidFill>
            </a:endParaRPr>
          </a:p>
        </p:txBody>
      </p:sp>
      <p:sp>
        <p:nvSpPr>
          <p:cNvPr id="28677"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24</a:t>
            </a:fld>
            <a:endParaRPr lang="zh-TW" altLang="en-US" sz="1400" dirty="0">
              <a:solidFill>
                <a:schemeClr val="tx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Example</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9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rgbClr val="00823B"/>
                </a:solidFill>
                <a:effectLst/>
                <a:uLnTx/>
                <a:uFillTx/>
                <a:latin typeface="+mj-lt"/>
                <a:ea typeface="楷体_GB2312" pitchFamily="49" charset="-122"/>
                <a:cs typeface="+mn-cs"/>
              </a:rPr>
              <a:t>例</a:t>
            </a:r>
            <a:r>
              <a:rPr kumimoji="0" lang="en-US" altLang="zh-CN" sz="2800" b="0" i="0" u="none" strike="noStrike" kern="1200" cap="none" spc="0" normalizeH="0" baseline="0" noProof="0" dirty="0">
                <a:ln>
                  <a:noFill/>
                </a:ln>
                <a:solidFill>
                  <a:srgbClr val="00823B"/>
                </a:solidFill>
                <a:effectLst/>
                <a:uLnTx/>
                <a:uFillTx/>
                <a:latin typeface="+mj-lt"/>
                <a:ea typeface="楷体_GB2312" pitchFamily="49" charset="-122"/>
                <a:cs typeface="+mn-cs"/>
              </a:rPr>
              <a:t>6</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 考虑文法</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G(S)</a:t>
            </a:r>
          </a:p>
          <a:p>
            <a:pPr marL="548005" marR="0" lvl="1" indent="-273050" algn="l" defTabSz="914400" rtl="0" eaLnBrk="0" fontAlgn="base" latinLnBrk="0" hangingPunct="0">
              <a:lnSpc>
                <a:spcPct val="110000"/>
              </a:lnSpc>
              <a:spcBef>
                <a:spcPts val="500"/>
              </a:spcBef>
              <a:spcAft>
                <a:spcPct val="0"/>
              </a:spcAft>
              <a:buClr>
                <a:schemeClr val="accent2"/>
              </a:buClr>
              <a:buSzPct val="76000"/>
              <a:buFont typeface="Wingdings" panose="05000000000000000000" pitchFamily="2" charset="2"/>
              <a:buNone/>
              <a:defRPr/>
            </a:pPr>
            <a:r>
              <a:rPr kumimoji="0" lang="en-US" altLang="zh-CN" sz="2300" b="1" i="0" u="none" strike="noStrike" kern="1200" cap="none" spc="0" normalizeH="0" baseline="0" noProof="0" dirty="0">
                <a:ln>
                  <a:noFill/>
                </a:ln>
                <a:solidFill>
                  <a:srgbClr val="0000CC"/>
                </a:solidFill>
                <a:effectLst/>
                <a:uLnTx/>
                <a:uFillTx/>
                <a:latin typeface="+mj-lt"/>
                <a:ea typeface="楷体_GB2312" pitchFamily="49" charset="-122"/>
                <a:cs typeface="+mn-cs"/>
              </a:rPr>
              <a:t>				</a:t>
            </a:r>
            <a:r>
              <a:rPr kumimoji="0" lang="en-US" altLang="zh-CN" sz="2300" b="1" i="0" u="none" strike="noStrike" kern="1200" cap="none" spc="0" normalizeH="0" baseline="0" noProof="0" dirty="0" err="1">
                <a:ln>
                  <a:noFill/>
                </a:ln>
                <a:solidFill>
                  <a:srgbClr val="F78507"/>
                </a:solidFill>
                <a:effectLst/>
                <a:uLnTx/>
                <a:uFillTx/>
                <a:latin typeface="+mn-lt"/>
                <a:ea typeface="楷体_GB2312" pitchFamily="49" charset="-122"/>
                <a:cs typeface="+mn-cs"/>
              </a:rPr>
              <a:t>S→Qc|c</a:t>
            </a:r>
            <a:endParaRPr kumimoji="0" lang="en-US" altLang="zh-CN" sz="2300" b="1" i="0" u="none" strike="noStrike" kern="1200" cap="none" spc="0" normalizeH="0" baseline="0" noProof="0" dirty="0">
              <a:ln>
                <a:noFill/>
              </a:ln>
              <a:solidFill>
                <a:srgbClr val="F78507"/>
              </a:solidFill>
              <a:effectLst/>
              <a:uLnTx/>
              <a:uFillTx/>
              <a:latin typeface="+mn-lt"/>
              <a:ea typeface="楷体_GB2312" pitchFamily="49" charset="-122"/>
              <a:cs typeface="+mn-cs"/>
            </a:endParaRPr>
          </a:p>
          <a:p>
            <a:pPr marL="548005" marR="0" lvl="1" indent="-273050" algn="l" defTabSz="914400" rtl="0" eaLnBrk="0" fontAlgn="base" latinLnBrk="0" hangingPunct="0">
              <a:lnSpc>
                <a:spcPct val="110000"/>
              </a:lnSpc>
              <a:spcBef>
                <a:spcPts val="500"/>
              </a:spcBef>
              <a:spcAft>
                <a:spcPct val="0"/>
              </a:spcAft>
              <a:buClr>
                <a:schemeClr val="accent2"/>
              </a:buClr>
              <a:buSzPct val="76000"/>
              <a:buFont typeface="Wingdings" panose="05000000000000000000" pitchFamily="2" charset="2"/>
              <a:buNone/>
              <a:defRPr/>
            </a:pPr>
            <a:r>
              <a:rPr kumimoji="0" lang="en-US" altLang="zh-CN" sz="2300" b="1" i="0" u="none" strike="noStrike" kern="1200" cap="none" spc="0" normalizeH="0" baseline="0" noProof="0" dirty="0">
                <a:ln>
                  <a:noFill/>
                </a:ln>
                <a:solidFill>
                  <a:srgbClr val="F78507"/>
                </a:solidFill>
                <a:effectLst/>
                <a:uLnTx/>
                <a:uFillTx/>
                <a:latin typeface="+mn-lt"/>
                <a:ea typeface="楷体_GB2312" pitchFamily="49" charset="-122"/>
                <a:cs typeface="+mn-cs"/>
              </a:rPr>
              <a:t>				</a:t>
            </a:r>
            <a:r>
              <a:rPr kumimoji="0" lang="en-US" altLang="zh-CN" sz="2300" b="1" i="0" u="none" strike="noStrike" kern="1200" cap="none" spc="0" normalizeH="0" baseline="0" noProof="0" dirty="0" err="1">
                <a:ln>
                  <a:noFill/>
                </a:ln>
                <a:solidFill>
                  <a:srgbClr val="F78507"/>
                </a:solidFill>
                <a:effectLst/>
                <a:uLnTx/>
                <a:uFillTx/>
                <a:latin typeface="+mn-lt"/>
                <a:ea typeface="楷体_GB2312" pitchFamily="49" charset="-122"/>
                <a:cs typeface="+mn-cs"/>
              </a:rPr>
              <a:t>Q→Rb|b</a:t>
            </a:r>
            <a:endParaRPr kumimoji="0" lang="en-US" altLang="zh-CN" sz="2300" b="1" i="0" u="none" strike="noStrike" kern="1200" cap="none" spc="0" normalizeH="0" baseline="0" noProof="0" dirty="0">
              <a:ln>
                <a:noFill/>
              </a:ln>
              <a:solidFill>
                <a:srgbClr val="F78507"/>
              </a:solidFill>
              <a:effectLst/>
              <a:uLnTx/>
              <a:uFillTx/>
              <a:latin typeface="+mn-lt"/>
              <a:ea typeface="楷体_GB2312" pitchFamily="49" charset="-122"/>
              <a:cs typeface="+mn-cs"/>
            </a:endParaRPr>
          </a:p>
          <a:p>
            <a:pPr marL="548005" marR="0" lvl="1" indent="-273050" algn="l" defTabSz="914400" rtl="0" eaLnBrk="0" fontAlgn="base" latinLnBrk="0" hangingPunct="0">
              <a:lnSpc>
                <a:spcPct val="110000"/>
              </a:lnSpc>
              <a:spcBef>
                <a:spcPts val="500"/>
              </a:spcBef>
              <a:spcAft>
                <a:spcPct val="0"/>
              </a:spcAft>
              <a:buClr>
                <a:schemeClr val="accent2"/>
              </a:buClr>
              <a:buSzPct val="76000"/>
              <a:buFont typeface="Wingdings" panose="05000000000000000000" pitchFamily="2" charset="2"/>
              <a:buNone/>
              <a:defRPr/>
            </a:pPr>
            <a:r>
              <a:rPr kumimoji="0" lang="en-US" altLang="zh-CN" sz="2300" b="1" i="0" u="none" strike="noStrike" kern="1200" cap="none" spc="0" normalizeH="0" baseline="0" noProof="0" dirty="0">
                <a:ln>
                  <a:noFill/>
                </a:ln>
                <a:solidFill>
                  <a:srgbClr val="F78507"/>
                </a:solidFill>
                <a:effectLst/>
                <a:uLnTx/>
                <a:uFillTx/>
                <a:latin typeface="+mn-lt"/>
                <a:ea typeface="楷体_GB2312" pitchFamily="49" charset="-122"/>
                <a:cs typeface="+mn-cs"/>
              </a:rPr>
              <a:t>				</a:t>
            </a:r>
            <a:r>
              <a:rPr kumimoji="0" lang="en-US" altLang="zh-CN" sz="2300" b="1" i="0" u="none" strike="noStrike" kern="1200" cap="none" spc="0" normalizeH="0" baseline="0" noProof="0" dirty="0" err="1">
                <a:ln>
                  <a:noFill/>
                </a:ln>
                <a:solidFill>
                  <a:srgbClr val="F78507"/>
                </a:solidFill>
                <a:effectLst/>
                <a:uLnTx/>
                <a:uFillTx/>
                <a:latin typeface="+mn-lt"/>
                <a:ea typeface="楷体_GB2312" pitchFamily="49" charset="-122"/>
                <a:cs typeface="+mn-cs"/>
              </a:rPr>
              <a:t>R→Sa|a</a:t>
            </a:r>
            <a:endParaRPr kumimoji="0" lang="en-US" altLang="zh-CN" sz="2300" b="1" i="0" u="none" strike="noStrike" kern="1200" cap="none" spc="0" normalizeH="0" baseline="0" noProof="0" dirty="0">
              <a:ln>
                <a:noFill/>
              </a:ln>
              <a:solidFill>
                <a:srgbClr val="F78507"/>
              </a:solidFill>
              <a:effectLst/>
              <a:uLnTx/>
              <a:uFillTx/>
              <a:latin typeface="+mn-lt"/>
              <a:ea typeface="楷体_GB2312" pitchFamily="49" charset="-122"/>
              <a:cs typeface="+mn-cs"/>
            </a:endParaRPr>
          </a:p>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非终结符</a:t>
            </a:r>
            <a:r>
              <a:rPr kumimoji="0" lang="zh-CN" altLang="en-US" sz="2300" b="0" i="0" u="none" strike="noStrike" kern="1200" cap="none" spc="0" normalizeH="0" baseline="0" noProof="0" dirty="0">
                <a:ln>
                  <a:noFill/>
                </a:ln>
                <a:solidFill>
                  <a:srgbClr val="800000"/>
                </a:solidFill>
                <a:effectLst/>
                <a:uLnTx/>
                <a:uFillTx/>
                <a:latin typeface="+mj-lt"/>
                <a:ea typeface="楷体_GB2312" pitchFamily="49" charset="-122"/>
                <a:cs typeface="+mn-cs"/>
              </a:rPr>
              <a:t>排序选为</a:t>
            </a:r>
            <a:r>
              <a:rPr kumimoji="0" lang="en-US" altLang="zh-CN" sz="2300" b="1" i="0" u="none" strike="noStrike" kern="1200" cap="none" spc="0" normalizeH="0" baseline="0" noProof="0" dirty="0">
                <a:ln>
                  <a:noFill/>
                </a:ln>
                <a:solidFill>
                  <a:srgbClr val="800000"/>
                </a:solidFill>
                <a:effectLst/>
                <a:uLnTx/>
                <a:uFillTx/>
                <a:latin typeface="+mj-lt"/>
                <a:ea typeface="楷体_GB2312" pitchFamily="49" charset="-122"/>
                <a:cs typeface="+mn-cs"/>
              </a:rPr>
              <a:t>S</a:t>
            </a:r>
            <a:r>
              <a:rPr kumimoji="0" lang="zh-CN" altLang="en-US" sz="2300" b="1" i="0" u="none" strike="noStrike" kern="1200" cap="none" spc="0" normalizeH="0" baseline="0" noProof="0" dirty="0">
                <a:ln>
                  <a:noFill/>
                </a:ln>
                <a:solidFill>
                  <a:srgbClr val="800000"/>
                </a:solidFill>
                <a:effectLst/>
                <a:uLnTx/>
                <a:uFillTx/>
                <a:latin typeface="+mj-lt"/>
                <a:ea typeface="楷体_GB2312" pitchFamily="49" charset="-122"/>
                <a:cs typeface="+mn-cs"/>
              </a:rPr>
              <a:t>、</a:t>
            </a:r>
            <a:r>
              <a:rPr kumimoji="0" lang="en-US" altLang="zh-CN" sz="2300" b="1" i="0" u="none" strike="noStrike" kern="1200" cap="none" spc="0" normalizeH="0" baseline="0" noProof="0" dirty="0">
                <a:ln>
                  <a:noFill/>
                </a:ln>
                <a:solidFill>
                  <a:srgbClr val="800000"/>
                </a:solidFill>
                <a:effectLst/>
                <a:uLnTx/>
                <a:uFillTx/>
                <a:latin typeface="+mj-lt"/>
                <a:ea typeface="楷体_GB2312" pitchFamily="49" charset="-122"/>
                <a:cs typeface="+mn-cs"/>
              </a:rPr>
              <a:t>Q</a:t>
            </a:r>
            <a:r>
              <a:rPr kumimoji="0" lang="zh-CN" altLang="en-US" sz="2300" b="1" i="0" u="none" strike="noStrike" kern="1200" cap="none" spc="0" normalizeH="0" baseline="0" noProof="0" dirty="0">
                <a:ln>
                  <a:noFill/>
                </a:ln>
                <a:solidFill>
                  <a:srgbClr val="800000"/>
                </a:solidFill>
                <a:effectLst/>
                <a:uLnTx/>
                <a:uFillTx/>
                <a:latin typeface="+mj-lt"/>
                <a:ea typeface="楷体_GB2312" pitchFamily="49" charset="-122"/>
                <a:cs typeface="+mn-cs"/>
              </a:rPr>
              <a:t>、</a:t>
            </a:r>
            <a:r>
              <a:rPr kumimoji="0" lang="en-US" altLang="zh-CN" sz="2300" b="1" i="0" u="none" strike="noStrike" kern="1200" cap="none" spc="0" normalizeH="0" baseline="0" noProof="0" dirty="0">
                <a:ln>
                  <a:noFill/>
                </a:ln>
                <a:solidFill>
                  <a:srgbClr val="800000"/>
                </a:solidFill>
                <a:effectLst/>
                <a:uLnTx/>
                <a:uFillTx/>
                <a:latin typeface="+mj-lt"/>
                <a:ea typeface="楷体_GB2312" pitchFamily="49" charset="-122"/>
                <a:cs typeface="+mn-cs"/>
              </a:rPr>
              <a:t>R</a:t>
            </a:r>
            <a:r>
              <a:rPr kumimoji="0" lang="zh-CN" altLang="en-US" sz="2300" b="0" i="0" u="none" strike="noStrike" kern="1200" cap="none" spc="0" normalizeH="0" baseline="0" noProof="0" dirty="0">
                <a:ln>
                  <a:noFill/>
                </a:ln>
                <a:solidFill>
                  <a:schemeClr val="tx2"/>
                </a:solidFill>
                <a:effectLst/>
                <a:uLnTx/>
                <a:uFillTx/>
                <a:latin typeface="+mj-lt"/>
                <a:ea typeface="楷体_GB2312" pitchFamily="49" charset="-122"/>
                <a:cs typeface="+mn-cs"/>
              </a:rPr>
              <a:t>，</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那么，</a:t>
            </a:r>
          </a:p>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panose="05000000000000000000" pitchFamily="2" charset="2"/>
              <a:buNone/>
              <a:defRPr/>
            </a:pPr>
            <a:r>
              <a:rPr kumimoji="0" lang="zh-CN" altLang="en-US" sz="2300" b="0" i="0" u="none" strike="noStrike" kern="1200" cap="none" spc="0" normalizeH="0" baseline="0" noProof="0" dirty="0">
                <a:ln>
                  <a:noFill/>
                </a:ln>
                <a:solidFill>
                  <a:srgbClr val="0000CC"/>
                </a:solidFill>
                <a:effectLst/>
                <a:uLnTx/>
                <a:uFillTx/>
                <a:latin typeface="+mj-lt"/>
                <a:ea typeface="楷体_GB2312" pitchFamily="49" charset="-122"/>
                <a:cs typeface="+mn-cs"/>
              </a:rPr>
              <a:t>              </a:t>
            </a:r>
            <a:r>
              <a:rPr kumimoji="0" lang="en-US" altLang="zh-CN" sz="2300" b="0" i="0" u="none" strike="noStrike" kern="1200" cap="none" spc="0" normalizeH="0" baseline="0" noProof="0" dirty="0">
                <a:ln>
                  <a:noFill/>
                </a:ln>
                <a:solidFill>
                  <a:srgbClr val="0000CC"/>
                </a:solidFill>
                <a:effectLst/>
                <a:uLnTx/>
                <a:uFillTx/>
                <a:latin typeface="+mj-lt"/>
                <a:ea typeface="楷体_GB2312" pitchFamily="49" charset="-122"/>
                <a:cs typeface="+mn-cs"/>
              </a:rPr>
              <a:t>R →</a:t>
            </a:r>
            <a:r>
              <a:rPr kumimoji="0" lang="en-US" altLang="zh-CN" sz="2300" b="0" i="0" u="none" strike="noStrike" kern="1200" cap="none" spc="0" normalizeH="0" baseline="0" noProof="0" dirty="0" err="1">
                <a:ln>
                  <a:noFill/>
                </a:ln>
                <a:solidFill>
                  <a:srgbClr val="0000CC"/>
                </a:solidFill>
                <a:effectLst/>
                <a:uLnTx/>
                <a:uFillTx/>
                <a:latin typeface="+mj-lt"/>
                <a:ea typeface="楷体_GB2312" pitchFamily="49" charset="-122"/>
                <a:cs typeface="+mn-cs"/>
              </a:rPr>
              <a:t>Qca|ca|a</a:t>
            </a:r>
            <a:endParaRPr kumimoji="0" lang="en-US" altLang="zh-CN" sz="2300" b="0" i="0" u="none" strike="noStrike" kern="1200" cap="none" spc="0" normalizeH="0" baseline="0" noProof="0" dirty="0">
              <a:ln>
                <a:noFill/>
              </a:ln>
              <a:solidFill>
                <a:srgbClr val="0000CC"/>
              </a:solidFill>
              <a:effectLst/>
              <a:uLnTx/>
              <a:uFillTx/>
              <a:latin typeface="+mj-lt"/>
              <a:ea typeface="楷体_GB2312" pitchFamily="49" charset="-122"/>
              <a:cs typeface="+mn-cs"/>
            </a:endParaRPr>
          </a:p>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panose="05000000000000000000" pitchFamily="2" charset="2"/>
              <a:buNone/>
              <a:defRPr/>
            </a:pPr>
            <a:r>
              <a:rPr kumimoji="0" lang="en-US" altLang="zh-CN" sz="2300" b="0" i="0" u="none" strike="noStrike" kern="1200" cap="none" spc="0" normalizeH="0" baseline="0" noProof="0" dirty="0">
                <a:ln>
                  <a:noFill/>
                </a:ln>
                <a:solidFill>
                  <a:srgbClr val="0000CC"/>
                </a:solidFill>
                <a:effectLst/>
                <a:uLnTx/>
                <a:uFillTx/>
                <a:latin typeface="+mj-lt"/>
                <a:ea typeface="楷体_GB2312" pitchFamily="49" charset="-122"/>
                <a:cs typeface="+mn-cs"/>
              </a:rPr>
              <a:t>              R →</a:t>
            </a:r>
            <a:r>
              <a:rPr kumimoji="0" lang="en-US" altLang="zh-CN" sz="2300" b="0" i="0" u="none" strike="noStrike" kern="1200" cap="none" spc="0" normalizeH="0" baseline="0" noProof="0" dirty="0" err="1">
                <a:ln>
                  <a:noFill/>
                </a:ln>
                <a:solidFill>
                  <a:srgbClr val="0000CC"/>
                </a:solidFill>
                <a:effectLst/>
                <a:uLnTx/>
                <a:uFillTx/>
                <a:latin typeface="+mj-lt"/>
                <a:ea typeface="楷体_GB2312" pitchFamily="49" charset="-122"/>
                <a:cs typeface="+mn-cs"/>
              </a:rPr>
              <a:t>Rbca|bca|ca|a</a:t>
            </a:r>
            <a:endParaRPr kumimoji="0" lang="en-US" altLang="zh-CN" sz="2300" b="0" i="0" u="none" strike="noStrike" kern="1200" cap="none" spc="0" normalizeH="0" baseline="0" noProof="0" dirty="0">
              <a:ln>
                <a:noFill/>
              </a:ln>
              <a:solidFill>
                <a:srgbClr val="0000CC"/>
              </a:solidFill>
              <a:effectLst/>
              <a:uLnTx/>
              <a:uFillTx/>
              <a:latin typeface="+mj-lt"/>
              <a:ea typeface="楷体_GB2312" pitchFamily="49" charset="-122"/>
              <a:cs typeface="+mn-cs"/>
            </a:endParaRPr>
          </a:p>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最后所得的无左递归文法是：</a:t>
            </a:r>
          </a:p>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panose="05000000000000000000" pitchFamily="2" charset="2"/>
              <a:buNone/>
              <a:defRPr/>
            </a:pPr>
            <a:r>
              <a:rPr kumimoji="0" lang="zh-CN" altLang="en-US" sz="2300" b="0" i="0" u="none" strike="noStrike" kern="1200" cap="none" spc="0" normalizeH="0" baseline="0" noProof="0" dirty="0">
                <a:ln>
                  <a:noFill/>
                </a:ln>
                <a:solidFill>
                  <a:schemeClr val="tx2"/>
                </a:solidFill>
                <a:effectLst/>
                <a:uLnTx/>
                <a:uFillTx/>
                <a:latin typeface="+mj-lt"/>
                <a:ea typeface="楷体_GB2312" pitchFamily="49" charset="-122"/>
                <a:cs typeface="+mn-cs"/>
              </a:rPr>
              <a:t>		     	</a:t>
            </a:r>
            <a:r>
              <a:rPr kumimoji="0" lang="en-US" altLang="zh-CN" sz="2300" b="0" i="0" u="none" strike="noStrike" kern="1200" cap="none" spc="0" normalizeH="0" baseline="0" noProof="0" dirty="0" err="1">
                <a:ln>
                  <a:noFill/>
                </a:ln>
                <a:solidFill>
                  <a:srgbClr val="0000CC"/>
                </a:solidFill>
                <a:effectLst/>
                <a:uLnTx/>
                <a:uFillTx/>
                <a:latin typeface="+mj-lt"/>
                <a:ea typeface="楷体_GB2312" pitchFamily="49" charset="-122"/>
                <a:cs typeface="+mn-cs"/>
              </a:rPr>
              <a:t>S→Qc</a:t>
            </a:r>
            <a:r>
              <a:rPr kumimoji="0" lang="en-US" altLang="zh-CN" sz="2300" b="0" i="0" u="none" strike="noStrike" kern="1200" cap="none" spc="0" normalizeH="0" baseline="0" noProof="0" dirty="0">
                <a:ln>
                  <a:noFill/>
                </a:ln>
                <a:solidFill>
                  <a:srgbClr val="0000CC"/>
                </a:solidFill>
                <a:effectLst/>
                <a:uLnTx/>
                <a:uFillTx/>
                <a:latin typeface="+mj-lt"/>
                <a:ea typeface="楷体_GB2312" pitchFamily="49" charset="-122"/>
                <a:cs typeface="+mn-cs"/>
              </a:rPr>
              <a:t> | c</a:t>
            </a:r>
          </a:p>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panose="05000000000000000000" pitchFamily="2" charset="2"/>
              <a:buNone/>
              <a:defRPr/>
            </a:pPr>
            <a:r>
              <a:rPr kumimoji="0" lang="en-US" altLang="zh-CN" sz="2300" b="0" i="0" u="none" strike="noStrike" kern="1200" cap="none" spc="0" normalizeH="0" baseline="0" noProof="0" dirty="0">
                <a:ln>
                  <a:noFill/>
                </a:ln>
                <a:solidFill>
                  <a:srgbClr val="0000CC"/>
                </a:solidFill>
                <a:effectLst/>
                <a:uLnTx/>
                <a:uFillTx/>
                <a:latin typeface="+mj-lt"/>
                <a:ea typeface="楷体_GB2312" pitchFamily="49" charset="-122"/>
                <a:cs typeface="+mn-cs"/>
              </a:rPr>
              <a:t>		     	</a:t>
            </a:r>
            <a:r>
              <a:rPr kumimoji="0" lang="en-US" altLang="zh-CN" sz="2300" b="0" i="0" u="none" strike="noStrike" kern="1200" cap="none" spc="0" normalizeH="0" baseline="0" noProof="0" dirty="0" err="1">
                <a:ln>
                  <a:noFill/>
                </a:ln>
                <a:solidFill>
                  <a:srgbClr val="0000CC"/>
                </a:solidFill>
                <a:effectLst/>
                <a:uLnTx/>
                <a:uFillTx/>
                <a:latin typeface="+mj-lt"/>
                <a:ea typeface="楷体_GB2312" pitchFamily="49" charset="-122"/>
                <a:cs typeface="+mn-cs"/>
              </a:rPr>
              <a:t>Q→Rb</a:t>
            </a:r>
            <a:r>
              <a:rPr kumimoji="0" lang="en-US" altLang="zh-CN" sz="2300" b="0" i="0" u="none" strike="noStrike" kern="1200" cap="none" spc="0" normalizeH="0" baseline="0" noProof="0" dirty="0">
                <a:ln>
                  <a:noFill/>
                </a:ln>
                <a:solidFill>
                  <a:srgbClr val="0000CC"/>
                </a:solidFill>
                <a:effectLst/>
                <a:uLnTx/>
                <a:uFillTx/>
                <a:latin typeface="+mj-lt"/>
                <a:ea typeface="楷体_GB2312" pitchFamily="49" charset="-122"/>
                <a:cs typeface="+mn-cs"/>
              </a:rPr>
              <a:t> | b</a:t>
            </a:r>
          </a:p>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panose="05000000000000000000" pitchFamily="2" charset="2"/>
              <a:buNone/>
              <a:defRPr/>
            </a:pPr>
            <a:r>
              <a:rPr kumimoji="0" lang="en-US" altLang="zh-CN" sz="2300" b="0" i="0" u="none" strike="noStrike" kern="1200" cap="none" spc="0" normalizeH="0" baseline="0" noProof="0" dirty="0">
                <a:ln>
                  <a:noFill/>
                </a:ln>
                <a:solidFill>
                  <a:srgbClr val="0000CC"/>
                </a:solidFill>
                <a:effectLst/>
                <a:uLnTx/>
                <a:uFillTx/>
                <a:latin typeface="+mj-lt"/>
                <a:ea typeface="楷体_GB2312" pitchFamily="49" charset="-122"/>
                <a:cs typeface="+mn-cs"/>
              </a:rPr>
              <a:t>		     	</a:t>
            </a:r>
            <a:r>
              <a:rPr kumimoji="0" lang="en-US" altLang="zh-CN" sz="2300" b="0" i="0" u="none" strike="noStrike" kern="1200" cap="none" spc="0" normalizeH="0" baseline="0" noProof="0" dirty="0" err="1">
                <a:ln>
                  <a:noFill/>
                </a:ln>
                <a:solidFill>
                  <a:srgbClr val="0000CC"/>
                </a:solidFill>
                <a:effectLst/>
                <a:uLnTx/>
                <a:uFillTx/>
                <a:latin typeface="+mj-lt"/>
                <a:ea typeface="楷体_GB2312" pitchFamily="49" charset="-122"/>
                <a:cs typeface="+mn-cs"/>
              </a:rPr>
              <a:t>R→bcaR</a:t>
            </a:r>
            <a:r>
              <a:rPr kumimoji="0" lang="en-US" altLang="zh-CN" sz="2300" b="0"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300" b="0" i="0" u="none" strike="noStrike" kern="1200" cap="none" spc="0" normalizeH="0" baseline="0" noProof="0" dirty="0">
                <a:ln>
                  <a:noFill/>
                </a:ln>
                <a:solidFill>
                  <a:srgbClr val="0000CC"/>
                </a:solidFill>
                <a:effectLst/>
                <a:uLnTx/>
                <a:uFillTx/>
                <a:latin typeface="+mj-lt"/>
                <a:ea typeface="楷体_GB2312" pitchFamily="49" charset="-122"/>
                <a:cs typeface="+mn-cs"/>
              </a:rPr>
              <a:t> | </a:t>
            </a:r>
            <a:r>
              <a:rPr kumimoji="0" lang="en-US" altLang="zh-CN" sz="2300" b="0" i="0" u="none" strike="noStrike" kern="1200" cap="none" spc="0" normalizeH="0" baseline="0" noProof="0" dirty="0" err="1">
                <a:ln>
                  <a:noFill/>
                </a:ln>
                <a:solidFill>
                  <a:srgbClr val="0000CC"/>
                </a:solidFill>
                <a:effectLst/>
                <a:uLnTx/>
                <a:uFillTx/>
                <a:latin typeface="+mj-lt"/>
                <a:ea typeface="楷体_GB2312" pitchFamily="49" charset="-122"/>
                <a:cs typeface="+mn-cs"/>
              </a:rPr>
              <a:t>caR</a:t>
            </a:r>
            <a:r>
              <a:rPr kumimoji="0" lang="en-US" altLang="zh-CN" sz="2300" b="0"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300" b="0" i="0" u="none" strike="noStrike" kern="1200" cap="none" spc="0" normalizeH="0" baseline="0" noProof="0" dirty="0">
                <a:ln>
                  <a:noFill/>
                </a:ln>
                <a:solidFill>
                  <a:srgbClr val="0000CC"/>
                </a:solidFill>
                <a:effectLst/>
                <a:uLnTx/>
                <a:uFillTx/>
                <a:latin typeface="+mj-lt"/>
                <a:ea typeface="楷体_GB2312" pitchFamily="49" charset="-122"/>
                <a:cs typeface="+mn-cs"/>
              </a:rPr>
              <a:t> |a R</a:t>
            </a:r>
            <a:r>
              <a:rPr kumimoji="0" lang="en-US" altLang="zh-CN" sz="2300" b="0"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300" b="0" i="0" u="none" strike="noStrike" kern="1200" cap="none" spc="0" normalizeH="0" baseline="0" noProof="0" dirty="0">
                <a:ln>
                  <a:noFill/>
                </a:ln>
                <a:solidFill>
                  <a:srgbClr val="0000CC"/>
                </a:solidFill>
                <a:effectLst/>
                <a:uLnTx/>
                <a:uFillTx/>
                <a:latin typeface="+mj-lt"/>
                <a:ea typeface="楷体_GB2312" pitchFamily="49" charset="-122"/>
                <a:cs typeface="+mn-cs"/>
              </a:rPr>
              <a:t>               </a:t>
            </a:r>
          </a:p>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panose="05000000000000000000" pitchFamily="2" charset="2"/>
              <a:buNone/>
              <a:defRPr/>
            </a:pPr>
            <a:r>
              <a:rPr kumimoji="0" lang="en-US" altLang="zh-CN" sz="2300" b="0" i="0" u="none" strike="noStrike" kern="1200" cap="none" spc="0" normalizeH="0" baseline="0" noProof="0" dirty="0">
                <a:ln>
                  <a:noFill/>
                </a:ln>
                <a:solidFill>
                  <a:srgbClr val="0000CC"/>
                </a:solidFill>
                <a:effectLst/>
                <a:uLnTx/>
                <a:uFillTx/>
                <a:latin typeface="+mj-lt"/>
                <a:ea typeface="楷体_GB2312" pitchFamily="49" charset="-122"/>
                <a:cs typeface="+mn-cs"/>
              </a:rPr>
              <a:t>		     	R</a:t>
            </a:r>
            <a:r>
              <a:rPr kumimoji="0" lang="en-US" altLang="zh-CN" sz="2300" b="0"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300" b="0" i="0" u="none" strike="noStrike" kern="1200" cap="none" spc="0" normalizeH="0" baseline="0" noProof="0" dirty="0">
                <a:ln>
                  <a:noFill/>
                </a:ln>
                <a:solidFill>
                  <a:srgbClr val="0000CC"/>
                </a:solidFill>
                <a:effectLst/>
                <a:uLnTx/>
                <a:uFillTx/>
                <a:latin typeface="+mj-lt"/>
                <a:ea typeface="楷体_GB2312" pitchFamily="49" charset="-122"/>
                <a:cs typeface="+mn-cs"/>
              </a:rPr>
              <a:t>→ </a:t>
            </a:r>
            <a:r>
              <a:rPr kumimoji="0" lang="en-US" altLang="zh-CN" sz="2300" b="0" i="0" u="none" strike="noStrike" kern="1200" cap="none" spc="0" normalizeH="0" baseline="0" noProof="0" dirty="0" err="1">
                <a:ln>
                  <a:noFill/>
                </a:ln>
                <a:solidFill>
                  <a:srgbClr val="0000CC"/>
                </a:solidFill>
                <a:effectLst/>
                <a:uLnTx/>
                <a:uFillTx/>
                <a:latin typeface="+mj-lt"/>
                <a:ea typeface="楷体_GB2312" pitchFamily="49" charset="-122"/>
                <a:cs typeface="+mn-cs"/>
              </a:rPr>
              <a:t>bca</a:t>
            </a:r>
            <a:r>
              <a:rPr kumimoji="0" lang="en-US" altLang="zh-CN" sz="2300" b="0" i="0" u="none" strike="noStrike" kern="1200" cap="none" spc="0" normalizeH="0" baseline="0" noProof="0" dirty="0">
                <a:ln>
                  <a:noFill/>
                </a:ln>
                <a:solidFill>
                  <a:srgbClr val="0000CC"/>
                </a:solidFill>
                <a:effectLst/>
                <a:uLnTx/>
                <a:uFillTx/>
                <a:latin typeface="+mj-lt"/>
                <a:ea typeface="楷体_GB2312" pitchFamily="49" charset="-122"/>
                <a:cs typeface="+mn-cs"/>
              </a:rPr>
              <a:t> R</a:t>
            </a:r>
            <a:r>
              <a:rPr kumimoji="0" lang="en-US" altLang="zh-CN" sz="2300" b="0"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300" b="0" i="0" u="none" strike="noStrike" kern="1200" cap="none" spc="0" normalizeH="0" baseline="0" noProof="0" dirty="0">
                <a:ln>
                  <a:noFill/>
                </a:ln>
                <a:solidFill>
                  <a:srgbClr val="0000CC"/>
                </a:solidFill>
                <a:effectLst/>
                <a:uLnTx/>
                <a:uFillTx/>
                <a:latin typeface="+mj-lt"/>
                <a:ea typeface="楷体_GB2312" pitchFamily="49" charset="-122"/>
                <a:cs typeface="+mn-cs"/>
              </a:rPr>
              <a:t> | </a:t>
            </a:r>
            <a:r>
              <a:rPr kumimoji="0" lang="en-US" altLang="zh-CN" sz="2300" b="0"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300" b="0" i="0" u="none" strike="noStrike" kern="1200" cap="none" spc="0" normalizeH="0" baseline="0" noProof="0" dirty="0">
                <a:ln>
                  <a:noFill/>
                </a:ln>
                <a:solidFill>
                  <a:srgbClr val="0000CC"/>
                </a:solidFill>
                <a:effectLst/>
                <a:uLnTx/>
                <a:uFillTx/>
                <a:latin typeface="+mj-lt"/>
                <a:ea typeface="楷体_GB2312" pitchFamily="49" charset="-122"/>
                <a:cs typeface="+mn-cs"/>
              </a:rPr>
              <a:t>	</a:t>
            </a:r>
            <a:r>
              <a:rPr kumimoji="0" lang="en-US" altLang="zh-CN" sz="2300" b="0" i="0" u="none" strike="noStrike" kern="1200" cap="none" spc="0" normalizeH="0" baseline="0" noProof="0" dirty="0">
                <a:ln>
                  <a:noFill/>
                </a:ln>
                <a:solidFill>
                  <a:schemeClr val="tx2"/>
                </a:solidFill>
                <a:effectLst/>
                <a:uLnTx/>
                <a:uFillTx/>
                <a:latin typeface="+mj-lt"/>
                <a:ea typeface="楷体_GB2312" pitchFamily="49" charset="-122"/>
                <a:cs typeface="+mn-cs"/>
              </a:rPr>
              <a:t>		</a:t>
            </a:r>
          </a:p>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r>
              <a:rPr kumimoji="0" lang="zh-CN" altLang="en-US" sz="2300" b="0" i="0" u="none" strike="noStrike" kern="1200" cap="none" spc="0" normalizeH="0" baseline="0" noProof="0" dirty="0">
                <a:ln>
                  <a:noFill/>
                </a:ln>
                <a:solidFill>
                  <a:srgbClr val="800000"/>
                </a:solidFill>
                <a:effectLst/>
                <a:uLnTx/>
                <a:uFillTx/>
                <a:latin typeface="+mj-lt"/>
                <a:ea typeface="楷体_GB2312" pitchFamily="49" charset="-122"/>
                <a:cs typeface="+mn-cs"/>
              </a:rPr>
              <a:t>不同排序所得的文法的等价性是显然的</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29700"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2024/4/6</a:t>
            </a:fld>
            <a:endParaRPr lang="zh-TW" altLang="en-US" sz="1400" dirty="0">
              <a:solidFill>
                <a:schemeClr val="tx2"/>
              </a:solidFill>
            </a:endParaRPr>
          </a:p>
        </p:txBody>
      </p:sp>
      <p:sp>
        <p:nvSpPr>
          <p:cNvPr id="29701"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25</a:t>
            </a:fld>
            <a:endParaRPr lang="zh-TW" altLang="en-US" sz="1400" dirty="0">
              <a:solidFill>
                <a:schemeClr val="tx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vert="horz" wrap="square" lIns="91440" tIns="45720" rIns="91440" bIns="45720" anchor="b" anchorCtr="0"/>
          <a:lstStyle/>
          <a:p>
            <a:r>
              <a:rPr lang="en-US" altLang="zh-CN" dirty="0">
                <a:ea typeface="宋体" panose="02010600030101010101" pitchFamily="2" charset="-122"/>
                <a:sym typeface="+mn-ea"/>
              </a:rPr>
              <a:t>Left Factoring</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令</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G</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是一个不含左递归的文法</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对</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G</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的所有非终结符的每个候选，定义它的终结首符集</a:t>
            </a:r>
            <a:r>
              <a:rPr kumimoji="0" lang="en-US" altLang="zh-CN" sz="2400" b="0" i="0" u="none" strike="noStrike" kern="1200" cap="none" spc="0" normalizeH="0" baseline="0" noProof="0" dirty="0">
                <a:ln>
                  <a:noFill/>
                </a:ln>
                <a:solidFill>
                  <a:srgbClr val="0000FF"/>
                </a:solidFill>
                <a:effectLst/>
                <a:uLnTx/>
                <a:uFillTx/>
                <a:latin typeface="+mj-lt"/>
                <a:ea typeface="楷体_GB2312" pitchFamily="49" charset="-122"/>
                <a:cs typeface="+mn-cs"/>
              </a:rPr>
              <a:t>FIRST(</a:t>
            </a:r>
            <a:r>
              <a:rPr kumimoji="0" lang="en-US" altLang="zh-CN" sz="2400" b="0" i="0" u="none" strike="noStrike" kern="1200" cap="none" spc="0" normalizeH="0" baseline="0" noProof="0" dirty="0">
                <a:ln>
                  <a:noFill/>
                </a:ln>
                <a:solidFill>
                  <a:srgbClr val="0000FF"/>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0" noProof="0" dirty="0">
                <a:ln>
                  <a:noFill/>
                </a:ln>
                <a:solidFill>
                  <a:srgbClr val="0000FF"/>
                </a:solidFill>
                <a:effectLst/>
                <a:uLnTx/>
                <a:uFillTx/>
                <a:latin typeface="+mj-lt"/>
                <a:ea typeface="楷体_GB2312" pitchFamily="49" charset="-122"/>
                <a:cs typeface="+mn-cs"/>
              </a:rPr>
              <a:t>)</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为</a:t>
            </a:r>
            <a:endPar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0" marR="0" lvl="0" indent="0" algn="just" defTabSz="914400" rtl="0" eaLnBrk="0" fontAlgn="base" latinLnBrk="0" hangingPunct="0">
              <a:lnSpc>
                <a:spcPct val="100000"/>
              </a:lnSpc>
              <a:spcBef>
                <a:spcPct val="50000"/>
              </a:spcBef>
              <a:spcAft>
                <a:spcPct val="0"/>
              </a:spcAft>
              <a:buClr>
                <a:schemeClr val="accent1"/>
              </a:buClr>
              <a:buSzPct val="76000"/>
              <a:buFont typeface="Wingdings 3" panose="05040102010807070707" pitchFamily="18" charset="2"/>
              <a:buNone/>
              <a:defRPr/>
            </a:pP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    FIRST(</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 a | </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aβ</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800" b="0" i="0" u="none" strike="noStrike" kern="1200" cap="none" spc="0" normalizeH="0" baseline="0" noProof="0" dirty="0" err="1">
                <a:ln>
                  <a:noFill/>
                </a:ln>
                <a:solidFill>
                  <a:schemeClr val="tx1"/>
                </a:solidFill>
                <a:effectLst/>
                <a:uLnTx/>
                <a:uFillTx/>
                <a:latin typeface="+mj-lt"/>
                <a:ea typeface="楷体_GB2312" pitchFamily="49" charset="-122"/>
                <a:cs typeface="+mn-cs"/>
              </a:rPr>
              <a:t>a∈V</a:t>
            </a:r>
            <a:r>
              <a:rPr kumimoji="0" lang="en-US" altLang="zh-CN" sz="2800" b="0" i="0" u="none" strike="noStrike" kern="1200" cap="none" spc="0" normalizeH="0" baseline="-25000" noProof="0" dirty="0" err="1">
                <a:ln>
                  <a:noFill/>
                </a:ln>
                <a:solidFill>
                  <a:schemeClr val="tx1"/>
                </a:solidFill>
                <a:effectLst/>
                <a:uLnTx/>
                <a:uFillTx/>
                <a:latin typeface="+mj-lt"/>
                <a:ea typeface="楷体_GB2312" pitchFamily="49" charset="-122"/>
                <a:cs typeface="+mn-cs"/>
              </a:rPr>
              <a:t>T</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β∈V*} </a:t>
            </a:r>
          </a:p>
          <a:p>
            <a:pPr marL="273050" marR="0" lvl="0" indent="-273050" algn="just" defTabSz="914400" rtl="0" eaLnBrk="0" fontAlgn="base" latinLnBrk="0" hangingPunct="0">
              <a:lnSpc>
                <a:spcPct val="100000"/>
              </a:lnSpc>
              <a:spcBef>
                <a:spcPct val="500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rgbClr val="FF0000"/>
                </a:solidFill>
                <a:effectLst/>
                <a:uLnTx/>
                <a:uFillTx/>
                <a:latin typeface="+mj-lt"/>
                <a:ea typeface="楷体_GB2312" pitchFamily="49" charset="-122"/>
                <a:cs typeface="+mn-cs"/>
              </a:rPr>
              <a:t>规则右部</a:t>
            </a:r>
            <a:r>
              <a:rPr kumimoji="0" lang="zh-CN" altLang="en-US" sz="2800" b="0" i="0" u="none" strike="noStrike" kern="1200" cap="none" spc="0" normalizeH="0" baseline="0" noProof="0" dirty="0">
                <a:ln>
                  <a:noFill/>
                </a:ln>
                <a:solidFill>
                  <a:srgbClr val="FF0000"/>
                </a:solidFill>
                <a:effectLst/>
                <a:uLnTx/>
                <a:uFillTx/>
                <a:latin typeface="+mj-lt"/>
                <a:ea typeface="楷体_GB2312" pitchFamily="49" charset="-122"/>
                <a:cs typeface="+mn-cs"/>
                <a:sym typeface="Symbol" panose="05050102010706020507" pitchFamily="18" charset="2"/>
              </a:rPr>
              <a:t>的开始符号集包括所有终结符 </a:t>
            </a:r>
            <a:r>
              <a:rPr kumimoji="0" lang="en-US" altLang="zh-CN" sz="2800" b="0" i="0" u="none" strike="noStrike" kern="1200" cap="none" spc="0" normalizeH="0" baseline="0" noProof="0" dirty="0">
                <a:ln>
                  <a:noFill/>
                </a:ln>
                <a:solidFill>
                  <a:srgbClr val="FF0000"/>
                </a:solidFill>
                <a:effectLst/>
                <a:uLnTx/>
                <a:uFillTx/>
                <a:latin typeface="+mj-lt"/>
                <a:ea typeface="楷体_GB2312" pitchFamily="49" charset="-122"/>
                <a:cs typeface="+mn-cs"/>
              </a:rPr>
              <a:t>a</a:t>
            </a:r>
            <a:r>
              <a:rPr kumimoji="0" lang="zh-CN" altLang="en-US" sz="2800" b="0" i="0" u="none" strike="noStrike" kern="1200" cap="none" spc="0" normalizeH="0" baseline="0" noProof="0" dirty="0">
                <a:ln>
                  <a:noFill/>
                </a:ln>
                <a:solidFill>
                  <a:srgbClr val="FF0000"/>
                </a:solidFill>
                <a:effectLst/>
                <a:uLnTx/>
                <a:uFillTx/>
                <a:latin typeface="+mj-lt"/>
                <a:ea typeface="楷体_GB2312" pitchFamily="49" charset="-122"/>
                <a:cs typeface="+mn-cs"/>
              </a:rPr>
              <a:t>，使得规则右部</a:t>
            </a:r>
            <a:r>
              <a:rPr kumimoji="0" lang="zh-CN" altLang="en-US" sz="2800" b="0" i="0" u="none" strike="noStrike" kern="1200" cap="none" spc="0" normalizeH="0" baseline="0" noProof="0" dirty="0">
                <a:ln>
                  <a:noFill/>
                </a:ln>
                <a:solidFill>
                  <a:srgbClr val="FF0000"/>
                </a:solidFill>
                <a:effectLst/>
                <a:uLnTx/>
                <a:uFillTx/>
                <a:latin typeface="+mj-lt"/>
                <a:ea typeface="楷体_GB2312" pitchFamily="49" charset="-122"/>
                <a:cs typeface="+mn-cs"/>
                <a:sym typeface="Symbol" panose="05050102010706020507" pitchFamily="18" charset="2"/>
              </a:rPr>
              <a:t>经过若干推导后得到的字符串以</a:t>
            </a:r>
            <a:r>
              <a:rPr kumimoji="0" lang="en-US" altLang="zh-CN" sz="2800" b="0" i="0" u="none" strike="noStrike" kern="1200" cap="none" spc="0" normalizeH="0" baseline="0" noProof="0" dirty="0">
                <a:ln>
                  <a:noFill/>
                </a:ln>
                <a:solidFill>
                  <a:srgbClr val="FF0000"/>
                </a:solidFill>
                <a:effectLst/>
                <a:uLnTx/>
                <a:uFillTx/>
                <a:latin typeface="+mj-lt"/>
                <a:ea typeface="楷体_GB2312" pitchFamily="49" charset="-122"/>
                <a:cs typeface="+mn-cs"/>
              </a:rPr>
              <a:t>a</a:t>
            </a:r>
            <a:r>
              <a:rPr kumimoji="0" lang="zh-CN" altLang="en-US" sz="2800" b="0" i="0" u="none" strike="noStrike" kern="1200" cap="none" spc="0" normalizeH="0" baseline="0" noProof="0" dirty="0">
                <a:ln>
                  <a:noFill/>
                </a:ln>
                <a:solidFill>
                  <a:srgbClr val="FF0000"/>
                </a:solidFill>
                <a:effectLst/>
                <a:uLnTx/>
                <a:uFillTx/>
                <a:latin typeface="+mj-lt"/>
                <a:ea typeface="楷体_GB2312" pitchFamily="49" charset="-122"/>
                <a:cs typeface="+mn-cs"/>
              </a:rPr>
              <a:t>为起始。</a:t>
            </a:r>
          </a:p>
          <a:p>
            <a:pPr marL="273050" marR="0" lvl="0" indent="-273050" algn="just" defTabSz="914400" rtl="0" eaLnBrk="0" fontAlgn="base" latinLnBrk="0" hangingPunct="0">
              <a:lnSpc>
                <a:spcPct val="100000"/>
              </a:lnSpc>
              <a:spcBef>
                <a:spcPct val="500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若</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ε</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，则规定</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FIRST(</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endPar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32772"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2024/4/6</a:t>
            </a:fld>
            <a:endParaRPr lang="zh-TW" altLang="en-US" sz="1400" dirty="0">
              <a:solidFill>
                <a:schemeClr val="tx2"/>
              </a:solidFill>
            </a:endParaRPr>
          </a:p>
        </p:txBody>
      </p:sp>
      <p:sp>
        <p:nvSpPr>
          <p:cNvPr id="32773"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26</a:t>
            </a:fld>
            <a:endParaRPr lang="zh-TW" altLang="en-US" sz="1400" dirty="0">
              <a:solidFill>
                <a:schemeClr val="tx2"/>
              </a:solidFill>
            </a:endParaRPr>
          </a:p>
        </p:txBody>
      </p:sp>
      <p:sp>
        <p:nvSpPr>
          <p:cNvPr id="6" name="Text Box 5"/>
          <p:cNvSpPr txBox="1">
            <a:spLocks noChangeArrowheads="1"/>
          </p:cNvSpPr>
          <p:nvPr/>
        </p:nvSpPr>
        <p:spPr bwMode="auto">
          <a:xfrm>
            <a:off x="3924300" y="2540000"/>
            <a:ext cx="3254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spcBef>
                <a:spcPct val="50000"/>
              </a:spcBef>
              <a:buClrTx/>
              <a:buSzTx/>
              <a:buFontTx/>
              <a:buNone/>
              <a:defRPr/>
            </a:pPr>
            <a:r>
              <a:rPr kumimoji="1" lang="en-US" altLang="zh-CN" kern="1200" cap="none" spc="0" normalizeH="0" baseline="0" noProof="0" dirty="0">
                <a:latin typeface="+mj-lt"/>
                <a:ea typeface="PMingLiU" pitchFamily="18" charset="-120"/>
                <a:cs typeface="+mn-cs"/>
              </a:rPr>
              <a:t>*</a:t>
            </a:r>
          </a:p>
        </p:txBody>
      </p:sp>
      <p:sp>
        <p:nvSpPr>
          <p:cNvPr id="7" name="Text Box 5"/>
          <p:cNvSpPr txBox="1">
            <a:spLocks noChangeArrowheads="1"/>
          </p:cNvSpPr>
          <p:nvPr/>
        </p:nvSpPr>
        <p:spPr bwMode="auto">
          <a:xfrm>
            <a:off x="1476375" y="4700588"/>
            <a:ext cx="3254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spcBef>
                <a:spcPct val="50000"/>
              </a:spcBef>
              <a:buClrTx/>
              <a:buSzTx/>
              <a:buFontTx/>
              <a:buNone/>
              <a:defRPr/>
            </a:pPr>
            <a:r>
              <a:rPr kumimoji="1" lang="en-US" altLang="zh-CN" kern="1200" cap="none" spc="0" normalizeH="0" baseline="0" noProof="0" dirty="0">
                <a:latin typeface="+mj-lt"/>
                <a:ea typeface="PMingLiU" pitchFamily="18" charset="-120"/>
                <a:cs typeface="+mn-cs"/>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vert="horz" wrap="square" lIns="91440" tIns="45720" rIns="91440" bIns="45720" anchor="b" anchorCtr="0"/>
          <a:lstStyle/>
          <a:p>
            <a:r>
              <a:rPr lang="en-US" altLang="zh-CN" dirty="0">
                <a:ea typeface="宋体" panose="02010600030101010101" pitchFamily="2" charset="-122"/>
                <a:sym typeface="+mn-ea"/>
              </a:rPr>
              <a:t>Left Factoring</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如果非终结符</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A</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的所有候选首符集两两不相交</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即</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的任何两个不同候选 </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rPr>
              <a:t>i</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和</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 </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rPr>
              <a:t>j</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 </a:t>
            </a:r>
            <a:endPar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0" marR="0" lvl="1"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en-US" altLang="zh-CN" sz="2800" b="0" i="0" u="none" strike="noStrike" kern="1200" cap="none" spc="0" normalizeH="0" baseline="0" noProof="0" dirty="0">
                <a:ln>
                  <a:noFill/>
                </a:ln>
                <a:solidFill>
                  <a:srgbClr val="0000FF"/>
                </a:solidFill>
                <a:effectLst/>
                <a:uLnTx/>
                <a:uFillTx/>
                <a:latin typeface="+mj-lt"/>
                <a:ea typeface="楷体_GB2312" pitchFamily="49" charset="-122"/>
                <a:cs typeface="+mn-cs"/>
              </a:rPr>
              <a:t>FIRST(</a:t>
            </a:r>
            <a:r>
              <a:rPr kumimoji="0" lang="en-US" altLang="zh-CN" sz="2800" b="0" i="0" u="none" strike="noStrike" kern="1200" cap="none" spc="0" normalizeH="0" baseline="0" noProof="0" dirty="0">
                <a:ln>
                  <a:noFill/>
                </a:ln>
                <a:solidFill>
                  <a:srgbClr val="0000FF"/>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25000" noProof="0" dirty="0">
                <a:ln>
                  <a:noFill/>
                </a:ln>
                <a:solidFill>
                  <a:srgbClr val="0000FF"/>
                </a:solidFill>
                <a:effectLst/>
                <a:uLnTx/>
                <a:uFillTx/>
                <a:latin typeface="+mj-lt"/>
                <a:ea typeface="楷体_GB2312" pitchFamily="49" charset="-122"/>
                <a:cs typeface="+mn-cs"/>
              </a:rPr>
              <a:t>i</a:t>
            </a:r>
            <a:r>
              <a:rPr kumimoji="0" lang="en-US" altLang="zh-CN" sz="2800" b="0" i="0" u="none" strike="noStrike" kern="1200" cap="none" spc="0" normalizeH="0" baseline="0" noProof="0" dirty="0">
                <a:ln>
                  <a:noFill/>
                </a:ln>
                <a:solidFill>
                  <a:srgbClr val="0000FF"/>
                </a:solidFill>
                <a:effectLst/>
                <a:uLnTx/>
                <a:uFillTx/>
                <a:latin typeface="+mj-lt"/>
                <a:ea typeface="楷体_GB2312" pitchFamily="49" charset="-122"/>
                <a:cs typeface="+mn-cs"/>
              </a:rPr>
              <a:t>)∩FIRST(</a:t>
            </a:r>
            <a:r>
              <a:rPr kumimoji="0" lang="en-US" altLang="zh-CN" sz="2800" b="0" i="0" u="none" strike="noStrike" kern="1200" cap="none" spc="0" normalizeH="0" baseline="0" noProof="0" dirty="0">
                <a:ln>
                  <a:noFill/>
                </a:ln>
                <a:solidFill>
                  <a:srgbClr val="0000FF"/>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25000" noProof="0" dirty="0">
                <a:ln>
                  <a:noFill/>
                </a:ln>
                <a:solidFill>
                  <a:srgbClr val="0000FF"/>
                </a:solidFill>
                <a:effectLst/>
                <a:uLnTx/>
                <a:uFillTx/>
                <a:latin typeface="+mj-lt"/>
                <a:ea typeface="楷体_GB2312" pitchFamily="49" charset="-122"/>
                <a:cs typeface="+mn-cs"/>
              </a:rPr>
              <a:t>j</a:t>
            </a:r>
            <a:r>
              <a:rPr kumimoji="0" lang="zh-CN" altLang="en-US" sz="2400" b="0" i="0" u="none" strike="noStrike" kern="1200" cap="none" spc="0" normalizeH="0" baseline="0" noProof="0" dirty="0">
                <a:ln>
                  <a:noFill/>
                </a:ln>
                <a:solidFill>
                  <a:srgbClr val="0000FF"/>
                </a:solidFill>
                <a:effectLst/>
                <a:uLnTx/>
                <a:uFillTx/>
                <a:latin typeface="+mj-lt"/>
                <a:ea typeface="楷体_GB2312" pitchFamily="49" charset="-122"/>
                <a:cs typeface="+mn-cs"/>
              </a:rPr>
              <a:t> </a:t>
            </a:r>
            <a:r>
              <a:rPr kumimoji="0" lang="en-US" altLang="zh-CN" sz="2800" b="0" i="0" u="none" strike="noStrike" kern="1200" cap="none" spc="0" normalizeH="0" baseline="0" noProof="0" dirty="0">
                <a:ln>
                  <a:noFill/>
                </a:ln>
                <a:solidFill>
                  <a:srgbClr val="0000FF"/>
                </a:solidFill>
                <a:effectLst/>
                <a:uLnTx/>
                <a:uFillTx/>
                <a:latin typeface="+mj-lt"/>
                <a:ea typeface="楷体_GB2312" pitchFamily="49" charset="-122"/>
                <a:cs typeface="+mn-cs"/>
              </a:rPr>
              <a:t>)</a:t>
            </a:r>
            <a:r>
              <a:rPr kumimoji="0" lang="zh-CN" altLang="en-US" sz="2800" b="0" i="0" u="none" strike="noStrike" kern="1200" cap="none" spc="0" normalizeH="0" baseline="0" noProof="0" dirty="0">
                <a:ln>
                  <a:noFill/>
                </a:ln>
                <a:solidFill>
                  <a:srgbClr val="0000FF"/>
                </a:solidFill>
                <a:effectLst/>
                <a:uLnTx/>
                <a:uFillTx/>
                <a:latin typeface="+mj-lt"/>
                <a:ea typeface="楷体_GB2312" pitchFamily="49" charset="-122"/>
                <a:cs typeface="+mn-cs"/>
              </a:rPr>
              <a:t>＝</a:t>
            </a:r>
            <a:r>
              <a:rPr kumimoji="0" lang="zh-CN" altLang="en-US" sz="2800" b="0" i="0" u="none" strike="noStrike" kern="1200" cap="none" spc="0" normalizeH="0" baseline="0" noProof="0" dirty="0">
                <a:ln>
                  <a:noFill/>
                </a:ln>
                <a:solidFill>
                  <a:srgbClr val="0000FF"/>
                </a:solidFill>
                <a:effectLst/>
                <a:uLnTx/>
                <a:uFillTx/>
                <a:latin typeface="+mj-lt"/>
                <a:ea typeface="楷体_GB2312" pitchFamily="49" charset="-122"/>
                <a:cs typeface="+mn-cs"/>
                <a:sym typeface="Symbol" panose="05050102010706020507" pitchFamily="18" charset="2"/>
              </a:rPr>
              <a:t></a:t>
            </a:r>
            <a:r>
              <a:rPr kumimoji="0" lang="zh-CN" altLang="en-US" sz="2800" b="0" i="0" u="none" strike="noStrike" kern="1200" cap="none" spc="0" normalizeH="0" baseline="0" noProof="0" dirty="0">
                <a:ln>
                  <a:noFill/>
                </a:ln>
                <a:solidFill>
                  <a:srgbClr val="0000FF"/>
                </a:solidFill>
                <a:effectLst/>
                <a:uLnTx/>
                <a:uFillTx/>
                <a:latin typeface="+mj-lt"/>
                <a:ea typeface="楷体_GB2312" pitchFamily="49" charset="-122"/>
                <a:cs typeface="+mn-cs"/>
              </a:rPr>
              <a:t></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当要求</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A</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匹配输入串时</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就能根据它所面临的第一个输入符号</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，准确地</a:t>
            </a:r>
            <a:r>
              <a:rPr kumimoji="0" lang="zh-CN" altLang="en-US" sz="2400" b="0" i="0" u="none" strike="noStrike" kern="1200" cap="none" spc="0" normalizeH="0" baseline="0" noProof="0" dirty="0">
                <a:ln>
                  <a:noFill/>
                </a:ln>
                <a:solidFill>
                  <a:srgbClr val="FF0000"/>
                </a:solidFill>
                <a:effectLst/>
                <a:uLnTx/>
                <a:uFillTx/>
                <a:latin typeface="+mj-lt"/>
                <a:ea typeface="楷体_GB2312" pitchFamily="49" charset="-122"/>
                <a:cs typeface="+mn-cs"/>
              </a:rPr>
              <a:t>指派某一个候选</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前去执行任务</a:t>
            </a:r>
            <a:endPar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这个候选就是那个终结首符集含</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的</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33796"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2024/4/6</a:t>
            </a:fld>
            <a:endParaRPr lang="zh-TW" altLang="en-US" sz="1400" dirty="0">
              <a:solidFill>
                <a:schemeClr val="tx2"/>
              </a:solidFill>
            </a:endParaRPr>
          </a:p>
        </p:txBody>
      </p:sp>
      <p:sp>
        <p:nvSpPr>
          <p:cNvPr id="33797"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27</a:t>
            </a:fld>
            <a:endParaRPr lang="zh-TW" altLang="en-US" sz="1400" dirty="0">
              <a:solidFill>
                <a:schemeClr val="tx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Left Factoring</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提取公共左因子</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假定关于</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的规则是</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panose="05000000000000000000" pitchFamily="2" charset="2"/>
              <a:buNone/>
              <a:defRPr/>
            </a:pP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en-US" altLang="zh-CN" sz="2400" b="0" i="0" u="none" strike="noStrike" kern="1200" cap="none" spc="0" normalizeH="0" baseline="0" noProof="0" dirty="0">
                <a:ln>
                  <a:noFill/>
                </a:ln>
                <a:solidFill>
                  <a:srgbClr val="0000FF"/>
                </a:solidFill>
                <a:effectLst/>
                <a:uLnTx/>
                <a:uFillTx/>
                <a:latin typeface="+mj-lt"/>
                <a:ea typeface="楷体_GB2312" pitchFamily="49" charset="-122"/>
                <a:cs typeface="+mn-cs"/>
              </a:rPr>
              <a:t>A→</a:t>
            </a:r>
            <a:r>
              <a:rPr kumimoji="0" lang="en-US" altLang="zh-CN" sz="2400" b="0" i="0" u="none" strike="noStrike" kern="1200" cap="none" spc="0" normalizeH="0" baseline="0" noProof="0" dirty="0">
                <a:ln>
                  <a:noFill/>
                </a:ln>
                <a:solidFill>
                  <a:srgbClr val="0000FF"/>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25000" noProof="0" dirty="0">
                <a:ln>
                  <a:noFill/>
                </a:ln>
                <a:solidFill>
                  <a:srgbClr val="0000FF"/>
                </a:solidFill>
                <a:effectLst/>
                <a:uLnTx/>
                <a:uFillTx/>
                <a:latin typeface="+mj-lt"/>
                <a:ea typeface="楷体_GB2312" pitchFamily="49" charset="-122"/>
                <a:cs typeface="+mn-cs"/>
              </a:rPr>
              <a:t> 1 </a:t>
            </a:r>
            <a:r>
              <a:rPr kumimoji="0" lang="en-US" altLang="zh-CN" sz="2400" b="0" i="0" u="none" strike="noStrike" kern="1200" cap="none" spc="0" normalizeH="0" baseline="0" noProof="0" dirty="0">
                <a:ln>
                  <a:noFill/>
                </a:ln>
                <a:solidFill>
                  <a:srgbClr val="0000FF"/>
                </a:solidFill>
                <a:effectLst/>
                <a:uLnTx/>
                <a:uFillTx/>
                <a:latin typeface="+mj-lt"/>
                <a:ea typeface="楷体_GB2312" pitchFamily="49" charset="-122"/>
                <a:cs typeface="+mn-cs"/>
              </a:rPr>
              <a:t>| </a:t>
            </a:r>
            <a:r>
              <a:rPr kumimoji="0" lang="en-US" altLang="zh-CN" sz="2400" b="0" i="0" u="none" strike="noStrike" kern="1200" cap="none" spc="0" normalizeH="0" baseline="0" noProof="0" dirty="0">
                <a:ln>
                  <a:noFill/>
                </a:ln>
                <a:solidFill>
                  <a:srgbClr val="0000FF"/>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25000" noProof="0" dirty="0">
                <a:ln>
                  <a:noFill/>
                </a:ln>
                <a:solidFill>
                  <a:srgbClr val="0000FF"/>
                </a:solidFill>
                <a:effectLst/>
                <a:uLnTx/>
                <a:uFillTx/>
                <a:latin typeface="+mj-lt"/>
                <a:ea typeface="楷体_GB2312" pitchFamily="49" charset="-122"/>
                <a:cs typeface="+mn-cs"/>
              </a:rPr>
              <a:t> 2 </a:t>
            </a:r>
            <a:r>
              <a:rPr kumimoji="0" lang="en-US" altLang="zh-CN" sz="2400" b="0" i="0" u="none" strike="noStrike" kern="1200" cap="none" spc="0" normalizeH="0" baseline="0" noProof="0" dirty="0">
                <a:ln>
                  <a:noFill/>
                </a:ln>
                <a:solidFill>
                  <a:srgbClr val="0000FF"/>
                </a:solidFill>
                <a:effectLst/>
                <a:uLnTx/>
                <a:uFillTx/>
                <a:latin typeface="+mj-lt"/>
                <a:ea typeface="楷体_GB2312" pitchFamily="49" charset="-122"/>
                <a:cs typeface="+mn-cs"/>
              </a:rPr>
              <a:t>| …| </a:t>
            </a:r>
            <a:r>
              <a:rPr kumimoji="0" lang="en-US" altLang="zh-CN" sz="2400" b="0" i="0" u="none" strike="noStrike" kern="1200" cap="none" spc="0" normalizeH="0" baseline="0" noProof="0" dirty="0">
                <a:ln>
                  <a:noFill/>
                </a:ln>
                <a:solidFill>
                  <a:srgbClr val="0000FF"/>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25000" noProof="0" dirty="0">
                <a:ln>
                  <a:noFill/>
                </a:ln>
                <a:solidFill>
                  <a:srgbClr val="0000FF"/>
                </a:solidFill>
                <a:effectLst/>
                <a:uLnTx/>
                <a:uFillTx/>
                <a:latin typeface="+mj-lt"/>
                <a:ea typeface="楷体_GB2312" pitchFamily="49" charset="-122"/>
                <a:cs typeface="+mn-cs"/>
              </a:rPr>
              <a:t> n </a:t>
            </a:r>
            <a:r>
              <a:rPr kumimoji="0" lang="en-US" altLang="zh-CN" sz="2400" b="0" i="0" u="none" strike="noStrike" kern="1200" cap="none" spc="0" normalizeH="0" baseline="0" noProof="0" dirty="0">
                <a:ln>
                  <a:noFill/>
                </a:ln>
                <a:solidFill>
                  <a:srgbClr val="0000FF"/>
                </a:solidFill>
                <a:effectLst/>
                <a:uLnTx/>
                <a:uFillTx/>
                <a:latin typeface="+mj-lt"/>
                <a:ea typeface="楷体_GB2312" pitchFamily="49" charset="-122"/>
                <a:cs typeface="+mn-cs"/>
              </a:rPr>
              <a:t>| </a:t>
            </a:r>
            <a:r>
              <a:rPr kumimoji="0" lang="en-US" altLang="zh-CN" sz="2400" b="0" i="0" u="none" strike="noStrike" kern="1200" cap="none" spc="0" normalizeH="0" baseline="0" noProof="0" dirty="0">
                <a:ln>
                  <a:noFill/>
                </a:ln>
                <a:solidFill>
                  <a:srgbClr val="0000FF"/>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25000" noProof="0" dirty="0">
                <a:ln>
                  <a:noFill/>
                </a:ln>
                <a:solidFill>
                  <a:srgbClr val="0000FF"/>
                </a:solidFill>
                <a:effectLst/>
                <a:uLnTx/>
                <a:uFillTx/>
                <a:latin typeface="+mj-lt"/>
                <a:ea typeface="楷体_GB2312" pitchFamily="49" charset="-122"/>
                <a:cs typeface="+mn-cs"/>
              </a:rPr>
              <a:t> 1 </a:t>
            </a:r>
            <a:r>
              <a:rPr kumimoji="0" lang="en-US" altLang="zh-CN" sz="2400" b="0" i="0" u="none" strike="noStrike" kern="1200" cap="none" spc="0" normalizeH="0" baseline="0" noProof="0" dirty="0">
                <a:ln>
                  <a:noFill/>
                </a:ln>
                <a:solidFill>
                  <a:srgbClr val="0000FF"/>
                </a:solidFill>
                <a:effectLst/>
                <a:uLnTx/>
                <a:uFillTx/>
                <a:latin typeface="+mj-lt"/>
                <a:ea typeface="楷体_GB2312" pitchFamily="49" charset="-122"/>
                <a:cs typeface="+mn-cs"/>
              </a:rPr>
              <a:t>| </a:t>
            </a:r>
            <a:r>
              <a:rPr kumimoji="0" lang="en-US" altLang="zh-CN" sz="2400" b="0" i="0" u="none" strike="noStrike" kern="1200" cap="none" spc="0" normalizeH="0" baseline="0" noProof="0" dirty="0">
                <a:ln>
                  <a:noFill/>
                </a:ln>
                <a:solidFill>
                  <a:srgbClr val="0000FF"/>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25000" noProof="0" dirty="0">
                <a:ln>
                  <a:noFill/>
                </a:ln>
                <a:solidFill>
                  <a:srgbClr val="0000FF"/>
                </a:solidFill>
                <a:effectLst/>
                <a:uLnTx/>
                <a:uFillTx/>
                <a:latin typeface="+mj-lt"/>
                <a:ea typeface="楷体_GB2312" pitchFamily="49" charset="-122"/>
                <a:cs typeface="+mn-cs"/>
              </a:rPr>
              <a:t> 2 </a:t>
            </a:r>
            <a:r>
              <a:rPr kumimoji="0" lang="en-US" altLang="zh-CN" sz="2400" b="0" i="0" u="none" strike="noStrike" kern="1200" cap="none" spc="0" normalizeH="0" baseline="0" noProof="0" dirty="0">
                <a:ln>
                  <a:noFill/>
                </a:ln>
                <a:solidFill>
                  <a:srgbClr val="0000FF"/>
                </a:solidFill>
                <a:effectLst/>
                <a:uLnTx/>
                <a:uFillTx/>
                <a:latin typeface="+mj-lt"/>
                <a:ea typeface="楷体_GB2312" pitchFamily="49" charset="-122"/>
                <a:cs typeface="+mn-cs"/>
              </a:rPr>
              <a:t>| …  </a:t>
            </a:r>
            <a:r>
              <a:rPr kumimoji="0" lang="en-US" altLang="zh-CN" sz="2400" b="0" i="0" u="none" strike="noStrike" kern="1200" cap="none" spc="0" normalizeH="0" baseline="0" noProof="0" dirty="0">
                <a:ln>
                  <a:noFill/>
                </a:ln>
                <a:solidFill>
                  <a:srgbClr val="0000FF"/>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25000" noProof="0" dirty="0">
                <a:ln>
                  <a:noFill/>
                </a:ln>
                <a:solidFill>
                  <a:srgbClr val="0000FF"/>
                </a:solidFill>
                <a:effectLst/>
                <a:uLnTx/>
                <a:uFillTx/>
                <a:latin typeface="+mj-lt"/>
                <a:ea typeface="楷体_GB2312" pitchFamily="49" charset="-122"/>
                <a:cs typeface="+mn-cs"/>
              </a:rPr>
              <a:t> m</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panose="05000000000000000000" pitchFamily="2" charset="2"/>
              <a:buNone/>
              <a:defRPr/>
            </a:pP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其中，每个</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zh-CN" altLang="en-US" sz="2400" b="0" i="0" u="none" strike="noStrike" kern="1200" cap="none" spc="0" normalizeH="0" baseline="-25000" noProof="0" dirty="0">
                <a:ln>
                  <a:noFill/>
                </a:ln>
                <a:solidFill>
                  <a:schemeClr val="tx1"/>
                </a:solidFill>
                <a:effectLst/>
                <a:uLnTx/>
                <a:uFillTx/>
                <a:latin typeface="+mj-lt"/>
                <a:ea typeface="楷体_GB2312" pitchFamily="49" charset="-122"/>
                <a:cs typeface="+mn-cs"/>
              </a:rPr>
              <a:t> </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不以</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开头</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那么，可以把这些规则改写成</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panose="05000000000000000000" pitchFamily="2" charset="2"/>
              <a:buNone/>
              <a:defRPr/>
            </a:pP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en-US" altLang="zh-CN" sz="2400" b="0" i="0" u="none" strike="noStrike" kern="1200" cap="none" spc="0" normalizeH="0" baseline="0" noProof="0" dirty="0">
                <a:ln>
                  <a:noFill/>
                </a:ln>
                <a:solidFill>
                  <a:srgbClr val="0000FF"/>
                </a:solidFill>
                <a:effectLst/>
                <a:uLnTx/>
                <a:uFillTx/>
                <a:latin typeface="+mj-lt"/>
                <a:ea typeface="楷体_GB2312" pitchFamily="49" charset="-122"/>
                <a:cs typeface="+mn-cs"/>
              </a:rPr>
              <a:t>A→</a:t>
            </a:r>
            <a:r>
              <a:rPr kumimoji="0" lang="en-US" altLang="zh-CN" sz="2400" b="0" i="0" u="none" strike="noStrike" kern="1200" cap="none" spc="0" normalizeH="0" baseline="0" noProof="0" dirty="0">
                <a:ln>
                  <a:noFill/>
                </a:ln>
                <a:solidFill>
                  <a:srgbClr val="0000FF"/>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0" noProof="0" dirty="0">
                <a:ln>
                  <a:noFill/>
                </a:ln>
                <a:solidFill>
                  <a:srgbClr val="0000FF"/>
                </a:solidFill>
                <a:effectLst/>
                <a:uLnTx/>
                <a:uFillTx/>
                <a:latin typeface="+mj-lt"/>
                <a:ea typeface="楷体_GB2312" pitchFamily="49" charset="-122"/>
                <a:cs typeface="+mn-cs"/>
              </a:rPr>
              <a:t>A</a:t>
            </a:r>
            <a:r>
              <a:rPr kumimoji="0" lang="en-US" altLang="zh-CN" sz="2400" b="0" i="0" u="none" strike="noStrike" kern="1200" cap="none" spc="0" normalizeH="0" baseline="0" noProof="0" dirty="0">
                <a:ln>
                  <a:noFill/>
                </a:ln>
                <a:solidFill>
                  <a:srgbClr val="0000FF"/>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0" noProof="0" dirty="0">
                <a:ln>
                  <a:noFill/>
                </a:ln>
                <a:solidFill>
                  <a:srgbClr val="0000FF"/>
                </a:solidFill>
                <a:effectLst/>
                <a:uLnTx/>
                <a:uFillTx/>
                <a:latin typeface="+mj-lt"/>
                <a:ea typeface="楷体_GB2312" pitchFamily="49" charset="-122"/>
                <a:cs typeface="+mn-cs"/>
              </a:rPr>
              <a:t> | </a:t>
            </a:r>
            <a:r>
              <a:rPr kumimoji="0" lang="en-US" altLang="zh-CN" sz="2400" b="0" i="0" u="none" strike="noStrike" kern="1200" cap="none" spc="0" normalizeH="0" baseline="0" noProof="0" dirty="0">
                <a:ln>
                  <a:noFill/>
                </a:ln>
                <a:solidFill>
                  <a:srgbClr val="0000FF"/>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25000" noProof="0" dirty="0">
                <a:ln>
                  <a:noFill/>
                </a:ln>
                <a:solidFill>
                  <a:srgbClr val="0000FF"/>
                </a:solidFill>
                <a:effectLst/>
                <a:uLnTx/>
                <a:uFillTx/>
                <a:latin typeface="+mj-lt"/>
                <a:ea typeface="楷体_GB2312" pitchFamily="49" charset="-122"/>
                <a:cs typeface="+mn-cs"/>
              </a:rPr>
              <a:t> 1 </a:t>
            </a:r>
            <a:r>
              <a:rPr kumimoji="0" lang="en-US" altLang="zh-CN" sz="2400" b="0" i="0" u="none" strike="noStrike" kern="1200" cap="none" spc="0" normalizeH="0" baseline="0" noProof="0" dirty="0">
                <a:ln>
                  <a:noFill/>
                </a:ln>
                <a:solidFill>
                  <a:srgbClr val="0000FF"/>
                </a:solidFill>
                <a:effectLst/>
                <a:uLnTx/>
                <a:uFillTx/>
                <a:latin typeface="+mj-lt"/>
                <a:ea typeface="楷体_GB2312" pitchFamily="49" charset="-122"/>
                <a:cs typeface="+mn-cs"/>
              </a:rPr>
              <a:t>| </a:t>
            </a:r>
            <a:r>
              <a:rPr kumimoji="0" lang="en-US" altLang="zh-CN" sz="2400" b="0" i="0" u="none" strike="noStrike" kern="1200" cap="none" spc="0" normalizeH="0" baseline="0" noProof="0" dirty="0">
                <a:ln>
                  <a:noFill/>
                </a:ln>
                <a:solidFill>
                  <a:srgbClr val="0000FF"/>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25000" noProof="0" dirty="0">
                <a:ln>
                  <a:noFill/>
                </a:ln>
                <a:solidFill>
                  <a:srgbClr val="0000FF"/>
                </a:solidFill>
                <a:effectLst/>
                <a:uLnTx/>
                <a:uFillTx/>
                <a:latin typeface="+mj-lt"/>
                <a:ea typeface="楷体_GB2312" pitchFamily="49" charset="-122"/>
                <a:cs typeface="+mn-cs"/>
              </a:rPr>
              <a:t> 2 </a:t>
            </a:r>
            <a:r>
              <a:rPr kumimoji="0" lang="en-US" altLang="zh-CN" sz="2400" b="0" i="0" u="none" strike="noStrike" kern="1200" cap="none" spc="0" normalizeH="0" baseline="0" noProof="0" dirty="0">
                <a:ln>
                  <a:noFill/>
                </a:ln>
                <a:solidFill>
                  <a:srgbClr val="0000FF"/>
                </a:solidFill>
                <a:effectLst/>
                <a:uLnTx/>
                <a:uFillTx/>
                <a:latin typeface="+mj-lt"/>
                <a:ea typeface="楷体_GB2312" pitchFamily="49" charset="-122"/>
                <a:cs typeface="+mn-cs"/>
              </a:rPr>
              <a:t>| … | </a:t>
            </a:r>
            <a:r>
              <a:rPr kumimoji="0" lang="en-US" altLang="zh-CN" sz="2400" b="0" i="0" u="none" strike="noStrike" kern="1200" cap="none" spc="0" normalizeH="0" baseline="0" noProof="0" dirty="0">
                <a:ln>
                  <a:noFill/>
                </a:ln>
                <a:solidFill>
                  <a:srgbClr val="0000FF"/>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25000" noProof="0" dirty="0">
                <a:ln>
                  <a:noFill/>
                </a:ln>
                <a:solidFill>
                  <a:srgbClr val="0000FF"/>
                </a:solidFill>
                <a:effectLst/>
                <a:uLnTx/>
                <a:uFillTx/>
                <a:latin typeface="+mj-lt"/>
                <a:ea typeface="楷体_GB2312" pitchFamily="49" charset="-122"/>
                <a:cs typeface="+mn-cs"/>
              </a:rPr>
              <a:t> m</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panose="05000000000000000000" pitchFamily="2" charset="2"/>
              <a:buNone/>
              <a:defRPr/>
            </a:pPr>
            <a:r>
              <a:rPr kumimoji="0" lang="en-US" altLang="zh-CN" sz="2400" b="0" i="0" u="none" strike="noStrike" kern="1200" cap="none" spc="0" normalizeH="0" baseline="0" noProof="0" dirty="0">
                <a:ln>
                  <a:noFill/>
                </a:ln>
                <a:solidFill>
                  <a:srgbClr val="0000FF"/>
                </a:solidFill>
                <a:effectLst/>
                <a:uLnTx/>
                <a:uFillTx/>
                <a:latin typeface="+mj-lt"/>
                <a:ea typeface="楷体_GB2312" pitchFamily="49" charset="-122"/>
                <a:cs typeface="+mn-cs"/>
              </a:rPr>
              <a:t>        A</a:t>
            </a:r>
            <a:r>
              <a:rPr kumimoji="0" lang="en-US" altLang="zh-CN" sz="2400" b="0" i="0" u="none" strike="noStrike" kern="1200" cap="none" spc="0" normalizeH="0" baseline="0" noProof="0" dirty="0">
                <a:ln>
                  <a:noFill/>
                </a:ln>
                <a:solidFill>
                  <a:srgbClr val="0000FF"/>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0" noProof="0" dirty="0">
                <a:ln>
                  <a:noFill/>
                </a:ln>
                <a:solidFill>
                  <a:srgbClr val="0000FF"/>
                </a:solidFill>
                <a:effectLst/>
                <a:uLnTx/>
                <a:uFillTx/>
                <a:latin typeface="+mj-lt"/>
                <a:ea typeface="楷体_GB2312" pitchFamily="49" charset="-122"/>
                <a:cs typeface="+mn-cs"/>
              </a:rPr>
              <a:t>→</a:t>
            </a:r>
            <a:r>
              <a:rPr kumimoji="0" lang="en-US" altLang="zh-CN" sz="2400" b="0" i="0" u="none" strike="noStrike" kern="1200" cap="none" spc="0" normalizeH="0" baseline="0" noProof="0" dirty="0">
                <a:ln>
                  <a:noFill/>
                </a:ln>
                <a:solidFill>
                  <a:srgbClr val="0000FF"/>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25000" noProof="0" dirty="0">
                <a:ln>
                  <a:noFill/>
                </a:ln>
                <a:solidFill>
                  <a:srgbClr val="0000FF"/>
                </a:solidFill>
                <a:effectLst/>
                <a:uLnTx/>
                <a:uFillTx/>
                <a:latin typeface="+mj-lt"/>
                <a:ea typeface="楷体_GB2312" pitchFamily="49" charset="-122"/>
                <a:cs typeface="+mn-cs"/>
              </a:rPr>
              <a:t> 1 </a:t>
            </a:r>
            <a:r>
              <a:rPr kumimoji="0" lang="en-US" altLang="zh-CN" sz="2400" b="0" i="0" u="none" strike="noStrike" kern="1200" cap="none" spc="0" normalizeH="0" baseline="0" noProof="0" dirty="0">
                <a:ln>
                  <a:noFill/>
                </a:ln>
                <a:solidFill>
                  <a:srgbClr val="0000FF"/>
                </a:solidFill>
                <a:effectLst/>
                <a:uLnTx/>
                <a:uFillTx/>
                <a:latin typeface="+mj-lt"/>
                <a:ea typeface="楷体_GB2312" pitchFamily="49" charset="-122"/>
                <a:cs typeface="+mn-cs"/>
              </a:rPr>
              <a:t>| </a:t>
            </a:r>
            <a:r>
              <a:rPr kumimoji="0" lang="en-US" altLang="zh-CN" sz="2400" b="0" i="0" u="none" strike="noStrike" kern="1200" cap="none" spc="0" normalizeH="0" baseline="0" noProof="0" dirty="0">
                <a:ln>
                  <a:noFill/>
                </a:ln>
                <a:solidFill>
                  <a:srgbClr val="0000FF"/>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25000" noProof="0" dirty="0">
                <a:ln>
                  <a:noFill/>
                </a:ln>
                <a:solidFill>
                  <a:srgbClr val="0000FF"/>
                </a:solidFill>
                <a:effectLst/>
                <a:uLnTx/>
                <a:uFillTx/>
                <a:latin typeface="+mj-lt"/>
                <a:ea typeface="楷体_GB2312" pitchFamily="49" charset="-122"/>
                <a:cs typeface="+mn-cs"/>
              </a:rPr>
              <a:t> 2 </a:t>
            </a:r>
            <a:r>
              <a:rPr kumimoji="0" lang="en-US" altLang="zh-CN" sz="2400" b="0" i="0" u="none" strike="noStrike" kern="1200" cap="none" spc="0" normalizeH="0" baseline="0" noProof="0" dirty="0">
                <a:ln>
                  <a:noFill/>
                </a:ln>
                <a:solidFill>
                  <a:srgbClr val="0000FF"/>
                </a:solidFill>
                <a:effectLst/>
                <a:uLnTx/>
                <a:uFillTx/>
                <a:latin typeface="+mj-lt"/>
                <a:ea typeface="楷体_GB2312" pitchFamily="49" charset="-122"/>
                <a:cs typeface="+mn-cs"/>
              </a:rPr>
              <a:t>| … | </a:t>
            </a:r>
            <a:r>
              <a:rPr kumimoji="0" lang="en-US" altLang="zh-CN" sz="2400" b="0" i="0" u="none" strike="noStrike" kern="1200" cap="none" spc="0" normalizeH="0" baseline="0" noProof="0" dirty="0">
                <a:ln>
                  <a:noFill/>
                </a:ln>
                <a:solidFill>
                  <a:srgbClr val="0000FF"/>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25000" noProof="0" dirty="0">
                <a:ln>
                  <a:noFill/>
                </a:ln>
                <a:solidFill>
                  <a:srgbClr val="0000FF"/>
                </a:solidFill>
                <a:effectLst/>
                <a:uLnTx/>
                <a:uFillTx/>
                <a:latin typeface="+mj-lt"/>
                <a:ea typeface="楷体_GB2312" pitchFamily="49" charset="-122"/>
                <a:cs typeface="+mn-cs"/>
              </a:rPr>
              <a:t> n</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经过反复提取左因子，就能够把每个非终结符（包括新引进者）的所有候选首符集变成为</a:t>
            </a:r>
            <a:r>
              <a:rPr kumimoji="0" lang="zh-CN" altLang="en-US" sz="2400" b="1" i="0" u="none" strike="noStrike" kern="1200" cap="none" spc="0" normalizeH="0" baseline="0" noProof="0" dirty="0">
                <a:ln>
                  <a:noFill/>
                </a:ln>
                <a:solidFill>
                  <a:schemeClr val="tx1"/>
                </a:solidFill>
                <a:effectLst/>
                <a:uLnTx/>
                <a:uFillTx/>
                <a:latin typeface="+mj-lt"/>
                <a:ea typeface="楷体_GB2312" pitchFamily="49" charset="-122"/>
                <a:cs typeface="+mn-cs"/>
              </a:rPr>
              <a:t>两两不相交</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34820"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2024/4/6</a:t>
            </a:fld>
            <a:endParaRPr lang="zh-TW" altLang="en-US" sz="1400" dirty="0">
              <a:solidFill>
                <a:schemeClr val="tx2"/>
              </a:solidFill>
            </a:endParaRPr>
          </a:p>
        </p:txBody>
      </p:sp>
      <p:sp>
        <p:nvSpPr>
          <p:cNvPr id="34821"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28</a:t>
            </a:fld>
            <a:endParaRPr lang="zh-TW" altLang="en-US" sz="1400" dirty="0">
              <a:solidFill>
                <a:schemeClr val="tx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Example</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1" lang="zh-CN" altLang="en-US" sz="2800" b="0" i="0" u="none" strike="noStrike" kern="1200" cap="none" spc="0" normalizeH="0" baseline="0" noProof="0" dirty="0">
                <a:ln>
                  <a:noFill/>
                </a:ln>
                <a:solidFill>
                  <a:srgbClr val="00823B"/>
                </a:solidFill>
                <a:effectLst/>
                <a:uLnTx/>
                <a:uFillTx/>
                <a:latin typeface="+mj-lt"/>
                <a:ea typeface="楷体_GB2312" pitchFamily="49" charset="-122"/>
                <a:cs typeface="+mn-cs"/>
              </a:rPr>
              <a:t>例</a:t>
            </a:r>
            <a:r>
              <a:rPr kumimoji="1" lang="en-US" altLang="zh-CN" sz="2800" b="0" i="0" u="none" strike="noStrike" kern="1200" cap="none" spc="0" normalizeH="0" baseline="0" noProof="0" dirty="0">
                <a:ln>
                  <a:noFill/>
                </a:ln>
                <a:solidFill>
                  <a:srgbClr val="00823B"/>
                </a:solidFill>
                <a:effectLst/>
                <a:uLnTx/>
                <a:uFillTx/>
                <a:latin typeface="+mj-lt"/>
                <a:ea typeface="楷体_GB2312" pitchFamily="49" charset="-122"/>
                <a:cs typeface="+mn-cs"/>
              </a:rPr>
              <a:t>8</a:t>
            </a:r>
            <a:r>
              <a:rPr kumimoji="1"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 考察文法</a:t>
            </a: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G</a:t>
            </a:r>
            <a:r>
              <a:rPr kumimoji="1"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1" lang="zh-CN" altLang="en-US" sz="2400" b="1" i="0" u="none" strike="noStrike" kern="1200" cap="none" spc="0" normalizeH="0" baseline="0" noProof="0" dirty="0">
                <a:ln>
                  <a:noFill/>
                </a:ln>
                <a:solidFill>
                  <a:schemeClr val="tx2"/>
                </a:solidFill>
                <a:effectLst/>
                <a:uLnTx/>
                <a:uFillTx/>
                <a:latin typeface="+mj-lt"/>
                <a:ea typeface="楷体_GB2312" pitchFamily="49" charset="-122"/>
                <a:cs typeface="+mn-cs"/>
              </a:rPr>
              <a:t>       </a:t>
            </a:r>
            <a:r>
              <a:rPr kumimoji="1" lang="en-US" altLang="zh-CN" sz="2400" b="1" i="0" u="none" strike="noStrike" kern="1200" cap="none" spc="0" normalizeH="0" baseline="0" noProof="0" dirty="0">
                <a:ln>
                  <a:noFill/>
                </a:ln>
                <a:solidFill>
                  <a:srgbClr val="F78507"/>
                </a:solidFill>
                <a:effectLst/>
                <a:uLnTx/>
                <a:uFillTx/>
                <a:latin typeface="+mj-lt"/>
                <a:ea typeface="楷体_GB2312" pitchFamily="49" charset="-122"/>
                <a:cs typeface="+mn-cs"/>
              </a:rPr>
              <a:t>S → </a:t>
            </a:r>
            <a:r>
              <a:rPr kumimoji="1" lang="en-US" altLang="zh-CN" sz="2400" b="1" i="0" u="none" strike="noStrike" kern="1200" cap="none" spc="0" normalizeH="0" baseline="0" noProof="0" dirty="0" err="1">
                <a:ln>
                  <a:noFill/>
                </a:ln>
                <a:solidFill>
                  <a:srgbClr val="F78507"/>
                </a:solidFill>
                <a:effectLst/>
                <a:uLnTx/>
                <a:uFillTx/>
                <a:latin typeface="+mj-lt"/>
                <a:ea typeface="楷体_GB2312" pitchFamily="49" charset="-122"/>
                <a:cs typeface="+mn-cs"/>
              </a:rPr>
              <a:t>iCtS</a:t>
            </a:r>
            <a:r>
              <a:rPr kumimoji="1" lang="en-US" altLang="zh-CN" sz="2400" b="1" i="0" u="none" strike="noStrike" kern="1200" cap="none" spc="0" normalizeH="0" baseline="0" noProof="0" dirty="0">
                <a:ln>
                  <a:noFill/>
                </a:ln>
                <a:solidFill>
                  <a:srgbClr val="F78507"/>
                </a:solidFill>
                <a:effectLst/>
                <a:uLnTx/>
                <a:uFillTx/>
                <a:latin typeface="+mj-lt"/>
                <a:ea typeface="楷体_GB2312" pitchFamily="49" charset="-122"/>
                <a:cs typeface="+mn-cs"/>
              </a:rPr>
              <a:t> | </a:t>
            </a:r>
            <a:r>
              <a:rPr kumimoji="1" lang="en-US" altLang="zh-CN" sz="2400" b="1" i="0" u="none" strike="noStrike" kern="1200" cap="none" spc="0" normalizeH="0" baseline="0" noProof="0" dirty="0" err="1">
                <a:ln>
                  <a:noFill/>
                </a:ln>
                <a:solidFill>
                  <a:srgbClr val="F78507"/>
                </a:solidFill>
                <a:effectLst/>
                <a:uLnTx/>
                <a:uFillTx/>
                <a:latin typeface="+mj-lt"/>
                <a:ea typeface="楷体_GB2312" pitchFamily="49" charset="-122"/>
                <a:cs typeface="+mn-cs"/>
              </a:rPr>
              <a:t>iCtSeS</a:t>
            </a:r>
            <a:r>
              <a:rPr kumimoji="1" lang="en-US" altLang="zh-CN" sz="2400" b="1" i="0" u="none" strike="noStrike" kern="1200" cap="none" spc="0" normalizeH="0" baseline="0" noProof="0" dirty="0">
                <a:ln>
                  <a:noFill/>
                </a:ln>
                <a:solidFill>
                  <a:srgbClr val="F78507"/>
                </a:solidFill>
                <a:effectLst/>
                <a:uLnTx/>
                <a:uFillTx/>
                <a:latin typeface="+mj-lt"/>
                <a:ea typeface="楷体_GB2312" pitchFamily="49" charset="-122"/>
                <a:cs typeface="+mn-cs"/>
              </a:rPr>
              <a:t> | a </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1" lang="en-US" altLang="zh-CN" sz="2400" b="1" i="0" u="none" strike="noStrike" kern="1200" cap="none" spc="0" normalizeH="0" baseline="0" noProof="0" dirty="0">
                <a:ln>
                  <a:noFill/>
                </a:ln>
                <a:solidFill>
                  <a:srgbClr val="F78507"/>
                </a:solidFill>
                <a:effectLst/>
                <a:uLnTx/>
                <a:uFillTx/>
                <a:latin typeface="+mj-lt"/>
                <a:ea typeface="楷体_GB2312" pitchFamily="49" charset="-122"/>
                <a:cs typeface="+mn-cs"/>
              </a:rPr>
              <a:t>       C → b </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1"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解：由于</a:t>
            </a: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S</a:t>
            </a:r>
            <a:r>
              <a:rPr kumimoji="1"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的前两个候选项中含有左因子</a:t>
            </a:r>
            <a:r>
              <a:rPr kumimoji="1" lang="en-US" altLang="zh-CN" sz="2800" b="0" i="0" u="none" strike="noStrike" kern="1200" cap="none" spc="0" normalizeH="0" baseline="0" noProof="0" dirty="0" err="1">
                <a:ln>
                  <a:noFill/>
                </a:ln>
                <a:solidFill>
                  <a:schemeClr val="tx1"/>
                </a:solidFill>
                <a:effectLst/>
                <a:uLnTx/>
                <a:uFillTx/>
                <a:latin typeface="+mj-lt"/>
                <a:ea typeface="楷体_GB2312" pitchFamily="49" charset="-122"/>
                <a:cs typeface="+mn-cs"/>
              </a:rPr>
              <a:t>iCtS</a:t>
            </a:r>
            <a:r>
              <a:rPr kumimoji="1"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，提取左因子之后，等价文法</a:t>
            </a: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G’</a:t>
            </a:r>
            <a:r>
              <a:rPr kumimoji="1"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如下：</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1" lang="zh-CN" altLang="en-US" sz="2400" b="1" i="0" u="none" strike="noStrike" kern="1200" cap="none" spc="0" normalizeH="0" baseline="0" noProof="0" dirty="0">
                <a:ln>
                  <a:noFill/>
                </a:ln>
                <a:solidFill>
                  <a:schemeClr val="tx2"/>
                </a:solidFill>
                <a:effectLst/>
                <a:uLnTx/>
                <a:uFillTx/>
                <a:latin typeface="+mj-lt"/>
                <a:ea typeface="楷体_GB2312" pitchFamily="49" charset="-122"/>
                <a:cs typeface="+mn-cs"/>
              </a:rPr>
              <a:t>       </a:t>
            </a:r>
            <a:r>
              <a:rPr kumimoji="1"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rPr>
              <a:t>S → </a:t>
            </a:r>
            <a:r>
              <a:rPr kumimoji="1" lang="en-US" altLang="zh-CN" sz="2400" b="1" i="0" u="none" strike="noStrike" kern="1200" cap="none" spc="0" normalizeH="0" baseline="0" noProof="0" dirty="0" err="1">
                <a:ln>
                  <a:noFill/>
                </a:ln>
                <a:solidFill>
                  <a:srgbClr val="0000CC"/>
                </a:solidFill>
                <a:effectLst/>
                <a:uLnTx/>
                <a:uFillTx/>
                <a:latin typeface="+mj-lt"/>
                <a:ea typeface="楷体_GB2312" pitchFamily="49" charset="-122"/>
                <a:cs typeface="+mn-cs"/>
              </a:rPr>
              <a:t>iCtSS</a:t>
            </a:r>
            <a:r>
              <a:rPr kumimoji="1"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rPr>
              <a:t>' | a</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1"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rPr>
              <a:t>       S' →</a:t>
            </a:r>
            <a:r>
              <a:rPr kumimoji="1" lang="en-US" altLang="zh-CN" sz="2400" b="1" i="0" u="none" strike="noStrike" kern="1200" cap="none" spc="0" normalizeH="0" baseline="0" noProof="0" dirty="0" err="1">
                <a:ln>
                  <a:noFill/>
                </a:ln>
                <a:solidFill>
                  <a:srgbClr val="0000CC"/>
                </a:solidFill>
                <a:effectLst/>
                <a:uLnTx/>
                <a:uFillTx/>
                <a:latin typeface="+mj-lt"/>
                <a:ea typeface="楷体_GB2312" pitchFamily="49" charset="-122"/>
                <a:cs typeface="+mn-cs"/>
              </a:rPr>
              <a:t>eS</a:t>
            </a:r>
            <a:r>
              <a:rPr kumimoji="1"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rPr>
              <a:t> |ε </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1"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rPr>
              <a:t>       C → b</a:t>
            </a:r>
            <a:endParaRPr kumimoji="0" lang="en-US" altLang="zh-CN" sz="2400" b="0" i="0" u="none" strike="noStrike" kern="1200" cap="none" spc="0" normalizeH="0" baseline="0" noProof="0" dirty="0">
              <a:ln>
                <a:noFill/>
              </a:ln>
              <a:solidFill>
                <a:schemeClr val="tx2"/>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35844"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2024/4/6</a:t>
            </a:fld>
            <a:endParaRPr lang="zh-TW" altLang="en-US" sz="1400" dirty="0">
              <a:solidFill>
                <a:schemeClr val="tx2"/>
              </a:solidFill>
            </a:endParaRPr>
          </a:p>
        </p:txBody>
      </p:sp>
      <p:sp>
        <p:nvSpPr>
          <p:cNvPr id="35845"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29</a:t>
            </a:fld>
            <a:endParaRPr lang="zh-TW" altLang="en-US" sz="1400" dirty="0">
              <a:solidFill>
                <a:schemeClr val="tx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Parser function</a:t>
            </a:r>
            <a:endParaRPr lang="zh-CN" altLang="en-US" kern="1200" dirty="0">
              <a:latin typeface="+mj-lt"/>
              <a:ea typeface="宋体" panose="02010600030101010101" pitchFamily="2" charset="-122"/>
              <a:cs typeface="+mj-cs"/>
            </a:endParaRPr>
          </a:p>
        </p:txBody>
      </p:sp>
      <p:sp>
        <p:nvSpPr>
          <p:cNvPr id="11267" name="Content Placeholder 2"/>
          <p:cNvSpPr>
            <a:spLocks noGrp="1"/>
          </p:cNvSpPr>
          <p:nvPr>
            <p:ph sz="quarter" idx="1"/>
          </p:nvPr>
        </p:nvSpPr>
        <p:spPr>
          <a:xfrm>
            <a:off x="457200" y="1219200"/>
            <a:ext cx="8229600" cy="4937125"/>
          </a:xfrm>
        </p:spPr>
        <p:txBody>
          <a:bodyPr vert="horz" wrap="square" lIns="91440" tIns="45720" rIns="91440" bIns="45720" anchor="t" anchorCtr="0"/>
          <a:lstStyle/>
          <a:p>
            <a:pPr>
              <a:lnSpc>
                <a:spcPct val="115000"/>
              </a:lnSpc>
              <a:buClr>
                <a:schemeClr val="accent1"/>
              </a:buClr>
              <a:buSzPct val="76000"/>
              <a:buFont typeface="Wingdings 3" panose="05040102010807070707" pitchFamily="18" charset="2"/>
            </a:pPr>
            <a:r>
              <a:rPr lang="zh-CN" altLang="en-US" sz="2800" dirty="0">
                <a:latin typeface="楷体_GB2312" pitchFamily="49" charset="-122"/>
                <a:ea typeface="楷体_GB2312" pitchFamily="49" charset="-122"/>
              </a:rPr>
              <a:t>高级语言的语法结构</a:t>
            </a:r>
          </a:p>
          <a:p>
            <a:pPr lvl="1">
              <a:lnSpc>
                <a:spcPct val="115000"/>
              </a:lnSpc>
              <a:buClr>
                <a:schemeClr val="accent2"/>
              </a:buClr>
              <a:buSzPct val="76000"/>
              <a:buFont typeface="Wingdings 3" panose="05040102010807070707" pitchFamily="18" charset="2"/>
            </a:pPr>
            <a:r>
              <a:rPr lang="zh-CN" altLang="en-US" sz="2400" dirty="0">
                <a:solidFill>
                  <a:schemeClr val="tx1"/>
                </a:solidFill>
                <a:latin typeface="楷体_GB2312" pitchFamily="49" charset="-122"/>
                <a:ea typeface="楷体_GB2312" pitchFamily="49" charset="-122"/>
              </a:rPr>
              <a:t>适合用</a:t>
            </a:r>
            <a:r>
              <a:rPr lang="zh-CN" altLang="en-US" sz="2400" b="1" dirty="0">
                <a:solidFill>
                  <a:srgbClr val="0000FF"/>
                </a:solidFill>
                <a:latin typeface="楷体_GB2312" pitchFamily="49" charset="-122"/>
                <a:ea typeface="楷体_GB2312" pitchFamily="49" charset="-122"/>
              </a:rPr>
              <a:t>上下文无关文法</a:t>
            </a:r>
            <a:r>
              <a:rPr lang="zh-CN" altLang="en-US" sz="2400" dirty="0">
                <a:solidFill>
                  <a:schemeClr val="tx1"/>
                </a:solidFill>
                <a:latin typeface="楷体_GB2312" pitchFamily="49" charset="-122"/>
                <a:ea typeface="楷体_GB2312" pitchFamily="49" charset="-122"/>
              </a:rPr>
              <a:t>描述</a:t>
            </a:r>
          </a:p>
          <a:p>
            <a:pPr>
              <a:lnSpc>
                <a:spcPct val="115000"/>
              </a:lnSpc>
              <a:buClr>
                <a:schemeClr val="accent1"/>
              </a:buClr>
              <a:buSzPct val="76000"/>
              <a:buFont typeface="Wingdings 3" panose="05040102010807070707" pitchFamily="18" charset="2"/>
            </a:pPr>
            <a:r>
              <a:rPr lang="zh-CN" altLang="en-US" sz="2800" dirty="0">
                <a:latin typeface="楷体_GB2312" pitchFamily="49" charset="-122"/>
                <a:ea typeface="楷体_GB2312" pitchFamily="49" charset="-122"/>
              </a:rPr>
              <a:t>语法分析器</a:t>
            </a:r>
          </a:p>
          <a:p>
            <a:pPr lvl="1">
              <a:lnSpc>
                <a:spcPct val="115000"/>
              </a:lnSpc>
              <a:buClr>
                <a:schemeClr val="accent2"/>
              </a:buClr>
              <a:buSzPct val="76000"/>
              <a:buFont typeface="Wingdings 3" panose="05040102010807070707" pitchFamily="18" charset="2"/>
            </a:pPr>
            <a:r>
              <a:rPr lang="zh-CN" altLang="en-US" sz="2400" dirty="0">
                <a:solidFill>
                  <a:schemeClr val="tx1"/>
                </a:solidFill>
                <a:latin typeface="楷体_GB2312" pitchFamily="49" charset="-122"/>
                <a:ea typeface="楷体_GB2312" pitchFamily="49" charset="-122"/>
              </a:rPr>
              <a:t>任务：分析与判定</a:t>
            </a:r>
            <a:r>
              <a:rPr lang="zh-CN" altLang="en-US" sz="2400" b="1" dirty="0">
                <a:solidFill>
                  <a:srgbClr val="0000FF"/>
                </a:solidFill>
                <a:latin typeface="楷体_GB2312" pitchFamily="49" charset="-122"/>
                <a:ea typeface="楷体_GB2312" pitchFamily="49" charset="-122"/>
              </a:rPr>
              <a:t>程序的语法结构是否符合语法规则</a:t>
            </a:r>
          </a:p>
          <a:p>
            <a:pPr lvl="1">
              <a:lnSpc>
                <a:spcPct val="115000"/>
              </a:lnSpc>
              <a:buClr>
                <a:schemeClr val="accent2"/>
              </a:buClr>
              <a:buSzPct val="76000"/>
              <a:buFont typeface="Wingdings 3" panose="05040102010807070707" pitchFamily="18" charset="2"/>
            </a:pPr>
            <a:r>
              <a:rPr lang="zh-CN" altLang="en-US" sz="2400" dirty="0">
                <a:solidFill>
                  <a:schemeClr val="tx1"/>
                </a:solidFill>
                <a:latin typeface="楷体_GB2312" pitchFamily="49" charset="-122"/>
                <a:ea typeface="楷体_GB2312" pitchFamily="49" charset="-122"/>
              </a:rPr>
              <a:t>工作本质：</a:t>
            </a:r>
            <a:r>
              <a:rPr lang="zh-CN" altLang="en-US" sz="2400" b="1" dirty="0">
                <a:solidFill>
                  <a:srgbClr val="0000FF"/>
                </a:solidFill>
                <a:latin typeface="楷体_GB2312" pitchFamily="49" charset="-122"/>
                <a:ea typeface="楷体_GB2312" pitchFamily="49" charset="-122"/>
              </a:rPr>
              <a:t>根据产生式识别输入串是否为一个句子</a:t>
            </a:r>
          </a:p>
          <a:p>
            <a:pPr lvl="1">
              <a:lnSpc>
                <a:spcPct val="115000"/>
              </a:lnSpc>
              <a:buClr>
                <a:schemeClr val="accent2"/>
              </a:buClr>
              <a:buSzPct val="76000"/>
              <a:buFont typeface="Wingdings 3" panose="05040102010807070707" pitchFamily="18" charset="2"/>
            </a:pPr>
            <a:r>
              <a:rPr lang="zh-CN" altLang="en-US" sz="2400" dirty="0">
                <a:solidFill>
                  <a:schemeClr val="tx1"/>
                </a:solidFill>
                <a:latin typeface="楷体_GB2312" pitchFamily="49" charset="-122"/>
                <a:ea typeface="楷体_GB2312" pitchFamily="49" charset="-122"/>
              </a:rPr>
              <a:t>在编译器中的地位：</a:t>
            </a:r>
            <a:r>
              <a:rPr lang="zh-CN" altLang="en-US" sz="2400" b="1" u="sng" dirty="0">
                <a:solidFill>
                  <a:schemeClr val="tx1"/>
                </a:solidFill>
                <a:latin typeface="楷体_GB2312" pitchFamily="49" charset="-122"/>
                <a:ea typeface="楷体_GB2312" pitchFamily="49" charset="-122"/>
              </a:rPr>
              <a:t>核心部分</a:t>
            </a:r>
          </a:p>
          <a:p>
            <a:pPr>
              <a:buClr>
                <a:schemeClr val="accent1"/>
              </a:buClr>
              <a:buSzPct val="76000"/>
              <a:buFont typeface="Wingdings 3" panose="05040102010807070707" pitchFamily="18" charset="2"/>
            </a:pPr>
            <a:endParaRPr lang="zh-CN" altLang="en-US" dirty="0">
              <a:latin typeface="楷体_GB2312" pitchFamily="49" charset="-122"/>
              <a:ea typeface="楷体_GB2312" pitchFamily="49" charset="-122"/>
            </a:endParaRPr>
          </a:p>
        </p:txBody>
      </p:sp>
      <p:sp>
        <p:nvSpPr>
          <p:cNvPr id="11268"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2024/4/6</a:t>
            </a:fld>
            <a:endParaRPr lang="zh-TW" altLang="en-US" sz="1400" dirty="0">
              <a:solidFill>
                <a:schemeClr val="tx2"/>
              </a:solidFill>
            </a:endParaRPr>
          </a:p>
        </p:txBody>
      </p:sp>
      <p:sp>
        <p:nvSpPr>
          <p:cNvPr id="11269"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3</a:t>
            </a:fld>
            <a:endParaRPr lang="zh-TW" altLang="en-US" sz="1400" dirty="0">
              <a:solidFill>
                <a:schemeClr val="tx2"/>
              </a:solidFill>
            </a:endParaRPr>
          </a:p>
        </p:txBody>
      </p:sp>
      <p:grpSp>
        <p:nvGrpSpPr>
          <p:cNvPr id="11270" name="Group 1"/>
          <p:cNvGrpSpPr/>
          <p:nvPr/>
        </p:nvGrpSpPr>
        <p:grpSpPr>
          <a:xfrm>
            <a:off x="906463" y="4221163"/>
            <a:ext cx="7913687" cy="2087562"/>
            <a:chOff x="714375" y="3617913"/>
            <a:chExt cx="7914009" cy="2088902"/>
          </a:xfrm>
        </p:grpSpPr>
        <p:sp>
          <p:nvSpPr>
            <p:cNvPr id="7" name="Rectangle 4"/>
            <p:cNvSpPr>
              <a:spLocks noChangeArrowheads="1"/>
            </p:cNvSpPr>
            <p:nvPr/>
          </p:nvSpPr>
          <p:spPr bwMode="auto">
            <a:xfrm>
              <a:off x="2152709" y="3617913"/>
              <a:ext cx="1224012" cy="937226"/>
            </a:xfrm>
            <a:prstGeom prst="rect">
              <a:avLst/>
            </a:prstGeom>
            <a:noFill/>
            <a:ln w="9525"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marL="342900" marR="0" lvl="0" indent="-342900" algn="ctr" defTabSz="914400" rtl="0" eaLnBrk="1" fontAlgn="base" latinLnBrk="0" hangingPunct="1">
                <a:lnSpc>
                  <a:spcPct val="100000"/>
                </a:lnSpc>
                <a:spcBef>
                  <a:spcPct val="20000"/>
                </a:spcBef>
                <a:spcAft>
                  <a:spcPct val="0"/>
                </a:spcAft>
                <a:buClr>
                  <a:schemeClr val="tx1"/>
                </a:buClr>
                <a:buSzPct val="50000"/>
                <a:buFont typeface="Wingdings" panose="05000000000000000000" pitchFamily="2" charset="2"/>
                <a:buNone/>
                <a:defRPr/>
              </a:pPr>
              <a:r>
                <a:rPr kumimoji="1" lang="en-US" altLang="zh-TW" sz="2000" b="0" i="0" u="none" strike="noStrike" kern="1200" cap="none" spc="0" normalizeH="0" baseline="0" noProof="0" dirty="0">
                  <a:ln>
                    <a:noFill/>
                  </a:ln>
                  <a:solidFill>
                    <a:srgbClr val="3333FF"/>
                  </a:solidFill>
                  <a:effectLst/>
                  <a:uLnTx/>
                  <a:uFillTx/>
                  <a:latin typeface="+mj-lt"/>
                  <a:ea typeface="Arial Unicode MS" pitchFamily="34" charset="-120"/>
                  <a:cs typeface="Arial Unicode MS" pitchFamily="34" charset="-120"/>
                </a:rPr>
                <a:t>Lexical</a:t>
              </a:r>
            </a:p>
            <a:p>
              <a:pPr marL="342900" marR="0" lvl="0" indent="-342900" algn="ctr" defTabSz="914400" rtl="0" eaLnBrk="1" fontAlgn="base" latinLnBrk="0" hangingPunct="1">
                <a:lnSpc>
                  <a:spcPct val="100000"/>
                </a:lnSpc>
                <a:spcBef>
                  <a:spcPct val="20000"/>
                </a:spcBef>
                <a:spcAft>
                  <a:spcPct val="0"/>
                </a:spcAft>
                <a:buClr>
                  <a:schemeClr val="tx1"/>
                </a:buClr>
                <a:buSzPct val="50000"/>
                <a:buFont typeface="Wingdings" panose="05000000000000000000" pitchFamily="2" charset="2"/>
                <a:buNone/>
                <a:defRPr/>
              </a:pPr>
              <a:r>
                <a:rPr kumimoji="1" lang="en-US" altLang="zh-TW" sz="2000" b="0" i="0" u="none" strike="noStrike" kern="1200" cap="none" spc="0" normalizeH="0" baseline="0" noProof="0" dirty="0">
                  <a:ln>
                    <a:noFill/>
                  </a:ln>
                  <a:solidFill>
                    <a:srgbClr val="3333FF"/>
                  </a:solidFill>
                  <a:effectLst/>
                  <a:uLnTx/>
                  <a:uFillTx/>
                  <a:latin typeface="+mj-lt"/>
                  <a:ea typeface="Arial Unicode MS" pitchFamily="34" charset="-120"/>
                  <a:cs typeface="Arial Unicode MS" pitchFamily="34" charset="-120"/>
                </a:rPr>
                <a:t>Analyzer</a:t>
              </a:r>
            </a:p>
          </p:txBody>
        </p:sp>
        <p:sp>
          <p:nvSpPr>
            <p:cNvPr id="8" name="Rectangle 5"/>
            <p:cNvSpPr>
              <a:spLocks noChangeArrowheads="1"/>
            </p:cNvSpPr>
            <p:nvPr/>
          </p:nvSpPr>
          <p:spPr bwMode="auto">
            <a:xfrm>
              <a:off x="5394515" y="3617913"/>
              <a:ext cx="1224012" cy="937226"/>
            </a:xfrm>
            <a:prstGeom prst="rect">
              <a:avLst/>
            </a:prstGeom>
            <a:noFill/>
            <a:ln w="9525"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marL="342900" marR="0" lvl="0" indent="-342900" algn="ctr" defTabSz="914400" rtl="0" eaLnBrk="1" fontAlgn="base" latinLnBrk="0" hangingPunct="1">
                <a:lnSpc>
                  <a:spcPct val="100000"/>
                </a:lnSpc>
                <a:spcBef>
                  <a:spcPct val="20000"/>
                </a:spcBef>
                <a:spcAft>
                  <a:spcPct val="0"/>
                </a:spcAft>
                <a:buClr>
                  <a:schemeClr val="tx1"/>
                </a:buClr>
                <a:buSzPct val="50000"/>
                <a:buFont typeface="Wingdings" panose="05000000000000000000" pitchFamily="2" charset="2"/>
                <a:buNone/>
                <a:defRPr/>
              </a:pPr>
              <a:r>
                <a:rPr kumimoji="1" lang="en-US" altLang="zh-TW" sz="2000" b="0" i="0" u="none" strike="noStrike" kern="1200" cap="none" spc="0" normalizeH="0" baseline="0" noProof="0">
                  <a:ln>
                    <a:noFill/>
                  </a:ln>
                  <a:solidFill>
                    <a:srgbClr val="3333FF"/>
                  </a:solidFill>
                  <a:effectLst/>
                  <a:uLnTx/>
                  <a:uFillTx/>
                  <a:latin typeface="+mj-lt"/>
                  <a:ea typeface="Arial Unicode MS" pitchFamily="34" charset="-120"/>
                  <a:cs typeface="Arial Unicode MS" pitchFamily="34" charset="-120"/>
                </a:rPr>
                <a:t>Parser</a:t>
              </a:r>
            </a:p>
          </p:txBody>
        </p:sp>
        <p:sp>
          <p:nvSpPr>
            <p:cNvPr id="9" name="Rectangle 6"/>
            <p:cNvSpPr>
              <a:spLocks noChangeArrowheads="1"/>
            </p:cNvSpPr>
            <p:nvPr/>
          </p:nvSpPr>
          <p:spPr bwMode="auto">
            <a:xfrm>
              <a:off x="3803776" y="4769589"/>
              <a:ext cx="1224012" cy="937226"/>
            </a:xfrm>
            <a:prstGeom prst="rect">
              <a:avLst/>
            </a:prstGeom>
            <a:noFill/>
            <a:ln w="9525"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marL="342900" marR="0" lvl="0" indent="-342900" algn="ctr" defTabSz="914400" rtl="0" eaLnBrk="1" fontAlgn="base" latinLnBrk="0" hangingPunct="1">
                <a:lnSpc>
                  <a:spcPct val="100000"/>
                </a:lnSpc>
                <a:spcBef>
                  <a:spcPct val="20000"/>
                </a:spcBef>
                <a:spcAft>
                  <a:spcPct val="0"/>
                </a:spcAft>
                <a:buClr>
                  <a:schemeClr val="tx1"/>
                </a:buClr>
                <a:buSzPct val="50000"/>
                <a:buFont typeface="Wingdings" panose="05000000000000000000" pitchFamily="2" charset="2"/>
                <a:buNone/>
                <a:defRPr/>
              </a:pPr>
              <a:r>
                <a:rPr kumimoji="1" lang="en-US" altLang="zh-TW" sz="2000" b="0" i="0" u="none" strike="noStrike" kern="1200" cap="none" spc="0" normalizeH="0" baseline="0" noProof="0" dirty="0">
                  <a:ln>
                    <a:noFill/>
                  </a:ln>
                  <a:solidFill>
                    <a:srgbClr val="3333FF"/>
                  </a:solidFill>
                  <a:effectLst/>
                  <a:uLnTx/>
                  <a:uFillTx/>
                  <a:latin typeface="+mj-lt"/>
                  <a:ea typeface="Arial Unicode MS" pitchFamily="34" charset="-120"/>
                  <a:cs typeface="Arial Unicode MS" pitchFamily="34" charset="-120"/>
                </a:rPr>
                <a:t>Symbol</a:t>
              </a:r>
            </a:p>
            <a:p>
              <a:pPr marL="342900" marR="0" lvl="0" indent="-342900" algn="ctr" defTabSz="914400" rtl="0" eaLnBrk="1" fontAlgn="base" latinLnBrk="0" hangingPunct="1">
                <a:lnSpc>
                  <a:spcPct val="100000"/>
                </a:lnSpc>
                <a:spcBef>
                  <a:spcPct val="20000"/>
                </a:spcBef>
                <a:spcAft>
                  <a:spcPct val="0"/>
                </a:spcAft>
                <a:buClr>
                  <a:schemeClr val="tx1"/>
                </a:buClr>
                <a:buSzPct val="50000"/>
                <a:buFont typeface="Wingdings" panose="05000000000000000000" pitchFamily="2" charset="2"/>
                <a:buNone/>
                <a:defRPr/>
              </a:pPr>
              <a:r>
                <a:rPr kumimoji="1" lang="en-US" altLang="zh-TW" sz="2000" b="0" i="0" u="none" strike="noStrike" kern="1200" cap="none" spc="0" normalizeH="0" baseline="0" noProof="0" dirty="0">
                  <a:ln>
                    <a:noFill/>
                  </a:ln>
                  <a:solidFill>
                    <a:srgbClr val="3333FF"/>
                  </a:solidFill>
                  <a:effectLst/>
                  <a:uLnTx/>
                  <a:uFillTx/>
                  <a:latin typeface="+mj-lt"/>
                  <a:ea typeface="Arial Unicode MS" pitchFamily="34" charset="-120"/>
                  <a:cs typeface="Arial Unicode MS" pitchFamily="34" charset="-120"/>
                </a:rPr>
                <a:t>Table</a:t>
              </a:r>
            </a:p>
          </p:txBody>
        </p:sp>
        <p:sp>
          <p:nvSpPr>
            <p:cNvPr id="10" name="Text Box 7"/>
            <p:cNvSpPr txBox="1">
              <a:spLocks noChangeArrowheads="1"/>
            </p:cNvSpPr>
            <p:nvPr/>
          </p:nvSpPr>
          <p:spPr bwMode="auto">
            <a:xfrm>
              <a:off x="714375" y="3643329"/>
              <a:ext cx="1239887" cy="770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b="1">
                  <a:solidFill>
                    <a:schemeClr val="tx1"/>
                  </a:solidFill>
                  <a:latin typeface="Times New Roman" panose="02020603050405020304" pitchFamily="18" charset="0"/>
                  <a:ea typeface="PMingLiU" pitchFamily="18" charset="-120"/>
                </a:defRPr>
              </a:lvl1pPr>
              <a:lvl2pPr marL="742950" indent="-285750" eaLnBrk="0" hangingPunct="0">
                <a:defRPr kumimoji="1" sz="2400" b="1">
                  <a:solidFill>
                    <a:schemeClr val="tx1"/>
                  </a:solidFill>
                  <a:latin typeface="Times New Roman" panose="02020603050405020304" pitchFamily="18" charset="0"/>
                  <a:ea typeface="PMingLiU" pitchFamily="18" charset="-120"/>
                </a:defRPr>
              </a:lvl2pPr>
              <a:lvl3pPr marL="1143000" indent="-228600" eaLnBrk="0" hangingPunct="0">
                <a:defRPr kumimoji="1" sz="2400" b="1">
                  <a:solidFill>
                    <a:schemeClr val="tx1"/>
                  </a:solidFill>
                  <a:latin typeface="Times New Roman" panose="02020603050405020304" pitchFamily="18" charset="0"/>
                  <a:ea typeface="PMingLiU" pitchFamily="18" charset="-120"/>
                </a:defRPr>
              </a:lvl3pPr>
              <a:lvl4pPr marL="1600200" indent="-228600" eaLnBrk="0" hangingPunct="0">
                <a:defRPr kumimoji="1" sz="2400" b="1">
                  <a:solidFill>
                    <a:schemeClr val="tx1"/>
                  </a:solidFill>
                  <a:latin typeface="Times New Roman" panose="02020603050405020304" pitchFamily="18" charset="0"/>
                  <a:ea typeface="PMingLiU" pitchFamily="18" charset="-120"/>
                </a:defRPr>
              </a:lvl4pPr>
              <a:lvl5pPr marL="2057400" indent="-228600" eaLnBrk="0" hangingPunct="0">
                <a:defRPr kumimoji="1" sz="2400" b="1">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9pPr>
            </a:lstStyle>
            <a:p>
              <a:pPr marL="342900" marR="0" lvl="0" indent="-342900" algn="l" defTabSz="914400" rtl="0" eaLnBrk="1" fontAlgn="base" latinLnBrk="0" hangingPunct="1">
                <a:lnSpc>
                  <a:spcPct val="100000"/>
                </a:lnSpc>
                <a:spcBef>
                  <a:spcPct val="20000"/>
                </a:spcBef>
                <a:spcAft>
                  <a:spcPct val="0"/>
                </a:spcAft>
                <a:buClr>
                  <a:schemeClr val="tx1"/>
                </a:buClr>
                <a:buSzPct val="50000"/>
                <a:buFont typeface="Wingdings" panose="05000000000000000000" pitchFamily="2" charset="2"/>
                <a:buNone/>
                <a:defRPr/>
              </a:pPr>
              <a:r>
                <a:rPr kumimoji="1" lang="en-US" altLang="zh-TW" sz="2000" b="0" i="0" u="none" strike="noStrike" kern="1200" cap="none" spc="0" normalizeH="0" baseline="0" noProof="0">
                  <a:ln>
                    <a:noFill/>
                  </a:ln>
                  <a:solidFill>
                    <a:srgbClr val="3333FF"/>
                  </a:solidFill>
                  <a:effectLst/>
                  <a:uLnTx/>
                  <a:uFillTx/>
                  <a:latin typeface="+mj-lt"/>
                  <a:ea typeface="Arial Unicode MS" pitchFamily="34" charset="-120"/>
                  <a:cs typeface="Arial Unicode MS" pitchFamily="34" charset="-120"/>
                </a:rPr>
                <a:t>source</a:t>
              </a:r>
            </a:p>
            <a:p>
              <a:pPr marL="342900" marR="0" lvl="0" indent="-342900" algn="l" defTabSz="914400" rtl="0" eaLnBrk="1" fontAlgn="base" latinLnBrk="0" hangingPunct="1">
                <a:lnSpc>
                  <a:spcPct val="100000"/>
                </a:lnSpc>
                <a:spcBef>
                  <a:spcPct val="20000"/>
                </a:spcBef>
                <a:spcAft>
                  <a:spcPct val="0"/>
                </a:spcAft>
                <a:buClr>
                  <a:schemeClr val="tx1"/>
                </a:buClr>
                <a:buSzPct val="50000"/>
                <a:buFont typeface="Wingdings" panose="05000000000000000000" pitchFamily="2" charset="2"/>
                <a:buNone/>
                <a:defRPr/>
              </a:pPr>
              <a:r>
                <a:rPr kumimoji="1" lang="en-US" altLang="zh-TW" sz="2000" b="0" i="0" u="none" strike="noStrike" kern="1200" cap="none" spc="0" normalizeH="0" baseline="0" noProof="0">
                  <a:ln>
                    <a:noFill/>
                  </a:ln>
                  <a:solidFill>
                    <a:srgbClr val="3333FF"/>
                  </a:solidFill>
                  <a:effectLst/>
                  <a:uLnTx/>
                  <a:uFillTx/>
                  <a:latin typeface="+mj-lt"/>
                  <a:ea typeface="Arial Unicode MS" pitchFamily="34" charset="-120"/>
                  <a:cs typeface="Arial Unicode MS" pitchFamily="34" charset="-120"/>
                </a:rPr>
                <a:t>program</a:t>
              </a:r>
            </a:p>
          </p:txBody>
        </p:sp>
        <p:sp>
          <p:nvSpPr>
            <p:cNvPr id="11" name="Text Box 8"/>
            <p:cNvSpPr txBox="1">
              <a:spLocks noChangeArrowheads="1"/>
            </p:cNvSpPr>
            <p:nvPr/>
          </p:nvSpPr>
          <p:spPr bwMode="auto">
            <a:xfrm>
              <a:off x="6986842" y="3640152"/>
              <a:ext cx="1641542" cy="770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b="1">
                  <a:solidFill>
                    <a:schemeClr val="tx1"/>
                  </a:solidFill>
                  <a:latin typeface="Times New Roman" panose="02020603050405020304" pitchFamily="18" charset="0"/>
                  <a:ea typeface="PMingLiU" pitchFamily="18" charset="-120"/>
                </a:defRPr>
              </a:lvl1pPr>
              <a:lvl2pPr marL="742950" indent="-285750" eaLnBrk="0" hangingPunct="0">
                <a:defRPr kumimoji="1" sz="2400" b="1">
                  <a:solidFill>
                    <a:schemeClr val="tx1"/>
                  </a:solidFill>
                  <a:latin typeface="Times New Roman" panose="02020603050405020304" pitchFamily="18" charset="0"/>
                  <a:ea typeface="PMingLiU" pitchFamily="18" charset="-120"/>
                </a:defRPr>
              </a:lvl2pPr>
              <a:lvl3pPr marL="1143000" indent="-228600" eaLnBrk="0" hangingPunct="0">
                <a:defRPr kumimoji="1" sz="2400" b="1">
                  <a:solidFill>
                    <a:schemeClr val="tx1"/>
                  </a:solidFill>
                  <a:latin typeface="Times New Roman" panose="02020603050405020304" pitchFamily="18" charset="0"/>
                  <a:ea typeface="PMingLiU" pitchFamily="18" charset="-120"/>
                </a:defRPr>
              </a:lvl3pPr>
              <a:lvl4pPr marL="1600200" indent="-228600" eaLnBrk="0" hangingPunct="0">
                <a:defRPr kumimoji="1" sz="2400" b="1">
                  <a:solidFill>
                    <a:schemeClr val="tx1"/>
                  </a:solidFill>
                  <a:latin typeface="Times New Roman" panose="02020603050405020304" pitchFamily="18" charset="0"/>
                  <a:ea typeface="PMingLiU" pitchFamily="18" charset="-120"/>
                </a:defRPr>
              </a:lvl4pPr>
              <a:lvl5pPr marL="2057400" indent="-228600" eaLnBrk="0" hangingPunct="0">
                <a:defRPr kumimoji="1" sz="2400" b="1">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9pPr>
            </a:lstStyle>
            <a:p>
              <a:pPr marL="342900" marR="0" lvl="0" indent="-342900" algn="l" defTabSz="914400" rtl="0" eaLnBrk="1" fontAlgn="base" latinLnBrk="0" hangingPunct="1">
                <a:lnSpc>
                  <a:spcPct val="100000"/>
                </a:lnSpc>
                <a:spcBef>
                  <a:spcPct val="20000"/>
                </a:spcBef>
                <a:spcAft>
                  <a:spcPct val="0"/>
                </a:spcAft>
                <a:buClr>
                  <a:schemeClr val="tx1"/>
                </a:buClr>
                <a:buSzPct val="50000"/>
                <a:buFont typeface="Wingdings" panose="05000000000000000000" pitchFamily="2" charset="2"/>
                <a:buNone/>
                <a:defRPr/>
              </a:pPr>
              <a:r>
                <a:rPr kumimoji="1" lang="en-US" altLang="zh-TW" sz="2000" b="0" i="0" u="none" strike="noStrike" kern="1200" cap="none" spc="0" normalizeH="0" baseline="0" noProof="0" dirty="0">
                  <a:ln>
                    <a:noFill/>
                  </a:ln>
                  <a:solidFill>
                    <a:srgbClr val="3333FF"/>
                  </a:solidFill>
                  <a:effectLst/>
                  <a:uLnTx/>
                  <a:uFillTx/>
                  <a:latin typeface="+mj-lt"/>
                  <a:ea typeface="Arial Unicode MS" pitchFamily="34" charset="-120"/>
                  <a:cs typeface="Arial Unicode MS" pitchFamily="34" charset="-120"/>
                </a:rPr>
                <a:t>to semantic</a:t>
              </a:r>
            </a:p>
            <a:p>
              <a:pPr marL="342900" marR="0" lvl="0" indent="-342900" algn="l" defTabSz="914400" rtl="0" eaLnBrk="1" fontAlgn="base" latinLnBrk="0" hangingPunct="1">
                <a:lnSpc>
                  <a:spcPct val="100000"/>
                </a:lnSpc>
                <a:spcBef>
                  <a:spcPct val="20000"/>
                </a:spcBef>
                <a:spcAft>
                  <a:spcPct val="0"/>
                </a:spcAft>
                <a:buClr>
                  <a:schemeClr val="tx1"/>
                </a:buClr>
                <a:buSzPct val="50000"/>
                <a:buFont typeface="Wingdings" panose="05000000000000000000" pitchFamily="2" charset="2"/>
                <a:buNone/>
                <a:defRPr/>
              </a:pPr>
              <a:r>
                <a:rPr kumimoji="1" lang="en-US" altLang="zh-TW" sz="2000" b="0" i="0" u="none" strike="noStrike" kern="1200" cap="none" spc="0" normalizeH="0" baseline="0" noProof="0" dirty="0">
                  <a:ln>
                    <a:noFill/>
                  </a:ln>
                  <a:solidFill>
                    <a:srgbClr val="3333FF"/>
                  </a:solidFill>
                  <a:effectLst/>
                  <a:uLnTx/>
                  <a:uFillTx/>
                  <a:latin typeface="+mj-lt"/>
                  <a:ea typeface="Arial Unicode MS" pitchFamily="34" charset="-120"/>
                  <a:cs typeface="Arial Unicode MS" pitchFamily="34" charset="-120"/>
                </a:rPr>
                <a:t>analysis</a:t>
              </a:r>
            </a:p>
          </p:txBody>
        </p:sp>
        <p:sp>
          <p:nvSpPr>
            <p:cNvPr id="12" name="Text Box 9"/>
            <p:cNvSpPr txBox="1">
              <a:spLocks noChangeArrowheads="1"/>
            </p:cNvSpPr>
            <p:nvPr/>
          </p:nvSpPr>
          <p:spPr bwMode="auto">
            <a:xfrm>
              <a:off x="3902205" y="3641740"/>
              <a:ext cx="800133" cy="338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b="1">
                  <a:solidFill>
                    <a:schemeClr val="tx1"/>
                  </a:solidFill>
                  <a:latin typeface="Times New Roman" panose="02020603050405020304" pitchFamily="18" charset="0"/>
                  <a:ea typeface="PMingLiU" pitchFamily="18" charset="-120"/>
                </a:defRPr>
              </a:lvl1pPr>
              <a:lvl2pPr marL="742950" indent="-285750" eaLnBrk="0" hangingPunct="0">
                <a:defRPr kumimoji="1" sz="2400" b="1">
                  <a:solidFill>
                    <a:schemeClr val="tx1"/>
                  </a:solidFill>
                  <a:latin typeface="Times New Roman" panose="02020603050405020304" pitchFamily="18" charset="0"/>
                  <a:ea typeface="PMingLiU" pitchFamily="18" charset="-120"/>
                </a:defRPr>
              </a:lvl2pPr>
              <a:lvl3pPr marL="1143000" indent="-228600" eaLnBrk="0" hangingPunct="0">
                <a:defRPr kumimoji="1" sz="2400" b="1">
                  <a:solidFill>
                    <a:schemeClr val="tx1"/>
                  </a:solidFill>
                  <a:latin typeface="Times New Roman" panose="02020603050405020304" pitchFamily="18" charset="0"/>
                  <a:ea typeface="PMingLiU" pitchFamily="18" charset="-120"/>
                </a:defRPr>
              </a:lvl3pPr>
              <a:lvl4pPr marL="1600200" indent="-228600" eaLnBrk="0" hangingPunct="0">
                <a:defRPr kumimoji="1" sz="2400" b="1">
                  <a:solidFill>
                    <a:schemeClr val="tx1"/>
                  </a:solidFill>
                  <a:latin typeface="Times New Roman" panose="02020603050405020304" pitchFamily="18" charset="0"/>
                  <a:ea typeface="PMingLiU" pitchFamily="18" charset="-120"/>
                </a:defRPr>
              </a:lvl4pPr>
              <a:lvl5pPr marL="2057400" indent="-228600" eaLnBrk="0" hangingPunct="0">
                <a:defRPr kumimoji="1" sz="2400" b="1">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9pPr>
            </a:lstStyle>
            <a:p>
              <a:pPr marL="342900" marR="0" lvl="0" indent="-342900" algn="l" defTabSz="914400" rtl="0" eaLnBrk="1" fontAlgn="base" latinLnBrk="0" hangingPunct="1">
                <a:lnSpc>
                  <a:spcPct val="100000"/>
                </a:lnSpc>
                <a:spcBef>
                  <a:spcPct val="20000"/>
                </a:spcBef>
                <a:spcAft>
                  <a:spcPct val="0"/>
                </a:spcAft>
                <a:buClr>
                  <a:schemeClr val="tx1"/>
                </a:buClr>
                <a:buSzPct val="50000"/>
                <a:buFont typeface="Wingdings" panose="05000000000000000000" pitchFamily="2" charset="2"/>
                <a:buNone/>
                <a:defRPr/>
              </a:pPr>
              <a:r>
                <a:rPr kumimoji="1" lang="en-US" altLang="zh-TW" sz="1600" b="1" i="0" u="none" strike="noStrike" kern="1200" cap="none" spc="0" normalizeH="0" baseline="0" noProof="0">
                  <a:ln>
                    <a:noFill/>
                  </a:ln>
                  <a:solidFill>
                    <a:srgbClr val="C00000"/>
                  </a:solidFill>
                  <a:effectLst/>
                  <a:uLnTx/>
                  <a:uFillTx/>
                  <a:latin typeface="+mj-lt"/>
                  <a:ea typeface="Arial Unicode MS" pitchFamily="34" charset="-120"/>
                  <a:cs typeface="Arial Unicode MS" pitchFamily="34" charset="-120"/>
                </a:rPr>
                <a:t>token</a:t>
              </a:r>
            </a:p>
          </p:txBody>
        </p:sp>
        <p:sp>
          <p:nvSpPr>
            <p:cNvPr id="13" name="Text Box 10"/>
            <p:cNvSpPr txBox="1">
              <a:spLocks noChangeArrowheads="1"/>
            </p:cNvSpPr>
            <p:nvPr/>
          </p:nvSpPr>
          <p:spPr bwMode="auto">
            <a:xfrm>
              <a:off x="3651369" y="4267617"/>
              <a:ext cx="1670118" cy="338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b="1">
                  <a:solidFill>
                    <a:schemeClr val="tx1"/>
                  </a:solidFill>
                  <a:latin typeface="Times New Roman" panose="02020603050405020304" pitchFamily="18" charset="0"/>
                  <a:ea typeface="PMingLiU" pitchFamily="18" charset="-120"/>
                </a:defRPr>
              </a:lvl1pPr>
              <a:lvl2pPr marL="742950" indent="-285750" eaLnBrk="0" hangingPunct="0">
                <a:defRPr kumimoji="1" sz="2400" b="1">
                  <a:solidFill>
                    <a:schemeClr val="tx1"/>
                  </a:solidFill>
                  <a:latin typeface="Times New Roman" panose="02020603050405020304" pitchFamily="18" charset="0"/>
                  <a:ea typeface="PMingLiU" pitchFamily="18" charset="-120"/>
                </a:defRPr>
              </a:lvl2pPr>
              <a:lvl3pPr marL="1143000" indent="-228600" eaLnBrk="0" hangingPunct="0">
                <a:defRPr kumimoji="1" sz="2400" b="1">
                  <a:solidFill>
                    <a:schemeClr val="tx1"/>
                  </a:solidFill>
                  <a:latin typeface="Times New Roman" panose="02020603050405020304" pitchFamily="18" charset="0"/>
                  <a:ea typeface="PMingLiU" pitchFamily="18" charset="-120"/>
                </a:defRPr>
              </a:lvl3pPr>
              <a:lvl4pPr marL="1600200" indent="-228600" eaLnBrk="0" hangingPunct="0">
                <a:defRPr kumimoji="1" sz="2400" b="1">
                  <a:solidFill>
                    <a:schemeClr val="tx1"/>
                  </a:solidFill>
                  <a:latin typeface="Times New Roman" panose="02020603050405020304" pitchFamily="18" charset="0"/>
                  <a:ea typeface="PMingLiU" pitchFamily="18" charset="-120"/>
                </a:defRPr>
              </a:lvl4pPr>
              <a:lvl5pPr marL="2057400" indent="-228600" eaLnBrk="0" hangingPunct="0">
                <a:defRPr kumimoji="1" sz="2400" b="1">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9pPr>
            </a:lstStyle>
            <a:p>
              <a:pPr marL="342900" marR="0" lvl="0" indent="-342900" algn="l" defTabSz="914400" rtl="0" eaLnBrk="1" fontAlgn="base" latinLnBrk="0" hangingPunct="1">
                <a:lnSpc>
                  <a:spcPct val="100000"/>
                </a:lnSpc>
                <a:spcBef>
                  <a:spcPct val="20000"/>
                </a:spcBef>
                <a:spcAft>
                  <a:spcPct val="0"/>
                </a:spcAft>
                <a:buClr>
                  <a:schemeClr val="tx1"/>
                </a:buClr>
                <a:buSzPct val="50000"/>
                <a:buFont typeface="Wingdings" panose="05000000000000000000" pitchFamily="2" charset="2"/>
                <a:buNone/>
                <a:defRPr/>
              </a:pPr>
              <a:r>
                <a:rPr kumimoji="1" lang="en-US" altLang="zh-TW" sz="1600" b="1" i="0" u="none" strike="noStrike" kern="1200" cap="none" spc="0" normalizeH="0" baseline="0" noProof="0">
                  <a:ln>
                    <a:noFill/>
                  </a:ln>
                  <a:solidFill>
                    <a:srgbClr val="3333FF"/>
                  </a:solidFill>
                  <a:effectLst/>
                  <a:uLnTx/>
                  <a:uFillTx/>
                  <a:latin typeface="+mj-lt"/>
                  <a:ea typeface="Arial Unicode MS" pitchFamily="34" charset="-120"/>
                  <a:cs typeface="Arial Unicode MS" pitchFamily="34" charset="-120"/>
                </a:rPr>
                <a:t>getNextToken</a:t>
              </a:r>
            </a:p>
          </p:txBody>
        </p:sp>
        <p:sp>
          <p:nvSpPr>
            <p:cNvPr id="14" name="Line 11"/>
            <p:cNvSpPr>
              <a:spLocks noChangeShapeType="1"/>
            </p:cNvSpPr>
            <p:nvPr/>
          </p:nvSpPr>
          <p:spPr bwMode="auto">
            <a:xfrm>
              <a:off x="3386246" y="3978506"/>
              <a:ext cx="2016207" cy="0"/>
            </a:xfrm>
            <a:prstGeom prst="line">
              <a:avLst/>
            </a:prstGeom>
            <a:noFill/>
            <a:ln w="9525">
              <a:solidFill>
                <a:schemeClr val="tx1"/>
              </a:solidFill>
              <a:round/>
              <a:tailEnd type="stealth" w="lg"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5" name="Line 12"/>
            <p:cNvSpPr>
              <a:spLocks noChangeShapeType="1"/>
            </p:cNvSpPr>
            <p:nvPr/>
          </p:nvSpPr>
          <p:spPr bwMode="auto">
            <a:xfrm flipH="1">
              <a:off x="3378308" y="4267617"/>
              <a:ext cx="2016207" cy="0"/>
            </a:xfrm>
            <a:prstGeom prst="line">
              <a:avLst/>
            </a:prstGeom>
            <a:noFill/>
            <a:ln w="9525">
              <a:solidFill>
                <a:schemeClr val="tx1"/>
              </a:solidFill>
              <a:round/>
              <a:tailEnd type="stealth" w="lg"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6" name="Line 13"/>
            <p:cNvSpPr>
              <a:spLocks noChangeShapeType="1"/>
            </p:cNvSpPr>
            <p:nvPr/>
          </p:nvSpPr>
          <p:spPr bwMode="auto">
            <a:xfrm>
              <a:off x="1649450" y="4051578"/>
              <a:ext cx="503258" cy="0"/>
            </a:xfrm>
            <a:prstGeom prst="line">
              <a:avLst/>
            </a:prstGeom>
            <a:noFill/>
            <a:ln w="9525">
              <a:solidFill>
                <a:schemeClr val="tx1"/>
              </a:solidFill>
              <a:round/>
              <a:tailEnd type="stealth" w="lg"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7" name="Line 14"/>
            <p:cNvSpPr>
              <a:spLocks noChangeShapeType="1"/>
            </p:cNvSpPr>
            <p:nvPr/>
          </p:nvSpPr>
          <p:spPr bwMode="auto">
            <a:xfrm>
              <a:off x="6618527" y="4051578"/>
              <a:ext cx="503258" cy="0"/>
            </a:xfrm>
            <a:prstGeom prst="line">
              <a:avLst/>
            </a:prstGeom>
            <a:noFill/>
            <a:ln w="9525">
              <a:solidFill>
                <a:schemeClr val="tx1"/>
              </a:solidFill>
              <a:round/>
              <a:tailEnd type="stealth" w="lg"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8" name="Line 15"/>
            <p:cNvSpPr>
              <a:spLocks noChangeShapeType="1"/>
            </p:cNvSpPr>
            <p:nvPr/>
          </p:nvSpPr>
          <p:spPr bwMode="auto">
            <a:xfrm>
              <a:off x="2728994" y="4555139"/>
              <a:ext cx="1081132" cy="646527"/>
            </a:xfrm>
            <a:prstGeom prst="line">
              <a:avLst/>
            </a:prstGeom>
            <a:noFill/>
            <a:ln w="9525">
              <a:solidFill>
                <a:schemeClr val="tx1"/>
              </a:solidFill>
              <a:round/>
              <a:headEnd type="triangle" w="med" len="med"/>
              <a:tailEnd type="stealth" w="lg"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9" name="Line 16"/>
            <p:cNvSpPr>
              <a:spLocks noChangeShapeType="1"/>
            </p:cNvSpPr>
            <p:nvPr/>
          </p:nvSpPr>
          <p:spPr bwMode="auto">
            <a:xfrm flipV="1">
              <a:off x="5034138" y="4555139"/>
              <a:ext cx="935076" cy="646527"/>
            </a:xfrm>
            <a:prstGeom prst="line">
              <a:avLst/>
            </a:prstGeom>
            <a:noFill/>
            <a:ln w="9525">
              <a:solidFill>
                <a:schemeClr val="tx1"/>
              </a:solidFill>
              <a:round/>
              <a:headEnd type="triangle" w="med" len="med"/>
              <a:tailEnd type="stealth" w="lg"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LL(1) conditions</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15000"/>
              </a:lnSpc>
              <a:spcBef>
                <a:spcPts val="600"/>
              </a:spcBef>
              <a:spcAft>
                <a:spcPct val="0"/>
              </a:spcAft>
              <a:buClr>
                <a:schemeClr val="accent1"/>
              </a:buClr>
              <a:buSzPct val="76000"/>
              <a:buFont typeface="Wingdings 3" panose="05040102010807070707" pitchFamily="18" charset="2"/>
              <a:buChar char=""/>
              <a:defRPr/>
            </a:pPr>
            <a:r>
              <a:rPr kumimoji="1"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构造不带回溯的自上而下分析的文法条件</a:t>
            </a:r>
          </a:p>
          <a:p>
            <a:pPr marL="548005" marR="0" lvl="1" indent="-273050" algn="l" defTabSz="914400" rtl="0" eaLnBrk="0" fontAlgn="base" latinLnBrk="0" hangingPunct="0">
              <a:lnSpc>
                <a:spcPct val="115000"/>
              </a:lnSpc>
              <a:spcBef>
                <a:spcPts val="500"/>
              </a:spcBef>
              <a:spcAft>
                <a:spcPct val="0"/>
              </a:spcAft>
              <a:buClr>
                <a:schemeClr val="accent2"/>
              </a:buClr>
              <a:buSzPct val="76000"/>
              <a:buFont typeface="Wingdings 3" panose="05040102010807070707" pitchFamily="18" charset="2"/>
              <a:buChar char=""/>
              <a:defRPr/>
            </a:pPr>
            <a:r>
              <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文法不含左递归，</a:t>
            </a:r>
          </a:p>
          <a:p>
            <a:pPr marL="548005" marR="0" lvl="1" indent="-273050" algn="l" defTabSz="914400" rtl="0" eaLnBrk="0" fontAlgn="base" latinLnBrk="0" hangingPunct="0">
              <a:lnSpc>
                <a:spcPct val="115000"/>
              </a:lnSpc>
              <a:spcBef>
                <a:spcPts val="500"/>
              </a:spcBef>
              <a:spcAft>
                <a:spcPct val="0"/>
              </a:spcAft>
              <a:buClr>
                <a:schemeClr val="accent2"/>
              </a:buClr>
              <a:buSzPct val="76000"/>
              <a:buFont typeface="Wingdings 3" panose="05040102010807070707" pitchFamily="18" charset="2"/>
              <a:buChar char=""/>
              <a:defRPr/>
            </a:pPr>
            <a:r>
              <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对于文法中每一个非终结符</a:t>
            </a: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a:t>
            </a:r>
            <a:r>
              <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的各个产生式的候选首符集两两不相交</a:t>
            </a:r>
          </a:p>
          <a:p>
            <a:pPr marL="822325" marR="0" lvl="2" indent="-228600" algn="l" defTabSz="914400" rtl="0" eaLnBrk="0" fontAlgn="base" latinLnBrk="0" hangingPunct="0">
              <a:lnSpc>
                <a:spcPct val="115000"/>
              </a:lnSpc>
              <a:spcBef>
                <a:spcPts val="500"/>
              </a:spcBef>
              <a:spcAft>
                <a:spcPct val="0"/>
              </a:spcAft>
              <a:buClr>
                <a:srgbClr val="BCBCBC"/>
              </a:buClr>
              <a:buSzPct val="76000"/>
              <a:buFont typeface="Wingdings 3" panose="05040102010807070707" pitchFamily="18" charset="2"/>
              <a:buChar char=""/>
              <a:defRPr/>
            </a:pPr>
            <a:r>
              <a:rPr kumimoji="1"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若</a:t>
            </a:r>
            <a:r>
              <a:rPr kumimoji="1"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rPr>
              <a:t>A→</a:t>
            </a:r>
            <a:r>
              <a:rPr kumimoji="1"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1" lang="en-US" altLang="zh-CN" sz="2000" b="0" i="0" u="none" strike="noStrike" kern="1200" cap="none" spc="0" normalizeH="0" baseline="-25000" noProof="0" dirty="0">
                <a:ln>
                  <a:noFill/>
                </a:ln>
                <a:solidFill>
                  <a:srgbClr val="0000CC"/>
                </a:solidFill>
                <a:effectLst/>
                <a:uLnTx/>
                <a:uFillTx/>
                <a:latin typeface="+mj-lt"/>
                <a:ea typeface="楷体_GB2312" pitchFamily="49" charset="-122"/>
                <a:cs typeface="+mn-cs"/>
              </a:rPr>
              <a:t>1</a:t>
            </a:r>
            <a:r>
              <a:rPr kumimoji="1"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rPr>
              <a:t>|</a:t>
            </a:r>
            <a:r>
              <a:rPr kumimoji="1"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1" lang="en-US" altLang="zh-CN" sz="2000" b="0" i="0" u="none" strike="noStrike" kern="1200" cap="none" spc="0" normalizeH="0" baseline="-25000" noProof="0" dirty="0">
                <a:ln>
                  <a:noFill/>
                </a:ln>
                <a:solidFill>
                  <a:srgbClr val="0000CC"/>
                </a:solidFill>
                <a:effectLst/>
                <a:uLnTx/>
                <a:uFillTx/>
                <a:latin typeface="+mj-lt"/>
                <a:ea typeface="楷体_GB2312" pitchFamily="49" charset="-122"/>
                <a:cs typeface="+mn-cs"/>
              </a:rPr>
              <a:t>2</a:t>
            </a:r>
            <a:r>
              <a:rPr kumimoji="1"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rPr>
              <a:t>|…|</a:t>
            </a:r>
            <a:r>
              <a:rPr kumimoji="1"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1" lang="en-US" altLang="zh-CN" sz="2000" b="0" i="0" u="none" strike="noStrike" kern="1200" cap="none" spc="0" normalizeH="0" baseline="-25000" noProof="0" dirty="0">
                <a:ln>
                  <a:noFill/>
                </a:ln>
                <a:solidFill>
                  <a:srgbClr val="0000CC"/>
                </a:solidFill>
                <a:effectLst/>
                <a:uLnTx/>
                <a:uFillTx/>
                <a:latin typeface="+mj-lt"/>
                <a:ea typeface="楷体_GB2312" pitchFamily="49" charset="-122"/>
                <a:cs typeface="+mn-cs"/>
              </a:rPr>
              <a:t>n</a:t>
            </a:r>
            <a:r>
              <a:rPr kumimoji="1" lang="zh-CN" altLang="en-US" sz="2000" b="0" i="0" u="none" strike="noStrike" kern="1200" cap="none" spc="0" normalizeH="0" baseline="0" noProof="0" dirty="0">
                <a:ln>
                  <a:noFill/>
                </a:ln>
                <a:solidFill>
                  <a:srgbClr val="0000CC"/>
                </a:solidFill>
                <a:effectLst/>
                <a:uLnTx/>
                <a:uFillTx/>
                <a:latin typeface="+mj-lt"/>
                <a:ea typeface="楷体_GB2312" pitchFamily="49" charset="-122"/>
                <a:cs typeface="+mn-cs"/>
              </a:rPr>
              <a:t>，则</a:t>
            </a:r>
            <a:r>
              <a:rPr kumimoji="1"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rPr>
              <a:t>FIRST(</a:t>
            </a:r>
            <a:r>
              <a:rPr kumimoji="1"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1" lang="en-US" altLang="zh-CN" sz="2000" b="0" i="0" u="none" strike="noStrike" kern="1200" cap="none" spc="0" normalizeH="0" baseline="-25000" noProof="0" dirty="0">
                <a:ln>
                  <a:noFill/>
                </a:ln>
                <a:solidFill>
                  <a:srgbClr val="0000CC"/>
                </a:solidFill>
                <a:effectLst/>
                <a:uLnTx/>
                <a:uFillTx/>
                <a:latin typeface="+mj-lt"/>
                <a:ea typeface="楷体_GB2312" pitchFamily="49" charset="-122"/>
                <a:cs typeface="+mn-cs"/>
              </a:rPr>
              <a:t>i</a:t>
            </a:r>
            <a:r>
              <a:rPr kumimoji="1"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rPr>
              <a:t>)∩FIRST(</a:t>
            </a:r>
            <a:r>
              <a:rPr kumimoji="1"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1" lang="en-US" altLang="zh-CN" sz="2000" b="0" i="0" u="none" strike="noStrike" kern="1200" cap="none" spc="0" normalizeH="0" baseline="-25000" noProof="0" dirty="0">
                <a:ln>
                  <a:noFill/>
                </a:ln>
                <a:solidFill>
                  <a:srgbClr val="0000CC"/>
                </a:solidFill>
                <a:effectLst/>
                <a:uLnTx/>
                <a:uFillTx/>
                <a:latin typeface="+mj-lt"/>
                <a:ea typeface="楷体_GB2312" pitchFamily="49" charset="-122"/>
                <a:cs typeface="+mn-cs"/>
              </a:rPr>
              <a:t>j</a:t>
            </a:r>
            <a:r>
              <a:rPr kumimoji="1"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rPr>
              <a:t>)</a:t>
            </a:r>
            <a:r>
              <a:rPr kumimoji="1" lang="zh-CN" altLang="en-US" sz="2000" b="0" i="0" u="none" strike="noStrike" kern="1200" cap="none" spc="0" normalizeH="0" baseline="0" noProof="0" dirty="0">
                <a:ln>
                  <a:noFill/>
                </a:ln>
                <a:solidFill>
                  <a:srgbClr val="0000CC"/>
                </a:solidFill>
                <a:effectLst/>
                <a:uLnTx/>
                <a:uFillTx/>
                <a:latin typeface="+mj-lt"/>
                <a:ea typeface="楷体_GB2312" pitchFamily="49" charset="-122"/>
                <a:cs typeface="+mn-cs"/>
              </a:rPr>
              <a:t>＝</a:t>
            </a:r>
            <a:r>
              <a:rPr kumimoji="1" lang="zh-CN" altLang="en-US" sz="2000" b="0"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1"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1"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1" lang="en-US" altLang="zh-CN" sz="2000" b="0" i="0" u="none" strike="noStrike" kern="1200" cap="none" spc="0" normalizeH="0" baseline="0" noProof="0" dirty="0" err="1">
                <a:ln>
                  <a:noFill/>
                </a:ln>
                <a:solidFill>
                  <a:schemeClr val="tx1"/>
                </a:solidFill>
                <a:effectLst/>
                <a:uLnTx/>
                <a:uFillTx/>
                <a:latin typeface="+mj-lt"/>
                <a:ea typeface="楷体_GB2312" pitchFamily="49" charset="-122"/>
                <a:cs typeface="+mn-cs"/>
              </a:rPr>
              <a:t>i</a:t>
            </a:r>
            <a:r>
              <a:rPr kumimoji="1" lang="en-US" altLang="zh-CN" sz="2000" b="0" i="0" u="none" strike="noStrike" kern="1200" cap="none" spc="0" normalizeH="0" baseline="0" noProof="0" dirty="0" err="1">
                <a:ln>
                  <a:noFill/>
                </a:ln>
                <a:solidFill>
                  <a:schemeClr val="tx1"/>
                </a:solidFill>
                <a:effectLst/>
                <a:uLnTx/>
                <a:uFillTx/>
                <a:latin typeface="+mj-lt"/>
                <a:ea typeface="楷体_GB2312" pitchFamily="49" charset="-122"/>
                <a:cs typeface="+mn-cs"/>
                <a:sym typeface="Symbol" panose="05050102010706020507" pitchFamily="18" charset="2"/>
              </a:rPr>
              <a:t></a:t>
            </a:r>
            <a:r>
              <a:rPr kumimoji="1" lang="en-US" altLang="zh-CN" sz="2000" b="0" i="0" u="none" strike="noStrike" kern="1200" cap="none" spc="0" normalizeH="0" baseline="0" noProof="0" dirty="0" err="1">
                <a:ln>
                  <a:noFill/>
                </a:ln>
                <a:solidFill>
                  <a:schemeClr val="tx1"/>
                </a:solidFill>
                <a:effectLst/>
                <a:uLnTx/>
                <a:uFillTx/>
                <a:latin typeface="+mj-lt"/>
                <a:ea typeface="楷体_GB2312" pitchFamily="49" charset="-122"/>
                <a:cs typeface="+mn-cs"/>
              </a:rPr>
              <a:t>j</a:t>
            </a:r>
            <a:r>
              <a:rPr kumimoji="1"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a:t>
            </a:r>
          </a:p>
          <a:p>
            <a:pPr marL="548005" marR="0" lvl="1" indent="-273050" algn="l" defTabSz="914400" rtl="0" eaLnBrk="0" fontAlgn="base" latinLnBrk="0" hangingPunct="0">
              <a:lnSpc>
                <a:spcPct val="115000"/>
              </a:lnSpc>
              <a:spcBef>
                <a:spcPts val="500"/>
              </a:spcBef>
              <a:spcAft>
                <a:spcPct val="0"/>
              </a:spcAft>
              <a:buClr>
                <a:schemeClr val="accent2"/>
              </a:buClr>
              <a:buSzPct val="76000"/>
              <a:buFont typeface="Wingdings 3" panose="05040102010807070707" pitchFamily="18" charset="2"/>
              <a:buChar char=""/>
              <a:defRPr/>
            </a:pPr>
            <a:r>
              <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对文法中的每个非终结符</a:t>
            </a: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a:t>
            </a:r>
            <a:r>
              <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，若它存在某个候选首符集包含</a:t>
            </a:r>
            <a:r>
              <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，则</a:t>
            </a:r>
          </a:p>
          <a:p>
            <a:pPr marL="548005" marR="0" lvl="1" indent="-273050" algn="l" defTabSz="914400" rtl="0" eaLnBrk="0" fontAlgn="base" latinLnBrk="0" hangingPunct="0">
              <a:lnSpc>
                <a:spcPct val="115000"/>
              </a:lnSpc>
              <a:spcBef>
                <a:spcPts val="500"/>
              </a:spcBef>
              <a:spcAft>
                <a:spcPct val="0"/>
              </a:spcAft>
              <a:buClr>
                <a:schemeClr val="accent2"/>
              </a:buClr>
              <a:buSzPct val="76000"/>
              <a:buFont typeface="Wingdings" panose="05000000000000000000" pitchFamily="2" charset="2"/>
              <a:buNone/>
              <a:defRPr/>
            </a:pPr>
            <a:r>
              <a:rPr kumimoji="1" lang="zh-CN" altLang="en-US" sz="2400" b="1" i="0" u="none" strike="noStrike" kern="1200" cap="none" spc="0" normalizeH="0" baseline="0" noProof="0" dirty="0">
                <a:ln>
                  <a:noFill/>
                </a:ln>
                <a:solidFill>
                  <a:schemeClr val="tx2"/>
                </a:solidFill>
                <a:effectLst/>
                <a:uLnTx/>
                <a:uFillTx/>
                <a:latin typeface="+mj-lt"/>
                <a:ea typeface="楷体_GB2312" pitchFamily="49" charset="-122"/>
                <a:cs typeface="+mn-cs"/>
              </a:rPr>
              <a:t>               </a:t>
            </a:r>
            <a:r>
              <a:rPr kumimoji="1"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rPr>
              <a:t>FIRST(</a:t>
            </a:r>
            <a:r>
              <a:rPr kumimoji="1"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1" lang="en-US" altLang="zh-CN" sz="2400" b="1" i="0" u="none" strike="noStrike" kern="1200" cap="none" spc="0" normalizeH="0" baseline="-25000" noProof="0" dirty="0">
                <a:ln>
                  <a:noFill/>
                </a:ln>
                <a:solidFill>
                  <a:srgbClr val="0000CC"/>
                </a:solidFill>
                <a:effectLst/>
                <a:uLnTx/>
                <a:uFillTx/>
                <a:latin typeface="+mj-lt"/>
                <a:ea typeface="楷体_GB2312" pitchFamily="49" charset="-122"/>
                <a:cs typeface="+mn-cs"/>
              </a:rPr>
              <a:t>i</a:t>
            </a:r>
            <a:r>
              <a:rPr kumimoji="1"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rPr>
              <a:t>)∩FOLLOW(A)=</a:t>
            </a:r>
            <a:r>
              <a:rPr kumimoji="1"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p>
          <a:p>
            <a:pPr marL="548005" marR="0" lvl="1" indent="-273050" algn="l" defTabSz="914400" rtl="0" eaLnBrk="0" fontAlgn="base" latinLnBrk="0" hangingPunct="0">
              <a:lnSpc>
                <a:spcPct val="115000"/>
              </a:lnSpc>
              <a:spcBef>
                <a:spcPts val="500"/>
              </a:spcBef>
              <a:spcAft>
                <a:spcPct val="0"/>
              </a:spcAft>
              <a:buClr>
                <a:schemeClr val="accent2"/>
              </a:buClr>
              <a:buSzPct val="76000"/>
              <a:buFont typeface="Wingdings" panose="05000000000000000000" pitchFamily="2" charset="2"/>
              <a:buNone/>
              <a:defRPr/>
            </a:pPr>
            <a:r>
              <a:rPr kumimoji="1"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                         i=1,2,...,n</a:t>
            </a:r>
          </a:p>
          <a:p>
            <a:pPr marL="273050" marR="0" lvl="0" indent="-273050" algn="l" defTabSz="914400" rtl="0" eaLnBrk="0" fontAlgn="base" latinLnBrk="0" hangingPunct="0">
              <a:lnSpc>
                <a:spcPct val="115000"/>
              </a:lnSpc>
              <a:spcBef>
                <a:spcPts val="600"/>
              </a:spcBef>
              <a:spcAft>
                <a:spcPct val="0"/>
              </a:spcAft>
              <a:buClr>
                <a:schemeClr val="accent1"/>
              </a:buClr>
              <a:buSzPct val="76000"/>
              <a:buFont typeface="Wingdings 3" panose="05040102010807070707" pitchFamily="18" charset="2"/>
              <a:buChar char=""/>
              <a:defRPr/>
            </a:pPr>
            <a:r>
              <a:rPr kumimoji="1"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若一个文法</a:t>
            </a: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G</a:t>
            </a:r>
            <a:r>
              <a:rPr kumimoji="1"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满足以上条件，则称</a:t>
            </a: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G</a:t>
            </a:r>
            <a:r>
              <a:rPr kumimoji="1"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为</a:t>
            </a: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LL(1)</a:t>
            </a:r>
            <a:r>
              <a:rPr kumimoji="1"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文法</a:t>
            </a:r>
            <a:endPar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38916"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2024/4/6</a:t>
            </a:fld>
            <a:endParaRPr lang="zh-TW" altLang="en-US" sz="1400" dirty="0">
              <a:solidFill>
                <a:schemeClr val="tx2"/>
              </a:solidFill>
            </a:endParaRPr>
          </a:p>
        </p:txBody>
      </p:sp>
      <p:sp>
        <p:nvSpPr>
          <p:cNvPr id="38917"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30</a:t>
            </a:fld>
            <a:endParaRPr lang="zh-TW" altLang="en-US" sz="1400" dirty="0">
              <a:solidFill>
                <a:schemeClr val="tx2"/>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LL(1)</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800" b="0" i="0" u="none" strike="noStrike" kern="1200" cap="none" spc="0" normalizeH="0" baseline="0" noProof="0" dirty="0">
                <a:ln>
                  <a:noFill/>
                </a:ln>
                <a:solidFill>
                  <a:schemeClr val="tx2"/>
                </a:solidFill>
                <a:effectLst/>
                <a:uLnTx/>
                <a:uFillTx/>
                <a:latin typeface="+mj-lt"/>
                <a:ea typeface="楷体_GB2312" pitchFamily="49" charset="-122"/>
                <a:cs typeface="+mn-cs"/>
              </a:rPr>
              <a:t>LL(1)</a:t>
            </a:r>
            <a:r>
              <a:rPr kumimoji="0" lang="zh-CN" altLang="en-US" sz="2800" b="0" i="0" u="none" strike="noStrike" kern="1200" cap="none" spc="0" normalizeH="0" baseline="0" noProof="0" dirty="0">
                <a:ln>
                  <a:noFill/>
                </a:ln>
                <a:solidFill>
                  <a:schemeClr val="tx2"/>
                </a:solidFill>
                <a:effectLst/>
                <a:uLnTx/>
                <a:uFillTx/>
                <a:latin typeface="+mj-lt"/>
                <a:ea typeface="楷体_GB2312" pitchFamily="49" charset="-122"/>
                <a:cs typeface="+mn-cs"/>
              </a:rPr>
              <a:t>分析过程</a:t>
            </a:r>
            <a:endPar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假设要用非终结符</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进行匹配，面临的输入符号为</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的所有产生式为</a:t>
            </a:r>
            <a:r>
              <a:rPr kumimoji="0" lang="en-US" altLang="zh-CN" sz="2400" b="0" i="0" u="none" strike="noStrike" kern="1200" cap="none" spc="0" normalizeH="0" baseline="0" noProof="0" dirty="0">
                <a:ln>
                  <a:noFill/>
                </a:ln>
                <a:solidFill>
                  <a:srgbClr val="0000CC"/>
                </a:solidFill>
                <a:effectLst/>
                <a:uLnTx/>
                <a:uFillTx/>
                <a:latin typeface="+mj-lt"/>
                <a:ea typeface="楷体_GB2312" pitchFamily="49" charset="-122"/>
                <a:cs typeface="+mn-cs"/>
              </a:rPr>
              <a:t>A→</a:t>
            </a:r>
            <a:r>
              <a:rPr kumimoji="0" lang="en-US" altLang="zh-CN" sz="2400" b="0"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25000" noProof="0" dirty="0">
                <a:ln>
                  <a:noFill/>
                </a:ln>
                <a:solidFill>
                  <a:srgbClr val="0000CC"/>
                </a:solidFill>
                <a:effectLst/>
                <a:uLnTx/>
                <a:uFillTx/>
                <a:latin typeface="+mj-lt"/>
                <a:ea typeface="楷体_GB2312" pitchFamily="49" charset="-122"/>
                <a:cs typeface="+mn-cs"/>
              </a:rPr>
              <a:t> 1 </a:t>
            </a:r>
            <a:r>
              <a:rPr kumimoji="0" lang="en-US" altLang="zh-CN" sz="2400" b="0" i="0" u="none" strike="noStrike" kern="1200" cap="none" spc="0" normalizeH="0" baseline="0" noProof="0" dirty="0">
                <a:ln>
                  <a:noFill/>
                </a:ln>
                <a:solidFill>
                  <a:srgbClr val="0000CC"/>
                </a:solidFill>
                <a:effectLst/>
                <a:uLnTx/>
                <a:uFillTx/>
                <a:latin typeface="+mj-lt"/>
                <a:ea typeface="楷体_GB2312" pitchFamily="49" charset="-122"/>
                <a:cs typeface="+mn-cs"/>
              </a:rPr>
              <a:t>| </a:t>
            </a:r>
            <a:r>
              <a:rPr kumimoji="0" lang="en-US" altLang="zh-CN" sz="2400" b="0"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25000" noProof="0" dirty="0">
                <a:ln>
                  <a:noFill/>
                </a:ln>
                <a:solidFill>
                  <a:srgbClr val="0000CC"/>
                </a:solidFill>
                <a:effectLst/>
                <a:uLnTx/>
                <a:uFillTx/>
                <a:latin typeface="+mj-lt"/>
                <a:ea typeface="楷体_GB2312" pitchFamily="49" charset="-122"/>
                <a:cs typeface="+mn-cs"/>
              </a:rPr>
              <a:t> 2 </a:t>
            </a:r>
            <a:r>
              <a:rPr kumimoji="0" lang="en-US" altLang="zh-CN" sz="2400" b="0" i="0" u="none" strike="noStrike" kern="1200" cap="none" spc="0" normalizeH="0" baseline="0" noProof="0" dirty="0">
                <a:ln>
                  <a:noFill/>
                </a:ln>
                <a:solidFill>
                  <a:srgbClr val="0000CC"/>
                </a:solidFill>
                <a:effectLst/>
                <a:uLnTx/>
                <a:uFillTx/>
                <a:latin typeface="+mj-lt"/>
                <a:ea typeface="楷体_GB2312" pitchFamily="49" charset="-122"/>
                <a:cs typeface="+mn-cs"/>
              </a:rPr>
              <a:t>| … | </a:t>
            </a:r>
            <a:r>
              <a:rPr kumimoji="0" lang="en-US" altLang="zh-CN" sz="2400" b="0"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25000" noProof="0" dirty="0">
                <a:ln>
                  <a:noFill/>
                </a:ln>
                <a:solidFill>
                  <a:srgbClr val="0000CC"/>
                </a:solidFill>
                <a:effectLst/>
                <a:uLnTx/>
                <a:uFillTx/>
                <a:latin typeface="+mj-lt"/>
                <a:ea typeface="楷体_GB2312" pitchFamily="49" charset="-122"/>
                <a:cs typeface="+mn-cs"/>
              </a:rPr>
              <a:t> n</a:t>
            </a:r>
            <a:endParaRPr kumimoji="0" lang="en-US" altLang="zh-CN" sz="2400" b="0" i="0" u="none" strike="noStrike" kern="1200" cap="none" spc="0" normalizeH="0" baseline="0" noProof="0" dirty="0">
              <a:ln>
                <a:noFill/>
              </a:ln>
              <a:solidFill>
                <a:srgbClr val="0000CC"/>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若</a:t>
            </a:r>
            <a:r>
              <a:rPr kumimoji="0" lang="en-US" altLang="zh-CN" sz="2400" b="0" i="0" u="none" strike="noStrike" kern="1200" cap="none" spc="0" normalizeH="0" baseline="0" noProof="0" dirty="0" err="1">
                <a:ln>
                  <a:noFill/>
                </a:ln>
                <a:solidFill>
                  <a:srgbClr val="0000CC"/>
                </a:solidFill>
                <a:effectLst/>
                <a:uLnTx/>
                <a:uFillTx/>
                <a:latin typeface="+mj-lt"/>
                <a:ea typeface="楷体_GB2312" pitchFamily="49" charset="-122"/>
                <a:cs typeface="+mn-cs"/>
              </a:rPr>
              <a:t>a</a:t>
            </a:r>
            <a:r>
              <a:rPr kumimoji="0" lang="en-US" altLang="zh-CN" sz="2400" b="0" i="0" u="none" strike="noStrike" kern="1200" cap="none" spc="0" normalizeH="0" baseline="0" noProof="0" dirty="0" err="1">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0" noProof="0" dirty="0" err="1">
                <a:ln>
                  <a:noFill/>
                </a:ln>
                <a:solidFill>
                  <a:srgbClr val="0000CC"/>
                </a:solidFill>
                <a:effectLst/>
                <a:uLnTx/>
                <a:uFillTx/>
                <a:latin typeface="+mj-lt"/>
                <a:ea typeface="楷体_GB2312" pitchFamily="49" charset="-122"/>
                <a:cs typeface="+mn-cs"/>
              </a:rPr>
              <a:t>FIRST</a:t>
            </a:r>
            <a:r>
              <a:rPr kumimoji="0" lang="en-US" altLang="zh-CN" sz="2400" b="0" i="0" u="none" strike="noStrike" kern="1200" cap="none" spc="0" normalizeH="0" baseline="0" noProof="0" dirty="0">
                <a:ln>
                  <a:noFill/>
                </a:ln>
                <a:solidFill>
                  <a:srgbClr val="0000CC"/>
                </a:solidFill>
                <a:effectLst/>
                <a:uLnTx/>
                <a:uFillTx/>
                <a:latin typeface="+mj-lt"/>
                <a:ea typeface="楷体_GB2312"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25000" noProof="0" dirty="0">
                <a:ln>
                  <a:noFill/>
                </a:ln>
                <a:solidFill>
                  <a:srgbClr val="0000CC"/>
                </a:solidFill>
                <a:effectLst/>
                <a:uLnTx/>
                <a:uFillTx/>
                <a:latin typeface="+mj-lt"/>
                <a:ea typeface="楷体_GB2312" pitchFamily="49" charset="-122"/>
                <a:cs typeface="+mn-cs"/>
              </a:rPr>
              <a:t> i</a:t>
            </a:r>
            <a:r>
              <a:rPr kumimoji="0" lang="en-US" altLang="zh-CN" sz="2400" b="0" i="0" u="none" strike="noStrike" kern="1200" cap="none" spc="0" normalizeH="0" baseline="0" noProof="0" dirty="0">
                <a:ln>
                  <a:noFill/>
                </a:ln>
                <a:solidFill>
                  <a:srgbClr val="0000CC"/>
                </a:solidFill>
                <a:effectLst/>
                <a:uLnTx/>
                <a:uFillTx/>
                <a:latin typeface="+mj-lt"/>
                <a:ea typeface="楷体_GB2312" pitchFamily="49" charset="-122"/>
                <a:cs typeface="+mn-cs"/>
              </a:rPr>
              <a:t>)</a:t>
            </a:r>
            <a:r>
              <a:rPr kumimoji="0" lang="zh-CN" altLang="en-US" sz="2400" b="0" i="0" u="none" strike="noStrike" kern="1200" cap="none" spc="0" normalizeH="0" baseline="0" noProof="0" dirty="0">
                <a:ln>
                  <a:noFill/>
                </a:ln>
                <a:solidFill>
                  <a:schemeClr val="tx2"/>
                </a:solidFill>
                <a:effectLst/>
                <a:uLnTx/>
                <a:uFillTx/>
                <a:latin typeface="+mj-lt"/>
                <a:ea typeface="楷体_GB2312" pitchFamily="49" charset="-122"/>
                <a:cs typeface="+mn-cs"/>
              </a:rPr>
              <a:t>，</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则</a:t>
            </a:r>
          </a:p>
          <a:p>
            <a:pPr marL="822325" marR="0" lvl="2" indent="-228600" algn="l" defTabSz="914400" rtl="0" eaLnBrk="0" fontAlgn="base" latinLnBrk="0" hangingPunct="0">
              <a:lnSpc>
                <a:spcPct val="100000"/>
              </a:lnSpc>
              <a:spcBef>
                <a:spcPts val="500"/>
              </a:spcBef>
              <a:spcAft>
                <a:spcPct val="0"/>
              </a:spcAft>
              <a:buClr>
                <a:srgbClr val="BCBCBC"/>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指派</a:t>
            </a:r>
            <a:r>
              <a:rPr kumimoji="0" lang="zh-CN" altLang="en-US" sz="2400" b="0"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zh-CN" altLang="en-US" sz="2400" b="0" i="0" u="none" strike="noStrike" kern="1200" cap="none" spc="0" normalizeH="0" baseline="-25000" noProof="0" dirty="0">
                <a:ln>
                  <a:noFill/>
                </a:ln>
                <a:solidFill>
                  <a:srgbClr val="0000CC"/>
                </a:solidFill>
                <a:effectLst/>
                <a:uLnTx/>
                <a:uFillTx/>
                <a:latin typeface="+mj-lt"/>
                <a:ea typeface="楷体_GB2312" pitchFamily="49" charset="-122"/>
                <a:cs typeface="+mn-cs"/>
              </a:rPr>
              <a:t> </a:t>
            </a:r>
            <a:r>
              <a:rPr kumimoji="0" lang="en-US" altLang="zh-CN" sz="2400" b="0" i="0" u="none" strike="noStrike" kern="1200" cap="none" spc="0" normalizeH="0" baseline="-25000" noProof="0" dirty="0">
                <a:ln>
                  <a:noFill/>
                </a:ln>
                <a:solidFill>
                  <a:srgbClr val="0000CC"/>
                </a:solidFill>
                <a:effectLst/>
                <a:uLnTx/>
                <a:uFillTx/>
                <a:latin typeface="+mj-lt"/>
                <a:ea typeface="楷体_GB2312" pitchFamily="49" charset="-122"/>
                <a:cs typeface="+mn-cs"/>
              </a:rPr>
              <a:t>i</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rPr>
              <a:t> </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执行匹配任务</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若</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不属于任何一个候选首符集，则</a:t>
            </a:r>
          </a:p>
          <a:p>
            <a:pPr marL="822325" marR="0" lvl="2" indent="-228600" algn="l" defTabSz="914400" rtl="0" eaLnBrk="0" fontAlgn="base" latinLnBrk="0" hangingPunct="0">
              <a:lnSpc>
                <a:spcPct val="100000"/>
              </a:lnSpc>
              <a:spcBef>
                <a:spcPts val="500"/>
              </a:spcBef>
              <a:spcAft>
                <a:spcPct val="0"/>
              </a:spcAft>
              <a:buClr>
                <a:srgbClr val="BCBCBC"/>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rgbClr val="0000CC"/>
                </a:solidFill>
                <a:effectLst/>
                <a:uLnTx/>
                <a:uFillTx/>
                <a:latin typeface="+mj-lt"/>
                <a:ea typeface="楷体_GB2312" pitchFamily="49" charset="-122"/>
                <a:cs typeface="+mn-cs"/>
              </a:rPr>
              <a:t>若</a:t>
            </a:r>
            <a:r>
              <a:rPr kumimoji="0" lang="zh-CN" altLang="en-US" sz="2400" b="0" i="0" u="none" strike="noStrike" kern="1200" cap="none" spc="0" normalizeH="0" baseline="0" noProof="0" dirty="0">
                <a:ln>
                  <a:noFill/>
                </a:ln>
                <a:solidFill>
                  <a:srgbClr val="FF0000"/>
                </a:solidFill>
                <a:effectLst/>
                <a:uLnTx/>
                <a:uFillTx/>
                <a:latin typeface="+mj-lt"/>
                <a:ea typeface="楷体_GB2312" pitchFamily="49" charset="-122"/>
                <a:cs typeface="+mn-cs"/>
                <a:sym typeface="Symbol" panose="05050102010706020507" pitchFamily="18" charset="2"/>
              </a:rPr>
              <a:t></a:t>
            </a:r>
            <a:r>
              <a:rPr kumimoji="0" lang="zh-CN" altLang="en-US" sz="2400" b="0" i="0" u="none" strike="noStrike" kern="1200" cap="none" spc="0" normalizeH="0" baseline="0" noProof="0" dirty="0">
                <a:ln>
                  <a:noFill/>
                </a:ln>
                <a:solidFill>
                  <a:srgbClr val="FF0000"/>
                </a:solidFill>
                <a:effectLst/>
                <a:uLnTx/>
                <a:uFillTx/>
                <a:latin typeface="+mj-lt"/>
                <a:ea typeface="楷体_GB2312" pitchFamily="49" charset="-122"/>
                <a:cs typeface="+mn-cs"/>
              </a:rPr>
              <a:t>属于某个</a:t>
            </a:r>
            <a:r>
              <a:rPr kumimoji="0" lang="en-US" altLang="zh-CN" sz="2400" b="0" i="0" u="none" strike="noStrike" kern="1200" cap="none" spc="0" normalizeH="0" baseline="0" noProof="0" dirty="0">
                <a:ln>
                  <a:noFill/>
                </a:ln>
                <a:solidFill>
                  <a:srgbClr val="FF0000"/>
                </a:solidFill>
                <a:effectLst/>
                <a:uLnTx/>
                <a:uFillTx/>
                <a:latin typeface="+mj-lt"/>
                <a:ea typeface="楷体_GB2312" pitchFamily="49" charset="-122"/>
                <a:cs typeface="+mn-cs"/>
              </a:rPr>
              <a:t>FIRST(</a:t>
            </a:r>
            <a:r>
              <a:rPr kumimoji="0" lang="en-US" altLang="zh-CN" sz="2400" b="0" i="0" u="none" strike="noStrike" kern="1200" cap="none" spc="0" normalizeH="0" baseline="0" noProof="0" dirty="0">
                <a:ln>
                  <a:noFill/>
                </a:ln>
                <a:solidFill>
                  <a:srgbClr val="FF0000"/>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25000" noProof="0" dirty="0">
                <a:ln>
                  <a:noFill/>
                </a:ln>
                <a:solidFill>
                  <a:srgbClr val="FF0000"/>
                </a:solidFill>
                <a:effectLst/>
                <a:uLnTx/>
                <a:uFillTx/>
                <a:latin typeface="+mj-lt"/>
                <a:ea typeface="楷体_GB2312" pitchFamily="49" charset="-122"/>
                <a:cs typeface="+mn-cs"/>
              </a:rPr>
              <a:t>i</a:t>
            </a:r>
            <a:r>
              <a:rPr kumimoji="0" lang="en-US" altLang="zh-CN" sz="2400" b="0" i="0" u="none" strike="noStrike" kern="1200" cap="none" spc="0" normalizeH="0" baseline="0" noProof="0" dirty="0">
                <a:ln>
                  <a:noFill/>
                </a:ln>
                <a:solidFill>
                  <a:srgbClr val="FF0000"/>
                </a:solidFill>
                <a:effectLst/>
                <a:uLnTx/>
                <a:uFillTx/>
                <a:latin typeface="+mj-lt"/>
                <a:ea typeface="楷体_GB2312" pitchFamily="49" charset="-122"/>
                <a:cs typeface="+mn-cs"/>
              </a:rPr>
              <a:t>)</a:t>
            </a:r>
            <a:r>
              <a:rPr kumimoji="0" lang="zh-CN" altLang="en-US" sz="2400" b="0" i="0" u="none" strike="noStrike" kern="1200" cap="none" spc="0" normalizeH="0" baseline="0" noProof="0" dirty="0">
                <a:ln>
                  <a:noFill/>
                </a:ln>
                <a:solidFill>
                  <a:srgbClr val="FF0000"/>
                </a:solidFill>
                <a:effectLst/>
                <a:uLnTx/>
                <a:uFillTx/>
                <a:latin typeface="+mj-lt"/>
                <a:ea typeface="楷体_GB2312" pitchFamily="49" charset="-122"/>
                <a:cs typeface="+mn-cs"/>
              </a:rPr>
              <a:t>且</a:t>
            </a:r>
            <a:r>
              <a:rPr kumimoji="0" lang="en-US" altLang="zh-CN" sz="2400" b="0" i="0" u="none" strike="noStrike" kern="1200" cap="none" spc="0" normalizeH="0" baseline="0" noProof="0" dirty="0" err="1">
                <a:ln>
                  <a:noFill/>
                </a:ln>
                <a:solidFill>
                  <a:srgbClr val="FF0000"/>
                </a:solidFill>
                <a:effectLst/>
                <a:uLnTx/>
                <a:uFillTx/>
                <a:latin typeface="+mj-lt"/>
                <a:ea typeface="楷体_GB2312" pitchFamily="49" charset="-122"/>
                <a:cs typeface="+mn-cs"/>
              </a:rPr>
              <a:t>a</a:t>
            </a:r>
            <a:r>
              <a:rPr kumimoji="0" lang="en-US" altLang="zh-CN" sz="2400" b="0" i="0" u="none" strike="noStrike" kern="1200" cap="none" spc="0" normalizeH="0" baseline="0" noProof="0" dirty="0" err="1">
                <a:ln>
                  <a:noFill/>
                </a:ln>
                <a:solidFill>
                  <a:srgbClr val="FF0000"/>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0" noProof="0" dirty="0" err="1">
                <a:ln>
                  <a:noFill/>
                </a:ln>
                <a:solidFill>
                  <a:srgbClr val="FF0000"/>
                </a:solidFill>
                <a:effectLst/>
                <a:uLnTx/>
                <a:uFillTx/>
                <a:latin typeface="+mj-lt"/>
                <a:ea typeface="楷体_GB2312" pitchFamily="49" charset="-122"/>
                <a:cs typeface="+mn-cs"/>
              </a:rPr>
              <a:t>FOLLOW</a:t>
            </a:r>
            <a:r>
              <a:rPr kumimoji="0" lang="en-US" altLang="zh-CN" sz="2400" b="0" i="0" u="none" strike="noStrike" kern="1200" cap="none" spc="0" normalizeH="0" baseline="0" noProof="0" dirty="0">
                <a:ln>
                  <a:noFill/>
                </a:ln>
                <a:solidFill>
                  <a:srgbClr val="FF0000"/>
                </a:solidFill>
                <a:effectLst/>
                <a:uLnTx/>
                <a:uFillTx/>
                <a:latin typeface="+mj-lt"/>
                <a:ea typeface="楷体_GB2312" pitchFamily="49" charset="-122"/>
                <a:cs typeface="+mn-cs"/>
              </a:rPr>
              <a:t>(A)</a:t>
            </a:r>
            <a:r>
              <a:rPr kumimoji="0" lang="zh-CN" altLang="en-US" sz="2400" b="0" i="0" u="none" strike="noStrike" kern="1200" cap="none" spc="0" normalizeH="0" baseline="0" noProof="0" dirty="0">
                <a:ln>
                  <a:noFill/>
                </a:ln>
                <a:solidFill>
                  <a:srgbClr val="0000CC"/>
                </a:solidFill>
                <a:effectLst/>
                <a:uLnTx/>
                <a:uFillTx/>
                <a:latin typeface="+mj-lt"/>
                <a:ea typeface="楷体_GB2312" pitchFamily="49" charset="-122"/>
                <a:cs typeface="+mn-cs"/>
              </a:rPr>
              <a:t>，则让</a:t>
            </a:r>
            <a:r>
              <a:rPr kumimoji="0" lang="en-US" altLang="zh-CN" sz="2400" b="0" i="0" u="none" strike="noStrike" kern="1200" cap="none" spc="0" normalizeH="0" baseline="0" noProof="0" dirty="0">
                <a:ln>
                  <a:noFill/>
                </a:ln>
                <a:solidFill>
                  <a:srgbClr val="0000CC"/>
                </a:solidFill>
                <a:effectLst/>
                <a:uLnTx/>
                <a:uFillTx/>
                <a:latin typeface="+mj-lt"/>
                <a:ea typeface="楷体_GB2312" pitchFamily="49" charset="-122"/>
                <a:cs typeface="+mn-cs"/>
              </a:rPr>
              <a:t>A</a:t>
            </a:r>
            <a:r>
              <a:rPr kumimoji="0" lang="zh-CN" altLang="en-US" sz="2400" b="0" i="0" u="none" strike="noStrike" kern="1200" cap="none" spc="0" normalizeH="0" baseline="0" noProof="0" dirty="0">
                <a:ln>
                  <a:noFill/>
                </a:ln>
                <a:solidFill>
                  <a:srgbClr val="0000CC"/>
                </a:solidFill>
                <a:effectLst/>
                <a:uLnTx/>
                <a:uFillTx/>
                <a:latin typeface="+mj-lt"/>
                <a:ea typeface="楷体_GB2312" pitchFamily="49" charset="-122"/>
                <a:cs typeface="+mn-cs"/>
              </a:rPr>
              <a:t>与</a:t>
            </a:r>
            <a:r>
              <a:rPr kumimoji="0" lang="zh-CN" altLang="en-US" sz="2400" b="0"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zh-CN" altLang="en-US" sz="2400" b="0" i="0" u="none" strike="noStrike" kern="1200" cap="none" spc="0" normalizeH="0" baseline="0" noProof="0" dirty="0">
                <a:ln>
                  <a:noFill/>
                </a:ln>
                <a:solidFill>
                  <a:srgbClr val="0000CC"/>
                </a:solidFill>
                <a:effectLst/>
                <a:uLnTx/>
                <a:uFillTx/>
                <a:latin typeface="+mj-lt"/>
                <a:ea typeface="楷体_GB2312" pitchFamily="49" charset="-122"/>
                <a:cs typeface="+mn-cs"/>
              </a:rPr>
              <a:t>自动匹配</a:t>
            </a:r>
          </a:p>
          <a:p>
            <a:pPr marL="822325" marR="0" lvl="2" indent="-228600" algn="l" defTabSz="914400" rtl="0" eaLnBrk="0" fontAlgn="base" latinLnBrk="0" hangingPunct="0">
              <a:lnSpc>
                <a:spcPct val="100000"/>
              </a:lnSpc>
              <a:spcBef>
                <a:spcPts val="500"/>
              </a:spcBef>
              <a:spcAft>
                <a:spcPct val="0"/>
              </a:spcAft>
              <a:buClr>
                <a:srgbClr val="BCBCBC"/>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rgbClr val="0000CC"/>
                </a:solidFill>
                <a:effectLst/>
                <a:uLnTx/>
                <a:uFillTx/>
                <a:latin typeface="+mj-lt"/>
                <a:ea typeface="楷体_GB2312" pitchFamily="49" charset="-122"/>
                <a:cs typeface="+mn-cs"/>
              </a:rPr>
              <a:t>否则，</a:t>
            </a:r>
            <a:r>
              <a:rPr kumimoji="0" lang="en-US" altLang="zh-CN" sz="2400" b="0" i="0" u="none" strike="noStrike" kern="1200" cap="none" spc="0" normalizeH="0" baseline="0" noProof="0" dirty="0">
                <a:ln>
                  <a:noFill/>
                </a:ln>
                <a:solidFill>
                  <a:srgbClr val="0000CC"/>
                </a:solidFill>
                <a:effectLst/>
                <a:uLnTx/>
                <a:uFillTx/>
                <a:latin typeface="+mj-lt"/>
                <a:ea typeface="楷体_GB2312" pitchFamily="49" charset="-122"/>
                <a:cs typeface="+mn-cs"/>
              </a:rPr>
              <a:t>a</a:t>
            </a:r>
            <a:r>
              <a:rPr kumimoji="0" lang="zh-CN" altLang="en-US" sz="2400" b="0" i="0" u="none" strike="noStrike" kern="1200" cap="none" spc="0" normalizeH="0" baseline="0" noProof="0" dirty="0">
                <a:ln>
                  <a:noFill/>
                </a:ln>
                <a:solidFill>
                  <a:srgbClr val="0000CC"/>
                </a:solidFill>
                <a:effectLst/>
                <a:uLnTx/>
                <a:uFillTx/>
                <a:latin typeface="+mj-lt"/>
                <a:ea typeface="楷体_GB2312" pitchFamily="49" charset="-122"/>
                <a:cs typeface="+mn-cs"/>
              </a:rPr>
              <a:t>的出现是一种语法错误</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40964"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2024/4/6</a:t>
            </a:fld>
            <a:endParaRPr lang="zh-TW" altLang="en-US" sz="1400" dirty="0">
              <a:solidFill>
                <a:schemeClr val="tx2"/>
              </a:solidFill>
            </a:endParaRPr>
          </a:p>
        </p:txBody>
      </p:sp>
      <p:sp>
        <p:nvSpPr>
          <p:cNvPr id="40965"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31</a:t>
            </a:fld>
            <a:endParaRPr lang="zh-TW" altLang="en-US" sz="1400" dirty="0">
              <a:solidFill>
                <a:schemeClr val="tx2"/>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vert="horz" wrap="square" lIns="91440" tIns="45720" rIns="91440" bIns="45720" anchor="b" anchorCtr="0"/>
          <a:lstStyle/>
          <a:p>
            <a:r>
              <a:rPr lang="en-US" altLang="zh-TW" kern="1200" dirty="0">
                <a:latin typeface="+mj-lt"/>
                <a:ea typeface="標楷體" pitchFamily="65" charset="-120"/>
                <a:cs typeface="+mj-cs"/>
              </a:rPr>
              <a:t>Recursive Descent </a:t>
            </a:r>
            <a:r>
              <a:rPr lang="en-US" altLang="zh-CN" kern="1200" dirty="0">
                <a:latin typeface="+mj-lt"/>
                <a:ea typeface="宋体" panose="02010600030101010101" pitchFamily="2" charset="-122"/>
                <a:cs typeface="+mj-cs"/>
              </a:rPr>
              <a:t>Parser</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递归下降分析器</a:t>
            </a:r>
          </a:p>
          <a:p>
            <a:pPr marL="548005" marR="0" lvl="1" indent="-273050" algn="l" defTabSz="914400" rtl="0" eaLnBrk="0" fontAlgn="base" latinLnBrk="0" hangingPunct="0">
              <a:lnSpc>
                <a:spcPct val="11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在</a:t>
            </a:r>
            <a:r>
              <a:rPr kumimoji="0" lang="zh-CN" altLang="en-US" sz="2400" b="0" i="0" u="none" strike="noStrike" kern="1200" cap="none" spc="0" normalizeH="0" baseline="0" noProof="0" dirty="0">
                <a:ln>
                  <a:noFill/>
                </a:ln>
                <a:solidFill>
                  <a:srgbClr val="FF0000"/>
                </a:solidFill>
                <a:effectLst/>
                <a:uLnTx/>
                <a:uFillTx/>
                <a:latin typeface="+mj-lt"/>
                <a:ea typeface="楷体_GB2312" pitchFamily="49" charset="-122"/>
                <a:cs typeface="+mn-cs"/>
              </a:rPr>
              <a:t>不含左递归</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和</a:t>
            </a:r>
            <a:r>
              <a:rPr kumimoji="0" lang="zh-CN" altLang="en-US" sz="2400" b="0" i="0" u="none" strike="noStrike" kern="1200" cap="none" spc="0" normalizeH="0" baseline="0" noProof="0" dirty="0">
                <a:ln>
                  <a:noFill/>
                </a:ln>
                <a:solidFill>
                  <a:srgbClr val="FF0000"/>
                </a:solidFill>
                <a:effectLst/>
                <a:uLnTx/>
                <a:uFillTx/>
                <a:latin typeface="+mj-lt"/>
                <a:ea typeface="楷体_GB2312" pitchFamily="49" charset="-122"/>
                <a:cs typeface="+mn-cs"/>
              </a:rPr>
              <a:t>每个非终结符的所有候选式的终结首符集</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都</a:t>
            </a:r>
            <a:r>
              <a:rPr kumimoji="0" lang="zh-CN" altLang="en-US" sz="2400" b="0" i="0" u="none" strike="noStrike" kern="1200" cap="none" spc="0" normalizeH="0" baseline="0" noProof="0" dirty="0">
                <a:ln>
                  <a:noFill/>
                </a:ln>
                <a:solidFill>
                  <a:srgbClr val="FF0000"/>
                </a:solidFill>
                <a:effectLst/>
                <a:uLnTx/>
                <a:uFillTx/>
                <a:latin typeface="+mj-lt"/>
                <a:ea typeface="楷体_GB2312" pitchFamily="49" charset="-122"/>
                <a:cs typeface="+mn-cs"/>
              </a:rPr>
              <a:t>两两不相交</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条件下，构造一个不带回溯的自上而下分析程序</a:t>
            </a:r>
            <a:endPar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10000"/>
              </a:lnSpc>
              <a:spcBef>
                <a:spcPts val="500"/>
              </a:spcBef>
              <a:spcAft>
                <a:spcPct val="0"/>
              </a:spcAft>
              <a:buClr>
                <a:schemeClr val="accent2"/>
              </a:buClr>
              <a:buSzPct val="76000"/>
              <a:buFont typeface="Wingdings 3" panose="05040102010807070707" pitchFamily="18" charset="2"/>
              <a:buChar char=""/>
              <a:defRPr/>
            </a:pPr>
            <a:endPar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1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该分析程序由一组</a:t>
            </a:r>
            <a:r>
              <a:rPr kumimoji="0" lang="zh-CN" altLang="en-US" sz="2400" b="0" i="0" u="none" strike="noStrike" kern="1200" cap="none" spc="0" normalizeH="0" baseline="0" noProof="0" dirty="0">
                <a:ln>
                  <a:noFill/>
                </a:ln>
                <a:solidFill>
                  <a:srgbClr val="FF0000"/>
                </a:solidFill>
                <a:effectLst/>
                <a:uLnTx/>
                <a:uFillTx/>
                <a:latin typeface="+mj-lt"/>
                <a:ea typeface="楷体_GB2312" pitchFamily="49" charset="-122"/>
                <a:cs typeface="+mn-cs"/>
              </a:rPr>
              <a:t>递归</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过程组成，每个过程对应文法的一个非终结符</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41988"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2024/4/6</a:t>
            </a:fld>
            <a:endParaRPr lang="zh-TW" altLang="en-US" sz="1400" dirty="0">
              <a:solidFill>
                <a:schemeClr val="tx2"/>
              </a:solidFill>
            </a:endParaRPr>
          </a:p>
        </p:txBody>
      </p:sp>
      <p:sp>
        <p:nvSpPr>
          <p:cNvPr id="41989"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32</a:t>
            </a:fld>
            <a:endParaRPr lang="zh-TW" altLang="en-US" sz="1400" dirty="0">
              <a:solidFill>
                <a:schemeClr val="tx2"/>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vert="horz" wrap="square" lIns="91440" tIns="45720" rIns="91440" bIns="45720" anchor="b" anchorCtr="0"/>
          <a:lstStyle/>
          <a:p>
            <a:r>
              <a:rPr lang="en-US" altLang="zh-TW" kern="1200" dirty="0">
                <a:latin typeface="+mj-lt"/>
                <a:ea typeface="標楷體" pitchFamily="65" charset="-120"/>
                <a:cs typeface="+mj-cs"/>
              </a:rPr>
              <a:t>Recursive Descent </a:t>
            </a:r>
            <a:r>
              <a:rPr lang="en-US" altLang="zh-CN" kern="1200" dirty="0">
                <a:latin typeface="+mj-lt"/>
                <a:ea typeface="宋体" panose="02010600030101010101" pitchFamily="2" charset="-122"/>
                <a:cs typeface="+mj-cs"/>
              </a:rPr>
              <a:t>Parser</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4955" marR="0" lvl="1" indent="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None/>
              <a:defRPr/>
            </a:pPr>
            <a:r>
              <a:rPr kumimoji="0" lang="zh-CN" altLang="en-US" sz="2800" b="0" i="0" u="none" strike="noStrike" kern="1200" cap="none" spc="0" normalizeH="0" baseline="0" noProof="0" dirty="0">
                <a:ln>
                  <a:noFill/>
                </a:ln>
                <a:solidFill>
                  <a:srgbClr val="00823B"/>
                </a:solidFill>
                <a:effectLst/>
                <a:uLnTx/>
                <a:uFillTx/>
                <a:latin typeface="+mj-lt"/>
                <a:ea typeface="楷体_GB2312" pitchFamily="49" charset="-122"/>
                <a:cs typeface="+mn-cs"/>
              </a:rPr>
              <a:t>例</a:t>
            </a:r>
            <a:r>
              <a:rPr kumimoji="0" lang="en-US" altLang="zh-CN" sz="2800" b="0" i="0" u="none" strike="noStrike" kern="1200" cap="none" spc="0" normalizeH="0" baseline="0" noProof="0" dirty="0">
                <a:ln>
                  <a:noFill/>
                </a:ln>
                <a:solidFill>
                  <a:srgbClr val="00823B"/>
                </a:solidFill>
                <a:effectLst/>
                <a:uLnTx/>
                <a:uFillTx/>
                <a:latin typeface="+mj-lt"/>
                <a:ea typeface="楷体_GB2312" pitchFamily="49" charset="-122"/>
                <a:cs typeface="+mn-cs"/>
              </a:rPr>
              <a:t>9</a:t>
            </a:r>
            <a:r>
              <a:rPr kumimoji="0" lang="zh-CN" altLang="en-US" sz="2800" b="1" i="0" u="none" strike="noStrike" kern="1200" cap="none" spc="0" normalizeH="0" baseline="0" noProof="0" dirty="0">
                <a:ln>
                  <a:noFill/>
                </a:ln>
                <a:solidFill>
                  <a:schemeClr val="tx1"/>
                </a:solidFill>
                <a:effectLst/>
                <a:uLnTx/>
                <a:uFillTx/>
                <a:latin typeface="+mj-lt"/>
                <a:ea typeface="楷体_GB2312" pitchFamily="49" charset="-122"/>
                <a:cs typeface="+mn-cs"/>
              </a:rPr>
              <a:t>：考虑文法：</a:t>
            </a:r>
            <a:endParaRPr kumimoji="0" lang="en-US" altLang="zh-CN" sz="2800" b="1"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274955" marR="0" lvl="1" indent="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None/>
              <a:defRPr/>
            </a:pPr>
            <a:endParaRPr kumimoji="0" lang="en-US" altLang="zh-CN" sz="2800" b="1" i="0" u="none" strike="noStrike" kern="1200" cap="none" spc="0" normalizeH="0" baseline="0" noProof="0" dirty="0">
              <a:ln>
                <a:noFill/>
              </a:ln>
              <a:solidFill>
                <a:srgbClr val="0000CC"/>
              </a:solidFill>
              <a:effectLst/>
              <a:uLnTx/>
              <a:uFillTx/>
              <a:latin typeface="+mj-lt"/>
              <a:ea typeface="楷体_GB2312" pitchFamily="49" charset="-122"/>
              <a:cs typeface="+mn-cs"/>
            </a:endParaRPr>
          </a:p>
          <a:p>
            <a:pPr marL="274955" marR="0" lvl="1" indent="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None/>
              <a:defRPr/>
            </a:pPr>
            <a:r>
              <a:rPr kumimoji="0" lang="en-US" altLang="zh-CN" sz="2800" b="1" i="0" u="none" strike="noStrike" kern="1200" cap="none" spc="0" normalizeH="0" baseline="0" noProof="0" dirty="0">
                <a:ln>
                  <a:noFill/>
                </a:ln>
                <a:solidFill>
                  <a:srgbClr val="0000CC"/>
                </a:solidFill>
                <a:effectLst/>
                <a:uLnTx/>
                <a:uFillTx/>
                <a:latin typeface="+mj-lt"/>
                <a:ea typeface="楷体_GB2312" pitchFamily="49" charset="-122"/>
                <a:cs typeface="+mn-cs"/>
              </a:rPr>
              <a:t>    E→TE</a:t>
            </a:r>
            <a:r>
              <a:rPr kumimoji="0" lang="en-US" altLang="zh-CN" sz="2800" b="1"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p>
          <a:p>
            <a:pPr marL="274955" marR="0" lvl="1" indent="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None/>
              <a:defRPr/>
            </a:pPr>
            <a:r>
              <a:rPr kumimoji="0" lang="en-US" altLang="zh-CN" sz="2800" b="1" i="0" u="none" strike="noStrike" kern="1200" cap="none" spc="0" normalizeH="0" baseline="0" noProof="0" dirty="0">
                <a:ln>
                  <a:noFill/>
                </a:ln>
                <a:solidFill>
                  <a:srgbClr val="0000CC"/>
                </a:solidFill>
                <a:effectLst/>
                <a:uLnTx/>
                <a:uFillTx/>
                <a:latin typeface="+mj-lt"/>
                <a:ea typeface="楷体_GB2312" pitchFamily="49" charset="-122"/>
                <a:cs typeface="+mn-cs"/>
              </a:rPr>
              <a:t>    E</a:t>
            </a:r>
            <a:r>
              <a:rPr kumimoji="0" lang="en-US" altLang="zh-CN" sz="2800" b="1"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800" b="1" i="0" u="none" strike="noStrike" kern="1200" cap="none" spc="0" normalizeH="0" baseline="0" noProof="0" dirty="0">
                <a:ln>
                  <a:noFill/>
                </a:ln>
                <a:solidFill>
                  <a:srgbClr val="0000CC"/>
                </a:solidFill>
                <a:effectLst/>
                <a:uLnTx/>
                <a:uFillTx/>
                <a:latin typeface="+mj-lt"/>
                <a:ea typeface="楷体_GB2312" pitchFamily="49" charset="-122"/>
                <a:cs typeface="+mn-cs"/>
              </a:rPr>
              <a:t>→+TE</a:t>
            </a:r>
            <a:r>
              <a:rPr kumimoji="0" lang="en-US" altLang="zh-CN" sz="2800" b="1"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800" b="1" i="0" u="none" strike="noStrike" kern="1200" cap="none" spc="0" normalizeH="0" baseline="0" noProof="0" dirty="0">
                <a:ln>
                  <a:noFill/>
                </a:ln>
                <a:solidFill>
                  <a:srgbClr val="0000CC"/>
                </a:solidFill>
                <a:effectLst/>
                <a:uLnTx/>
                <a:uFillTx/>
                <a:latin typeface="+mj-lt"/>
                <a:ea typeface="楷体_GB2312" pitchFamily="49" charset="-122"/>
                <a:cs typeface="+mn-cs"/>
              </a:rPr>
              <a:t> | </a:t>
            </a:r>
            <a:r>
              <a:rPr kumimoji="0" lang="en-US" altLang="zh-CN" sz="2800" b="1"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p>
          <a:p>
            <a:pPr marL="274955" marR="0" lvl="1" indent="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None/>
              <a:defRPr/>
            </a:pPr>
            <a:r>
              <a:rPr kumimoji="0" lang="en-US" altLang="zh-CN" sz="2800" b="1" i="0" u="none" strike="noStrike" kern="1200" cap="none" spc="0" normalizeH="0" baseline="0" noProof="0" dirty="0">
                <a:ln>
                  <a:noFill/>
                </a:ln>
                <a:solidFill>
                  <a:srgbClr val="0000CC"/>
                </a:solidFill>
                <a:effectLst/>
                <a:uLnTx/>
                <a:uFillTx/>
                <a:latin typeface="+mj-lt"/>
                <a:ea typeface="楷体_GB2312" pitchFamily="49" charset="-122"/>
                <a:cs typeface="+mn-cs"/>
              </a:rPr>
              <a:t>    T→FT</a:t>
            </a:r>
            <a:r>
              <a:rPr kumimoji="0" lang="en-US" altLang="zh-CN" sz="2800" b="1"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p>
          <a:p>
            <a:pPr marL="274955" marR="0" lvl="1" indent="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None/>
              <a:defRPr/>
            </a:pPr>
            <a:r>
              <a:rPr kumimoji="0" lang="en-US" altLang="zh-CN" sz="2800" b="1" i="0" u="none" strike="noStrike" kern="1200" cap="none" spc="0" normalizeH="0" baseline="0" noProof="0" dirty="0">
                <a:ln>
                  <a:noFill/>
                </a:ln>
                <a:solidFill>
                  <a:srgbClr val="0000CC"/>
                </a:solidFill>
                <a:effectLst/>
                <a:uLnTx/>
                <a:uFillTx/>
                <a:latin typeface="+mj-lt"/>
                <a:ea typeface="楷体_GB2312" pitchFamily="49" charset="-122"/>
                <a:cs typeface="+mn-cs"/>
              </a:rPr>
              <a:t>    T</a:t>
            </a:r>
            <a:r>
              <a:rPr kumimoji="0" lang="en-US" altLang="zh-CN" sz="2800" b="1"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800" b="1" i="0" u="none" strike="noStrike" kern="1200" cap="none" spc="0" normalizeH="0" baseline="0" noProof="0" dirty="0">
                <a:ln>
                  <a:noFill/>
                </a:ln>
                <a:solidFill>
                  <a:srgbClr val="0000CC"/>
                </a:solidFill>
                <a:effectLst/>
                <a:uLnTx/>
                <a:uFillTx/>
                <a:latin typeface="+mj-lt"/>
                <a:ea typeface="楷体_GB2312" pitchFamily="49" charset="-122"/>
                <a:cs typeface="+mn-cs"/>
              </a:rPr>
              <a:t>→*FT</a:t>
            </a:r>
            <a:r>
              <a:rPr kumimoji="0" lang="en-US" altLang="zh-CN" sz="2800" b="1"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800" b="1" i="0" u="none" strike="noStrike" kern="1200" cap="none" spc="0" normalizeH="0" baseline="0" noProof="0" dirty="0">
                <a:ln>
                  <a:noFill/>
                </a:ln>
                <a:solidFill>
                  <a:srgbClr val="0000CC"/>
                </a:solidFill>
                <a:effectLst/>
                <a:uLnTx/>
                <a:uFillTx/>
                <a:latin typeface="+mj-lt"/>
                <a:ea typeface="楷体_GB2312" pitchFamily="49" charset="-122"/>
                <a:cs typeface="+mn-cs"/>
              </a:rPr>
              <a:t> | </a:t>
            </a:r>
            <a:r>
              <a:rPr kumimoji="0" lang="en-US" altLang="zh-CN" sz="2800" b="1"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p>
          <a:p>
            <a:pPr marL="274955" marR="0" lvl="1" indent="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None/>
              <a:defRPr/>
            </a:pPr>
            <a:r>
              <a:rPr kumimoji="0" lang="en-US" altLang="zh-CN" sz="2800" b="1" i="0" u="none" strike="noStrike" kern="1200" cap="none" spc="0" normalizeH="0" baseline="0" noProof="0" dirty="0">
                <a:ln>
                  <a:noFill/>
                </a:ln>
                <a:solidFill>
                  <a:srgbClr val="0000CC"/>
                </a:solidFill>
                <a:effectLst/>
                <a:uLnTx/>
                <a:uFillTx/>
                <a:latin typeface="+mj-lt"/>
                <a:ea typeface="楷体_GB2312" pitchFamily="49" charset="-122"/>
                <a:cs typeface="+mn-cs"/>
              </a:rPr>
              <a:t>    F→(E) | i	</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800" b="0" i="0" u="none" strike="noStrike" kern="1200" cap="none" spc="0" normalizeH="0" baseline="0" noProof="0" dirty="0">
              <a:ln>
                <a:noFill/>
              </a:ln>
              <a:solidFill>
                <a:schemeClr val="tx1"/>
              </a:solidFill>
              <a:effectLst/>
              <a:uLnTx/>
              <a:uFillTx/>
              <a:latin typeface="+mj-lt"/>
              <a:ea typeface="+mn-ea"/>
              <a:cs typeface="+mn-cs"/>
            </a:endParaRPr>
          </a:p>
        </p:txBody>
      </p:sp>
      <p:sp>
        <p:nvSpPr>
          <p:cNvPr id="43012"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2024/4/6</a:t>
            </a:fld>
            <a:endParaRPr lang="zh-TW" altLang="en-US" sz="1400" dirty="0">
              <a:solidFill>
                <a:schemeClr val="tx2"/>
              </a:solidFill>
            </a:endParaRPr>
          </a:p>
        </p:txBody>
      </p:sp>
      <p:sp>
        <p:nvSpPr>
          <p:cNvPr id="43013"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33</a:t>
            </a:fld>
            <a:endParaRPr lang="zh-TW" altLang="en-US" sz="1400" dirty="0">
              <a:solidFill>
                <a:schemeClr val="tx2"/>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vert="horz" wrap="square" lIns="91440" tIns="45720" rIns="91440" bIns="45720" anchor="b" anchorCtr="0"/>
          <a:lstStyle/>
          <a:p>
            <a:r>
              <a:rPr lang="en-US" altLang="zh-TW" kern="1200" dirty="0">
                <a:latin typeface="+mj-lt"/>
                <a:ea typeface="標楷體" pitchFamily="65" charset="-120"/>
                <a:cs typeface="+mj-cs"/>
              </a:rPr>
              <a:t>Recursive Descent </a:t>
            </a:r>
            <a:r>
              <a:rPr lang="en-US" altLang="zh-CN" kern="1200" dirty="0">
                <a:latin typeface="+mj-lt"/>
                <a:ea typeface="宋体" panose="02010600030101010101" pitchFamily="2" charset="-122"/>
                <a:cs typeface="+mj-cs"/>
              </a:rPr>
              <a:t>Parser</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68313" y="2565400"/>
            <a:ext cx="3249613" cy="2209800"/>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600" b="0" i="0" u="none" strike="noStrike" kern="1200" cap="none" spc="0" normalizeH="0" baseline="0" noProof="0" dirty="0">
                <a:ln>
                  <a:noFill/>
                </a:ln>
                <a:solidFill>
                  <a:srgbClr val="006600"/>
                </a:solidFill>
                <a:effectLst/>
                <a:uLnTx/>
                <a:uFillTx/>
                <a:latin typeface="+mj-lt"/>
                <a:ea typeface="宋体" panose="02010600030101010101" pitchFamily="2" charset="-122"/>
                <a:cs typeface="+mn-cs"/>
              </a:rPr>
              <a:t>PROCEDURE E;</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600" b="0" i="0" u="none" strike="noStrike" kern="1200" cap="none" spc="0" normalizeH="0" baseline="0" noProof="0" dirty="0">
                <a:ln>
                  <a:noFill/>
                </a:ln>
                <a:solidFill>
                  <a:srgbClr val="006600"/>
                </a:solidFill>
                <a:effectLst/>
                <a:uLnTx/>
                <a:uFillTx/>
                <a:latin typeface="+mj-lt"/>
                <a:ea typeface="宋体" panose="02010600030101010101" pitchFamily="2" charset="-122"/>
                <a:cs typeface="+mn-cs"/>
              </a:rPr>
              <a:t>BEGIN</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600" b="0" i="0" u="none" strike="noStrike" kern="1200" cap="none" spc="0" normalizeH="0" baseline="0" noProof="0" dirty="0">
                <a:ln>
                  <a:noFill/>
                </a:ln>
                <a:solidFill>
                  <a:srgbClr val="006600"/>
                </a:solidFill>
                <a:effectLst/>
                <a:uLnTx/>
                <a:uFillTx/>
                <a:latin typeface="+mj-lt"/>
                <a:ea typeface="宋体" panose="02010600030101010101" pitchFamily="2" charset="-122"/>
                <a:cs typeface="+mn-cs"/>
              </a:rPr>
              <a:t>  T;E</a:t>
            </a:r>
            <a:r>
              <a:rPr kumimoji="0" lang="en-US" altLang="zh-CN" sz="2600" b="0" i="1" u="none" strike="noStrike" kern="1200" cap="none" spc="0" normalizeH="0" baseline="0" noProof="0" dirty="0">
                <a:ln>
                  <a:noFill/>
                </a:ln>
                <a:solidFill>
                  <a:srgbClr val="006600"/>
                </a:solidFill>
                <a:effectLst/>
                <a:uLnTx/>
                <a:uFillTx/>
                <a:latin typeface="+mj-lt"/>
                <a:ea typeface="宋体" panose="02010600030101010101" pitchFamily="2" charset="-122"/>
                <a:cs typeface="+mn-cs"/>
              </a:rPr>
              <a:t>′</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600" b="0" i="1" u="none" strike="noStrike" kern="1200" cap="none" spc="0" normalizeH="0" baseline="0" noProof="0" dirty="0">
                <a:ln>
                  <a:noFill/>
                </a:ln>
                <a:solidFill>
                  <a:srgbClr val="006600"/>
                </a:solidFill>
                <a:effectLst/>
                <a:uLnTx/>
                <a:uFillTx/>
                <a:latin typeface="+mj-lt"/>
                <a:ea typeface="宋体" panose="02010600030101010101" pitchFamily="2" charset="-122"/>
                <a:cs typeface="+mn-cs"/>
              </a:rPr>
              <a:t>END;</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mn-ea"/>
              <a:cs typeface="+mn-cs"/>
            </a:endParaRPr>
          </a:p>
        </p:txBody>
      </p:sp>
      <p:sp>
        <p:nvSpPr>
          <p:cNvPr id="44036"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2024/4/6</a:t>
            </a:fld>
            <a:endParaRPr lang="zh-TW" altLang="en-US" sz="1400" dirty="0">
              <a:solidFill>
                <a:schemeClr val="tx2"/>
              </a:solidFill>
            </a:endParaRPr>
          </a:p>
        </p:txBody>
      </p:sp>
      <p:sp>
        <p:nvSpPr>
          <p:cNvPr id="44037"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34</a:t>
            </a:fld>
            <a:endParaRPr lang="zh-TW" altLang="en-US" sz="1400" dirty="0">
              <a:solidFill>
                <a:schemeClr val="tx2"/>
              </a:solidFill>
            </a:endParaRPr>
          </a:p>
        </p:txBody>
      </p:sp>
      <p:sp>
        <p:nvSpPr>
          <p:cNvPr id="6" name="Rectangle 5"/>
          <p:cNvSpPr/>
          <p:nvPr/>
        </p:nvSpPr>
        <p:spPr>
          <a:xfrm>
            <a:off x="1116013" y="1693863"/>
            <a:ext cx="1739900" cy="460375"/>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0000FF"/>
                </a:solidFill>
                <a:effectLst/>
                <a:uLnTx/>
                <a:uFillTx/>
                <a:latin typeface="+mj-lt"/>
                <a:ea typeface="+mn-ea"/>
                <a:cs typeface="+mn-cs"/>
              </a:rPr>
              <a:t>E  —</a:t>
            </a:r>
            <a:r>
              <a:rPr kumimoji="1" lang="zh-CN" altLang="en-US" sz="2400" b="1" i="0" u="none" strike="noStrike" kern="1200" cap="none" spc="0" normalizeH="0" baseline="0" noProof="0" dirty="0">
                <a:ln>
                  <a:noFill/>
                </a:ln>
                <a:solidFill>
                  <a:srgbClr val="0000FF"/>
                </a:solidFill>
                <a:effectLst/>
                <a:uLnTx/>
                <a:uFillTx/>
                <a:latin typeface="+mj-lt"/>
                <a:ea typeface="+mn-ea"/>
                <a:cs typeface="+mn-cs"/>
              </a:rPr>
              <a:t>＞</a:t>
            </a:r>
            <a:r>
              <a:rPr kumimoji="1" lang="en-US" altLang="zh-CN" sz="2400" b="1" i="0" u="none" strike="noStrike" kern="1200" cap="none" spc="0" normalizeH="0" baseline="0" noProof="0" dirty="0">
                <a:ln>
                  <a:noFill/>
                </a:ln>
                <a:solidFill>
                  <a:srgbClr val="0000FF"/>
                </a:solidFill>
                <a:effectLst/>
                <a:uLnTx/>
                <a:uFillTx/>
                <a:latin typeface="+mj-lt"/>
                <a:ea typeface="+mn-ea"/>
                <a:cs typeface="+mn-cs"/>
              </a:rPr>
              <a:t>TE′</a:t>
            </a:r>
          </a:p>
        </p:txBody>
      </p:sp>
      <p:sp>
        <p:nvSpPr>
          <p:cNvPr id="7" name="Rectangle 6"/>
          <p:cNvSpPr/>
          <p:nvPr/>
        </p:nvSpPr>
        <p:spPr>
          <a:xfrm>
            <a:off x="5148263" y="1711325"/>
            <a:ext cx="1827213" cy="461963"/>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0000FF"/>
                </a:solidFill>
                <a:effectLst/>
                <a:uLnTx/>
                <a:uFillTx/>
                <a:latin typeface="+mj-lt"/>
                <a:ea typeface="+mn-ea"/>
                <a:cs typeface="+mn-cs"/>
              </a:rPr>
              <a:t>T —</a:t>
            </a:r>
            <a:r>
              <a:rPr kumimoji="1" lang="zh-CN" altLang="en-US" sz="2400" b="1" i="0" u="none" strike="noStrike" kern="1200" cap="none" spc="0" normalizeH="0" baseline="0" noProof="0" dirty="0">
                <a:ln>
                  <a:noFill/>
                </a:ln>
                <a:solidFill>
                  <a:srgbClr val="0000FF"/>
                </a:solidFill>
                <a:effectLst/>
                <a:uLnTx/>
                <a:uFillTx/>
                <a:latin typeface="+mj-lt"/>
                <a:ea typeface="+mn-ea"/>
                <a:cs typeface="+mn-cs"/>
              </a:rPr>
              <a:t>＞  </a:t>
            </a:r>
            <a:r>
              <a:rPr kumimoji="1" lang="en-US" altLang="zh-CN" sz="2400" b="1" i="0" u="none" strike="noStrike" kern="1200" cap="none" spc="0" normalizeH="0" baseline="0" noProof="0" dirty="0">
                <a:ln>
                  <a:noFill/>
                </a:ln>
                <a:solidFill>
                  <a:srgbClr val="0000FF"/>
                </a:solidFill>
                <a:effectLst/>
                <a:uLnTx/>
                <a:uFillTx/>
                <a:latin typeface="+mj-lt"/>
                <a:ea typeface="+mn-ea"/>
                <a:cs typeface="+mn-cs"/>
              </a:rPr>
              <a:t>FT′</a:t>
            </a:r>
          </a:p>
        </p:txBody>
      </p:sp>
      <p:sp>
        <p:nvSpPr>
          <p:cNvPr id="8" name="Content Placeholder 2"/>
          <p:cNvSpPr txBox="1"/>
          <p:nvPr/>
        </p:nvSpPr>
        <p:spPr bwMode="auto">
          <a:xfrm>
            <a:off x="4489450" y="2587625"/>
            <a:ext cx="32512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lgn="l" rtl="0" eaLnBrk="0" fontAlgn="base" hangingPunct="0">
              <a:spcBef>
                <a:spcPts val="600"/>
              </a:spcBef>
              <a:spcAft>
                <a:spcPct val="0"/>
              </a:spcAft>
              <a:buClr>
                <a:schemeClr val="accent1"/>
              </a:buClr>
              <a:buSzPct val="76000"/>
              <a:buFont typeface="Wingdings 3" panose="05040102010807070707" pitchFamily="18" charset="2"/>
              <a:buChar char=""/>
              <a:defRPr sz="2600" kern="1200">
                <a:solidFill>
                  <a:schemeClr val="tx1"/>
                </a:solidFill>
                <a:latin typeface="+mn-lt"/>
                <a:ea typeface="+mn-ea"/>
                <a:cs typeface="+mn-cs"/>
              </a:defRPr>
            </a:lvl1pPr>
            <a:lvl2pPr marL="548005" indent="-273050" algn="l" rtl="0" eaLnBrk="0" fontAlgn="base" hangingPunct="0">
              <a:spcBef>
                <a:spcPts val="500"/>
              </a:spcBef>
              <a:spcAft>
                <a:spcPct val="0"/>
              </a:spcAft>
              <a:buClr>
                <a:schemeClr val="accent2"/>
              </a:buClr>
              <a:buSzPct val="76000"/>
              <a:buFont typeface="Wingdings 3" panose="05040102010807070707"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anose="05040102010807070707" pitchFamily="18" charset="2"/>
              <a:buChar char=""/>
              <a:defRPr sz="2000" kern="1200">
                <a:solidFill>
                  <a:schemeClr val="tx1"/>
                </a:solidFill>
                <a:latin typeface="+mn-lt"/>
                <a:ea typeface="+mn-ea"/>
                <a:cs typeface="+mn-cs"/>
              </a:defRPr>
            </a:lvl3pPr>
            <a:lvl4pPr marL="1097280" indent="-228600" algn="l" rtl="0" eaLnBrk="0" fontAlgn="base" hangingPunct="0">
              <a:spcBef>
                <a:spcPts val="400"/>
              </a:spcBef>
              <a:spcAft>
                <a:spcPct val="0"/>
              </a:spcAft>
              <a:buClr>
                <a:srgbClr val="8BA2B4"/>
              </a:buClr>
              <a:buSzPct val="70000"/>
              <a:buFont typeface="Wingdings" panose="05000000000000000000" pitchFamily="2" charset="2"/>
              <a:buChar char=""/>
              <a:defRPr sz="2000"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anose="05000000000000000000"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panose="05040102010807070707"/>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panose="05040102010807070707"/>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panose="05040102010807070707"/>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panose="05040102010807070707"/>
              <a:buChar char=""/>
              <a:defRPr kumimoji="0" lang="en-US" sz="1200" kern="1200" smtClean="0">
                <a:solidFill>
                  <a:schemeClr val="tx1"/>
                </a:solidFill>
                <a:latin typeface="+mn-lt"/>
                <a:ea typeface="+mn-ea"/>
                <a:cs typeface="+mn-cs"/>
              </a:defRPr>
            </a:lvl9pPr>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1" lang="en-US" altLang="zh-CN" sz="2600" b="0" i="0" u="none" strike="noStrike" kern="1200" cap="none" spc="0" normalizeH="0" baseline="0" noProof="0" dirty="0">
                <a:ln>
                  <a:noFill/>
                </a:ln>
                <a:solidFill>
                  <a:srgbClr val="006600"/>
                </a:solidFill>
                <a:effectLst/>
                <a:uLnTx/>
                <a:uFillTx/>
                <a:latin typeface="+mj-lt"/>
                <a:ea typeface="宋体" panose="02010600030101010101" pitchFamily="2" charset="-122"/>
                <a:cs typeface="+mn-cs"/>
              </a:rPr>
              <a:t>PROCEDURE T;</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1" lang="en-US" altLang="zh-CN" sz="2600" b="0" i="0" u="none" strike="noStrike" kern="1200" cap="none" spc="0" normalizeH="0" baseline="0" noProof="0" dirty="0">
                <a:ln>
                  <a:noFill/>
                </a:ln>
                <a:solidFill>
                  <a:srgbClr val="006600"/>
                </a:solidFill>
                <a:effectLst/>
                <a:uLnTx/>
                <a:uFillTx/>
                <a:latin typeface="+mj-lt"/>
                <a:ea typeface="宋体" panose="02010600030101010101" pitchFamily="2" charset="-122"/>
                <a:cs typeface="+mn-cs"/>
              </a:rPr>
              <a:t>BEGIN</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1" lang="en-US" altLang="zh-CN" sz="2600" b="0" i="0" u="none" strike="noStrike" kern="1200" cap="none" spc="0" normalizeH="0" baseline="0" noProof="0" dirty="0">
                <a:ln>
                  <a:noFill/>
                </a:ln>
                <a:solidFill>
                  <a:srgbClr val="006600"/>
                </a:solidFill>
                <a:effectLst/>
                <a:uLnTx/>
                <a:uFillTx/>
                <a:latin typeface="+mj-lt"/>
                <a:ea typeface="宋体" panose="02010600030101010101" pitchFamily="2" charset="-122"/>
                <a:cs typeface="+mn-cs"/>
              </a:rPr>
              <a:t>  F;T</a:t>
            </a:r>
            <a:r>
              <a:rPr kumimoji="1" lang="en-US" altLang="zh-CN" sz="2600" b="0" i="1" u="none" strike="noStrike" kern="1200" cap="none" spc="0" normalizeH="0" baseline="0" noProof="0" dirty="0">
                <a:ln>
                  <a:noFill/>
                </a:ln>
                <a:solidFill>
                  <a:srgbClr val="006600"/>
                </a:solidFill>
                <a:effectLst/>
                <a:uLnTx/>
                <a:uFillTx/>
                <a:latin typeface="+mj-lt"/>
                <a:ea typeface="宋体" panose="02010600030101010101" pitchFamily="2" charset="-122"/>
                <a:cs typeface="+mn-cs"/>
              </a:rPr>
              <a:t>′</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1" lang="en-US" altLang="zh-CN" sz="2600" b="0" i="1" u="none" strike="noStrike" kern="1200" cap="none" spc="0" normalizeH="0" baseline="0" noProof="0" dirty="0">
                <a:ln>
                  <a:noFill/>
                </a:ln>
                <a:solidFill>
                  <a:srgbClr val="006600"/>
                </a:solidFill>
                <a:effectLst/>
                <a:uLnTx/>
                <a:uFillTx/>
                <a:latin typeface="+mj-lt"/>
                <a:ea typeface="宋体" panose="02010600030101010101" pitchFamily="2" charset="-122"/>
                <a:cs typeface="+mn-cs"/>
              </a:rPr>
              <a:t>END;</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1" lang="zh-CN" altLang="en-US" sz="2600" b="0" i="0" u="none" strike="noStrike" kern="1200" cap="none" spc="0" normalizeH="0" baseline="0" noProof="0" dirty="0">
              <a:ln>
                <a:noFill/>
              </a:ln>
              <a:solidFill>
                <a:schemeClr val="tx1"/>
              </a:solidFill>
              <a:effectLst/>
              <a:uLnTx/>
              <a:uFillTx/>
              <a:latin typeface="+mj-lt"/>
              <a:ea typeface="+mn-ea"/>
              <a:cs typeface="+mn-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vert="horz" wrap="square" lIns="91440" tIns="45720" rIns="91440" bIns="45720" anchor="b" anchorCtr="0"/>
          <a:lstStyle/>
          <a:p>
            <a:r>
              <a:rPr lang="en-US" altLang="zh-TW" kern="1200" dirty="0">
                <a:latin typeface="+mj-lt"/>
                <a:ea typeface="標楷體" pitchFamily="65" charset="-120"/>
                <a:cs typeface="+mj-cs"/>
              </a:rPr>
              <a:t>Recursive Descent </a:t>
            </a:r>
            <a:r>
              <a:rPr lang="en-US" altLang="zh-CN" kern="1200" dirty="0">
                <a:latin typeface="+mj-lt"/>
                <a:ea typeface="宋体" panose="02010600030101010101" pitchFamily="2" charset="-122"/>
                <a:cs typeface="+mj-cs"/>
              </a:rPr>
              <a:t>Parser</a:t>
            </a:r>
            <a:endParaRPr lang="zh-CN" altLang="en-US" kern="1200" dirty="0">
              <a:latin typeface="+mj-lt"/>
              <a:ea typeface="宋体" panose="02010600030101010101" pitchFamily="2" charset="-122"/>
              <a:cs typeface="+mj-cs"/>
            </a:endParaRPr>
          </a:p>
        </p:txBody>
      </p:sp>
      <p:sp>
        <p:nvSpPr>
          <p:cNvPr id="45059"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2024/4/6</a:t>
            </a:fld>
            <a:endParaRPr lang="zh-TW" altLang="en-US" sz="1400" dirty="0">
              <a:solidFill>
                <a:schemeClr val="tx2"/>
              </a:solidFill>
            </a:endParaRPr>
          </a:p>
        </p:txBody>
      </p:sp>
      <p:sp>
        <p:nvSpPr>
          <p:cNvPr id="45060"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35</a:t>
            </a:fld>
            <a:endParaRPr lang="zh-TW" altLang="en-US" sz="1400" dirty="0">
              <a:solidFill>
                <a:schemeClr val="tx2"/>
              </a:solidFill>
            </a:endParaRPr>
          </a:p>
        </p:txBody>
      </p:sp>
      <p:sp>
        <p:nvSpPr>
          <p:cNvPr id="6" name="Content Placeholder 2"/>
          <p:cNvSpPr>
            <a:spLocks noGrp="1"/>
          </p:cNvSpPr>
          <p:nvPr>
            <p:ph sz="quarter" idx="1"/>
          </p:nvPr>
        </p:nvSpPr>
        <p:spPr>
          <a:xfrm>
            <a:off x="468313" y="2551113"/>
            <a:ext cx="3249613" cy="325437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600" b="0" i="0" u="none" strike="noStrike" kern="1200" cap="none" spc="0" normalizeH="0" baseline="0" noProof="0" dirty="0">
                <a:ln>
                  <a:noFill/>
                </a:ln>
                <a:solidFill>
                  <a:srgbClr val="006600"/>
                </a:solidFill>
                <a:effectLst/>
                <a:uLnTx/>
                <a:uFillTx/>
                <a:latin typeface="+mj-lt"/>
                <a:ea typeface="宋体" panose="02010600030101010101" pitchFamily="2" charset="-122"/>
                <a:cs typeface="+mn-cs"/>
              </a:rPr>
              <a:t>PROCEDURE E</a:t>
            </a:r>
            <a:r>
              <a:rPr kumimoji="0" lang="en-US" altLang="zh-CN" sz="2600" b="0" i="1" u="none" strike="noStrike" kern="1200" cap="none" spc="0" normalizeH="0" baseline="0" noProof="0" dirty="0">
                <a:ln>
                  <a:noFill/>
                </a:ln>
                <a:solidFill>
                  <a:srgbClr val="006600"/>
                </a:solidFill>
                <a:effectLst/>
                <a:uLnTx/>
                <a:uFillTx/>
                <a:latin typeface="+mj-lt"/>
                <a:ea typeface="宋体" panose="02010600030101010101" pitchFamily="2" charset="-122"/>
                <a:cs typeface="+mn-cs"/>
              </a:rPr>
              <a:t>′</a:t>
            </a:r>
            <a:r>
              <a:rPr kumimoji="0" lang="en-US" altLang="zh-CN" sz="2600" b="0" i="0" u="none" strike="noStrike" kern="1200" cap="none" spc="0" normalizeH="0" baseline="0" noProof="0" dirty="0">
                <a:ln>
                  <a:noFill/>
                </a:ln>
                <a:solidFill>
                  <a:srgbClr val="006600"/>
                </a:solidFill>
                <a:effectLst/>
                <a:uLnTx/>
                <a:uFillTx/>
                <a:latin typeface="+mj-lt"/>
                <a:ea typeface="宋体" panose="02010600030101010101" pitchFamily="2" charset="-122"/>
                <a:cs typeface="+mn-cs"/>
              </a:rPr>
              <a:t>;</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600" b="0" i="0" u="none" strike="noStrike" kern="1200" cap="none" spc="0" normalizeH="0" baseline="0" noProof="0" dirty="0">
                <a:ln>
                  <a:noFill/>
                </a:ln>
                <a:solidFill>
                  <a:srgbClr val="006600"/>
                </a:solidFill>
                <a:effectLst/>
                <a:uLnTx/>
                <a:uFillTx/>
                <a:latin typeface="+mj-lt"/>
                <a:ea typeface="宋体" panose="02010600030101010101" pitchFamily="2" charset="-122"/>
                <a:cs typeface="+mn-cs"/>
              </a:rPr>
              <a:t>IF SYM=‘+’ THEN BEGIN</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600" b="0" i="0" u="none" strike="noStrike" kern="1200" cap="none" spc="0" normalizeH="0" baseline="0" noProof="0" dirty="0">
                <a:ln>
                  <a:noFill/>
                </a:ln>
                <a:solidFill>
                  <a:srgbClr val="006600"/>
                </a:solidFill>
                <a:effectLst/>
                <a:uLnTx/>
                <a:uFillTx/>
                <a:latin typeface="+mj-lt"/>
                <a:ea typeface="宋体" panose="02010600030101010101" pitchFamily="2" charset="-122"/>
                <a:cs typeface="+mn-cs"/>
              </a:rPr>
              <a:t>  ADVANCE;</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600" b="0" i="0" u="none" strike="noStrike" kern="1200" cap="none" spc="0" normalizeH="0" baseline="0" noProof="0" dirty="0">
                <a:ln>
                  <a:noFill/>
                </a:ln>
                <a:solidFill>
                  <a:srgbClr val="006600"/>
                </a:solidFill>
                <a:effectLst/>
                <a:uLnTx/>
                <a:uFillTx/>
                <a:latin typeface="+mj-lt"/>
                <a:ea typeface="宋体" panose="02010600030101010101" pitchFamily="2" charset="-122"/>
                <a:cs typeface="+mn-cs"/>
              </a:rPr>
              <a:t>  T;E</a:t>
            </a:r>
            <a:r>
              <a:rPr kumimoji="0" lang="en-US" altLang="zh-CN" sz="2600" b="0" i="1" u="none" strike="noStrike" kern="1200" cap="none" spc="0" normalizeH="0" baseline="0" noProof="0" dirty="0">
                <a:ln>
                  <a:noFill/>
                </a:ln>
                <a:solidFill>
                  <a:srgbClr val="006600"/>
                </a:solidFill>
                <a:effectLst/>
                <a:uLnTx/>
                <a:uFillTx/>
                <a:latin typeface="+mj-lt"/>
                <a:ea typeface="宋体" panose="02010600030101010101" pitchFamily="2" charset="-122"/>
                <a:cs typeface="+mn-cs"/>
              </a:rPr>
              <a:t>′</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600" b="0" i="1" u="none" strike="noStrike" kern="1200" cap="none" spc="0" normalizeH="0" baseline="0" noProof="0" dirty="0">
                <a:ln>
                  <a:noFill/>
                </a:ln>
                <a:solidFill>
                  <a:srgbClr val="006600"/>
                </a:solidFill>
                <a:effectLst/>
                <a:uLnTx/>
                <a:uFillTx/>
                <a:latin typeface="+mj-lt"/>
                <a:ea typeface="宋体" panose="02010600030101010101" pitchFamily="2" charset="-122"/>
                <a:cs typeface="+mn-cs"/>
              </a:rPr>
              <a:t>END;</a:t>
            </a:r>
          </a:p>
        </p:txBody>
      </p:sp>
      <p:sp>
        <p:nvSpPr>
          <p:cNvPr id="7" name="Rectangle 6"/>
          <p:cNvSpPr/>
          <p:nvPr/>
        </p:nvSpPr>
        <p:spPr>
          <a:xfrm>
            <a:off x="1116013" y="1679575"/>
            <a:ext cx="2335213" cy="461963"/>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0000FF"/>
                </a:solidFill>
                <a:effectLst/>
                <a:uLnTx/>
                <a:uFillTx/>
                <a:latin typeface="+mj-lt"/>
                <a:ea typeface="+mn-ea"/>
                <a:cs typeface="+mn-cs"/>
              </a:rPr>
              <a:t>E′—</a:t>
            </a:r>
            <a:r>
              <a:rPr kumimoji="1" lang="zh-CN" altLang="en-US" sz="2400" b="1" i="0" u="none" strike="noStrike" kern="1200" cap="none" spc="0" normalizeH="0" baseline="0" noProof="0" dirty="0">
                <a:ln>
                  <a:noFill/>
                </a:ln>
                <a:solidFill>
                  <a:srgbClr val="0000FF"/>
                </a:solidFill>
                <a:effectLst/>
                <a:uLnTx/>
                <a:uFillTx/>
                <a:latin typeface="+mj-lt"/>
                <a:ea typeface="+mn-ea"/>
                <a:cs typeface="+mn-cs"/>
              </a:rPr>
              <a:t>＞  </a:t>
            </a:r>
            <a:r>
              <a:rPr kumimoji="1" lang="en-US" altLang="zh-CN" sz="2400" b="1" i="0" u="none" strike="noStrike" kern="1200" cap="none" spc="0" normalizeH="0" baseline="0" noProof="0" dirty="0">
                <a:ln>
                  <a:noFill/>
                </a:ln>
                <a:solidFill>
                  <a:srgbClr val="0000FF"/>
                </a:solidFill>
                <a:effectLst/>
                <a:uLnTx/>
                <a:uFillTx/>
                <a:latin typeface="+mj-lt"/>
                <a:ea typeface="+mn-ea"/>
                <a:cs typeface="+mn-cs"/>
              </a:rPr>
              <a:t>+TE′|</a:t>
            </a:r>
            <a:r>
              <a:rPr kumimoji="1" lang="el-GR" altLang="zh-CN" sz="2400" b="1" i="0" u="none" strike="noStrike" kern="1200" cap="none" spc="0" normalizeH="0" baseline="0" noProof="0" dirty="0">
                <a:ln>
                  <a:noFill/>
                </a:ln>
                <a:solidFill>
                  <a:srgbClr val="0000FF"/>
                </a:solidFill>
                <a:effectLst/>
                <a:uLnTx/>
                <a:uFillTx/>
                <a:latin typeface="+mj-lt"/>
                <a:ea typeface="+mn-ea"/>
                <a:cs typeface="+mn-cs"/>
              </a:rPr>
              <a:t>ε</a:t>
            </a:r>
          </a:p>
        </p:txBody>
      </p:sp>
      <p:sp>
        <p:nvSpPr>
          <p:cNvPr id="8" name="Content Placeholder 2"/>
          <p:cNvSpPr txBox="1"/>
          <p:nvPr/>
        </p:nvSpPr>
        <p:spPr bwMode="auto">
          <a:xfrm>
            <a:off x="4165600" y="1901825"/>
            <a:ext cx="4608513" cy="482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lgn="l" rtl="0" eaLnBrk="0" fontAlgn="base" hangingPunct="0">
              <a:spcBef>
                <a:spcPts val="600"/>
              </a:spcBef>
              <a:spcAft>
                <a:spcPct val="0"/>
              </a:spcAft>
              <a:buClr>
                <a:schemeClr val="accent1"/>
              </a:buClr>
              <a:buSzPct val="76000"/>
              <a:buFont typeface="Wingdings 3" panose="05040102010807070707" pitchFamily="18" charset="2"/>
              <a:buChar char=""/>
              <a:defRPr sz="2600" kern="1200">
                <a:solidFill>
                  <a:schemeClr val="tx1"/>
                </a:solidFill>
                <a:latin typeface="+mn-lt"/>
                <a:ea typeface="+mn-ea"/>
                <a:cs typeface="+mn-cs"/>
              </a:defRPr>
            </a:lvl1pPr>
            <a:lvl2pPr marL="548005" indent="-273050" algn="l" rtl="0" eaLnBrk="0" fontAlgn="base" hangingPunct="0">
              <a:spcBef>
                <a:spcPts val="500"/>
              </a:spcBef>
              <a:spcAft>
                <a:spcPct val="0"/>
              </a:spcAft>
              <a:buClr>
                <a:schemeClr val="accent2"/>
              </a:buClr>
              <a:buSzPct val="76000"/>
              <a:buFont typeface="Wingdings 3" panose="05040102010807070707"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anose="05040102010807070707" pitchFamily="18" charset="2"/>
              <a:buChar char=""/>
              <a:defRPr sz="2000" kern="1200">
                <a:solidFill>
                  <a:schemeClr val="tx1"/>
                </a:solidFill>
                <a:latin typeface="+mn-lt"/>
                <a:ea typeface="+mn-ea"/>
                <a:cs typeface="+mn-cs"/>
              </a:defRPr>
            </a:lvl3pPr>
            <a:lvl4pPr marL="1097280" indent="-228600" algn="l" rtl="0" eaLnBrk="0" fontAlgn="base" hangingPunct="0">
              <a:spcBef>
                <a:spcPts val="400"/>
              </a:spcBef>
              <a:spcAft>
                <a:spcPct val="0"/>
              </a:spcAft>
              <a:buClr>
                <a:srgbClr val="8BA2B4"/>
              </a:buClr>
              <a:buSzPct val="70000"/>
              <a:buFont typeface="Wingdings" panose="05000000000000000000" pitchFamily="2" charset="2"/>
              <a:buChar char=""/>
              <a:defRPr sz="2000"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anose="05000000000000000000"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panose="05040102010807070707"/>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panose="05040102010807070707"/>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panose="05040102010807070707"/>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panose="05040102010807070707"/>
              <a:buChar char=""/>
              <a:defRPr kumimoji="0" lang="en-US" sz="1200" kern="1200" smtClean="0">
                <a:solidFill>
                  <a:schemeClr val="tx1"/>
                </a:solidFill>
                <a:latin typeface="+mn-lt"/>
                <a:ea typeface="+mn-ea"/>
                <a:cs typeface="+mn-cs"/>
              </a:defRPr>
            </a:lvl9pPr>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1" lang="en-US" altLang="zh-CN" sz="2000" b="0" i="0" u="none" strike="noStrike" kern="1200" cap="none" spc="0" normalizeH="0" baseline="0" noProof="0" dirty="0">
                <a:ln>
                  <a:noFill/>
                </a:ln>
                <a:solidFill>
                  <a:srgbClr val="006600"/>
                </a:solidFill>
                <a:effectLst/>
                <a:uLnTx/>
                <a:uFillTx/>
                <a:latin typeface="+mj-lt"/>
                <a:ea typeface="宋体" panose="02010600030101010101" pitchFamily="2" charset="-122"/>
                <a:cs typeface="+mn-cs"/>
              </a:rPr>
              <a:t>PROCEDURE F;</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1" lang="en-US" altLang="zh-CN" sz="2000" b="0" i="0" u="none" strike="noStrike" kern="1200" cap="none" spc="0" normalizeH="0" baseline="0" noProof="0" dirty="0">
                <a:ln>
                  <a:noFill/>
                </a:ln>
                <a:solidFill>
                  <a:srgbClr val="006600"/>
                </a:solidFill>
                <a:effectLst/>
                <a:uLnTx/>
                <a:uFillTx/>
                <a:latin typeface="+mj-lt"/>
                <a:ea typeface="宋体" panose="02010600030101010101" pitchFamily="2" charset="-122"/>
                <a:cs typeface="+mn-cs"/>
              </a:rPr>
              <a:t>IF SYM=‘i’ THEN ADVANCE</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1" lang="en-US" altLang="zh-CN" sz="2000" b="0" i="0" u="none" strike="noStrike" kern="1200" cap="none" spc="0" normalizeH="0" baseline="0" noProof="0" dirty="0">
                <a:ln>
                  <a:noFill/>
                </a:ln>
                <a:solidFill>
                  <a:srgbClr val="006600"/>
                </a:solidFill>
                <a:effectLst/>
                <a:uLnTx/>
                <a:uFillTx/>
                <a:latin typeface="+mj-lt"/>
                <a:ea typeface="宋体" panose="02010600030101010101" pitchFamily="2" charset="-122"/>
                <a:cs typeface="+mn-cs"/>
              </a:rPr>
              <a:t>ELSE</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1" lang="en-US" altLang="zh-CN" sz="2000" b="0" i="0" u="none" strike="noStrike" kern="1200" cap="none" spc="0" normalizeH="0" baseline="0" noProof="0" dirty="0">
                <a:ln>
                  <a:noFill/>
                </a:ln>
                <a:solidFill>
                  <a:srgbClr val="006600"/>
                </a:solidFill>
                <a:effectLst/>
                <a:uLnTx/>
                <a:uFillTx/>
                <a:latin typeface="+mj-lt"/>
                <a:ea typeface="宋体" panose="02010600030101010101" pitchFamily="2" charset="-122"/>
                <a:cs typeface="+mn-cs"/>
              </a:rPr>
              <a:t>  IF SYM=‘(’THEN</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1" lang="en-US" altLang="zh-CN" sz="2000" b="0" i="0" u="none" strike="noStrike" kern="1200" cap="none" spc="0" normalizeH="0" baseline="0" noProof="0" dirty="0">
                <a:ln>
                  <a:noFill/>
                </a:ln>
                <a:solidFill>
                  <a:srgbClr val="006600"/>
                </a:solidFill>
                <a:effectLst/>
                <a:uLnTx/>
                <a:uFillTx/>
                <a:latin typeface="+mj-lt"/>
                <a:ea typeface="宋体" panose="02010600030101010101" pitchFamily="2" charset="-122"/>
                <a:cs typeface="+mn-cs"/>
              </a:rPr>
              <a:t>    BEGIN</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1" lang="en-US" altLang="zh-CN" sz="2000" b="0" i="0" u="none" strike="noStrike" kern="1200" cap="none" spc="0" normalizeH="0" baseline="0" noProof="0" dirty="0">
                <a:ln>
                  <a:noFill/>
                </a:ln>
                <a:solidFill>
                  <a:srgbClr val="006600"/>
                </a:solidFill>
                <a:effectLst/>
                <a:uLnTx/>
                <a:uFillTx/>
                <a:latin typeface="+mj-lt"/>
                <a:ea typeface="宋体" panose="02010600030101010101" pitchFamily="2" charset="-122"/>
                <a:cs typeface="+mn-cs"/>
              </a:rPr>
              <a:t>      ADVANCE;</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1" lang="en-US" altLang="zh-CN" sz="2000" b="0" i="0" u="none" strike="noStrike" kern="1200" cap="none" spc="0" normalizeH="0" baseline="0" noProof="0" dirty="0">
                <a:ln>
                  <a:noFill/>
                </a:ln>
                <a:solidFill>
                  <a:srgbClr val="006600"/>
                </a:solidFill>
                <a:effectLst/>
                <a:uLnTx/>
                <a:uFillTx/>
                <a:latin typeface="+mj-lt"/>
                <a:ea typeface="宋体" panose="02010600030101010101" pitchFamily="2" charset="-122"/>
                <a:cs typeface="+mn-cs"/>
              </a:rPr>
              <a:t>      E;</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1" lang="en-US" altLang="zh-CN" sz="2000" b="0" i="0" u="none" strike="noStrike" kern="1200" cap="none" spc="0" normalizeH="0" baseline="0" noProof="0" dirty="0">
                <a:ln>
                  <a:noFill/>
                </a:ln>
                <a:solidFill>
                  <a:srgbClr val="006600"/>
                </a:solidFill>
                <a:effectLst/>
                <a:uLnTx/>
                <a:uFillTx/>
                <a:latin typeface="+mj-lt"/>
                <a:ea typeface="宋体" panose="02010600030101010101" pitchFamily="2" charset="-122"/>
                <a:cs typeface="+mn-cs"/>
              </a:rPr>
              <a:t>      IF SYM=‘)’ THEN ADVANCE</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1" lang="en-US" altLang="zh-CN" sz="2000" b="0" i="0" u="none" strike="noStrike" kern="1200" cap="none" spc="0" normalizeH="0" baseline="0" noProof="0" dirty="0">
                <a:ln>
                  <a:noFill/>
                </a:ln>
                <a:solidFill>
                  <a:srgbClr val="006600"/>
                </a:solidFill>
                <a:effectLst/>
                <a:uLnTx/>
                <a:uFillTx/>
                <a:latin typeface="+mj-lt"/>
                <a:ea typeface="宋体" panose="02010600030101010101" pitchFamily="2" charset="-122"/>
                <a:cs typeface="+mn-cs"/>
              </a:rPr>
              <a:t>      ELSE ERROR</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1" lang="en-US" altLang="zh-CN" sz="2000" b="0" i="0" u="none" strike="noStrike" kern="1200" cap="none" spc="0" normalizeH="0" baseline="0" noProof="0" dirty="0">
                <a:ln>
                  <a:noFill/>
                </a:ln>
                <a:solidFill>
                  <a:srgbClr val="006600"/>
                </a:solidFill>
                <a:effectLst/>
                <a:uLnTx/>
                <a:uFillTx/>
                <a:latin typeface="+mj-lt"/>
                <a:ea typeface="宋体" panose="02010600030101010101" pitchFamily="2" charset="-122"/>
                <a:cs typeface="+mn-cs"/>
              </a:rPr>
              <a:t>    END</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1" lang="en-US" altLang="zh-CN" sz="2000" b="0" i="0" u="none" strike="noStrike" kern="1200" cap="none" spc="0" normalizeH="0" baseline="0" noProof="0" dirty="0">
                <a:ln>
                  <a:noFill/>
                </a:ln>
                <a:solidFill>
                  <a:srgbClr val="006600"/>
                </a:solidFill>
                <a:effectLst/>
                <a:uLnTx/>
                <a:uFillTx/>
                <a:latin typeface="+mj-lt"/>
                <a:ea typeface="宋体" panose="02010600030101010101" pitchFamily="2" charset="-122"/>
                <a:cs typeface="+mn-cs"/>
              </a:rPr>
              <a:t>  ELSE ERROR;</a:t>
            </a:r>
            <a:endParaRPr kumimoji="1" lang="en-US" altLang="zh-CN" sz="2000" b="0" i="1" u="none" strike="noStrike" kern="1200" cap="none" spc="0" normalizeH="0" baseline="0" noProof="0" dirty="0">
              <a:ln>
                <a:noFill/>
              </a:ln>
              <a:solidFill>
                <a:srgbClr val="006600"/>
              </a:solidFill>
              <a:effectLst/>
              <a:uLnTx/>
              <a:uFillTx/>
              <a:latin typeface="+mj-lt"/>
              <a:ea typeface="宋体" panose="02010600030101010101" pitchFamily="2" charset="-122"/>
              <a:cs typeface="+mn-cs"/>
            </a:endParaRPr>
          </a:p>
        </p:txBody>
      </p:sp>
      <p:sp>
        <p:nvSpPr>
          <p:cNvPr id="9" name="Rectangle 8"/>
          <p:cNvSpPr/>
          <p:nvPr/>
        </p:nvSpPr>
        <p:spPr>
          <a:xfrm>
            <a:off x="5148263" y="1311275"/>
            <a:ext cx="2354263" cy="461963"/>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0000FF"/>
                </a:solidFill>
                <a:effectLst/>
                <a:uLnTx/>
                <a:uFillTx/>
                <a:latin typeface="+mj-lt"/>
                <a:ea typeface="+mn-ea"/>
                <a:cs typeface="+mn-cs"/>
              </a:rPr>
              <a:t>F —</a:t>
            </a:r>
            <a:r>
              <a:rPr kumimoji="1" lang="zh-CN" altLang="en-US" sz="2400" b="1" i="0" u="none" strike="noStrike" kern="1200" cap="none" spc="0" normalizeH="0" baseline="0" noProof="0" dirty="0">
                <a:ln>
                  <a:noFill/>
                </a:ln>
                <a:solidFill>
                  <a:srgbClr val="0000FF"/>
                </a:solidFill>
                <a:effectLst/>
                <a:uLnTx/>
                <a:uFillTx/>
                <a:latin typeface="+mj-lt"/>
                <a:ea typeface="+mn-ea"/>
                <a:cs typeface="+mn-cs"/>
              </a:rPr>
              <a:t>＞（</a:t>
            </a:r>
            <a:r>
              <a:rPr kumimoji="1" lang="en-US" altLang="zh-CN" sz="2400" b="1" i="0" u="none" strike="noStrike" kern="1200" cap="none" spc="0" normalizeH="0" baseline="0" noProof="0" dirty="0">
                <a:ln>
                  <a:noFill/>
                </a:ln>
                <a:solidFill>
                  <a:srgbClr val="0000FF"/>
                </a:solidFill>
                <a:effectLst/>
                <a:uLnTx/>
                <a:uFillTx/>
                <a:latin typeface="+mj-lt"/>
                <a:ea typeface="+mn-ea"/>
                <a:cs typeface="+mn-cs"/>
              </a:rPr>
              <a:t>E</a:t>
            </a:r>
            <a:r>
              <a:rPr kumimoji="1" lang="zh-CN" altLang="en-US" sz="2400" b="1" i="0" u="none" strike="noStrike" kern="1200" cap="none" spc="0" normalizeH="0" baseline="0" noProof="0" dirty="0">
                <a:ln>
                  <a:noFill/>
                </a:ln>
                <a:solidFill>
                  <a:srgbClr val="0000FF"/>
                </a:solidFill>
                <a:effectLst/>
                <a:uLnTx/>
                <a:uFillTx/>
                <a:latin typeface="+mj-lt"/>
                <a:ea typeface="+mn-ea"/>
                <a:cs typeface="+mn-cs"/>
              </a:rPr>
              <a:t>）</a:t>
            </a:r>
            <a:r>
              <a:rPr kumimoji="1" lang="en-US" altLang="zh-CN" sz="2400" b="1" i="0" u="none" strike="noStrike" kern="1200" cap="none" spc="0" normalizeH="0" baseline="0" noProof="0" dirty="0">
                <a:ln>
                  <a:noFill/>
                </a:ln>
                <a:solidFill>
                  <a:srgbClr val="0000FF"/>
                </a:solidFill>
                <a:effectLst/>
                <a:uLnTx/>
                <a:uFillTx/>
                <a:latin typeface="+mj-lt"/>
                <a:ea typeface="+mn-ea"/>
                <a:cs typeface="+mn-cs"/>
              </a:rPr>
              <a:t>| i</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vert="horz" wrap="square" lIns="91440" tIns="45720" rIns="91440" bIns="45720" anchor="b" anchorCtr="0"/>
          <a:lstStyle/>
          <a:p>
            <a:r>
              <a:rPr lang="en-US" altLang="zh-TW" kern="1200" dirty="0">
                <a:latin typeface="+mj-lt"/>
                <a:ea typeface="標楷體" pitchFamily="65" charset="-120"/>
                <a:cs typeface="+mj-cs"/>
              </a:rPr>
              <a:t>Recursive Descent </a:t>
            </a:r>
            <a:r>
              <a:rPr lang="en-US" altLang="zh-CN" kern="1200" dirty="0">
                <a:latin typeface="+mj-lt"/>
                <a:ea typeface="宋体" panose="02010600030101010101" pitchFamily="2" charset="-122"/>
                <a:cs typeface="+mj-cs"/>
              </a:rPr>
              <a:t>Parser</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巴科斯范式</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元语言符号“→”和“</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扩充的巴科斯范式（</a:t>
            </a:r>
            <a:r>
              <a:rPr kumimoji="0" lang="zh-CN" altLang="en-US" sz="3200" b="0" i="0" u="none" strike="noStrike" kern="1200" cap="none" spc="0" normalizeH="0" baseline="0" noProof="0" dirty="0">
                <a:ln>
                  <a:noFill/>
                </a:ln>
                <a:solidFill>
                  <a:schemeClr val="tx1"/>
                </a:solidFill>
                <a:effectLst/>
                <a:uLnTx/>
                <a:uFillTx/>
                <a:latin typeface="+mj-lt"/>
                <a:ea typeface="楷体_GB2312" pitchFamily="49" charset="-122"/>
                <a:cs typeface="+mn-cs"/>
              </a:rPr>
              <a:t>扩充几个元语言符号</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rgbClr val="0000CC"/>
                </a:solidFill>
                <a:effectLst/>
                <a:uLnTx/>
                <a:uFillTx/>
                <a:latin typeface="+mj-lt"/>
                <a:ea typeface="楷体_GB2312" pitchFamily="49" charset="-122"/>
                <a:cs typeface="+mn-cs"/>
              </a:rPr>
              <a:t>用花括号</a:t>
            </a:r>
            <a:r>
              <a:rPr kumimoji="0" lang="en-US" altLang="zh-CN" sz="2400" b="0" i="0" u="none" strike="noStrike" kern="1200" cap="none" spc="0" normalizeH="0" baseline="0" noProof="0" dirty="0">
                <a:ln>
                  <a:noFill/>
                </a:ln>
                <a:solidFill>
                  <a:srgbClr val="0000CC"/>
                </a:solidFill>
                <a:effectLst/>
                <a:uLnTx/>
                <a:uFillTx/>
                <a:latin typeface="+mj-lt"/>
                <a:ea typeface="楷体_GB2312"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0" noProof="0" dirty="0">
                <a:ln>
                  <a:noFill/>
                </a:ln>
                <a:solidFill>
                  <a:srgbClr val="0000CC"/>
                </a:solidFill>
                <a:effectLst/>
                <a:uLnTx/>
                <a:uFillTx/>
                <a:latin typeface="+mj-lt"/>
                <a:ea typeface="楷体_GB2312"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mj-lt"/>
                <a:ea typeface="楷体_GB2312" pitchFamily="49" charset="-122"/>
                <a:cs typeface="+mn-cs"/>
              </a:rPr>
              <a:t>表示闭包运算</a:t>
            </a:r>
            <a:r>
              <a:rPr kumimoji="0" lang="zh-CN" altLang="en-US" sz="2400" b="0"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zh-CN" altLang="en-US" sz="2400" b="0" i="0" u="none" strike="noStrike" kern="1200" cap="none" spc="0" normalizeH="0" baseline="30000" noProof="0" dirty="0">
                <a:ln>
                  <a:noFill/>
                </a:ln>
                <a:solidFill>
                  <a:srgbClr val="0000CC"/>
                </a:solidFill>
                <a:effectLst/>
                <a:uLnTx/>
                <a:uFillTx/>
                <a:latin typeface="+mj-lt"/>
                <a:ea typeface="楷体_GB2312" pitchFamily="49" charset="-122"/>
                <a:cs typeface="+mn-cs"/>
              </a:rPr>
              <a:t>*</a:t>
            </a:r>
            <a:endParaRPr kumimoji="0" lang="zh-CN" altLang="en-US" sz="2400" b="0" i="0" u="none" strike="noStrike" kern="1200" cap="none" spc="0" normalizeH="0" baseline="0" noProof="0" dirty="0">
              <a:ln>
                <a:noFill/>
              </a:ln>
              <a:solidFill>
                <a:srgbClr val="0000CC"/>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rgbClr val="0000CC"/>
                </a:solidFill>
                <a:effectLst/>
                <a:uLnTx/>
                <a:uFillTx/>
                <a:latin typeface="+mj-lt"/>
                <a:ea typeface="楷体_GB2312" pitchFamily="49" charset="-122"/>
                <a:cs typeface="+mn-cs"/>
              </a:rPr>
              <a:t>用表示</a:t>
            </a:r>
            <a:r>
              <a:rPr kumimoji="0" lang="en-US" altLang="zh-CN" sz="2400" b="0" i="0" u="none" strike="noStrike" kern="1200" cap="none" spc="0" normalizeH="0" baseline="0" noProof="0" dirty="0">
                <a:ln>
                  <a:noFill/>
                </a:ln>
                <a:solidFill>
                  <a:srgbClr val="0000CC"/>
                </a:solidFill>
                <a:effectLst/>
                <a:uLnTx/>
                <a:uFillTx/>
                <a:latin typeface="+mj-lt"/>
                <a:ea typeface="楷体_GB2312"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25000" noProof="0" dirty="0">
                <a:ln>
                  <a:noFill/>
                </a:ln>
                <a:solidFill>
                  <a:srgbClr val="0000CC"/>
                </a:solidFill>
                <a:effectLst/>
                <a:uLnTx/>
                <a:uFillTx/>
                <a:latin typeface="+mj-lt"/>
                <a:ea typeface="楷体_GB2312" pitchFamily="49" charset="-122"/>
                <a:cs typeface="+mn-cs"/>
                <a:sym typeface="Symbol" panose="05050102010706020507" pitchFamily="18" charset="2"/>
              </a:rPr>
              <a:t>0</a:t>
            </a:r>
            <a:r>
              <a:rPr kumimoji="0" lang="en-US" altLang="zh-CN" sz="2400" b="0" i="0" u="none" strike="noStrike" kern="1200" cap="none" spc="0" normalizeH="0" baseline="30000" noProof="0" dirty="0">
                <a:ln>
                  <a:noFill/>
                </a:ln>
                <a:solidFill>
                  <a:srgbClr val="0000CC"/>
                </a:solidFill>
                <a:effectLst/>
                <a:uLnTx/>
                <a:uFillTx/>
                <a:latin typeface="+mj-lt"/>
                <a:ea typeface="楷体_GB2312" pitchFamily="49" charset="-122"/>
                <a:cs typeface="+mn-cs"/>
                <a:sym typeface="Symbol" panose="05050102010706020507" pitchFamily="18" charset="2"/>
              </a:rPr>
              <a:t>n</a:t>
            </a:r>
            <a:r>
              <a:rPr kumimoji="0" lang="zh-CN" altLang="en-US" sz="2400" b="0" i="0" u="none" strike="noStrike" kern="1200" cap="none" spc="0" normalizeH="0" baseline="0" noProof="0" dirty="0">
                <a:ln>
                  <a:noFill/>
                </a:ln>
                <a:solidFill>
                  <a:srgbClr val="0000CC"/>
                </a:solidFill>
                <a:effectLst/>
                <a:uLnTx/>
                <a:uFillTx/>
                <a:latin typeface="+mj-lt"/>
                <a:ea typeface="楷体_GB2312" pitchFamily="49" charset="-122"/>
                <a:cs typeface="+mn-cs"/>
              </a:rPr>
              <a:t>可任意重复</a:t>
            </a:r>
            <a:r>
              <a:rPr kumimoji="0" lang="en-US" altLang="zh-CN" sz="2400" b="0" i="0" u="none" strike="noStrike" kern="1200" cap="none" spc="0" normalizeH="0" baseline="0" noProof="0" dirty="0">
                <a:ln>
                  <a:noFill/>
                </a:ln>
                <a:solidFill>
                  <a:srgbClr val="0000CC"/>
                </a:solidFill>
                <a:effectLst/>
                <a:uLnTx/>
                <a:uFillTx/>
                <a:latin typeface="+mj-lt"/>
                <a:ea typeface="楷体_GB2312" pitchFamily="49" charset="-122"/>
                <a:cs typeface="+mn-cs"/>
              </a:rPr>
              <a:t>0</a:t>
            </a:r>
            <a:r>
              <a:rPr kumimoji="0" lang="zh-CN" altLang="en-US" sz="2400" b="0" i="0" u="none" strike="noStrike" kern="1200" cap="none" spc="0" normalizeH="0" baseline="0" noProof="0" dirty="0">
                <a:ln>
                  <a:noFill/>
                </a:ln>
                <a:solidFill>
                  <a:srgbClr val="0000CC"/>
                </a:solidFill>
                <a:effectLst/>
                <a:uLnTx/>
                <a:uFillTx/>
                <a:latin typeface="+mj-lt"/>
                <a:ea typeface="楷体_GB2312" pitchFamily="49" charset="-122"/>
                <a:cs typeface="+mn-cs"/>
              </a:rPr>
              <a:t>次至</a:t>
            </a:r>
            <a:r>
              <a:rPr kumimoji="0" lang="en-US" altLang="zh-CN" sz="2400" b="0" i="0" u="none" strike="noStrike" kern="1200" cap="none" spc="0" normalizeH="0" baseline="0" noProof="0" dirty="0">
                <a:ln>
                  <a:noFill/>
                </a:ln>
                <a:solidFill>
                  <a:srgbClr val="0000CC"/>
                </a:solidFill>
                <a:effectLst/>
                <a:uLnTx/>
                <a:uFillTx/>
                <a:latin typeface="+mj-lt"/>
                <a:ea typeface="楷体_GB2312" pitchFamily="49" charset="-122"/>
                <a:cs typeface="+mn-cs"/>
              </a:rPr>
              <a:t>n</a:t>
            </a:r>
            <a:r>
              <a:rPr kumimoji="0" lang="zh-CN" altLang="en-US" sz="2400" b="0" i="0" u="none" strike="noStrike" kern="1200" cap="none" spc="0" normalizeH="0" baseline="0" noProof="0" dirty="0">
                <a:ln>
                  <a:noFill/>
                </a:ln>
                <a:solidFill>
                  <a:srgbClr val="0000CC"/>
                </a:solidFill>
                <a:effectLst/>
                <a:uLnTx/>
                <a:uFillTx/>
                <a:latin typeface="+mj-lt"/>
                <a:ea typeface="楷体_GB2312" pitchFamily="49" charset="-122"/>
                <a:cs typeface="+mn-cs"/>
              </a:rPr>
              <a:t>次</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rgbClr val="0000CC"/>
                </a:solidFill>
                <a:effectLst/>
                <a:uLnTx/>
                <a:uFillTx/>
                <a:latin typeface="+mj-lt"/>
                <a:ea typeface="楷体_GB2312" pitchFamily="49" charset="-122"/>
                <a:cs typeface="+mn-cs"/>
              </a:rPr>
              <a:t>用方括号</a:t>
            </a:r>
            <a:r>
              <a:rPr kumimoji="0" lang="en-US" altLang="zh-CN" sz="2400" b="0" i="0" u="none" strike="noStrike" kern="1200" cap="none" spc="0" normalizeH="0" baseline="0" noProof="0" dirty="0">
                <a:ln>
                  <a:noFill/>
                </a:ln>
                <a:solidFill>
                  <a:srgbClr val="0000CC"/>
                </a:solidFill>
                <a:effectLst/>
                <a:uLnTx/>
                <a:uFillTx/>
                <a:latin typeface="+mj-lt"/>
                <a:ea typeface="楷体_GB2312"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0" noProof="0" dirty="0">
                <a:ln>
                  <a:noFill/>
                </a:ln>
                <a:solidFill>
                  <a:srgbClr val="0000CC"/>
                </a:solidFill>
                <a:effectLst/>
                <a:uLnTx/>
                <a:uFillTx/>
                <a:latin typeface="+mj-lt"/>
                <a:ea typeface="楷体_GB2312"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mj-lt"/>
                <a:ea typeface="楷体_GB2312" pitchFamily="49" charset="-122"/>
                <a:cs typeface="+mn-cs"/>
              </a:rPr>
              <a:t>表示</a:t>
            </a:r>
            <a:r>
              <a:rPr kumimoji="0" lang="en-US" altLang="zh-CN" sz="2400" b="0" i="0" u="none" strike="noStrike" kern="1200" cap="none" spc="0" normalizeH="0" baseline="0" noProof="0" dirty="0">
                <a:ln>
                  <a:noFill/>
                </a:ln>
                <a:solidFill>
                  <a:srgbClr val="0000CC"/>
                </a:solidFill>
                <a:effectLst/>
                <a:uLnTx/>
                <a:uFillTx/>
                <a:latin typeface="+mj-lt"/>
                <a:ea typeface="楷体_GB2312"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25000" noProof="0" dirty="0">
                <a:ln>
                  <a:noFill/>
                </a:ln>
                <a:solidFill>
                  <a:srgbClr val="0000CC"/>
                </a:solidFill>
                <a:effectLst/>
                <a:uLnTx/>
                <a:uFillTx/>
                <a:latin typeface="+mj-lt"/>
                <a:ea typeface="楷体_GB2312" pitchFamily="49" charset="-122"/>
                <a:cs typeface="+mn-cs"/>
                <a:sym typeface="Symbol" panose="05050102010706020507" pitchFamily="18" charset="2"/>
              </a:rPr>
              <a:t>0</a:t>
            </a:r>
            <a:r>
              <a:rPr kumimoji="0" lang="en-US" altLang="en-US" sz="2400" b="0" i="0" u="none" strike="noStrike" kern="1200" cap="none" spc="0" normalizeH="0" baseline="30000" noProof="0" dirty="0">
                <a:ln>
                  <a:noFill/>
                </a:ln>
                <a:solidFill>
                  <a:srgbClr val="0000CC"/>
                </a:solidFill>
                <a:effectLst/>
                <a:uLnTx/>
                <a:uFillTx/>
                <a:latin typeface="+mj-lt"/>
                <a:ea typeface="楷体_GB2312" pitchFamily="49" charset="-122"/>
                <a:cs typeface="+mn-cs"/>
                <a:sym typeface="Symbol" panose="05050102010706020507" pitchFamily="18" charset="2"/>
              </a:rPr>
              <a:t>1</a:t>
            </a:r>
            <a:r>
              <a:rPr kumimoji="0" lang="en-US" altLang="zh-CN" sz="2400" b="0" i="0" u="none" strike="noStrike" kern="1200" cap="none" spc="0" normalizeH="0" baseline="0" noProof="0" dirty="0">
                <a:ln>
                  <a:noFill/>
                </a:ln>
                <a:solidFill>
                  <a:srgbClr val="0000CC"/>
                </a:solidFill>
                <a:effectLst/>
                <a:uLnTx/>
                <a:uFillTx/>
                <a:latin typeface="+mj-lt"/>
                <a:ea typeface="楷体_GB2312" pitchFamily="49" charset="-122"/>
                <a:cs typeface="+mn-cs"/>
              </a:rPr>
              <a:t> </a:t>
            </a:r>
          </a:p>
          <a:p>
            <a:pPr marL="822325" marR="0" lvl="2" indent="-228600" algn="l" defTabSz="914400" rtl="0" eaLnBrk="0" fontAlgn="base" latinLnBrk="0" hangingPunct="0">
              <a:lnSpc>
                <a:spcPct val="100000"/>
              </a:lnSpc>
              <a:spcBef>
                <a:spcPts val="500"/>
              </a:spcBef>
              <a:spcAft>
                <a:spcPct val="0"/>
              </a:spcAft>
              <a:buClr>
                <a:srgbClr val="BCBCBC"/>
              </a:buClr>
              <a:buSzPct val="76000"/>
              <a:buFont typeface="Wingdings 3" panose="05040102010807070707" pitchFamily="18" charset="2"/>
              <a:buChar char=""/>
              <a:defRPr/>
            </a:pPr>
            <a:r>
              <a:rPr kumimoji="0"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zh-CN" altLang="en-US" sz="2000" b="0" i="0" u="none" strike="noStrike" kern="1200" cap="none" spc="0" normalizeH="0" baseline="0" noProof="0" dirty="0">
                <a:ln>
                  <a:noFill/>
                </a:ln>
                <a:solidFill>
                  <a:srgbClr val="0000CC"/>
                </a:solidFill>
                <a:effectLst/>
                <a:uLnTx/>
                <a:uFillTx/>
                <a:latin typeface="+mj-lt"/>
                <a:ea typeface="楷体_GB2312" pitchFamily="49" charset="-122"/>
                <a:cs typeface="+mn-cs"/>
              </a:rPr>
              <a:t>的出现可有可无</a:t>
            </a:r>
          </a:p>
          <a:p>
            <a:pPr marL="822325" marR="0" lvl="2" indent="-228600" algn="l" defTabSz="914400" rtl="0" eaLnBrk="0" fontAlgn="base" latinLnBrk="0" hangingPunct="0">
              <a:lnSpc>
                <a:spcPct val="100000"/>
              </a:lnSpc>
              <a:spcBef>
                <a:spcPts val="500"/>
              </a:spcBef>
              <a:spcAft>
                <a:spcPct val="0"/>
              </a:spcAft>
              <a:buClr>
                <a:srgbClr val="BCBCBC"/>
              </a:buClr>
              <a:buSzPct val="76000"/>
              <a:buFont typeface="Wingdings 3" panose="05040102010807070707" pitchFamily="18" charset="2"/>
              <a:buChar char=""/>
              <a:defRPr/>
            </a:pPr>
            <a:r>
              <a:rPr kumimoji="0" lang="zh-CN" altLang="en-US" sz="2000" b="0" i="0" u="none" strike="noStrike" kern="1200" cap="none" spc="0" normalizeH="0" baseline="0" noProof="0" dirty="0">
                <a:ln>
                  <a:noFill/>
                </a:ln>
                <a:solidFill>
                  <a:srgbClr val="0000CC"/>
                </a:solidFill>
                <a:effectLst/>
                <a:uLnTx/>
                <a:uFillTx/>
                <a:latin typeface="+mj-lt"/>
                <a:ea typeface="楷体_GB2312" pitchFamily="49" charset="-122"/>
                <a:cs typeface="+mn-cs"/>
              </a:rPr>
              <a:t>等价于</a:t>
            </a:r>
            <a:r>
              <a:rPr kumimoji="0" lang="zh-CN" altLang="en-US" sz="2000" b="0"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rPr>
              <a:t>|</a:t>
            </a:r>
            <a:r>
              <a:rPr kumimoji="0"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46084"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2024/4/6</a:t>
            </a:fld>
            <a:endParaRPr lang="zh-TW" altLang="en-US" sz="1400" dirty="0">
              <a:solidFill>
                <a:schemeClr val="tx2"/>
              </a:solidFill>
            </a:endParaRPr>
          </a:p>
        </p:txBody>
      </p:sp>
      <p:sp>
        <p:nvSpPr>
          <p:cNvPr id="46085"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36</a:t>
            </a:fld>
            <a:endParaRPr lang="zh-TW" altLang="en-US" sz="1400" dirty="0">
              <a:solidFill>
                <a:schemeClr val="tx2"/>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vert="horz" wrap="square" lIns="91440" tIns="45720" rIns="91440" bIns="45720" anchor="b" anchorCtr="0"/>
          <a:lstStyle/>
          <a:p>
            <a:r>
              <a:rPr lang="en-US" altLang="zh-TW" kern="1200" dirty="0">
                <a:latin typeface="+mj-lt"/>
                <a:ea typeface="標楷體" pitchFamily="65" charset="-120"/>
                <a:cs typeface="+mj-cs"/>
              </a:rPr>
              <a:t>Recursive Descent </a:t>
            </a:r>
            <a:r>
              <a:rPr lang="en-US" altLang="zh-CN" kern="1200" dirty="0">
                <a:latin typeface="+mj-lt"/>
                <a:ea typeface="宋体" panose="02010600030101010101" pitchFamily="2" charset="-122"/>
                <a:cs typeface="+mj-cs"/>
              </a:rPr>
              <a:t>Parser</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rgbClr val="00823B"/>
                </a:solidFill>
                <a:effectLst/>
                <a:uLnTx/>
                <a:uFillTx/>
                <a:latin typeface="+mj-lt"/>
                <a:ea typeface="楷体_GB2312" pitchFamily="49" charset="-122"/>
                <a:cs typeface="+mn-cs"/>
              </a:rPr>
              <a:t>例</a:t>
            </a:r>
            <a:r>
              <a:rPr kumimoji="0" lang="en-US" altLang="zh-CN" sz="2800" b="0" i="0" u="none" strike="noStrike" kern="1200" cap="none" spc="0" normalizeH="0" baseline="0" noProof="0" dirty="0">
                <a:ln>
                  <a:noFill/>
                </a:ln>
                <a:solidFill>
                  <a:srgbClr val="00823B"/>
                </a:solidFill>
                <a:effectLst/>
                <a:uLnTx/>
                <a:uFillTx/>
                <a:latin typeface="+mj-lt"/>
                <a:ea typeface="楷体_GB2312" pitchFamily="49" charset="-122"/>
                <a:cs typeface="+mn-cs"/>
              </a:rPr>
              <a:t>10</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，通常的“实数”可定义为：</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panose="05000000000000000000" pitchFamily="2" charset="2"/>
              <a:buNone/>
              <a:defRPr/>
            </a:pPr>
            <a:r>
              <a:rPr kumimoji="0" lang="zh-CN" altLang="en-US" sz="2300" b="1" i="0" u="none" strike="noStrike" kern="1200" cap="none" spc="0" normalizeH="0" baseline="0" noProof="0" dirty="0">
                <a:ln>
                  <a:noFill/>
                </a:ln>
                <a:solidFill>
                  <a:schemeClr val="tx2"/>
                </a:solidFill>
                <a:effectLst/>
                <a:uLnTx/>
                <a:uFillTx/>
                <a:latin typeface="+mj-lt"/>
                <a:ea typeface="楷体_GB2312" pitchFamily="49" charset="-122"/>
                <a:cs typeface="+mn-cs"/>
              </a:rPr>
              <a:t>    </a:t>
            </a:r>
            <a:r>
              <a:rPr kumimoji="0" lang="en-US" altLang="zh-CN" sz="2300" b="1" i="0" u="none" strike="noStrike" kern="1200" cap="none" spc="0" normalizeH="0" baseline="0" noProof="0" dirty="0">
                <a:ln>
                  <a:noFill/>
                </a:ln>
                <a:solidFill>
                  <a:srgbClr val="0000CC"/>
                </a:solidFill>
                <a:effectLst/>
                <a:uLnTx/>
                <a:uFillTx/>
                <a:latin typeface="+mj-lt"/>
                <a:ea typeface="楷体_GB2312" pitchFamily="49" charset="-122"/>
                <a:cs typeface="+mn-cs"/>
              </a:rPr>
              <a:t>decimal→[sign]integer.{digit}[exponent]</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panose="05000000000000000000" pitchFamily="2" charset="2"/>
              <a:buNone/>
              <a:defRPr/>
            </a:pPr>
            <a:r>
              <a:rPr kumimoji="0" lang="en-US" altLang="zh-CN" sz="2300" b="1" i="0" u="none" strike="noStrike" kern="1200" cap="none" spc="0" normalizeH="0" baseline="0" noProof="0" dirty="0">
                <a:ln>
                  <a:noFill/>
                </a:ln>
                <a:solidFill>
                  <a:srgbClr val="0000CC"/>
                </a:solidFill>
                <a:effectLst/>
                <a:uLnTx/>
                <a:uFillTx/>
                <a:latin typeface="+mj-lt"/>
                <a:ea typeface="楷体_GB2312" pitchFamily="49" charset="-122"/>
                <a:cs typeface="+mn-cs"/>
              </a:rPr>
              <a:t>    </a:t>
            </a:r>
            <a:r>
              <a:rPr kumimoji="0" lang="en-US" altLang="zh-CN" sz="2300" b="1" i="0" u="none" strike="noStrike" kern="1200" cap="none" spc="0" normalizeH="0" baseline="0" noProof="0" dirty="0" err="1">
                <a:ln>
                  <a:noFill/>
                </a:ln>
                <a:solidFill>
                  <a:srgbClr val="0000CC"/>
                </a:solidFill>
                <a:effectLst/>
                <a:uLnTx/>
                <a:uFillTx/>
                <a:latin typeface="+mj-lt"/>
                <a:ea typeface="楷体_GB2312" pitchFamily="49" charset="-122"/>
                <a:cs typeface="+mn-cs"/>
              </a:rPr>
              <a:t>exponent→E</a:t>
            </a:r>
            <a:r>
              <a:rPr kumimoji="0" lang="en-US" altLang="zh-CN" sz="2300" b="1" i="0" u="none" strike="noStrike" kern="1200" cap="none" spc="0" normalizeH="0" baseline="0" noProof="0" dirty="0">
                <a:ln>
                  <a:noFill/>
                </a:ln>
                <a:solidFill>
                  <a:srgbClr val="0000CC"/>
                </a:solidFill>
                <a:effectLst/>
                <a:uLnTx/>
                <a:uFillTx/>
                <a:latin typeface="+mj-lt"/>
                <a:ea typeface="楷体_GB2312" pitchFamily="49" charset="-122"/>
                <a:cs typeface="+mn-cs"/>
              </a:rPr>
              <a:t>[sign]integer</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panose="05000000000000000000" pitchFamily="2" charset="2"/>
              <a:buNone/>
              <a:defRPr/>
            </a:pPr>
            <a:r>
              <a:rPr kumimoji="0" lang="en-US" altLang="zh-CN" sz="2300" b="1" i="0" u="none" strike="noStrike" kern="1200" cap="none" spc="0" normalizeH="0" baseline="0" noProof="0" dirty="0">
                <a:ln>
                  <a:noFill/>
                </a:ln>
                <a:solidFill>
                  <a:srgbClr val="0000CC"/>
                </a:solidFill>
                <a:effectLst/>
                <a:uLnTx/>
                <a:uFillTx/>
                <a:latin typeface="+mj-lt"/>
                <a:ea typeface="楷体_GB2312" pitchFamily="49" charset="-122"/>
                <a:cs typeface="+mn-cs"/>
              </a:rPr>
              <a:t>    </a:t>
            </a:r>
            <a:r>
              <a:rPr kumimoji="0" lang="en-US" altLang="zh-CN" sz="2300" b="1" i="0" u="none" strike="noStrike" kern="1200" cap="none" spc="0" normalizeH="0" baseline="0" noProof="0" dirty="0" err="1">
                <a:ln>
                  <a:noFill/>
                </a:ln>
                <a:solidFill>
                  <a:srgbClr val="0000CC"/>
                </a:solidFill>
                <a:effectLst/>
                <a:uLnTx/>
                <a:uFillTx/>
                <a:latin typeface="+mj-lt"/>
                <a:ea typeface="楷体_GB2312" pitchFamily="49" charset="-122"/>
                <a:cs typeface="+mn-cs"/>
              </a:rPr>
              <a:t>integer→digit</a:t>
            </a:r>
            <a:r>
              <a:rPr kumimoji="0" lang="en-US" altLang="zh-CN" sz="2300" b="1" i="0" u="none" strike="noStrike" kern="1200" cap="none" spc="0" normalizeH="0" baseline="0" noProof="0" dirty="0">
                <a:ln>
                  <a:noFill/>
                </a:ln>
                <a:solidFill>
                  <a:srgbClr val="0000CC"/>
                </a:solidFill>
                <a:effectLst/>
                <a:uLnTx/>
                <a:uFillTx/>
                <a:latin typeface="+mj-lt"/>
                <a:ea typeface="楷体_GB2312" pitchFamily="49" charset="-122"/>
                <a:cs typeface="+mn-cs"/>
              </a:rPr>
              <a:t>{digit}</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panose="05000000000000000000" pitchFamily="2" charset="2"/>
              <a:buNone/>
              <a:defRPr/>
            </a:pPr>
            <a:r>
              <a:rPr kumimoji="0" lang="en-US" altLang="zh-CN" sz="2300" b="1" i="0" u="none" strike="noStrike" kern="1200" cap="none" spc="0" normalizeH="0" baseline="0" noProof="0" dirty="0">
                <a:ln>
                  <a:noFill/>
                </a:ln>
                <a:solidFill>
                  <a:srgbClr val="0000CC"/>
                </a:solidFill>
                <a:effectLst/>
                <a:uLnTx/>
                <a:uFillTx/>
                <a:latin typeface="+mj-lt"/>
                <a:ea typeface="楷体_GB2312" pitchFamily="49" charset="-122"/>
                <a:cs typeface="+mn-cs"/>
              </a:rPr>
              <a:t>    sign→ + | -</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用扩充的巴科斯范式来描述语法</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直观易懂</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便于表示左递归消去和因子提取</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47108"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2024/4/6</a:t>
            </a:fld>
            <a:endParaRPr lang="zh-TW" altLang="en-US" sz="1400" dirty="0">
              <a:solidFill>
                <a:schemeClr val="tx2"/>
              </a:solidFill>
            </a:endParaRPr>
          </a:p>
        </p:txBody>
      </p:sp>
      <p:sp>
        <p:nvSpPr>
          <p:cNvPr id="47109"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37</a:t>
            </a:fld>
            <a:endParaRPr lang="zh-TW" altLang="en-US" sz="1400" dirty="0">
              <a:solidFill>
                <a:schemeClr val="tx2"/>
              </a:solidFill>
            </a:endParaRPr>
          </a:p>
        </p:txBody>
      </p:sp>
      <p:sp>
        <p:nvSpPr>
          <p:cNvPr id="2" name="文本框 1"/>
          <p:cNvSpPr txBox="1"/>
          <p:nvPr/>
        </p:nvSpPr>
        <p:spPr>
          <a:xfrm>
            <a:off x="755650" y="4829175"/>
            <a:ext cx="2540000" cy="1327150"/>
          </a:xfrm>
          <a:prstGeom prst="rect">
            <a:avLst/>
          </a:prstGeom>
          <a:noFill/>
        </p:spPr>
        <p:txBody>
          <a:bodyPr wrap="square" rtlCol="0" anchor="t">
            <a:spAutoFit/>
          </a:bodyPr>
          <a:lstStyle/>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panose="05000000000000000000" pitchFamily="2" charset="2"/>
              <a:buNone/>
              <a:defRPr/>
            </a:pPr>
            <a:r>
              <a:rPr lang="en-US" altLang="zh-CN" b="1" noProof="0" dirty="0">
                <a:ln>
                  <a:noFill/>
                </a:ln>
                <a:solidFill>
                  <a:srgbClr val="0000CC"/>
                </a:solidFill>
                <a:effectLst/>
                <a:uLnTx/>
                <a:uFillTx/>
                <a:latin typeface="+mj-lt"/>
                <a:ea typeface="楷体_GB2312" pitchFamily="49" charset="-122"/>
                <a:sym typeface="+mn-ea"/>
              </a:rPr>
              <a:t>E→T | E+T</a:t>
            </a:r>
            <a:endParaRPr kumimoji="0" lang="en-US" altLang="zh-CN" b="1" i="0" u="none" strike="noStrike" kern="1200" cap="none" spc="0" normalizeH="0" baseline="0" noProof="0" dirty="0">
              <a:ln>
                <a:noFill/>
              </a:ln>
              <a:solidFill>
                <a:srgbClr val="0000CC"/>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panose="05000000000000000000" pitchFamily="2" charset="2"/>
              <a:buNone/>
              <a:defRPr/>
            </a:pPr>
            <a:r>
              <a:rPr lang="en-US" altLang="zh-CN" b="1" noProof="0" dirty="0">
                <a:ln>
                  <a:noFill/>
                </a:ln>
                <a:solidFill>
                  <a:srgbClr val="0000CC"/>
                </a:solidFill>
                <a:effectLst/>
                <a:uLnTx/>
                <a:uFillTx/>
                <a:latin typeface="+mj-lt"/>
                <a:ea typeface="楷体_GB2312" pitchFamily="49" charset="-122"/>
                <a:sym typeface="+mn-ea"/>
              </a:rPr>
              <a:t>T→F | T*F</a:t>
            </a:r>
            <a:endParaRPr kumimoji="0" lang="en-US" altLang="zh-CN" b="1" i="0" u="none" strike="noStrike" kern="1200" cap="none" spc="0" normalizeH="0" baseline="0" noProof="0" dirty="0">
              <a:ln>
                <a:noFill/>
              </a:ln>
              <a:solidFill>
                <a:srgbClr val="0000CC"/>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panose="05000000000000000000" pitchFamily="2" charset="2"/>
              <a:buNone/>
              <a:defRPr/>
            </a:pPr>
            <a:r>
              <a:rPr lang="en-US" altLang="zh-CN" b="1" noProof="0" dirty="0" err="1">
                <a:ln>
                  <a:noFill/>
                </a:ln>
                <a:solidFill>
                  <a:srgbClr val="0000CC"/>
                </a:solidFill>
                <a:effectLst/>
                <a:uLnTx/>
                <a:uFillTx/>
                <a:latin typeface="+mj-lt"/>
                <a:ea typeface="楷体_GB2312" pitchFamily="49" charset="-122"/>
                <a:sym typeface="+mn-ea"/>
              </a:rPr>
              <a:t>F→i</a:t>
            </a:r>
            <a:r>
              <a:rPr lang="en-US" altLang="zh-CN" b="1" noProof="0" dirty="0">
                <a:ln>
                  <a:noFill/>
                </a:ln>
                <a:solidFill>
                  <a:srgbClr val="0000CC"/>
                </a:solidFill>
                <a:effectLst/>
                <a:uLnTx/>
                <a:uFillTx/>
                <a:latin typeface="+mj-lt"/>
                <a:ea typeface="楷体_GB2312" pitchFamily="49" charset="-122"/>
                <a:sym typeface="+mn-ea"/>
              </a:rPr>
              <a:t> | (E)</a:t>
            </a:r>
            <a:endParaRPr lang="zh-CN" altLang="en-US"/>
          </a:p>
        </p:txBody>
      </p:sp>
      <p:sp>
        <p:nvSpPr>
          <p:cNvPr id="4" name="文本框 3"/>
          <p:cNvSpPr txBox="1"/>
          <p:nvPr/>
        </p:nvSpPr>
        <p:spPr>
          <a:xfrm>
            <a:off x="4500245" y="4829175"/>
            <a:ext cx="2540000" cy="1327150"/>
          </a:xfrm>
          <a:prstGeom prst="rect">
            <a:avLst/>
          </a:prstGeom>
          <a:noFill/>
        </p:spPr>
        <p:txBody>
          <a:bodyPr wrap="square" rtlCol="0" anchor="t">
            <a:spAutoFit/>
          </a:bodyPr>
          <a:lstStyle/>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panose="05000000000000000000" pitchFamily="2" charset="2"/>
              <a:buNone/>
              <a:defRPr/>
            </a:pPr>
            <a:r>
              <a:rPr lang="en-US" altLang="zh-CN" b="1" noProof="0" dirty="0">
                <a:ln>
                  <a:noFill/>
                </a:ln>
                <a:solidFill>
                  <a:srgbClr val="0000CC"/>
                </a:solidFill>
                <a:effectLst/>
                <a:uLnTx/>
                <a:uFillTx/>
                <a:latin typeface="+mj-lt"/>
                <a:ea typeface="楷体_GB2312" pitchFamily="49" charset="-122"/>
                <a:sym typeface="+mn-ea"/>
              </a:rPr>
              <a:t>E→T{+T}</a:t>
            </a:r>
            <a:endParaRPr kumimoji="0" lang="en-US" altLang="zh-CN" b="1" i="0" u="none" strike="noStrike" kern="1200" cap="none" spc="0" normalizeH="0" baseline="0" noProof="0" dirty="0">
              <a:ln>
                <a:noFill/>
              </a:ln>
              <a:solidFill>
                <a:srgbClr val="0000CC"/>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panose="05000000000000000000" pitchFamily="2" charset="2"/>
              <a:buNone/>
              <a:defRPr/>
            </a:pPr>
            <a:r>
              <a:rPr lang="en-US" altLang="zh-CN" b="1" noProof="0" dirty="0">
                <a:ln>
                  <a:noFill/>
                </a:ln>
                <a:solidFill>
                  <a:srgbClr val="0000CC"/>
                </a:solidFill>
                <a:effectLst/>
                <a:uLnTx/>
                <a:uFillTx/>
                <a:latin typeface="+mj-lt"/>
                <a:ea typeface="楷体_GB2312" pitchFamily="49" charset="-122"/>
                <a:sym typeface="+mn-ea"/>
              </a:rPr>
              <a:t>T→F{*F}</a:t>
            </a:r>
            <a:endParaRPr kumimoji="0" lang="en-US" altLang="zh-CN" b="1" i="0" u="none" strike="noStrike" kern="1200" cap="none" spc="0" normalizeH="0" baseline="0" noProof="0" dirty="0">
              <a:ln>
                <a:noFill/>
              </a:ln>
              <a:solidFill>
                <a:srgbClr val="0000CC"/>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panose="05000000000000000000" pitchFamily="2" charset="2"/>
              <a:buNone/>
              <a:defRPr/>
            </a:pPr>
            <a:r>
              <a:rPr lang="en-US" altLang="zh-CN" b="1" noProof="0" dirty="0" err="1">
                <a:ln>
                  <a:noFill/>
                </a:ln>
                <a:solidFill>
                  <a:srgbClr val="0000CC"/>
                </a:solidFill>
                <a:effectLst/>
                <a:uLnTx/>
                <a:uFillTx/>
                <a:latin typeface="+mj-lt"/>
                <a:ea typeface="楷体_GB2312" pitchFamily="49" charset="-122"/>
                <a:sym typeface="+mn-ea"/>
              </a:rPr>
              <a:t>F→i</a:t>
            </a:r>
            <a:r>
              <a:rPr lang="en-US" altLang="zh-CN" b="1" noProof="0" dirty="0">
                <a:ln>
                  <a:noFill/>
                </a:ln>
                <a:solidFill>
                  <a:srgbClr val="0000CC"/>
                </a:solidFill>
                <a:effectLst/>
                <a:uLnTx/>
                <a:uFillTx/>
                <a:latin typeface="+mj-lt"/>
                <a:ea typeface="楷体_GB2312" pitchFamily="49" charset="-122"/>
                <a:sym typeface="+mn-ea"/>
              </a:rPr>
              <a:t> | (E)</a:t>
            </a:r>
            <a:endParaRPr lang="zh-CN" altLang="en-US"/>
          </a:p>
        </p:txBody>
      </p:sp>
      <p:sp>
        <p:nvSpPr>
          <p:cNvPr id="5" name="右箭头 4"/>
          <p:cNvSpPr/>
          <p:nvPr/>
        </p:nvSpPr>
        <p:spPr>
          <a:xfrm>
            <a:off x="3420110" y="5301615"/>
            <a:ext cx="720090" cy="360045"/>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vert="horz" wrap="square" lIns="91440" tIns="45720" rIns="91440" bIns="45720" anchor="b" anchorCtr="0"/>
          <a:lstStyle/>
          <a:p>
            <a:r>
              <a:rPr lang="en-US" altLang="zh-CN" dirty="0">
                <a:ea typeface="宋体" panose="02010600030101010101" pitchFamily="2" charset="-122"/>
                <a:sym typeface="+mn-ea"/>
              </a:rPr>
              <a:t>Predictive Parsers</a:t>
            </a:r>
            <a:endParaRPr lang="zh-CN" altLang="en-US" kern="1200" dirty="0">
              <a:latin typeface="+mj-lt"/>
              <a:ea typeface="宋体" panose="02010600030101010101" pitchFamily="2" charset="-122"/>
              <a:cs typeface="+mj-cs"/>
            </a:endParaRPr>
          </a:p>
        </p:txBody>
      </p:sp>
      <p:sp>
        <p:nvSpPr>
          <p:cNvPr id="49155" name="Content Placeholder 2"/>
          <p:cNvSpPr>
            <a:spLocks noGrp="1"/>
          </p:cNvSpPr>
          <p:nvPr>
            <p:ph sz="quarter" idx="1"/>
          </p:nvPr>
        </p:nvSpPr>
        <p:spPr>
          <a:xfrm>
            <a:off x="457200" y="1219200"/>
            <a:ext cx="8229600" cy="666750"/>
          </a:xfrm>
        </p:spPr>
        <p:txBody>
          <a:bodyPr vert="horz" wrap="square" lIns="91440" tIns="45720" rIns="91440" bIns="45720" anchor="t" anchorCtr="0"/>
          <a:lstStyle/>
          <a:p>
            <a:pPr>
              <a:buClr>
                <a:schemeClr val="accent1"/>
              </a:buClr>
              <a:buSzPct val="76000"/>
              <a:buFont typeface="Wingdings 3" panose="05040102010807070707" pitchFamily="18" charset="2"/>
            </a:pPr>
            <a:r>
              <a:rPr lang="zh-CN" altLang="en-US" sz="2500" dirty="0">
                <a:solidFill>
                  <a:schemeClr val="tx1"/>
                </a:solidFill>
                <a:latin typeface="楷体_GB2312" pitchFamily="49" charset="-122"/>
                <a:ea typeface="楷体_GB2312" pitchFamily="49" charset="-122"/>
              </a:rPr>
              <a:t>递归调用</a:t>
            </a:r>
            <a:r>
              <a:rPr lang="en-US" altLang="zh-CN" sz="2500" dirty="0">
                <a:solidFill>
                  <a:schemeClr val="tx1"/>
                </a:solidFill>
                <a:latin typeface="楷体_GB2312" pitchFamily="49" charset="-122"/>
                <a:ea typeface="楷体_GB2312" pitchFamily="49" charset="-122"/>
              </a:rPr>
              <a:t> </a:t>
            </a:r>
            <a:r>
              <a:rPr lang="en-US" altLang="zh-CN" sz="2500">
                <a:latin typeface="Arial" panose="020B0604020202020204" pitchFamily="34" charset="0"/>
                <a:cs typeface="Arial" panose="020B0604020202020204" pitchFamily="34" charset="0"/>
                <a:sym typeface="+mn-ea"/>
              </a:rPr>
              <a:t>→</a:t>
            </a:r>
            <a:r>
              <a:rPr lang="en-US" altLang="zh-CN" sz="2500" dirty="0">
                <a:solidFill>
                  <a:schemeClr val="tx1"/>
                </a:solidFill>
                <a:latin typeface="楷体_GB2312" pitchFamily="49" charset="-122"/>
                <a:ea typeface="楷体_GB2312" pitchFamily="49" charset="-122"/>
              </a:rPr>
              <a:t> </a:t>
            </a:r>
            <a:r>
              <a:rPr lang="zh-CN" altLang="en-US" sz="2500" dirty="0">
                <a:solidFill>
                  <a:schemeClr val="tx1"/>
                </a:solidFill>
                <a:latin typeface="楷体_GB2312" pitchFamily="49" charset="-122"/>
                <a:ea typeface="楷体_GB2312" pitchFamily="49" charset="-122"/>
              </a:rPr>
              <a:t>栈</a:t>
            </a:r>
          </a:p>
          <a:p>
            <a:pPr>
              <a:buClr>
                <a:schemeClr val="accent1"/>
              </a:buClr>
              <a:buSzPct val="76000"/>
              <a:buFont typeface="Wingdings 3" panose="05040102010807070707" pitchFamily="18" charset="2"/>
            </a:pPr>
            <a:endParaRPr lang="zh-CN" altLang="en-US" sz="2800" dirty="0">
              <a:solidFill>
                <a:srgbClr val="00823B"/>
              </a:solidFill>
              <a:latin typeface="楷体_GB2312" pitchFamily="49" charset="-122"/>
              <a:ea typeface="楷体_GB2312" pitchFamily="49" charset="-122"/>
            </a:endParaRPr>
          </a:p>
          <a:p>
            <a:pPr>
              <a:buClr>
                <a:schemeClr val="accent1"/>
              </a:buClr>
              <a:buSzPct val="76000"/>
              <a:buFont typeface="Wingdings 3" panose="05040102010807070707" pitchFamily="18" charset="2"/>
            </a:pPr>
            <a:endParaRPr lang="zh-CN" altLang="en-US" sz="2800" dirty="0">
              <a:latin typeface="楷体_GB2312" pitchFamily="49" charset="-122"/>
              <a:ea typeface="楷体_GB2312" pitchFamily="49" charset="-122"/>
            </a:endParaRPr>
          </a:p>
        </p:txBody>
      </p:sp>
      <p:sp>
        <p:nvSpPr>
          <p:cNvPr id="49156"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2024/4/6</a:t>
            </a:fld>
            <a:endParaRPr lang="zh-TW" altLang="en-US" sz="1400" dirty="0">
              <a:solidFill>
                <a:schemeClr val="tx2"/>
              </a:solidFill>
            </a:endParaRPr>
          </a:p>
        </p:txBody>
      </p:sp>
      <p:sp>
        <p:nvSpPr>
          <p:cNvPr id="49157"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38</a:t>
            </a:fld>
            <a:endParaRPr lang="zh-TW" altLang="en-US" sz="1400" dirty="0">
              <a:solidFill>
                <a:schemeClr val="tx2"/>
              </a:solidFill>
            </a:endParaRPr>
          </a:p>
        </p:txBody>
      </p:sp>
      <p:sp>
        <p:nvSpPr>
          <p:cNvPr id="2" name="矩形 1"/>
          <p:cNvSpPr/>
          <p:nvPr/>
        </p:nvSpPr>
        <p:spPr>
          <a:xfrm>
            <a:off x="1332230" y="3218815"/>
            <a:ext cx="1795780" cy="50419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t>F: A</a:t>
            </a:r>
            <a:r>
              <a:rPr lang="en-US" altLang="zh-CN">
                <a:latin typeface="Arial" panose="020B0604020202020204" pitchFamily="34" charset="0"/>
                <a:cs typeface="Arial" panose="020B0604020202020204" pitchFamily="34" charset="0"/>
              </a:rPr>
              <a:t>→</a:t>
            </a:r>
            <a:r>
              <a:rPr lang="en-US" altLang="zh-CN"/>
              <a:t>B</a:t>
            </a:r>
            <a:r>
              <a:rPr lang="en-US" altLang="zh-CN">
                <a:latin typeface="Arial" panose="020B0604020202020204" pitchFamily="34" charset="0"/>
                <a:cs typeface="Arial" panose="020B0604020202020204" pitchFamily="34" charset="0"/>
                <a:sym typeface="+mn-ea"/>
              </a:rPr>
              <a:t>→</a:t>
            </a:r>
            <a:r>
              <a:rPr lang="en-US" altLang="zh-CN"/>
              <a:t>C</a:t>
            </a:r>
          </a:p>
        </p:txBody>
      </p:sp>
      <p:sp>
        <p:nvSpPr>
          <p:cNvPr id="3" name="矩形 2"/>
          <p:cNvSpPr/>
          <p:nvPr/>
        </p:nvSpPr>
        <p:spPr>
          <a:xfrm>
            <a:off x="756920" y="2713990"/>
            <a:ext cx="738505" cy="50419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t>A</a:t>
            </a:r>
          </a:p>
        </p:txBody>
      </p:sp>
      <p:sp>
        <p:nvSpPr>
          <p:cNvPr id="4" name="矩形 3"/>
          <p:cNvSpPr/>
          <p:nvPr/>
        </p:nvSpPr>
        <p:spPr>
          <a:xfrm>
            <a:off x="1908810" y="2713990"/>
            <a:ext cx="738505" cy="50419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t>B</a:t>
            </a:r>
          </a:p>
        </p:txBody>
      </p:sp>
      <p:sp>
        <p:nvSpPr>
          <p:cNvPr id="5" name="矩形 4"/>
          <p:cNvSpPr/>
          <p:nvPr/>
        </p:nvSpPr>
        <p:spPr>
          <a:xfrm>
            <a:off x="3060700" y="2713990"/>
            <a:ext cx="738505" cy="50419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t>C</a:t>
            </a:r>
          </a:p>
        </p:txBody>
      </p:sp>
      <p:sp>
        <p:nvSpPr>
          <p:cNvPr id="6" name="右箭头 5"/>
          <p:cNvSpPr/>
          <p:nvPr/>
        </p:nvSpPr>
        <p:spPr>
          <a:xfrm>
            <a:off x="1548765" y="2858135"/>
            <a:ext cx="287655" cy="215900"/>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7" name="右箭头 6"/>
          <p:cNvSpPr/>
          <p:nvPr/>
        </p:nvSpPr>
        <p:spPr>
          <a:xfrm>
            <a:off x="2710180" y="2858135"/>
            <a:ext cx="287655" cy="215900"/>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8" name="矩形 7"/>
          <p:cNvSpPr/>
          <p:nvPr/>
        </p:nvSpPr>
        <p:spPr>
          <a:xfrm>
            <a:off x="1332230" y="3718560"/>
            <a:ext cx="1795780" cy="50419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t>...</a:t>
            </a:r>
          </a:p>
        </p:txBody>
      </p:sp>
      <p:sp>
        <p:nvSpPr>
          <p:cNvPr id="9" name="文本框 8"/>
          <p:cNvSpPr txBox="1"/>
          <p:nvPr/>
        </p:nvSpPr>
        <p:spPr>
          <a:xfrm>
            <a:off x="1475105" y="4672330"/>
            <a:ext cx="1443355" cy="460375"/>
          </a:xfrm>
          <a:prstGeom prst="rect">
            <a:avLst/>
          </a:prstGeom>
          <a:noFill/>
        </p:spPr>
        <p:txBody>
          <a:bodyPr wrap="none" rtlCol="0">
            <a:spAutoFit/>
          </a:bodyPr>
          <a:lstStyle/>
          <a:p>
            <a:r>
              <a:rPr lang="en-US" altLang="zh-CN"/>
              <a:t>Call Stack</a:t>
            </a:r>
          </a:p>
        </p:txBody>
      </p:sp>
      <p:sp>
        <p:nvSpPr>
          <p:cNvPr id="10" name="矩形 9"/>
          <p:cNvSpPr/>
          <p:nvPr/>
        </p:nvSpPr>
        <p:spPr>
          <a:xfrm>
            <a:off x="5147945" y="4222750"/>
            <a:ext cx="868680" cy="50419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t>...</a:t>
            </a:r>
          </a:p>
        </p:txBody>
      </p:sp>
      <p:sp>
        <p:nvSpPr>
          <p:cNvPr id="11" name="矩形 10"/>
          <p:cNvSpPr/>
          <p:nvPr/>
        </p:nvSpPr>
        <p:spPr>
          <a:xfrm>
            <a:off x="5147945" y="3723005"/>
            <a:ext cx="868680" cy="504190"/>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t>F</a:t>
            </a:r>
          </a:p>
        </p:txBody>
      </p:sp>
      <p:sp>
        <p:nvSpPr>
          <p:cNvPr id="12" name="矩形 11"/>
          <p:cNvSpPr/>
          <p:nvPr/>
        </p:nvSpPr>
        <p:spPr>
          <a:xfrm>
            <a:off x="6588125" y="4222750"/>
            <a:ext cx="868680" cy="50419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t>...</a:t>
            </a:r>
          </a:p>
        </p:txBody>
      </p:sp>
      <p:sp>
        <p:nvSpPr>
          <p:cNvPr id="13" name="矩形 12"/>
          <p:cNvSpPr/>
          <p:nvPr/>
        </p:nvSpPr>
        <p:spPr>
          <a:xfrm>
            <a:off x="6588125" y="3723005"/>
            <a:ext cx="868680" cy="504190"/>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t>C</a:t>
            </a:r>
          </a:p>
        </p:txBody>
      </p:sp>
      <p:sp>
        <p:nvSpPr>
          <p:cNvPr id="14" name="矩形 13"/>
          <p:cNvSpPr/>
          <p:nvPr/>
        </p:nvSpPr>
        <p:spPr>
          <a:xfrm>
            <a:off x="6588125" y="3214370"/>
            <a:ext cx="868680" cy="504190"/>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t>B</a:t>
            </a:r>
          </a:p>
        </p:txBody>
      </p:sp>
      <p:sp>
        <p:nvSpPr>
          <p:cNvPr id="15" name="矩形 14"/>
          <p:cNvSpPr/>
          <p:nvPr/>
        </p:nvSpPr>
        <p:spPr>
          <a:xfrm>
            <a:off x="6588125" y="2714625"/>
            <a:ext cx="868680" cy="504190"/>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t>A</a:t>
            </a:r>
          </a:p>
        </p:txBody>
      </p:sp>
      <p:sp>
        <p:nvSpPr>
          <p:cNvPr id="16" name="右箭头 15"/>
          <p:cNvSpPr/>
          <p:nvPr/>
        </p:nvSpPr>
        <p:spPr>
          <a:xfrm>
            <a:off x="6156325" y="3861435"/>
            <a:ext cx="288290" cy="215900"/>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7" name="文本框 16"/>
          <p:cNvSpPr txBox="1"/>
          <p:nvPr/>
        </p:nvSpPr>
        <p:spPr>
          <a:xfrm>
            <a:off x="5353050" y="4999355"/>
            <a:ext cx="1544955" cy="460375"/>
          </a:xfrm>
          <a:prstGeom prst="rect">
            <a:avLst/>
          </a:prstGeom>
          <a:noFill/>
        </p:spPr>
        <p:txBody>
          <a:bodyPr wrap="none" rtlCol="0">
            <a:spAutoFit/>
          </a:bodyPr>
          <a:lstStyle/>
          <a:p>
            <a:r>
              <a:rPr lang="en-US" altLang="zh-CN"/>
              <a:t>State Stack</a:t>
            </a:r>
          </a:p>
        </p:txBody>
      </p:sp>
      <p:cxnSp>
        <p:nvCxnSpPr>
          <p:cNvPr id="18" name="直接箭头连接符 17"/>
          <p:cNvCxnSpPr/>
          <p:nvPr/>
        </p:nvCxnSpPr>
        <p:spPr>
          <a:xfrm>
            <a:off x="7638415" y="2677160"/>
            <a:ext cx="0" cy="159258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7828280" y="2230120"/>
            <a:ext cx="482600" cy="2676525"/>
          </a:xfrm>
          <a:prstGeom prst="rect">
            <a:avLst/>
          </a:prstGeom>
          <a:noFill/>
        </p:spPr>
        <p:txBody>
          <a:bodyPr wrap="square" rtlCol="0">
            <a:spAutoFit/>
          </a:bodyPr>
          <a:lstStyle/>
          <a:p>
            <a:r>
              <a:rPr lang="zh-CN" altLang="en-US">
                <a:ea typeface="宋体" panose="02010600030101010101" pitchFamily="2" charset="-122"/>
              </a:rPr>
              <a:t>从栈顶开始执行</a:t>
            </a:r>
          </a:p>
        </p:txBody>
      </p:sp>
      <p:sp>
        <p:nvSpPr>
          <p:cNvPr id="20" name="文本框 19"/>
          <p:cNvSpPr txBox="1"/>
          <p:nvPr/>
        </p:nvSpPr>
        <p:spPr>
          <a:xfrm>
            <a:off x="5192395" y="3147695"/>
            <a:ext cx="1402080" cy="460375"/>
          </a:xfrm>
          <a:prstGeom prst="rect">
            <a:avLst/>
          </a:prstGeom>
          <a:noFill/>
        </p:spPr>
        <p:txBody>
          <a:bodyPr wrap="none" rtlCol="0">
            <a:spAutoFit/>
          </a:bodyPr>
          <a:lstStyle/>
          <a:p>
            <a:r>
              <a:rPr lang="zh-CN" altLang="en-US"/>
              <a:t>反序进栈</a:t>
            </a:r>
          </a:p>
        </p:txBody>
      </p:sp>
      <p:cxnSp>
        <p:nvCxnSpPr>
          <p:cNvPr id="21" name="直接连接符 20"/>
          <p:cNvCxnSpPr/>
          <p:nvPr/>
        </p:nvCxnSpPr>
        <p:spPr>
          <a:xfrm>
            <a:off x="4335145" y="2161540"/>
            <a:ext cx="0" cy="3546475"/>
          </a:xfrm>
          <a:prstGeom prst="line">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Predictive Parsers</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7859713"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预测分析程序或</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LL(1)</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分析法</a:t>
            </a:r>
            <a:r>
              <a:rPr kumimoji="0" lang="zh-CN" altLang="en-US" sz="2800" b="0" i="0" u="none" strike="noStrike" kern="1200" cap="none" spc="0" normalizeH="0" baseline="0" noProof="0" dirty="0">
                <a:ln>
                  <a:noFill/>
                </a:ln>
                <a:solidFill>
                  <a:srgbClr val="0000FF"/>
                </a:solidFill>
                <a:effectLst/>
                <a:uLnTx/>
                <a:uFillTx/>
                <a:latin typeface="+mj-lt"/>
                <a:ea typeface="楷体_GB2312" pitchFamily="49" charset="-122"/>
                <a:cs typeface="+mn-cs"/>
              </a:rPr>
              <a:t>工作原理</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总控程序</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endPar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分析表 </a:t>
            </a:r>
            <a:r>
              <a:rPr kumimoji="0" lang="en-US" altLang="zh-CN" sz="2400" b="1" i="0" u="none" strike="noStrike" kern="1200" cap="none" spc="0" normalizeH="0" baseline="0" noProof="0" dirty="0">
                <a:ln>
                  <a:noFill/>
                </a:ln>
                <a:solidFill>
                  <a:schemeClr val="tx1"/>
                </a:solidFill>
                <a:effectLst/>
                <a:uLnTx/>
                <a:uFillTx/>
                <a:latin typeface="+mj-lt"/>
                <a:ea typeface="楷体_GB2312" pitchFamily="49" charset="-122"/>
                <a:cs typeface="+mn-cs"/>
              </a:rPr>
              <a:t>M[A</a:t>
            </a:r>
            <a:r>
              <a:rPr kumimoji="0" lang="zh-CN" altLang="en-US" sz="2400" b="1"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400" b="1" i="1" u="none" strike="noStrike" kern="1200" cap="none" spc="0" normalizeH="0" baseline="0" noProof="0" dirty="0">
                <a:ln>
                  <a:noFill/>
                </a:ln>
                <a:solidFill>
                  <a:schemeClr val="tx1"/>
                </a:solidFill>
                <a:effectLst/>
                <a:uLnTx/>
                <a:uFillTx/>
                <a:latin typeface="+mj-lt"/>
                <a:ea typeface="楷体_GB2312" pitchFamily="49" charset="-122"/>
                <a:cs typeface="+mn-cs"/>
              </a:rPr>
              <a:t>a</a:t>
            </a:r>
            <a:r>
              <a:rPr kumimoji="0" lang="en-US" altLang="zh-CN" sz="2400" b="1"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矩阵，</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 </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 </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V</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rPr>
              <a:t>N</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 </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 </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V</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rPr>
              <a:t>T </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是终结符或‘＃’</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endPar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分析栈 </a:t>
            </a:r>
            <a:r>
              <a:rPr kumimoji="0" lang="en-US" altLang="zh-CN" sz="2400" b="1" i="0" u="none" strike="noStrike" kern="1200" cap="none" spc="0" normalizeH="0" baseline="0" noProof="0" dirty="0">
                <a:ln>
                  <a:noFill/>
                </a:ln>
                <a:solidFill>
                  <a:schemeClr val="tx1"/>
                </a:solidFill>
                <a:effectLst/>
                <a:uLnTx/>
                <a:uFillTx/>
                <a:latin typeface="+mj-lt"/>
                <a:ea typeface="楷体_GB2312" pitchFamily="49" charset="-122"/>
                <a:cs typeface="+mn-cs"/>
              </a:rPr>
              <a:t>STACK </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用于存放文法符号</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50180"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2024/4/6</a:t>
            </a:fld>
            <a:endParaRPr lang="zh-TW" altLang="en-US" sz="1400" dirty="0">
              <a:solidFill>
                <a:schemeClr val="tx2"/>
              </a:solidFill>
            </a:endParaRPr>
          </a:p>
        </p:txBody>
      </p:sp>
      <p:sp>
        <p:nvSpPr>
          <p:cNvPr id="50181"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39</a:t>
            </a:fld>
            <a:endParaRPr lang="zh-TW" altLang="en-US" sz="1400" dirty="0">
              <a:solidFill>
                <a:schemeClr val="tx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Parser</a:t>
            </a:r>
            <a:endParaRPr lang="zh-CN" altLang="en-US" kern="1200" dirty="0">
              <a:latin typeface="+mj-lt"/>
              <a:ea typeface="宋体" panose="02010600030101010101" pitchFamily="2" charset="-122"/>
              <a:cs typeface="+mj-cs"/>
            </a:endParaRPr>
          </a:p>
        </p:txBody>
      </p:sp>
      <p:sp>
        <p:nvSpPr>
          <p:cNvPr id="12291" name="Content Placeholder 2"/>
          <p:cNvSpPr>
            <a:spLocks noGrp="1"/>
          </p:cNvSpPr>
          <p:nvPr>
            <p:ph sz="quarter" idx="1"/>
          </p:nvPr>
        </p:nvSpPr>
        <p:spPr>
          <a:xfrm>
            <a:off x="457200" y="1219200"/>
            <a:ext cx="8362950" cy="4937125"/>
          </a:xfrm>
        </p:spPr>
        <p:txBody>
          <a:bodyPr vert="horz" wrap="square" lIns="91440" tIns="45720" rIns="91440" bIns="45720" anchor="t" anchorCtr="0"/>
          <a:lstStyle/>
          <a:p>
            <a:pPr>
              <a:buClr>
                <a:schemeClr val="accent1"/>
              </a:buClr>
              <a:buSzPct val="76000"/>
              <a:buFont typeface="Wingdings 3" panose="05040102010807070707" pitchFamily="18" charset="2"/>
            </a:pPr>
            <a:r>
              <a:rPr lang="zh-CN" altLang="en-US" sz="2800" dirty="0">
                <a:latin typeface="楷体_GB2312" pitchFamily="49" charset="-122"/>
                <a:ea typeface="楷体_GB2312" pitchFamily="49" charset="-122"/>
              </a:rPr>
              <a:t>自上而下分析法</a:t>
            </a:r>
          </a:p>
          <a:p>
            <a:pPr lvl="1">
              <a:buClr>
                <a:schemeClr val="accent2"/>
              </a:buClr>
              <a:buSzPct val="76000"/>
              <a:buFont typeface="Wingdings 3" panose="05040102010807070707" pitchFamily="18" charset="2"/>
            </a:pPr>
            <a:r>
              <a:rPr lang="zh-CN" altLang="en-US" sz="2400" dirty="0">
                <a:solidFill>
                  <a:srgbClr val="0000FF"/>
                </a:solidFill>
                <a:latin typeface="楷体_GB2312" pitchFamily="49" charset="-122"/>
                <a:ea typeface="楷体_GB2312" pitchFamily="49" charset="-122"/>
              </a:rPr>
              <a:t>从文法的开始符号出发</a:t>
            </a:r>
            <a:r>
              <a:rPr lang="zh-CN" altLang="en-US" sz="2400" dirty="0">
                <a:solidFill>
                  <a:schemeClr val="tx1"/>
                </a:solidFill>
                <a:latin typeface="楷体_GB2312" pitchFamily="49" charset="-122"/>
                <a:ea typeface="楷体_GB2312" pitchFamily="49" charset="-122"/>
              </a:rPr>
              <a:t>，反复使用文法的产生式，寻找与输入符号串匹配的</a:t>
            </a:r>
            <a:r>
              <a:rPr lang="zh-CN" altLang="en-US" sz="2400" dirty="0">
                <a:solidFill>
                  <a:srgbClr val="0000FF"/>
                </a:solidFill>
                <a:latin typeface="楷体_GB2312" pitchFamily="49" charset="-122"/>
                <a:ea typeface="楷体_GB2312" pitchFamily="49" charset="-122"/>
              </a:rPr>
              <a:t>推导</a:t>
            </a:r>
          </a:p>
          <a:p>
            <a:pPr lvl="1">
              <a:buClr>
                <a:schemeClr val="accent2"/>
              </a:buClr>
              <a:buSzPct val="76000"/>
              <a:buFont typeface="Wingdings 3" panose="05040102010807070707" pitchFamily="18" charset="2"/>
            </a:pPr>
            <a:r>
              <a:rPr lang="zh-CN" altLang="en-US" sz="2400" dirty="0">
                <a:solidFill>
                  <a:schemeClr val="tx1"/>
                </a:solidFill>
                <a:latin typeface="楷体_GB2312" pitchFamily="49" charset="-122"/>
                <a:ea typeface="楷体_GB2312" pitchFamily="49" charset="-122"/>
              </a:rPr>
              <a:t>将文法开始符号做为语法树的根，</a:t>
            </a:r>
            <a:r>
              <a:rPr lang="zh-CN" altLang="en-US" sz="2400" dirty="0">
                <a:solidFill>
                  <a:srgbClr val="0000FF"/>
                </a:solidFill>
                <a:latin typeface="楷体_GB2312" pitchFamily="49" charset="-122"/>
                <a:ea typeface="楷体_GB2312" pitchFamily="49" charset="-122"/>
              </a:rPr>
              <a:t>向下逐步建立语法树</a:t>
            </a:r>
            <a:r>
              <a:rPr lang="zh-CN" altLang="en-US" sz="2400" dirty="0">
                <a:solidFill>
                  <a:schemeClr val="tx1"/>
                </a:solidFill>
                <a:latin typeface="楷体_GB2312" pitchFamily="49" charset="-122"/>
                <a:ea typeface="楷体_GB2312" pitchFamily="49" charset="-122"/>
              </a:rPr>
              <a:t>，使语法树的结果正好是输入符号串</a:t>
            </a:r>
          </a:p>
          <a:p>
            <a:pPr>
              <a:buClr>
                <a:schemeClr val="accent1"/>
              </a:buClr>
              <a:buSzPct val="76000"/>
              <a:buFont typeface="Wingdings 3" panose="05040102010807070707" pitchFamily="18" charset="2"/>
            </a:pPr>
            <a:r>
              <a:rPr lang="zh-CN" altLang="en-US" sz="2800" dirty="0">
                <a:latin typeface="楷体_GB2312" pitchFamily="49" charset="-122"/>
                <a:ea typeface="楷体_GB2312" pitchFamily="49" charset="-122"/>
              </a:rPr>
              <a:t>自下而上分析法</a:t>
            </a:r>
          </a:p>
          <a:p>
            <a:pPr lvl="1">
              <a:buClr>
                <a:schemeClr val="accent2"/>
              </a:buClr>
              <a:buSzPct val="76000"/>
              <a:buFont typeface="Wingdings 3" panose="05040102010807070707" pitchFamily="18" charset="2"/>
            </a:pPr>
            <a:r>
              <a:rPr lang="zh-CN" altLang="en-US" sz="2400" dirty="0">
                <a:solidFill>
                  <a:srgbClr val="0000FF"/>
                </a:solidFill>
                <a:latin typeface="楷体_GB2312" pitchFamily="49" charset="-122"/>
                <a:ea typeface="楷体_GB2312" pitchFamily="49" charset="-122"/>
              </a:rPr>
              <a:t>从输入符号串开始</a:t>
            </a:r>
            <a:r>
              <a:rPr lang="zh-CN" altLang="en-US" sz="2400" dirty="0">
                <a:solidFill>
                  <a:schemeClr val="tx1"/>
                </a:solidFill>
                <a:latin typeface="楷体_GB2312" pitchFamily="49" charset="-122"/>
                <a:ea typeface="楷体_GB2312" pitchFamily="49" charset="-122"/>
              </a:rPr>
              <a:t>，逐步进行</a:t>
            </a:r>
            <a:r>
              <a:rPr lang="zh-CN" altLang="en-US" sz="2400" dirty="0">
                <a:solidFill>
                  <a:srgbClr val="0000FF"/>
                </a:solidFill>
                <a:latin typeface="楷体_GB2312" pitchFamily="49" charset="-122"/>
                <a:ea typeface="楷体_GB2312" pitchFamily="49" charset="-122"/>
              </a:rPr>
              <a:t>归约</a:t>
            </a:r>
            <a:r>
              <a:rPr lang="zh-CN" altLang="en-US" sz="2400" dirty="0">
                <a:solidFill>
                  <a:schemeClr val="tx1"/>
                </a:solidFill>
                <a:latin typeface="楷体_GB2312" pitchFamily="49" charset="-122"/>
                <a:ea typeface="楷体_GB2312" pitchFamily="49" charset="-122"/>
              </a:rPr>
              <a:t>，直至归约到文法的开始符号</a:t>
            </a:r>
          </a:p>
          <a:p>
            <a:pPr lvl="1">
              <a:buClr>
                <a:schemeClr val="accent2"/>
              </a:buClr>
              <a:buSzPct val="76000"/>
              <a:buFont typeface="Wingdings 3" panose="05040102010807070707" pitchFamily="18" charset="2"/>
            </a:pPr>
            <a:r>
              <a:rPr lang="zh-CN" altLang="en-US" sz="2400" dirty="0">
                <a:solidFill>
                  <a:schemeClr val="tx1"/>
                </a:solidFill>
                <a:latin typeface="楷体_GB2312" pitchFamily="49" charset="-122"/>
                <a:ea typeface="楷体_GB2312" pitchFamily="49" charset="-122"/>
              </a:rPr>
              <a:t>从输入符号串开始，以它做为语法树的结果，</a:t>
            </a:r>
            <a:r>
              <a:rPr lang="zh-CN" altLang="en-US" sz="2400" dirty="0">
                <a:solidFill>
                  <a:srgbClr val="0000FF"/>
                </a:solidFill>
                <a:latin typeface="楷体_GB2312" pitchFamily="49" charset="-122"/>
                <a:ea typeface="楷体_GB2312" pitchFamily="49" charset="-122"/>
              </a:rPr>
              <a:t>自底向上地构造语法树</a:t>
            </a:r>
          </a:p>
          <a:p>
            <a:pPr>
              <a:buClr>
                <a:schemeClr val="accent1"/>
              </a:buClr>
              <a:buSzPct val="76000"/>
              <a:buFont typeface="Wingdings 3" panose="05040102010807070707" pitchFamily="18" charset="2"/>
            </a:pPr>
            <a:endParaRPr lang="zh-CN" altLang="en-US" dirty="0">
              <a:ea typeface="华文新魏" panose="02010800040101010101" pitchFamily="2" charset="-122"/>
            </a:endParaRPr>
          </a:p>
        </p:txBody>
      </p:sp>
      <p:sp>
        <p:nvSpPr>
          <p:cNvPr id="12292"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2024/4/6</a:t>
            </a:fld>
            <a:endParaRPr lang="zh-TW" altLang="en-US" sz="1400" dirty="0">
              <a:solidFill>
                <a:schemeClr val="tx2"/>
              </a:solidFill>
            </a:endParaRPr>
          </a:p>
        </p:txBody>
      </p:sp>
      <p:sp>
        <p:nvSpPr>
          <p:cNvPr id="12293"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4</a:t>
            </a:fld>
            <a:endParaRPr lang="zh-TW" altLang="en-US" sz="1400" dirty="0">
              <a:solidFill>
                <a:schemeClr val="tx2"/>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Predictive Parsers</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4581525"/>
            <a:ext cx="8229600" cy="1574800"/>
          </a:xfrm>
        </p:spPr>
        <p:txBody>
          <a:bodyPr vert="horz" wrap="square" lIns="91440" tIns="45720" rIns="91440" bIns="45720" numCol="1" anchor="t" anchorCtr="0" compatLnSpc="1"/>
          <a:lstStyle/>
          <a:p>
            <a:pPr marL="0" marR="0" lvl="0" indent="0" algn="l" defTabSz="914400" rtl="0" eaLnBrk="0" fontAlgn="base" latinLnBrk="0" hangingPunct="0">
              <a:lnSpc>
                <a:spcPct val="125000"/>
              </a:lnSpc>
              <a:spcBef>
                <a:spcPts val="600"/>
              </a:spcBef>
              <a:spcAft>
                <a:spcPct val="0"/>
              </a:spcAft>
              <a:buClr>
                <a:schemeClr val="hlink"/>
              </a:buClr>
              <a:buSzPct val="76000"/>
              <a:buFont typeface="Wingdings 3" panose="05040102010807070707" pitchFamily="18" charset="2"/>
              <a:buNone/>
              <a:defRPr/>
            </a:pP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分析表：</a:t>
            </a:r>
            <a:r>
              <a:rPr kumimoji="0" lang="en-US" altLang="zh-CN" sz="2400" b="0" i="0" u="none" strike="noStrike" kern="1200" cap="none" spc="0" normalizeH="0" baseline="0" noProof="0" dirty="0">
                <a:ln>
                  <a:noFill/>
                </a:ln>
                <a:solidFill>
                  <a:srgbClr val="0000CC"/>
                </a:solidFill>
                <a:effectLst/>
                <a:uLnTx/>
                <a:uFillTx/>
                <a:latin typeface="+mj-lt"/>
                <a:ea typeface="楷体_GB2312" pitchFamily="49" charset="-122"/>
                <a:cs typeface="+mn-cs"/>
              </a:rPr>
              <a:t>M[A</a:t>
            </a:r>
            <a:r>
              <a:rPr kumimoji="0" lang="zh-CN" altLang="en-US" sz="2400" b="0" i="0" u="none" strike="noStrike" kern="1200" cap="none" spc="0" normalizeH="0" baseline="0" noProof="0" dirty="0">
                <a:ln>
                  <a:noFill/>
                </a:ln>
                <a:solidFill>
                  <a:srgbClr val="0000CC"/>
                </a:solidFill>
                <a:effectLst/>
                <a:uLnTx/>
                <a:uFillTx/>
                <a:latin typeface="+mj-lt"/>
                <a:ea typeface="楷体_GB2312" pitchFamily="49" charset="-122"/>
                <a:cs typeface="+mn-cs"/>
              </a:rPr>
              <a:t>，</a:t>
            </a:r>
            <a:r>
              <a:rPr kumimoji="0" lang="en-US" altLang="zh-CN" sz="2400" b="0" i="1" u="none" strike="noStrike" kern="1200" cap="none" spc="0" normalizeH="0" baseline="0" noProof="0" dirty="0">
                <a:ln>
                  <a:noFill/>
                </a:ln>
                <a:solidFill>
                  <a:srgbClr val="0000CC"/>
                </a:solidFill>
                <a:effectLst/>
                <a:uLnTx/>
                <a:uFillTx/>
                <a:latin typeface="+mj-lt"/>
                <a:ea typeface="楷体_GB2312" pitchFamily="49" charset="-122"/>
                <a:cs typeface="+mn-cs"/>
              </a:rPr>
              <a:t>a</a:t>
            </a:r>
            <a:r>
              <a:rPr kumimoji="0" lang="en-US" altLang="zh-CN" sz="2400" b="0" i="0" u="none" strike="noStrike" kern="1200" cap="none" spc="0" normalizeH="0" baseline="0" noProof="0" dirty="0">
                <a:ln>
                  <a:noFill/>
                </a:ln>
                <a:solidFill>
                  <a:srgbClr val="0000CC"/>
                </a:solidFill>
                <a:effectLst/>
                <a:uLnTx/>
                <a:uFillTx/>
                <a:latin typeface="+mj-lt"/>
                <a:ea typeface="楷体_GB2312"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mj-lt"/>
                <a:ea typeface="楷体_GB2312" pitchFamily="49" charset="-122"/>
                <a:cs typeface="+mn-cs"/>
              </a:rPr>
              <a:t>矩阵</a:t>
            </a:r>
          </a:p>
          <a:p>
            <a:pPr marL="457200" marR="0" lvl="1" indent="0" algn="l" defTabSz="914400" rtl="0" eaLnBrk="0" fontAlgn="base" latinLnBrk="0" hangingPunct="0">
              <a:lnSpc>
                <a:spcPct val="125000"/>
              </a:lnSpc>
              <a:spcBef>
                <a:spcPts val="500"/>
              </a:spcBef>
              <a:spcAft>
                <a:spcPct val="0"/>
              </a:spcAft>
              <a:buClr>
                <a:schemeClr val="tx2"/>
              </a:buClr>
              <a:buSzPct val="85000"/>
              <a:buFont typeface="Wingdings 3" panose="05040102010807070707" pitchFamily="18" charset="2"/>
              <a:buNone/>
              <a:defRPr/>
            </a:pPr>
            <a:r>
              <a:rPr kumimoji="0"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A </a:t>
            </a:r>
            <a:r>
              <a:rPr kumimoji="0"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 </a:t>
            </a:r>
            <a:r>
              <a:rPr kumimoji="0"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V</a:t>
            </a:r>
            <a:r>
              <a:rPr kumimoji="0" lang="en-US" altLang="zh-CN" sz="2000" b="0" i="0" u="none" strike="noStrike" kern="1200" cap="none" spc="0" normalizeH="0" baseline="-25000" noProof="0" dirty="0">
                <a:ln>
                  <a:noFill/>
                </a:ln>
                <a:solidFill>
                  <a:schemeClr val="tx1"/>
                </a:solidFill>
                <a:effectLst/>
                <a:uLnTx/>
                <a:uFillTx/>
                <a:latin typeface="+mj-lt"/>
                <a:ea typeface="楷体_GB2312" pitchFamily="49" charset="-122"/>
                <a:cs typeface="+mn-cs"/>
              </a:rPr>
              <a:t>N</a:t>
            </a:r>
            <a:r>
              <a:rPr kumimoji="0"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a </a:t>
            </a:r>
            <a:r>
              <a:rPr kumimoji="0"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 </a:t>
            </a:r>
            <a:r>
              <a:rPr kumimoji="0"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V</a:t>
            </a:r>
            <a:r>
              <a:rPr kumimoji="0" lang="en-US" altLang="zh-CN" sz="2000" b="0" i="0" u="none" strike="noStrike" kern="1200" cap="none" spc="0" normalizeH="0" baseline="-25000" noProof="0" dirty="0">
                <a:ln>
                  <a:noFill/>
                </a:ln>
                <a:solidFill>
                  <a:schemeClr val="tx1"/>
                </a:solidFill>
                <a:effectLst/>
                <a:uLnTx/>
                <a:uFillTx/>
                <a:latin typeface="+mj-lt"/>
                <a:ea typeface="楷体_GB2312" pitchFamily="49" charset="-122"/>
                <a:cs typeface="+mn-cs"/>
              </a:rPr>
              <a:t>T </a:t>
            </a: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，＃是输入串结束符，不是终结符</a:t>
            </a:r>
          </a:p>
          <a:p>
            <a:pPr marL="0" marR="0" lvl="0" indent="0" algn="l" defTabSz="914400" rtl="0" eaLnBrk="0" fontAlgn="base" latinLnBrk="0" hangingPunct="0">
              <a:lnSpc>
                <a:spcPct val="125000"/>
              </a:lnSpc>
              <a:spcBef>
                <a:spcPts val="600"/>
              </a:spcBef>
              <a:spcAft>
                <a:spcPct val="0"/>
              </a:spcAft>
              <a:buClr>
                <a:schemeClr val="hlink"/>
              </a:buClr>
              <a:buSzPct val="76000"/>
              <a:buFont typeface="Wingdings 3" panose="05040102010807070707" pitchFamily="18" charset="2"/>
              <a:buNone/>
              <a:defRPr/>
            </a:pP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分析栈：</a:t>
            </a:r>
            <a:r>
              <a:rPr kumimoji="0" lang="zh-CN" altLang="en-US" sz="2400" b="0" i="0" u="none" strike="noStrike" kern="1200" cap="none" spc="0" normalizeH="0" baseline="0" noProof="0" dirty="0">
                <a:ln>
                  <a:noFill/>
                </a:ln>
                <a:solidFill>
                  <a:srgbClr val="0000CC"/>
                </a:solidFill>
                <a:effectLst/>
                <a:uLnTx/>
                <a:uFillTx/>
                <a:latin typeface="+mj-lt"/>
                <a:ea typeface="楷体_GB2312" pitchFamily="49" charset="-122"/>
                <a:cs typeface="+mn-cs"/>
              </a:rPr>
              <a:t>用于存放文法符号</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51204"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2024/4/6</a:t>
            </a:fld>
            <a:endParaRPr lang="zh-TW" altLang="en-US" sz="1400" dirty="0">
              <a:solidFill>
                <a:schemeClr val="tx2"/>
              </a:solidFill>
            </a:endParaRPr>
          </a:p>
        </p:txBody>
      </p:sp>
      <p:sp>
        <p:nvSpPr>
          <p:cNvPr id="51205"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40</a:t>
            </a:fld>
            <a:endParaRPr lang="zh-TW" altLang="en-US" sz="1400" dirty="0">
              <a:solidFill>
                <a:schemeClr val="tx2"/>
              </a:solidFill>
            </a:endParaRPr>
          </a:p>
        </p:txBody>
      </p:sp>
      <p:grpSp>
        <p:nvGrpSpPr>
          <p:cNvPr id="51206" name="Group 34"/>
          <p:cNvGrpSpPr/>
          <p:nvPr/>
        </p:nvGrpSpPr>
        <p:grpSpPr>
          <a:xfrm>
            <a:off x="1011238" y="1412875"/>
            <a:ext cx="6440487" cy="3124200"/>
            <a:chOff x="599" y="1680"/>
            <a:chExt cx="4057" cy="1968"/>
          </a:xfrm>
        </p:grpSpPr>
        <p:sp>
          <p:nvSpPr>
            <p:cNvPr id="7" name="Rectangle 5"/>
            <p:cNvSpPr>
              <a:spLocks noChangeArrowheads="1"/>
            </p:cNvSpPr>
            <p:nvPr/>
          </p:nvSpPr>
          <p:spPr bwMode="auto">
            <a:xfrm>
              <a:off x="2481" y="2586"/>
              <a:ext cx="1056" cy="499"/>
            </a:xfrm>
            <a:prstGeom prst="rect">
              <a:avLst/>
            </a:prstGeom>
            <a:noFill/>
            <a:ln w="22225" cap="sq">
              <a:solidFill>
                <a:schemeClr val="tx1"/>
              </a:solidFill>
              <a:miter lim="800000"/>
              <a:headEnd type="none" w="sm" len="sm"/>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0000CC"/>
                  </a:solidFill>
                  <a:effectLst/>
                  <a:uLnTx/>
                  <a:uFillTx/>
                  <a:latin typeface="+mj-lt"/>
                  <a:ea typeface="楷体_GB2312" pitchFamily="49" charset="-122"/>
                  <a:cs typeface="+mn-cs"/>
                </a:rPr>
                <a:t>总控程序</a:t>
              </a:r>
            </a:p>
          </p:txBody>
        </p:sp>
        <p:sp>
          <p:nvSpPr>
            <p:cNvPr id="8" name="Rectangle 6"/>
            <p:cNvSpPr>
              <a:spLocks noChangeArrowheads="1"/>
            </p:cNvSpPr>
            <p:nvPr/>
          </p:nvSpPr>
          <p:spPr bwMode="auto">
            <a:xfrm>
              <a:off x="2496" y="3312"/>
              <a:ext cx="1056" cy="336"/>
            </a:xfrm>
            <a:prstGeom prst="rect">
              <a:avLst/>
            </a:prstGeom>
            <a:noFill/>
            <a:ln w="22225" cap="sq">
              <a:solidFill>
                <a:schemeClr val="tx1"/>
              </a:solidFill>
              <a:miter lim="800000"/>
              <a:headEnd type="none" w="sm" len="sm"/>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0000CC"/>
                  </a:solidFill>
                  <a:effectLst/>
                  <a:uLnTx/>
                  <a:uFillTx/>
                  <a:latin typeface="+mj-lt"/>
                  <a:ea typeface="楷体_GB2312" pitchFamily="49" charset="-122"/>
                  <a:cs typeface="+mn-cs"/>
                </a:rPr>
                <a:t>预测分析表</a:t>
              </a:r>
            </a:p>
          </p:txBody>
        </p:sp>
        <p:grpSp>
          <p:nvGrpSpPr>
            <p:cNvPr id="51209" name="Group 33"/>
            <p:cNvGrpSpPr/>
            <p:nvPr/>
          </p:nvGrpSpPr>
          <p:grpSpPr>
            <a:xfrm>
              <a:off x="1457" y="2496"/>
              <a:ext cx="480" cy="864"/>
              <a:chOff x="1457" y="2496"/>
              <a:chExt cx="480" cy="864"/>
            </a:xfrm>
          </p:grpSpPr>
          <p:sp>
            <p:nvSpPr>
              <p:cNvPr id="20" name="Freeform 8"/>
              <p:cNvSpPr/>
              <p:nvPr/>
            </p:nvSpPr>
            <p:spPr bwMode="auto">
              <a:xfrm>
                <a:off x="1457" y="2496"/>
                <a:ext cx="480" cy="864"/>
              </a:xfrm>
              <a:custGeom>
                <a:avLst/>
                <a:gdLst>
                  <a:gd name="T0" fmla="*/ 0 w 480"/>
                  <a:gd name="T1" fmla="*/ 48 h 1296"/>
                  <a:gd name="T2" fmla="*/ 0 w 480"/>
                  <a:gd name="T3" fmla="*/ 1296 h 1296"/>
                  <a:gd name="T4" fmla="*/ 480 w 480"/>
                  <a:gd name="T5" fmla="*/ 1296 h 1296"/>
                  <a:gd name="T6" fmla="*/ 480 w 480"/>
                  <a:gd name="T7" fmla="*/ 0 h 1296"/>
                </a:gdLst>
                <a:ahLst/>
                <a:cxnLst>
                  <a:cxn ang="0">
                    <a:pos x="T0" y="T1"/>
                  </a:cxn>
                  <a:cxn ang="0">
                    <a:pos x="T2" y="T3"/>
                  </a:cxn>
                  <a:cxn ang="0">
                    <a:pos x="T4" y="T5"/>
                  </a:cxn>
                  <a:cxn ang="0">
                    <a:pos x="T6" y="T7"/>
                  </a:cxn>
                </a:cxnLst>
                <a:rect l="0" t="0" r="r" b="b"/>
                <a:pathLst>
                  <a:path w="480" h="1296">
                    <a:moveTo>
                      <a:pt x="0" y="48"/>
                    </a:moveTo>
                    <a:lnTo>
                      <a:pt x="0" y="1296"/>
                    </a:lnTo>
                    <a:lnTo>
                      <a:pt x="480" y="1296"/>
                    </a:lnTo>
                    <a:lnTo>
                      <a:pt x="480" y="0"/>
                    </a:lnTo>
                  </a:path>
                </a:pathLst>
              </a:custGeom>
              <a:noFill/>
              <a:ln w="22225" cap="sq" cmpd="sng">
                <a:solidFill>
                  <a:schemeClr val="tx1"/>
                </a:solidFill>
                <a:prstDash val="solid"/>
                <a:round/>
                <a:headEnd type="none" w="sm" len="sm"/>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21" name="Rectangle 9"/>
              <p:cNvSpPr>
                <a:spLocks noChangeArrowheads="1"/>
              </p:cNvSpPr>
              <p:nvPr/>
            </p:nvSpPr>
            <p:spPr bwMode="auto">
              <a:xfrm>
                <a:off x="1536" y="2544"/>
                <a:ext cx="336" cy="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tx1"/>
                    </a:solidFill>
                    <a:effectLst/>
                    <a:uLnTx/>
                    <a:uFillTx/>
                    <a:latin typeface="+mj-lt"/>
                    <a:ea typeface="楷体_GB2312" pitchFamily="49" charset="-122"/>
                    <a:cs typeface="+mn-cs"/>
                  </a:rPr>
                  <a:t>X</a:t>
                </a:r>
              </a:p>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p>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endParaRPr kumimoji="1" lang="en-US" altLang="zh-CN" sz="2400" b="1"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grpSp>
        <p:sp>
          <p:nvSpPr>
            <p:cNvPr id="10" name="Rectangle 10"/>
            <p:cNvSpPr>
              <a:spLocks noChangeArrowheads="1"/>
            </p:cNvSpPr>
            <p:nvPr/>
          </p:nvSpPr>
          <p:spPr bwMode="auto">
            <a:xfrm>
              <a:off x="1622" y="1689"/>
              <a:ext cx="10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chemeClr val="tx1"/>
                  </a:solidFill>
                  <a:effectLst/>
                  <a:uLnTx/>
                  <a:uFillTx/>
                  <a:latin typeface="+mj-lt"/>
                  <a:ea typeface="楷体_GB2312" pitchFamily="49" charset="-122"/>
                  <a:cs typeface="+mn-cs"/>
                </a:rPr>
                <a:t>输入串</a:t>
              </a:r>
            </a:p>
          </p:txBody>
        </p:sp>
        <p:sp>
          <p:nvSpPr>
            <p:cNvPr id="11" name="Rectangle 11"/>
            <p:cNvSpPr>
              <a:spLocks noChangeArrowheads="1"/>
            </p:cNvSpPr>
            <p:nvPr/>
          </p:nvSpPr>
          <p:spPr bwMode="auto">
            <a:xfrm>
              <a:off x="599" y="2495"/>
              <a:ext cx="839" cy="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0000CC"/>
                  </a:solidFill>
                  <a:effectLst/>
                  <a:uLnTx/>
                  <a:uFillTx/>
                  <a:latin typeface="+mj-lt"/>
                  <a:ea typeface="楷体_GB2312" pitchFamily="49" charset="-122"/>
                  <a:cs typeface="+mn-cs"/>
                </a:rPr>
                <a:t>分析栈</a:t>
              </a:r>
            </a:p>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rPr>
                <a:t>STACK</a:t>
              </a:r>
            </a:p>
          </p:txBody>
        </p:sp>
        <p:grpSp>
          <p:nvGrpSpPr>
            <p:cNvPr id="51212" name="Group 12"/>
            <p:cNvGrpSpPr/>
            <p:nvPr/>
          </p:nvGrpSpPr>
          <p:grpSpPr>
            <a:xfrm>
              <a:off x="2423" y="1680"/>
              <a:ext cx="1344" cy="384"/>
              <a:chOff x="1104" y="1248"/>
              <a:chExt cx="1344" cy="384"/>
            </a:xfrm>
          </p:grpSpPr>
          <p:sp>
            <p:nvSpPr>
              <p:cNvPr id="18" name="Rectangle 13"/>
              <p:cNvSpPr>
                <a:spLocks noChangeArrowheads="1"/>
              </p:cNvSpPr>
              <p:nvPr/>
            </p:nvSpPr>
            <p:spPr bwMode="auto">
              <a:xfrm>
                <a:off x="1200" y="1296"/>
                <a:ext cx="12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tx1"/>
                    </a:solidFill>
                    <a:effectLst/>
                    <a:uLnTx/>
                    <a:uFillTx/>
                    <a:latin typeface="+mj-lt"/>
                    <a:ea typeface="楷体_GB2312" pitchFamily="49" charset="-122"/>
                    <a:cs typeface="+mn-cs"/>
                  </a:rPr>
                  <a:t>a</a:t>
                </a:r>
                <a:r>
                  <a:rPr kumimoji="1" lang="en-US" altLang="zh-CN" sz="2400" b="1" i="0" u="none" strike="noStrike" kern="1200" cap="none" spc="0" normalizeH="0" baseline="-25000" noProof="0" dirty="0">
                    <a:ln>
                      <a:noFill/>
                    </a:ln>
                    <a:solidFill>
                      <a:schemeClr val="tx1"/>
                    </a:solidFill>
                    <a:effectLst/>
                    <a:uLnTx/>
                    <a:uFillTx/>
                    <a:latin typeface="+mj-lt"/>
                    <a:ea typeface="楷体_GB2312" pitchFamily="49" charset="-122"/>
                    <a:cs typeface="+mn-cs"/>
                  </a:rPr>
                  <a:t>1</a:t>
                </a:r>
                <a:r>
                  <a:rPr kumimoji="1" lang="en-US" altLang="zh-CN" sz="2400" b="1" i="0" u="none" strike="noStrike" kern="1200" cap="none" spc="0" normalizeH="0" baseline="0" noProof="0" dirty="0">
                    <a:ln>
                      <a:noFill/>
                    </a:ln>
                    <a:solidFill>
                      <a:schemeClr val="tx1"/>
                    </a:solidFill>
                    <a:effectLst/>
                    <a:uLnTx/>
                    <a:uFillTx/>
                    <a:latin typeface="+mj-lt"/>
                    <a:ea typeface="楷体_GB2312" pitchFamily="49" charset="-122"/>
                    <a:cs typeface="+mn-cs"/>
                  </a:rPr>
                  <a:t>a</a:t>
                </a:r>
                <a:r>
                  <a:rPr kumimoji="1" lang="en-US" altLang="zh-CN" sz="2400" b="1" i="0" u="none" strike="noStrike" kern="1200" cap="none" spc="0" normalizeH="0" baseline="-25000" noProof="0" dirty="0">
                    <a:ln>
                      <a:noFill/>
                    </a:ln>
                    <a:solidFill>
                      <a:schemeClr val="tx1"/>
                    </a:solidFill>
                    <a:effectLst/>
                    <a:uLnTx/>
                    <a:uFillTx/>
                    <a:latin typeface="+mj-lt"/>
                    <a:ea typeface="楷体_GB2312" pitchFamily="49" charset="-122"/>
                    <a:cs typeface="+mn-cs"/>
                  </a:rPr>
                  <a:t>2</a:t>
                </a:r>
                <a:r>
                  <a:rPr kumimoji="1" lang="en-US" altLang="zh-CN" sz="2400" b="1"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1" lang="en-US" altLang="zh-CN" sz="2400" b="1" i="0" u="none" strike="noStrike" kern="1200" cap="none" spc="0" normalizeH="0" baseline="0" noProof="0" dirty="0" err="1">
                    <a:ln>
                      <a:noFill/>
                    </a:ln>
                    <a:solidFill>
                      <a:schemeClr val="tx1"/>
                    </a:solidFill>
                    <a:effectLst/>
                    <a:uLnTx/>
                    <a:uFillTx/>
                    <a:latin typeface="+mj-lt"/>
                    <a:ea typeface="楷体_GB2312" pitchFamily="49" charset="-122"/>
                    <a:cs typeface="+mn-cs"/>
                  </a:rPr>
                  <a:t>a</a:t>
                </a:r>
                <a:r>
                  <a:rPr kumimoji="1" lang="en-US" altLang="zh-CN" sz="2400" b="1" i="0" u="none" strike="noStrike" kern="1200" cap="none" spc="0" normalizeH="0" baseline="-25000" noProof="0" dirty="0" err="1">
                    <a:ln>
                      <a:noFill/>
                    </a:ln>
                    <a:solidFill>
                      <a:schemeClr val="tx1"/>
                    </a:solidFill>
                    <a:effectLst/>
                    <a:uLnTx/>
                    <a:uFillTx/>
                    <a:latin typeface="+mj-lt"/>
                    <a:ea typeface="楷体_GB2312" pitchFamily="49" charset="-122"/>
                    <a:cs typeface="+mn-cs"/>
                  </a:rPr>
                  <a:t>i</a:t>
                </a:r>
                <a:r>
                  <a:rPr kumimoji="1" lang="en-US" altLang="zh-CN" sz="2400" b="1" i="0" u="none" strike="noStrike" kern="1200" cap="none" spc="0" normalizeH="0" baseline="0" noProof="0" dirty="0">
                    <a:ln>
                      <a:noFill/>
                    </a:ln>
                    <a:solidFill>
                      <a:schemeClr val="tx1"/>
                    </a:solidFill>
                    <a:effectLst/>
                    <a:uLnTx/>
                    <a:uFillTx/>
                    <a:latin typeface="+mj-lt"/>
                    <a:ea typeface="楷体_GB2312" pitchFamily="49" charset="-122"/>
                    <a:cs typeface="+mn-cs"/>
                  </a:rPr>
                  <a:t>…#</a:t>
                </a:r>
              </a:p>
            </p:txBody>
          </p:sp>
          <p:sp>
            <p:nvSpPr>
              <p:cNvPr id="19" name="Freeform 14"/>
              <p:cNvSpPr/>
              <p:nvPr/>
            </p:nvSpPr>
            <p:spPr bwMode="auto">
              <a:xfrm>
                <a:off x="1104" y="1248"/>
                <a:ext cx="1344" cy="384"/>
              </a:xfrm>
              <a:custGeom>
                <a:avLst/>
                <a:gdLst>
                  <a:gd name="T0" fmla="*/ 0 w 1344"/>
                  <a:gd name="T1" fmla="*/ 0 h 336"/>
                  <a:gd name="T2" fmla="*/ 1344 w 1344"/>
                  <a:gd name="T3" fmla="*/ 0 h 336"/>
                  <a:gd name="T4" fmla="*/ 1344 w 1344"/>
                  <a:gd name="T5" fmla="*/ 336 h 336"/>
                  <a:gd name="T6" fmla="*/ 0 w 1344"/>
                  <a:gd name="T7" fmla="*/ 336 h 336"/>
                </a:gdLst>
                <a:ahLst/>
                <a:cxnLst>
                  <a:cxn ang="0">
                    <a:pos x="T0" y="T1"/>
                  </a:cxn>
                  <a:cxn ang="0">
                    <a:pos x="T2" y="T3"/>
                  </a:cxn>
                  <a:cxn ang="0">
                    <a:pos x="T4" y="T5"/>
                  </a:cxn>
                  <a:cxn ang="0">
                    <a:pos x="T6" y="T7"/>
                  </a:cxn>
                </a:cxnLst>
                <a:rect l="0" t="0" r="r" b="b"/>
                <a:pathLst>
                  <a:path w="1344" h="336">
                    <a:moveTo>
                      <a:pt x="0" y="0"/>
                    </a:moveTo>
                    <a:lnTo>
                      <a:pt x="1344" y="0"/>
                    </a:lnTo>
                    <a:lnTo>
                      <a:pt x="1344" y="336"/>
                    </a:lnTo>
                    <a:lnTo>
                      <a:pt x="0" y="336"/>
                    </a:lnTo>
                  </a:path>
                </a:pathLst>
              </a:custGeom>
              <a:noFill/>
              <a:ln w="22225" cap="sq" cmpd="sng">
                <a:solidFill>
                  <a:schemeClr val="tx1"/>
                </a:solidFill>
                <a:prstDash val="solid"/>
                <a:round/>
                <a:headEnd type="none" w="sm" len="sm"/>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grpSp>
        <p:sp>
          <p:nvSpPr>
            <p:cNvPr id="13" name="Line 15"/>
            <p:cNvSpPr>
              <a:spLocks noChangeShapeType="1"/>
            </p:cNvSpPr>
            <p:nvPr/>
          </p:nvSpPr>
          <p:spPr bwMode="auto">
            <a:xfrm flipH="1" flipV="1">
              <a:off x="3024" y="2064"/>
              <a:ext cx="1" cy="506"/>
            </a:xfrm>
            <a:prstGeom prst="line">
              <a:avLst/>
            </a:prstGeom>
            <a:noFill/>
            <a:ln w="22225"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4" name="Line 26"/>
            <p:cNvSpPr>
              <a:spLocks noChangeShapeType="1"/>
            </p:cNvSpPr>
            <p:nvPr/>
          </p:nvSpPr>
          <p:spPr bwMode="auto">
            <a:xfrm>
              <a:off x="3025" y="3085"/>
              <a:ext cx="0" cy="227"/>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5" name="Line 27"/>
            <p:cNvSpPr>
              <a:spLocks noChangeShapeType="1"/>
            </p:cNvSpPr>
            <p:nvPr/>
          </p:nvSpPr>
          <p:spPr bwMode="auto">
            <a:xfrm flipH="1">
              <a:off x="1937" y="2813"/>
              <a:ext cx="544"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6" name="Text Box 28"/>
            <p:cNvSpPr txBox="1">
              <a:spLocks noChangeArrowheads="1"/>
            </p:cNvSpPr>
            <p:nvPr/>
          </p:nvSpPr>
          <p:spPr bwMode="auto">
            <a:xfrm>
              <a:off x="4069" y="2677"/>
              <a:ext cx="5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a:spcBef>
                  <a:spcPct val="50000"/>
                </a:spcBef>
                <a:buClrTx/>
                <a:buSzTx/>
                <a:buFontTx/>
                <a:buNone/>
                <a:defRPr/>
              </a:pPr>
              <a:r>
                <a:rPr kumimoji="1" lang="zh-CN" altLang="en-US" b="1" kern="1200" cap="none" spc="0" normalizeH="0" baseline="0" noProof="0" dirty="0">
                  <a:latin typeface="+mj-lt"/>
                  <a:ea typeface="楷体_GB2312" pitchFamily="49" charset="-122"/>
                  <a:cs typeface="+mn-cs"/>
                </a:rPr>
                <a:t>输出</a:t>
              </a:r>
            </a:p>
          </p:txBody>
        </p:sp>
        <p:sp>
          <p:nvSpPr>
            <p:cNvPr id="17" name="Line 29"/>
            <p:cNvSpPr>
              <a:spLocks noChangeShapeType="1"/>
            </p:cNvSpPr>
            <p:nvPr/>
          </p:nvSpPr>
          <p:spPr bwMode="auto">
            <a:xfrm>
              <a:off x="3524" y="2813"/>
              <a:ext cx="545"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Predictive Parsers</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总控程序根据</a:t>
            </a: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STACK</a:t>
            </a:r>
            <a:r>
              <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栈顶符号</a:t>
            </a: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X</a:t>
            </a:r>
            <a:r>
              <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和当前输入符号</a:t>
            </a:r>
            <a:r>
              <a:rPr kumimoji="1" lang="en-US" altLang="zh-CN" sz="2400" b="0" i="1" u="none" strike="noStrike" kern="1200" cap="none" spc="0" normalizeH="0" baseline="0" noProof="0" dirty="0">
                <a:ln>
                  <a:noFill/>
                </a:ln>
                <a:solidFill>
                  <a:schemeClr val="tx1"/>
                </a:solidFill>
                <a:effectLst/>
                <a:uLnTx/>
                <a:uFillTx/>
                <a:latin typeface="+mj-lt"/>
                <a:ea typeface="楷体_GB2312" pitchFamily="49" charset="-122"/>
                <a:cs typeface="+mn-cs"/>
              </a:rPr>
              <a:t>a</a:t>
            </a:r>
            <a:r>
              <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，执行下列三种动作之一</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1" lang="zh-CN" altLang="en-US" sz="2400" b="1" i="0" u="none" strike="noStrike" kern="1200" cap="none" spc="0" normalizeH="0" baseline="0" noProof="0" dirty="0">
                <a:ln>
                  <a:noFill/>
                </a:ln>
                <a:solidFill>
                  <a:schemeClr val="tx2"/>
                </a:solidFill>
                <a:effectLst/>
                <a:uLnTx/>
                <a:uFillTx/>
                <a:latin typeface="+mj-lt"/>
                <a:ea typeface="楷体_GB2312" pitchFamily="49" charset="-122"/>
                <a:cs typeface="+mn-cs"/>
              </a:rPr>
              <a:t>若</a:t>
            </a:r>
            <a:r>
              <a:rPr kumimoji="1"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rPr>
              <a:t>X</a:t>
            </a:r>
            <a:r>
              <a:rPr kumimoji="1" lang="zh-CN" altLang="en-US" sz="2400" b="1" i="0" u="none" strike="noStrike" kern="1200" cap="none" spc="0" normalizeH="0" baseline="0" noProof="0" dirty="0">
                <a:ln>
                  <a:noFill/>
                </a:ln>
                <a:solidFill>
                  <a:srgbClr val="0000CC"/>
                </a:solidFill>
                <a:effectLst/>
                <a:uLnTx/>
                <a:uFillTx/>
                <a:latin typeface="+mj-lt"/>
                <a:ea typeface="楷体_GB2312" pitchFamily="49" charset="-122"/>
                <a:cs typeface="+mn-cs"/>
              </a:rPr>
              <a:t>＝</a:t>
            </a:r>
            <a:r>
              <a:rPr kumimoji="1"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rPr>
              <a:t>a</a:t>
            </a:r>
            <a:r>
              <a:rPr kumimoji="1" lang="zh-CN" altLang="en-US" sz="2400" b="1" i="0" u="none" strike="noStrike" kern="1200" cap="none" spc="0" normalizeH="0" baseline="0" noProof="0" dirty="0">
                <a:ln>
                  <a:noFill/>
                </a:ln>
                <a:solidFill>
                  <a:srgbClr val="0000CC"/>
                </a:solidFill>
                <a:effectLst/>
                <a:uLnTx/>
                <a:uFillTx/>
                <a:latin typeface="+mj-lt"/>
                <a:ea typeface="楷体_GB2312" pitchFamily="49" charset="-122"/>
                <a:cs typeface="+mn-cs"/>
              </a:rPr>
              <a:t>＝‘＃’，</a:t>
            </a:r>
            <a:r>
              <a:rPr kumimoji="1" lang="zh-CN" altLang="en-US" sz="2400" b="1" i="0" u="none" strike="noStrike" kern="1200" cap="none" spc="0" normalizeH="0" baseline="0" noProof="0" dirty="0">
                <a:ln>
                  <a:noFill/>
                </a:ln>
                <a:solidFill>
                  <a:schemeClr val="tx2"/>
                </a:solidFill>
                <a:effectLst/>
                <a:uLnTx/>
                <a:uFillTx/>
                <a:latin typeface="+mj-lt"/>
                <a:ea typeface="楷体_GB2312" pitchFamily="49" charset="-122"/>
                <a:cs typeface="+mn-cs"/>
              </a:rPr>
              <a:t>则宣布分析</a:t>
            </a:r>
            <a:r>
              <a:rPr kumimoji="1" lang="zh-CN" altLang="en-US" sz="2400" b="1" i="0" u="none" strike="noStrike" kern="1200" cap="none" spc="0" normalizeH="0" baseline="0" noProof="0" dirty="0">
                <a:ln>
                  <a:noFill/>
                </a:ln>
                <a:solidFill>
                  <a:srgbClr val="0000CC"/>
                </a:solidFill>
                <a:effectLst/>
                <a:uLnTx/>
                <a:uFillTx/>
                <a:latin typeface="+mj-lt"/>
                <a:ea typeface="楷体_GB2312" pitchFamily="49" charset="-122"/>
                <a:cs typeface="+mn-cs"/>
              </a:rPr>
              <a:t>成功</a:t>
            </a:r>
            <a:r>
              <a:rPr kumimoji="1" lang="zh-CN" altLang="en-US" sz="2400" b="1" i="0" u="none" strike="noStrike" kern="1200" cap="none" spc="0" normalizeH="0" baseline="0" noProof="0" dirty="0">
                <a:ln>
                  <a:noFill/>
                </a:ln>
                <a:solidFill>
                  <a:schemeClr val="tx2"/>
                </a:solidFill>
                <a:effectLst/>
                <a:uLnTx/>
                <a:uFillTx/>
                <a:latin typeface="+mj-lt"/>
                <a:ea typeface="楷体_GB2312" pitchFamily="49" charset="-122"/>
                <a:cs typeface="+mn-cs"/>
              </a:rPr>
              <a:t>，停止分析</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1" lang="zh-CN" altLang="en-US" sz="2400" b="1" i="0" u="none" strike="noStrike" kern="1200" cap="none" spc="0" normalizeH="0" baseline="0" noProof="0" dirty="0">
                <a:ln>
                  <a:noFill/>
                </a:ln>
                <a:solidFill>
                  <a:schemeClr val="tx2"/>
                </a:solidFill>
                <a:effectLst/>
                <a:uLnTx/>
                <a:uFillTx/>
                <a:latin typeface="+mj-lt"/>
                <a:ea typeface="楷体_GB2312" pitchFamily="49" charset="-122"/>
                <a:cs typeface="+mn-cs"/>
              </a:rPr>
              <a:t>若</a:t>
            </a:r>
            <a:r>
              <a:rPr kumimoji="1"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rPr>
              <a:t>X</a:t>
            </a:r>
            <a:r>
              <a:rPr kumimoji="1" lang="zh-CN" altLang="en-US" sz="2400" b="1" i="0" u="none" strike="noStrike" kern="1200" cap="none" spc="0" normalizeH="0" baseline="0" noProof="0" dirty="0">
                <a:ln>
                  <a:noFill/>
                </a:ln>
                <a:solidFill>
                  <a:srgbClr val="0000CC"/>
                </a:solidFill>
                <a:effectLst/>
                <a:uLnTx/>
                <a:uFillTx/>
                <a:latin typeface="+mj-lt"/>
                <a:ea typeface="楷体_GB2312" pitchFamily="49" charset="-122"/>
                <a:cs typeface="+mn-cs"/>
              </a:rPr>
              <a:t>＝</a:t>
            </a:r>
            <a:r>
              <a:rPr kumimoji="1"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rPr>
              <a:t>a </a:t>
            </a:r>
            <a:r>
              <a:rPr kumimoji="1"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1"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rPr>
              <a:t>‘</a:t>
            </a:r>
            <a:r>
              <a:rPr kumimoji="1" lang="zh-CN" altLang="en-US" sz="2400" b="1" i="0" u="none" strike="noStrike" kern="1200" cap="none" spc="0" normalizeH="0" baseline="0" noProof="0" dirty="0">
                <a:ln>
                  <a:noFill/>
                </a:ln>
                <a:solidFill>
                  <a:srgbClr val="0000CC"/>
                </a:solidFill>
                <a:effectLst/>
                <a:uLnTx/>
                <a:uFillTx/>
                <a:latin typeface="+mj-lt"/>
                <a:ea typeface="楷体_GB2312" pitchFamily="49" charset="-122"/>
                <a:cs typeface="+mn-cs"/>
              </a:rPr>
              <a:t>＃’，</a:t>
            </a:r>
            <a:r>
              <a:rPr kumimoji="1" lang="zh-CN" altLang="en-US" sz="2400" b="1" i="0" u="none" strike="noStrike" kern="1200" cap="none" spc="0" normalizeH="0" baseline="0" noProof="0" dirty="0">
                <a:ln>
                  <a:noFill/>
                </a:ln>
                <a:solidFill>
                  <a:schemeClr val="tx2"/>
                </a:solidFill>
                <a:effectLst/>
                <a:uLnTx/>
                <a:uFillTx/>
                <a:latin typeface="+mj-lt"/>
                <a:ea typeface="楷体_GB2312" pitchFamily="49" charset="-122"/>
                <a:cs typeface="+mn-cs"/>
              </a:rPr>
              <a:t>则把</a:t>
            </a:r>
            <a:r>
              <a:rPr kumimoji="1" lang="en-US" altLang="zh-CN" sz="2400" b="1" i="0" u="none" strike="noStrike" kern="1200" cap="none" spc="0" normalizeH="0" baseline="0" noProof="0" dirty="0">
                <a:ln>
                  <a:noFill/>
                </a:ln>
                <a:solidFill>
                  <a:schemeClr val="tx2"/>
                </a:solidFill>
                <a:effectLst/>
                <a:uLnTx/>
                <a:uFillTx/>
                <a:latin typeface="+mj-lt"/>
                <a:ea typeface="楷体_GB2312" pitchFamily="49" charset="-122"/>
                <a:cs typeface="+mn-cs"/>
              </a:rPr>
              <a:t>X</a:t>
            </a:r>
            <a:r>
              <a:rPr kumimoji="1" lang="zh-CN" altLang="en-US" sz="2400" b="1" i="0" u="none" strike="noStrike" kern="1200" cap="none" spc="0" normalizeH="0" baseline="0" noProof="0" dirty="0">
                <a:ln>
                  <a:noFill/>
                </a:ln>
                <a:solidFill>
                  <a:schemeClr val="tx2"/>
                </a:solidFill>
                <a:effectLst/>
                <a:uLnTx/>
                <a:uFillTx/>
                <a:latin typeface="+mj-lt"/>
                <a:ea typeface="楷体_GB2312" pitchFamily="49" charset="-122"/>
                <a:cs typeface="+mn-cs"/>
              </a:rPr>
              <a:t>从</a:t>
            </a:r>
            <a:r>
              <a:rPr kumimoji="1" lang="en-US" altLang="zh-CN" sz="2400" b="1" i="0" u="none" strike="noStrike" kern="1200" cap="none" spc="0" normalizeH="0" baseline="0" noProof="0" dirty="0">
                <a:ln>
                  <a:noFill/>
                </a:ln>
                <a:solidFill>
                  <a:schemeClr val="tx2"/>
                </a:solidFill>
                <a:effectLst/>
                <a:uLnTx/>
                <a:uFillTx/>
                <a:latin typeface="+mj-lt"/>
                <a:ea typeface="楷体_GB2312" pitchFamily="49" charset="-122"/>
                <a:cs typeface="+mn-cs"/>
              </a:rPr>
              <a:t>STACK</a:t>
            </a:r>
            <a:r>
              <a:rPr kumimoji="1" lang="zh-CN" altLang="en-US" sz="2400" b="1" i="0" u="none" strike="noStrike" kern="1200" cap="none" spc="0" normalizeH="0" baseline="0" noProof="0" dirty="0">
                <a:ln>
                  <a:noFill/>
                </a:ln>
                <a:solidFill>
                  <a:schemeClr val="tx2"/>
                </a:solidFill>
                <a:effectLst/>
                <a:uLnTx/>
                <a:uFillTx/>
                <a:latin typeface="+mj-lt"/>
                <a:ea typeface="楷体_GB2312" pitchFamily="49" charset="-122"/>
                <a:cs typeface="+mn-cs"/>
              </a:rPr>
              <a:t>栈顶逐出，让</a:t>
            </a:r>
            <a:r>
              <a:rPr kumimoji="1" lang="en-US" altLang="zh-CN" sz="2400" b="1" i="0" u="none" strike="noStrike" kern="1200" cap="none" spc="0" normalizeH="0" baseline="0" noProof="0" dirty="0">
                <a:ln>
                  <a:noFill/>
                </a:ln>
                <a:solidFill>
                  <a:schemeClr val="tx2"/>
                </a:solidFill>
                <a:effectLst/>
                <a:uLnTx/>
                <a:uFillTx/>
                <a:latin typeface="+mj-lt"/>
                <a:ea typeface="楷体_GB2312" pitchFamily="49" charset="-122"/>
                <a:cs typeface="+mn-cs"/>
              </a:rPr>
              <a:t>a</a:t>
            </a:r>
            <a:r>
              <a:rPr kumimoji="1" lang="zh-CN" altLang="en-US" sz="2400" b="1" i="0" u="none" strike="noStrike" kern="1200" cap="none" spc="0" normalizeH="0" baseline="0" noProof="0" dirty="0">
                <a:ln>
                  <a:noFill/>
                </a:ln>
                <a:solidFill>
                  <a:schemeClr val="tx2"/>
                </a:solidFill>
                <a:effectLst/>
                <a:uLnTx/>
                <a:uFillTx/>
                <a:latin typeface="+mj-lt"/>
                <a:ea typeface="楷体_GB2312" pitchFamily="49" charset="-122"/>
                <a:cs typeface="+mn-cs"/>
              </a:rPr>
              <a:t>指向下一个输入符号</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1" lang="zh-CN" altLang="en-US" sz="2400" b="1" i="0" u="none" strike="noStrike" kern="1200" cap="none" spc="0" normalizeH="0" baseline="0" noProof="0" dirty="0">
                <a:ln>
                  <a:noFill/>
                </a:ln>
                <a:solidFill>
                  <a:schemeClr val="tx2"/>
                </a:solidFill>
                <a:effectLst/>
                <a:uLnTx/>
                <a:uFillTx/>
                <a:latin typeface="+mj-lt"/>
                <a:ea typeface="楷体_GB2312" pitchFamily="49" charset="-122"/>
                <a:cs typeface="+mn-cs"/>
              </a:rPr>
              <a:t>若</a:t>
            </a:r>
            <a:r>
              <a:rPr kumimoji="1" lang="en-US" altLang="zh-CN" sz="2400" b="1" i="0" u="none" strike="noStrike" kern="1200" cap="none" spc="0" normalizeH="0" baseline="0" noProof="0" dirty="0">
                <a:ln>
                  <a:noFill/>
                </a:ln>
                <a:solidFill>
                  <a:schemeClr val="tx2"/>
                </a:solidFill>
                <a:effectLst/>
                <a:uLnTx/>
                <a:uFillTx/>
                <a:latin typeface="+mj-lt"/>
                <a:ea typeface="楷体_GB2312" pitchFamily="49" charset="-122"/>
                <a:cs typeface="+mn-cs"/>
              </a:rPr>
              <a:t>X</a:t>
            </a:r>
            <a:r>
              <a:rPr kumimoji="1" lang="zh-CN" altLang="en-US" sz="2400" b="1" i="0" u="none" strike="noStrike" kern="1200" cap="none" spc="0" normalizeH="0" baseline="0" noProof="0" dirty="0">
                <a:ln>
                  <a:noFill/>
                </a:ln>
                <a:solidFill>
                  <a:schemeClr val="tx2"/>
                </a:solidFill>
                <a:effectLst/>
                <a:uLnTx/>
                <a:uFillTx/>
                <a:latin typeface="+mj-lt"/>
                <a:ea typeface="楷体_GB2312" pitchFamily="49" charset="-122"/>
                <a:cs typeface="+mn-cs"/>
              </a:rPr>
              <a:t>是一个非终结符，则查看分析表</a:t>
            </a:r>
            <a:r>
              <a:rPr kumimoji="1" lang="en-US" altLang="zh-CN" sz="2400" b="1" i="0" u="none" strike="noStrike" kern="1200" cap="none" spc="0" normalizeH="0" baseline="0" noProof="0" dirty="0">
                <a:ln>
                  <a:noFill/>
                </a:ln>
                <a:solidFill>
                  <a:schemeClr val="tx2"/>
                </a:solidFill>
                <a:effectLst/>
                <a:uLnTx/>
                <a:uFillTx/>
                <a:latin typeface="+mj-lt"/>
                <a:ea typeface="楷体_GB2312" pitchFamily="49" charset="-122"/>
                <a:cs typeface="+mn-cs"/>
              </a:rPr>
              <a:t>M          </a:t>
            </a:r>
          </a:p>
          <a:p>
            <a:pPr marL="822325" marR="0" lvl="2" indent="-228600" algn="l" defTabSz="914400" rtl="0" eaLnBrk="0" fontAlgn="base" latinLnBrk="0" hangingPunct="0">
              <a:lnSpc>
                <a:spcPct val="100000"/>
              </a:lnSpc>
              <a:spcBef>
                <a:spcPts val="500"/>
              </a:spcBef>
              <a:spcAft>
                <a:spcPct val="0"/>
              </a:spcAft>
              <a:buClr>
                <a:srgbClr val="BCBCBC"/>
              </a:buClr>
              <a:buSzPct val="76000"/>
              <a:buFont typeface="Wingdings 3" panose="05040102010807070707" pitchFamily="18" charset="2"/>
              <a:buChar char=""/>
              <a:defRPr/>
            </a:pPr>
            <a:r>
              <a:rPr kumimoji="1"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若</a:t>
            </a:r>
            <a:r>
              <a:rPr kumimoji="1"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rPr>
              <a:t>M[X</a:t>
            </a:r>
            <a:r>
              <a:rPr kumimoji="1" lang="zh-CN" altLang="en-US" sz="2000" b="0" i="0" u="none" strike="noStrike" kern="1200" cap="none" spc="0" normalizeH="0" baseline="0" noProof="0" dirty="0">
                <a:ln>
                  <a:noFill/>
                </a:ln>
                <a:solidFill>
                  <a:srgbClr val="0000CC"/>
                </a:solidFill>
                <a:effectLst/>
                <a:uLnTx/>
                <a:uFillTx/>
                <a:latin typeface="+mj-lt"/>
                <a:ea typeface="楷体_GB2312" pitchFamily="49" charset="-122"/>
                <a:cs typeface="+mn-cs"/>
              </a:rPr>
              <a:t>，</a:t>
            </a:r>
            <a:r>
              <a:rPr kumimoji="1"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rPr>
              <a:t>a]</a:t>
            </a:r>
            <a:r>
              <a:rPr kumimoji="1" lang="zh-CN" altLang="en-US" sz="2000" b="0" i="0" u="none" strike="noStrike" kern="1200" cap="none" spc="0" normalizeH="0" baseline="0" noProof="0" dirty="0">
                <a:ln>
                  <a:noFill/>
                </a:ln>
                <a:solidFill>
                  <a:srgbClr val="0000CC"/>
                </a:solidFill>
                <a:effectLst/>
                <a:uLnTx/>
                <a:uFillTx/>
                <a:latin typeface="+mj-lt"/>
                <a:ea typeface="楷体_GB2312" pitchFamily="49" charset="-122"/>
                <a:cs typeface="+mn-cs"/>
              </a:rPr>
              <a:t>中存放着关于</a:t>
            </a:r>
            <a:r>
              <a:rPr kumimoji="1"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rPr>
              <a:t>X</a:t>
            </a:r>
            <a:r>
              <a:rPr kumimoji="1" lang="zh-CN" altLang="en-US" sz="2000" b="0" i="0" u="none" strike="noStrike" kern="1200" cap="none" spc="0" normalizeH="0" baseline="0" noProof="0" dirty="0">
                <a:ln>
                  <a:noFill/>
                </a:ln>
                <a:solidFill>
                  <a:srgbClr val="0000CC"/>
                </a:solidFill>
                <a:effectLst/>
                <a:uLnTx/>
                <a:uFillTx/>
                <a:latin typeface="+mj-lt"/>
                <a:ea typeface="楷体_GB2312" pitchFamily="49" charset="-122"/>
                <a:cs typeface="+mn-cs"/>
              </a:rPr>
              <a:t>的一个产生式，把</a:t>
            </a:r>
            <a:r>
              <a:rPr kumimoji="1"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rPr>
              <a:t>X</a:t>
            </a:r>
            <a:r>
              <a:rPr kumimoji="1" lang="zh-CN" altLang="en-US" sz="2000" b="0" i="0" u="none" strike="noStrike" kern="1200" cap="none" spc="0" normalizeH="0" baseline="0" noProof="0" dirty="0">
                <a:ln>
                  <a:noFill/>
                </a:ln>
                <a:solidFill>
                  <a:srgbClr val="0000CC"/>
                </a:solidFill>
                <a:effectLst/>
                <a:uLnTx/>
                <a:uFillTx/>
                <a:latin typeface="+mj-lt"/>
                <a:ea typeface="楷体_GB2312" pitchFamily="49" charset="-122"/>
                <a:cs typeface="+mn-cs"/>
              </a:rPr>
              <a:t>逐出</a:t>
            </a:r>
            <a:r>
              <a:rPr kumimoji="1"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rPr>
              <a:t>STACK</a:t>
            </a:r>
            <a:r>
              <a:rPr kumimoji="1" lang="zh-CN" altLang="en-US" sz="2000" b="0" i="0" u="none" strike="noStrike" kern="1200" cap="none" spc="0" normalizeH="0" baseline="0" noProof="0" dirty="0">
                <a:ln>
                  <a:noFill/>
                </a:ln>
                <a:solidFill>
                  <a:srgbClr val="0000CC"/>
                </a:solidFill>
                <a:effectLst/>
                <a:uLnTx/>
                <a:uFillTx/>
                <a:latin typeface="+mj-lt"/>
                <a:ea typeface="楷体_GB2312" pitchFamily="49" charset="-122"/>
                <a:cs typeface="+mn-cs"/>
              </a:rPr>
              <a:t>栈顶，把产生式的右部符号串按反序一一推进</a:t>
            </a:r>
            <a:r>
              <a:rPr kumimoji="1"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rPr>
              <a:t>STACK</a:t>
            </a:r>
            <a:r>
              <a:rPr kumimoji="1" lang="zh-CN" altLang="en-US" sz="2000" b="0" i="0" u="none" strike="noStrike" kern="1200" cap="none" spc="0" normalizeH="0" baseline="0" noProof="0" dirty="0">
                <a:ln>
                  <a:noFill/>
                </a:ln>
                <a:solidFill>
                  <a:srgbClr val="0000CC"/>
                </a:solidFill>
                <a:effectLst/>
                <a:uLnTx/>
                <a:uFillTx/>
                <a:latin typeface="+mj-lt"/>
                <a:ea typeface="楷体_GB2312" pitchFamily="49" charset="-122"/>
                <a:cs typeface="+mn-cs"/>
              </a:rPr>
              <a:t>栈</a:t>
            </a:r>
            <a:r>
              <a:rPr kumimoji="1"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1"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若右部符号为</a:t>
            </a:r>
            <a:r>
              <a:rPr kumimoji="1"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1"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，则意味不推什么东西进栈</a:t>
            </a:r>
            <a:r>
              <a:rPr kumimoji="1"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1"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。在把产生式的右部符号推进栈的同时应做这个产生式相应的语义动作（目前暂且不管）</a:t>
            </a:r>
          </a:p>
          <a:p>
            <a:pPr marL="822325" marR="0" lvl="2" indent="-228600" algn="l" defTabSz="914400" rtl="0" eaLnBrk="0" fontAlgn="base" latinLnBrk="0" hangingPunct="0">
              <a:lnSpc>
                <a:spcPct val="100000"/>
              </a:lnSpc>
              <a:spcBef>
                <a:spcPts val="500"/>
              </a:spcBef>
              <a:spcAft>
                <a:spcPct val="0"/>
              </a:spcAft>
              <a:buClr>
                <a:srgbClr val="BCBCBC"/>
              </a:buClr>
              <a:buSzPct val="76000"/>
              <a:buFont typeface="Wingdings 3" panose="05040102010807070707" pitchFamily="18" charset="2"/>
              <a:buChar char=""/>
              <a:defRPr/>
            </a:pPr>
            <a:endParaRPr kumimoji="1"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822325" marR="0" lvl="2" indent="-228600" algn="l" defTabSz="914400" rtl="0" eaLnBrk="0" fontAlgn="base" latinLnBrk="0" hangingPunct="0">
              <a:lnSpc>
                <a:spcPct val="100000"/>
              </a:lnSpc>
              <a:spcBef>
                <a:spcPts val="500"/>
              </a:spcBef>
              <a:spcAft>
                <a:spcPct val="0"/>
              </a:spcAft>
              <a:buClr>
                <a:srgbClr val="BCBCBC"/>
              </a:buClr>
              <a:buSzPct val="76000"/>
              <a:buFont typeface="Wingdings 3" panose="05040102010807070707" pitchFamily="18" charset="2"/>
              <a:buChar char=""/>
              <a:defRPr/>
            </a:pPr>
            <a:r>
              <a:rPr kumimoji="1"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若</a:t>
            </a:r>
            <a:r>
              <a:rPr kumimoji="1"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rPr>
              <a:t>M[X</a:t>
            </a:r>
            <a:r>
              <a:rPr kumimoji="1" lang="zh-CN" altLang="en-US" sz="2000" b="0" i="0" u="none" strike="noStrike" kern="1200" cap="none" spc="0" normalizeH="0" baseline="0" noProof="0" dirty="0">
                <a:ln>
                  <a:noFill/>
                </a:ln>
                <a:solidFill>
                  <a:srgbClr val="0000CC"/>
                </a:solidFill>
                <a:effectLst/>
                <a:uLnTx/>
                <a:uFillTx/>
                <a:latin typeface="+mj-lt"/>
                <a:ea typeface="楷体_GB2312" pitchFamily="49" charset="-122"/>
                <a:cs typeface="+mn-cs"/>
              </a:rPr>
              <a:t>，</a:t>
            </a:r>
            <a:r>
              <a:rPr kumimoji="1"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rPr>
              <a:t>a]</a:t>
            </a:r>
            <a:r>
              <a:rPr kumimoji="1" lang="zh-CN" altLang="en-US" sz="2000" b="0" i="0" u="none" strike="noStrike" kern="1200" cap="none" spc="0" normalizeH="0" baseline="0" noProof="0" dirty="0">
                <a:ln>
                  <a:noFill/>
                </a:ln>
                <a:solidFill>
                  <a:srgbClr val="0000CC"/>
                </a:solidFill>
                <a:effectLst/>
                <a:uLnTx/>
                <a:uFillTx/>
                <a:latin typeface="+mj-lt"/>
                <a:ea typeface="楷体_GB2312" pitchFamily="49" charset="-122"/>
                <a:cs typeface="+mn-cs"/>
              </a:rPr>
              <a:t>中存放着“出错标志”，则调用出错诊察程序</a:t>
            </a:r>
            <a:r>
              <a:rPr kumimoji="1"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rPr>
              <a:t>ERROR</a:t>
            </a:r>
            <a:endParaRPr kumimoji="0"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52228"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2024/4/6</a:t>
            </a:fld>
            <a:endParaRPr lang="zh-TW" altLang="en-US" sz="1400" dirty="0">
              <a:solidFill>
                <a:schemeClr val="tx2"/>
              </a:solidFill>
            </a:endParaRPr>
          </a:p>
        </p:txBody>
      </p:sp>
      <p:sp>
        <p:nvSpPr>
          <p:cNvPr id="52229"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41</a:t>
            </a:fld>
            <a:endParaRPr lang="zh-TW" altLang="en-US" sz="1400" dirty="0">
              <a:solidFill>
                <a:schemeClr val="tx2"/>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Predictive Parsers</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5089525"/>
          </a:xfrm>
        </p:spPr>
        <p:txBody>
          <a:bodyPr vert="horz" wrap="square" lIns="91440" tIns="45720" rIns="91440" bIns="45720" numCol="1" anchor="t" anchorCtr="0" compatLnSpc="1"/>
          <a:lstStyle/>
          <a:p>
            <a:pPr marL="548005" marR="0" lvl="1" indent="-273050" algn="l" defTabSz="914400" rtl="0" eaLnBrk="0" fontAlgn="base" latinLnBrk="0" hangingPunct="0">
              <a:lnSpc>
                <a:spcPct val="100000"/>
              </a:lnSpc>
              <a:spcBef>
                <a:spcPts val="0"/>
              </a:spcBef>
              <a:spcAft>
                <a:spcPct val="0"/>
              </a:spcAft>
              <a:buClr>
                <a:schemeClr val="accent2"/>
              </a:buClr>
              <a:buSzPct val="76000"/>
              <a:buFont typeface="Wingdings" panose="05000000000000000000" pitchFamily="2" charset="2"/>
              <a:buNone/>
              <a:defRPr/>
            </a:pPr>
            <a:r>
              <a:rPr kumimoji="0" lang="en-US" altLang="zh-CN" sz="1800" b="0" i="0" u="none" strike="noStrike" kern="1200" cap="none" spc="0" normalizeH="0" baseline="0" noProof="0" dirty="0">
                <a:ln>
                  <a:noFill/>
                </a:ln>
                <a:solidFill>
                  <a:schemeClr val="tx1"/>
                </a:solidFill>
                <a:effectLst/>
                <a:uLnTx/>
                <a:uFillTx/>
                <a:latin typeface="+mj-lt"/>
                <a:ea typeface="楷体_GB2312" pitchFamily="49" charset="-122"/>
                <a:cs typeface="+mn-cs"/>
              </a:rPr>
              <a:t>BEGIN</a:t>
            </a:r>
          </a:p>
          <a:p>
            <a:pPr marL="548005" marR="0" lvl="1" indent="-273050" algn="l" defTabSz="914400" rtl="0" eaLnBrk="0" fontAlgn="base" latinLnBrk="0" hangingPunct="0">
              <a:lnSpc>
                <a:spcPct val="100000"/>
              </a:lnSpc>
              <a:spcBef>
                <a:spcPts val="0"/>
              </a:spcBef>
              <a:spcAft>
                <a:spcPct val="0"/>
              </a:spcAft>
              <a:buClr>
                <a:schemeClr val="accent2"/>
              </a:buClr>
              <a:buSzPct val="76000"/>
              <a:buFont typeface="Wingdings" panose="05000000000000000000" pitchFamily="2" charset="2"/>
              <a:buNone/>
              <a:defRPr/>
            </a:pPr>
            <a:r>
              <a:rPr kumimoji="0" lang="en-US" altLang="zh-CN" sz="18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zh-CN" altLang="en-US" sz="1800" b="0" i="0" u="none" strike="noStrike" kern="1200" cap="none" spc="0" normalizeH="0" baseline="0" noProof="0" dirty="0">
                <a:ln>
                  <a:noFill/>
                </a:ln>
                <a:solidFill>
                  <a:schemeClr val="tx1"/>
                </a:solidFill>
                <a:effectLst/>
                <a:uLnTx/>
                <a:uFillTx/>
                <a:latin typeface="+mj-lt"/>
                <a:ea typeface="楷体_GB2312" pitchFamily="49" charset="-122"/>
                <a:cs typeface="+mn-cs"/>
              </a:rPr>
              <a:t>首先把’</a:t>
            </a:r>
            <a:r>
              <a:rPr kumimoji="0" lang="en-US" altLang="zh-CN" sz="18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1800" b="0" i="0" u="none" strike="noStrike" kern="1200" cap="none" spc="0" normalizeH="0" baseline="0" noProof="0" dirty="0">
                <a:ln>
                  <a:noFill/>
                </a:ln>
                <a:solidFill>
                  <a:schemeClr val="tx1"/>
                </a:solidFill>
                <a:effectLst/>
                <a:uLnTx/>
                <a:uFillTx/>
                <a:latin typeface="+mj-lt"/>
                <a:ea typeface="楷体_GB2312" pitchFamily="49" charset="-122"/>
                <a:cs typeface="+mn-cs"/>
              </a:rPr>
              <a:t>入栈；然后把文法开始符号推入栈；</a:t>
            </a:r>
          </a:p>
          <a:p>
            <a:pPr marL="548005" marR="0" lvl="1" indent="-273050" algn="l" defTabSz="914400" rtl="0" eaLnBrk="0" fontAlgn="base" latinLnBrk="0" hangingPunct="0">
              <a:lnSpc>
                <a:spcPct val="100000"/>
              </a:lnSpc>
              <a:spcBef>
                <a:spcPts val="0"/>
              </a:spcBef>
              <a:spcAft>
                <a:spcPct val="0"/>
              </a:spcAft>
              <a:buClr>
                <a:schemeClr val="accent2"/>
              </a:buClr>
              <a:buSzPct val="76000"/>
              <a:buFont typeface="Wingdings" panose="05000000000000000000" pitchFamily="2" charset="2"/>
              <a:buNone/>
              <a:defRPr/>
            </a:pPr>
            <a:r>
              <a:rPr kumimoji="0" lang="zh-CN" altLang="en-US" sz="1800" b="0" i="0" u="none" strike="noStrike" kern="1200" cap="none" spc="0" normalizeH="0" baseline="0" noProof="0" dirty="0">
                <a:ln>
                  <a:noFill/>
                </a:ln>
                <a:solidFill>
                  <a:schemeClr val="tx1"/>
                </a:solidFill>
                <a:effectLst/>
                <a:uLnTx/>
                <a:uFillTx/>
                <a:latin typeface="+mj-lt"/>
                <a:ea typeface="楷体_GB2312" pitchFamily="49" charset="-122"/>
                <a:cs typeface="+mn-cs"/>
              </a:rPr>
              <a:t>   把第一个输入符号读进</a:t>
            </a:r>
            <a:r>
              <a:rPr kumimoji="0" lang="en-US" altLang="zh-CN" sz="1800" b="0" i="0" u="none" strike="noStrike" kern="1200" cap="none" spc="0" normalizeH="0" baseline="0" noProof="0" dirty="0">
                <a:ln>
                  <a:noFill/>
                </a:ln>
                <a:solidFill>
                  <a:schemeClr val="tx1"/>
                </a:solidFill>
                <a:effectLst/>
                <a:uLnTx/>
                <a:uFillTx/>
                <a:latin typeface="+mj-lt"/>
                <a:ea typeface="楷体_GB2312" pitchFamily="49" charset="-122"/>
                <a:cs typeface="+mn-cs"/>
              </a:rPr>
              <a:t>a</a:t>
            </a:r>
            <a:r>
              <a:rPr kumimoji="0" lang="zh-CN" altLang="en-US" sz="18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1800" b="0" i="0" u="none" strike="noStrike" kern="1200" cap="none" spc="0" normalizeH="0" baseline="0" noProof="0" dirty="0">
                <a:ln>
                  <a:noFill/>
                </a:ln>
                <a:solidFill>
                  <a:schemeClr val="tx1"/>
                </a:solidFill>
                <a:effectLst/>
                <a:uLnTx/>
                <a:uFillTx/>
                <a:latin typeface="+mj-lt"/>
                <a:ea typeface="楷体_GB2312" pitchFamily="49" charset="-122"/>
                <a:cs typeface="+mn-cs"/>
              </a:rPr>
              <a:t>FLAG</a:t>
            </a:r>
            <a:r>
              <a:rPr kumimoji="0" lang="zh-CN" altLang="en-US" sz="18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1800" b="0" i="0" u="none" strike="noStrike" kern="1200" cap="none" spc="0" normalizeH="0" baseline="0" noProof="0" dirty="0">
                <a:ln>
                  <a:noFill/>
                </a:ln>
                <a:solidFill>
                  <a:schemeClr val="tx1"/>
                </a:solidFill>
                <a:effectLst/>
                <a:uLnTx/>
                <a:uFillTx/>
                <a:latin typeface="+mj-lt"/>
                <a:ea typeface="楷体_GB2312" pitchFamily="49" charset="-122"/>
                <a:cs typeface="+mn-cs"/>
              </a:rPr>
              <a:t>=TRUE</a:t>
            </a:r>
            <a:r>
              <a:rPr kumimoji="0" lang="zh-CN" altLang="en-US" sz="1800" b="0" i="0" u="none" strike="noStrike" kern="1200" cap="none" spc="0" normalizeH="0" baseline="0" noProof="0" dirty="0">
                <a:ln>
                  <a:noFill/>
                </a:ln>
                <a:solidFill>
                  <a:schemeClr val="tx1"/>
                </a:solidFill>
                <a:effectLst/>
                <a:uLnTx/>
                <a:uFillTx/>
                <a:latin typeface="+mj-lt"/>
                <a:ea typeface="楷体_GB2312" pitchFamily="49" charset="-122"/>
                <a:cs typeface="+mn-cs"/>
              </a:rPr>
              <a:t>；</a:t>
            </a:r>
          </a:p>
          <a:p>
            <a:pPr marL="548005" marR="0" lvl="1" indent="-273050" algn="l" defTabSz="914400" rtl="0" eaLnBrk="0" fontAlgn="base" latinLnBrk="0" hangingPunct="0">
              <a:lnSpc>
                <a:spcPct val="100000"/>
              </a:lnSpc>
              <a:spcBef>
                <a:spcPts val="0"/>
              </a:spcBef>
              <a:spcAft>
                <a:spcPct val="0"/>
              </a:spcAft>
              <a:buClr>
                <a:schemeClr val="accent2"/>
              </a:buClr>
              <a:buSzPct val="76000"/>
              <a:buFont typeface="Wingdings" panose="05000000000000000000" pitchFamily="2" charset="2"/>
              <a:buNone/>
              <a:defRPr/>
            </a:pPr>
            <a:r>
              <a:rPr kumimoji="0" lang="zh-CN" altLang="en-US" sz="18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en-US" altLang="zh-CN" sz="1800" b="0" i="0" u="none" strike="noStrike" kern="1200" cap="none" spc="0" normalizeH="0" baseline="0" noProof="0" dirty="0">
                <a:ln>
                  <a:noFill/>
                </a:ln>
                <a:solidFill>
                  <a:schemeClr val="tx1"/>
                </a:solidFill>
                <a:effectLst/>
                <a:uLnTx/>
                <a:uFillTx/>
                <a:latin typeface="+mj-lt"/>
                <a:ea typeface="楷体_GB2312" pitchFamily="49" charset="-122"/>
                <a:cs typeface="+mn-cs"/>
              </a:rPr>
              <a:t>WHILE FLAG  DO</a:t>
            </a:r>
          </a:p>
          <a:p>
            <a:pPr marL="548005" marR="0" lvl="1" indent="-273050" algn="l" defTabSz="914400" rtl="0" eaLnBrk="0" fontAlgn="base" latinLnBrk="0" hangingPunct="0">
              <a:lnSpc>
                <a:spcPct val="100000"/>
              </a:lnSpc>
              <a:spcBef>
                <a:spcPts val="0"/>
              </a:spcBef>
              <a:spcAft>
                <a:spcPct val="0"/>
              </a:spcAft>
              <a:buClr>
                <a:schemeClr val="accent2"/>
              </a:buClr>
              <a:buSzPct val="76000"/>
              <a:buFont typeface="Wingdings" panose="05000000000000000000" pitchFamily="2" charset="2"/>
              <a:buNone/>
              <a:defRPr/>
            </a:pPr>
            <a:r>
              <a:rPr kumimoji="0" lang="en-US" altLang="zh-CN" sz="1800" b="0" i="0" u="none" strike="noStrike" kern="1200" cap="none" spc="0" normalizeH="0" baseline="0" noProof="0" dirty="0">
                <a:ln>
                  <a:noFill/>
                </a:ln>
                <a:solidFill>
                  <a:schemeClr val="tx1"/>
                </a:solidFill>
                <a:effectLst/>
                <a:uLnTx/>
                <a:uFillTx/>
                <a:latin typeface="+mj-lt"/>
                <a:ea typeface="楷体_GB2312" pitchFamily="49" charset="-122"/>
                <a:cs typeface="+mn-cs"/>
              </a:rPr>
              <a:t>     BEGIN</a:t>
            </a:r>
          </a:p>
          <a:p>
            <a:pPr marL="548005" marR="0" lvl="1" indent="-273050" algn="l" defTabSz="914400" rtl="0" eaLnBrk="0" fontAlgn="base" latinLnBrk="0" hangingPunct="0">
              <a:lnSpc>
                <a:spcPct val="100000"/>
              </a:lnSpc>
              <a:spcBef>
                <a:spcPts val="0"/>
              </a:spcBef>
              <a:spcAft>
                <a:spcPct val="0"/>
              </a:spcAft>
              <a:buClr>
                <a:schemeClr val="accent2"/>
              </a:buClr>
              <a:buSzPct val="76000"/>
              <a:buFont typeface="Wingdings" panose="05000000000000000000" pitchFamily="2" charset="2"/>
              <a:buNone/>
              <a:defRPr/>
            </a:pPr>
            <a:r>
              <a:rPr kumimoji="0" lang="en-US" altLang="zh-CN" sz="18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zh-CN" altLang="zh-CN" sz="1800" b="0" i="0" u="none" strike="noStrike" kern="1200" cap="none" spc="0" normalizeH="0" baseline="0" noProof="0" dirty="0">
                <a:ln>
                  <a:noFill/>
                </a:ln>
                <a:solidFill>
                  <a:schemeClr val="tx1"/>
                </a:solidFill>
                <a:effectLst/>
                <a:uLnTx/>
                <a:uFillTx/>
                <a:latin typeface="+mj-lt"/>
                <a:ea typeface="楷体_GB2312" pitchFamily="49" charset="-122"/>
                <a:cs typeface="+mn-cs"/>
              </a:rPr>
              <a:t>把栈顶符号上托出去并放在Ｘ</a:t>
            </a:r>
            <a:r>
              <a:rPr kumimoji="0" lang="zh-CN" altLang="en-US" sz="1800" b="0" i="0" u="none" strike="noStrike" kern="1200" cap="none" spc="0" normalizeH="0" baseline="0" noProof="0" dirty="0">
                <a:ln>
                  <a:noFill/>
                </a:ln>
                <a:solidFill>
                  <a:schemeClr val="tx1"/>
                </a:solidFill>
                <a:effectLst/>
                <a:uLnTx/>
                <a:uFillTx/>
                <a:latin typeface="+mj-lt"/>
                <a:ea typeface="楷体_GB2312" pitchFamily="49" charset="-122"/>
                <a:cs typeface="+mn-cs"/>
              </a:rPr>
              <a:t>中；</a:t>
            </a:r>
          </a:p>
          <a:p>
            <a:pPr marL="548005" marR="0" lvl="1" indent="-273050" algn="l" defTabSz="914400" rtl="0" eaLnBrk="0" fontAlgn="base" latinLnBrk="0" hangingPunct="0">
              <a:lnSpc>
                <a:spcPct val="100000"/>
              </a:lnSpc>
              <a:spcBef>
                <a:spcPts val="0"/>
              </a:spcBef>
              <a:spcAft>
                <a:spcPct val="0"/>
              </a:spcAft>
              <a:buClr>
                <a:schemeClr val="accent2"/>
              </a:buClr>
              <a:buSzPct val="76000"/>
              <a:buFont typeface="Wingdings" panose="05000000000000000000" pitchFamily="2" charset="2"/>
              <a:buNone/>
              <a:defRPr/>
            </a:pPr>
            <a:r>
              <a:rPr kumimoji="0" lang="zh-CN" altLang="en-US" sz="18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en-US" altLang="zh-CN" sz="1800" b="0" i="0" u="none" strike="noStrike" kern="1200" cap="none" spc="0" normalizeH="0" baseline="0" noProof="0" dirty="0">
                <a:ln>
                  <a:noFill/>
                </a:ln>
                <a:solidFill>
                  <a:schemeClr val="tx1"/>
                </a:solidFill>
                <a:effectLst/>
                <a:uLnTx/>
                <a:uFillTx/>
                <a:latin typeface="+mj-lt"/>
                <a:ea typeface="楷体_GB2312" pitchFamily="49" charset="-122"/>
                <a:cs typeface="+mn-cs"/>
              </a:rPr>
              <a:t>IF </a:t>
            </a:r>
            <a:r>
              <a:rPr kumimoji="0" lang="en-US" altLang="zh-CN" sz="1800" b="0" i="0" u="none" strike="noStrike" kern="1200" cap="none" spc="0" normalizeH="0" baseline="0" noProof="0" dirty="0">
                <a:ln>
                  <a:noFill/>
                </a:ln>
                <a:solidFill>
                  <a:srgbClr val="0000CC"/>
                </a:solidFill>
                <a:effectLst/>
                <a:uLnTx/>
                <a:uFillTx/>
                <a:latin typeface="+mj-lt"/>
                <a:ea typeface="楷体_GB2312" pitchFamily="49" charset="-122"/>
                <a:cs typeface="+mn-cs"/>
              </a:rPr>
              <a:t>X </a:t>
            </a:r>
            <a:r>
              <a:rPr kumimoji="0" lang="en-US" altLang="zh-CN" sz="1800" b="0"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1800" b="0" i="0" u="none" strike="noStrike" kern="1200" cap="none" spc="0" normalizeH="0" baseline="0" noProof="0" dirty="0">
                <a:ln>
                  <a:noFill/>
                </a:ln>
                <a:solidFill>
                  <a:srgbClr val="0000CC"/>
                </a:solidFill>
                <a:effectLst/>
                <a:uLnTx/>
                <a:uFillTx/>
                <a:latin typeface="+mj-lt"/>
                <a:ea typeface="楷体_GB2312" pitchFamily="49" charset="-122"/>
                <a:cs typeface="+mn-cs"/>
              </a:rPr>
              <a:t> </a:t>
            </a:r>
            <a:r>
              <a:rPr kumimoji="0" lang="en-US" altLang="zh-CN" sz="1800" b="0" i="0" u="none" strike="noStrike" kern="1200" cap="none" spc="0" normalizeH="0" baseline="0" noProof="0" dirty="0" err="1">
                <a:ln>
                  <a:noFill/>
                </a:ln>
                <a:solidFill>
                  <a:srgbClr val="0000CC"/>
                </a:solidFill>
                <a:effectLst/>
                <a:uLnTx/>
                <a:uFillTx/>
                <a:latin typeface="+mj-lt"/>
                <a:ea typeface="楷体_GB2312" pitchFamily="49" charset="-122"/>
                <a:cs typeface="+mn-cs"/>
              </a:rPr>
              <a:t>V</a:t>
            </a:r>
            <a:r>
              <a:rPr kumimoji="0" lang="en-US" altLang="zh-CN" sz="1800" b="0" i="0" u="none" strike="noStrike" kern="1200" cap="none" spc="0" normalizeH="0" baseline="-25000" noProof="0" dirty="0" err="1">
                <a:ln>
                  <a:noFill/>
                </a:ln>
                <a:solidFill>
                  <a:srgbClr val="0000CC"/>
                </a:solidFill>
                <a:effectLst/>
                <a:uLnTx/>
                <a:uFillTx/>
                <a:latin typeface="+mj-lt"/>
                <a:ea typeface="楷体_GB2312" pitchFamily="49" charset="-122"/>
                <a:cs typeface="+mn-cs"/>
              </a:rPr>
              <a:t>t</a:t>
            </a:r>
            <a:r>
              <a:rPr kumimoji="0" lang="en-US" altLang="zh-CN" sz="1800" b="0" i="0" u="none" strike="noStrike" kern="1200" cap="none" spc="0" normalizeH="0" baseline="0" noProof="0" dirty="0">
                <a:ln>
                  <a:noFill/>
                </a:ln>
                <a:solidFill>
                  <a:schemeClr val="tx2"/>
                </a:solidFill>
                <a:effectLst/>
                <a:uLnTx/>
                <a:uFillTx/>
                <a:latin typeface="+mj-lt"/>
                <a:ea typeface="楷体_GB2312" pitchFamily="49" charset="-122"/>
                <a:cs typeface="+mn-cs"/>
              </a:rPr>
              <a:t>  </a:t>
            </a:r>
            <a:r>
              <a:rPr kumimoji="0" lang="en-US" altLang="zh-CN" sz="1800" b="0" i="0" u="none" strike="noStrike" kern="1200" cap="none" spc="0" normalizeH="0" baseline="0" noProof="0" dirty="0">
                <a:ln>
                  <a:noFill/>
                </a:ln>
                <a:solidFill>
                  <a:schemeClr val="tx1"/>
                </a:solidFill>
                <a:effectLst/>
                <a:uLnTx/>
                <a:uFillTx/>
                <a:latin typeface="+mj-lt"/>
                <a:ea typeface="楷体_GB2312" pitchFamily="49" charset="-122"/>
                <a:cs typeface="+mn-cs"/>
              </a:rPr>
              <a:t>THEN  </a:t>
            </a:r>
          </a:p>
          <a:p>
            <a:pPr marL="548005" marR="0" lvl="1" indent="-273050" algn="l" defTabSz="914400" rtl="0" eaLnBrk="0" fontAlgn="base" latinLnBrk="0" hangingPunct="0">
              <a:lnSpc>
                <a:spcPct val="100000"/>
              </a:lnSpc>
              <a:spcBef>
                <a:spcPts val="0"/>
              </a:spcBef>
              <a:spcAft>
                <a:spcPct val="0"/>
              </a:spcAft>
              <a:buClr>
                <a:schemeClr val="accent2"/>
              </a:buClr>
              <a:buSzPct val="76000"/>
              <a:buFont typeface="Wingdings" panose="05000000000000000000" pitchFamily="2" charset="2"/>
              <a:buNone/>
              <a:defRPr/>
            </a:pPr>
            <a:r>
              <a:rPr kumimoji="0" lang="en-US" altLang="zh-CN" sz="1800" b="0" i="0" u="none" strike="noStrike" kern="1200" cap="none" spc="0" normalizeH="0" baseline="0" noProof="0" dirty="0">
                <a:ln>
                  <a:noFill/>
                </a:ln>
                <a:solidFill>
                  <a:schemeClr val="tx1"/>
                </a:solidFill>
                <a:effectLst/>
                <a:uLnTx/>
                <a:uFillTx/>
                <a:latin typeface="+mj-lt"/>
                <a:ea typeface="楷体_GB2312" pitchFamily="49" charset="-122"/>
                <a:cs typeface="+mn-cs"/>
              </a:rPr>
              <a:t>                     IF </a:t>
            </a:r>
            <a:r>
              <a:rPr kumimoji="0" lang="en-US" altLang="zh-CN" sz="1800" b="0" i="0" u="none" strike="noStrike" kern="1200" cap="none" spc="0" normalizeH="0" baseline="0" noProof="0" dirty="0">
                <a:ln>
                  <a:noFill/>
                </a:ln>
                <a:solidFill>
                  <a:srgbClr val="0000CC"/>
                </a:solidFill>
                <a:effectLst/>
                <a:uLnTx/>
                <a:uFillTx/>
                <a:latin typeface="+mj-lt"/>
                <a:ea typeface="楷体_GB2312" pitchFamily="49" charset="-122"/>
                <a:cs typeface="+mn-cs"/>
              </a:rPr>
              <a:t>X=a</a:t>
            </a:r>
            <a:r>
              <a:rPr kumimoji="0" lang="en-US" altLang="zh-CN" sz="1800" b="0" i="0" u="none" strike="noStrike" kern="1200" cap="none" spc="0" normalizeH="0" baseline="0" noProof="0" dirty="0">
                <a:ln>
                  <a:noFill/>
                </a:ln>
                <a:solidFill>
                  <a:schemeClr val="tx2"/>
                </a:solidFill>
                <a:effectLst/>
                <a:uLnTx/>
                <a:uFillTx/>
                <a:latin typeface="+mj-lt"/>
                <a:ea typeface="楷体_GB2312" pitchFamily="49" charset="-122"/>
                <a:cs typeface="+mn-cs"/>
              </a:rPr>
              <a:t>  </a:t>
            </a:r>
            <a:r>
              <a:rPr kumimoji="0" lang="en-US" altLang="zh-CN" sz="1800" b="0" i="0" u="none" strike="noStrike" kern="1200" cap="none" spc="0" normalizeH="0" baseline="0" noProof="0" dirty="0">
                <a:ln>
                  <a:noFill/>
                </a:ln>
                <a:solidFill>
                  <a:schemeClr val="tx1"/>
                </a:solidFill>
                <a:effectLst/>
                <a:uLnTx/>
                <a:uFillTx/>
                <a:latin typeface="+mj-lt"/>
                <a:ea typeface="楷体_GB2312" pitchFamily="49" charset="-122"/>
                <a:cs typeface="+mn-cs"/>
              </a:rPr>
              <a:t>THEN  </a:t>
            </a:r>
            <a:r>
              <a:rPr kumimoji="0" lang="zh-CN" altLang="en-US" sz="1800" b="0" i="0" u="none" strike="noStrike" kern="1200" cap="none" spc="0" normalizeH="0" baseline="0" noProof="0" dirty="0">
                <a:ln>
                  <a:noFill/>
                </a:ln>
                <a:solidFill>
                  <a:schemeClr val="tx1"/>
                </a:solidFill>
                <a:effectLst/>
                <a:uLnTx/>
                <a:uFillTx/>
                <a:latin typeface="+mj-lt"/>
                <a:ea typeface="楷体_GB2312" pitchFamily="49" charset="-122"/>
                <a:cs typeface="+mn-cs"/>
              </a:rPr>
              <a:t>把下一</a:t>
            </a:r>
            <a:r>
              <a:rPr kumimoji="0" lang="zh-CN" altLang="zh-CN" sz="1800" b="0" i="0" u="none" strike="noStrike" kern="1200" cap="none" spc="0" normalizeH="0" baseline="0" noProof="0" dirty="0">
                <a:ln>
                  <a:noFill/>
                </a:ln>
                <a:solidFill>
                  <a:schemeClr val="tx1"/>
                </a:solidFill>
                <a:effectLst/>
                <a:uLnTx/>
                <a:uFillTx/>
                <a:latin typeface="+mj-lt"/>
                <a:ea typeface="楷体_GB2312" pitchFamily="49" charset="-122"/>
                <a:cs typeface="+mn-cs"/>
              </a:rPr>
              <a:t>个输入符号读进</a:t>
            </a:r>
            <a:r>
              <a:rPr kumimoji="0" lang="en-US" altLang="zh-CN" sz="1800" b="0" i="0" u="none" strike="noStrike" kern="1200" cap="none" spc="0" normalizeH="0" baseline="0" noProof="0" dirty="0">
                <a:ln>
                  <a:noFill/>
                </a:ln>
                <a:solidFill>
                  <a:schemeClr val="tx1"/>
                </a:solidFill>
                <a:effectLst/>
                <a:uLnTx/>
                <a:uFillTx/>
                <a:latin typeface="+mj-lt"/>
                <a:ea typeface="楷体_GB2312" pitchFamily="49" charset="-122"/>
                <a:cs typeface="+mn-cs"/>
              </a:rPr>
              <a:t>a</a:t>
            </a:r>
          </a:p>
          <a:p>
            <a:pPr marL="548005" marR="0" lvl="1" indent="-273050" algn="l" defTabSz="914400" rtl="0" eaLnBrk="0" fontAlgn="base" latinLnBrk="0" hangingPunct="0">
              <a:lnSpc>
                <a:spcPct val="100000"/>
              </a:lnSpc>
              <a:spcBef>
                <a:spcPts val="0"/>
              </a:spcBef>
              <a:spcAft>
                <a:spcPct val="0"/>
              </a:spcAft>
              <a:buClr>
                <a:schemeClr val="accent2"/>
              </a:buClr>
              <a:buSzPct val="76000"/>
              <a:buFont typeface="Wingdings" panose="05000000000000000000" pitchFamily="2" charset="2"/>
              <a:buNone/>
              <a:defRPr/>
            </a:pPr>
            <a:r>
              <a:rPr kumimoji="0" lang="zh-CN" altLang="en-US" sz="18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en-US" altLang="zh-CN" sz="1800" b="0" i="0" u="none" strike="noStrike" kern="1200" cap="none" spc="0" normalizeH="0" baseline="0" noProof="0" dirty="0">
                <a:ln>
                  <a:noFill/>
                </a:ln>
                <a:solidFill>
                  <a:schemeClr val="tx1"/>
                </a:solidFill>
                <a:effectLst/>
                <a:uLnTx/>
                <a:uFillTx/>
                <a:latin typeface="+mj-lt"/>
                <a:ea typeface="楷体_GB2312" pitchFamily="49" charset="-122"/>
                <a:cs typeface="+mn-cs"/>
              </a:rPr>
              <a:t>ELSE ERROR</a:t>
            </a:r>
            <a:br>
              <a:rPr kumimoji="0" lang="en-US" altLang="zh-CN" sz="1800" b="0" i="0" u="none" strike="noStrike" kern="1200" cap="none" spc="0" normalizeH="0" baseline="0" noProof="0" dirty="0">
                <a:ln>
                  <a:noFill/>
                </a:ln>
                <a:solidFill>
                  <a:schemeClr val="tx1"/>
                </a:solidFill>
                <a:effectLst/>
                <a:uLnTx/>
                <a:uFillTx/>
                <a:latin typeface="+mj-lt"/>
                <a:ea typeface="楷体_GB2312" pitchFamily="49" charset="-122"/>
                <a:cs typeface="+mn-cs"/>
              </a:rPr>
            </a:br>
            <a:r>
              <a:rPr kumimoji="0" lang="en-US" altLang="zh-CN" sz="1800" b="0" i="0" u="none" strike="noStrike" kern="1200" cap="none" spc="0" normalizeH="0" baseline="0" noProof="0" dirty="0">
                <a:ln>
                  <a:noFill/>
                </a:ln>
                <a:solidFill>
                  <a:schemeClr val="tx1"/>
                </a:solidFill>
                <a:effectLst/>
                <a:uLnTx/>
                <a:uFillTx/>
                <a:latin typeface="+mj-lt"/>
                <a:ea typeface="楷体_GB2312" pitchFamily="49" charset="-122"/>
                <a:cs typeface="+mn-cs"/>
              </a:rPr>
              <a:t>              ELSE  IF</a:t>
            </a:r>
            <a:r>
              <a:rPr kumimoji="0" lang="en-US" altLang="zh-CN" sz="1800" b="0" i="0" u="none" strike="noStrike" kern="1200" cap="none" spc="0" normalizeH="0" baseline="0" noProof="0" dirty="0">
                <a:ln>
                  <a:noFill/>
                </a:ln>
                <a:solidFill>
                  <a:schemeClr val="tx2"/>
                </a:solidFill>
                <a:effectLst/>
                <a:uLnTx/>
                <a:uFillTx/>
                <a:latin typeface="+mj-lt"/>
                <a:ea typeface="楷体_GB2312" pitchFamily="49" charset="-122"/>
                <a:cs typeface="+mn-cs"/>
              </a:rPr>
              <a:t> </a:t>
            </a:r>
            <a:r>
              <a:rPr kumimoji="0" lang="en-US" altLang="zh-CN" sz="1800" b="0" i="0" u="none" strike="noStrike" kern="1200" cap="none" spc="0" normalizeH="0" baseline="0" noProof="0" dirty="0">
                <a:ln>
                  <a:noFill/>
                </a:ln>
                <a:solidFill>
                  <a:srgbClr val="0000CC"/>
                </a:solidFill>
                <a:effectLst/>
                <a:uLnTx/>
                <a:uFillTx/>
                <a:latin typeface="+mj-lt"/>
                <a:ea typeface="楷体_GB2312" pitchFamily="49" charset="-122"/>
                <a:cs typeface="+mn-cs"/>
              </a:rPr>
              <a:t>X=‘#’</a:t>
            </a:r>
            <a:r>
              <a:rPr kumimoji="0" lang="en-US" altLang="zh-CN" sz="1800" b="0" i="0" u="none" strike="noStrike" kern="1200" cap="none" spc="0" normalizeH="0" baseline="0" noProof="0" dirty="0">
                <a:ln>
                  <a:noFill/>
                </a:ln>
                <a:solidFill>
                  <a:schemeClr val="tx2"/>
                </a:solidFill>
                <a:effectLst/>
                <a:uLnTx/>
                <a:uFillTx/>
                <a:latin typeface="+mj-lt"/>
                <a:ea typeface="楷体_GB2312" pitchFamily="49" charset="-122"/>
                <a:cs typeface="+mn-cs"/>
              </a:rPr>
              <a:t> </a:t>
            </a:r>
            <a:r>
              <a:rPr kumimoji="0" lang="en-US" altLang="zh-CN" sz="1800" b="0" i="0" u="none" strike="noStrike" kern="1200" cap="none" spc="0" normalizeH="0" baseline="0" noProof="0" dirty="0">
                <a:ln>
                  <a:noFill/>
                </a:ln>
                <a:solidFill>
                  <a:schemeClr val="tx1"/>
                </a:solidFill>
                <a:effectLst/>
                <a:uLnTx/>
                <a:uFillTx/>
                <a:latin typeface="+mj-lt"/>
                <a:ea typeface="楷体_GB2312" pitchFamily="49" charset="-122"/>
                <a:cs typeface="+mn-cs"/>
              </a:rPr>
              <a:t>THEN</a:t>
            </a:r>
          </a:p>
          <a:p>
            <a:pPr marL="548005" marR="0" lvl="1" indent="-273050" algn="l" defTabSz="914400" rtl="0" eaLnBrk="0" fontAlgn="base" latinLnBrk="0" hangingPunct="0">
              <a:lnSpc>
                <a:spcPct val="100000"/>
              </a:lnSpc>
              <a:spcBef>
                <a:spcPts val="0"/>
              </a:spcBef>
              <a:spcAft>
                <a:spcPct val="0"/>
              </a:spcAft>
              <a:buClr>
                <a:schemeClr val="accent2"/>
              </a:buClr>
              <a:buSzPct val="76000"/>
              <a:buFont typeface="Wingdings" panose="05000000000000000000" pitchFamily="2" charset="2"/>
              <a:buNone/>
              <a:defRPr/>
            </a:pPr>
            <a:r>
              <a:rPr kumimoji="0" lang="en-US" altLang="zh-CN" sz="1800" b="0" i="0" u="none" strike="noStrike" kern="1200" cap="none" spc="0" normalizeH="0" baseline="0" noProof="0" dirty="0">
                <a:ln>
                  <a:noFill/>
                </a:ln>
                <a:solidFill>
                  <a:schemeClr val="tx1"/>
                </a:solidFill>
                <a:effectLst/>
                <a:uLnTx/>
                <a:uFillTx/>
                <a:latin typeface="+mj-lt"/>
                <a:ea typeface="楷体_GB2312" pitchFamily="49" charset="-122"/>
                <a:cs typeface="+mn-cs"/>
              </a:rPr>
              <a:t>                     IF </a:t>
            </a:r>
            <a:r>
              <a:rPr kumimoji="0" lang="en-US" altLang="zh-CN" sz="1800" b="0" i="0" u="none" strike="noStrike" kern="1200" cap="none" spc="0" normalizeH="0" baseline="0" noProof="0" dirty="0">
                <a:ln>
                  <a:noFill/>
                </a:ln>
                <a:solidFill>
                  <a:srgbClr val="0000CC"/>
                </a:solidFill>
                <a:effectLst/>
                <a:uLnTx/>
                <a:uFillTx/>
                <a:latin typeface="+mj-lt"/>
                <a:ea typeface="楷体_GB2312" pitchFamily="49" charset="-122"/>
                <a:cs typeface="+mn-cs"/>
              </a:rPr>
              <a:t>X=a</a:t>
            </a:r>
            <a:r>
              <a:rPr kumimoji="0" lang="en-US" altLang="zh-CN" sz="1800" b="0" i="0" u="none" strike="noStrike" kern="1200" cap="none" spc="0" normalizeH="0" baseline="0" noProof="0" dirty="0">
                <a:ln>
                  <a:noFill/>
                </a:ln>
                <a:solidFill>
                  <a:schemeClr val="tx2"/>
                </a:solidFill>
                <a:effectLst/>
                <a:uLnTx/>
                <a:uFillTx/>
                <a:latin typeface="+mj-lt"/>
                <a:ea typeface="楷体_GB2312" pitchFamily="49" charset="-122"/>
                <a:cs typeface="+mn-cs"/>
              </a:rPr>
              <a:t>  </a:t>
            </a:r>
            <a:r>
              <a:rPr kumimoji="0" lang="en-US" altLang="zh-CN" sz="1800" b="0" i="0" u="none" strike="noStrike" kern="1200" cap="none" spc="0" normalizeH="0" baseline="0" noProof="0" dirty="0">
                <a:ln>
                  <a:noFill/>
                </a:ln>
                <a:solidFill>
                  <a:schemeClr val="tx1"/>
                </a:solidFill>
                <a:effectLst/>
                <a:uLnTx/>
                <a:uFillTx/>
                <a:latin typeface="+mj-lt"/>
                <a:ea typeface="楷体_GB2312" pitchFamily="49" charset="-122"/>
                <a:cs typeface="+mn-cs"/>
              </a:rPr>
              <a:t>THEN</a:t>
            </a:r>
            <a:r>
              <a:rPr kumimoji="0" lang="en-US" altLang="zh-CN" sz="1800" b="0" i="0" u="none" strike="noStrike" kern="1200" cap="none" spc="0" normalizeH="0" baseline="0" noProof="0" dirty="0">
                <a:ln>
                  <a:noFill/>
                </a:ln>
                <a:solidFill>
                  <a:schemeClr val="tx2"/>
                </a:solidFill>
                <a:effectLst/>
                <a:uLnTx/>
                <a:uFillTx/>
                <a:latin typeface="+mj-lt"/>
                <a:ea typeface="楷体_GB2312" pitchFamily="49" charset="-122"/>
                <a:cs typeface="+mn-cs"/>
              </a:rPr>
              <a:t>  </a:t>
            </a:r>
            <a:r>
              <a:rPr kumimoji="0" lang="en-US" altLang="zh-CN" sz="1800" b="0" i="0" u="none" strike="noStrike" kern="1200" cap="none" spc="0" normalizeH="0" baseline="0" noProof="0" dirty="0">
                <a:ln>
                  <a:noFill/>
                </a:ln>
                <a:solidFill>
                  <a:srgbClr val="0000CC"/>
                </a:solidFill>
                <a:effectLst/>
                <a:uLnTx/>
                <a:uFillTx/>
                <a:latin typeface="+mj-lt"/>
                <a:ea typeface="楷体_GB2312" pitchFamily="49" charset="-122"/>
                <a:cs typeface="+mn-cs"/>
              </a:rPr>
              <a:t>FLAG:=FALSE</a:t>
            </a:r>
            <a:r>
              <a:rPr kumimoji="0" lang="en-US" altLang="zh-CN" sz="1800" b="0" i="0" u="none" strike="noStrike" kern="1200" cap="none" spc="0" normalizeH="0" baseline="0" noProof="0" dirty="0">
                <a:ln>
                  <a:noFill/>
                </a:ln>
                <a:solidFill>
                  <a:schemeClr val="tx2"/>
                </a:solidFill>
                <a:effectLst/>
                <a:uLnTx/>
                <a:uFillTx/>
                <a:latin typeface="+mj-lt"/>
                <a:ea typeface="楷体_GB2312" pitchFamily="49" charset="-122"/>
                <a:cs typeface="+mn-cs"/>
              </a:rPr>
              <a:t>   </a:t>
            </a:r>
            <a:r>
              <a:rPr kumimoji="0" lang="en-US" altLang="zh-CN" sz="1800" b="0" i="0" u="none" strike="noStrike" kern="1200" cap="none" spc="0" normalizeH="0" baseline="0" noProof="0" dirty="0">
                <a:ln>
                  <a:noFill/>
                </a:ln>
                <a:solidFill>
                  <a:schemeClr val="tx1"/>
                </a:solidFill>
                <a:effectLst/>
                <a:uLnTx/>
                <a:uFillTx/>
                <a:latin typeface="+mj-lt"/>
                <a:ea typeface="楷体_GB2312" pitchFamily="49" charset="-122"/>
                <a:cs typeface="+mn-cs"/>
              </a:rPr>
              <a:t>ELSE ERROR</a:t>
            </a:r>
          </a:p>
          <a:p>
            <a:pPr marL="548005" marR="0" lvl="1" indent="-273050" algn="l" defTabSz="914400" rtl="0" eaLnBrk="0" fontAlgn="base" latinLnBrk="0" hangingPunct="0">
              <a:lnSpc>
                <a:spcPct val="100000"/>
              </a:lnSpc>
              <a:spcBef>
                <a:spcPts val="0"/>
              </a:spcBef>
              <a:spcAft>
                <a:spcPct val="0"/>
              </a:spcAft>
              <a:buClr>
                <a:schemeClr val="accent2"/>
              </a:buClr>
              <a:buSzPct val="76000"/>
              <a:buFont typeface="Wingdings" panose="05000000000000000000" pitchFamily="2" charset="2"/>
              <a:buNone/>
              <a:defRPr/>
            </a:pPr>
            <a:r>
              <a:rPr kumimoji="0" lang="en-US" altLang="zh-CN" sz="1800" b="0" i="0" u="none" strike="noStrike" kern="1200" cap="none" spc="0" normalizeH="0" baseline="0" noProof="0" dirty="0">
                <a:ln>
                  <a:noFill/>
                </a:ln>
                <a:solidFill>
                  <a:schemeClr val="tx1"/>
                </a:solidFill>
                <a:effectLst/>
                <a:uLnTx/>
                <a:uFillTx/>
                <a:latin typeface="+mj-lt"/>
                <a:ea typeface="楷体_GB2312" pitchFamily="49" charset="-122"/>
                <a:cs typeface="+mn-cs"/>
              </a:rPr>
              <a:t>                  ELSE IF </a:t>
            </a:r>
            <a:r>
              <a:rPr kumimoji="0" lang="en-US" altLang="zh-CN" sz="1800" b="0"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1800" b="0" i="0" u="none" strike="noStrike" kern="1200" cap="none" spc="0" normalizeH="0" baseline="0" noProof="0" dirty="0">
                <a:ln>
                  <a:noFill/>
                </a:ln>
                <a:solidFill>
                  <a:srgbClr val="0000CC"/>
                </a:solidFill>
                <a:effectLst/>
                <a:uLnTx/>
                <a:uFillTx/>
                <a:latin typeface="+mj-lt"/>
                <a:ea typeface="楷体_GB2312" pitchFamily="49" charset="-122"/>
                <a:cs typeface="+mn-cs"/>
              </a:rPr>
              <a:t>[</a:t>
            </a:r>
            <a:r>
              <a:rPr kumimoji="0" lang="en-US" altLang="zh-CN" sz="1800" b="0" i="0" u="none" strike="noStrike" kern="1200" cap="none" spc="0" normalizeH="0" baseline="0" noProof="0" dirty="0" err="1">
                <a:ln>
                  <a:noFill/>
                </a:ln>
                <a:solidFill>
                  <a:srgbClr val="0000CC"/>
                </a:solidFill>
                <a:effectLst/>
                <a:uLnTx/>
                <a:uFillTx/>
                <a:latin typeface="+mj-lt"/>
                <a:ea typeface="楷体_GB2312" pitchFamily="49" charset="-122"/>
                <a:cs typeface="+mn-cs"/>
              </a:rPr>
              <a:t>X,a</a:t>
            </a:r>
            <a:r>
              <a:rPr kumimoji="0" lang="en-US" altLang="zh-CN" sz="1800" b="0" i="0" u="none" strike="noStrike" kern="1200" cap="none" spc="0" normalizeH="0" baseline="0" noProof="0" dirty="0">
                <a:ln>
                  <a:noFill/>
                </a:ln>
                <a:solidFill>
                  <a:srgbClr val="0000CC"/>
                </a:solidFill>
                <a:effectLst/>
                <a:uLnTx/>
                <a:uFillTx/>
                <a:latin typeface="+mj-lt"/>
                <a:ea typeface="楷体_GB2312" pitchFamily="49" charset="-122"/>
                <a:cs typeface="+mn-cs"/>
              </a:rPr>
              <a:t>]={X → X</a:t>
            </a:r>
            <a:r>
              <a:rPr kumimoji="0" lang="en-US" altLang="zh-CN" sz="1800" b="0" i="0" u="none" strike="noStrike" kern="1200" cap="none" spc="0" normalizeH="0" baseline="-25000" noProof="0" dirty="0">
                <a:ln>
                  <a:noFill/>
                </a:ln>
                <a:solidFill>
                  <a:srgbClr val="0000CC"/>
                </a:solidFill>
                <a:effectLst/>
                <a:uLnTx/>
                <a:uFillTx/>
                <a:latin typeface="+mj-lt"/>
                <a:ea typeface="楷体_GB2312" pitchFamily="49" charset="-122"/>
                <a:cs typeface="+mn-cs"/>
              </a:rPr>
              <a:t>1</a:t>
            </a:r>
            <a:r>
              <a:rPr kumimoji="0" lang="en-US" altLang="zh-CN" sz="1800" b="0" i="0" u="none" strike="noStrike" kern="1200" cap="none" spc="0" normalizeH="0" baseline="0" noProof="0" dirty="0">
                <a:ln>
                  <a:noFill/>
                </a:ln>
                <a:solidFill>
                  <a:srgbClr val="0000CC"/>
                </a:solidFill>
                <a:effectLst/>
                <a:uLnTx/>
                <a:uFillTx/>
                <a:latin typeface="+mj-lt"/>
                <a:ea typeface="楷体_GB2312" pitchFamily="49" charset="-122"/>
                <a:cs typeface="+mn-cs"/>
              </a:rPr>
              <a:t>X</a:t>
            </a:r>
            <a:r>
              <a:rPr kumimoji="0" lang="en-US" altLang="zh-CN" sz="1800" b="0" i="0" u="none" strike="noStrike" kern="1200" cap="none" spc="0" normalizeH="0" baseline="-25000" noProof="0" dirty="0">
                <a:ln>
                  <a:noFill/>
                </a:ln>
                <a:solidFill>
                  <a:srgbClr val="0000CC"/>
                </a:solidFill>
                <a:effectLst/>
                <a:uLnTx/>
                <a:uFillTx/>
                <a:latin typeface="+mj-lt"/>
                <a:ea typeface="楷体_GB2312" pitchFamily="49" charset="-122"/>
                <a:cs typeface="+mn-cs"/>
              </a:rPr>
              <a:t>2</a:t>
            </a:r>
            <a:r>
              <a:rPr kumimoji="0" lang="en-US" altLang="zh-CN" sz="1800" b="0" i="0" u="none" strike="noStrike" kern="1200" cap="none" spc="0" normalizeH="0" baseline="0" noProof="0" dirty="0">
                <a:ln>
                  <a:noFill/>
                </a:ln>
                <a:solidFill>
                  <a:srgbClr val="0000CC"/>
                </a:solidFill>
                <a:effectLst/>
                <a:uLnTx/>
                <a:uFillTx/>
                <a:latin typeface="+mj-lt"/>
                <a:ea typeface="楷体_GB2312" pitchFamily="49" charset="-122"/>
                <a:cs typeface="+mn-cs"/>
              </a:rPr>
              <a:t>..X</a:t>
            </a:r>
            <a:r>
              <a:rPr kumimoji="0" lang="en-US" altLang="zh-CN" sz="1800" b="0" i="0" u="none" strike="noStrike" kern="1200" cap="none" spc="0" normalizeH="0" baseline="-25000" noProof="0" dirty="0">
                <a:ln>
                  <a:noFill/>
                </a:ln>
                <a:solidFill>
                  <a:srgbClr val="0000CC"/>
                </a:solidFill>
                <a:effectLst/>
                <a:uLnTx/>
                <a:uFillTx/>
                <a:latin typeface="+mj-lt"/>
                <a:ea typeface="楷体_GB2312" pitchFamily="49" charset="-122"/>
                <a:cs typeface="+mn-cs"/>
              </a:rPr>
              <a:t>K</a:t>
            </a:r>
            <a:r>
              <a:rPr kumimoji="0" lang="en-US" altLang="zh-CN" sz="1800" b="0" i="0" u="none" strike="noStrike" kern="1200" cap="none" spc="0" normalizeH="0" baseline="0" noProof="0" dirty="0">
                <a:ln>
                  <a:noFill/>
                </a:ln>
                <a:solidFill>
                  <a:srgbClr val="0000CC"/>
                </a:solidFill>
                <a:effectLst/>
                <a:uLnTx/>
                <a:uFillTx/>
                <a:latin typeface="+mj-lt"/>
                <a:ea typeface="楷体_GB2312" pitchFamily="49" charset="-122"/>
                <a:cs typeface="+mn-cs"/>
              </a:rPr>
              <a:t>}</a:t>
            </a:r>
            <a:r>
              <a:rPr kumimoji="0" lang="en-US" altLang="zh-CN" sz="1800" b="0" i="0" u="none" strike="noStrike" kern="1200" cap="none" spc="0" normalizeH="0" baseline="0" noProof="0" dirty="0">
                <a:ln>
                  <a:noFill/>
                </a:ln>
                <a:solidFill>
                  <a:schemeClr val="tx2"/>
                </a:solidFill>
                <a:effectLst/>
                <a:uLnTx/>
                <a:uFillTx/>
                <a:latin typeface="+mj-lt"/>
                <a:ea typeface="楷体_GB2312" pitchFamily="49" charset="-122"/>
                <a:cs typeface="+mn-cs"/>
              </a:rPr>
              <a:t> </a:t>
            </a:r>
            <a:r>
              <a:rPr kumimoji="0" lang="en-US" altLang="zh-CN" sz="1800" b="0" i="0" u="none" strike="noStrike" kern="1200" cap="none" spc="0" normalizeH="0" baseline="0" noProof="0" dirty="0">
                <a:ln>
                  <a:noFill/>
                </a:ln>
                <a:solidFill>
                  <a:schemeClr val="tx1"/>
                </a:solidFill>
                <a:effectLst/>
                <a:uLnTx/>
                <a:uFillTx/>
                <a:latin typeface="+mj-lt"/>
                <a:ea typeface="楷体_GB2312" pitchFamily="49" charset="-122"/>
                <a:cs typeface="+mn-cs"/>
              </a:rPr>
              <a:t>THEN   </a:t>
            </a:r>
          </a:p>
          <a:p>
            <a:pPr marL="548005" marR="0" lvl="1" indent="-273050" algn="l" defTabSz="914400" rtl="0" eaLnBrk="0" fontAlgn="base" latinLnBrk="0" hangingPunct="0">
              <a:lnSpc>
                <a:spcPct val="100000"/>
              </a:lnSpc>
              <a:spcBef>
                <a:spcPts val="0"/>
              </a:spcBef>
              <a:spcAft>
                <a:spcPct val="0"/>
              </a:spcAft>
              <a:buClr>
                <a:schemeClr val="accent2"/>
              </a:buClr>
              <a:buSzPct val="76000"/>
              <a:buFont typeface="Wingdings" panose="05000000000000000000" pitchFamily="2" charset="2"/>
              <a:buNone/>
              <a:defRPr/>
            </a:pPr>
            <a:r>
              <a:rPr kumimoji="0" lang="en-US" altLang="zh-CN" sz="18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zh-CN" altLang="zh-CN" sz="1800" b="0" i="0" u="none" strike="noStrike" kern="1200" cap="none" spc="0" normalizeH="0" baseline="0" noProof="0" dirty="0">
                <a:ln>
                  <a:noFill/>
                </a:ln>
                <a:solidFill>
                  <a:schemeClr val="tx1"/>
                </a:solidFill>
                <a:effectLst/>
                <a:uLnTx/>
                <a:uFillTx/>
                <a:latin typeface="+mj-lt"/>
                <a:ea typeface="楷体_GB2312" pitchFamily="49" charset="-122"/>
                <a:cs typeface="+mn-cs"/>
              </a:rPr>
              <a:t>把</a:t>
            </a:r>
            <a:r>
              <a:rPr kumimoji="0" lang="en-US" altLang="zh-CN" sz="1800" b="0" i="0" u="none" strike="noStrike" kern="1200" cap="none" spc="0" normalizeH="0" baseline="0" noProof="0" dirty="0">
                <a:ln>
                  <a:noFill/>
                </a:ln>
                <a:solidFill>
                  <a:schemeClr val="tx1"/>
                </a:solidFill>
                <a:effectLst/>
                <a:uLnTx/>
                <a:uFillTx/>
                <a:latin typeface="+mj-lt"/>
                <a:ea typeface="楷体_GB2312" pitchFamily="49" charset="-122"/>
                <a:cs typeface="+mn-cs"/>
              </a:rPr>
              <a:t>X</a:t>
            </a:r>
            <a:r>
              <a:rPr kumimoji="0" lang="en-US" altLang="zh-CN" sz="1800" b="0" i="0" u="none" strike="noStrike" kern="1200" cap="none" spc="0" normalizeH="0" baseline="-25000" noProof="0" dirty="0">
                <a:ln>
                  <a:noFill/>
                </a:ln>
                <a:solidFill>
                  <a:schemeClr val="tx1"/>
                </a:solidFill>
                <a:effectLst/>
                <a:uLnTx/>
                <a:uFillTx/>
                <a:latin typeface="+mj-lt"/>
                <a:ea typeface="楷体_GB2312" pitchFamily="49" charset="-122"/>
                <a:cs typeface="+mn-cs"/>
              </a:rPr>
              <a:t>K</a:t>
            </a:r>
            <a:r>
              <a:rPr kumimoji="0" lang="zh-CN" altLang="en-US" sz="18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1800" b="0" i="0" u="none" strike="noStrike" kern="1200" cap="none" spc="0" normalizeH="0" baseline="0" noProof="0" dirty="0">
                <a:ln>
                  <a:noFill/>
                </a:ln>
                <a:solidFill>
                  <a:schemeClr val="tx1"/>
                </a:solidFill>
                <a:effectLst/>
                <a:uLnTx/>
                <a:uFillTx/>
                <a:latin typeface="+mj-lt"/>
                <a:ea typeface="楷体_GB2312" pitchFamily="49" charset="-122"/>
                <a:cs typeface="+mn-cs"/>
              </a:rPr>
              <a:t>X</a:t>
            </a:r>
            <a:r>
              <a:rPr kumimoji="0" lang="en-US" altLang="zh-CN" sz="1800" b="0" i="0" u="none" strike="noStrike" kern="1200" cap="none" spc="0" normalizeH="0" baseline="-25000" noProof="0" dirty="0">
                <a:ln>
                  <a:noFill/>
                </a:ln>
                <a:solidFill>
                  <a:schemeClr val="tx1"/>
                </a:solidFill>
                <a:effectLst/>
                <a:uLnTx/>
                <a:uFillTx/>
                <a:latin typeface="+mj-lt"/>
                <a:ea typeface="楷体_GB2312" pitchFamily="49" charset="-122"/>
                <a:cs typeface="+mn-cs"/>
              </a:rPr>
              <a:t>K-1</a:t>
            </a:r>
            <a:r>
              <a:rPr kumimoji="0" lang="en-US" altLang="zh-CN" sz="1800" b="0" i="0" u="none" strike="noStrike" kern="1200" cap="none" spc="0" normalizeH="0" baseline="0" noProof="0" dirty="0">
                <a:ln>
                  <a:noFill/>
                </a:ln>
                <a:solidFill>
                  <a:schemeClr val="tx1"/>
                </a:solidFill>
                <a:effectLst/>
                <a:uLnTx/>
                <a:uFillTx/>
                <a:latin typeface="+mj-lt"/>
                <a:ea typeface="楷体_GB2312" pitchFamily="49" charset="-122"/>
                <a:cs typeface="+mn-cs"/>
              </a:rPr>
              <a:t>,..,X</a:t>
            </a:r>
            <a:r>
              <a:rPr kumimoji="0" lang="en-US" altLang="zh-CN" sz="1800" b="0" i="0" u="none" strike="noStrike" kern="1200" cap="none" spc="0" normalizeH="0" baseline="-25000" noProof="0" dirty="0">
                <a:ln>
                  <a:noFill/>
                </a:ln>
                <a:solidFill>
                  <a:schemeClr val="tx1"/>
                </a:solidFill>
                <a:effectLst/>
                <a:uLnTx/>
                <a:uFillTx/>
                <a:latin typeface="+mj-lt"/>
                <a:ea typeface="楷体_GB2312" pitchFamily="49" charset="-122"/>
                <a:cs typeface="+mn-cs"/>
              </a:rPr>
              <a:t>1</a:t>
            </a:r>
            <a:r>
              <a:rPr kumimoji="0" lang="zh-CN" altLang="zh-CN" sz="1800" b="0" i="0" u="none" strike="noStrike" kern="1200" cap="none" spc="0" normalizeH="0" baseline="0" noProof="0" dirty="0">
                <a:ln>
                  <a:noFill/>
                </a:ln>
                <a:solidFill>
                  <a:schemeClr val="tx1"/>
                </a:solidFill>
                <a:effectLst/>
                <a:uLnTx/>
                <a:uFillTx/>
                <a:latin typeface="+mj-lt"/>
                <a:ea typeface="楷体_GB2312" pitchFamily="49" charset="-122"/>
                <a:cs typeface="+mn-cs"/>
              </a:rPr>
              <a:t>一一推进栈</a:t>
            </a:r>
            <a:r>
              <a:rPr kumimoji="0" lang="zh-CN" altLang="en-US" sz="1800" b="0" i="0" u="none" strike="noStrike" kern="1200" cap="none" spc="0" normalizeH="0" baseline="0" noProof="0" dirty="0">
                <a:ln>
                  <a:noFill/>
                </a:ln>
                <a:solidFill>
                  <a:schemeClr val="tx1"/>
                </a:solidFill>
                <a:effectLst/>
                <a:uLnTx/>
                <a:uFillTx/>
                <a:latin typeface="+mj-lt"/>
                <a:ea typeface="楷体_GB2312" pitchFamily="49" charset="-122"/>
                <a:cs typeface="+mn-cs"/>
              </a:rPr>
              <a:t> </a:t>
            </a:r>
          </a:p>
          <a:p>
            <a:pPr marL="548005" marR="0" lvl="1" indent="-273050" algn="l" defTabSz="914400" rtl="0" eaLnBrk="0" fontAlgn="base" latinLnBrk="0" hangingPunct="0">
              <a:lnSpc>
                <a:spcPct val="100000"/>
              </a:lnSpc>
              <a:spcBef>
                <a:spcPts val="0"/>
              </a:spcBef>
              <a:spcAft>
                <a:spcPct val="0"/>
              </a:spcAft>
              <a:buClr>
                <a:schemeClr val="accent2"/>
              </a:buClr>
              <a:buSzPct val="76000"/>
              <a:buFont typeface="Wingdings" panose="05000000000000000000" pitchFamily="2" charset="2"/>
              <a:buNone/>
              <a:defRPr/>
            </a:pPr>
            <a:r>
              <a:rPr kumimoji="0" lang="zh-CN" altLang="en-US" sz="18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en-US" altLang="zh-CN" sz="1800" b="0" i="0" u="none" strike="noStrike" kern="1200" cap="none" spc="0" normalizeH="0" baseline="0" noProof="0" dirty="0">
                <a:ln>
                  <a:noFill/>
                </a:ln>
                <a:solidFill>
                  <a:schemeClr val="tx1"/>
                </a:solidFill>
                <a:effectLst/>
                <a:uLnTx/>
                <a:uFillTx/>
                <a:latin typeface="+mj-lt"/>
                <a:ea typeface="楷体_GB2312" pitchFamily="49" charset="-122"/>
                <a:cs typeface="+mn-cs"/>
              </a:rPr>
              <a:t>ELSE</a:t>
            </a:r>
            <a:r>
              <a:rPr kumimoji="0" lang="zh-CN" altLang="en-US" sz="18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en-US" altLang="zh-CN" sz="1800" b="0" i="0" u="none" strike="noStrike" kern="1200" cap="none" spc="0" normalizeH="0" baseline="0" noProof="0" dirty="0">
                <a:ln>
                  <a:noFill/>
                </a:ln>
                <a:solidFill>
                  <a:schemeClr val="tx1"/>
                </a:solidFill>
                <a:effectLst/>
                <a:uLnTx/>
                <a:uFillTx/>
                <a:latin typeface="+mj-lt"/>
                <a:ea typeface="楷体_GB2312" pitchFamily="49" charset="-122"/>
                <a:cs typeface="+mn-cs"/>
              </a:rPr>
              <a:t>ERROR</a:t>
            </a:r>
          </a:p>
          <a:p>
            <a:pPr marL="548005" marR="0" lvl="1" indent="-273050" algn="l" defTabSz="914400" rtl="0" eaLnBrk="0" fontAlgn="base" latinLnBrk="0" hangingPunct="0">
              <a:lnSpc>
                <a:spcPct val="100000"/>
              </a:lnSpc>
              <a:spcBef>
                <a:spcPts val="0"/>
              </a:spcBef>
              <a:spcAft>
                <a:spcPct val="0"/>
              </a:spcAft>
              <a:buClr>
                <a:schemeClr val="accent2"/>
              </a:buClr>
              <a:buSzPct val="76000"/>
              <a:buFont typeface="Wingdings" panose="05000000000000000000" pitchFamily="2" charset="2"/>
              <a:buNone/>
              <a:defRPr/>
            </a:pPr>
            <a:r>
              <a:rPr kumimoji="0" lang="en-US" altLang="zh-CN" sz="1800" b="0" i="0" u="none" strike="noStrike" kern="1200" cap="none" spc="0" normalizeH="0" baseline="0" noProof="0" dirty="0">
                <a:ln>
                  <a:noFill/>
                </a:ln>
                <a:solidFill>
                  <a:schemeClr val="tx1"/>
                </a:solidFill>
                <a:effectLst/>
                <a:uLnTx/>
                <a:uFillTx/>
                <a:latin typeface="+mj-lt"/>
                <a:ea typeface="楷体_GB2312" pitchFamily="49" charset="-122"/>
                <a:cs typeface="+mn-cs"/>
              </a:rPr>
              <a:t>     END OF WHILE;</a:t>
            </a:r>
          </a:p>
          <a:p>
            <a:pPr marL="548005" marR="0" lvl="1" indent="-273050" algn="l" defTabSz="914400" rtl="0" eaLnBrk="0" fontAlgn="base" latinLnBrk="0" hangingPunct="0">
              <a:lnSpc>
                <a:spcPct val="100000"/>
              </a:lnSpc>
              <a:spcBef>
                <a:spcPts val="0"/>
              </a:spcBef>
              <a:spcAft>
                <a:spcPct val="0"/>
              </a:spcAft>
              <a:buClr>
                <a:schemeClr val="accent2"/>
              </a:buClr>
              <a:buSzPct val="76000"/>
              <a:buFont typeface="Wingdings" panose="05000000000000000000" pitchFamily="2" charset="2"/>
              <a:buNone/>
              <a:defRPr/>
            </a:pPr>
            <a:r>
              <a:rPr kumimoji="0" lang="en-US" altLang="zh-CN" sz="1800" b="0" i="0" u="none" strike="noStrike" kern="1200" cap="none" spc="0" normalizeH="0" baseline="0" noProof="0" dirty="0">
                <a:ln>
                  <a:noFill/>
                </a:ln>
                <a:solidFill>
                  <a:schemeClr val="tx1"/>
                </a:solidFill>
                <a:effectLst/>
                <a:uLnTx/>
                <a:uFillTx/>
                <a:latin typeface="+mj-lt"/>
                <a:ea typeface="楷体_GB2312" pitchFamily="49" charset="-122"/>
                <a:cs typeface="+mn-cs"/>
              </a:rPr>
              <a:t>   STOP/*</a:t>
            </a:r>
            <a:r>
              <a:rPr kumimoji="0" lang="zh-CN" altLang="zh-CN" sz="1800" b="0" i="0" u="none" strike="noStrike" kern="1200" cap="none" spc="0" normalizeH="0" baseline="0" noProof="0" dirty="0">
                <a:ln>
                  <a:noFill/>
                </a:ln>
                <a:solidFill>
                  <a:schemeClr val="tx1"/>
                </a:solidFill>
                <a:effectLst/>
                <a:uLnTx/>
                <a:uFillTx/>
                <a:latin typeface="+mj-lt"/>
                <a:ea typeface="楷体_GB2312" pitchFamily="49" charset="-122"/>
                <a:cs typeface="+mn-cs"/>
              </a:rPr>
              <a:t>分析成功，过程完毕</a:t>
            </a:r>
            <a:r>
              <a:rPr kumimoji="0" lang="zh-CN" altLang="en-US" sz="18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zh-CN" sz="1800" b="0" i="0" u="none" strike="noStrike" kern="1200" cap="none" spc="0" normalizeH="0" baseline="0" noProof="0" dirty="0">
                <a:ln>
                  <a:noFill/>
                </a:ln>
                <a:solidFill>
                  <a:schemeClr val="tx1"/>
                </a:solidFill>
                <a:effectLst/>
                <a:uLnTx/>
                <a:uFillTx/>
                <a:latin typeface="+mj-lt"/>
                <a:ea typeface="楷体_GB2312" pitchFamily="49" charset="-122"/>
                <a:cs typeface="+mn-cs"/>
              </a:rPr>
              <a:t>／</a:t>
            </a:r>
          </a:p>
          <a:p>
            <a:pPr marL="548005" marR="0" lvl="1" indent="-273050" algn="l" defTabSz="914400" rtl="0" eaLnBrk="0" fontAlgn="base" latinLnBrk="0" hangingPunct="0">
              <a:lnSpc>
                <a:spcPct val="100000"/>
              </a:lnSpc>
              <a:spcBef>
                <a:spcPts val="0"/>
              </a:spcBef>
              <a:spcAft>
                <a:spcPct val="0"/>
              </a:spcAft>
              <a:buClr>
                <a:schemeClr val="accent2"/>
              </a:buClr>
              <a:buSzPct val="76000"/>
              <a:buFont typeface="Wingdings" panose="05000000000000000000" pitchFamily="2" charset="2"/>
              <a:buNone/>
              <a:defRPr/>
            </a:pPr>
            <a:r>
              <a:rPr kumimoji="0" lang="en-US" altLang="zh-CN" sz="1800" b="0" i="0" u="none" strike="noStrike" kern="1200" cap="none" spc="0" normalizeH="0" baseline="0" noProof="0" dirty="0">
                <a:ln>
                  <a:noFill/>
                </a:ln>
                <a:solidFill>
                  <a:schemeClr val="tx1"/>
                </a:solidFill>
                <a:effectLst/>
                <a:uLnTx/>
                <a:uFillTx/>
                <a:latin typeface="+mj-lt"/>
                <a:ea typeface="楷体_GB2312" pitchFamily="49" charset="-122"/>
                <a:cs typeface="+mn-cs"/>
              </a:rPr>
              <a:t>END</a:t>
            </a:r>
          </a:p>
          <a:p>
            <a:pPr marL="273050" marR="0" lvl="0" indent="-273050" algn="l" defTabSz="914400" rtl="0" eaLnBrk="0" fontAlgn="base" latinLnBrk="0" hangingPunct="0">
              <a:lnSpc>
                <a:spcPct val="100000"/>
              </a:lnSpc>
              <a:spcBef>
                <a:spcPts val="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53252"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2024/4/6</a:t>
            </a:fld>
            <a:endParaRPr lang="zh-TW" altLang="en-US" sz="1400" dirty="0">
              <a:solidFill>
                <a:schemeClr val="tx2"/>
              </a:solidFill>
            </a:endParaRPr>
          </a:p>
        </p:txBody>
      </p:sp>
      <p:sp>
        <p:nvSpPr>
          <p:cNvPr id="53253"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42</a:t>
            </a:fld>
            <a:endParaRPr lang="zh-TW" altLang="en-US" sz="1400" dirty="0">
              <a:solidFill>
                <a:schemeClr val="tx2"/>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Predictive Parsers</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2786063"/>
          </a:xfrm>
        </p:spPr>
        <p:txBody>
          <a:bodyPr vert="horz" wrap="square" lIns="91440" tIns="45720" rIns="91440" bIns="45720" numCol="1" anchor="t" anchorCtr="0" compatLnSpc="1"/>
          <a:lstStyle/>
          <a:p>
            <a:pPr marL="609600" marR="0" lvl="0" indent="-609600" algn="l" defTabSz="914400" rtl="0" eaLnBrk="0" fontAlgn="base" latinLnBrk="0" hangingPunct="0">
              <a:lnSpc>
                <a:spcPct val="120000"/>
              </a:lnSpc>
              <a:spcBef>
                <a:spcPts val="600"/>
              </a:spcBef>
              <a:spcAft>
                <a:spcPct val="0"/>
              </a:spcAft>
              <a:buClr>
                <a:schemeClr val="accent1"/>
              </a:buClr>
              <a:buSzPct val="76000"/>
              <a:buFont typeface="Wingdings" panose="05000000000000000000" pitchFamily="2" charset="2"/>
              <a:buNone/>
              <a:defRPr/>
            </a:pPr>
            <a:r>
              <a:rPr kumimoji="1" lang="zh-CN" altLang="en-US" sz="2000" b="0" i="0" u="none" strike="noStrike" kern="1200" cap="none" spc="0" normalizeH="0" baseline="0" noProof="0" dirty="0">
                <a:ln>
                  <a:noFill/>
                </a:ln>
                <a:solidFill>
                  <a:srgbClr val="00823B"/>
                </a:solidFill>
                <a:effectLst/>
                <a:uLnTx/>
                <a:uFillTx/>
                <a:latin typeface="+mj-lt"/>
                <a:ea typeface="楷体_GB2312" pitchFamily="49" charset="-122"/>
                <a:cs typeface="+mn-cs"/>
              </a:rPr>
              <a:t>例</a:t>
            </a:r>
            <a:r>
              <a:rPr kumimoji="1" lang="en-US" altLang="zh-CN" sz="2000" b="0" i="0" u="none" strike="noStrike" kern="1200" cap="none" spc="0" normalizeH="0" baseline="0" noProof="0" dirty="0">
                <a:ln>
                  <a:noFill/>
                </a:ln>
                <a:solidFill>
                  <a:srgbClr val="00823B"/>
                </a:solidFill>
                <a:effectLst/>
                <a:uLnTx/>
                <a:uFillTx/>
                <a:latin typeface="+mj-lt"/>
                <a:ea typeface="楷体_GB2312" pitchFamily="49" charset="-122"/>
                <a:cs typeface="+mn-cs"/>
              </a:rPr>
              <a:t>12</a:t>
            </a:r>
            <a:r>
              <a:rPr kumimoji="1"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对于文法</a:t>
            </a:r>
            <a:r>
              <a:rPr kumimoji="0"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G(E)</a:t>
            </a:r>
          </a:p>
          <a:p>
            <a:pPr marL="990600" marR="0" lvl="1" indent="-533400" algn="l" defTabSz="914400" rtl="0" eaLnBrk="0" fontAlgn="base" latinLnBrk="0" hangingPunct="0">
              <a:lnSpc>
                <a:spcPct val="95000"/>
              </a:lnSpc>
              <a:spcBef>
                <a:spcPts val="500"/>
              </a:spcBef>
              <a:spcAft>
                <a:spcPct val="0"/>
              </a:spcAft>
              <a:buClr>
                <a:schemeClr val="accent2"/>
              </a:buClr>
              <a:buSzPct val="76000"/>
              <a:buFont typeface="Wingdings" panose="05000000000000000000" pitchFamily="2" charset="2"/>
              <a:buNone/>
              <a:defRPr/>
            </a:pPr>
            <a:r>
              <a:rPr kumimoji="0" lang="en-US" altLang="zh-CN" sz="2000" b="1" i="0" u="none" strike="noStrike" kern="1200" cap="none" spc="0" normalizeH="0" baseline="0" noProof="0" dirty="0">
                <a:ln>
                  <a:noFill/>
                </a:ln>
                <a:solidFill>
                  <a:srgbClr val="0000CC"/>
                </a:solidFill>
                <a:effectLst/>
                <a:uLnTx/>
                <a:uFillTx/>
                <a:latin typeface="+mj-lt"/>
                <a:ea typeface="楷体_GB2312" pitchFamily="49" charset="-122"/>
                <a:cs typeface="+mn-cs"/>
              </a:rPr>
              <a:t>E→TE</a:t>
            </a:r>
            <a:r>
              <a:rPr kumimoji="0" lang="en-US" altLang="zh-CN" sz="2000" b="1"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endParaRPr kumimoji="0" lang="en-US" altLang="zh-CN" sz="2000" b="1" i="0" u="none" strike="noStrike" kern="1200" cap="none" spc="0" normalizeH="0" baseline="0" noProof="0" dirty="0">
              <a:ln>
                <a:noFill/>
              </a:ln>
              <a:solidFill>
                <a:srgbClr val="0000CC"/>
              </a:solidFill>
              <a:effectLst/>
              <a:uLnTx/>
              <a:uFillTx/>
              <a:latin typeface="+mj-lt"/>
              <a:ea typeface="楷体_GB2312" pitchFamily="49" charset="-122"/>
              <a:cs typeface="+mn-cs"/>
            </a:endParaRPr>
          </a:p>
          <a:p>
            <a:pPr marL="990600" marR="0" lvl="1" indent="-533400" algn="l" defTabSz="914400" rtl="0" eaLnBrk="0" fontAlgn="base" latinLnBrk="0" hangingPunct="0">
              <a:lnSpc>
                <a:spcPct val="95000"/>
              </a:lnSpc>
              <a:spcBef>
                <a:spcPts val="500"/>
              </a:spcBef>
              <a:spcAft>
                <a:spcPct val="0"/>
              </a:spcAft>
              <a:buClr>
                <a:schemeClr val="accent2"/>
              </a:buClr>
              <a:buSzPct val="76000"/>
              <a:buFont typeface="Wingdings" panose="05000000000000000000" pitchFamily="2" charset="2"/>
              <a:buNone/>
              <a:defRPr/>
            </a:pPr>
            <a:r>
              <a:rPr kumimoji="0" lang="en-US" altLang="zh-CN" sz="2000" b="1" i="0" u="none" strike="noStrike" kern="1200" cap="none" spc="0" normalizeH="0" baseline="0" noProof="0" dirty="0">
                <a:ln>
                  <a:noFill/>
                </a:ln>
                <a:solidFill>
                  <a:srgbClr val="0000CC"/>
                </a:solidFill>
                <a:effectLst/>
                <a:uLnTx/>
                <a:uFillTx/>
                <a:latin typeface="+mj-lt"/>
                <a:ea typeface="楷体_GB2312" pitchFamily="49" charset="-122"/>
                <a:cs typeface="+mn-cs"/>
              </a:rPr>
              <a:t>E</a:t>
            </a:r>
            <a:r>
              <a:rPr kumimoji="0" lang="en-US" altLang="zh-CN" sz="2000" b="1"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000" b="1" i="0" u="none" strike="noStrike" kern="1200" cap="none" spc="0" normalizeH="0" baseline="0" noProof="0" dirty="0">
                <a:ln>
                  <a:noFill/>
                </a:ln>
                <a:solidFill>
                  <a:srgbClr val="0000CC"/>
                </a:solidFill>
                <a:effectLst/>
                <a:uLnTx/>
                <a:uFillTx/>
                <a:latin typeface="+mj-lt"/>
                <a:ea typeface="楷体_GB2312" pitchFamily="49" charset="-122"/>
                <a:cs typeface="+mn-cs"/>
              </a:rPr>
              <a:t>→+TE</a:t>
            </a:r>
            <a:r>
              <a:rPr kumimoji="0" lang="en-US" altLang="zh-CN" sz="2000" b="1"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000" b="1" i="0" u="none" strike="noStrike" kern="1200" cap="none" spc="0" normalizeH="0" baseline="0" noProof="0" dirty="0">
                <a:ln>
                  <a:noFill/>
                </a:ln>
                <a:solidFill>
                  <a:srgbClr val="0000CC"/>
                </a:solidFill>
                <a:effectLst/>
                <a:uLnTx/>
                <a:uFillTx/>
                <a:latin typeface="+mj-lt"/>
                <a:ea typeface="楷体_GB2312" pitchFamily="49" charset="-122"/>
                <a:cs typeface="+mn-cs"/>
              </a:rPr>
              <a:t> | </a:t>
            </a:r>
            <a:r>
              <a:rPr kumimoji="0" lang="en-US" altLang="zh-CN" sz="2000" b="1"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endParaRPr kumimoji="0" lang="en-US" altLang="zh-CN" sz="2000" b="1" i="0" u="none" strike="noStrike" kern="1200" cap="none" spc="0" normalizeH="0" baseline="0" noProof="0" dirty="0">
              <a:ln>
                <a:noFill/>
              </a:ln>
              <a:solidFill>
                <a:srgbClr val="0000CC"/>
              </a:solidFill>
              <a:effectLst/>
              <a:uLnTx/>
              <a:uFillTx/>
              <a:latin typeface="+mj-lt"/>
              <a:ea typeface="楷体_GB2312" pitchFamily="49" charset="-122"/>
              <a:cs typeface="+mn-cs"/>
            </a:endParaRPr>
          </a:p>
          <a:p>
            <a:pPr marL="990600" marR="0" lvl="1" indent="-533400" algn="l" defTabSz="914400" rtl="0" eaLnBrk="0" fontAlgn="base" latinLnBrk="0" hangingPunct="0">
              <a:lnSpc>
                <a:spcPct val="95000"/>
              </a:lnSpc>
              <a:spcBef>
                <a:spcPts val="500"/>
              </a:spcBef>
              <a:spcAft>
                <a:spcPct val="0"/>
              </a:spcAft>
              <a:buClr>
                <a:schemeClr val="accent2"/>
              </a:buClr>
              <a:buSzPct val="76000"/>
              <a:buFont typeface="Wingdings" panose="05000000000000000000" pitchFamily="2" charset="2"/>
              <a:buNone/>
              <a:defRPr/>
            </a:pPr>
            <a:r>
              <a:rPr kumimoji="0" lang="en-US" altLang="zh-CN" sz="2000" b="1" i="0" u="none" strike="noStrike" kern="1200" cap="none" spc="0" normalizeH="0" baseline="0" noProof="0" dirty="0">
                <a:ln>
                  <a:noFill/>
                </a:ln>
                <a:solidFill>
                  <a:srgbClr val="0000CC"/>
                </a:solidFill>
                <a:effectLst/>
                <a:uLnTx/>
                <a:uFillTx/>
                <a:latin typeface="+mj-lt"/>
                <a:ea typeface="楷体_GB2312" pitchFamily="49" charset="-122"/>
                <a:cs typeface="+mn-cs"/>
              </a:rPr>
              <a:t>T→FT</a:t>
            </a:r>
            <a:r>
              <a:rPr kumimoji="0" lang="en-US" altLang="zh-CN" sz="2000" b="1"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000" b="1" i="0" u="none" strike="noStrike" kern="1200" cap="none" spc="0" normalizeH="0" baseline="0" noProof="0" dirty="0">
                <a:ln>
                  <a:noFill/>
                </a:ln>
                <a:solidFill>
                  <a:srgbClr val="0000CC"/>
                </a:solidFill>
                <a:effectLst/>
                <a:uLnTx/>
                <a:uFillTx/>
                <a:latin typeface="+mj-lt"/>
                <a:ea typeface="楷体_GB2312" pitchFamily="49" charset="-122"/>
                <a:cs typeface="+mn-cs"/>
              </a:rPr>
              <a:t>                 </a:t>
            </a:r>
          </a:p>
          <a:p>
            <a:pPr marL="990600" marR="0" lvl="1" indent="-533400" algn="l" defTabSz="914400" rtl="0" eaLnBrk="0" fontAlgn="base" latinLnBrk="0" hangingPunct="0">
              <a:lnSpc>
                <a:spcPct val="95000"/>
              </a:lnSpc>
              <a:spcBef>
                <a:spcPts val="500"/>
              </a:spcBef>
              <a:spcAft>
                <a:spcPct val="0"/>
              </a:spcAft>
              <a:buClr>
                <a:schemeClr val="accent2"/>
              </a:buClr>
              <a:buSzPct val="76000"/>
              <a:buFont typeface="Wingdings" panose="05000000000000000000" pitchFamily="2" charset="2"/>
              <a:buNone/>
              <a:defRPr/>
            </a:pPr>
            <a:r>
              <a:rPr kumimoji="0" lang="en-US" altLang="zh-CN" sz="2000" b="1" i="0" u="none" strike="noStrike" kern="1200" cap="none" spc="0" normalizeH="0" baseline="0" noProof="0" dirty="0">
                <a:ln>
                  <a:noFill/>
                </a:ln>
                <a:solidFill>
                  <a:srgbClr val="0000CC"/>
                </a:solidFill>
                <a:effectLst/>
                <a:uLnTx/>
                <a:uFillTx/>
                <a:latin typeface="+mj-lt"/>
                <a:ea typeface="楷体_GB2312" pitchFamily="49" charset="-122"/>
                <a:cs typeface="+mn-cs"/>
              </a:rPr>
              <a:t>T</a:t>
            </a:r>
            <a:r>
              <a:rPr kumimoji="0" lang="en-US" altLang="zh-CN" sz="2000" b="1"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000" b="1" i="0" u="none" strike="noStrike" kern="1200" cap="none" spc="0" normalizeH="0" baseline="0" noProof="0" dirty="0">
                <a:ln>
                  <a:noFill/>
                </a:ln>
                <a:solidFill>
                  <a:srgbClr val="0000CC"/>
                </a:solidFill>
                <a:effectLst/>
                <a:uLnTx/>
                <a:uFillTx/>
                <a:latin typeface="+mj-lt"/>
                <a:ea typeface="楷体_GB2312" pitchFamily="49" charset="-122"/>
                <a:cs typeface="+mn-cs"/>
              </a:rPr>
              <a:t>→*FT</a:t>
            </a:r>
            <a:r>
              <a:rPr kumimoji="0" lang="en-US" altLang="zh-CN" sz="2000" b="1"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000" b="1" i="0" u="none" strike="noStrike" kern="1200" cap="none" spc="0" normalizeH="0" baseline="0" noProof="0" dirty="0">
                <a:ln>
                  <a:noFill/>
                </a:ln>
                <a:solidFill>
                  <a:srgbClr val="0000CC"/>
                </a:solidFill>
                <a:effectLst/>
                <a:uLnTx/>
                <a:uFillTx/>
                <a:latin typeface="+mj-lt"/>
                <a:ea typeface="楷体_GB2312" pitchFamily="49" charset="-122"/>
                <a:cs typeface="+mn-cs"/>
              </a:rPr>
              <a:t> | </a:t>
            </a:r>
            <a:r>
              <a:rPr kumimoji="0" lang="en-US" altLang="zh-CN" sz="2000" b="1"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endParaRPr kumimoji="0" lang="en-US" altLang="zh-CN" sz="2000" b="1" i="0" u="none" strike="noStrike" kern="1200" cap="none" spc="0" normalizeH="0" baseline="0" noProof="0" dirty="0">
              <a:ln>
                <a:noFill/>
              </a:ln>
              <a:solidFill>
                <a:srgbClr val="0000CC"/>
              </a:solidFill>
              <a:effectLst/>
              <a:uLnTx/>
              <a:uFillTx/>
              <a:latin typeface="+mj-lt"/>
              <a:ea typeface="楷体_GB2312" pitchFamily="49" charset="-122"/>
              <a:cs typeface="+mn-cs"/>
            </a:endParaRPr>
          </a:p>
          <a:p>
            <a:pPr marL="990600" marR="0" lvl="1" indent="-533400" algn="l" defTabSz="914400" rtl="0" eaLnBrk="0" fontAlgn="base" latinLnBrk="0" hangingPunct="0">
              <a:lnSpc>
                <a:spcPct val="95000"/>
              </a:lnSpc>
              <a:spcBef>
                <a:spcPts val="500"/>
              </a:spcBef>
              <a:spcAft>
                <a:spcPct val="0"/>
              </a:spcAft>
              <a:buClr>
                <a:schemeClr val="accent2"/>
              </a:buClr>
              <a:buSzPct val="76000"/>
              <a:buFont typeface="Wingdings" panose="05000000000000000000" pitchFamily="2" charset="2"/>
              <a:buNone/>
              <a:defRPr/>
            </a:pPr>
            <a:r>
              <a:rPr kumimoji="0" lang="en-US" altLang="zh-CN" sz="2000" b="1" i="0" u="none" strike="noStrike" kern="1200" cap="none" spc="0" normalizeH="0" baseline="0" noProof="0" dirty="0">
                <a:ln>
                  <a:noFill/>
                </a:ln>
                <a:solidFill>
                  <a:srgbClr val="0000CC"/>
                </a:solidFill>
                <a:effectLst/>
                <a:uLnTx/>
                <a:uFillTx/>
                <a:latin typeface="+mj-lt"/>
                <a:ea typeface="楷体_GB2312" pitchFamily="49" charset="-122"/>
                <a:cs typeface="+mn-cs"/>
              </a:rPr>
              <a:t>F→(E) | i</a:t>
            </a:r>
            <a:r>
              <a:rPr kumimoji="0" lang="en-US" altLang="zh-CN" sz="2000" b="1" i="0" u="none" strike="noStrike" kern="1200" cap="none" spc="0" normalizeH="0" baseline="0" noProof="0" dirty="0">
                <a:ln>
                  <a:noFill/>
                </a:ln>
                <a:solidFill>
                  <a:schemeClr val="tx2"/>
                </a:solidFill>
                <a:effectLst/>
                <a:uLnTx/>
                <a:uFillTx/>
                <a:latin typeface="+mj-lt"/>
                <a:ea typeface="楷体_GB2312" pitchFamily="49" charset="-122"/>
                <a:cs typeface="+mn-cs"/>
              </a:rPr>
              <a:t>	</a:t>
            </a:r>
          </a:p>
          <a:p>
            <a:pPr marL="609600" marR="0" lvl="0" indent="-609600" algn="l" defTabSz="914400" rtl="0" eaLnBrk="0" fontAlgn="base" latinLnBrk="0" hangingPunct="0">
              <a:lnSpc>
                <a:spcPct val="120000"/>
              </a:lnSpc>
              <a:spcBef>
                <a:spcPts val="600"/>
              </a:spcBef>
              <a:spcAft>
                <a:spcPct val="0"/>
              </a:spcAft>
              <a:buClr>
                <a:schemeClr val="accent1"/>
              </a:buClr>
              <a:buSzPct val="76000"/>
              <a:buFont typeface="Wingdings 3" panose="05040102010807070707" pitchFamily="18" charset="2"/>
              <a:buChar char=""/>
              <a:defRPr/>
            </a:pPr>
            <a:r>
              <a:rPr kumimoji="1"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对应的</a:t>
            </a:r>
            <a:r>
              <a:rPr kumimoji="1"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rPr>
              <a:t>LL(1)</a:t>
            </a:r>
            <a:r>
              <a:rPr kumimoji="1" lang="zh-CN" altLang="en-US" sz="2000" b="0" i="0" u="none" strike="noStrike" kern="1200" cap="none" spc="0" normalizeH="0" baseline="0" noProof="0" dirty="0">
                <a:ln>
                  <a:noFill/>
                </a:ln>
                <a:solidFill>
                  <a:srgbClr val="0000CC"/>
                </a:solidFill>
                <a:effectLst/>
                <a:uLnTx/>
                <a:uFillTx/>
                <a:latin typeface="+mj-lt"/>
                <a:ea typeface="楷体_GB2312" pitchFamily="49" charset="-122"/>
                <a:cs typeface="+mn-cs"/>
              </a:rPr>
              <a:t>分析表（预测分析表）</a:t>
            </a:r>
            <a:r>
              <a:rPr kumimoji="1"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如下</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54276"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2024/4/6</a:t>
            </a:fld>
            <a:endParaRPr lang="zh-TW" altLang="en-US" sz="1400" dirty="0">
              <a:solidFill>
                <a:schemeClr val="tx2"/>
              </a:solidFill>
            </a:endParaRPr>
          </a:p>
        </p:txBody>
      </p:sp>
      <p:sp>
        <p:nvSpPr>
          <p:cNvPr id="54277"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43</a:t>
            </a:fld>
            <a:endParaRPr lang="zh-TW" altLang="en-US" sz="1400" dirty="0">
              <a:solidFill>
                <a:schemeClr val="tx2"/>
              </a:solidFill>
            </a:endParaRPr>
          </a:p>
        </p:txBody>
      </p:sp>
      <p:graphicFrame>
        <p:nvGraphicFramePr>
          <p:cNvPr id="2" name="表格 1"/>
          <p:cNvGraphicFramePr/>
          <p:nvPr>
            <p:custDataLst>
              <p:tags r:id="rId1"/>
            </p:custDataLst>
          </p:nvPr>
        </p:nvGraphicFramePr>
        <p:xfrm>
          <a:off x="663575" y="3936365"/>
          <a:ext cx="7885430" cy="2392680"/>
        </p:xfrm>
        <a:graphic>
          <a:graphicData uri="http://schemas.openxmlformats.org/drawingml/2006/table">
            <a:tbl>
              <a:tblPr firstRow="1" bandRow="1">
                <a:tableStyleId>{5940675A-B579-460E-94D1-54222C63F5DA}</a:tableStyleId>
              </a:tblPr>
              <a:tblGrid>
                <a:gridCol w="1126490">
                  <a:extLst>
                    <a:ext uri="{9D8B030D-6E8A-4147-A177-3AD203B41FA5}">
                      <a16:colId xmlns:a16="http://schemas.microsoft.com/office/drawing/2014/main" val="20000"/>
                    </a:ext>
                  </a:extLst>
                </a:gridCol>
                <a:gridCol w="1126490">
                  <a:extLst>
                    <a:ext uri="{9D8B030D-6E8A-4147-A177-3AD203B41FA5}">
                      <a16:colId xmlns:a16="http://schemas.microsoft.com/office/drawing/2014/main" val="20001"/>
                    </a:ext>
                  </a:extLst>
                </a:gridCol>
                <a:gridCol w="1126490">
                  <a:extLst>
                    <a:ext uri="{9D8B030D-6E8A-4147-A177-3AD203B41FA5}">
                      <a16:colId xmlns:a16="http://schemas.microsoft.com/office/drawing/2014/main" val="20002"/>
                    </a:ext>
                  </a:extLst>
                </a:gridCol>
                <a:gridCol w="1126490">
                  <a:extLst>
                    <a:ext uri="{9D8B030D-6E8A-4147-A177-3AD203B41FA5}">
                      <a16:colId xmlns:a16="http://schemas.microsoft.com/office/drawing/2014/main" val="20003"/>
                    </a:ext>
                  </a:extLst>
                </a:gridCol>
                <a:gridCol w="1126490">
                  <a:extLst>
                    <a:ext uri="{9D8B030D-6E8A-4147-A177-3AD203B41FA5}">
                      <a16:colId xmlns:a16="http://schemas.microsoft.com/office/drawing/2014/main" val="20004"/>
                    </a:ext>
                  </a:extLst>
                </a:gridCol>
                <a:gridCol w="1126490">
                  <a:extLst>
                    <a:ext uri="{9D8B030D-6E8A-4147-A177-3AD203B41FA5}">
                      <a16:colId xmlns:a16="http://schemas.microsoft.com/office/drawing/2014/main" val="20005"/>
                    </a:ext>
                  </a:extLst>
                </a:gridCol>
                <a:gridCol w="1126490">
                  <a:extLst>
                    <a:ext uri="{9D8B030D-6E8A-4147-A177-3AD203B41FA5}">
                      <a16:colId xmlns:a16="http://schemas.microsoft.com/office/drawing/2014/main" val="20006"/>
                    </a:ext>
                  </a:extLst>
                </a:gridCol>
              </a:tblGrid>
              <a:tr h="398780">
                <a:tc>
                  <a:txBody>
                    <a:bodyPr/>
                    <a:lstStyle/>
                    <a:p>
                      <a:pPr>
                        <a:buNone/>
                      </a:pPr>
                      <a:endParaRPr lang="zh-CN" altLang="en-US">
                        <a:solidFill>
                          <a:schemeClr val="tx1"/>
                        </a:solidFill>
                        <a:latin typeface="Microsoft Sans Serif" panose="020B0604020202020204" charset="0"/>
                        <a:cs typeface="Microsoft Sans Serif" panose="020B0604020202020204" charset="0"/>
                      </a:endParaRPr>
                    </a:p>
                  </a:txBody>
                  <a:tcPr/>
                </a:tc>
                <a:tc>
                  <a:txBody>
                    <a:bodyPr/>
                    <a:lstStyle/>
                    <a:p>
                      <a:pPr>
                        <a:buNone/>
                      </a:pPr>
                      <a:r>
                        <a:rPr lang="en-US" altLang="zh-CN">
                          <a:solidFill>
                            <a:schemeClr val="tx1"/>
                          </a:solidFill>
                          <a:latin typeface="Microsoft Sans Serif" panose="020B0604020202020204" charset="0"/>
                          <a:cs typeface="Microsoft Sans Serif" panose="020B0604020202020204" charset="0"/>
                        </a:rPr>
                        <a:t>i</a:t>
                      </a:r>
                    </a:p>
                  </a:txBody>
                  <a:tcPr/>
                </a:tc>
                <a:tc>
                  <a:txBody>
                    <a:bodyPr/>
                    <a:lstStyle/>
                    <a:p>
                      <a:pPr>
                        <a:buNone/>
                      </a:pPr>
                      <a:r>
                        <a:rPr lang="en-US" altLang="zh-CN">
                          <a:solidFill>
                            <a:schemeClr val="tx1"/>
                          </a:solidFill>
                          <a:latin typeface="Microsoft Sans Serif" panose="020B0604020202020204" charset="0"/>
                          <a:cs typeface="Microsoft Sans Serif" panose="020B0604020202020204" charset="0"/>
                        </a:rPr>
                        <a:t>+</a:t>
                      </a:r>
                    </a:p>
                  </a:txBody>
                  <a:tcPr/>
                </a:tc>
                <a:tc>
                  <a:txBody>
                    <a:bodyPr/>
                    <a:lstStyle/>
                    <a:p>
                      <a:pPr>
                        <a:buNone/>
                      </a:pPr>
                      <a:r>
                        <a:rPr lang="en-US" altLang="zh-CN">
                          <a:solidFill>
                            <a:schemeClr val="tx1"/>
                          </a:solidFill>
                          <a:latin typeface="Microsoft Sans Serif" panose="020B0604020202020204" charset="0"/>
                          <a:cs typeface="Microsoft Sans Serif" panose="020B0604020202020204" charset="0"/>
                        </a:rPr>
                        <a:t>*</a:t>
                      </a:r>
                    </a:p>
                  </a:txBody>
                  <a:tcPr/>
                </a:tc>
                <a:tc>
                  <a:txBody>
                    <a:bodyPr/>
                    <a:lstStyle/>
                    <a:p>
                      <a:pPr>
                        <a:buNone/>
                      </a:pPr>
                      <a:r>
                        <a:rPr lang="en-US" altLang="zh-CN">
                          <a:solidFill>
                            <a:schemeClr val="tx1"/>
                          </a:solidFill>
                          <a:latin typeface="Microsoft Sans Serif" panose="020B0604020202020204" charset="0"/>
                          <a:cs typeface="Microsoft Sans Serif" panose="020B0604020202020204" charset="0"/>
                        </a:rPr>
                        <a:t>(</a:t>
                      </a:r>
                    </a:p>
                  </a:txBody>
                  <a:tcPr/>
                </a:tc>
                <a:tc>
                  <a:txBody>
                    <a:bodyPr/>
                    <a:lstStyle/>
                    <a:p>
                      <a:pPr>
                        <a:buNone/>
                      </a:pPr>
                      <a:r>
                        <a:rPr lang="en-US" altLang="zh-CN">
                          <a:solidFill>
                            <a:schemeClr val="tx1"/>
                          </a:solidFill>
                          <a:latin typeface="Microsoft Sans Serif" panose="020B0604020202020204" charset="0"/>
                          <a:cs typeface="Microsoft Sans Serif" panose="020B0604020202020204" charset="0"/>
                        </a:rPr>
                        <a:t>)</a:t>
                      </a:r>
                    </a:p>
                  </a:txBody>
                  <a:tcPr/>
                </a:tc>
                <a:tc>
                  <a:txBody>
                    <a:bodyPr/>
                    <a:lstStyle/>
                    <a:p>
                      <a:pPr>
                        <a:buNone/>
                      </a:pPr>
                      <a:r>
                        <a:rPr lang="en-US" altLang="zh-CN">
                          <a:solidFill>
                            <a:schemeClr val="tx1"/>
                          </a:solidFill>
                          <a:latin typeface="Microsoft Sans Serif" panose="020B0604020202020204" charset="0"/>
                          <a:cs typeface="Microsoft Sans Serif" panose="020B0604020202020204" charset="0"/>
                        </a:rPr>
                        <a:t>#</a:t>
                      </a:r>
                    </a:p>
                  </a:txBody>
                  <a:tcPr/>
                </a:tc>
                <a:extLst>
                  <a:ext uri="{0D108BD9-81ED-4DB2-BD59-A6C34878D82A}">
                    <a16:rowId xmlns:a16="http://schemas.microsoft.com/office/drawing/2014/main" val="10000"/>
                  </a:ext>
                </a:extLst>
              </a:tr>
              <a:tr h="398780">
                <a:tc>
                  <a:txBody>
                    <a:bodyPr/>
                    <a:lstStyle/>
                    <a:p>
                      <a:pPr>
                        <a:buNone/>
                      </a:pPr>
                      <a:r>
                        <a:rPr lang="en-US" altLang="zh-CN">
                          <a:solidFill>
                            <a:schemeClr val="tx1"/>
                          </a:solidFill>
                          <a:latin typeface="Microsoft Sans Serif" panose="020B0604020202020204" charset="0"/>
                          <a:cs typeface="Microsoft Sans Serif" panose="020B0604020202020204" charset="0"/>
                        </a:rPr>
                        <a:t>E</a:t>
                      </a:r>
                    </a:p>
                  </a:txBody>
                  <a:tcPr/>
                </a:tc>
                <a:tc>
                  <a:txBody>
                    <a:bodyPr/>
                    <a:lstStyle/>
                    <a:p>
                      <a:pPr>
                        <a:buNone/>
                      </a:pPr>
                      <a:r>
                        <a:rPr lang="en-US" altLang="zh-CN">
                          <a:solidFill>
                            <a:schemeClr val="tx1"/>
                          </a:solidFill>
                          <a:latin typeface="Microsoft Sans Serif" panose="020B0604020202020204" charset="0"/>
                          <a:cs typeface="Microsoft Sans Serif" panose="020B0604020202020204" charset="0"/>
                        </a:rPr>
                        <a:t>E→TE’</a:t>
                      </a:r>
                    </a:p>
                  </a:txBody>
                  <a:tcPr/>
                </a:tc>
                <a:tc>
                  <a:txBody>
                    <a:bodyPr/>
                    <a:lstStyle/>
                    <a:p>
                      <a:pPr>
                        <a:buNone/>
                      </a:pPr>
                      <a:endParaRPr lang="zh-CN" altLang="en-US">
                        <a:solidFill>
                          <a:schemeClr val="tx1"/>
                        </a:solidFill>
                        <a:latin typeface="Microsoft Sans Serif" panose="020B0604020202020204" charset="0"/>
                        <a:cs typeface="Microsoft Sans Serif" panose="020B0604020202020204" charset="0"/>
                      </a:endParaRPr>
                    </a:p>
                  </a:txBody>
                  <a:tcPr/>
                </a:tc>
                <a:tc>
                  <a:txBody>
                    <a:bodyPr/>
                    <a:lstStyle/>
                    <a:p>
                      <a:pPr>
                        <a:buNone/>
                      </a:pPr>
                      <a:endParaRPr lang="zh-CN" altLang="en-US">
                        <a:solidFill>
                          <a:schemeClr val="tx1"/>
                        </a:solidFill>
                        <a:latin typeface="Microsoft Sans Serif" panose="020B0604020202020204" charset="0"/>
                        <a:cs typeface="Microsoft Sans Serif" panose="020B0604020202020204" charset="0"/>
                      </a:endParaRPr>
                    </a:p>
                  </a:txBody>
                  <a:tcPr/>
                </a:tc>
                <a:tc>
                  <a:txBody>
                    <a:bodyPr/>
                    <a:lstStyle/>
                    <a:p>
                      <a:pPr>
                        <a:buNone/>
                      </a:pPr>
                      <a:r>
                        <a:rPr lang="en-US" altLang="zh-CN">
                          <a:solidFill>
                            <a:schemeClr val="tx1"/>
                          </a:solidFill>
                          <a:latin typeface="Microsoft Sans Serif" panose="020B0604020202020204" charset="0"/>
                          <a:cs typeface="Microsoft Sans Serif" panose="020B0604020202020204" charset="0"/>
                          <a:sym typeface="+mn-ea"/>
                        </a:rPr>
                        <a:t>E→TE’</a:t>
                      </a:r>
                    </a:p>
                  </a:txBody>
                  <a:tcPr/>
                </a:tc>
                <a:tc>
                  <a:txBody>
                    <a:bodyPr/>
                    <a:lstStyle/>
                    <a:p>
                      <a:pPr>
                        <a:buNone/>
                      </a:pPr>
                      <a:endParaRPr lang="en-US" altLang="zh-CN">
                        <a:solidFill>
                          <a:schemeClr val="tx1"/>
                        </a:solidFill>
                        <a:latin typeface="Microsoft Sans Serif" panose="020B0604020202020204" charset="0"/>
                        <a:cs typeface="Microsoft Sans Serif" panose="020B0604020202020204" charset="0"/>
                      </a:endParaRPr>
                    </a:p>
                  </a:txBody>
                  <a:tcPr/>
                </a:tc>
                <a:tc>
                  <a:txBody>
                    <a:bodyPr/>
                    <a:lstStyle/>
                    <a:p>
                      <a:pPr>
                        <a:buNone/>
                      </a:pPr>
                      <a:endParaRPr lang="en-US" altLang="zh-CN">
                        <a:solidFill>
                          <a:schemeClr val="tx1"/>
                        </a:solidFill>
                        <a:latin typeface="Microsoft Sans Serif" panose="020B0604020202020204" charset="0"/>
                        <a:cs typeface="Microsoft Sans Serif" panose="020B0604020202020204" charset="0"/>
                      </a:endParaRPr>
                    </a:p>
                  </a:txBody>
                  <a:tcPr/>
                </a:tc>
                <a:extLst>
                  <a:ext uri="{0D108BD9-81ED-4DB2-BD59-A6C34878D82A}">
                    <a16:rowId xmlns:a16="http://schemas.microsoft.com/office/drawing/2014/main" val="10001"/>
                  </a:ext>
                </a:extLst>
              </a:tr>
              <a:tr h="398780">
                <a:tc>
                  <a:txBody>
                    <a:bodyPr/>
                    <a:lstStyle/>
                    <a:p>
                      <a:pPr>
                        <a:buNone/>
                      </a:pPr>
                      <a:r>
                        <a:rPr lang="en-US" altLang="zh-CN">
                          <a:solidFill>
                            <a:schemeClr val="tx1"/>
                          </a:solidFill>
                          <a:latin typeface="Microsoft Sans Serif" panose="020B0604020202020204" charset="0"/>
                          <a:cs typeface="Microsoft Sans Serif" panose="020B0604020202020204" charset="0"/>
                        </a:rPr>
                        <a:t>E’</a:t>
                      </a:r>
                    </a:p>
                  </a:txBody>
                  <a:tcPr/>
                </a:tc>
                <a:tc>
                  <a:txBody>
                    <a:bodyPr/>
                    <a:lstStyle/>
                    <a:p>
                      <a:pPr>
                        <a:buNone/>
                      </a:pPr>
                      <a:endParaRPr lang="zh-CN" altLang="en-US">
                        <a:solidFill>
                          <a:schemeClr val="tx1"/>
                        </a:solidFill>
                        <a:latin typeface="Microsoft Sans Serif" panose="020B0604020202020204" charset="0"/>
                        <a:cs typeface="Microsoft Sans Serif" panose="020B0604020202020204" charset="0"/>
                      </a:endParaRPr>
                    </a:p>
                  </a:txBody>
                  <a:tcPr/>
                </a:tc>
                <a:tc>
                  <a:txBody>
                    <a:bodyPr/>
                    <a:lstStyle/>
                    <a:p>
                      <a:pPr>
                        <a:buNone/>
                      </a:pPr>
                      <a:r>
                        <a:rPr lang="en-US" altLang="zh-CN">
                          <a:solidFill>
                            <a:schemeClr val="tx1"/>
                          </a:solidFill>
                          <a:latin typeface="Microsoft Sans Serif" panose="020B0604020202020204" charset="0"/>
                          <a:cs typeface="Microsoft Sans Serif" panose="020B0604020202020204" charset="0"/>
                          <a:sym typeface="+mn-ea"/>
                        </a:rPr>
                        <a:t>E’→+TE’</a:t>
                      </a:r>
                    </a:p>
                  </a:txBody>
                  <a:tcPr/>
                </a:tc>
                <a:tc>
                  <a:txBody>
                    <a:bodyPr/>
                    <a:lstStyle/>
                    <a:p>
                      <a:pPr>
                        <a:buNone/>
                      </a:pPr>
                      <a:endParaRPr lang="zh-CN" altLang="en-US">
                        <a:solidFill>
                          <a:schemeClr val="tx1"/>
                        </a:solidFill>
                        <a:latin typeface="Microsoft Sans Serif" panose="020B0604020202020204" charset="0"/>
                        <a:cs typeface="Microsoft Sans Serif" panose="020B0604020202020204" charset="0"/>
                      </a:endParaRPr>
                    </a:p>
                  </a:txBody>
                  <a:tcPr/>
                </a:tc>
                <a:tc>
                  <a:txBody>
                    <a:bodyPr/>
                    <a:lstStyle/>
                    <a:p>
                      <a:pPr>
                        <a:buNone/>
                      </a:pPr>
                      <a:endParaRPr lang="zh-CN" altLang="en-US">
                        <a:solidFill>
                          <a:schemeClr val="tx1"/>
                        </a:solidFill>
                        <a:latin typeface="Microsoft Sans Serif" panose="020B0604020202020204" charset="0"/>
                        <a:cs typeface="Microsoft Sans Serif" panose="020B0604020202020204" charset="0"/>
                      </a:endParaRPr>
                    </a:p>
                  </a:txBody>
                  <a:tcPr/>
                </a:tc>
                <a:tc>
                  <a:txBody>
                    <a:bodyPr/>
                    <a:lstStyle/>
                    <a:p>
                      <a:pPr>
                        <a:buNone/>
                      </a:pPr>
                      <a:r>
                        <a:rPr lang="en-US" altLang="zh-CN">
                          <a:solidFill>
                            <a:schemeClr val="tx1"/>
                          </a:solidFill>
                          <a:latin typeface="Microsoft Sans Serif" panose="020B0604020202020204" charset="0"/>
                          <a:cs typeface="Microsoft Sans Serif" panose="020B0604020202020204" charset="0"/>
                        </a:rPr>
                        <a:t>E’</a:t>
                      </a:r>
                      <a:r>
                        <a:rPr lang="en-US" altLang="zh-CN">
                          <a:solidFill>
                            <a:schemeClr val="tx1"/>
                          </a:solidFill>
                          <a:latin typeface="Microsoft Sans Serif" panose="020B0604020202020204" charset="0"/>
                          <a:cs typeface="Microsoft Sans Serif" panose="020B0604020202020204" charset="0"/>
                          <a:sym typeface="+mn-ea"/>
                        </a:rPr>
                        <a:t>→ε</a:t>
                      </a:r>
                    </a:p>
                  </a:txBody>
                  <a:tcPr/>
                </a:tc>
                <a:tc>
                  <a:txBody>
                    <a:bodyPr/>
                    <a:lstStyle/>
                    <a:p>
                      <a:pPr>
                        <a:buNone/>
                      </a:pPr>
                      <a:r>
                        <a:rPr lang="en-US" altLang="zh-CN">
                          <a:solidFill>
                            <a:schemeClr val="tx1"/>
                          </a:solidFill>
                          <a:latin typeface="Microsoft Sans Serif" panose="020B0604020202020204" charset="0"/>
                          <a:cs typeface="Microsoft Sans Serif" panose="020B0604020202020204" charset="0"/>
                          <a:sym typeface="+mn-ea"/>
                        </a:rPr>
                        <a:t>E’→ε</a:t>
                      </a:r>
                    </a:p>
                  </a:txBody>
                  <a:tcPr/>
                </a:tc>
                <a:extLst>
                  <a:ext uri="{0D108BD9-81ED-4DB2-BD59-A6C34878D82A}">
                    <a16:rowId xmlns:a16="http://schemas.microsoft.com/office/drawing/2014/main" val="10002"/>
                  </a:ext>
                </a:extLst>
              </a:tr>
              <a:tr h="398780">
                <a:tc>
                  <a:txBody>
                    <a:bodyPr/>
                    <a:lstStyle/>
                    <a:p>
                      <a:pPr>
                        <a:buNone/>
                      </a:pPr>
                      <a:r>
                        <a:rPr lang="en-US" altLang="zh-CN">
                          <a:solidFill>
                            <a:schemeClr val="tx1"/>
                          </a:solidFill>
                          <a:latin typeface="Microsoft Sans Serif" panose="020B0604020202020204" charset="0"/>
                          <a:cs typeface="Microsoft Sans Serif" panose="020B0604020202020204" charset="0"/>
                        </a:rPr>
                        <a:t>T</a:t>
                      </a:r>
                    </a:p>
                  </a:txBody>
                  <a:tcPr/>
                </a:tc>
                <a:tc>
                  <a:txBody>
                    <a:bodyPr/>
                    <a:lstStyle/>
                    <a:p>
                      <a:pPr>
                        <a:buNone/>
                      </a:pPr>
                      <a:r>
                        <a:rPr lang="en-US" altLang="zh-CN">
                          <a:solidFill>
                            <a:schemeClr val="tx1"/>
                          </a:solidFill>
                          <a:latin typeface="Microsoft Sans Serif" panose="020B0604020202020204" charset="0"/>
                          <a:cs typeface="Microsoft Sans Serif" panose="020B0604020202020204" charset="0"/>
                        </a:rPr>
                        <a:t>T</a:t>
                      </a:r>
                      <a:r>
                        <a:rPr lang="en-US" altLang="zh-CN">
                          <a:solidFill>
                            <a:schemeClr val="tx1"/>
                          </a:solidFill>
                          <a:latin typeface="Microsoft Sans Serif" panose="020B0604020202020204" charset="0"/>
                          <a:cs typeface="Microsoft Sans Serif" panose="020B0604020202020204" charset="0"/>
                          <a:sym typeface="+mn-ea"/>
                        </a:rPr>
                        <a:t>→FT’</a:t>
                      </a:r>
                    </a:p>
                  </a:txBody>
                  <a:tcPr/>
                </a:tc>
                <a:tc>
                  <a:txBody>
                    <a:bodyPr/>
                    <a:lstStyle/>
                    <a:p>
                      <a:pPr>
                        <a:buNone/>
                      </a:pPr>
                      <a:endParaRPr lang="en-US" altLang="zh-CN">
                        <a:solidFill>
                          <a:schemeClr val="tx1"/>
                        </a:solidFill>
                        <a:latin typeface="Microsoft Sans Serif" panose="020B0604020202020204" charset="0"/>
                        <a:cs typeface="Microsoft Sans Serif" panose="020B0604020202020204" charset="0"/>
                      </a:endParaRPr>
                    </a:p>
                  </a:txBody>
                  <a:tcPr/>
                </a:tc>
                <a:tc>
                  <a:txBody>
                    <a:bodyPr/>
                    <a:lstStyle/>
                    <a:p>
                      <a:pPr>
                        <a:buNone/>
                      </a:pPr>
                      <a:endParaRPr lang="zh-CN" altLang="en-US">
                        <a:solidFill>
                          <a:schemeClr val="tx1"/>
                        </a:solidFill>
                        <a:latin typeface="Microsoft Sans Serif" panose="020B0604020202020204" charset="0"/>
                        <a:cs typeface="Microsoft Sans Serif" panose="020B0604020202020204" charset="0"/>
                      </a:endParaRPr>
                    </a:p>
                  </a:txBody>
                  <a:tcPr/>
                </a:tc>
                <a:tc>
                  <a:txBody>
                    <a:bodyPr/>
                    <a:lstStyle/>
                    <a:p>
                      <a:pPr>
                        <a:buNone/>
                      </a:pPr>
                      <a:r>
                        <a:rPr lang="en-US" altLang="zh-CN">
                          <a:solidFill>
                            <a:schemeClr val="tx1"/>
                          </a:solidFill>
                          <a:latin typeface="Microsoft Sans Serif" panose="020B0604020202020204" charset="0"/>
                          <a:cs typeface="Microsoft Sans Serif" panose="020B0604020202020204" charset="0"/>
                        </a:rPr>
                        <a:t>T</a:t>
                      </a:r>
                      <a:r>
                        <a:rPr lang="en-US" altLang="zh-CN">
                          <a:solidFill>
                            <a:schemeClr val="tx1"/>
                          </a:solidFill>
                          <a:latin typeface="Microsoft Sans Serif" panose="020B0604020202020204" charset="0"/>
                          <a:cs typeface="Microsoft Sans Serif" panose="020B0604020202020204" charset="0"/>
                          <a:sym typeface="+mn-ea"/>
                        </a:rPr>
                        <a:t>→FT’</a:t>
                      </a:r>
                    </a:p>
                  </a:txBody>
                  <a:tcPr/>
                </a:tc>
                <a:tc>
                  <a:txBody>
                    <a:bodyPr/>
                    <a:lstStyle/>
                    <a:p>
                      <a:pPr>
                        <a:buNone/>
                      </a:pPr>
                      <a:endParaRPr lang="en-US" altLang="zh-CN">
                        <a:solidFill>
                          <a:schemeClr val="tx1"/>
                        </a:solidFill>
                        <a:latin typeface="Microsoft Sans Serif" panose="020B0604020202020204" charset="0"/>
                        <a:cs typeface="Microsoft Sans Serif" panose="020B0604020202020204" charset="0"/>
                      </a:endParaRPr>
                    </a:p>
                  </a:txBody>
                  <a:tcPr/>
                </a:tc>
                <a:tc>
                  <a:txBody>
                    <a:bodyPr/>
                    <a:lstStyle/>
                    <a:p>
                      <a:pPr>
                        <a:buNone/>
                      </a:pPr>
                      <a:endParaRPr lang="en-US" altLang="zh-CN">
                        <a:solidFill>
                          <a:schemeClr val="tx1"/>
                        </a:solidFill>
                        <a:latin typeface="Microsoft Sans Serif" panose="020B0604020202020204" charset="0"/>
                        <a:cs typeface="Microsoft Sans Serif" panose="020B0604020202020204" charset="0"/>
                        <a:sym typeface="+mn-ea"/>
                      </a:endParaRPr>
                    </a:p>
                  </a:txBody>
                  <a:tcPr/>
                </a:tc>
                <a:extLst>
                  <a:ext uri="{0D108BD9-81ED-4DB2-BD59-A6C34878D82A}">
                    <a16:rowId xmlns:a16="http://schemas.microsoft.com/office/drawing/2014/main" val="10003"/>
                  </a:ext>
                </a:extLst>
              </a:tr>
              <a:tr h="398780">
                <a:tc>
                  <a:txBody>
                    <a:bodyPr/>
                    <a:lstStyle/>
                    <a:p>
                      <a:pPr>
                        <a:buNone/>
                      </a:pPr>
                      <a:r>
                        <a:rPr lang="en-US" altLang="zh-CN">
                          <a:solidFill>
                            <a:schemeClr val="tx1"/>
                          </a:solidFill>
                          <a:latin typeface="Microsoft Sans Serif" panose="020B0604020202020204" charset="0"/>
                          <a:cs typeface="Microsoft Sans Serif" panose="020B0604020202020204" charset="0"/>
                        </a:rPr>
                        <a:t>T’</a:t>
                      </a:r>
                    </a:p>
                  </a:txBody>
                  <a:tcPr/>
                </a:tc>
                <a:tc>
                  <a:txBody>
                    <a:bodyPr/>
                    <a:lstStyle/>
                    <a:p>
                      <a:pPr>
                        <a:buNone/>
                      </a:pPr>
                      <a:endParaRPr lang="zh-CN" altLang="en-US">
                        <a:solidFill>
                          <a:schemeClr val="tx1"/>
                        </a:solidFill>
                        <a:latin typeface="Microsoft Sans Serif" panose="020B0604020202020204" charset="0"/>
                        <a:cs typeface="Microsoft Sans Serif" panose="020B0604020202020204" charset="0"/>
                      </a:endParaRPr>
                    </a:p>
                  </a:txBody>
                  <a:tcPr/>
                </a:tc>
                <a:tc>
                  <a:txBody>
                    <a:bodyPr/>
                    <a:lstStyle/>
                    <a:p>
                      <a:pPr>
                        <a:buNone/>
                      </a:pPr>
                      <a:r>
                        <a:rPr lang="en-US" altLang="zh-CN">
                          <a:solidFill>
                            <a:schemeClr val="tx1"/>
                          </a:solidFill>
                          <a:latin typeface="Microsoft Sans Serif" panose="020B0604020202020204" charset="0"/>
                          <a:cs typeface="Microsoft Sans Serif" panose="020B0604020202020204" charset="0"/>
                        </a:rPr>
                        <a:t>T’</a:t>
                      </a:r>
                      <a:r>
                        <a:rPr lang="en-US" altLang="zh-CN">
                          <a:solidFill>
                            <a:schemeClr val="tx1"/>
                          </a:solidFill>
                          <a:latin typeface="Microsoft Sans Serif" panose="020B0604020202020204" charset="0"/>
                          <a:cs typeface="Microsoft Sans Serif" panose="020B0604020202020204" charset="0"/>
                          <a:sym typeface="+mn-ea"/>
                        </a:rPr>
                        <a:t>→ε</a:t>
                      </a:r>
                    </a:p>
                  </a:txBody>
                  <a:tcPr/>
                </a:tc>
                <a:tc>
                  <a:txBody>
                    <a:bodyPr/>
                    <a:lstStyle/>
                    <a:p>
                      <a:pPr>
                        <a:buNone/>
                      </a:pPr>
                      <a:r>
                        <a:rPr lang="en-US" altLang="zh-CN">
                          <a:solidFill>
                            <a:schemeClr val="tx1"/>
                          </a:solidFill>
                          <a:latin typeface="Microsoft Sans Serif" panose="020B0604020202020204" charset="0"/>
                          <a:cs typeface="Microsoft Sans Serif" panose="020B0604020202020204" charset="0"/>
                        </a:rPr>
                        <a:t>T’</a:t>
                      </a:r>
                      <a:r>
                        <a:rPr lang="en-US" altLang="zh-CN">
                          <a:solidFill>
                            <a:schemeClr val="tx1"/>
                          </a:solidFill>
                          <a:latin typeface="Microsoft Sans Serif" panose="020B0604020202020204" charset="0"/>
                          <a:cs typeface="Microsoft Sans Serif" panose="020B0604020202020204" charset="0"/>
                          <a:sym typeface="+mn-ea"/>
                        </a:rPr>
                        <a:t>→*FT’</a:t>
                      </a:r>
                    </a:p>
                  </a:txBody>
                  <a:tcPr/>
                </a:tc>
                <a:tc>
                  <a:txBody>
                    <a:bodyPr/>
                    <a:lstStyle/>
                    <a:p>
                      <a:pPr>
                        <a:buNone/>
                      </a:pPr>
                      <a:endParaRPr lang="zh-CN" altLang="en-US">
                        <a:solidFill>
                          <a:schemeClr val="tx1"/>
                        </a:solidFill>
                        <a:latin typeface="Microsoft Sans Serif" panose="020B0604020202020204" charset="0"/>
                        <a:cs typeface="Microsoft Sans Serif" panose="020B0604020202020204" charset="0"/>
                      </a:endParaRPr>
                    </a:p>
                  </a:txBody>
                  <a:tcPr/>
                </a:tc>
                <a:tc>
                  <a:txBody>
                    <a:bodyPr/>
                    <a:lstStyle/>
                    <a:p>
                      <a:pPr>
                        <a:buNone/>
                      </a:pPr>
                      <a:r>
                        <a:rPr lang="en-US" altLang="zh-CN">
                          <a:solidFill>
                            <a:schemeClr val="tx1"/>
                          </a:solidFill>
                          <a:latin typeface="Microsoft Sans Serif" panose="020B0604020202020204" charset="0"/>
                          <a:cs typeface="Microsoft Sans Serif" panose="020B0604020202020204" charset="0"/>
                        </a:rPr>
                        <a:t>T’</a:t>
                      </a:r>
                      <a:r>
                        <a:rPr lang="en-US" altLang="zh-CN">
                          <a:solidFill>
                            <a:schemeClr val="tx1"/>
                          </a:solidFill>
                          <a:latin typeface="Microsoft Sans Serif" panose="020B0604020202020204" charset="0"/>
                          <a:cs typeface="Microsoft Sans Serif" panose="020B0604020202020204" charset="0"/>
                          <a:sym typeface="+mn-ea"/>
                        </a:rPr>
                        <a:t>→ε</a:t>
                      </a:r>
                    </a:p>
                  </a:txBody>
                  <a:tcPr/>
                </a:tc>
                <a:tc>
                  <a:txBody>
                    <a:bodyPr/>
                    <a:lstStyle/>
                    <a:p>
                      <a:pPr>
                        <a:buNone/>
                      </a:pPr>
                      <a:r>
                        <a:rPr lang="en-US" altLang="zh-CN">
                          <a:solidFill>
                            <a:schemeClr val="tx1"/>
                          </a:solidFill>
                          <a:latin typeface="Microsoft Sans Serif" panose="020B0604020202020204" charset="0"/>
                          <a:cs typeface="Microsoft Sans Serif" panose="020B0604020202020204" charset="0"/>
                        </a:rPr>
                        <a:t>T’</a:t>
                      </a:r>
                      <a:r>
                        <a:rPr lang="en-US" altLang="zh-CN">
                          <a:solidFill>
                            <a:schemeClr val="tx1"/>
                          </a:solidFill>
                          <a:latin typeface="Microsoft Sans Serif" panose="020B0604020202020204" charset="0"/>
                          <a:cs typeface="Microsoft Sans Serif" panose="020B0604020202020204" charset="0"/>
                          <a:sym typeface="+mn-ea"/>
                        </a:rPr>
                        <a:t>→ε</a:t>
                      </a:r>
                    </a:p>
                  </a:txBody>
                  <a:tcPr/>
                </a:tc>
                <a:extLst>
                  <a:ext uri="{0D108BD9-81ED-4DB2-BD59-A6C34878D82A}">
                    <a16:rowId xmlns:a16="http://schemas.microsoft.com/office/drawing/2014/main" val="10004"/>
                  </a:ext>
                </a:extLst>
              </a:tr>
              <a:tr h="398780">
                <a:tc>
                  <a:txBody>
                    <a:bodyPr/>
                    <a:lstStyle/>
                    <a:p>
                      <a:pPr>
                        <a:buNone/>
                      </a:pPr>
                      <a:r>
                        <a:rPr lang="en-US" altLang="zh-CN">
                          <a:solidFill>
                            <a:schemeClr val="tx1"/>
                          </a:solidFill>
                          <a:latin typeface="Microsoft Sans Serif" panose="020B0604020202020204" charset="0"/>
                          <a:cs typeface="Microsoft Sans Serif" panose="020B0604020202020204" charset="0"/>
                        </a:rPr>
                        <a:t>F</a:t>
                      </a:r>
                    </a:p>
                  </a:txBody>
                  <a:tcPr/>
                </a:tc>
                <a:tc>
                  <a:txBody>
                    <a:bodyPr/>
                    <a:lstStyle/>
                    <a:p>
                      <a:pPr>
                        <a:buNone/>
                      </a:pPr>
                      <a:r>
                        <a:rPr lang="en-US" altLang="zh-CN">
                          <a:solidFill>
                            <a:schemeClr val="tx1"/>
                          </a:solidFill>
                          <a:latin typeface="Microsoft Sans Serif" panose="020B0604020202020204" charset="0"/>
                          <a:cs typeface="Microsoft Sans Serif" panose="020B0604020202020204" charset="0"/>
                        </a:rPr>
                        <a:t>F</a:t>
                      </a:r>
                      <a:r>
                        <a:rPr lang="en-US" altLang="zh-CN">
                          <a:solidFill>
                            <a:schemeClr val="tx1"/>
                          </a:solidFill>
                          <a:latin typeface="Microsoft Sans Serif" panose="020B0604020202020204" charset="0"/>
                          <a:cs typeface="Microsoft Sans Serif" panose="020B0604020202020204" charset="0"/>
                          <a:sym typeface="+mn-ea"/>
                        </a:rPr>
                        <a:t>→i</a:t>
                      </a:r>
                    </a:p>
                  </a:txBody>
                  <a:tcPr/>
                </a:tc>
                <a:tc>
                  <a:txBody>
                    <a:bodyPr/>
                    <a:lstStyle/>
                    <a:p>
                      <a:pPr>
                        <a:buNone/>
                      </a:pPr>
                      <a:endParaRPr lang="en-US" altLang="zh-CN">
                        <a:solidFill>
                          <a:schemeClr val="tx1"/>
                        </a:solidFill>
                        <a:latin typeface="Microsoft Sans Serif" panose="020B0604020202020204" charset="0"/>
                        <a:cs typeface="Microsoft Sans Serif" panose="020B0604020202020204" charset="0"/>
                        <a:sym typeface="+mn-ea"/>
                      </a:endParaRPr>
                    </a:p>
                  </a:txBody>
                  <a:tcPr/>
                </a:tc>
                <a:tc>
                  <a:txBody>
                    <a:bodyPr/>
                    <a:lstStyle/>
                    <a:p>
                      <a:pPr>
                        <a:buNone/>
                      </a:pPr>
                      <a:endParaRPr lang="en-US" altLang="zh-CN">
                        <a:solidFill>
                          <a:schemeClr val="tx1"/>
                        </a:solidFill>
                        <a:latin typeface="Microsoft Sans Serif" panose="020B0604020202020204" charset="0"/>
                        <a:cs typeface="Microsoft Sans Serif" panose="020B0604020202020204" charset="0"/>
                        <a:sym typeface="+mn-ea"/>
                      </a:endParaRPr>
                    </a:p>
                  </a:txBody>
                  <a:tcPr/>
                </a:tc>
                <a:tc>
                  <a:txBody>
                    <a:bodyPr/>
                    <a:lstStyle/>
                    <a:p>
                      <a:pPr>
                        <a:buNone/>
                      </a:pPr>
                      <a:r>
                        <a:rPr lang="en-US" altLang="zh-CN">
                          <a:latin typeface="Microsoft Sans Serif" panose="020B0604020202020204" charset="0"/>
                          <a:cs typeface="Microsoft Sans Serif" panose="020B0604020202020204" charset="0"/>
                          <a:sym typeface="+mn-ea"/>
                        </a:rPr>
                        <a:t>F→</a:t>
                      </a:r>
                      <a:r>
                        <a:rPr lang="en-US" altLang="zh-CN">
                          <a:solidFill>
                            <a:schemeClr val="tx1"/>
                          </a:solidFill>
                          <a:latin typeface="Microsoft Sans Serif" panose="020B0604020202020204" charset="0"/>
                          <a:cs typeface="Microsoft Sans Serif" panose="020B0604020202020204" charset="0"/>
                        </a:rPr>
                        <a:t>(E)</a:t>
                      </a:r>
                    </a:p>
                  </a:txBody>
                  <a:tcPr/>
                </a:tc>
                <a:tc>
                  <a:txBody>
                    <a:bodyPr/>
                    <a:lstStyle/>
                    <a:p>
                      <a:pPr>
                        <a:buNone/>
                      </a:pPr>
                      <a:endParaRPr lang="en-US" altLang="zh-CN">
                        <a:solidFill>
                          <a:schemeClr val="tx1"/>
                        </a:solidFill>
                        <a:latin typeface="Microsoft Sans Serif" panose="020B0604020202020204" charset="0"/>
                        <a:cs typeface="Microsoft Sans Serif" panose="020B0604020202020204" charset="0"/>
                        <a:sym typeface="+mn-ea"/>
                      </a:endParaRPr>
                    </a:p>
                  </a:txBody>
                  <a:tcPr/>
                </a:tc>
                <a:tc>
                  <a:txBody>
                    <a:bodyPr/>
                    <a:lstStyle/>
                    <a:p>
                      <a:pPr>
                        <a:buNone/>
                      </a:pPr>
                      <a:endParaRPr lang="en-US" altLang="zh-CN">
                        <a:solidFill>
                          <a:schemeClr val="tx1"/>
                        </a:solidFill>
                        <a:latin typeface="Microsoft Sans Serif" panose="020B0604020202020204" charset="0"/>
                        <a:cs typeface="Microsoft Sans Serif" panose="020B0604020202020204" charset="0"/>
                        <a:sym typeface="+mn-ea"/>
                      </a:endParaRP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Predictive Parsers</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81013"/>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输入串为</a:t>
            </a:r>
            <a:r>
              <a:rPr kumimoji="0" lang="en-US" altLang="zh-CN" sz="2600" b="0" i="0" u="none" strike="noStrike" kern="1200" cap="none" spc="0" normalizeH="0" baseline="0" noProof="0" dirty="0">
                <a:ln>
                  <a:noFill/>
                </a:ln>
                <a:solidFill>
                  <a:srgbClr val="0000FF"/>
                </a:solidFill>
                <a:effectLst/>
                <a:uLnTx/>
                <a:uFillTx/>
                <a:latin typeface="+mj-lt"/>
                <a:ea typeface="楷体_GB2312" pitchFamily="49" charset="-122"/>
                <a:cs typeface="+mn-cs"/>
              </a:rPr>
              <a:t>i*</a:t>
            </a:r>
            <a:r>
              <a:rPr kumimoji="0" lang="en-US" altLang="zh-CN" sz="2600" b="0" i="0" u="none" strike="noStrike" kern="1200" cap="none" spc="0" normalizeH="0" baseline="0" noProof="0" dirty="0" err="1">
                <a:ln>
                  <a:noFill/>
                </a:ln>
                <a:solidFill>
                  <a:srgbClr val="0000FF"/>
                </a:solidFill>
                <a:effectLst/>
                <a:uLnTx/>
                <a:uFillTx/>
                <a:latin typeface="+mj-lt"/>
                <a:ea typeface="楷体_GB2312" pitchFamily="49" charset="-122"/>
                <a:cs typeface="+mn-cs"/>
              </a:rPr>
              <a:t>i+i</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，利用分析表进行预测分析</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55300"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2024/4/6</a:t>
            </a:fld>
            <a:endParaRPr lang="zh-TW" altLang="en-US" sz="1400" dirty="0">
              <a:solidFill>
                <a:schemeClr val="tx2"/>
              </a:solidFill>
            </a:endParaRPr>
          </a:p>
        </p:txBody>
      </p:sp>
      <p:sp>
        <p:nvSpPr>
          <p:cNvPr id="55301"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44</a:t>
            </a:fld>
            <a:endParaRPr lang="zh-TW" altLang="en-US" sz="1400" dirty="0">
              <a:solidFill>
                <a:schemeClr val="tx2"/>
              </a:solidFill>
            </a:endParaRPr>
          </a:p>
        </p:txBody>
      </p:sp>
      <p:graphicFrame>
        <p:nvGraphicFramePr>
          <p:cNvPr id="8" name="Table 7"/>
          <p:cNvGraphicFramePr>
            <a:graphicFrameLocks noGrp="1"/>
          </p:cNvGraphicFramePr>
          <p:nvPr>
            <p:custDataLst>
              <p:tags r:id="rId1"/>
            </p:custDataLst>
          </p:nvPr>
        </p:nvGraphicFramePr>
        <p:xfrm>
          <a:off x="900113" y="1700213"/>
          <a:ext cx="7488236" cy="4603684"/>
        </p:xfrm>
        <a:graphic>
          <a:graphicData uri="http://schemas.openxmlformats.org/drawingml/2006/table">
            <a:tbl>
              <a:tblPr/>
              <a:tblGrid>
                <a:gridCol w="1361082">
                  <a:extLst>
                    <a:ext uri="{9D8B030D-6E8A-4147-A177-3AD203B41FA5}">
                      <a16:colId xmlns:a16="http://schemas.microsoft.com/office/drawing/2014/main" val="20000"/>
                    </a:ext>
                  </a:extLst>
                </a:gridCol>
                <a:gridCol w="989878">
                  <a:extLst>
                    <a:ext uri="{9D8B030D-6E8A-4147-A177-3AD203B41FA5}">
                      <a16:colId xmlns:a16="http://schemas.microsoft.com/office/drawing/2014/main" val="20001"/>
                    </a:ext>
                  </a:extLst>
                </a:gridCol>
                <a:gridCol w="2020998">
                  <a:extLst>
                    <a:ext uri="{9D8B030D-6E8A-4147-A177-3AD203B41FA5}">
                      <a16:colId xmlns:a16="http://schemas.microsoft.com/office/drawing/2014/main" val="20002"/>
                    </a:ext>
                  </a:extLst>
                </a:gridCol>
                <a:gridCol w="3116278">
                  <a:extLst>
                    <a:ext uri="{9D8B030D-6E8A-4147-A177-3AD203B41FA5}">
                      <a16:colId xmlns:a16="http://schemas.microsoft.com/office/drawing/2014/main" val="20003"/>
                    </a:ext>
                  </a:extLst>
                </a:gridCol>
              </a:tblGrid>
              <a:tr h="295356">
                <a:tc>
                  <a:txBody>
                    <a:bodyPr/>
                    <a:lstStyle/>
                    <a:p>
                      <a:pPr algn="ctr" fontAlgn="ctr"/>
                      <a:r>
                        <a:rPr lang="zh-CN" altLang="en-US" sz="1400" b="1" i="0" u="sng" strike="noStrike" dirty="0">
                          <a:effectLst/>
                          <a:latin typeface="+mj-lt"/>
                          <a:ea typeface="楷体_GB2312" pitchFamily="49" charset="-122"/>
                        </a:rPr>
                        <a:t>步骤</a:t>
                      </a:r>
                    </a:p>
                  </a:txBody>
                  <a:tcPr marL="9524" marR="9524" marT="9528" marB="0" anchor="ctr">
                    <a:lnL>
                      <a:noFill/>
                    </a:lnL>
                    <a:lnR>
                      <a:noFill/>
                    </a:lnR>
                    <a:lnT>
                      <a:noFill/>
                    </a:lnT>
                    <a:lnB>
                      <a:noFill/>
                    </a:lnB>
                  </a:tcPr>
                </a:tc>
                <a:tc>
                  <a:txBody>
                    <a:bodyPr/>
                    <a:lstStyle/>
                    <a:p>
                      <a:pPr algn="l" fontAlgn="ctr"/>
                      <a:r>
                        <a:rPr lang="zh-CN" altLang="en-US" sz="1400" b="1" i="0" u="sng" strike="noStrike" dirty="0">
                          <a:effectLst/>
                          <a:latin typeface="+mj-lt"/>
                          <a:ea typeface="楷体_GB2312" pitchFamily="49" charset="-122"/>
                        </a:rPr>
                        <a:t>符号栈</a:t>
                      </a:r>
                    </a:p>
                  </a:txBody>
                  <a:tcPr marL="9524" marR="9524" marT="9528" marB="0" anchor="ctr">
                    <a:lnL>
                      <a:noFill/>
                    </a:lnL>
                    <a:lnR>
                      <a:noFill/>
                    </a:lnR>
                    <a:lnT>
                      <a:noFill/>
                    </a:lnT>
                    <a:lnB>
                      <a:noFill/>
                    </a:lnB>
                  </a:tcPr>
                </a:tc>
                <a:tc>
                  <a:txBody>
                    <a:bodyPr/>
                    <a:lstStyle/>
                    <a:p>
                      <a:pPr algn="l" fontAlgn="ctr"/>
                      <a:r>
                        <a:rPr lang="zh-CN" altLang="en-US" sz="1400" b="1" i="0" u="sng" strike="noStrike" dirty="0">
                          <a:effectLst/>
                          <a:latin typeface="+mj-lt"/>
                          <a:ea typeface="楷体_GB2312" pitchFamily="49" charset="-122"/>
                        </a:rPr>
                        <a:t>输入串</a:t>
                      </a:r>
                    </a:p>
                  </a:txBody>
                  <a:tcPr marL="9524" marR="9524" marT="9528" marB="0" anchor="ctr">
                    <a:lnL>
                      <a:noFill/>
                    </a:lnL>
                    <a:lnR>
                      <a:noFill/>
                    </a:lnR>
                    <a:lnT>
                      <a:noFill/>
                    </a:lnT>
                    <a:lnB>
                      <a:noFill/>
                    </a:lnB>
                  </a:tcPr>
                </a:tc>
                <a:tc>
                  <a:txBody>
                    <a:bodyPr/>
                    <a:lstStyle/>
                    <a:p>
                      <a:pPr algn="l" fontAlgn="ctr"/>
                      <a:r>
                        <a:rPr lang="zh-CN" altLang="en-US" sz="1400" b="1" i="0" u="sng" strike="noStrike" dirty="0">
                          <a:effectLst/>
                          <a:latin typeface="+mj-lt"/>
                          <a:ea typeface="楷体_GB2312" pitchFamily="49" charset="-122"/>
                        </a:rPr>
                        <a:t>所用产生式</a:t>
                      </a:r>
                    </a:p>
                  </a:txBody>
                  <a:tcPr marL="9524" marR="9524" marT="9528" marB="0" anchor="ctr">
                    <a:lnL>
                      <a:noFill/>
                    </a:lnL>
                    <a:lnR>
                      <a:noFill/>
                    </a:lnR>
                    <a:lnT>
                      <a:noFill/>
                    </a:lnT>
                    <a:lnB>
                      <a:noFill/>
                    </a:lnB>
                  </a:tcPr>
                </a:tc>
                <a:extLst>
                  <a:ext uri="{0D108BD9-81ED-4DB2-BD59-A6C34878D82A}">
                    <a16:rowId xmlns:a16="http://schemas.microsoft.com/office/drawing/2014/main" val="10000"/>
                  </a:ext>
                </a:extLst>
              </a:tr>
              <a:tr h="253435">
                <a:tc>
                  <a:txBody>
                    <a:bodyPr/>
                    <a:lstStyle/>
                    <a:p>
                      <a:pPr algn="ctr" fontAlgn="ctr"/>
                      <a:r>
                        <a:rPr lang="en-US" altLang="zh-CN" sz="1600" b="0" i="0" u="none" strike="noStrike" dirty="0">
                          <a:effectLst/>
                          <a:latin typeface="+mj-lt"/>
                          <a:ea typeface="楷体_GB2312" pitchFamily="49" charset="-122"/>
                        </a:rPr>
                        <a:t>0</a:t>
                      </a:r>
                    </a:p>
                  </a:txBody>
                  <a:tcPr marL="9524" marR="9524" marT="9528" marB="0" anchor="ctr">
                    <a:lnL>
                      <a:noFill/>
                    </a:lnL>
                    <a:lnR>
                      <a:noFill/>
                    </a:lnR>
                    <a:lnT>
                      <a:noFill/>
                    </a:lnT>
                    <a:lnB>
                      <a:noFill/>
                    </a:lnB>
                  </a:tcPr>
                </a:tc>
                <a:tc>
                  <a:txBody>
                    <a:bodyPr/>
                    <a:lstStyle/>
                    <a:p>
                      <a:pPr algn="l" fontAlgn="ctr"/>
                      <a:r>
                        <a:rPr lang="en-US" sz="1600" b="0" i="0" u="none" strike="noStrike" dirty="0">
                          <a:solidFill>
                            <a:srgbClr val="0000FF"/>
                          </a:solidFill>
                          <a:effectLst/>
                          <a:latin typeface="+mj-lt"/>
                          <a:ea typeface="楷体_GB2312" pitchFamily="49" charset="-122"/>
                        </a:rPr>
                        <a:t>#E</a:t>
                      </a:r>
                    </a:p>
                  </a:txBody>
                  <a:tcPr marL="9524" marR="9524" marT="9528" marB="0" anchor="ctr">
                    <a:lnL>
                      <a:noFill/>
                    </a:lnL>
                    <a:lnR>
                      <a:noFill/>
                    </a:lnR>
                    <a:lnT>
                      <a:noFill/>
                    </a:lnT>
                    <a:lnB>
                      <a:noFill/>
                    </a:lnB>
                  </a:tcPr>
                </a:tc>
                <a:tc>
                  <a:txBody>
                    <a:bodyPr/>
                    <a:lstStyle/>
                    <a:p>
                      <a:pPr algn="l" fontAlgn="ctr"/>
                      <a:r>
                        <a:rPr lang="en-US" sz="1600" b="0" i="0" u="none" strike="noStrike" dirty="0">
                          <a:effectLst/>
                          <a:latin typeface="+mj-lt"/>
                          <a:ea typeface="楷体_GB2312" pitchFamily="49" charset="-122"/>
                        </a:rPr>
                        <a:t>i*</a:t>
                      </a:r>
                      <a:r>
                        <a:rPr lang="en-US" sz="1600" b="0" i="0" u="none" strike="noStrike" dirty="0" err="1">
                          <a:effectLst/>
                          <a:latin typeface="+mj-lt"/>
                          <a:ea typeface="楷体_GB2312" pitchFamily="49" charset="-122"/>
                        </a:rPr>
                        <a:t>i+i</a:t>
                      </a:r>
                      <a:r>
                        <a:rPr lang="en-US" sz="1600" b="0" i="0" u="none" strike="noStrike" dirty="0">
                          <a:effectLst/>
                          <a:latin typeface="+mj-lt"/>
                          <a:ea typeface="楷体_GB2312" pitchFamily="49" charset="-122"/>
                        </a:rPr>
                        <a:t>#</a:t>
                      </a:r>
                    </a:p>
                  </a:txBody>
                  <a:tcPr marL="9524" marR="9524" marT="9528" marB="0" anchor="ctr">
                    <a:lnL>
                      <a:noFill/>
                    </a:lnL>
                    <a:lnR>
                      <a:noFill/>
                    </a:lnR>
                    <a:lnT>
                      <a:noFill/>
                    </a:lnT>
                    <a:lnB>
                      <a:noFill/>
                    </a:lnB>
                  </a:tcPr>
                </a:tc>
                <a:tc>
                  <a:txBody>
                    <a:bodyPr/>
                    <a:lstStyle/>
                    <a:p>
                      <a:pPr algn="l" fontAlgn="ctr"/>
                      <a:endParaRPr lang="zh-CN" altLang="en-US" sz="1600" b="0" i="0" u="none" strike="noStrike" dirty="0">
                        <a:solidFill>
                          <a:srgbClr val="0000FF"/>
                        </a:solidFill>
                        <a:effectLst/>
                        <a:latin typeface="+mj-lt"/>
                        <a:ea typeface="楷体_GB2312" pitchFamily="49" charset="-122"/>
                      </a:endParaRPr>
                    </a:p>
                  </a:txBody>
                  <a:tcPr marL="9524" marR="9524" marT="9528" marB="0" anchor="ctr">
                    <a:lnL>
                      <a:noFill/>
                    </a:lnL>
                    <a:lnR>
                      <a:noFill/>
                    </a:lnR>
                    <a:lnT>
                      <a:noFill/>
                    </a:lnT>
                    <a:lnB>
                      <a:noFill/>
                    </a:lnB>
                  </a:tcPr>
                </a:tc>
                <a:extLst>
                  <a:ext uri="{0D108BD9-81ED-4DB2-BD59-A6C34878D82A}">
                    <a16:rowId xmlns:a16="http://schemas.microsoft.com/office/drawing/2014/main" val="10001"/>
                  </a:ext>
                </a:extLst>
              </a:tr>
              <a:tr h="253435">
                <a:tc>
                  <a:txBody>
                    <a:bodyPr/>
                    <a:lstStyle/>
                    <a:p>
                      <a:pPr algn="ctr" fontAlgn="ctr"/>
                      <a:r>
                        <a:rPr lang="en-US" altLang="zh-CN" sz="1600" b="0" i="0" u="none" strike="noStrike" dirty="0">
                          <a:effectLst/>
                          <a:latin typeface="+mj-lt"/>
                          <a:ea typeface="楷体_GB2312" pitchFamily="49" charset="-122"/>
                        </a:rPr>
                        <a:t>1</a:t>
                      </a:r>
                    </a:p>
                  </a:txBody>
                  <a:tcPr marL="9524" marR="9524" marT="9528" marB="0" anchor="ctr">
                    <a:lnL>
                      <a:noFill/>
                    </a:lnL>
                    <a:lnR>
                      <a:noFill/>
                    </a:lnR>
                    <a:lnT>
                      <a:noFill/>
                    </a:lnT>
                    <a:lnB>
                      <a:noFill/>
                    </a:lnB>
                  </a:tcPr>
                </a:tc>
                <a:tc>
                  <a:txBody>
                    <a:bodyPr/>
                    <a:lstStyle/>
                    <a:p>
                      <a:pPr algn="l" fontAlgn="ctr"/>
                      <a:r>
                        <a:rPr lang="en-US" sz="1600" b="0" i="0" u="none" strike="noStrike" dirty="0">
                          <a:solidFill>
                            <a:srgbClr val="0000FF"/>
                          </a:solidFill>
                          <a:effectLst/>
                          <a:latin typeface="+mj-lt"/>
                          <a:ea typeface="楷体_GB2312" pitchFamily="49" charset="-122"/>
                        </a:rPr>
                        <a:t>#E'T</a:t>
                      </a:r>
                    </a:p>
                  </a:txBody>
                  <a:tcPr marL="9524" marR="9524" marT="9528" marB="0" anchor="ctr">
                    <a:lnL>
                      <a:noFill/>
                    </a:lnL>
                    <a:lnR>
                      <a:noFill/>
                    </a:lnR>
                    <a:lnT>
                      <a:noFill/>
                    </a:lnT>
                    <a:lnB>
                      <a:noFill/>
                    </a:lnB>
                  </a:tcPr>
                </a:tc>
                <a:tc>
                  <a:txBody>
                    <a:bodyPr/>
                    <a:lstStyle/>
                    <a:p>
                      <a:pPr algn="l" fontAlgn="ctr"/>
                      <a:r>
                        <a:rPr lang="en-US" sz="1600" b="0" i="0" u="none" strike="noStrike" dirty="0">
                          <a:effectLst/>
                          <a:latin typeface="+mj-lt"/>
                          <a:ea typeface="楷体_GB2312" pitchFamily="49" charset="-122"/>
                        </a:rPr>
                        <a:t>i*</a:t>
                      </a:r>
                      <a:r>
                        <a:rPr lang="en-US" sz="1600" b="0" i="0" u="none" strike="noStrike" dirty="0" err="1">
                          <a:effectLst/>
                          <a:latin typeface="+mj-lt"/>
                          <a:ea typeface="楷体_GB2312" pitchFamily="49" charset="-122"/>
                        </a:rPr>
                        <a:t>i+i</a:t>
                      </a:r>
                      <a:r>
                        <a:rPr lang="en-US" sz="1600" b="0" i="0" u="none" strike="noStrike" dirty="0">
                          <a:effectLst/>
                          <a:latin typeface="+mj-lt"/>
                          <a:ea typeface="楷体_GB2312" pitchFamily="49" charset="-122"/>
                        </a:rPr>
                        <a:t>#</a:t>
                      </a:r>
                    </a:p>
                  </a:txBody>
                  <a:tcPr marL="9524" marR="9524" marT="9528" marB="0" anchor="ctr">
                    <a:lnL>
                      <a:noFill/>
                    </a:lnL>
                    <a:lnR>
                      <a:noFill/>
                    </a:lnR>
                    <a:lnT>
                      <a:noFill/>
                    </a:lnT>
                    <a:lnB>
                      <a:noFill/>
                    </a:lnB>
                  </a:tcPr>
                </a:tc>
                <a:tc>
                  <a:txBody>
                    <a:bodyPr/>
                    <a:lstStyle/>
                    <a:p>
                      <a:pPr algn="l" fontAlgn="ctr"/>
                      <a:r>
                        <a:rPr lang="en-US" sz="1600" b="0" i="0" u="none" strike="noStrike" dirty="0">
                          <a:solidFill>
                            <a:srgbClr val="0000FF"/>
                          </a:solidFill>
                          <a:effectLst/>
                          <a:latin typeface="+mj-lt"/>
                          <a:ea typeface="楷体_GB2312" pitchFamily="49" charset="-122"/>
                        </a:rPr>
                        <a:t>E→TE'</a:t>
                      </a:r>
                    </a:p>
                  </a:txBody>
                  <a:tcPr marL="9524" marR="9524" marT="9528" marB="0" anchor="ctr">
                    <a:lnL>
                      <a:noFill/>
                    </a:lnL>
                    <a:lnR>
                      <a:noFill/>
                    </a:lnR>
                    <a:lnT>
                      <a:noFill/>
                    </a:lnT>
                    <a:lnB>
                      <a:noFill/>
                    </a:lnB>
                  </a:tcPr>
                </a:tc>
                <a:extLst>
                  <a:ext uri="{0D108BD9-81ED-4DB2-BD59-A6C34878D82A}">
                    <a16:rowId xmlns:a16="http://schemas.microsoft.com/office/drawing/2014/main" val="10002"/>
                  </a:ext>
                </a:extLst>
              </a:tr>
              <a:tr h="253365">
                <a:tc>
                  <a:txBody>
                    <a:bodyPr/>
                    <a:lstStyle/>
                    <a:p>
                      <a:pPr algn="ctr" fontAlgn="ctr"/>
                      <a:r>
                        <a:rPr lang="en-US" altLang="zh-CN" sz="1600" b="0" i="0" u="none" strike="noStrike" dirty="0">
                          <a:effectLst/>
                          <a:latin typeface="+mj-lt"/>
                          <a:ea typeface="楷体_GB2312" pitchFamily="49" charset="-122"/>
                        </a:rPr>
                        <a:t>2</a:t>
                      </a:r>
                    </a:p>
                  </a:txBody>
                  <a:tcPr marL="9524" marR="9524" marT="9528" marB="0" anchor="ctr">
                    <a:lnL>
                      <a:noFill/>
                    </a:lnL>
                    <a:lnR>
                      <a:noFill/>
                    </a:lnR>
                    <a:lnT>
                      <a:noFill/>
                    </a:lnT>
                    <a:lnB>
                      <a:noFill/>
                    </a:lnB>
                  </a:tcPr>
                </a:tc>
                <a:tc>
                  <a:txBody>
                    <a:bodyPr/>
                    <a:lstStyle/>
                    <a:p>
                      <a:pPr algn="l" fontAlgn="ctr"/>
                      <a:r>
                        <a:rPr lang="en-US" sz="1600" b="0" i="0" u="none" strike="noStrike" dirty="0">
                          <a:solidFill>
                            <a:srgbClr val="0000FF"/>
                          </a:solidFill>
                          <a:effectLst/>
                          <a:latin typeface="+mj-lt"/>
                          <a:ea typeface="楷体_GB2312" pitchFamily="49" charset="-122"/>
                        </a:rPr>
                        <a:t>#E'T'F</a:t>
                      </a:r>
                    </a:p>
                  </a:txBody>
                  <a:tcPr marL="9524" marR="9524" marT="9528" marB="0" anchor="ctr">
                    <a:lnL>
                      <a:noFill/>
                    </a:lnL>
                    <a:lnR>
                      <a:noFill/>
                    </a:lnR>
                    <a:lnT>
                      <a:noFill/>
                    </a:lnT>
                    <a:lnB>
                      <a:noFill/>
                    </a:lnB>
                  </a:tcPr>
                </a:tc>
                <a:tc>
                  <a:txBody>
                    <a:bodyPr/>
                    <a:lstStyle/>
                    <a:p>
                      <a:pPr algn="l" fontAlgn="ctr"/>
                      <a:r>
                        <a:rPr lang="en-US" sz="1600" b="0" i="0" u="none" strike="noStrike" dirty="0">
                          <a:effectLst/>
                          <a:latin typeface="+mj-lt"/>
                          <a:ea typeface="楷体_GB2312" pitchFamily="49" charset="-122"/>
                        </a:rPr>
                        <a:t>i*</a:t>
                      </a:r>
                      <a:r>
                        <a:rPr lang="en-US" sz="1600" b="0" i="0" u="none" strike="noStrike" dirty="0" err="1">
                          <a:effectLst/>
                          <a:latin typeface="+mj-lt"/>
                          <a:ea typeface="楷体_GB2312" pitchFamily="49" charset="-122"/>
                        </a:rPr>
                        <a:t>i+i</a:t>
                      </a:r>
                      <a:r>
                        <a:rPr lang="en-US" sz="1600" b="0" i="0" u="none" strike="noStrike" dirty="0">
                          <a:effectLst/>
                          <a:latin typeface="+mj-lt"/>
                          <a:ea typeface="楷体_GB2312" pitchFamily="49" charset="-122"/>
                        </a:rPr>
                        <a:t>#</a:t>
                      </a:r>
                    </a:p>
                  </a:txBody>
                  <a:tcPr marL="9524" marR="9524" marT="9528" marB="0" anchor="ctr">
                    <a:lnL>
                      <a:noFill/>
                    </a:lnL>
                    <a:lnR>
                      <a:noFill/>
                    </a:lnR>
                    <a:lnT>
                      <a:noFill/>
                    </a:lnT>
                    <a:lnB>
                      <a:noFill/>
                    </a:lnB>
                  </a:tcPr>
                </a:tc>
                <a:tc>
                  <a:txBody>
                    <a:bodyPr/>
                    <a:lstStyle/>
                    <a:p>
                      <a:pPr algn="l" fontAlgn="ctr"/>
                      <a:r>
                        <a:rPr lang="en-US" sz="1600" b="0" i="0" u="none" strike="noStrike" dirty="0">
                          <a:solidFill>
                            <a:srgbClr val="0000FF"/>
                          </a:solidFill>
                          <a:effectLst/>
                          <a:latin typeface="+mj-lt"/>
                          <a:ea typeface="楷体_GB2312" pitchFamily="49" charset="-122"/>
                        </a:rPr>
                        <a:t>T→FT'</a:t>
                      </a:r>
                    </a:p>
                  </a:txBody>
                  <a:tcPr marL="9524" marR="9524" marT="9528" marB="0" anchor="ctr">
                    <a:lnL>
                      <a:noFill/>
                    </a:lnL>
                    <a:lnR>
                      <a:noFill/>
                    </a:lnR>
                    <a:lnT>
                      <a:noFill/>
                    </a:lnT>
                    <a:lnB>
                      <a:noFill/>
                    </a:lnB>
                  </a:tcPr>
                </a:tc>
                <a:extLst>
                  <a:ext uri="{0D108BD9-81ED-4DB2-BD59-A6C34878D82A}">
                    <a16:rowId xmlns:a16="http://schemas.microsoft.com/office/drawing/2014/main" val="10003"/>
                  </a:ext>
                </a:extLst>
              </a:tr>
              <a:tr h="253435">
                <a:tc>
                  <a:txBody>
                    <a:bodyPr/>
                    <a:lstStyle/>
                    <a:p>
                      <a:pPr algn="ctr" fontAlgn="ctr"/>
                      <a:r>
                        <a:rPr lang="en-US" altLang="zh-CN" sz="1600" b="0" i="0" u="none" strike="noStrike" dirty="0">
                          <a:effectLst/>
                          <a:latin typeface="+mj-lt"/>
                          <a:ea typeface="楷体_GB2312" pitchFamily="49" charset="-122"/>
                        </a:rPr>
                        <a:t>3</a:t>
                      </a:r>
                    </a:p>
                  </a:txBody>
                  <a:tcPr marL="9524" marR="9524" marT="9528" marB="0" anchor="ctr">
                    <a:lnL>
                      <a:noFill/>
                    </a:lnL>
                    <a:lnR>
                      <a:noFill/>
                    </a:lnR>
                    <a:lnT>
                      <a:noFill/>
                    </a:lnT>
                    <a:lnB>
                      <a:noFill/>
                    </a:lnB>
                  </a:tcPr>
                </a:tc>
                <a:tc>
                  <a:txBody>
                    <a:bodyPr/>
                    <a:lstStyle/>
                    <a:p>
                      <a:pPr algn="l" fontAlgn="ctr"/>
                      <a:r>
                        <a:rPr lang="en-US" sz="1600" b="0" i="0" u="none" strike="noStrike" dirty="0">
                          <a:solidFill>
                            <a:srgbClr val="0000FF"/>
                          </a:solidFill>
                          <a:effectLst/>
                          <a:latin typeface="+mj-lt"/>
                          <a:ea typeface="楷体_GB2312" pitchFamily="49" charset="-122"/>
                        </a:rPr>
                        <a:t>#</a:t>
                      </a:r>
                      <a:r>
                        <a:rPr lang="en-US" sz="1600" b="0" i="0" u="none" strike="noStrike" dirty="0" err="1">
                          <a:solidFill>
                            <a:srgbClr val="0000FF"/>
                          </a:solidFill>
                          <a:effectLst/>
                          <a:latin typeface="+mj-lt"/>
                          <a:ea typeface="楷体_GB2312" pitchFamily="49" charset="-122"/>
                        </a:rPr>
                        <a:t>E'T'i</a:t>
                      </a:r>
                      <a:endParaRPr lang="en-US" sz="1600" b="0" i="0" u="none" strike="noStrike" dirty="0">
                        <a:solidFill>
                          <a:srgbClr val="0000FF"/>
                        </a:solidFill>
                        <a:effectLst/>
                        <a:latin typeface="+mj-lt"/>
                        <a:ea typeface="楷体_GB2312" pitchFamily="49" charset="-122"/>
                      </a:endParaRPr>
                    </a:p>
                  </a:txBody>
                  <a:tcPr marL="9524" marR="9524" marT="9528" marB="0" anchor="ctr">
                    <a:lnL>
                      <a:noFill/>
                    </a:lnL>
                    <a:lnR>
                      <a:noFill/>
                    </a:lnR>
                    <a:lnT>
                      <a:noFill/>
                    </a:lnT>
                    <a:lnB>
                      <a:noFill/>
                    </a:lnB>
                  </a:tcPr>
                </a:tc>
                <a:tc>
                  <a:txBody>
                    <a:bodyPr/>
                    <a:lstStyle/>
                    <a:p>
                      <a:pPr algn="l" fontAlgn="ctr"/>
                      <a:r>
                        <a:rPr lang="en-US" sz="1600" b="0" i="0" u="none" strike="noStrike" dirty="0">
                          <a:effectLst/>
                          <a:latin typeface="+mj-lt"/>
                          <a:ea typeface="楷体_GB2312" pitchFamily="49" charset="-122"/>
                        </a:rPr>
                        <a:t>i*</a:t>
                      </a:r>
                      <a:r>
                        <a:rPr lang="en-US" sz="1600" b="0" i="0" u="none" strike="noStrike" dirty="0" err="1">
                          <a:effectLst/>
                          <a:latin typeface="+mj-lt"/>
                          <a:ea typeface="楷体_GB2312" pitchFamily="49" charset="-122"/>
                        </a:rPr>
                        <a:t>i+i</a:t>
                      </a:r>
                      <a:r>
                        <a:rPr lang="en-US" sz="1600" b="0" i="0" u="none" strike="noStrike" dirty="0">
                          <a:effectLst/>
                          <a:latin typeface="+mj-lt"/>
                          <a:ea typeface="楷体_GB2312" pitchFamily="49" charset="-122"/>
                        </a:rPr>
                        <a:t>#</a:t>
                      </a:r>
                    </a:p>
                  </a:txBody>
                  <a:tcPr marL="9524" marR="9524" marT="9528" marB="0" anchor="ctr">
                    <a:lnL>
                      <a:noFill/>
                    </a:lnL>
                    <a:lnR>
                      <a:noFill/>
                    </a:lnR>
                    <a:lnT>
                      <a:noFill/>
                    </a:lnT>
                    <a:lnB>
                      <a:noFill/>
                    </a:lnB>
                  </a:tcPr>
                </a:tc>
                <a:tc>
                  <a:txBody>
                    <a:bodyPr/>
                    <a:lstStyle/>
                    <a:p>
                      <a:pPr algn="l" fontAlgn="ctr"/>
                      <a:r>
                        <a:rPr lang="en-US" sz="1600" b="0" i="0" u="none" strike="noStrike" dirty="0" err="1">
                          <a:solidFill>
                            <a:srgbClr val="0000FF"/>
                          </a:solidFill>
                          <a:effectLst/>
                          <a:latin typeface="+mj-lt"/>
                          <a:ea typeface="楷体_GB2312" pitchFamily="49" charset="-122"/>
                        </a:rPr>
                        <a:t>F→i</a:t>
                      </a:r>
                      <a:endParaRPr lang="en-US" sz="1600" b="0" i="0" u="none" strike="noStrike" dirty="0">
                        <a:solidFill>
                          <a:srgbClr val="0000FF"/>
                        </a:solidFill>
                        <a:effectLst/>
                        <a:latin typeface="+mj-lt"/>
                        <a:ea typeface="楷体_GB2312" pitchFamily="49" charset="-122"/>
                      </a:endParaRPr>
                    </a:p>
                  </a:txBody>
                  <a:tcPr marL="9524" marR="9524" marT="9528" marB="0" anchor="ctr">
                    <a:lnL>
                      <a:noFill/>
                    </a:lnL>
                    <a:lnR>
                      <a:noFill/>
                    </a:lnR>
                    <a:lnT>
                      <a:noFill/>
                    </a:lnT>
                    <a:lnB>
                      <a:noFill/>
                    </a:lnB>
                  </a:tcPr>
                </a:tc>
                <a:extLst>
                  <a:ext uri="{0D108BD9-81ED-4DB2-BD59-A6C34878D82A}">
                    <a16:rowId xmlns:a16="http://schemas.microsoft.com/office/drawing/2014/main" val="10004"/>
                  </a:ext>
                </a:extLst>
              </a:tr>
              <a:tr h="253435">
                <a:tc>
                  <a:txBody>
                    <a:bodyPr/>
                    <a:lstStyle/>
                    <a:p>
                      <a:pPr algn="ctr" fontAlgn="ctr"/>
                      <a:r>
                        <a:rPr lang="en-US" altLang="zh-CN" sz="1600" b="0" i="0" u="none" strike="noStrike" dirty="0">
                          <a:effectLst/>
                          <a:latin typeface="+mj-lt"/>
                          <a:ea typeface="楷体_GB2312" pitchFamily="49" charset="-122"/>
                        </a:rPr>
                        <a:t>4</a:t>
                      </a:r>
                    </a:p>
                  </a:txBody>
                  <a:tcPr marL="9524" marR="9524" marT="9528" marB="0" anchor="ctr">
                    <a:lnL>
                      <a:noFill/>
                    </a:lnL>
                    <a:lnR>
                      <a:noFill/>
                    </a:lnR>
                    <a:lnT>
                      <a:noFill/>
                    </a:lnT>
                    <a:lnB>
                      <a:noFill/>
                    </a:lnB>
                  </a:tcPr>
                </a:tc>
                <a:tc>
                  <a:txBody>
                    <a:bodyPr/>
                    <a:lstStyle/>
                    <a:p>
                      <a:pPr algn="l" fontAlgn="ctr"/>
                      <a:r>
                        <a:rPr lang="en-US" sz="1600" b="0" i="0" u="none" strike="noStrike" dirty="0">
                          <a:solidFill>
                            <a:srgbClr val="0000FF"/>
                          </a:solidFill>
                          <a:effectLst/>
                          <a:latin typeface="+mj-lt"/>
                          <a:ea typeface="楷体_GB2312" pitchFamily="49" charset="-122"/>
                        </a:rPr>
                        <a:t>#E'T'</a:t>
                      </a:r>
                    </a:p>
                  </a:txBody>
                  <a:tcPr marL="9524" marR="9524" marT="9528" marB="0" anchor="ctr">
                    <a:lnL>
                      <a:noFill/>
                    </a:lnL>
                    <a:lnR>
                      <a:noFill/>
                    </a:lnR>
                    <a:lnT>
                      <a:noFill/>
                    </a:lnT>
                    <a:lnB>
                      <a:noFill/>
                    </a:lnB>
                  </a:tcPr>
                </a:tc>
                <a:tc>
                  <a:txBody>
                    <a:bodyPr/>
                    <a:lstStyle/>
                    <a:p>
                      <a:pPr algn="l" fontAlgn="ctr"/>
                      <a:r>
                        <a:rPr lang="en-US" sz="1600" b="0" i="0" u="none" strike="noStrike" dirty="0">
                          <a:effectLst/>
                          <a:latin typeface="+mj-lt"/>
                          <a:ea typeface="楷体_GB2312" pitchFamily="49" charset="-122"/>
                        </a:rPr>
                        <a:t> *</a:t>
                      </a:r>
                      <a:r>
                        <a:rPr lang="en-US" sz="1600" b="0" i="0" u="none" strike="noStrike" dirty="0" err="1">
                          <a:effectLst/>
                          <a:latin typeface="+mj-lt"/>
                          <a:ea typeface="楷体_GB2312" pitchFamily="49" charset="-122"/>
                        </a:rPr>
                        <a:t>i+i</a:t>
                      </a:r>
                      <a:r>
                        <a:rPr lang="en-US" sz="1600" b="0" i="0" u="none" strike="noStrike" dirty="0">
                          <a:effectLst/>
                          <a:latin typeface="+mj-lt"/>
                          <a:ea typeface="楷体_GB2312" pitchFamily="49" charset="-122"/>
                        </a:rPr>
                        <a:t>#</a:t>
                      </a:r>
                    </a:p>
                  </a:txBody>
                  <a:tcPr marL="9524" marR="9524" marT="9528" marB="0" anchor="ctr">
                    <a:lnL>
                      <a:noFill/>
                    </a:lnL>
                    <a:lnR>
                      <a:noFill/>
                    </a:lnR>
                    <a:lnT>
                      <a:noFill/>
                    </a:lnT>
                    <a:lnB>
                      <a:noFill/>
                    </a:lnB>
                  </a:tcPr>
                </a:tc>
                <a:tc>
                  <a:txBody>
                    <a:bodyPr/>
                    <a:lstStyle/>
                    <a:p>
                      <a:pPr algn="l" fontAlgn="ctr"/>
                      <a:endParaRPr lang="zh-CN" altLang="en-US" sz="1600" b="0" i="0" u="none" strike="noStrike" dirty="0">
                        <a:solidFill>
                          <a:srgbClr val="0000FF"/>
                        </a:solidFill>
                        <a:effectLst/>
                        <a:latin typeface="+mj-lt"/>
                        <a:ea typeface="楷体_GB2312" pitchFamily="49" charset="-122"/>
                      </a:endParaRPr>
                    </a:p>
                  </a:txBody>
                  <a:tcPr marL="9524" marR="9524" marT="9528" marB="0" anchor="ctr">
                    <a:lnL>
                      <a:noFill/>
                    </a:lnL>
                    <a:lnR>
                      <a:noFill/>
                    </a:lnR>
                    <a:lnT>
                      <a:noFill/>
                    </a:lnT>
                    <a:lnB>
                      <a:noFill/>
                    </a:lnB>
                  </a:tcPr>
                </a:tc>
                <a:extLst>
                  <a:ext uri="{0D108BD9-81ED-4DB2-BD59-A6C34878D82A}">
                    <a16:rowId xmlns:a16="http://schemas.microsoft.com/office/drawing/2014/main" val="10005"/>
                  </a:ext>
                </a:extLst>
              </a:tr>
              <a:tr h="253435">
                <a:tc>
                  <a:txBody>
                    <a:bodyPr/>
                    <a:lstStyle/>
                    <a:p>
                      <a:pPr algn="ctr" fontAlgn="ctr"/>
                      <a:r>
                        <a:rPr lang="en-US" altLang="zh-CN" sz="1600" b="0" i="0" u="none" strike="noStrike" dirty="0">
                          <a:effectLst/>
                          <a:latin typeface="+mj-lt"/>
                          <a:ea typeface="楷体_GB2312" pitchFamily="49" charset="-122"/>
                        </a:rPr>
                        <a:t>5</a:t>
                      </a:r>
                    </a:p>
                  </a:txBody>
                  <a:tcPr marL="9524" marR="9524" marT="9528" marB="0" anchor="ctr">
                    <a:lnL>
                      <a:noFill/>
                    </a:lnL>
                    <a:lnR>
                      <a:noFill/>
                    </a:lnR>
                    <a:lnT>
                      <a:noFill/>
                    </a:lnT>
                    <a:lnB>
                      <a:noFill/>
                    </a:lnB>
                  </a:tcPr>
                </a:tc>
                <a:tc>
                  <a:txBody>
                    <a:bodyPr/>
                    <a:lstStyle/>
                    <a:p>
                      <a:pPr algn="l" fontAlgn="ctr"/>
                      <a:r>
                        <a:rPr lang="en-US" sz="1600" b="0" i="0" u="none" strike="noStrike" dirty="0">
                          <a:solidFill>
                            <a:srgbClr val="0000FF"/>
                          </a:solidFill>
                          <a:effectLst/>
                          <a:latin typeface="+mj-lt"/>
                          <a:ea typeface="楷体_GB2312" pitchFamily="49" charset="-122"/>
                        </a:rPr>
                        <a:t>#E'T'F*</a:t>
                      </a:r>
                    </a:p>
                  </a:txBody>
                  <a:tcPr marL="9524" marR="9524" marT="9528" marB="0" anchor="ctr">
                    <a:lnL>
                      <a:noFill/>
                    </a:lnL>
                    <a:lnR>
                      <a:noFill/>
                    </a:lnR>
                    <a:lnT>
                      <a:noFill/>
                    </a:lnT>
                    <a:lnB>
                      <a:noFill/>
                    </a:lnB>
                  </a:tcPr>
                </a:tc>
                <a:tc>
                  <a:txBody>
                    <a:bodyPr/>
                    <a:lstStyle/>
                    <a:p>
                      <a:pPr algn="l" fontAlgn="ctr"/>
                      <a:r>
                        <a:rPr lang="en-US" sz="1600" b="0" i="0" u="none" strike="noStrike" dirty="0">
                          <a:effectLst/>
                          <a:latin typeface="+mj-lt"/>
                          <a:ea typeface="楷体_GB2312" pitchFamily="49" charset="-122"/>
                        </a:rPr>
                        <a:t> *</a:t>
                      </a:r>
                      <a:r>
                        <a:rPr lang="en-US" sz="1600" b="0" i="0" u="none" strike="noStrike" dirty="0" err="1">
                          <a:effectLst/>
                          <a:latin typeface="+mj-lt"/>
                          <a:ea typeface="楷体_GB2312" pitchFamily="49" charset="-122"/>
                        </a:rPr>
                        <a:t>i+i</a:t>
                      </a:r>
                      <a:r>
                        <a:rPr lang="en-US" sz="1600" b="0" i="0" u="none" strike="noStrike" dirty="0">
                          <a:effectLst/>
                          <a:latin typeface="+mj-lt"/>
                          <a:ea typeface="楷体_GB2312" pitchFamily="49" charset="-122"/>
                        </a:rPr>
                        <a:t>#</a:t>
                      </a:r>
                    </a:p>
                  </a:txBody>
                  <a:tcPr marL="9524" marR="9524" marT="9528" marB="0" anchor="ctr">
                    <a:lnL>
                      <a:noFill/>
                    </a:lnL>
                    <a:lnR>
                      <a:noFill/>
                    </a:lnR>
                    <a:lnT>
                      <a:noFill/>
                    </a:lnT>
                    <a:lnB>
                      <a:noFill/>
                    </a:lnB>
                  </a:tcPr>
                </a:tc>
                <a:tc>
                  <a:txBody>
                    <a:bodyPr/>
                    <a:lstStyle/>
                    <a:p>
                      <a:pPr algn="l" fontAlgn="ctr"/>
                      <a:r>
                        <a:rPr lang="en-US" sz="1600" b="0" i="0" u="none" strike="noStrike" dirty="0">
                          <a:solidFill>
                            <a:srgbClr val="0000FF"/>
                          </a:solidFill>
                          <a:effectLst/>
                          <a:latin typeface="+mj-lt"/>
                          <a:ea typeface="楷体_GB2312" pitchFamily="49" charset="-122"/>
                        </a:rPr>
                        <a:t>T'→*FT'</a:t>
                      </a:r>
                    </a:p>
                  </a:txBody>
                  <a:tcPr marL="9524" marR="9524" marT="9528" marB="0" anchor="ctr">
                    <a:lnL>
                      <a:noFill/>
                    </a:lnL>
                    <a:lnR>
                      <a:noFill/>
                    </a:lnR>
                    <a:lnT>
                      <a:noFill/>
                    </a:lnT>
                    <a:lnB>
                      <a:noFill/>
                    </a:lnB>
                  </a:tcPr>
                </a:tc>
                <a:extLst>
                  <a:ext uri="{0D108BD9-81ED-4DB2-BD59-A6C34878D82A}">
                    <a16:rowId xmlns:a16="http://schemas.microsoft.com/office/drawing/2014/main" val="10006"/>
                  </a:ext>
                </a:extLst>
              </a:tr>
              <a:tr h="253435">
                <a:tc>
                  <a:txBody>
                    <a:bodyPr/>
                    <a:lstStyle/>
                    <a:p>
                      <a:pPr algn="ctr" fontAlgn="ctr"/>
                      <a:r>
                        <a:rPr lang="en-US" altLang="zh-CN" sz="1600" b="0" i="0" u="none" strike="noStrike" dirty="0">
                          <a:effectLst/>
                          <a:latin typeface="+mj-lt"/>
                          <a:ea typeface="楷体_GB2312" pitchFamily="49" charset="-122"/>
                        </a:rPr>
                        <a:t>6</a:t>
                      </a:r>
                    </a:p>
                  </a:txBody>
                  <a:tcPr marL="9524" marR="9524" marT="9528" marB="0" anchor="ctr">
                    <a:lnL>
                      <a:noFill/>
                    </a:lnL>
                    <a:lnR>
                      <a:noFill/>
                    </a:lnR>
                    <a:lnT>
                      <a:noFill/>
                    </a:lnT>
                    <a:lnB>
                      <a:noFill/>
                    </a:lnB>
                  </a:tcPr>
                </a:tc>
                <a:tc>
                  <a:txBody>
                    <a:bodyPr/>
                    <a:lstStyle/>
                    <a:p>
                      <a:pPr algn="l" fontAlgn="ctr"/>
                      <a:r>
                        <a:rPr lang="en-US" sz="1600" b="0" i="0" u="none" strike="noStrike" dirty="0">
                          <a:solidFill>
                            <a:srgbClr val="0000FF"/>
                          </a:solidFill>
                          <a:effectLst/>
                          <a:latin typeface="+mj-lt"/>
                          <a:ea typeface="楷体_GB2312" pitchFamily="49" charset="-122"/>
                        </a:rPr>
                        <a:t>#E'T'F</a:t>
                      </a:r>
                    </a:p>
                  </a:txBody>
                  <a:tcPr marL="9524" marR="9524" marT="9528" marB="0" anchor="ctr">
                    <a:lnL>
                      <a:noFill/>
                    </a:lnL>
                    <a:lnR>
                      <a:noFill/>
                    </a:lnR>
                    <a:lnT>
                      <a:noFill/>
                    </a:lnT>
                    <a:lnB>
                      <a:noFill/>
                    </a:lnB>
                  </a:tcPr>
                </a:tc>
                <a:tc>
                  <a:txBody>
                    <a:bodyPr/>
                    <a:lstStyle/>
                    <a:p>
                      <a:pPr algn="l" fontAlgn="ctr"/>
                      <a:r>
                        <a:rPr lang="en-US" sz="1600" b="0" i="0" u="none" strike="noStrike" dirty="0">
                          <a:effectLst/>
                          <a:latin typeface="+mj-lt"/>
                          <a:ea typeface="楷体_GB2312" pitchFamily="49" charset="-122"/>
                        </a:rPr>
                        <a:t>  </a:t>
                      </a:r>
                      <a:r>
                        <a:rPr lang="en-US" sz="1600" b="0" i="0" u="none" strike="noStrike" dirty="0" err="1">
                          <a:effectLst/>
                          <a:latin typeface="+mj-lt"/>
                          <a:ea typeface="楷体_GB2312" pitchFamily="49" charset="-122"/>
                        </a:rPr>
                        <a:t>i+i</a:t>
                      </a:r>
                      <a:r>
                        <a:rPr lang="en-US" sz="1600" b="0" i="0" u="none" strike="noStrike" dirty="0">
                          <a:effectLst/>
                          <a:latin typeface="+mj-lt"/>
                          <a:ea typeface="楷体_GB2312" pitchFamily="49" charset="-122"/>
                        </a:rPr>
                        <a:t>#</a:t>
                      </a:r>
                    </a:p>
                  </a:txBody>
                  <a:tcPr marL="9524" marR="9524" marT="9528" marB="0" anchor="ctr">
                    <a:lnL>
                      <a:noFill/>
                    </a:lnL>
                    <a:lnR>
                      <a:noFill/>
                    </a:lnR>
                    <a:lnT>
                      <a:noFill/>
                    </a:lnT>
                    <a:lnB>
                      <a:noFill/>
                    </a:lnB>
                  </a:tcPr>
                </a:tc>
                <a:tc>
                  <a:txBody>
                    <a:bodyPr/>
                    <a:lstStyle/>
                    <a:p>
                      <a:pPr algn="l" fontAlgn="ctr"/>
                      <a:endParaRPr lang="zh-CN" altLang="en-US" sz="1600" b="0" i="0" u="none" strike="noStrike" dirty="0">
                        <a:solidFill>
                          <a:srgbClr val="0000FF"/>
                        </a:solidFill>
                        <a:effectLst/>
                        <a:latin typeface="+mj-lt"/>
                        <a:ea typeface="楷体_GB2312" pitchFamily="49" charset="-122"/>
                      </a:endParaRPr>
                    </a:p>
                  </a:txBody>
                  <a:tcPr marL="9524" marR="9524" marT="9528" marB="0" anchor="ctr">
                    <a:lnL>
                      <a:noFill/>
                    </a:lnL>
                    <a:lnR>
                      <a:noFill/>
                    </a:lnR>
                    <a:lnT>
                      <a:noFill/>
                    </a:lnT>
                    <a:lnB>
                      <a:noFill/>
                    </a:lnB>
                  </a:tcPr>
                </a:tc>
                <a:extLst>
                  <a:ext uri="{0D108BD9-81ED-4DB2-BD59-A6C34878D82A}">
                    <a16:rowId xmlns:a16="http://schemas.microsoft.com/office/drawing/2014/main" val="10007"/>
                  </a:ext>
                </a:extLst>
              </a:tr>
              <a:tr h="253435">
                <a:tc>
                  <a:txBody>
                    <a:bodyPr/>
                    <a:lstStyle/>
                    <a:p>
                      <a:pPr algn="ctr" fontAlgn="ctr"/>
                      <a:r>
                        <a:rPr lang="en-US" altLang="zh-CN" sz="1600" b="0" i="0" u="none" strike="noStrike" dirty="0">
                          <a:effectLst/>
                          <a:latin typeface="+mj-lt"/>
                          <a:ea typeface="楷体_GB2312" pitchFamily="49" charset="-122"/>
                        </a:rPr>
                        <a:t>7</a:t>
                      </a:r>
                    </a:p>
                  </a:txBody>
                  <a:tcPr marL="9524" marR="9524" marT="9528" marB="0" anchor="ctr">
                    <a:lnL>
                      <a:noFill/>
                    </a:lnL>
                    <a:lnR>
                      <a:noFill/>
                    </a:lnR>
                    <a:lnT>
                      <a:noFill/>
                    </a:lnT>
                    <a:lnB>
                      <a:noFill/>
                    </a:lnB>
                  </a:tcPr>
                </a:tc>
                <a:tc>
                  <a:txBody>
                    <a:bodyPr/>
                    <a:lstStyle/>
                    <a:p>
                      <a:pPr algn="l" fontAlgn="ctr"/>
                      <a:r>
                        <a:rPr lang="en-US" sz="1600" b="0" i="0" u="none" strike="noStrike" dirty="0">
                          <a:solidFill>
                            <a:srgbClr val="0000FF"/>
                          </a:solidFill>
                          <a:effectLst/>
                          <a:latin typeface="+mj-lt"/>
                          <a:ea typeface="楷体_GB2312" pitchFamily="49" charset="-122"/>
                        </a:rPr>
                        <a:t>#</a:t>
                      </a:r>
                      <a:r>
                        <a:rPr lang="en-US" sz="1600" b="0" i="0" u="none" strike="noStrike" dirty="0" err="1">
                          <a:solidFill>
                            <a:srgbClr val="0000FF"/>
                          </a:solidFill>
                          <a:effectLst/>
                          <a:latin typeface="+mj-lt"/>
                          <a:ea typeface="楷体_GB2312" pitchFamily="49" charset="-122"/>
                        </a:rPr>
                        <a:t>E'T'i</a:t>
                      </a:r>
                      <a:endParaRPr lang="en-US" sz="1600" b="0" i="0" u="none" strike="noStrike" dirty="0">
                        <a:solidFill>
                          <a:srgbClr val="0000FF"/>
                        </a:solidFill>
                        <a:effectLst/>
                        <a:latin typeface="+mj-lt"/>
                        <a:ea typeface="楷体_GB2312" pitchFamily="49" charset="-122"/>
                      </a:endParaRPr>
                    </a:p>
                  </a:txBody>
                  <a:tcPr marL="9524" marR="9524" marT="9528" marB="0" anchor="ctr">
                    <a:lnL>
                      <a:noFill/>
                    </a:lnL>
                    <a:lnR>
                      <a:noFill/>
                    </a:lnR>
                    <a:lnT>
                      <a:noFill/>
                    </a:lnT>
                    <a:lnB>
                      <a:noFill/>
                    </a:lnB>
                  </a:tcPr>
                </a:tc>
                <a:tc>
                  <a:txBody>
                    <a:bodyPr/>
                    <a:lstStyle/>
                    <a:p>
                      <a:pPr algn="l" fontAlgn="ctr"/>
                      <a:r>
                        <a:rPr lang="en-US" sz="1600" b="0" i="0" u="none" strike="noStrike" dirty="0">
                          <a:effectLst/>
                          <a:latin typeface="+mj-lt"/>
                          <a:ea typeface="楷体_GB2312" pitchFamily="49" charset="-122"/>
                        </a:rPr>
                        <a:t>  </a:t>
                      </a:r>
                      <a:r>
                        <a:rPr lang="en-US" sz="1600" b="0" i="0" u="none" strike="noStrike" dirty="0" err="1">
                          <a:effectLst/>
                          <a:latin typeface="+mj-lt"/>
                          <a:ea typeface="楷体_GB2312" pitchFamily="49" charset="-122"/>
                        </a:rPr>
                        <a:t>i+i</a:t>
                      </a:r>
                      <a:r>
                        <a:rPr lang="en-US" sz="1600" b="0" i="0" u="none" strike="noStrike" dirty="0">
                          <a:effectLst/>
                          <a:latin typeface="+mj-lt"/>
                          <a:ea typeface="楷体_GB2312" pitchFamily="49" charset="-122"/>
                        </a:rPr>
                        <a:t>#</a:t>
                      </a:r>
                    </a:p>
                  </a:txBody>
                  <a:tcPr marL="9524" marR="9524" marT="9528" marB="0" anchor="ctr">
                    <a:lnL>
                      <a:noFill/>
                    </a:lnL>
                    <a:lnR>
                      <a:noFill/>
                    </a:lnR>
                    <a:lnT>
                      <a:noFill/>
                    </a:lnT>
                    <a:lnB>
                      <a:noFill/>
                    </a:lnB>
                  </a:tcPr>
                </a:tc>
                <a:tc>
                  <a:txBody>
                    <a:bodyPr/>
                    <a:lstStyle/>
                    <a:p>
                      <a:pPr algn="l" fontAlgn="ctr"/>
                      <a:r>
                        <a:rPr lang="en-US" sz="1600" b="0" i="0" u="none" strike="noStrike" dirty="0" err="1">
                          <a:solidFill>
                            <a:srgbClr val="0000FF"/>
                          </a:solidFill>
                          <a:effectLst/>
                          <a:latin typeface="+mj-lt"/>
                          <a:ea typeface="楷体_GB2312" pitchFamily="49" charset="-122"/>
                        </a:rPr>
                        <a:t>F→i</a:t>
                      </a:r>
                      <a:endParaRPr lang="en-US" sz="1600" b="0" i="0" u="none" strike="noStrike" dirty="0">
                        <a:solidFill>
                          <a:srgbClr val="0000FF"/>
                        </a:solidFill>
                        <a:effectLst/>
                        <a:latin typeface="+mj-lt"/>
                        <a:ea typeface="楷体_GB2312" pitchFamily="49" charset="-122"/>
                      </a:endParaRPr>
                    </a:p>
                  </a:txBody>
                  <a:tcPr marL="9524" marR="9524" marT="9528" marB="0" anchor="ctr">
                    <a:lnL>
                      <a:noFill/>
                    </a:lnL>
                    <a:lnR>
                      <a:noFill/>
                    </a:lnR>
                    <a:lnT>
                      <a:noFill/>
                    </a:lnT>
                    <a:lnB>
                      <a:noFill/>
                    </a:lnB>
                  </a:tcPr>
                </a:tc>
                <a:extLst>
                  <a:ext uri="{0D108BD9-81ED-4DB2-BD59-A6C34878D82A}">
                    <a16:rowId xmlns:a16="http://schemas.microsoft.com/office/drawing/2014/main" val="10008"/>
                  </a:ext>
                </a:extLst>
              </a:tr>
              <a:tr h="253435">
                <a:tc>
                  <a:txBody>
                    <a:bodyPr/>
                    <a:lstStyle/>
                    <a:p>
                      <a:pPr algn="ctr" fontAlgn="ctr"/>
                      <a:r>
                        <a:rPr lang="en-US" altLang="zh-CN" sz="1600" b="0" i="0" u="none" strike="noStrike" dirty="0">
                          <a:effectLst/>
                          <a:latin typeface="+mj-lt"/>
                          <a:ea typeface="楷体_GB2312" pitchFamily="49" charset="-122"/>
                        </a:rPr>
                        <a:t>8</a:t>
                      </a:r>
                    </a:p>
                  </a:txBody>
                  <a:tcPr marL="9524" marR="9524" marT="9528" marB="0" anchor="ctr">
                    <a:lnL>
                      <a:noFill/>
                    </a:lnL>
                    <a:lnR>
                      <a:noFill/>
                    </a:lnR>
                    <a:lnT>
                      <a:noFill/>
                    </a:lnT>
                    <a:lnB>
                      <a:noFill/>
                    </a:lnB>
                  </a:tcPr>
                </a:tc>
                <a:tc>
                  <a:txBody>
                    <a:bodyPr/>
                    <a:lstStyle/>
                    <a:p>
                      <a:pPr algn="l" fontAlgn="ctr"/>
                      <a:r>
                        <a:rPr lang="en-US" sz="1600" b="0" i="0" u="none" strike="noStrike" dirty="0">
                          <a:solidFill>
                            <a:srgbClr val="0000FF"/>
                          </a:solidFill>
                          <a:effectLst/>
                          <a:latin typeface="+mj-lt"/>
                          <a:ea typeface="楷体_GB2312" pitchFamily="49" charset="-122"/>
                        </a:rPr>
                        <a:t>#E'T'</a:t>
                      </a:r>
                    </a:p>
                  </a:txBody>
                  <a:tcPr marL="9524" marR="9524" marT="9528" marB="0" anchor="ctr">
                    <a:lnL>
                      <a:noFill/>
                    </a:lnL>
                    <a:lnR>
                      <a:noFill/>
                    </a:lnR>
                    <a:lnT>
                      <a:noFill/>
                    </a:lnT>
                    <a:lnB>
                      <a:noFill/>
                    </a:lnB>
                  </a:tcPr>
                </a:tc>
                <a:tc>
                  <a:txBody>
                    <a:bodyPr/>
                    <a:lstStyle/>
                    <a:p>
                      <a:pPr algn="l" fontAlgn="ctr"/>
                      <a:r>
                        <a:rPr lang="en-US" sz="1600" b="0" i="0" u="none" strike="noStrike" dirty="0">
                          <a:effectLst/>
                          <a:latin typeface="+mj-lt"/>
                          <a:ea typeface="楷体_GB2312" pitchFamily="49" charset="-122"/>
                        </a:rPr>
                        <a:t>   +</a:t>
                      </a:r>
                      <a:r>
                        <a:rPr lang="en-US" sz="1600" b="0" i="0" u="none" strike="noStrike" dirty="0" err="1">
                          <a:effectLst/>
                          <a:latin typeface="+mj-lt"/>
                          <a:ea typeface="楷体_GB2312" pitchFamily="49" charset="-122"/>
                        </a:rPr>
                        <a:t>i</a:t>
                      </a:r>
                      <a:r>
                        <a:rPr lang="en-US" sz="1600" b="0" i="0" u="none" strike="noStrike" dirty="0">
                          <a:effectLst/>
                          <a:latin typeface="+mj-lt"/>
                          <a:ea typeface="楷体_GB2312" pitchFamily="49" charset="-122"/>
                        </a:rPr>
                        <a:t>#</a:t>
                      </a:r>
                    </a:p>
                  </a:txBody>
                  <a:tcPr marL="9524" marR="9524" marT="9528" marB="0" anchor="ctr">
                    <a:lnL>
                      <a:noFill/>
                    </a:lnL>
                    <a:lnR>
                      <a:noFill/>
                    </a:lnR>
                    <a:lnT>
                      <a:noFill/>
                    </a:lnT>
                    <a:lnB>
                      <a:noFill/>
                    </a:lnB>
                  </a:tcPr>
                </a:tc>
                <a:tc>
                  <a:txBody>
                    <a:bodyPr/>
                    <a:lstStyle/>
                    <a:p>
                      <a:pPr algn="l" fontAlgn="ctr"/>
                      <a:endParaRPr lang="zh-CN" altLang="en-US" sz="1600" b="0" i="0" u="none" strike="noStrike" dirty="0">
                        <a:solidFill>
                          <a:srgbClr val="0000FF"/>
                        </a:solidFill>
                        <a:effectLst/>
                        <a:latin typeface="+mj-lt"/>
                        <a:ea typeface="楷体_GB2312" pitchFamily="49" charset="-122"/>
                      </a:endParaRPr>
                    </a:p>
                  </a:txBody>
                  <a:tcPr marL="9524" marR="9524" marT="9528" marB="0" anchor="ctr">
                    <a:lnL>
                      <a:noFill/>
                    </a:lnL>
                    <a:lnR>
                      <a:noFill/>
                    </a:lnR>
                    <a:lnT>
                      <a:noFill/>
                    </a:lnT>
                    <a:lnB>
                      <a:noFill/>
                    </a:lnB>
                  </a:tcPr>
                </a:tc>
                <a:extLst>
                  <a:ext uri="{0D108BD9-81ED-4DB2-BD59-A6C34878D82A}">
                    <a16:rowId xmlns:a16="http://schemas.microsoft.com/office/drawing/2014/main" val="10009"/>
                  </a:ext>
                </a:extLst>
              </a:tr>
              <a:tr h="253435">
                <a:tc>
                  <a:txBody>
                    <a:bodyPr/>
                    <a:lstStyle/>
                    <a:p>
                      <a:pPr algn="ctr" fontAlgn="ctr"/>
                      <a:r>
                        <a:rPr lang="en-US" altLang="zh-CN" sz="1600" b="0" i="0" u="none" strike="noStrike" dirty="0">
                          <a:effectLst/>
                          <a:latin typeface="+mj-lt"/>
                          <a:ea typeface="楷体_GB2312" pitchFamily="49" charset="-122"/>
                        </a:rPr>
                        <a:t>9</a:t>
                      </a:r>
                    </a:p>
                  </a:txBody>
                  <a:tcPr marL="9524" marR="9524" marT="9528" marB="0" anchor="ctr">
                    <a:lnL>
                      <a:noFill/>
                    </a:lnL>
                    <a:lnR>
                      <a:noFill/>
                    </a:lnR>
                    <a:lnT>
                      <a:noFill/>
                    </a:lnT>
                    <a:lnB>
                      <a:noFill/>
                    </a:lnB>
                  </a:tcPr>
                </a:tc>
                <a:tc>
                  <a:txBody>
                    <a:bodyPr/>
                    <a:lstStyle/>
                    <a:p>
                      <a:pPr algn="l" fontAlgn="ctr"/>
                      <a:r>
                        <a:rPr lang="en-US" sz="1600" b="0" i="0" u="none" strike="noStrike" dirty="0">
                          <a:solidFill>
                            <a:srgbClr val="0000FF"/>
                          </a:solidFill>
                          <a:effectLst/>
                          <a:latin typeface="+mj-lt"/>
                          <a:ea typeface="楷体_GB2312" pitchFamily="49" charset="-122"/>
                        </a:rPr>
                        <a:t>#E'</a:t>
                      </a:r>
                    </a:p>
                  </a:txBody>
                  <a:tcPr marL="9524" marR="9524" marT="9528" marB="0" anchor="ctr">
                    <a:lnL>
                      <a:noFill/>
                    </a:lnL>
                    <a:lnR>
                      <a:noFill/>
                    </a:lnR>
                    <a:lnT>
                      <a:noFill/>
                    </a:lnT>
                    <a:lnB>
                      <a:noFill/>
                    </a:lnB>
                  </a:tcPr>
                </a:tc>
                <a:tc>
                  <a:txBody>
                    <a:bodyPr/>
                    <a:lstStyle/>
                    <a:p>
                      <a:pPr algn="l" fontAlgn="ctr"/>
                      <a:r>
                        <a:rPr lang="en-US" sz="1600" b="0" i="0" u="none" strike="noStrike" dirty="0">
                          <a:effectLst/>
                          <a:latin typeface="+mj-lt"/>
                          <a:ea typeface="楷体_GB2312" pitchFamily="49" charset="-122"/>
                        </a:rPr>
                        <a:t>   +</a:t>
                      </a:r>
                      <a:r>
                        <a:rPr lang="en-US" sz="1600" b="0" i="0" u="none" strike="noStrike" dirty="0" err="1">
                          <a:effectLst/>
                          <a:latin typeface="+mj-lt"/>
                          <a:ea typeface="楷体_GB2312" pitchFamily="49" charset="-122"/>
                        </a:rPr>
                        <a:t>i</a:t>
                      </a:r>
                      <a:r>
                        <a:rPr lang="en-US" sz="1600" b="0" i="0" u="none" strike="noStrike" dirty="0">
                          <a:effectLst/>
                          <a:latin typeface="+mj-lt"/>
                          <a:ea typeface="楷体_GB2312" pitchFamily="49" charset="-122"/>
                        </a:rPr>
                        <a:t>#</a:t>
                      </a:r>
                    </a:p>
                  </a:txBody>
                  <a:tcPr marL="9524" marR="9524" marT="9528" marB="0" anchor="ctr">
                    <a:lnL>
                      <a:noFill/>
                    </a:lnL>
                    <a:lnR>
                      <a:noFill/>
                    </a:lnR>
                    <a:lnT>
                      <a:noFill/>
                    </a:lnT>
                    <a:lnB>
                      <a:noFill/>
                    </a:lnB>
                  </a:tcPr>
                </a:tc>
                <a:tc>
                  <a:txBody>
                    <a:bodyPr/>
                    <a:lstStyle/>
                    <a:p>
                      <a:pPr algn="l" fontAlgn="ctr"/>
                      <a:r>
                        <a:rPr lang="en-US" sz="1600" b="0" i="0" u="none" strike="noStrike" dirty="0">
                          <a:solidFill>
                            <a:srgbClr val="0000FF"/>
                          </a:solidFill>
                          <a:effectLst/>
                          <a:latin typeface="+mj-lt"/>
                          <a:ea typeface="楷体_GB2312" pitchFamily="49" charset="-122"/>
                        </a:rPr>
                        <a:t>T'→</a:t>
                      </a:r>
                      <a:r>
                        <a:rPr lang="el-GR" sz="1600" b="0" i="0" u="none" strike="noStrike" dirty="0">
                          <a:solidFill>
                            <a:srgbClr val="0000FF"/>
                          </a:solidFill>
                          <a:effectLst/>
                          <a:latin typeface="+mj-lt"/>
                          <a:ea typeface="楷体_GB2312" pitchFamily="49" charset="-122"/>
                        </a:rPr>
                        <a:t>ε</a:t>
                      </a:r>
                      <a:endParaRPr lang="en-US" sz="1600" b="0" i="0" u="none" strike="noStrike" dirty="0">
                        <a:solidFill>
                          <a:srgbClr val="0000FF"/>
                        </a:solidFill>
                        <a:effectLst/>
                        <a:latin typeface="+mj-lt"/>
                        <a:ea typeface="楷体_GB2312" pitchFamily="49" charset="-122"/>
                      </a:endParaRPr>
                    </a:p>
                  </a:txBody>
                  <a:tcPr marL="9524" marR="9524" marT="9528" marB="0" anchor="ctr">
                    <a:lnL>
                      <a:noFill/>
                    </a:lnL>
                    <a:lnR>
                      <a:noFill/>
                    </a:lnR>
                    <a:lnT>
                      <a:noFill/>
                    </a:lnT>
                    <a:lnB>
                      <a:noFill/>
                    </a:lnB>
                  </a:tcPr>
                </a:tc>
                <a:extLst>
                  <a:ext uri="{0D108BD9-81ED-4DB2-BD59-A6C34878D82A}">
                    <a16:rowId xmlns:a16="http://schemas.microsoft.com/office/drawing/2014/main" val="10010"/>
                  </a:ext>
                </a:extLst>
              </a:tr>
              <a:tr h="253435">
                <a:tc>
                  <a:txBody>
                    <a:bodyPr/>
                    <a:lstStyle/>
                    <a:p>
                      <a:pPr algn="ctr" fontAlgn="ctr"/>
                      <a:r>
                        <a:rPr lang="en-US" altLang="zh-CN" sz="1600" b="0" i="0" u="none" strike="noStrike" dirty="0">
                          <a:effectLst/>
                          <a:latin typeface="+mj-lt"/>
                          <a:ea typeface="楷体_GB2312" pitchFamily="49" charset="-122"/>
                        </a:rPr>
                        <a:t>10</a:t>
                      </a:r>
                    </a:p>
                  </a:txBody>
                  <a:tcPr marL="9524" marR="9524" marT="9528" marB="0" anchor="ctr">
                    <a:lnL>
                      <a:noFill/>
                    </a:lnL>
                    <a:lnR>
                      <a:noFill/>
                    </a:lnR>
                    <a:lnT>
                      <a:noFill/>
                    </a:lnT>
                    <a:lnB>
                      <a:noFill/>
                    </a:lnB>
                  </a:tcPr>
                </a:tc>
                <a:tc>
                  <a:txBody>
                    <a:bodyPr/>
                    <a:lstStyle/>
                    <a:p>
                      <a:pPr algn="l" fontAlgn="ctr"/>
                      <a:r>
                        <a:rPr lang="en-US" sz="1600" b="0" i="0" u="none" strike="noStrike" dirty="0">
                          <a:solidFill>
                            <a:srgbClr val="0000FF"/>
                          </a:solidFill>
                          <a:effectLst/>
                          <a:latin typeface="+mj-lt"/>
                          <a:ea typeface="楷体_GB2312" pitchFamily="49" charset="-122"/>
                        </a:rPr>
                        <a:t>#E'T+</a:t>
                      </a:r>
                    </a:p>
                  </a:txBody>
                  <a:tcPr marL="9524" marR="9524" marT="9528" marB="0" anchor="ctr">
                    <a:lnL>
                      <a:noFill/>
                    </a:lnL>
                    <a:lnR>
                      <a:noFill/>
                    </a:lnR>
                    <a:lnT>
                      <a:noFill/>
                    </a:lnT>
                    <a:lnB>
                      <a:noFill/>
                    </a:lnB>
                  </a:tcPr>
                </a:tc>
                <a:tc>
                  <a:txBody>
                    <a:bodyPr/>
                    <a:lstStyle/>
                    <a:p>
                      <a:pPr algn="l" fontAlgn="ctr"/>
                      <a:r>
                        <a:rPr lang="en-US" sz="1600" b="0" i="0" u="none" strike="noStrike" dirty="0">
                          <a:effectLst/>
                          <a:latin typeface="+mj-lt"/>
                          <a:ea typeface="楷体_GB2312" pitchFamily="49" charset="-122"/>
                        </a:rPr>
                        <a:t>   +</a:t>
                      </a:r>
                      <a:r>
                        <a:rPr lang="en-US" sz="1600" b="0" i="0" u="none" strike="noStrike" dirty="0" err="1">
                          <a:effectLst/>
                          <a:latin typeface="+mj-lt"/>
                          <a:ea typeface="楷体_GB2312" pitchFamily="49" charset="-122"/>
                        </a:rPr>
                        <a:t>i</a:t>
                      </a:r>
                      <a:r>
                        <a:rPr lang="en-US" sz="1600" b="0" i="0" u="none" strike="noStrike" dirty="0">
                          <a:effectLst/>
                          <a:latin typeface="+mj-lt"/>
                          <a:ea typeface="楷体_GB2312" pitchFamily="49" charset="-122"/>
                        </a:rPr>
                        <a:t>#</a:t>
                      </a:r>
                    </a:p>
                  </a:txBody>
                  <a:tcPr marL="9524" marR="9524" marT="9528" marB="0" anchor="ctr">
                    <a:lnL>
                      <a:noFill/>
                    </a:lnL>
                    <a:lnR>
                      <a:noFill/>
                    </a:lnR>
                    <a:lnT>
                      <a:noFill/>
                    </a:lnT>
                    <a:lnB>
                      <a:noFill/>
                    </a:lnB>
                  </a:tcPr>
                </a:tc>
                <a:tc>
                  <a:txBody>
                    <a:bodyPr/>
                    <a:lstStyle/>
                    <a:p>
                      <a:pPr algn="l" fontAlgn="ctr"/>
                      <a:r>
                        <a:rPr lang="en-US" sz="1600" b="0" i="0" u="none" strike="noStrike" dirty="0">
                          <a:solidFill>
                            <a:srgbClr val="0000FF"/>
                          </a:solidFill>
                          <a:effectLst/>
                          <a:latin typeface="+mj-lt"/>
                          <a:ea typeface="楷体_GB2312" pitchFamily="49" charset="-122"/>
                        </a:rPr>
                        <a:t>E'→+TE'</a:t>
                      </a:r>
                    </a:p>
                  </a:txBody>
                  <a:tcPr marL="9524" marR="9524" marT="9528" marB="0" anchor="ctr">
                    <a:lnL>
                      <a:noFill/>
                    </a:lnL>
                    <a:lnR>
                      <a:noFill/>
                    </a:lnR>
                    <a:lnT>
                      <a:noFill/>
                    </a:lnT>
                    <a:lnB>
                      <a:noFill/>
                    </a:lnB>
                  </a:tcPr>
                </a:tc>
                <a:extLst>
                  <a:ext uri="{0D108BD9-81ED-4DB2-BD59-A6C34878D82A}">
                    <a16:rowId xmlns:a16="http://schemas.microsoft.com/office/drawing/2014/main" val="10011"/>
                  </a:ext>
                </a:extLst>
              </a:tr>
              <a:tr h="253435">
                <a:tc>
                  <a:txBody>
                    <a:bodyPr/>
                    <a:lstStyle/>
                    <a:p>
                      <a:pPr algn="ctr" fontAlgn="ctr"/>
                      <a:r>
                        <a:rPr lang="en-US" altLang="zh-CN" sz="1600" b="0" i="0" u="none" strike="noStrike" dirty="0">
                          <a:effectLst/>
                          <a:latin typeface="+mj-lt"/>
                          <a:ea typeface="楷体_GB2312" pitchFamily="49" charset="-122"/>
                        </a:rPr>
                        <a:t>11</a:t>
                      </a:r>
                    </a:p>
                  </a:txBody>
                  <a:tcPr marL="9524" marR="9524" marT="9528" marB="0" anchor="ctr">
                    <a:lnL>
                      <a:noFill/>
                    </a:lnL>
                    <a:lnR>
                      <a:noFill/>
                    </a:lnR>
                    <a:lnT>
                      <a:noFill/>
                    </a:lnT>
                    <a:lnB>
                      <a:noFill/>
                    </a:lnB>
                  </a:tcPr>
                </a:tc>
                <a:tc>
                  <a:txBody>
                    <a:bodyPr/>
                    <a:lstStyle/>
                    <a:p>
                      <a:pPr algn="l" fontAlgn="ctr"/>
                      <a:r>
                        <a:rPr lang="en-US" sz="1600" b="0" i="0" u="none" strike="noStrike" dirty="0">
                          <a:solidFill>
                            <a:srgbClr val="0000FF"/>
                          </a:solidFill>
                          <a:effectLst/>
                          <a:latin typeface="+mj-lt"/>
                          <a:ea typeface="楷体_GB2312" pitchFamily="49" charset="-122"/>
                        </a:rPr>
                        <a:t>#E'T</a:t>
                      </a:r>
                    </a:p>
                  </a:txBody>
                  <a:tcPr marL="9524" marR="9524" marT="9528" marB="0" anchor="ctr">
                    <a:lnL>
                      <a:noFill/>
                    </a:lnL>
                    <a:lnR>
                      <a:noFill/>
                    </a:lnR>
                    <a:lnT>
                      <a:noFill/>
                    </a:lnT>
                    <a:lnB>
                      <a:noFill/>
                    </a:lnB>
                  </a:tcPr>
                </a:tc>
                <a:tc>
                  <a:txBody>
                    <a:bodyPr/>
                    <a:lstStyle/>
                    <a:p>
                      <a:pPr algn="l" fontAlgn="ctr"/>
                      <a:r>
                        <a:rPr lang="en-US" sz="1600" b="0" i="0" u="none" strike="noStrike" dirty="0">
                          <a:effectLst/>
                          <a:latin typeface="+mj-lt"/>
                          <a:ea typeface="楷体_GB2312" pitchFamily="49" charset="-122"/>
                        </a:rPr>
                        <a:t>    </a:t>
                      </a:r>
                      <a:r>
                        <a:rPr lang="en-US" sz="1600" b="0" i="0" u="none" strike="noStrike" dirty="0" err="1">
                          <a:effectLst/>
                          <a:latin typeface="+mj-lt"/>
                          <a:ea typeface="楷体_GB2312" pitchFamily="49" charset="-122"/>
                        </a:rPr>
                        <a:t>i</a:t>
                      </a:r>
                      <a:r>
                        <a:rPr lang="en-US" sz="1600" b="0" i="0" u="none" strike="noStrike" dirty="0">
                          <a:effectLst/>
                          <a:latin typeface="+mj-lt"/>
                          <a:ea typeface="楷体_GB2312" pitchFamily="49" charset="-122"/>
                        </a:rPr>
                        <a:t>#</a:t>
                      </a:r>
                    </a:p>
                  </a:txBody>
                  <a:tcPr marL="9524" marR="9524" marT="9528" marB="0" anchor="ctr">
                    <a:lnL>
                      <a:noFill/>
                    </a:lnL>
                    <a:lnR>
                      <a:noFill/>
                    </a:lnR>
                    <a:lnT>
                      <a:noFill/>
                    </a:lnT>
                    <a:lnB>
                      <a:noFill/>
                    </a:lnB>
                  </a:tcPr>
                </a:tc>
                <a:tc>
                  <a:txBody>
                    <a:bodyPr/>
                    <a:lstStyle/>
                    <a:p>
                      <a:pPr algn="l" fontAlgn="ctr"/>
                      <a:endParaRPr lang="zh-CN" altLang="en-US" sz="1600" b="0" i="0" u="none" strike="noStrike" dirty="0">
                        <a:solidFill>
                          <a:srgbClr val="0000FF"/>
                        </a:solidFill>
                        <a:effectLst/>
                        <a:latin typeface="+mj-lt"/>
                        <a:ea typeface="楷体_GB2312" pitchFamily="49" charset="-122"/>
                      </a:endParaRPr>
                    </a:p>
                  </a:txBody>
                  <a:tcPr marL="9524" marR="9524" marT="9528" marB="0" anchor="ctr">
                    <a:lnL>
                      <a:noFill/>
                    </a:lnL>
                    <a:lnR>
                      <a:noFill/>
                    </a:lnR>
                    <a:lnT>
                      <a:noFill/>
                    </a:lnT>
                    <a:lnB>
                      <a:noFill/>
                    </a:lnB>
                  </a:tcPr>
                </a:tc>
                <a:extLst>
                  <a:ext uri="{0D108BD9-81ED-4DB2-BD59-A6C34878D82A}">
                    <a16:rowId xmlns:a16="http://schemas.microsoft.com/office/drawing/2014/main" val="10012"/>
                  </a:ext>
                </a:extLst>
              </a:tr>
              <a:tr h="253435">
                <a:tc>
                  <a:txBody>
                    <a:bodyPr/>
                    <a:lstStyle/>
                    <a:p>
                      <a:pPr algn="ctr" fontAlgn="ctr"/>
                      <a:r>
                        <a:rPr lang="en-US" altLang="zh-CN" sz="1600" b="0" i="0" u="none" strike="noStrike" dirty="0">
                          <a:effectLst/>
                          <a:latin typeface="+mj-lt"/>
                          <a:ea typeface="楷体_GB2312" pitchFamily="49" charset="-122"/>
                        </a:rPr>
                        <a:t>12</a:t>
                      </a:r>
                    </a:p>
                  </a:txBody>
                  <a:tcPr marL="9524" marR="9524" marT="9528" marB="0" anchor="ctr">
                    <a:lnL>
                      <a:noFill/>
                    </a:lnL>
                    <a:lnR>
                      <a:noFill/>
                    </a:lnR>
                    <a:lnT>
                      <a:noFill/>
                    </a:lnT>
                    <a:lnB>
                      <a:noFill/>
                    </a:lnB>
                  </a:tcPr>
                </a:tc>
                <a:tc>
                  <a:txBody>
                    <a:bodyPr/>
                    <a:lstStyle/>
                    <a:p>
                      <a:pPr algn="l" fontAlgn="ctr"/>
                      <a:r>
                        <a:rPr lang="en-US" sz="1600" b="0" i="0" u="none" strike="noStrike" dirty="0">
                          <a:solidFill>
                            <a:srgbClr val="0000FF"/>
                          </a:solidFill>
                          <a:effectLst/>
                          <a:latin typeface="+mj-lt"/>
                          <a:ea typeface="楷体_GB2312" pitchFamily="49" charset="-122"/>
                        </a:rPr>
                        <a:t>#E'T'F</a:t>
                      </a:r>
                    </a:p>
                  </a:txBody>
                  <a:tcPr marL="9524" marR="9524" marT="9528" marB="0" anchor="ctr">
                    <a:lnL>
                      <a:noFill/>
                    </a:lnL>
                    <a:lnR>
                      <a:noFill/>
                    </a:lnR>
                    <a:lnT>
                      <a:noFill/>
                    </a:lnT>
                    <a:lnB>
                      <a:noFill/>
                    </a:lnB>
                  </a:tcPr>
                </a:tc>
                <a:tc>
                  <a:txBody>
                    <a:bodyPr/>
                    <a:lstStyle/>
                    <a:p>
                      <a:pPr algn="l" fontAlgn="ctr"/>
                      <a:r>
                        <a:rPr lang="en-US" sz="1600" b="0" i="0" u="none" strike="noStrike" dirty="0">
                          <a:effectLst/>
                          <a:latin typeface="+mj-lt"/>
                          <a:ea typeface="楷体_GB2312" pitchFamily="49" charset="-122"/>
                        </a:rPr>
                        <a:t>    </a:t>
                      </a:r>
                      <a:r>
                        <a:rPr lang="en-US" sz="1600" b="0" i="0" u="none" strike="noStrike" dirty="0" err="1">
                          <a:effectLst/>
                          <a:latin typeface="+mj-lt"/>
                          <a:ea typeface="楷体_GB2312" pitchFamily="49" charset="-122"/>
                        </a:rPr>
                        <a:t>i</a:t>
                      </a:r>
                      <a:r>
                        <a:rPr lang="en-US" sz="1600" b="0" i="0" u="none" strike="noStrike" dirty="0">
                          <a:effectLst/>
                          <a:latin typeface="+mj-lt"/>
                          <a:ea typeface="楷体_GB2312" pitchFamily="49" charset="-122"/>
                        </a:rPr>
                        <a:t>#</a:t>
                      </a:r>
                    </a:p>
                  </a:txBody>
                  <a:tcPr marL="9524" marR="9524" marT="9528" marB="0" anchor="ctr">
                    <a:lnL>
                      <a:noFill/>
                    </a:lnL>
                    <a:lnR>
                      <a:noFill/>
                    </a:lnR>
                    <a:lnT>
                      <a:noFill/>
                    </a:lnT>
                    <a:lnB>
                      <a:noFill/>
                    </a:lnB>
                  </a:tcPr>
                </a:tc>
                <a:tc>
                  <a:txBody>
                    <a:bodyPr/>
                    <a:lstStyle/>
                    <a:p>
                      <a:pPr algn="l" fontAlgn="ctr"/>
                      <a:r>
                        <a:rPr lang="en-US" sz="1600" b="0" i="0" u="none" strike="noStrike" dirty="0">
                          <a:solidFill>
                            <a:srgbClr val="0000FF"/>
                          </a:solidFill>
                          <a:effectLst/>
                          <a:latin typeface="+mj-lt"/>
                          <a:ea typeface="楷体_GB2312" pitchFamily="49" charset="-122"/>
                        </a:rPr>
                        <a:t>T→FT'</a:t>
                      </a:r>
                    </a:p>
                  </a:txBody>
                  <a:tcPr marL="9524" marR="9524" marT="9528" marB="0" anchor="ctr">
                    <a:lnL>
                      <a:noFill/>
                    </a:lnL>
                    <a:lnR>
                      <a:noFill/>
                    </a:lnR>
                    <a:lnT>
                      <a:noFill/>
                    </a:lnT>
                    <a:lnB>
                      <a:noFill/>
                    </a:lnB>
                  </a:tcPr>
                </a:tc>
                <a:extLst>
                  <a:ext uri="{0D108BD9-81ED-4DB2-BD59-A6C34878D82A}">
                    <a16:rowId xmlns:a16="http://schemas.microsoft.com/office/drawing/2014/main" val="10013"/>
                  </a:ext>
                </a:extLst>
              </a:tr>
              <a:tr h="253435">
                <a:tc>
                  <a:txBody>
                    <a:bodyPr/>
                    <a:lstStyle/>
                    <a:p>
                      <a:pPr algn="ctr" fontAlgn="ctr"/>
                      <a:r>
                        <a:rPr lang="en-US" altLang="zh-CN" sz="1600" b="0" i="0" u="none" strike="noStrike" dirty="0">
                          <a:effectLst/>
                          <a:latin typeface="+mj-lt"/>
                          <a:ea typeface="楷体_GB2312" pitchFamily="49" charset="-122"/>
                        </a:rPr>
                        <a:t>13</a:t>
                      </a:r>
                    </a:p>
                  </a:txBody>
                  <a:tcPr marL="9524" marR="9524" marT="9528" marB="0" anchor="ctr">
                    <a:lnL>
                      <a:noFill/>
                    </a:lnL>
                    <a:lnR>
                      <a:noFill/>
                    </a:lnR>
                    <a:lnT>
                      <a:noFill/>
                    </a:lnT>
                    <a:lnB>
                      <a:noFill/>
                    </a:lnB>
                  </a:tcPr>
                </a:tc>
                <a:tc>
                  <a:txBody>
                    <a:bodyPr/>
                    <a:lstStyle/>
                    <a:p>
                      <a:pPr algn="l" fontAlgn="ctr"/>
                      <a:r>
                        <a:rPr lang="en-US" sz="1600" b="0" i="0" u="none" strike="noStrike" dirty="0">
                          <a:solidFill>
                            <a:srgbClr val="0000FF"/>
                          </a:solidFill>
                          <a:effectLst/>
                          <a:latin typeface="+mj-lt"/>
                          <a:ea typeface="楷体_GB2312" pitchFamily="49" charset="-122"/>
                        </a:rPr>
                        <a:t>#</a:t>
                      </a:r>
                      <a:r>
                        <a:rPr lang="en-US" sz="1600" b="0" i="0" u="none" strike="noStrike" dirty="0" err="1">
                          <a:solidFill>
                            <a:srgbClr val="0000FF"/>
                          </a:solidFill>
                          <a:effectLst/>
                          <a:latin typeface="+mj-lt"/>
                          <a:ea typeface="楷体_GB2312" pitchFamily="49" charset="-122"/>
                        </a:rPr>
                        <a:t>E'T'i</a:t>
                      </a:r>
                      <a:endParaRPr lang="en-US" sz="1600" b="0" i="0" u="none" strike="noStrike" dirty="0">
                        <a:solidFill>
                          <a:srgbClr val="0000FF"/>
                        </a:solidFill>
                        <a:effectLst/>
                        <a:latin typeface="+mj-lt"/>
                        <a:ea typeface="楷体_GB2312" pitchFamily="49" charset="-122"/>
                      </a:endParaRPr>
                    </a:p>
                  </a:txBody>
                  <a:tcPr marL="9524" marR="9524" marT="9528" marB="0" anchor="ctr">
                    <a:lnL>
                      <a:noFill/>
                    </a:lnL>
                    <a:lnR>
                      <a:noFill/>
                    </a:lnR>
                    <a:lnT>
                      <a:noFill/>
                    </a:lnT>
                    <a:lnB>
                      <a:noFill/>
                    </a:lnB>
                  </a:tcPr>
                </a:tc>
                <a:tc>
                  <a:txBody>
                    <a:bodyPr/>
                    <a:lstStyle/>
                    <a:p>
                      <a:pPr algn="l" fontAlgn="ctr"/>
                      <a:r>
                        <a:rPr lang="en-US" sz="1600" b="0" i="0" u="none" strike="noStrike" dirty="0">
                          <a:effectLst/>
                          <a:latin typeface="+mj-lt"/>
                          <a:ea typeface="楷体_GB2312" pitchFamily="49" charset="-122"/>
                        </a:rPr>
                        <a:t>    </a:t>
                      </a:r>
                      <a:r>
                        <a:rPr lang="en-US" sz="1600" b="0" i="0" u="none" strike="noStrike" dirty="0" err="1">
                          <a:effectLst/>
                          <a:latin typeface="+mj-lt"/>
                          <a:ea typeface="楷体_GB2312" pitchFamily="49" charset="-122"/>
                        </a:rPr>
                        <a:t>i</a:t>
                      </a:r>
                      <a:r>
                        <a:rPr lang="en-US" sz="1600" b="0" i="0" u="none" strike="noStrike" dirty="0">
                          <a:effectLst/>
                          <a:latin typeface="+mj-lt"/>
                          <a:ea typeface="楷体_GB2312" pitchFamily="49" charset="-122"/>
                        </a:rPr>
                        <a:t>#</a:t>
                      </a:r>
                    </a:p>
                  </a:txBody>
                  <a:tcPr marL="9524" marR="9524" marT="9528" marB="0" anchor="ctr">
                    <a:lnL>
                      <a:noFill/>
                    </a:lnL>
                    <a:lnR>
                      <a:noFill/>
                    </a:lnR>
                    <a:lnT>
                      <a:noFill/>
                    </a:lnT>
                    <a:lnB>
                      <a:noFill/>
                    </a:lnB>
                  </a:tcPr>
                </a:tc>
                <a:tc>
                  <a:txBody>
                    <a:bodyPr/>
                    <a:lstStyle/>
                    <a:p>
                      <a:pPr algn="l" fontAlgn="ctr"/>
                      <a:r>
                        <a:rPr lang="en-US" sz="1600" b="0" i="0" u="none" strike="noStrike" dirty="0" err="1">
                          <a:solidFill>
                            <a:srgbClr val="0000FF"/>
                          </a:solidFill>
                          <a:effectLst/>
                          <a:latin typeface="+mj-lt"/>
                          <a:ea typeface="楷体_GB2312" pitchFamily="49" charset="-122"/>
                        </a:rPr>
                        <a:t>F→i</a:t>
                      </a:r>
                      <a:endParaRPr lang="en-US" sz="1600" b="0" i="0" u="none" strike="noStrike" dirty="0">
                        <a:solidFill>
                          <a:srgbClr val="0000FF"/>
                        </a:solidFill>
                        <a:effectLst/>
                        <a:latin typeface="+mj-lt"/>
                        <a:ea typeface="楷体_GB2312" pitchFamily="49" charset="-122"/>
                      </a:endParaRPr>
                    </a:p>
                  </a:txBody>
                  <a:tcPr marL="9524" marR="9524" marT="9528" marB="0" anchor="ctr">
                    <a:lnL>
                      <a:noFill/>
                    </a:lnL>
                    <a:lnR>
                      <a:noFill/>
                    </a:lnR>
                    <a:lnT>
                      <a:noFill/>
                    </a:lnT>
                    <a:lnB>
                      <a:noFill/>
                    </a:lnB>
                  </a:tcPr>
                </a:tc>
                <a:extLst>
                  <a:ext uri="{0D108BD9-81ED-4DB2-BD59-A6C34878D82A}">
                    <a16:rowId xmlns:a16="http://schemas.microsoft.com/office/drawing/2014/main" val="10014"/>
                  </a:ext>
                </a:extLst>
              </a:tr>
              <a:tr h="253435">
                <a:tc>
                  <a:txBody>
                    <a:bodyPr/>
                    <a:lstStyle/>
                    <a:p>
                      <a:pPr algn="ctr" fontAlgn="ctr"/>
                      <a:r>
                        <a:rPr lang="en-US" altLang="zh-CN" sz="1600" b="0" i="0" u="none" strike="noStrike" dirty="0">
                          <a:effectLst/>
                          <a:latin typeface="+mj-lt"/>
                          <a:ea typeface="楷体_GB2312" pitchFamily="49" charset="-122"/>
                        </a:rPr>
                        <a:t>14</a:t>
                      </a:r>
                    </a:p>
                  </a:txBody>
                  <a:tcPr marL="9524" marR="9524" marT="9528" marB="0" anchor="ctr">
                    <a:lnL>
                      <a:noFill/>
                    </a:lnL>
                    <a:lnR>
                      <a:noFill/>
                    </a:lnR>
                    <a:lnT>
                      <a:noFill/>
                    </a:lnT>
                    <a:lnB>
                      <a:noFill/>
                    </a:lnB>
                  </a:tcPr>
                </a:tc>
                <a:tc>
                  <a:txBody>
                    <a:bodyPr/>
                    <a:lstStyle/>
                    <a:p>
                      <a:pPr algn="l" fontAlgn="ctr"/>
                      <a:r>
                        <a:rPr lang="en-US" sz="1600" b="0" i="0" u="none" strike="noStrike" dirty="0">
                          <a:solidFill>
                            <a:srgbClr val="0000FF"/>
                          </a:solidFill>
                          <a:effectLst/>
                          <a:latin typeface="+mj-lt"/>
                          <a:ea typeface="楷体_GB2312" pitchFamily="49" charset="-122"/>
                        </a:rPr>
                        <a:t>#E'T'</a:t>
                      </a:r>
                    </a:p>
                  </a:txBody>
                  <a:tcPr marL="9524" marR="9524" marT="9528" marB="0" anchor="ctr">
                    <a:lnL>
                      <a:noFill/>
                    </a:lnL>
                    <a:lnR>
                      <a:noFill/>
                    </a:lnR>
                    <a:lnT>
                      <a:noFill/>
                    </a:lnT>
                    <a:lnB>
                      <a:noFill/>
                    </a:lnB>
                  </a:tcPr>
                </a:tc>
                <a:tc>
                  <a:txBody>
                    <a:bodyPr/>
                    <a:lstStyle/>
                    <a:p>
                      <a:pPr algn="l" fontAlgn="ctr"/>
                      <a:r>
                        <a:rPr lang="zh-CN" altLang="en-US" sz="1600" b="0" i="0" u="none" strike="noStrike" dirty="0">
                          <a:effectLst/>
                          <a:latin typeface="+mj-lt"/>
                          <a:ea typeface="楷体_GB2312" pitchFamily="49" charset="-122"/>
                        </a:rPr>
                        <a:t>     </a:t>
                      </a:r>
                      <a:r>
                        <a:rPr lang="en-US" altLang="zh-CN" sz="1600" b="0" i="0" u="none" strike="noStrike" dirty="0">
                          <a:effectLst/>
                          <a:latin typeface="+mj-lt"/>
                          <a:ea typeface="楷体_GB2312" pitchFamily="49" charset="-122"/>
                        </a:rPr>
                        <a:t>#</a:t>
                      </a:r>
                    </a:p>
                  </a:txBody>
                  <a:tcPr marL="9524" marR="9524" marT="9528" marB="0" anchor="ctr">
                    <a:lnL>
                      <a:noFill/>
                    </a:lnL>
                    <a:lnR>
                      <a:noFill/>
                    </a:lnR>
                    <a:lnT>
                      <a:noFill/>
                    </a:lnT>
                    <a:lnB>
                      <a:noFill/>
                    </a:lnB>
                  </a:tcPr>
                </a:tc>
                <a:tc>
                  <a:txBody>
                    <a:bodyPr/>
                    <a:lstStyle/>
                    <a:p>
                      <a:pPr algn="l" fontAlgn="ctr"/>
                      <a:endParaRPr lang="zh-CN" altLang="en-US" sz="1600" b="0" i="0" u="none" strike="noStrike" dirty="0">
                        <a:solidFill>
                          <a:srgbClr val="0000FF"/>
                        </a:solidFill>
                        <a:effectLst/>
                        <a:latin typeface="+mj-lt"/>
                        <a:ea typeface="楷体_GB2312" pitchFamily="49" charset="-122"/>
                      </a:endParaRPr>
                    </a:p>
                  </a:txBody>
                  <a:tcPr marL="9524" marR="9524" marT="9528" marB="0" anchor="ctr">
                    <a:lnL>
                      <a:noFill/>
                    </a:lnL>
                    <a:lnR>
                      <a:noFill/>
                    </a:lnR>
                    <a:lnT>
                      <a:noFill/>
                    </a:lnT>
                    <a:lnB>
                      <a:noFill/>
                    </a:lnB>
                  </a:tcPr>
                </a:tc>
                <a:extLst>
                  <a:ext uri="{0D108BD9-81ED-4DB2-BD59-A6C34878D82A}">
                    <a16:rowId xmlns:a16="http://schemas.microsoft.com/office/drawing/2014/main" val="10015"/>
                  </a:ext>
                </a:extLst>
              </a:tr>
              <a:tr h="253435">
                <a:tc>
                  <a:txBody>
                    <a:bodyPr/>
                    <a:lstStyle/>
                    <a:p>
                      <a:pPr algn="ctr" fontAlgn="ctr"/>
                      <a:r>
                        <a:rPr lang="en-US" altLang="zh-CN" sz="1600" b="0" i="0" u="none" strike="noStrike" dirty="0">
                          <a:effectLst/>
                          <a:latin typeface="+mj-lt"/>
                          <a:ea typeface="楷体_GB2312" pitchFamily="49" charset="-122"/>
                        </a:rPr>
                        <a:t>15</a:t>
                      </a:r>
                    </a:p>
                  </a:txBody>
                  <a:tcPr marL="9524" marR="9524" marT="9528" marB="0" anchor="ctr">
                    <a:lnL>
                      <a:noFill/>
                    </a:lnL>
                    <a:lnR>
                      <a:noFill/>
                    </a:lnR>
                    <a:lnT>
                      <a:noFill/>
                    </a:lnT>
                    <a:lnB>
                      <a:noFill/>
                    </a:lnB>
                  </a:tcPr>
                </a:tc>
                <a:tc>
                  <a:txBody>
                    <a:bodyPr/>
                    <a:lstStyle/>
                    <a:p>
                      <a:pPr algn="l" fontAlgn="ctr"/>
                      <a:r>
                        <a:rPr lang="en-US" sz="1600" b="0" i="0" u="none" strike="noStrike" dirty="0">
                          <a:solidFill>
                            <a:srgbClr val="0000FF"/>
                          </a:solidFill>
                          <a:effectLst/>
                          <a:latin typeface="+mj-lt"/>
                          <a:ea typeface="楷体_GB2312" pitchFamily="49" charset="-122"/>
                        </a:rPr>
                        <a:t>#E'</a:t>
                      </a:r>
                    </a:p>
                  </a:txBody>
                  <a:tcPr marL="9524" marR="9524" marT="9528" marB="0" anchor="ctr">
                    <a:lnL>
                      <a:noFill/>
                    </a:lnL>
                    <a:lnR>
                      <a:noFill/>
                    </a:lnR>
                    <a:lnT>
                      <a:noFill/>
                    </a:lnT>
                    <a:lnB>
                      <a:noFill/>
                    </a:lnB>
                  </a:tcPr>
                </a:tc>
                <a:tc>
                  <a:txBody>
                    <a:bodyPr/>
                    <a:lstStyle/>
                    <a:p>
                      <a:pPr algn="l" fontAlgn="ctr"/>
                      <a:r>
                        <a:rPr lang="zh-CN" altLang="en-US" sz="1600" b="0" i="0" u="none" strike="noStrike" dirty="0">
                          <a:effectLst/>
                          <a:latin typeface="+mj-lt"/>
                          <a:ea typeface="楷体_GB2312" pitchFamily="49" charset="-122"/>
                        </a:rPr>
                        <a:t>     </a:t>
                      </a:r>
                      <a:r>
                        <a:rPr lang="en-US" altLang="zh-CN" sz="1600" b="0" i="0" u="none" strike="noStrike" dirty="0">
                          <a:effectLst/>
                          <a:latin typeface="+mj-lt"/>
                          <a:ea typeface="楷体_GB2312" pitchFamily="49" charset="-122"/>
                        </a:rPr>
                        <a:t>#</a:t>
                      </a:r>
                    </a:p>
                  </a:txBody>
                  <a:tcPr marL="9524" marR="9524" marT="9528" marB="0" anchor="ctr">
                    <a:lnL>
                      <a:noFill/>
                    </a:lnL>
                    <a:lnR>
                      <a:noFill/>
                    </a:lnR>
                    <a:lnT>
                      <a:noFill/>
                    </a:lnT>
                    <a:lnB>
                      <a:noFill/>
                    </a:lnB>
                  </a:tcPr>
                </a:tc>
                <a:tc>
                  <a:txBody>
                    <a:bodyPr/>
                    <a:lstStyle/>
                    <a:p>
                      <a:pPr algn="l" fontAlgn="ctr"/>
                      <a:r>
                        <a:rPr lang="en-US" sz="1600" b="0" i="0" u="none" strike="noStrike" dirty="0">
                          <a:solidFill>
                            <a:srgbClr val="0000FF"/>
                          </a:solidFill>
                          <a:effectLst/>
                          <a:latin typeface="+mj-lt"/>
                          <a:ea typeface="楷体_GB2312" pitchFamily="49" charset="-122"/>
                        </a:rPr>
                        <a:t>T'→</a:t>
                      </a:r>
                      <a:r>
                        <a:rPr lang="el-GR" sz="1600" b="0" i="0" u="none" strike="noStrike" dirty="0">
                          <a:solidFill>
                            <a:srgbClr val="0000FF"/>
                          </a:solidFill>
                          <a:effectLst/>
                          <a:latin typeface="+mj-lt"/>
                          <a:ea typeface="楷体_GB2312" pitchFamily="49" charset="-122"/>
                        </a:rPr>
                        <a:t>ε</a:t>
                      </a:r>
                    </a:p>
                  </a:txBody>
                  <a:tcPr marL="9524" marR="9524" marT="9528" marB="0" anchor="ctr">
                    <a:lnL>
                      <a:noFill/>
                    </a:lnL>
                    <a:lnR>
                      <a:noFill/>
                    </a:lnR>
                    <a:lnT>
                      <a:noFill/>
                    </a:lnT>
                    <a:lnB>
                      <a:noFill/>
                    </a:lnB>
                  </a:tcPr>
                </a:tc>
                <a:extLst>
                  <a:ext uri="{0D108BD9-81ED-4DB2-BD59-A6C34878D82A}">
                    <a16:rowId xmlns:a16="http://schemas.microsoft.com/office/drawing/2014/main" val="10016"/>
                  </a:ext>
                </a:extLst>
              </a:tr>
              <a:tr h="253435">
                <a:tc>
                  <a:txBody>
                    <a:bodyPr/>
                    <a:lstStyle/>
                    <a:p>
                      <a:pPr algn="ctr" fontAlgn="ctr"/>
                      <a:r>
                        <a:rPr lang="en-US" altLang="zh-CN" sz="1600" b="0" i="0" u="none" strike="noStrike" dirty="0">
                          <a:effectLst/>
                          <a:latin typeface="+mj-lt"/>
                          <a:ea typeface="楷体_GB2312" pitchFamily="49" charset="-122"/>
                        </a:rPr>
                        <a:t>16</a:t>
                      </a:r>
                    </a:p>
                  </a:txBody>
                  <a:tcPr marL="9524" marR="9524" marT="9528" marB="0" anchor="ctr">
                    <a:lnL>
                      <a:noFill/>
                    </a:lnL>
                    <a:lnR>
                      <a:noFill/>
                    </a:lnR>
                    <a:lnT>
                      <a:noFill/>
                    </a:lnT>
                    <a:lnB>
                      <a:noFill/>
                    </a:lnB>
                  </a:tcPr>
                </a:tc>
                <a:tc>
                  <a:txBody>
                    <a:bodyPr/>
                    <a:lstStyle/>
                    <a:p>
                      <a:pPr algn="l" fontAlgn="ctr"/>
                      <a:r>
                        <a:rPr lang="en-US" altLang="zh-CN" sz="1600" b="0" i="0" u="none" strike="noStrike" dirty="0">
                          <a:solidFill>
                            <a:srgbClr val="0000FF"/>
                          </a:solidFill>
                          <a:effectLst/>
                          <a:latin typeface="+mj-lt"/>
                          <a:ea typeface="楷体_GB2312" pitchFamily="49" charset="-122"/>
                        </a:rPr>
                        <a:t>#</a:t>
                      </a:r>
                    </a:p>
                  </a:txBody>
                  <a:tcPr marL="9524" marR="9524" marT="9528" marB="0" anchor="ctr">
                    <a:lnL>
                      <a:noFill/>
                    </a:lnL>
                    <a:lnR>
                      <a:noFill/>
                    </a:lnR>
                    <a:lnT>
                      <a:noFill/>
                    </a:lnT>
                    <a:lnB>
                      <a:noFill/>
                    </a:lnB>
                  </a:tcPr>
                </a:tc>
                <a:tc>
                  <a:txBody>
                    <a:bodyPr/>
                    <a:lstStyle/>
                    <a:p>
                      <a:pPr algn="l" fontAlgn="ctr"/>
                      <a:r>
                        <a:rPr lang="zh-CN" altLang="en-US" sz="1600" b="0" i="0" u="none" strike="noStrike" dirty="0">
                          <a:effectLst/>
                          <a:latin typeface="+mj-lt"/>
                          <a:ea typeface="楷体_GB2312" pitchFamily="49" charset="-122"/>
                        </a:rPr>
                        <a:t>     </a:t>
                      </a:r>
                      <a:r>
                        <a:rPr lang="en-US" altLang="zh-CN" sz="1600" b="0" i="0" u="none" strike="noStrike" dirty="0">
                          <a:effectLst/>
                          <a:latin typeface="+mj-lt"/>
                          <a:ea typeface="楷体_GB2312" pitchFamily="49" charset="-122"/>
                        </a:rPr>
                        <a:t>#</a:t>
                      </a:r>
                    </a:p>
                  </a:txBody>
                  <a:tcPr marL="9524" marR="9524" marT="9528" marB="0" anchor="ctr">
                    <a:lnL>
                      <a:noFill/>
                    </a:lnL>
                    <a:lnR>
                      <a:noFill/>
                    </a:lnR>
                    <a:lnT>
                      <a:noFill/>
                    </a:lnT>
                    <a:lnB>
                      <a:noFill/>
                    </a:lnB>
                  </a:tcPr>
                </a:tc>
                <a:tc>
                  <a:txBody>
                    <a:bodyPr/>
                    <a:lstStyle/>
                    <a:p>
                      <a:pPr algn="l" fontAlgn="ctr"/>
                      <a:r>
                        <a:rPr lang="en-US" sz="1600" b="0" i="0" u="none" strike="noStrike" dirty="0">
                          <a:solidFill>
                            <a:srgbClr val="0000FF"/>
                          </a:solidFill>
                          <a:effectLst/>
                          <a:latin typeface="+mj-lt"/>
                          <a:ea typeface="楷体_GB2312" pitchFamily="49" charset="-122"/>
                        </a:rPr>
                        <a:t>E→</a:t>
                      </a:r>
                      <a:r>
                        <a:rPr lang="el-GR" sz="1600" b="0" i="0" u="none" strike="noStrike" dirty="0">
                          <a:solidFill>
                            <a:srgbClr val="0000FF"/>
                          </a:solidFill>
                          <a:effectLst/>
                          <a:latin typeface="+mj-lt"/>
                          <a:ea typeface="楷体_GB2312" pitchFamily="49" charset="-122"/>
                        </a:rPr>
                        <a:t>ε</a:t>
                      </a:r>
                    </a:p>
                  </a:txBody>
                  <a:tcPr marL="9524" marR="9524" marT="9528" marB="0" anchor="ctr">
                    <a:lnL>
                      <a:noFill/>
                    </a:lnL>
                    <a:lnR>
                      <a:noFill/>
                    </a:lnR>
                    <a:lnT>
                      <a:noFill/>
                    </a:lnT>
                    <a:lnB>
                      <a:noFill/>
                    </a:lnB>
                  </a:tcPr>
                </a:tc>
                <a:extLst>
                  <a:ext uri="{0D108BD9-81ED-4DB2-BD59-A6C34878D82A}">
                    <a16:rowId xmlns:a16="http://schemas.microsoft.com/office/drawing/2014/main" val="10017"/>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LL(1)</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如果</a:t>
            </a:r>
            <a:r>
              <a:rPr kumimoji="0" lang="zh-CN" altLang="en-US" sz="2800" b="0" i="0" u="none" strike="noStrike" kern="1200" cap="none" spc="0" normalizeH="0" baseline="0" noProof="0" dirty="0">
                <a:ln>
                  <a:noFill/>
                </a:ln>
                <a:solidFill>
                  <a:srgbClr val="0000CC"/>
                </a:solidFill>
                <a:effectLst/>
                <a:uLnTx/>
                <a:uFillTx/>
                <a:latin typeface="+mj-lt"/>
                <a:ea typeface="楷体_GB2312" pitchFamily="49" charset="-122"/>
                <a:cs typeface="+mn-cs"/>
              </a:rPr>
              <a:t>文法</a:t>
            </a:r>
            <a:r>
              <a:rPr kumimoji="0" lang="en-US" altLang="zh-CN" sz="2800" b="0" i="0" u="none" strike="noStrike" kern="1200" cap="none" spc="0" normalizeH="0" baseline="0" noProof="0" dirty="0">
                <a:ln>
                  <a:noFill/>
                </a:ln>
                <a:solidFill>
                  <a:srgbClr val="0000CC"/>
                </a:solidFill>
                <a:effectLst/>
                <a:uLnTx/>
                <a:uFillTx/>
                <a:latin typeface="+mj-lt"/>
                <a:ea typeface="楷体_GB2312" pitchFamily="49" charset="-122"/>
                <a:cs typeface="+mn-cs"/>
              </a:rPr>
              <a:t>G</a:t>
            </a:r>
            <a:r>
              <a:rPr kumimoji="0" lang="zh-CN" altLang="en-US" sz="2800" b="0" i="0" u="none" strike="noStrike" kern="1200" cap="none" spc="0" normalizeH="0" baseline="0" noProof="0" dirty="0">
                <a:ln>
                  <a:noFill/>
                </a:ln>
                <a:solidFill>
                  <a:srgbClr val="0000CC"/>
                </a:solidFill>
                <a:effectLst/>
                <a:uLnTx/>
                <a:uFillTx/>
                <a:latin typeface="+mj-lt"/>
                <a:ea typeface="楷体_GB2312" pitchFamily="49" charset="-122"/>
                <a:cs typeface="+mn-cs"/>
              </a:rPr>
              <a:t>是左递归或二义的</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，那么</a:t>
            </a:r>
            <a:r>
              <a:rPr kumimoji="0" lang="zh-CN" altLang="en-US" sz="2800" b="0" i="0" u="none" strike="noStrike" kern="1200" cap="none" spc="0" normalizeH="0" baseline="0" noProof="0" dirty="0">
                <a:ln>
                  <a:noFill/>
                </a:ln>
                <a:solidFill>
                  <a:srgbClr val="0000CC"/>
                </a:solidFill>
                <a:effectLst/>
                <a:uLnTx/>
                <a:uFillTx/>
                <a:latin typeface="+mj-lt"/>
                <a:ea typeface="楷体_GB2312" pitchFamily="49" charset="-122"/>
                <a:cs typeface="+mn-cs"/>
              </a:rPr>
              <a:t>分析表</a:t>
            </a:r>
            <a:r>
              <a:rPr kumimoji="0" lang="en-US" altLang="zh-CN" sz="2800" b="0" i="0" u="none" strike="noStrike" kern="1200" cap="none" spc="0" normalizeH="0" baseline="0" noProof="0" dirty="0">
                <a:ln>
                  <a:noFill/>
                </a:ln>
                <a:solidFill>
                  <a:srgbClr val="0000CC"/>
                </a:solidFill>
                <a:effectLst/>
                <a:uLnTx/>
                <a:uFillTx/>
                <a:latin typeface="+mj-lt"/>
                <a:ea typeface="楷体_GB2312" pitchFamily="49" charset="-122"/>
                <a:cs typeface="+mn-cs"/>
              </a:rPr>
              <a:t>M</a:t>
            </a:r>
            <a:r>
              <a:rPr kumimoji="0" lang="zh-CN" altLang="en-US" sz="2800" b="0" i="0" u="none" strike="noStrike" kern="1200" cap="none" spc="0" normalizeH="0" baseline="0" noProof="0" dirty="0">
                <a:ln>
                  <a:noFill/>
                </a:ln>
                <a:solidFill>
                  <a:srgbClr val="0000CC"/>
                </a:solidFill>
                <a:effectLst/>
                <a:uLnTx/>
                <a:uFillTx/>
                <a:latin typeface="+mj-lt"/>
                <a:ea typeface="楷体_GB2312" pitchFamily="49" charset="-122"/>
                <a:cs typeface="+mn-cs"/>
              </a:rPr>
              <a:t>至少含有一个多重定义入口</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因此，</a:t>
            </a:r>
            <a:r>
              <a:rPr kumimoji="0" lang="zh-CN" altLang="en-US" sz="2800" b="0" i="0" u="none" strike="noStrike" kern="1200" cap="none" spc="0" normalizeH="0" baseline="0" noProof="0" dirty="0">
                <a:ln>
                  <a:noFill/>
                </a:ln>
                <a:solidFill>
                  <a:srgbClr val="0000CC"/>
                </a:solidFill>
                <a:effectLst/>
                <a:uLnTx/>
                <a:uFillTx/>
                <a:latin typeface="+mj-lt"/>
                <a:ea typeface="楷体_GB2312" pitchFamily="49" charset="-122"/>
                <a:cs typeface="+mn-cs"/>
              </a:rPr>
              <a:t>消除左递归</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和</a:t>
            </a:r>
            <a:r>
              <a:rPr kumimoji="0" lang="zh-CN" altLang="en-US" sz="2800" b="0" i="0" u="none" strike="noStrike" kern="1200" cap="none" spc="0" normalizeH="0" baseline="0" noProof="0" dirty="0">
                <a:ln>
                  <a:noFill/>
                </a:ln>
                <a:solidFill>
                  <a:srgbClr val="0000CC"/>
                </a:solidFill>
                <a:effectLst/>
                <a:uLnTx/>
                <a:uFillTx/>
                <a:latin typeface="+mj-lt"/>
                <a:ea typeface="楷体_GB2312" pitchFamily="49" charset="-122"/>
                <a:cs typeface="+mn-cs"/>
              </a:rPr>
              <a:t>提取左因子</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将</a:t>
            </a:r>
            <a:r>
              <a:rPr kumimoji="0" lang="zh-CN" altLang="en-US" sz="2800" b="0" i="0" u="none" strike="noStrike" kern="1200" cap="none" spc="0" normalizeH="0" baseline="0" noProof="0" dirty="0">
                <a:ln>
                  <a:noFill/>
                </a:ln>
                <a:solidFill>
                  <a:srgbClr val="0000CC"/>
                </a:solidFill>
                <a:effectLst/>
                <a:uLnTx/>
                <a:uFillTx/>
                <a:latin typeface="+mj-lt"/>
                <a:ea typeface="楷体_GB2312" pitchFamily="49" charset="-122"/>
                <a:cs typeface="+mn-cs"/>
              </a:rPr>
              <a:t>有助于获得无多重定义的分析表</a:t>
            </a:r>
            <a:r>
              <a:rPr kumimoji="0" lang="en-US" altLang="zh-CN" sz="2800" b="0" i="0" u="none" strike="noStrike" kern="1200" cap="none" spc="0" normalizeH="0" baseline="0" noProof="0" dirty="0">
                <a:ln>
                  <a:noFill/>
                </a:ln>
                <a:solidFill>
                  <a:srgbClr val="0000CC"/>
                </a:solidFill>
                <a:effectLst/>
                <a:uLnTx/>
                <a:uFillTx/>
                <a:latin typeface="+mj-lt"/>
                <a:ea typeface="楷体_GB2312" pitchFamily="49" charset="-122"/>
                <a:cs typeface="+mn-cs"/>
              </a:rPr>
              <a:t>M</a:t>
            </a:r>
            <a:endPar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一个文法</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若它的分析表</a:t>
            </a:r>
            <a:r>
              <a:rPr kumimoji="0" lang="en-US" altLang="zh-CN" sz="2800" b="0" i="0" u="none" strike="noStrike" kern="1200" cap="none" spc="0" normalizeH="0" baseline="0" noProof="0" dirty="0">
                <a:ln>
                  <a:noFill/>
                </a:ln>
                <a:solidFill>
                  <a:srgbClr val="0000CC"/>
                </a:solidFill>
                <a:effectLst/>
                <a:uLnTx/>
                <a:uFillTx/>
                <a:latin typeface="+mj-lt"/>
                <a:ea typeface="楷体_GB2312" pitchFamily="49" charset="-122"/>
                <a:cs typeface="+mn-cs"/>
              </a:rPr>
              <a:t>M</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不含多重定义入口</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则称它是一个</a:t>
            </a:r>
            <a:r>
              <a:rPr kumimoji="0" lang="en-US" altLang="zh-CN" sz="2800" b="0" i="0" u="none" strike="noStrike" kern="1200" cap="none" spc="0" normalizeH="0" baseline="0" noProof="0" dirty="0">
                <a:ln>
                  <a:noFill/>
                </a:ln>
                <a:solidFill>
                  <a:schemeClr val="tx2"/>
                </a:solidFill>
                <a:effectLst/>
                <a:uLnTx/>
                <a:uFillTx/>
                <a:latin typeface="+mj-lt"/>
                <a:ea typeface="楷体_GB2312" pitchFamily="49" charset="-122"/>
                <a:cs typeface="+mn-cs"/>
              </a:rPr>
              <a:t>LL(1)</a:t>
            </a:r>
            <a:r>
              <a:rPr kumimoji="0" lang="zh-CN" altLang="en-US" sz="2800" b="0" i="0" u="none" strike="noStrike" kern="1200" cap="none" spc="0" normalizeH="0" baseline="0" noProof="0" dirty="0">
                <a:ln>
                  <a:noFill/>
                </a:ln>
                <a:solidFill>
                  <a:schemeClr val="tx2"/>
                </a:solidFill>
                <a:effectLst/>
                <a:uLnTx/>
                <a:uFillTx/>
                <a:latin typeface="+mj-lt"/>
                <a:ea typeface="楷体_GB2312" pitchFamily="49" charset="-122"/>
                <a:cs typeface="+mn-cs"/>
              </a:rPr>
              <a:t>文法</a:t>
            </a:r>
            <a:endPar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rgbClr val="0000CC"/>
                </a:solidFill>
                <a:effectLst/>
                <a:uLnTx/>
                <a:uFillTx/>
                <a:latin typeface="+mj-lt"/>
                <a:ea typeface="楷体_GB2312" pitchFamily="49" charset="-122"/>
                <a:cs typeface="+mn-cs"/>
              </a:rPr>
              <a:t>一个文法</a:t>
            </a:r>
            <a:r>
              <a:rPr kumimoji="0" lang="en-US" altLang="zh-CN" sz="2800" b="0" i="0" u="none" strike="noStrike" kern="1200" cap="none" spc="0" normalizeH="0" baseline="0" noProof="0" dirty="0">
                <a:ln>
                  <a:noFill/>
                </a:ln>
                <a:solidFill>
                  <a:srgbClr val="0000CC"/>
                </a:solidFill>
                <a:effectLst/>
                <a:uLnTx/>
                <a:uFillTx/>
                <a:latin typeface="+mj-lt"/>
                <a:ea typeface="楷体_GB2312" pitchFamily="49" charset="-122"/>
                <a:cs typeface="+mn-cs"/>
              </a:rPr>
              <a:t>G</a:t>
            </a:r>
            <a:r>
              <a:rPr kumimoji="0" lang="zh-CN" altLang="en-US" sz="2800" b="0" i="0" u="none" strike="noStrike" kern="1200" cap="none" spc="0" normalizeH="0" baseline="0" noProof="0" dirty="0">
                <a:ln>
                  <a:noFill/>
                </a:ln>
                <a:solidFill>
                  <a:srgbClr val="0000CC"/>
                </a:solidFill>
                <a:effectLst/>
                <a:uLnTx/>
                <a:uFillTx/>
                <a:latin typeface="+mj-lt"/>
                <a:ea typeface="楷体_GB2312" pitchFamily="49" charset="-122"/>
                <a:cs typeface="+mn-cs"/>
              </a:rPr>
              <a:t>的预测分析表</a:t>
            </a:r>
            <a:r>
              <a:rPr kumimoji="0" lang="en-US" altLang="zh-CN" sz="2800" b="0" i="0" u="none" strike="noStrike" kern="1200" cap="none" spc="0" normalizeH="0" baseline="0" noProof="0" dirty="0">
                <a:ln>
                  <a:noFill/>
                </a:ln>
                <a:solidFill>
                  <a:srgbClr val="0000CC"/>
                </a:solidFill>
                <a:effectLst/>
                <a:uLnTx/>
                <a:uFillTx/>
                <a:latin typeface="+mj-lt"/>
                <a:ea typeface="楷体_GB2312" pitchFamily="49" charset="-122"/>
                <a:cs typeface="+mn-cs"/>
              </a:rPr>
              <a:t>M</a:t>
            </a:r>
            <a:r>
              <a:rPr kumimoji="0" lang="zh-CN" altLang="en-US" sz="2800" b="0" i="0" u="none" strike="noStrike" kern="1200" cap="none" spc="0" normalizeH="0" baseline="0" noProof="0" dirty="0">
                <a:ln>
                  <a:noFill/>
                </a:ln>
                <a:solidFill>
                  <a:srgbClr val="0000CC"/>
                </a:solidFill>
                <a:effectLst/>
                <a:uLnTx/>
                <a:uFillTx/>
                <a:latin typeface="+mj-lt"/>
                <a:ea typeface="楷体_GB2312" pitchFamily="49" charset="-122"/>
                <a:cs typeface="+mn-cs"/>
              </a:rPr>
              <a:t>不含多重定义入口，当且仅当该文法为</a:t>
            </a:r>
            <a:r>
              <a:rPr kumimoji="0" lang="en-US" altLang="zh-CN" sz="2800" b="0" i="0" u="none" strike="noStrike" kern="1200" cap="none" spc="0" normalizeH="0" baseline="0" noProof="0" dirty="0">
                <a:ln>
                  <a:noFill/>
                </a:ln>
                <a:solidFill>
                  <a:srgbClr val="0000CC"/>
                </a:solidFill>
                <a:effectLst/>
                <a:uLnTx/>
                <a:uFillTx/>
                <a:latin typeface="+mj-lt"/>
                <a:ea typeface="楷体_GB2312" pitchFamily="49" charset="-122"/>
                <a:cs typeface="+mn-cs"/>
              </a:rPr>
              <a:t>LL(1)</a:t>
            </a:r>
            <a:r>
              <a:rPr kumimoji="0" lang="zh-CN" altLang="en-US" sz="2800" b="0" i="0" u="none" strike="noStrike" kern="1200" cap="none" spc="0" normalizeH="0" baseline="0" noProof="0" dirty="0">
                <a:ln>
                  <a:noFill/>
                </a:ln>
                <a:solidFill>
                  <a:srgbClr val="0000CC"/>
                </a:solidFill>
                <a:effectLst/>
                <a:uLnTx/>
                <a:uFillTx/>
                <a:latin typeface="+mj-lt"/>
                <a:ea typeface="楷体_GB2312" pitchFamily="49" charset="-122"/>
                <a:cs typeface="+mn-cs"/>
              </a:rPr>
              <a:t>的</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57348"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2024/4/6</a:t>
            </a:fld>
            <a:endParaRPr lang="zh-TW" altLang="en-US" sz="1400" dirty="0">
              <a:solidFill>
                <a:schemeClr val="tx2"/>
              </a:solidFill>
            </a:endParaRPr>
          </a:p>
        </p:txBody>
      </p:sp>
      <p:sp>
        <p:nvSpPr>
          <p:cNvPr id="57349"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45</a:t>
            </a:fld>
            <a:endParaRPr lang="zh-TW" altLang="en-US" sz="1400" dirty="0">
              <a:solidFill>
                <a:schemeClr val="tx2"/>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LL(1)</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25000"/>
              </a:lnSpc>
              <a:spcBef>
                <a:spcPts val="600"/>
              </a:spcBef>
              <a:spcAft>
                <a:spcPct val="0"/>
              </a:spcAft>
              <a:buClr>
                <a:schemeClr val="accent1"/>
              </a:buClr>
              <a:buSzPct val="76000"/>
              <a:buFont typeface="Wingdings 3" panose="05040102010807070707" pitchFamily="18" charset="2"/>
              <a:buChar char=""/>
              <a:defRPr/>
            </a:pP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1"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一个文法</a:t>
            </a: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G</a:t>
            </a:r>
            <a:r>
              <a:rPr kumimoji="1"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为</a:t>
            </a: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LL(1)</a:t>
            </a:r>
            <a:r>
              <a:rPr kumimoji="1"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的，当且仅当对于文法</a:t>
            </a: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G</a:t>
            </a:r>
            <a:r>
              <a:rPr kumimoji="1"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中每一个非终结符</a:t>
            </a: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A</a:t>
            </a:r>
            <a:r>
              <a:rPr kumimoji="1"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的任何两个产生式</a:t>
            </a:r>
            <a:r>
              <a:rPr kumimoji="1" lang="en-US" altLang="zh-CN" sz="2800" b="0" i="0" u="none" strike="noStrike" kern="1200" cap="none" spc="0" normalizeH="0" baseline="0" noProof="0" dirty="0">
                <a:ln>
                  <a:noFill/>
                </a:ln>
                <a:solidFill>
                  <a:srgbClr val="0000FF"/>
                </a:solidFill>
                <a:effectLst/>
                <a:uLnTx/>
                <a:uFillTx/>
                <a:latin typeface="+mj-lt"/>
                <a:ea typeface="楷体_GB2312" pitchFamily="49" charset="-122"/>
                <a:cs typeface="+mn-cs"/>
              </a:rPr>
              <a:t>A→ </a:t>
            </a:r>
            <a:r>
              <a:rPr kumimoji="1" lang="en-US" altLang="zh-CN" sz="2800" b="0" i="0" u="none" strike="noStrike" kern="1200" cap="none" spc="0" normalizeH="0" baseline="0" noProof="0" dirty="0">
                <a:ln>
                  <a:noFill/>
                </a:ln>
                <a:solidFill>
                  <a:srgbClr val="0000FF"/>
                </a:solidFill>
                <a:effectLst/>
                <a:uLnTx/>
                <a:uFillTx/>
                <a:latin typeface="+mj-lt"/>
                <a:ea typeface="楷体_GB2312" pitchFamily="49" charset="-122"/>
                <a:cs typeface="+mn-cs"/>
                <a:sym typeface="Symbol" panose="05050102010706020507" pitchFamily="18" charset="2"/>
              </a:rPr>
              <a:t></a:t>
            </a:r>
            <a:r>
              <a:rPr kumimoji="1" lang="en-US" altLang="zh-CN" sz="2800" b="0" i="0" u="none" strike="noStrike" kern="1200" cap="none" spc="0" normalizeH="0" baseline="-25000" noProof="0" dirty="0">
                <a:ln>
                  <a:noFill/>
                </a:ln>
                <a:solidFill>
                  <a:srgbClr val="0000FF"/>
                </a:solidFill>
                <a:effectLst/>
                <a:uLnTx/>
                <a:uFillTx/>
                <a:latin typeface="+mj-lt"/>
                <a:ea typeface="楷体_GB2312" pitchFamily="49" charset="-122"/>
                <a:cs typeface="+mn-cs"/>
              </a:rPr>
              <a:t> </a:t>
            </a:r>
            <a:r>
              <a:rPr kumimoji="1" lang="en-US" altLang="zh-CN" sz="2800" b="0" i="0" u="none" strike="noStrike" kern="1200" cap="none" spc="0" normalizeH="0" baseline="0" noProof="0" dirty="0">
                <a:ln>
                  <a:noFill/>
                </a:ln>
                <a:solidFill>
                  <a:srgbClr val="0000FF"/>
                </a:solidFill>
                <a:effectLst/>
                <a:uLnTx/>
                <a:uFillTx/>
                <a:latin typeface="+mj-lt"/>
                <a:ea typeface="楷体_GB2312" pitchFamily="49" charset="-122"/>
                <a:cs typeface="+mn-cs"/>
              </a:rPr>
              <a:t>| </a:t>
            </a:r>
            <a:r>
              <a:rPr kumimoji="1" lang="en-US" altLang="zh-CN" sz="2800" b="0" i="0" u="none" strike="noStrike" kern="1200" cap="none" spc="0" normalizeH="0" baseline="0" noProof="0" dirty="0">
                <a:ln>
                  <a:noFill/>
                </a:ln>
                <a:solidFill>
                  <a:srgbClr val="0000FF"/>
                </a:solidFill>
                <a:effectLst/>
                <a:uLnTx/>
                <a:uFillTx/>
                <a:latin typeface="+mj-lt"/>
                <a:ea typeface="楷体_GB2312" pitchFamily="49" charset="-122"/>
                <a:cs typeface="+mn-cs"/>
                <a:sym typeface="Symbol" panose="05050102010706020507" pitchFamily="18" charset="2"/>
              </a:rPr>
              <a:t></a:t>
            </a:r>
            <a:r>
              <a:rPr kumimoji="1"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，下面的条件成立：</a:t>
            </a:r>
            <a:endParaRPr kumimoji="1"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25000"/>
              </a:lnSpc>
              <a:spcBef>
                <a:spcPts val="500"/>
              </a:spcBef>
              <a:spcAft>
                <a:spcPct val="0"/>
              </a:spcAft>
              <a:buClr>
                <a:schemeClr val="accent2"/>
              </a:buClr>
              <a:buSzPct val="76000"/>
              <a:buFont typeface="Wingdings 3" panose="05040102010807070707" pitchFamily="18" charset="2"/>
              <a:buChar char=""/>
              <a:defRPr/>
            </a:pPr>
            <a:r>
              <a:rPr kumimoji="1" lang="en-US" altLang="zh-CN" sz="2800" b="0" i="0" u="none" strike="noStrike" kern="1200" cap="none" spc="0" normalizeH="0" baseline="0" noProof="0" dirty="0">
                <a:ln>
                  <a:noFill/>
                </a:ln>
                <a:solidFill>
                  <a:srgbClr val="0000CC"/>
                </a:solidFill>
                <a:effectLst/>
                <a:uLnTx/>
                <a:uFillTx/>
                <a:latin typeface="+mj-lt"/>
                <a:ea typeface="楷体_GB2312" pitchFamily="49" charset="-122"/>
                <a:cs typeface="+mn-cs"/>
              </a:rPr>
              <a:t>1. </a:t>
            </a:r>
            <a:r>
              <a:rPr kumimoji="1" lang="zh-CN" altLang="en-US" sz="2800" b="0" i="0" u="none" strike="noStrike" kern="1200" cap="none" spc="0" normalizeH="0" baseline="0" noProof="0" dirty="0">
                <a:ln>
                  <a:noFill/>
                </a:ln>
                <a:solidFill>
                  <a:srgbClr val="0000CC"/>
                </a:solidFill>
                <a:effectLst/>
                <a:uLnTx/>
                <a:uFillTx/>
                <a:latin typeface="+mj-lt"/>
                <a:ea typeface="楷体_GB2312" pitchFamily="49" charset="-122"/>
                <a:cs typeface="+mn-cs"/>
              </a:rPr>
              <a:t>文法</a:t>
            </a:r>
            <a:r>
              <a:rPr kumimoji="1" lang="zh-CN" altLang="en-US" sz="2800" b="0" i="0" u="none" strike="noStrike" kern="1200" cap="none" spc="0" normalizeH="0" baseline="0" noProof="0">
                <a:ln>
                  <a:noFill/>
                </a:ln>
                <a:solidFill>
                  <a:srgbClr val="0000CC"/>
                </a:solidFill>
                <a:effectLst/>
                <a:uLnTx/>
                <a:uFillTx/>
                <a:latin typeface="+mj-lt"/>
                <a:ea typeface="楷体_GB2312" pitchFamily="49" charset="-122"/>
                <a:cs typeface="+mn-cs"/>
              </a:rPr>
              <a:t>不含左递</a:t>
            </a:r>
            <a:r>
              <a:rPr kumimoji="1" lang="zh-CN" altLang="en-US" sz="2800" b="0" i="0" u="none" strike="noStrike" kern="1200" cap="none" spc="0" normalizeH="0" baseline="0" noProof="0" dirty="0">
                <a:ln>
                  <a:noFill/>
                </a:ln>
                <a:solidFill>
                  <a:srgbClr val="0000CC"/>
                </a:solidFill>
                <a:effectLst/>
                <a:uLnTx/>
                <a:uFillTx/>
                <a:latin typeface="+mj-lt"/>
                <a:ea typeface="楷体_GB2312" pitchFamily="49" charset="-122"/>
                <a:cs typeface="+mn-cs"/>
              </a:rPr>
              <a:t>归</a:t>
            </a:r>
            <a:endParaRPr kumimoji="1" lang="en-US" altLang="zh-CN" sz="2800" b="0" i="0" u="none" strike="noStrike" kern="1200" cap="none" spc="0" normalizeH="0" baseline="0" noProof="0" dirty="0">
              <a:ln>
                <a:noFill/>
              </a:ln>
              <a:solidFill>
                <a:srgbClr val="0000CC"/>
              </a:solidFill>
              <a:effectLst/>
              <a:uLnTx/>
              <a:uFillTx/>
              <a:latin typeface="+mj-lt"/>
              <a:ea typeface="楷体_GB2312" pitchFamily="49" charset="-122"/>
              <a:cs typeface="+mn-cs"/>
            </a:endParaRPr>
          </a:p>
          <a:p>
            <a:pPr marL="548005" marR="0" lvl="1" indent="-273050" algn="l" defTabSz="914400" rtl="0" eaLnBrk="0" fontAlgn="base" latinLnBrk="0" hangingPunct="0">
              <a:lnSpc>
                <a:spcPct val="125000"/>
              </a:lnSpc>
              <a:spcBef>
                <a:spcPts val="500"/>
              </a:spcBef>
              <a:spcAft>
                <a:spcPct val="0"/>
              </a:spcAft>
              <a:buClr>
                <a:schemeClr val="accent2"/>
              </a:buClr>
              <a:buSzPct val="76000"/>
              <a:buFont typeface="Wingdings 3" panose="05040102010807070707" pitchFamily="18" charset="2"/>
              <a:buChar char=""/>
              <a:defRPr/>
            </a:pPr>
            <a:endParaRPr kumimoji="1" lang="en-US" altLang="zh-CN" sz="2800" b="0" i="0" u="none" strike="noStrike" kern="1200" cap="none" spc="0" normalizeH="0" baseline="0" noProof="0" dirty="0">
              <a:ln>
                <a:noFill/>
              </a:ln>
              <a:solidFill>
                <a:srgbClr val="0000CC"/>
              </a:solidFill>
              <a:effectLst/>
              <a:uLnTx/>
              <a:uFillTx/>
              <a:latin typeface="+mj-lt"/>
              <a:ea typeface="楷体_GB2312" pitchFamily="49" charset="-122"/>
              <a:cs typeface="+mn-cs"/>
            </a:endParaRPr>
          </a:p>
          <a:p>
            <a:pPr marL="548005" marR="0" lvl="1" indent="-273050" algn="l" defTabSz="914400" rtl="0" eaLnBrk="0" fontAlgn="base" latinLnBrk="0" hangingPunct="0">
              <a:lnSpc>
                <a:spcPct val="125000"/>
              </a:lnSpc>
              <a:spcBef>
                <a:spcPts val="500"/>
              </a:spcBef>
              <a:spcAft>
                <a:spcPct val="0"/>
              </a:spcAft>
              <a:buClr>
                <a:schemeClr val="accent2"/>
              </a:buClr>
              <a:buSzPct val="76000"/>
              <a:buFont typeface="Wingdings 3" panose="05040102010807070707" pitchFamily="18" charset="2"/>
              <a:buChar char=""/>
              <a:defRPr/>
            </a:pPr>
            <a:r>
              <a:rPr kumimoji="1" lang="en-US" altLang="zh-CN" sz="2800" b="0" i="0" u="none" strike="noStrike" kern="1200" cap="none" spc="0" normalizeH="0" baseline="0" noProof="0" dirty="0">
                <a:ln>
                  <a:noFill/>
                </a:ln>
                <a:solidFill>
                  <a:srgbClr val="0000CC"/>
                </a:solidFill>
                <a:effectLst/>
                <a:uLnTx/>
                <a:uFillTx/>
                <a:latin typeface="+mj-lt"/>
                <a:ea typeface="楷体_GB2312" pitchFamily="49" charset="-122"/>
                <a:cs typeface="+mn-cs"/>
              </a:rPr>
              <a:t>2.</a:t>
            </a:r>
            <a:r>
              <a:rPr kumimoji="1" lang="en-US" altLang="zh-CN" sz="2800" b="0" i="0" u="none" strike="noStrike" kern="1200" cap="none" spc="0" normalizeH="0" baseline="0" noProof="0" dirty="0">
                <a:ln>
                  <a:noFill/>
                </a:ln>
                <a:solidFill>
                  <a:srgbClr val="FF0000"/>
                </a:solidFill>
                <a:effectLst/>
                <a:uLnTx/>
                <a:uFillTx/>
                <a:latin typeface="+mj-lt"/>
                <a:ea typeface="楷体_GB2312" pitchFamily="49" charset="-122"/>
                <a:cs typeface="+mn-cs"/>
              </a:rPr>
              <a:t> FIRST(</a:t>
            </a:r>
            <a:r>
              <a:rPr kumimoji="1" lang="en-US" altLang="zh-CN" sz="2800" b="0" i="0" u="none" strike="noStrike" kern="1200" cap="none" spc="0" normalizeH="0" baseline="0" noProof="0" dirty="0">
                <a:ln>
                  <a:noFill/>
                </a:ln>
                <a:solidFill>
                  <a:srgbClr val="FF0000"/>
                </a:solidFill>
                <a:effectLst/>
                <a:uLnTx/>
                <a:uFillTx/>
                <a:latin typeface="+mj-lt"/>
                <a:ea typeface="楷体_GB2312" pitchFamily="49" charset="-122"/>
                <a:cs typeface="+mn-cs"/>
                <a:sym typeface="Symbol" panose="05050102010706020507" pitchFamily="18" charset="2"/>
              </a:rPr>
              <a:t></a:t>
            </a:r>
            <a:r>
              <a:rPr kumimoji="1" lang="en-US" altLang="zh-CN" sz="2800" b="0" i="0" u="none" strike="noStrike" kern="1200" cap="none" spc="0" normalizeH="0" baseline="-25000" noProof="0" dirty="0">
                <a:ln>
                  <a:noFill/>
                </a:ln>
                <a:solidFill>
                  <a:srgbClr val="FF0000"/>
                </a:solidFill>
                <a:effectLst/>
                <a:uLnTx/>
                <a:uFillTx/>
                <a:latin typeface="+mj-lt"/>
                <a:ea typeface="楷体_GB2312" pitchFamily="49" charset="-122"/>
                <a:cs typeface="+mn-cs"/>
              </a:rPr>
              <a:t> </a:t>
            </a:r>
            <a:r>
              <a:rPr kumimoji="1" lang="en-US" altLang="zh-CN" sz="2800" b="0" i="0" u="none" strike="noStrike" kern="1200" cap="none" spc="0" normalizeH="0" baseline="0" noProof="0" dirty="0">
                <a:ln>
                  <a:noFill/>
                </a:ln>
                <a:solidFill>
                  <a:srgbClr val="FF0000"/>
                </a:solidFill>
                <a:effectLst/>
                <a:uLnTx/>
                <a:uFillTx/>
                <a:latin typeface="+mj-lt"/>
                <a:ea typeface="楷体_GB2312" pitchFamily="49" charset="-122"/>
                <a:cs typeface="+mn-cs"/>
              </a:rPr>
              <a:t>)∩FIRST(</a:t>
            </a:r>
            <a:r>
              <a:rPr kumimoji="1" lang="en-US" altLang="zh-CN" sz="2800" b="0" i="0" u="none" strike="noStrike" kern="1200" cap="none" spc="0" normalizeH="0" baseline="0" noProof="0" dirty="0">
                <a:ln>
                  <a:noFill/>
                </a:ln>
                <a:solidFill>
                  <a:srgbClr val="FF0000"/>
                </a:solidFill>
                <a:effectLst/>
                <a:uLnTx/>
                <a:uFillTx/>
                <a:latin typeface="+mj-lt"/>
                <a:ea typeface="楷体_GB2312" pitchFamily="49" charset="-122"/>
                <a:cs typeface="+mn-cs"/>
                <a:sym typeface="Symbol" panose="05050102010706020507" pitchFamily="18" charset="2"/>
              </a:rPr>
              <a:t></a:t>
            </a:r>
            <a:r>
              <a:rPr kumimoji="1" lang="en-US" altLang="zh-CN" sz="2800" b="0" i="0" u="none" strike="noStrike" kern="1200" cap="none" spc="0" normalizeH="0" baseline="0" noProof="0" dirty="0">
                <a:ln>
                  <a:noFill/>
                </a:ln>
                <a:solidFill>
                  <a:srgbClr val="FF0000"/>
                </a:solidFill>
                <a:effectLst/>
                <a:uLnTx/>
                <a:uFillTx/>
                <a:latin typeface="+mj-lt"/>
                <a:ea typeface="楷体_GB2312" pitchFamily="49" charset="-122"/>
                <a:cs typeface="+mn-cs"/>
              </a:rPr>
              <a:t>)</a:t>
            </a:r>
            <a:r>
              <a:rPr kumimoji="1" lang="zh-CN" altLang="en-US" sz="2800" b="0" i="0" u="none" strike="noStrike" kern="1200" cap="none" spc="0" normalizeH="0" baseline="0" noProof="0" dirty="0">
                <a:ln>
                  <a:noFill/>
                </a:ln>
                <a:solidFill>
                  <a:srgbClr val="FF0000"/>
                </a:solidFill>
                <a:effectLst/>
                <a:uLnTx/>
                <a:uFillTx/>
                <a:latin typeface="+mj-lt"/>
                <a:ea typeface="楷体_GB2312" pitchFamily="49" charset="-122"/>
                <a:cs typeface="+mn-cs"/>
              </a:rPr>
              <a:t>＝</a:t>
            </a:r>
            <a:r>
              <a:rPr kumimoji="1" lang="zh-CN" altLang="en-US" sz="2800" b="0" i="0" u="none" strike="noStrike" kern="1200" cap="none" spc="0" normalizeH="0" baseline="0" noProof="0" dirty="0">
                <a:ln>
                  <a:noFill/>
                </a:ln>
                <a:solidFill>
                  <a:srgbClr val="FF0000"/>
                </a:solidFill>
                <a:effectLst/>
                <a:uLnTx/>
                <a:uFillTx/>
                <a:latin typeface="+mj-lt"/>
                <a:ea typeface="楷体_GB2312" pitchFamily="49" charset="-122"/>
                <a:cs typeface="+mn-cs"/>
                <a:sym typeface="Symbol" panose="05050102010706020507" pitchFamily="18" charset="2"/>
              </a:rPr>
              <a:t></a:t>
            </a:r>
            <a:endParaRPr kumimoji="1" lang="en-US" altLang="zh-CN" sz="2800" b="0" i="0" u="none" strike="noStrike" kern="1200" cap="none" spc="0" normalizeH="0" baseline="0" noProof="0" dirty="0">
              <a:ln>
                <a:noFill/>
              </a:ln>
              <a:solidFill>
                <a:srgbClr val="FF0000"/>
              </a:solidFill>
              <a:effectLst/>
              <a:uLnTx/>
              <a:uFillTx/>
              <a:latin typeface="+mj-lt"/>
              <a:ea typeface="楷体_GB2312" pitchFamily="49" charset="-122"/>
              <a:cs typeface="+mn-cs"/>
              <a:sym typeface="Symbol" panose="05050102010706020507" pitchFamily="18" charset="2"/>
            </a:endParaRPr>
          </a:p>
          <a:p>
            <a:pPr marL="548005" marR="0" lvl="1" indent="-273050" algn="l" defTabSz="914400" rtl="0" eaLnBrk="0" fontAlgn="base" latinLnBrk="0" hangingPunct="0">
              <a:lnSpc>
                <a:spcPct val="125000"/>
              </a:lnSpc>
              <a:spcBef>
                <a:spcPts val="500"/>
              </a:spcBef>
              <a:spcAft>
                <a:spcPct val="0"/>
              </a:spcAft>
              <a:buClr>
                <a:schemeClr val="accent2"/>
              </a:buClr>
              <a:buSzPct val="76000"/>
              <a:buFont typeface="Wingdings 3" panose="05040102010807070707" pitchFamily="18" charset="2"/>
              <a:buChar char=""/>
              <a:defRPr/>
            </a:pPr>
            <a:endParaRPr kumimoji="0" lang="en-US" altLang="zh-CN" sz="2400" b="0" i="0" u="none" strike="noStrike" kern="1200" cap="none" spc="0" normalizeH="0" baseline="0" noProof="0" dirty="0">
              <a:ln>
                <a:noFill/>
              </a:ln>
              <a:solidFill>
                <a:srgbClr val="0000CC"/>
              </a:solidFill>
              <a:effectLst/>
              <a:uLnTx/>
              <a:uFillTx/>
              <a:latin typeface="+mj-lt"/>
              <a:ea typeface="楷体_GB2312" pitchFamily="49" charset="-122"/>
              <a:cs typeface="+mn-cs"/>
            </a:endParaRPr>
          </a:p>
          <a:p>
            <a:pPr marL="548005" marR="0" lvl="1" indent="-273050" algn="l" defTabSz="914400" rtl="0" eaLnBrk="0" fontAlgn="base" latinLnBrk="0" hangingPunct="0">
              <a:lnSpc>
                <a:spcPct val="125000"/>
              </a:lnSpc>
              <a:spcBef>
                <a:spcPts val="500"/>
              </a:spcBef>
              <a:spcAft>
                <a:spcPct val="0"/>
              </a:spcAft>
              <a:buClr>
                <a:schemeClr val="accent2"/>
              </a:buClr>
              <a:buSzPct val="76000"/>
              <a:buFont typeface="Wingdings 3" panose="05040102010807070707" pitchFamily="18" charset="2"/>
              <a:buChar char=""/>
              <a:defRPr/>
            </a:pPr>
            <a:r>
              <a:rPr kumimoji="0" lang="en-US" altLang="zh-CN" sz="2800" b="0" i="0" u="none" strike="noStrike" kern="1200" cap="none" spc="0" normalizeH="0" baseline="0" noProof="0" dirty="0">
                <a:ln>
                  <a:noFill/>
                </a:ln>
                <a:solidFill>
                  <a:srgbClr val="0000CC"/>
                </a:solidFill>
                <a:effectLst/>
                <a:uLnTx/>
                <a:uFillTx/>
                <a:latin typeface="+mj-lt"/>
                <a:ea typeface="楷体_GB2312" pitchFamily="49" charset="-122"/>
                <a:cs typeface="+mn-cs"/>
              </a:rPr>
              <a:t>3</a:t>
            </a:r>
            <a:r>
              <a:rPr kumimoji="0" lang="en-US" altLang="zh-CN" sz="2400" b="0" i="0" u="none" strike="noStrike" kern="1200" cap="none" spc="0" normalizeH="0" baseline="0" noProof="0" dirty="0">
                <a:ln>
                  <a:noFill/>
                </a:ln>
                <a:solidFill>
                  <a:srgbClr val="0000CC"/>
                </a:solidFill>
                <a:effectLst/>
                <a:uLnTx/>
                <a:uFillTx/>
                <a:latin typeface="+mj-lt"/>
                <a:ea typeface="楷体_GB2312" pitchFamily="49" charset="-122"/>
                <a:cs typeface="+mn-cs"/>
              </a:rPr>
              <a:t>.</a:t>
            </a:r>
            <a:r>
              <a:rPr kumimoji="0" lang="en-US" altLang="zh-CN" sz="2400" b="0" i="0" u="none" strike="noStrike" kern="1200" cap="none" spc="0" normalizeH="0" baseline="0" noProof="0" dirty="0">
                <a:ln>
                  <a:noFill/>
                </a:ln>
                <a:solidFill>
                  <a:srgbClr val="FF0000"/>
                </a:solidFill>
                <a:effectLst/>
                <a:uLnTx/>
                <a:uFillTx/>
                <a:latin typeface="+mj-lt"/>
                <a:ea typeface="楷体_GB2312" pitchFamily="49" charset="-122"/>
                <a:cs typeface="+mn-cs"/>
              </a:rPr>
              <a:t> </a:t>
            </a:r>
            <a:r>
              <a:rPr kumimoji="0" lang="zh-CN" altLang="en-US" sz="2400" b="0" i="0" u="none" strike="noStrike" kern="1200" cap="none" spc="0" normalizeH="0" baseline="0" noProof="0" dirty="0">
                <a:ln>
                  <a:noFill/>
                </a:ln>
                <a:solidFill>
                  <a:srgbClr val="0000FF"/>
                </a:solidFill>
                <a:effectLst/>
                <a:uLnTx/>
                <a:uFillTx/>
                <a:latin typeface="+mj-lt"/>
                <a:ea typeface="楷体_GB2312" pitchFamily="49" charset="-122"/>
                <a:cs typeface="+mn-cs"/>
              </a:rPr>
              <a:t>若</a:t>
            </a:r>
            <a:r>
              <a:rPr kumimoji="0" lang="zh-CN" altLang="en-US" sz="2400" b="0" i="0" u="none" strike="noStrike" kern="1200" cap="none" spc="0" normalizeH="0" baseline="0" noProof="0" dirty="0">
                <a:ln>
                  <a:noFill/>
                </a:ln>
                <a:solidFill>
                  <a:srgbClr val="0000FF"/>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0" noProof="0" dirty="0">
                <a:ln>
                  <a:noFill/>
                </a:ln>
                <a:solidFill>
                  <a:srgbClr val="000000"/>
                </a:solidFill>
                <a:effectLst/>
                <a:uLnTx/>
                <a:uFillTx/>
                <a:latin typeface="Symbol" panose="05050102010706020507" pitchFamily="18" charset="2"/>
                <a:ea typeface="+mn-ea"/>
                <a:cs typeface="+mn-cs"/>
              </a:rPr>
              <a:t>Þ</a:t>
            </a:r>
            <a:r>
              <a:rPr kumimoji="0" lang="zh-CN" altLang="en-US" sz="2400" b="0" i="0" u="none" strike="noStrike" kern="1200" cap="none" spc="0" normalizeH="0" baseline="0" noProof="0" dirty="0">
                <a:ln>
                  <a:noFill/>
                </a:ln>
                <a:solidFill>
                  <a:srgbClr val="0000FF"/>
                </a:solidFill>
                <a:effectLst/>
                <a:uLnTx/>
                <a:uFillTx/>
                <a:latin typeface="+mj-lt"/>
                <a:ea typeface="楷体_GB2312" pitchFamily="49" charset="-122"/>
                <a:cs typeface="+mn-cs"/>
                <a:sym typeface="Symbol" panose="05050102010706020507" pitchFamily="18" charset="2"/>
              </a:rPr>
              <a:t> </a:t>
            </a:r>
            <a:r>
              <a:rPr kumimoji="0" lang="en-US" altLang="zh-CN" sz="2400" b="0" i="0" u="none" strike="noStrike" kern="1200" cap="none" spc="0" normalizeH="0" baseline="0" noProof="0" dirty="0">
                <a:ln>
                  <a:noFill/>
                </a:ln>
                <a:solidFill>
                  <a:srgbClr val="0000FF"/>
                </a:solidFill>
                <a:effectLst/>
                <a:uLnTx/>
                <a:uFillTx/>
                <a:latin typeface="+mj-lt"/>
                <a:ea typeface="楷体_GB2312" pitchFamily="49" charset="-122"/>
                <a:cs typeface="+mn-cs"/>
              </a:rPr>
              <a:t>(</a:t>
            </a:r>
            <a:r>
              <a:rPr kumimoji="0" lang="zh-CN" altLang="en-US" sz="2400" b="0" i="0" u="none" strike="noStrike" kern="1200" cap="none" spc="0" normalizeH="0" baseline="0" noProof="0" dirty="0">
                <a:ln>
                  <a:noFill/>
                </a:ln>
                <a:solidFill>
                  <a:srgbClr val="0000FF"/>
                </a:solidFill>
                <a:effectLst/>
                <a:uLnTx/>
                <a:uFillTx/>
                <a:latin typeface="+mj-lt"/>
                <a:ea typeface="楷体_GB2312" pitchFamily="49" charset="-122"/>
                <a:cs typeface="+mn-cs"/>
              </a:rPr>
              <a:t>即</a:t>
            </a:r>
            <a:r>
              <a:rPr kumimoji="0" lang="zh-CN" altLang="en-US" sz="2400" b="0" i="0" u="none" strike="noStrike" kern="1200" cap="none" spc="0" normalizeH="0" baseline="0" noProof="0" dirty="0">
                <a:ln>
                  <a:noFill/>
                </a:ln>
                <a:solidFill>
                  <a:srgbClr val="0000FF"/>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0" noProof="0" dirty="0">
                <a:ln>
                  <a:noFill/>
                </a:ln>
                <a:solidFill>
                  <a:srgbClr val="0000FF"/>
                </a:solidFill>
                <a:effectLst/>
                <a:uLnTx/>
                <a:uFillTx/>
                <a:latin typeface="+mj-lt"/>
                <a:ea typeface="楷体_GB2312" pitchFamily="49" charset="-122"/>
                <a:cs typeface="+mn-cs"/>
              </a:rPr>
              <a:t>FIRST(</a:t>
            </a:r>
            <a:r>
              <a:rPr kumimoji="0" lang="en-US" altLang="zh-CN" sz="2400" b="0" i="0" u="none" strike="noStrike" kern="1200" cap="none" spc="0" normalizeH="0" baseline="0" noProof="0" dirty="0">
                <a:ln>
                  <a:noFill/>
                </a:ln>
                <a:solidFill>
                  <a:srgbClr val="0000FF"/>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0" noProof="0" dirty="0">
                <a:ln>
                  <a:noFill/>
                </a:ln>
                <a:solidFill>
                  <a:srgbClr val="0000FF"/>
                </a:solidFill>
                <a:effectLst/>
                <a:uLnTx/>
                <a:uFillTx/>
                <a:latin typeface="+mj-lt"/>
                <a:ea typeface="楷体_GB2312" pitchFamily="49" charset="-122"/>
                <a:cs typeface="+mn-cs"/>
              </a:rPr>
              <a:t>))</a:t>
            </a:r>
            <a:r>
              <a:rPr kumimoji="0" lang="zh-CN" altLang="en-US" sz="2400" b="0" i="0" u="none" strike="noStrike" kern="1200" cap="none" spc="0" normalizeH="0" baseline="0" noProof="0" dirty="0">
                <a:ln>
                  <a:noFill/>
                </a:ln>
                <a:solidFill>
                  <a:srgbClr val="0000FF"/>
                </a:solidFill>
                <a:effectLst/>
                <a:uLnTx/>
                <a:uFillTx/>
                <a:latin typeface="+mj-lt"/>
                <a:ea typeface="楷体_GB2312" pitchFamily="49" charset="-122"/>
                <a:cs typeface="+mn-cs"/>
              </a:rPr>
              <a:t>，则</a:t>
            </a:r>
            <a:r>
              <a:rPr kumimoji="0" lang="zh-CN" altLang="en-US" sz="2400" b="0" i="0" u="none" strike="noStrike" kern="1200" cap="none" spc="0" normalizeH="0" baseline="0" noProof="0" dirty="0">
                <a:ln>
                  <a:noFill/>
                </a:ln>
                <a:solidFill>
                  <a:srgbClr val="FF0000"/>
                </a:solidFill>
                <a:effectLst/>
                <a:uLnTx/>
                <a:uFillTx/>
                <a:latin typeface="+mj-lt"/>
                <a:ea typeface="楷体_GB2312" pitchFamily="49" charset="-122"/>
                <a:cs typeface="+mn-cs"/>
              </a:rPr>
              <a:t>　</a:t>
            </a:r>
            <a:endParaRPr kumimoji="0" lang="en-US" altLang="zh-CN" sz="2400" b="0" i="0" u="none" strike="noStrike" kern="1200" cap="none" spc="0" normalizeH="0" baseline="0" noProof="0" dirty="0">
              <a:ln>
                <a:noFill/>
              </a:ln>
              <a:solidFill>
                <a:srgbClr val="FF0000"/>
              </a:solidFill>
              <a:effectLst/>
              <a:uLnTx/>
              <a:uFillTx/>
              <a:latin typeface="+mj-lt"/>
              <a:ea typeface="楷体_GB2312" pitchFamily="49" charset="-122"/>
              <a:cs typeface="+mn-cs"/>
            </a:endParaRPr>
          </a:p>
          <a:p>
            <a:pPr marL="274955" marR="0" lvl="1" indent="0" algn="l" defTabSz="914400" rtl="0" eaLnBrk="0" fontAlgn="base" latinLnBrk="0" hangingPunct="0">
              <a:lnSpc>
                <a:spcPct val="125000"/>
              </a:lnSpc>
              <a:spcBef>
                <a:spcPts val="500"/>
              </a:spcBef>
              <a:spcAft>
                <a:spcPct val="0"/>
              </a:spcAft>
              <a:buClr>
                <a:schemeClr val="accent2"/>
              </a:buClr>
              <a:buSzPct val="76000"/>
              <a:buFont typeface="Wingdings 3" panose="05040102010807070707" pitchFamily="18" charset="2"/>
              <a:buNone/>
              <a:defRPr/>
            </a:pPr>
            <a:r>
              <a:rPr kumimoji="0" lang="en-US" altLang="zh-CN" sz="2400" b="0" i="0" u="none" strike="noStrike" kern="1200" cap="none" spc="0" normalizeH="0" baseline="0" noProof="0" dirty="0">
                <a:ln>
                  <a:noFill/>
                </a:ln>
                <a:solidFill>
                  <a:srgbClr val="FF0000"/>
                </a:solidFill>
                <a:effectLst/>
                <a:uLnTx/>
                <a:uFillTx/>
                <a:latin typeface="+mj-lt"/>
                <a:ea typeface="楷体_GB2312" pitchFamily="49" charset="-122"/>
                <a:cs typeface="+mn-cs"/>
              </a:rPr>
              <a:t>		FIRST(</a:t>
            </a:r>
            <a:r>
              <a:rPr kumimoji="0" lang="en-US" altLang="zh-CN" sz="2400" b="0" i="0" u="none" strike="noStrike" kern="1200" cap="none" spc="0" normalizeH="0" baseline="0" noProof="0" dirty="0">
                <a:ln>
                  <a:noFill/>
                </a:ln>
                <a:solidFill>
                  <a:srgbClr val="FF0000"/>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25000" noProof="0" dirty="0">
                <a:ln>
                  <a:noFill/>
                </a:ln>
                <a:solidFill>
                  <a:srgbClr val="FF0000"/>
                </a:solidFill>
                <a:effectLst/>
                <a:uLnTx/>
                <a:uFillTx/>
                <a:latin typeface="+mj-lt"/>
                <a:ea typeface="楷体_GB2312" pitchFamily="49" charset="-122"/>
                <a:cs typeface="+mn-cs"/>
              </a:rPr>
              <a:t> </a:t>
            </a:r>
            <a:r>
              <a:rPr kumimoji="0" lang="en-US" altLang="zh-CN" sz="2400" b="0" i="0" u="none" strike="noStrike" kern="1200" cap="none" spc="0" normalizeH="0" baseline="0" noProof="0" dirty="0">
                <a:ln>
                  <a:noFill/>
                </a:ln>
                <a:solidFill>
                  <a:srgbClr val="FF0000"/>
                </a:solidFill>
                <a:effectLst/>
                <a:uLnTx/>
                <a:uFillTx/>
                <a:latin typeface="+mj-lt"/>
                <a:ea typeface="楷体_GB2312" pitchFamily="49" charset="-122"/>
                <a:cs typeface="+mn-cs"/>
              </a:rPr>
              <a:t>)∩FOLLOW(A)= </a:t>
            </a:r>
            <a:r>
              <a:rPr kumimoji="0" lang="en-US" altLang="zh-CN" sz="2400" b="0" i="0" u="none" strike="noStrike" kern="1200" cap="none" spc="0" normalizeH="0" baseline="0" noProof="0" dirty="0">
                <a:ln>
                  <a:noFill/>
                </a:ln>
                <a:solidFill>
                  <a:srgbClr val="FF0000"/>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0" noProof="0" dirty="0">
                <a:ln>
                  <a:noFill/>
                </a:ln>
                <a:solidFill>
                  <a:srgbClr val="FF0000"/>
                </a:solidFill>
                <a:effectLst/>
                <a:uLnTx/>
                <a:uFillTx/>
                <a:latin typeface="+mj-lt"/>
                <a:ea typeface="楷体_GB2312" pitchFamily="49" charset="-122"/>
                <a:cs typeface="+mn-cs"/>
              </a:rPr>
              <a:t> </a:t>
            </a:r>
          </a:p>
          <a:p>
            <a:pPr marL="548005" marR="0" lvl="1" indent="-273050" algn="l" defTabSz="914400" rtl="0" eaLnBrk="0" fontAlgn="base" latinLnBrk="0" hangingPunct="0">
              <a:lnSpc>
                <a:spcPct val="125000"/>
              </a:lnSpc>
              <a:spcBef>
                <a:spcPts val="500"/>
              </a:spcBef>
              <a:spcAft>
                <a:spcPct val="0"/>
              </a:spcAft>
              <a:buClr>
                <a:schemeClr val="accent2"/>
              </a:buClr>
              <a:buSzPct val="76000"/>
              <a:buFont typeface="Wingdings 3" panose="05040102010807070707" pitchFamily="18" charset="2"/>
              <a:buChar char=""/>
              <a:defRPr/>
            </a:pPr>
            <a:endParaRPr kumimoji="0" lang="zh-CN" altLang="en-US" sz="2300" b="0" i="0" u="none" strike="noStrike" kern="1200" cap="none" spc="0" normalizeH="0" baseline="0" noProof="0" dirty="0">
              <a:ln>
                <a:noFill/>
              </a:ln>
              <a:solidFill>
                <a:schemeClr val="tx2"/>
              </a:solidFill>
              <a:effectLst/>
              <a:uLnTx/>
              <a:uFillTx/>
              <a:latin typeface="+mj-lt"/>
              <a:ea typeface="楷体_GB2312" pitchFamily="49" charset="-122"/>
              <a:cs typeface="+mn-cs"/>
            </a:endParaRPr>
          </a:p>
        </p:txBody>
      </p:sp>
      <p:sp>
        <p:nvSpPr>
          <p:cNvPr id="58372"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2024/4/6</a:t>
            </a:fld>
            <a:endParaRPr lang="zh-TW" altLang="en-US" sz="1400" dirty="0">
              <a:solidFill>
                <a:schemeClr val="tx2"/>
              </a:solidFill>
            </a:endParaRPr>
          </a:p>
        </p:txBody>
      </p:sp>
      <p:sp>
        <p:nvSpPr>
          <p:cNvPr id="58373"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46</a:t>
            </a:fld>
            <a:endParaRPr lang="zh-TW" altLang="en-US" sz="1400" dirty="0">
              <a:solidFill>
                <a:schemeClr val="tx2"/>
              </a:solidFill>
            </a:endParaRPr>
          </a:p>
        </p:txBody>
      </p:sp>
      <p:sp>
        <p:nvSpPr>
          <p:cNvPr id="7" name="Rectangle 8"/>
          <p:cNvSpPr>
            <a:spLocks noChangeArrowheads="1"/>
          </p:cNvSpPr>
          <p:nvPr/>
        </p:nvSpPr>
        <p:spPr bwMode="auto">
          <a:xfrm>
            <a:off x="2014538" y="5221288"/>
            <a:ext cx="1809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1200" cap="none" spc="0" normalizeH="0" baseline="0" noProof="0" dirty="0">
                <a:ln>
                  <a:noFill/>
                </a:ln>
                <a:solidFill>
                  <a:srgbClr val="000000"/>
                </a:solidFill>
                <a:effectLst/>
                <a:uLnTx/>
                <a:uFillTx/>
                <a:latin typeface="+mj-lt"/>
                <a:ea typeface="PMingLiU" pitchFamily="18" charset="-120"/>
                <a:cs typeface="+mn-cs"/>
              </a:rPr>
              <a:t>*</a:t>
            </a:r>
            <a:endParaRPr kumimoji="1" lang="en-US" altLang="zh-CN" sz="1400" b="0" i="0" u="none" strike="noStrike" kern="1200" cap="none" spc="0" normalizeH="0" baseline="0" noProof="0" dirty="0">
              <a:ln>
                <a:noFill/>
              </a:ln>
              <a:solidFill>
                <a:schemeClr val="tx1"/>
              </a:solidFill>
              <a:effectLst/>
              <a:uLnTx/>
              <a:uFillTx/>
              <a:latin typeface="+mj-lt"/>
              <a:ea typeface="PMingLiU" pitchFamily="18" charset="-120"/>
              <a:cs typeface="+mn-c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Proof</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600" b="0" i="0" u="none" strike="noStrike" kern="1200" cap="none" spc="0" normalizeH="0" baseline="0" noProof="0" dirty="0">
                <a:ln>
                  <a:noFill/>
                </a:ln>
                <a:solidFill>
                  <a:srgbClr val="006600"/>
                </a:solidFill>
                <a:effectLst/>
                <a:uLnTx/>
                <a:uFillTx/>
                <a:latin typeface="+mj-lt"/>
                <a:ea typeface="楷体_GB2312" pitchFamily="49" charset="-122"/>
                <a:cs typeface="+mn-cs"/>
              </a:rPr>
              <a:t>对 </a:t>
            </a:r>
            <a:r>
              <a:rPr kumimoji="0" lang="en-US" altLang="zh-CN" sz="2600" b="0" i="0" u="none" strike="noStrike" kern="1200" cap="none" spc="0" normalizeH="0" baseline="0" noProof="0" dirty="0">
                <a:ln>
                  <a:noFill/>
                </a:ln>
                <a:solidFill>
                  <a:srgbClr val="006600"/>
                </a:solidFill>
                <a:effectLst/>
                <a:uLnTx/>
                <a:uFillTx/>
                <a:latin typeface="+mj-lt"/>
                <a:ea typeface="楷体_GB2312" pitchFamily="49" charset="-122"/>
                <a:cs typeface="+mn-cs"/>
              </a:rPr>
              <a:t>A-&gt; </a:t>
            </a:r>
            <a:r>
              <a:rPr kumimoji="0" lang="el-GR" altLang="zh-CN" sz="2600" b="0" i="0" u="none" strike="noStrike" kern="1200" cap="none" spc="0" normalizeH="0" baseline="0" noProof="0" dirty="0">
                <a:ln>
                  <a:noFill/>
                </a:ln>
                <a:solidFill>
                  <a:srgbClr val="006600"/>
                </a:solidFill>
                <a:effectLst/>
                <a:uLnTx/>
                <a:uFillTx/>
                <a:latin typeface="+mj-lt"/>
                <a:ea typeface="楷体_GB2312" pitchFamily="49" charset="-122"/>
                <a:cs typeface="+mn-cs"/>
              </a:rPr>
              <a:t>α</a:t>
            </a:r>
            <a:r>
              <a:rPr kumimoji="0" lang="en-US" altLang="zh-CN" sz="2600" b="0" i="0" u="none" strike="noStrike" kern="1200" cap="none" spc="0" normalizeH="0" baseline="0" noProof="0" dirty="0">
                <a:ln>
                  <a:noFill/>
                </a:ln>
                <a:solidFill>
                  <a:srgbClr val="006600"/>
                </a:solidFill>
                <a:effectLst/>
                <a:uLnTx/>
                <a:uFillTx/>
                <a:latin typeface="+mj-lt"/>
                <a:ea typeface="楷体_GB2312" pitchFamily="49" charset="-122"/>
                <a:cs typeface="+mn-cs"/>
              </a:rPr>
              <a:t> |</a:t>
            </a:r>
            <a:r>
              <a:rPr kumimoji="0" lang="el-GR" altLang="zh-CN" sz="2600" b="0" i="0" u="none" strike="noStrike" kern="1200" cap="none" spc="0" normalizeH="0" baseline="0" noProof="0" dirty="0">
                <a:ln>
                  <a:noFill/>
                </a:ln>
                <a:solidFill>
                  <a:srgbClr val="006600"/>
                </a:solidFill>
                <a:effectLst/>
                <a:uLnTx/>
                <a:uFillTx/>
                <a:latin typeface="+mj-lt"/>
                <a:ea typeface="楷体_GB2312" pitchFamily="49" charset="-122"/>
                <a:cs typeface="+mn-cs"/>
              </a:rPr>
              <a:t> β</a:t>
            </a:r>
            <a:r>
              <a:rPr kumimoji="0" lang="zh-CN" altLang="el-GR" sz="2600" b="0" i="0" u="none" strike="noStrike" kern="1200" cap="none" spc="0" normalizeH="0" baseline="0" noProof="0" dirty="0">
                <a:ln>
                  <a:noFill/>
                </a:ln>
                <a:solidFill>
                  <a:srgbClr val="006600"/>
                </a:solidFill>
                <a:effectLst/>
                <a:uLnTx/>
                <a:uFillTx/>
                <a:latin typeface="+mj-lt"/>
                <a:ea typeface="楷体_GB2312" pitchFamily="49" charset="-122"/>
                <a:cs typeface="+mn-cs"/>
              </a:rPr>
              <a:t>，</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若条件（</a:t>
            </a: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1</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）不成立，</a:t>
            </a:r>
          </a:p>
          <a:p>
            <a:pPr marL="273050" marR="0" lvl="1"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300" b="0" i="0" u="none" strike="noStrike" kern="1200" cap="none" spc="0" normalizeH="0" baseline="0" noProof="0" dirty="0">
                <a:ln>
                  <a:noFill/>
                </a:ln>
                <a:solidFill>
                  <a:schemeClr val="tx2"/>
                </a:solidFill>
                <a:effectLst/>
                <a:uLnTx/>
                <a:uFillTx/>
                <a:latin typeface="+mj-lt"/>
                <a:ea typeface="楷体_GB2312" pitchFamily="49" charset="-122"/>
                <a:cs typeface="+mn-cs"/>
              </a:rPr>
              <a:t>	则	</a:t>
            </a:r>
            <a:r>
              <a:rPr kumimoji="0" lang="en-US" altLang="zh-CN" sz="2300" b="0" i="0" u="none" strike="noStrike" kern="1200" cap="none" spc="0" normalizeH="0" baseline="0" noProof="0" dirty="0">
                <a:ln>
                  <a:noFill/>
                </a:ln>
                <a:solidFill>
                  <a:srgbClr val="006600"/>
                </a:solidFill>
                <a:effectLst/>
                <a:uLnTx/>
                <a:uFillTx/>
                <a:latin typeface="+mj-lt"/>
                <a:ea typeface="楷体_GB2312" pitchFamily="49" charset="-122"/>
                <a:cs typeface="+mn-cs"/>
              </a:rPr>
              <a:t>FIRST(</a:t>
            </a:r>
            <a:r>
              <a:rPr kumimoji="0" lang="el-GR" altLang="zh-CN" sz="2300" b="0" i="0" u="none" strike="noStrike" kern="1200" cap="none" spc="0" normalizeH="0" baseline="0" noProof="0" dirty="0">
                <a:ln>
                  <a:noFill/>
                </a:ln>
                <a:solidFill>
                  <a:srgbClr val="006600"/>
                </a:solidFill>
                <a:effectLst/>
                <a:uLnTx/>
                <a:uFillTx/>
                <a:latin typeface="+mj-lt"/>
                <a:ea typeface="楷体_GB2312" pitchFamily="49" charset="-122"/>
                <a:cs typeface="+mn-cs"/>
              </a:rPr>
              <a:t>α</a:t>
            </a:r>
            <a:r>
              <a:rPr kumimoji="0" lang="en-US" altLang="el-GR" sz="2300" b="0" i="0" u="none" strike="noStrike" kern="1200" cap="none" spc="0" normalizeH="0" baseline="0" noProof="0" dirty="0">
                <a:ln>
                  <a:noFill/>
                </a:ln>
                <a:solidFill>
                  <a:srgbClr val="006600"/>
                </a:solidFill>
                <a:effectLst/>
                <a:uLnTx/>
                <a:uFillTx/>
                <a:latin typeface="+mj-lt"/>
                <a:ea typeface="楷体_GB2312" pitchFamily="49" charset="-122"/>
                <a:cs typeface="+mn-cs"/>
              </a:rPr>
              <a:t>)</a:t>
            </a:r>
            <a:r>
              <a:rPr kumimoji="0" lang="zh-CN" altLang="en-US" sz="2300" b="0" i="0" u="none" strike="noStrike" kern="1200" cap="none" spc="0" normalizeH="0" baseline="0" noProof="0" dirty="0">
                <a:ln>
                  <a:noFill/>
                </a:ln>
                <a:solidFill>
                  <a:srgbClr val="006600"/>
                </a:solidFill>
                <a:effectLst/>
                <a:uLnTx/>
                <a:uFillTx/>
                <a:latin typeface="+mj-lt"/>
                <a:ea typeface="楷体_GB2312" pitchFamily="49" charset="-122"/>
                <a:cs typeface="+mn-cs"/>
              </a:rPr>
              <a:t>∩ </a:t>
            </a:r>
            <a:r>
              <a:rPr kumimoji="0" lang="en-US" altLang="zh-CN" sz="2300" b="0" i="0" u="none" strike="noStrike" kern="1200" cap="none" spc="0" normalizeH="0" baseline="0" noProof="0" dirty="0">
                <a:ln>
                  <a:noFill/>
                </a:ln>
                <a:solidFill>
                  <a:srgbClr val="006600"/>
                </a:solidFill>
                <a:effectLst/>
                <a:uLnTx/>
                <a:uFillTx/>
                <a:latin typeface="+mj-lt"/>
                <a:ea typeface="楷体_GB2312" pitchFamily="49" charset="-122"/>
                <a:cs typeface="+mn-cs"/>
              </a:rPr>
              <a:t>FIRST(</a:t>
            </a:r>
            <a:r>
              <a:rPr kumimoji="0" lang="el-GR" altLang="zh-CN" sz="2300" b="0" i="0" u="none" strike="noStrike" kern="1200" cap="none" spc="0" normalizeH="0" baseline="0" noProof="0" dirty="0">
                <a:ln>
                  <a:noFill/>
                </a:ln>
                <a:solidFill>
                  <a:srgbClr val="006600"/>
                </a:solidFill>
                <a:effectLst/>
                <a:uLnTx/>
                <a:uFillTx/>
                <a:latin typeface="+mj-lt"/>
                <a:ea typeface="楷体_GB2312" pitchFamily="49" charset="-122"/>
                <a:cs typeface="+mn-cs"/>
              </a:rPr>
              <a:t>β</a:t>
            </a:r>
            <a:r>
              <a:rPr kumimoji="0" lang="en-US" altLang="zh-CN" sz="2300" b="0" i="0" u="none" strike="noStrike" kern="1200" cap="none" spc="0" normalizeH="0" baseline="0" noProof="0" dirty="0">
                <a:ln>
                  <a:noFill/>
                </a:ln>
                <a:solidFill>
                  <a:srgbClr val="006600"/>
                </a:solidFill>
                <a:effectLst/>
                <a:uLnTx/>
                <a:uFillTx/>
                <a:latin typeface="+mj-lt"/>
                <a:ea typeface="楷体_GB2312" pitchFamily="49" charset="-122"/>
                <a:cs typeface="+mn-cs"/>
              </a:rPr>
              <a:t>) ≠ </a:t>
            </a:r>
            <a:r>
              <a:rPr kumimoji="1" lang="zh-CN" altLang="en-US" sz="2800" b="0" i="0" u="none" strike="noStrike" kern="1200" cap="none" spc="0" normalizeH="0" baseline="0" noProof="0" dirty="0">
                <a:ln>
                  <a:noFill/>
                </a:ln>
                <a:solidFill>
                  <a:srgbClr val="00823B"/>
                </a:solidFill>
                <a:effectLst/>
                <a:uLnTx/>
                <a:uFillTx/>
                <a:latin typeface="+mn-lt"/>
                <a:ea typeface="楷体_GB2312" pitchFamily="49" charset="-122"/>
                <a:cs typeface="+mn-cs"/>
                <a:sym typeface="Symbol" panose="05050102010706020507" pitchFamily="18" charset="2"/>
              </a:rPr>
              <a:t></a:t>
            </a:r>
            <a:r>
              <a:rPr kumimoji="0" lang="zh-CN" altLang="el-GR" sz="2300" b="0" i="0" u="none" strike="noStrike" kern="1200" cap="none" spc="0" normalizeH="0" baseline="0" noProof="0" dirty="0">
                <a:ln>
                  <a:noFill/>
                </a:ln>
                <a:solidFill>
                  <a:schemeClr val="tx2"/>
                </a:solidFill>
                <a:effectLst/>
                <a:uLnTx/>
                <a:uFillTx/>
                <a:latin typeface="+mj-lt"/>
                <a:ea typeface="楷体_GB2312" pitchFamily="49" charset="-122"/>
                <a:cs typeface="+mn-cs"/>
              </a:rPr>
              <a:t>，</a:t>
            </a:r>
            <a:endParaRPr kumimoji="0" lang="zh-CN" altLang="en-US" sz="2300" b="0" i="0" u="none" strike="noStrike" kern="1200" cap="none" spc="0" normalizeH="0" baseline="0" noProof="0" dirty="0">
              <a:ln>
                <a:noFill/>
              </a:ln>
              <a:solidFill>
                <a:schemeClr val="tx2"/>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假</a:t>
            </a:r>
            <a:r>
              <a:rPr kumimoji="0" lang="zh-CN" altLang="el-GR" sz="2600" b="0" i="0" u="none" strike="noStrike" kern="1200" cap="none" spc="0" normalizeH="0" baseline="0" noProof="0" dirty="0">
                <a:ln>
                  <a:noFill/>
                </a:ln>
                <a:solidFill>
                  <a:schemeClr val="tx1"/>
                </a:solidFill>
                <a:effectLst/>
                <a:uLnTx/>
                <a:uFillTx/>
                <a:latin typeface="+mj-lt"/>
                <a:ea typeface="楷体_GB2312" pitchFamily="49" charset="-122"/>
                <a:cs typeface="+mn-cs"/>
              </a:rPr>
              <a:t>设， </a:t>
            </a:r>
            <a:r>
              <a:rPr kumimoji="0" lang="en-US" altLang="zh-CN" sz="2600" b="0" i="0" u="none" strike="noStrike" kern="1200" cap="none" spc="0" normalizeH="0" baseline="0" noProof="0" dirty="0">
                <a:ln>
                  <a:noFill/>
                </a:ln>
                <a:solidFill>
                  <a:srgbClr val="006600"/>
                </a:solidFill>
                <a:effectLst/>
                <a:uLnTx/>
                <a:uFillTx/>
                <a:latin typeface="+mj-lt"/>
                <a:ea typeface="楷体_GB2312" pitchFamily="49" charset="-122"/>
                <a:cs typeface="+mn-cs"/>
              </a:rPr>
              <a:t>FIRST(</a:t>
            </a:r>
            <a:r>
              <a:rPr kumimoji="0" lang="el-GR" altLang="zh-CN" sz="2600" b="0" i="0" u="none" strike="noStrike" kern="1200" cap="none" spc="0" normalizeH="0" baseline="0" noProof="0" dirty="0">
                <a:ln>
                  <a:noFill/>
                </a:ln>
                <a:solidFill>
                  <a:srgbClr val="006600"/>
                </a:solidFill>
                <a:effectLst/>
                <a:uLnTx/>
                <a:uFillTx/>
                <a:latin typeface="+mj-lt"/>
                <a:ea typeface="楷体_GB2312" pitchFamily="49" charset="-122"/>
                <a:cs typeface="+mn-cs"/>
              </a:rPr>
              <a:t>α</a:t>
            </a:r>
            <a:r>
              <a:rPr kumimoji="0" lang="en-US" altLang="el-GR" sz="2600" b="0" i="0" u="none" strike="noStrike" kern="1200" cap="none" spc="0" normalizeH="0" baseline="0" noProof="0" dirty="0">
                <a:ln>
                  <a:noFill/>
                </a:ln>
                <a:solidFill>
                  <a:srgbClr val="006600"/>
                </a:solidFill>
                <a:effectLst/>
                <a:uLnTx/>
                <a:uFillTx/>
                <a:latin typeface="+mj-lt"/>
                <a:ea typeface="楷体_GB2312" pitchFamily="49" charset="-122"/>
                <a:cs typeface="+mn-cs"/>
              </a:rPr>
              <a:t>)</a:t>
            </a:r>
            <a:r>
              <a:rPr kumimoji="0" lang="zh-CN" altLang="en-US" sz="2600" b="0" i="0" u="none" strike="noStrike" kern="1200" cap="none" spc="0" normalizeH="0" baseline="0" noProof="0" dirty="0">
                <a:ln>
                  <a:noFill/>
                </a:ln>
                <a:solidFill>
                  <a:srgbClr val="006600"/>
                </a:solidFill>
                <a:effectLst/>
                <a:uLnTx/>
                <a:uFillTx/>
                <a:latin typeface="+mj-lt"/>
                <a:ea typeface="楷体_GB2312" pitchFamily="49" charset="-122"/>
                <a:cs typeface="+mn-cs"/>
              </a:rPr>
              <a:t>∩ </a:t>
            </a:r>
            <a:r>
              <a:rPr kumimoji="0" lang="en-US" altLang="zh-CN" sz="2600" b="0" i="0" u="none" strike="noStrike" kern="1200" cap="none" spc="0" normalizeH="0" baseline="0" noProof="0" dirty="0">
                <a:ln>
                  <a:noFill/>
                </a:ln>
                <a:solidFill>
                  <a:srgbClr val="006600"/>
                </a:solidFill>
                <a:effectLst/>
                <a:uLnTx/>
                <a:uFillTx/>
                <a:latin typeface="+mj-lt"/>
                <a:ea typeface="楷体_GB2312" pitchFamily="49" charset="-122"/>
                <a:cs typeface="+mn-cs"/>
              </a:rPr>
              <a:t>FIRST(</a:t>
            </a:r>
            <a:r>
              <a:rPr kumimoji="0" lang="el-GR" altLang="zh-CN" sz="2600" b="0" i="0" u="none" strike="noStrike" kern="1200" cap="none" spc="0" normalizeH="0" baseline="0" noProof="0" dirty="0">
                <a:ln>
                  <a:noFill/>
                </a:ln>
                <a:solidFill>
                  <a:srgbClr val="006600"/>
                </a:solidFill>
                <a:effectLst/>
                <a:uLnTx/>
                <a:uFillTx/>
                <a:latin typeface="+mj-lt"/>
                <a:ea typeface="楷体_GB2312" pitchFamily="49" charset="-122"/>
                <a:cs typeface="+mn-cs"/>
              </a:rPr>
              <a:t>β</a:t>
            </a:r>
            <a:r>
              <a:rPr kumimoji="0" lang="en-US" altLang="zh-CN" sz="2600" b="0" i="0" u="none" strike="noStrike" kern="1200" cap="none" spc="0" normalizeH="0" baseline="0" noProof="0" dirty="0">
                <a:ln>
                  <a:noFill/>
                </a:ln>
                <a:solidFill>
                  <a:srgbClr val="006600"/>
                </a:solidFill>
                <a:effectLst/>
                <a:uLnTx/>
                <a:uFillTx/>
                <a:latin typeface="+mj-lt"/>
                <a:ea typeface="楷体_GB2312" pitchFamily="49" charset="-122"/>
                <a:cs typeface="+mn-cs"/>
              </a:rPr>
              <a:t>) = { a }</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rgbClr val="CC0000"/>
                </a:solidFill>
                <a:effectLst/>
                <a:uLnTx/>
                <a:uFillTx/>
                <a:latin typeface="+mj-lt"/>
                <a:ea typeface="楷体_GB2312" pitchFamily="49" charset="-122"/>
                <a:cs typeface="+mn-cs"/>
              </a:rPr>
              <a:t>那么</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，当</a:t>
            </a: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A</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面临输入符号</a:t>
            </a: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a</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，而</a:t>
            </a: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a</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同时属于</a:t>
            </a: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FIRST(</a:t>
            </a:r>
            <a:r>
              <a:rPr kumimoji="0" lang="el-GR"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α</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）和 </a:t>
            </a: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FIRST(</a:t>
            </a:r>
            <a:r>
              <a:rPr kumimoji="0" lang="el-GR"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β</a:t>
            </a: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，则分析无法继续进行下去，因为不能确定用哪一个候选式可以保证一定能够得到匹配而不进行回溯。</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rgbClr val="CC0000"/>
                </a:solidFill>
                <a:effectLst/>
                <a:uLnTx/>
                <a:uFillTx/>
                <a:latin typeface="+mj-lt"/>
                <a:ea typeface="楷体_GB2312" pitchFamily="49" charset="-122"/>
                <a:cs typeface="+mn-cs"/>
              </a:rPr>
              <a:t>实质</a:t>
            </a:r>
            <a:r>
              <a:rPr kumimoji="0" lang="zh-CN" altLang="en-US" sz="2600" b="0" i="0" u="none" strike="noStrike" kern="1200" cap="none" spc="0" normalizeH="0" baseline="0" noProof="0" dirty="0">
                <a:ln>
                  <a:noFill/>
                </a:ln>
                <a:solidFill>
                  <a:srgbClr val="006600"/>
                </a:solidFill>
                <a:effectLst/>
                <a:uLnTx/>
                <a:uFillTx/>
                <a:latin typeface="+mj-lt"/>
                <a:ea typeface="楷体_GB2312" pitchFamily="49" charset="-122"/>
                <a:cs typeface="+mn-cs"/>
              </a:rPr>
              <a:t>就是分析表的</a:t>
            </a:r>
            <a:r>
              <a:rPr kumimoji="0" lang="en-US" altLang="zh-CN" sz="2600" b="0" i="0" u="none" strike="noStrike" kern="1200" cap="none" spc="0" normalizeH="0" baseline="0" noProof="0" dirty="0">
                <a:ln>
                  <a:noFill/>
                </a:ln>
                <a:solidFill>
                  <a:srgbClr val="006600"/>
                </a:solidFill>
                <a:effectLst/>
                <a:uLnTx/>
                <a:uFillTx/>
                <a:latin typeface="+mj-lt"/>
                <a:ea typeface="楷体_GB2312" pitchFamily="49" charset="-122"/>
                <a:cs typeface="+mn-cs"/>
              </a:rPr>
              <a:t>M[A, a]</a:t>
            </a:r>
            <a:r>
              <a:rPr kumimoji="0" lang="zh-CN" altLang="en-US" sz="2600" b="0" i="0" u="none" strike="noStrike" kern="1200" cap="none" spc="0" normalizeH="0" baseline="0" noProof="0" dirty="0">
                <a:ln>
                  <a:noFill/>
                </a:ln>
                <a:solidFill>
                  <a:srgbClr val="006600"/>
                </a:solidFill>
                <a:effectLst/>
                <a:uLnTx/>
                <a:uFillTx/>
                <a:latin typeface="+mj-lt"/>
                <a:ea typeface="楷体_GB2312" pitchFamily="49" charset="-122"/>
                <a:cs typeface="+mn-cs"/>
              </a:rPr>
              <a:t>中包含两条候选式</a:t>
            </a:r>
            <a:endParaRPr kumimoji="0" lang="en-US" altLang="zh-CN" sz="2600" b="0" i="0" u="none" strike="noStrike" kern="1200" cap="none" spc="0" normalizeH="0" baseline="0" noProof="0" dirty="0">
              <a:ln>
                <a:noFill/>
              </a:ln>
              <a:solidFill>
                <a:srgbClr val="006600"/>
              </a:solidFill>
              <a:effectLst/>
              <a:uLnTx/>
              <a:uFillTx/>
              <a:latin typeface="+mj-lt"/>
              <a:ea typeface="楷体_GB2312" pitchFamily="49" charset="-122"/>
              <a:cs typeface="+mn-cs"/>
            </a:endParaRP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0" lang="en-US" altLang="zh-CN" sz="2600" b="0" i="0" u="none" strike="noStrike" kern="1200" cap="none" spc="0" normalizeH="0" baseline="0" noProof="0" dirty="0">
                <a:ln>
                  <a:noFill/>
                </a:ln>
                <a:solidFill>
                  <a:srgbClr val="006600"/>
                </a:solidFill>
                <a:effectLst/>
                <a:uLnTx/>
                <a:uFillTx/>
                <a:latin typeface="+mj-lt"/>
                <a:ea typeface="楷体_GB2312" pitchFamily="49" charset="-122"/>
                <a:cs typeface="+mn-cs"/>
              </a:rPr>
              <a:t>		</a:t>
            </a:r>
            <a:r>
              <a:rPr kumimoji="0" lang="en-US" altLang="zh-CN" sz="2600" b="1" i="0" u="none" strike="noStrike" kern="1200" cap="none" spc="0" normalizeH="0" baseline="0" noProof="0" dirty="0">
                <a:ln>
                  <a:noFill/>
                </a:ln>
                <a:solidFill>
                  <a:srgbClr val="0000FF"/>
                </a:solidFill>
                <a:effectLst/>
                <a:uLnTx/>
                <a:uFillTx/>
                <a:latin typeface="+mj-lt"/>
                <a:ea typeface="楷体_GB2312" pitchFamily="49" charset="-122"/>
                <a:cs typeface="+mn-cs"/>
              </a:rPr>
              <a:t>A -&gt; </a:t>
            </a:r>
            <a:r>
              <a:rPr kumimoji="0" lang="el-GR" altLang="zh-CN" sz="2600" b="1" i="0" u="none" strike="noStrike" kern="1200" cap="none" spc="0" normalizeH="0" baseline="0" noProof="0" dirty="0">
                <a:ln>
                  <a:noFill/>
                </a:ln>
                <a:solidFill>
                  <a:srgbClr val="0000FF"/>
                </a:solidFill>
                <a:effectLst/>
                <a:uLnTx/>
                <a:uFillTx/>
                <a:latin typeface="+mj-lt"/>
                <a:ea typeface="楷体_GB2312" pitchFamily="49" charset="-122"/>
                <a:cs typeface="+mn-cs"/>
              </a:rPr>
              <a:t>α</a:t>
            </a:r>
            <a:r>
              <a:rPr kumimoji="0" lang="en-US" altLang="zh-CN" sz="2600" b="1" i="0" u="none" strike="noStrike" kern="1200" cap="none" spc="0" normalizeH="0" baseline="0" noProof="0" dirty="0">
                <a:ln>
                  <a:noFill/>
                </a:ln>
                <a:solidFill>
                  <a:srgbClr val="0000FF"/>
                </a:solidFill>
                <a:effectLst/>
                <a:uLnTx/>
                <a:uFillTx/>
                <a:latin typeface="+mj-lt"/>
                <a:ea typeface="楷体_GB2312" pitchFamily="49" charset="-122"/>
                <a:cs typeface="+mn-cs"/>
              </a:rPr>
              <a:t>  		A -&gt; </a:t>
            </a:r>
            <a:r>
              <a:rPr kumimoji="0" lang="el-GR" altLang="zh-CN" sz="2600" b="1" i="0" u="none" strike="noStrike" kern="1200" cap="none" spc="0" normalizeH="0" baseline="0" noProof="0" dirty="0">
                <a:ln>
                  <a:noFill/>
                </a:ln>
                <a:solidFill>
                  <a:srgbClr val="0000FF"/>
                </a:solidFill>
                <a:effectLst/>
                <a:uLnTx/>
                <a:uFillTx/>
                <a:latin typeface="+mj-lt"/>
                <a:ea typeface="楷体_GB2312" pitchFamily="49" charset="-122"/>
                <a:cs typeface="+mn-cs"/>
              </a:rPr>
              <a:t>β</a:t>
            </a:r>
            <a:r>
              <a:rPr kumimoji="0" lang="en-US" altLang="zh-CN" sz="2600" b="1" i="0" u="none" strike="noStrike" kern="1200" cap="none" spc="0" normalizeH="0" baseline="0" noProof="0" dirty="0">
                <a:ln>
                  <a:noFill/>
                </a:ln>
                <a:solidFill>
                  <a:srgbClr val="0000FF"/>
                </a:solidFill>
                <a:effectLst/>
                <a:uLnTx/>
                <a:uFillTx/>
                <a:latin typeface="+mj-lt"/>
                <a:ea typeface="楷体_GB2312" pitchFamily="49" charset="-122"/>
                <a:cs typeface="+mn-cs"/>
              </a:rPr>
              <a:t> </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600" b="0" i="0" u="none" strike="noStrike" kern="1200" cap="none" spc="0" normalizeH="0" baseline="0" noProof="0" dirty="0">
                <a:ln>
                  <a:noFill/>
                </a:ln>
                <a:solidFill>
                  <a:srgbClr val="CC0000"/>
                </a:solidFill>
                <a:effectLst/>
                <a:uLnTx/>
                <a:uFillTx/>
                <a:latin typeface="+mj-lt"/>
                <a:ea typeface="楷体_GB2312" pitchFamily="49" charset="-122"/>
                <a:cs typeface="+mn-cs"/>
              </a:rPr>
              <a:t>反之，</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分析表的</a:t>
            </a: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M[A, a]</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中只包含一条候选式则意味着可以进行确定性的无回溯的分析。</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en-US" altLang="zh-CN" sz="2600" b="0" i="0" u="none" strike="noStrike" kern="1200" cap="none" spc="0" normalizeH="0" baseline="0" noProof="0" dirty="0">
              <a:ln>
                <a:noFill/>
              </a:ln>
              <a:solidFill>
                <a:srgbClr val="006600"/>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59396"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2024/4/6</a:t>
            </a:fld>
            <a:endParaRPr lang="zh-TW" altLang="en-US" sz="1400" dirty="0">
              <a:solidFill>
                <a:schemeClr val="tx2"/>
              </a:solidFill>
            </a:endParaRPr>
          </a:p>
        </p:txBody>
      </p:sp>
      <p:sp>
        <p:nvSpPr>
          <p:cNvPr id="59397"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47</a:t>
            </a:fld>
            <a:endParaRPr lang="zh-TW" altLang="en-US" sz="1400" dirty="0">
              <a:solidFill>
                <a:schemeClr val="tx2"/>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Proof</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对 </a:t>
            </a: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A-&gt; </a:t>
            </a:r>
            <a:r>
              <a:rPr kumimoji="0" lang="el-GR"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α | β</a:t>
            </a:r>
            <a:r>
              <a:rPr kumimoji="0" lang="zh-CN" altLang="el-GR" sz="26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若</a:t>
            </a:r>
            <a:r>
              <a:rPr kumimoji="0" lang="zh-CN" altLang="en-US" sz="2800" b="0" i="0" u="none" strike="noStrike" kern="1200" cap="none" spc="0" normalizeH="0" baseline="0" noProof="0" dirty="0">
                <a:ln>
                  <a:noFill/>
                </a:ln>
                <a:solidFill>
                  <a:srgbClr val="0000FF"/>
                </a:solidFill>
                <a:effectLst/>
                <a:uLnTx/>
                <a:uFillTx/>
                <a:latin typeface="+mj-lt"/>
                <a:ea typeface="楷体_GB2312" pitchFamily="49" charset="-122"/>
                <a:cs typeface="+mn-cs"/>
                <a:sym typeface="Symbol" panose="05050102010706020507" pitchFamily="18" charset="2"/>
              </a:rPr>
              <a:t></a:t>
            </a:r>
            <a:r>
              <a:rPr kumimoji="0" lang="en-US" altLang="zh-CN" sz="2800" b="0" i="0" u="none" strike="noStrike" kern="1200" cap="none" spc="0" normalizeH="0" baseline="0" noProof="0" dirty="0">
                <a:ln>
                  <a:noFill/>
                </a:ln>
                <a:solidFill>
                  <a:srgbClr val="000000"/>
                </a:solidFill>
                <a:effectLst/>
                <a:uLnTx/>
                <a:uFillTx/>
                <a:latin typeface="Symbol" panose="05050102010706020507" pitchFamily="18" charset="2"/>
                <a:ea typeface="+mn-ea"/>
                <a:cs typeface="+mn-cs"/>
              </a:rPr>
              <a:t> Þ </a:t>
            </a:r>
            <a:r>
              <a:rPr kumimoji="0" lang="zh-CN" altLang="en-US" sz="2800" b="0" i="0" u="none" strike="noStrike" kern="1200" cap="none" spc="0" normalizeH="0" baseline="0" noProof="0" dirty="0">
                <a:ln>
                  <a:noFill/>
                </a:ln>
                <a:solidFill>
                  <a:srgbClr val="0000FF"/>
                </a:solidFill>
                <a:effectLst/>
                <a:uLnTx/>
                <a:uFillTx/>
                <a:latin typeface="+mj-lt"/>
                <a:ea typeface="楷体_GB2312" pitchFamily="49" charset="-122"/>
                <a:cs typeface="+mn-cs"/>
                <a:sym typeface="Symbol" panose="05050102010706020507" pitchFamily="18" charset="2"/>
              </a:rPr>
              <a:t> </a:t>
            </a:r>
            <a:r>
              <a:rPr kumimoji="0" lang="zh-CN" altLang="el-GR" sz="2600" b="0" i="0" u="none" strike="noStrike" kern="1200" cap="none" spc="0" normalizeH="0" baseline="0" noProof="0" dirty="0">
                <a:ln>
                  <a:noFill/>
                </a:ln>
                <a:solidFill>
                  <a:schemeClr val="tx1"/>
                </a:solidFill>
                <a:effectLst/>
                <a:uLnTx/>
                <a:uFillTx/>
                <a:latin typeface="+mj-lt"/>
                <a:ea typeface="楷体_GB2312" pitchFamily="49" charset="-122"/>
                <a:cs typeface="+mn-cs"/>
              </a:rPr>
              <a:t>，且</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条件（</a:t>
            </a: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2</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）不成立，</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	则	 </a:t>
            </a:r>
            <a:r>
              <a:rPr kumimoji="0" lang="en-US" altLang="zh-CN" sz="2400" b="0" i="0" u="none" strike="noStrike" kern="1200" cap="none" spc="0" normalizeH="0" baseline="0" noProof="0" dirty="0">
                <a:ln>
                  <a:noFill/>
                </a:ln>
                <a:solidFill>
                  <a:srgbClr val="FF0000"/>
                </a:solidFill>
                <a:effectLst/>
                <a:uLnTx/>
                <a:uFillTx/>
                <a:latin typeface="+mj-lt"/>
                <a:ea typeface="楷体_GB2312" pitchFamily="49" charset="-122"/>
                <a:cs typeface="+mn-cs"/>
              </a:rPr>
              <a:t>FIRST(</a:t>
            </a:r>
            <a:r>
              <a:rPr kumimoji="0" lang="en-US" altLang="zh-CN" sz="2400" b="0" i="0" u="none" strike="noStrike" kern="1200" cap="none" spc="0" normalizeH="0" baseline="0" noProof="0" dirty="0">
                <a:ln>
                  <a:noFill/>
                </a:ln>
                <a:solidFill>
                  <a:srgbClr val="FF0000"/>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25000" noProof="0" dirty="0">
                <a:ln>
                  <a:noFill/>
                </a:ln>
                <a:solidFill>
                  <a:srgbClr val="FF0000"/>
                </a:solidFill>
                <a:effectLst/>
                <a:uLnTx/>
                <a:uFillTx/>
                <a:latin typeface="+mj-lt"/>
                <a:ea typeface="楷体_GB2312" pitchFamily="49" charset="-122"/>
                <a:cs typeface="+mn-cs"/>
              </a:rPr>
              <a:t> </a:t>
            </a:r>
            <a:r>
              <a:rPr kumimoji="0" lang="en-US" altLang="zh-CN" sz="2400" b="0" i="0" u="none" strike="noStrike" kern="1200" cap="none" spc="0" normalizeH="0" baseline="0" noProof="0" dirty="0">
                <a:ln>
                  <a:noFill/>
                </a:ln>
                <a:solidFill>
                  <a:srgbClr val="FF0000"/>
                </a:solidFill>
                <a:effectLst/>
                <a:uLnTx/>
                <a:uFillTx/>
                <a:latin typeface="+mj-lt"/>
                <a:ea typeface="楷体_GB2312" pitchFamily="49" charset="-122"/>
                <a:cs typeface="+mn-cs"/>
              </a:rPr>
              <a:t>)∩FOLLOW(A)</a:t>
            </a:r>
            <a:r>
              <a:rPr kumimoji="0" lang="en-US" altLang="zh-CN" sz="2400" b="0" i="0" u="none" strike="noStrike" kern="1200" cap="none" spc="0" normalizeH="0" baseline="0" noProof="0" dirty="0">
                <a:ln>
                  <a:noFill/>
                </a:ln>
                <a:solidFill>
                  <a:srgbClr val="006600"/>
                </a:solidFill>
                <a:effectLst/>
                <a:uLnTx/>
                <a:uFillTx/>
                <a:latin typeface="+mj-lt"/>
                <a:ea typeface="楷体_GB2312" pitchFamily="49" charset="-122"/>
                <a:cs typeface="+mn-cs"/>
              </a:rPr>
              <a:t> ≠</a:t>
            </a:r>
            <a:r>
              <a:rPr kumimoji="0" lang="en-US" altLang="zh-CN" sz="2400" b="0" i="0" u="none" strike="noStrike" kern="1200" cap="none" spc="0" normalizeH="0" baseline="0" noProof="0" dirty="0">
                <a:ln>
                  <a:noFill/>
                </a:ln>
                <a:solidFill>
                  <a:srgbClr val="FF0000"/>
                </a:solidFill>
                <a:effectLst/>
                <a:uLnTx/>
                <a:uFillTx/>
                <a:latin typeface="+mj-lt"/>
                <a:ea typeface="楷体_GB2312" pitchFamily="49" charset="-122"/>
                <a:cs typeface="+mn-cs"/>
              </a:rPr>
              <a:t> </a:t>
            </a:r>
            <a:r>
              <a:rPr kumimoji="0" lang="en-US" altLang="zh-CN" sz="2400" b="0" i="0" u="none" strike="noStrike" kern="1200" cap="none" spc="0" normalizeH="0" baseline="0" noProof="0" dirty="0">
                <a:ln>
                  <a:noFill/>
                </a:ln>
                <a:solidFill>
                  <a:srgbClr val="FF0000"/>
                </a:solidFill>
                <a:effectLst/>
                <a:uLnTx/>
                <a:uFillTx/>
                <a:latin typeface="+mj-lt"/>
                <a:ea typeface="楷体_GB2312" pitchFamily="49" charset="-122"/>
                <a:cs typeface="+mn-cs"/>
                <a:sym typeface="Symbol" panose="05050102010706020507" pitchFamily="18" charset="2"/>
              </a:rPr>
              <a:t></a:t>
            </a: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 </a:t>
            </a:r>
          </a:p>
          <a:p>
            <a:pPr marL="273050" marR="0" lvl="0" indent="-273050" algn="l" defTabSz="914400" rtl="0" eaLnBrk="0" fontAlgn="base" latinLnBrk="0" hangingPunct="0">
              <a:lnSpc>
                <a:spcPct val="140000"/>
              </a:lnSpc>
              <a:spcBef>
                <a:spcPts val="600"/>
              </a:spcBef>
              <a:spcAft>
                <a:spcPct val="0"/>
              </a:spcAft>
              <a:buClr>
                <a:schemeClr val="accent1"/>
              </a:buClr>
              <a:buSzPct val="76000"/>
              <a:buFont typeface="Wingdings 3" panose="05040102010807070707" pitchFamily="18" charset="2"/>
              <a:buChar char=""/>
              <a:defRPr/>
            </a:pP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那么，当</a:t>
            </a: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A</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面临输入符号</a:t>
            </a: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a</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时，</a:t>
            </a:r>
          </a:p>
          <a:p>
            <a:pPr marL="273050" marR="0" lvl="0" indent="-273050" algn="l" defTabSz="914400" rtl="0" eaLnBrk="0" fontAlgn="base" latinLnBrk="0" hangingPunct="0">
              <a:lnSpc>
                <a:spcPct val="140000"/>
              </a:lnSpc>
              <a:spcBef>
                <a:spcPts val="600"/>
              </a:spcBef>
              <a:spcAft>
                <a:spcPct val="0"/>
              </a:spcAft>
              <a:buClr>
                <a:schemeClr val="accent1"/>
              </a:buClr>
              <a:buSzPct val="76000"/>
              <a:buFont typeface="Wingdings 3" panose="05040102010807070707" pitchFamily="18" charset="2"/>
              <a:buChar char=""/>
              <a:defRPr/>
            </a:pPr>
            <a:r>
              <a:rPr kumimoji="0" lang="zh-CN" altLang="en-US" sz="2600" b="0" i="0" u="none" strike="noStrike" kern="1200" cap="none" spc="0" normalizeH="0" baseline="0" noProof="0" dirty="0">
                <a:ln>
                  <a:noFill/>
                </a:ln>
                <a:solidFill>
                  <a:srgbClr val="006600"/>
                </a:solidFill>
                <a:effectLst/>
                <a:uLnTx/>
                <a:uFillTx/>
                <a:latin typeface="+mj-lt"/>
                <a:ea typeface="楷体_GB2312" pitchFamily="49" charset="-122"/>
                <a:cs typeface="+mn-cs"/>
              </a:rPr>
              <a:t>若选候选式</a:t>
            </a:r>
            <a:r>
              <a:rPr kumimoji="0" lang="en-US" altLang="zh-CN" sz="2600" b="0" i="0" u="none" strike="noStrike" kern="1200" cap="none" spc="0" normalizeH="0" baseline="0" noProof="0" dirty="0">
                <a:ln>
                  <a:noFill/>
                </a:ln>
                <a:solidFill>
                  <a:srgbClr val="CC0000"/>
                </a:solidFill>
                <a:effectLst/>
                <a:uLnTx/>
                <a:uFillTx/>
                <a:latin typeface="+mj-lt"/>
                <a:ea typeface="楷体_GB2312" pitchFamily="49" charset="-122"/>
                <a:cs typeface="+mn-cs"/>
              </a:rPr>
              <a:t>A -&gt; </a:t>
            </a:r>
            <a:r>
              <a:rPr kumimoji="0" lang="el-GR" altLang="zh-CN" sz="2600" b="0" i="0" u="none" strike="noStrike" kern="1200" cap="none" spc="0" normalizeH="0" baseline="0" noProof="0" dirty="0">
                <a:ln>
                  <a:noFill/>
                </a:ln>
                <a:solidFill>
                  <a:srgbClr val="CC0000"/>
                </a:solidFill>
                <a:effectLst/>
                <a:uLnTx/>
                <a:uFillTx/>
                <a:latin typeface="+mj-lt"/>
                <a:ea typeface="楷体_GB2312" pitchFamily="49" charset="-122"/>
                <a:cs typeface="+mn-cs"/>
              </a:rPr>
              <a:t>α</a:t>
            </a:r>
            <a:r>
              <a:rPr kumimoji="0" lang="zh-CN" altLang="el-GR" sz="2600" b="0" i="0" u="none" strike="noStrike" kern="1200" cap="none" spc="0" normalizeH="0" baseline="0" noProof="0" dirty="0">
                <a:ln>
                  <a:noFill/>
                </a:ln>
                <a:solidFill>
                  <a:srgbClr val="006600"/>
                </a:solidFill>
                <a:effectLst/>
                <a:uLnTx/>
                <a:uFillTx/>
                <a:latin typeface="+mj-lt"/>
                <a:ea typeface="楷体_GB2312" pitchFamily="49" charset="-122"/>
                <a:cs typeface="+mn-cs"/>
              </a:rPr>
              <a:t>，则由于</a:t>
            </a:r>
            <a:r>
              <a:rPr kumimoji="0" lang="en-US" altLang="zh-CN" sz="2600" b="0" i="0" u="none" strike="noStrike" kern="1200" cap="none" spc="0" normalizeH="0" baseline="0" noProof="0" dirty="0">
                <a:ln>
                  <a:noFill/>
                </a:ln>
                <a:solidFill>
                  <a:srgbClr val="006600"/>
                </a:solidFill>
                <a:effectLst/>
                <a:uLnTx/>
                <a:uFillTx/>
                <a:latin typeface="+mj-lt"/>
                <a:ea typeface="楷体_GB2312" pitchFamily="49" charset="-122"/>
                <a:cs typeface="+mn-cs"/>
              </a:rPr>
              <a:t>a∈ FIRST(</a:t>
            </a:r>
            <a:r>
              <a:rPr kumimoji="0" lang="el-GR" altLang="zh-CN" sz="2600" b="0" i="0" u="none" strike="noStrike" kern="1200" cap="none" spc="0" normalizeH="0" baseline="0" noProof="0" dirty="0">
                <a:ln>
                  <a:noFill/>
                </a:ln>
                <a:solidFill>
                  <a:srgbClr val="006600"/>
                </a:solidFill>
                <a:effectLst/>
                <a:uLnTx/>
                <a:uFillTx/>
                <a:latin typeface="+mj-lt"/>
                <a:ea typeface="楷体_GB2312" pitchFamily="49" charset="-122"/>
                <a:cs typeface="+mn-cs"/>
              </a:rPr>
              <a:t>α</a:t>
            </a:r>
            <a:r>
              <a:rPr kumimoji="0" lang="en-US" altLang="el-GR" sz="2600" b="0" i="0" u="none" strike="noStrike" kern="1200" cap="none" spc="0" normalizeH="0" baseline="0" noProof="0" dirty="0">
                <a:ln>
                  <a:noFill/>
                </a:ln>
                <a:solidFill>
                  <a:srgbClr val="006600"/>
                </a:solidFill>
                <a:effectLst/>
                <a:uLnTx/>
                <a:uFillTx/>
                <a:latin typeface="+mj-lt"/>
                <a:ea typeface="楷体_GB2312" pitchFamily="49" charset="-122"/>
                <a:cs typeface="+mn-cs"/>
              </a:rPr>
              <a:t>)</a:t>
            </a:r>
            <a:r>
              <a:rPr kumimoji="0" lang="zh-CN" altLang="en-US" sz="2600" b="0" i="0" u="none" strike="noStrike" kern="1200" cap="none" spc="0" normalizeH="0" baseline="0" noProof="0" dirty="0">
                <a:ln>
                  <a:noFill/>
                </a:ln>
                <a:solidFill>
                  <a:srgbClr val="006600"/>
                </a:solidFill>
                <a:effectLst/>
                <a:uLnTx/>
                <a:uFillTx/>
                <a:latin typeface="+mj-lt"/>
                <a:ea typeface="楷体_GB2312" pitchFamily="49" charset="-122"/>
                <a:cs typeface="+mn-cs"/>
              </a:rPr>
              <a:t>可以使</a:t>
            </a:r>
            <a:r>
              <a:rPr kumimoji="0" lang="en-US" altLang="zh-CN" sz="2600" b="0" i="0" u="none" strike="noStrike" kern="1200" cap="none" spc="0" normalizeH="0" baseline="0" noProof="0" dirty="0">
                <a:ln>
                  <a:noFill/>
                </a:ln>
                <a:solidFill>
                  <a:srgbClr val="006600"/>
                </a:solidFill>
                <a:effectLst/>
                <a:uLnTx/>
                <a:uFillTx/>
                <a:latin typeface="+mj-lt"/>
                <a:ea typeface="楷体_GB2312" pitchFamily="49" charset="-122"/>
                <a:cs typeface="+mn-cs"/>
              </a:rPr>
              <a:t>a</a:t>
            </a:r>
            <a:r>
              <a:rPr kumimoji="0" lang="zh-CN" altLang="en-US" sz="2600" b="0" i="0" u="none" strike="noStrike" kern="1200" cap="none" spc="0" normalizeH="0" baseline="0" noProof="0" dirty="0">
                <a:ln>
                  <a:noFill/>
                </a:ln>
                <a:solidFill>
                  <a:srgbClr val="006600"/>
                </a:solidFill>
                <a:effectLst/>
                <a:uLnTx/>
                <a:uFillTx/>
                <a:latin typeface="+mj-lt"/>
                <a:ea typeface="楷体_GB2312" pitchFamily="49" charset="-122"/>
                <a:cs typeface="+mn-cs"/>
              </a:rPr>
              <a:t>一定得到匹配；</a:t>
            </a:r>
          </a:p>
          <a:p>
            <a:pPr marL="273050" marR="0" lvl="0" indent="-273050" algn="l" defTabSz="914400" rtl="0" eaLnBrk="0" fontAlgn="base" latinLnBrk="0" hangingPunct="0">
              <a:lnSpc>
                <a:spcPct val="140000"/>
              </a:lnSpc>
              <a:spcBef>
                <a:spcPts val="600"/>
              </a:spcBef>
              <a:spcAft>
                <a:spcPct val="0"/>
              </a:spcAft>
              <a:buClr>
                <a:schemeClr val="accent1"/>
              </a:buClr>
              <a:buSzPct val="76000"/>
              <a:buFont typeface="Wingdings 3" panose="05040102010807070707" pitchFamily="18" charset="2"/>
              <a:buChar char=""/>
              <a:defRPr/>
            </a:pPr>
            <a:r>
              <a:rPr kumimoji="0" lang="zh-CN" altLang="el-GR" sz="2600" b="0" i="0" u="none" strike="noStrike" kern="1200" cap="none" spc="0" normalizeH="0" baseline="0" noProof="0" dirty="0">
                <a:ln>
                  <a:noFill/>
                </a:ln>
                <a:solidFill>
                  <a:srgbClr val="006600"/>
                </a:solidFill>
                <a:effectLst/>
                <a:uLnTx/>
                <a:uFillTx/>
                <a:latin typeface="+mj-lt"/>
                <a:ea typeface="楷体_GB2312" pitchFamily="49" charset="-122"/>
                <a:cs typeface="+mn-cs"/>
              </a:rPr>
              <a:t>同时，若选候选式</a:t>
            </a:r>
            <a:r>
              <a:rPr kumimoji="0" lang="en-US" altLang="zh-CN" sz="2600" b="0" i="0" u="none" strike="noStrike" kern="1200" cap="none" spc="0" normalizeH="0" baseline="0" noProof="0" dirty="0">
                <a:ln>
                  <a:noFill/>
                </a:ln>
                <a:solidFill>
                  <a:srgbClr val="CC0000"/>
                </a:solidFill>
                <a:effectLst/>
                <a:uLnTx/>
                <a:uFillTx/>
                <a:latin typeface="+mj-lt"/>
                <a:ea typeface="楷体_GB2312" pitchFamily="49" charset="-122"/>
                <a:cs typeface="+mn-cs"/>
              </a:rPr>
              <a:t>A -&gt; </a:t>
            </a:r>
            <a:r>
              <a:rPr kumimoji="0" lang="el-GR" altLang="zh-CN" sz="2600" b="0" i="0" u="none" strike="noStrike" kern="1200" cap="none" spc="0" normalizeH="0" baseline="0" noProof="0" dirty="0">
                <a:ln>
                  <a:noFill/>
                </a:ln>
                <a:solidFill>
                  <a:srgbClr val="CC0000"/>
                </a:solidFill>
                <a:effectLst/>
                <a:uLnTx/>
                <a:uFillTx/>
                <a:latin typeface="+mj-lt"/>
                <a:ea typeface="楷体_GB2312" pitchFamily="49" charset="-122"/>
                <a:cs typeface="+mn-cs"/>
              </a:rPr>
              <a:t>β</a:t>
            </a:r>
            <a:r>
              <a:rPr kumimoji="0" lang="zh-CN" altLang="el-GR" sz="2600" b="0" i="0" u="none" strike="noStrike" kern="1200" cap="none" spc="0" normalizeH="0" baseline="0" noProof="0" dirty="0">
                <a:ln>
                  <a:noFill/>
                </a:ln>
                <a:solidFill>
                  <a:srgbClr val="006600"/>
                </a:solidFill>
                <a:effectLst/>
                <a:uLnTx/>
                <a:uFillTx/>
                <a:latin typeface="+mj-lt"/>
                <a:ea typeface="楷体_GB2312" pitchFamily="49" charset="-122"/>
                <a:cs typeface="+mn-cs"/>
              </a:rPr>
              <a:t>也可以满足要求，</a:t>
            </a:r>
            <a:endParaRPr kumimoji="0" lang="zh-CN" altLang="en-US" sz="2600" b="0" i="0" u="none" strike="noStrike" kern="1200" cap="none" spc="0" normalizeH="0" baseline="0" noProof="0" dirty="0">
              <a:ln>
                <a:noFill/>
              </a:ln>
              <a:solidFill>
                <a:srgbClr val="006600"/>
              </a:solidFill>
              <a:effectLst/>
              <a:uLnTx/>
              <a:uFillTx/>
              <a:latin typeface="+mj-lt"/>
              <a:ea typeface="楷体_GB2312" pitchFamily="49" charset="-122"/>
              <a:cs typeface="+mn-cs"/>
            </a:endParaRPr>
          </a:p>
          <a:p>
            <a:pPr marL="273050" marR="0" lvl="0" indent="-273050" algn="l" defTabSz="914400" rtl="0" eaLnBrk="0" fontAlgn="base" latinLnBrk="0" hangingPunct="0">
              <a:lnSpc>
                <a:spcPct val="140000"/>
              </a:lnSpc>
              <a:spcBef>
                <a:spcPts val="600"/>
              </a:spcBef>
              <a:spcAft>
                <a:spcPct val="0"/>
              </a:spcAft>
              <a:buClr>
                <a:schemeClr val="accent1"/>
              </a:buClr>
              <a:buSzPct val="76000"/>
              <a:buFont typeface="Wingdings 3" panose="05040102010807070707" pitchFamily="18" charset="2"/>
              <a:buChar char=""/>
              <a:defRPr/>
            </a:pPr>
            <a:r>
              <a:rPr kumimoji="0" lang="zh-CN" altLang="en-US" sz="2600" b="0" i="0" u="none" strike="noStrike" kern="1200" cap="none" spc="0" normalizeH="0" baseline="0" noProof="0" dirty="0">
                <a:ln>
                  <a:noFill/>
                </a:ln>
                <a:solidFill>
                  <a:srgbClr val="006600"/>
                </a:solidFill>
                <a:effectLst/>
                <a:uLnTx/>
                <a:uFillTx/>
                <a:latin typeface="+mj-lt"/>
                <a:ea typeface="楷体_GB2312" pitchFamily="49" charset="-122"/>
                <a:cs typeface="+mn-cs"/>
              </a:rPr>
              <a:t>这是</a:t>
            </a:r>
            <a:r>
              <a:rPr kumimoji="0" lang="zh-CN" altLang="el-GR" sz="2600" b="0" i="0" u="none" strike="noStrike" kern="1200" cap="none" spc="0" normalizeH="0" baseline="0" noProof="0" dirty="0">
                <a:ln>
                  <a:noFill/>
                </a:ln>
                <a:solidFill>
                  <a:srgbClr val="006600"/>
                </a:solidFill>
                <a:effectLst/>
                <a:uLnTx/>
                <a:uFillTx/>
                <a:latin typeface="+mj-lt"/>
                <a:ea typeface="楷体_GB2312" pitchFamily="49" charset="-122"/>
                <a:cs typeface="+mn-cs"/>
              </a:rPr>
              <a:t>由</a:t>
            </a:r>
            <a:r>
              <a:rPr kumimoji="0" lang="zh-CN" altLang="en-US" sz="2600" b="0" i="0" u="none" strike="noStrike" kern="1200" cap="none" spc="0" normalizeH="0" baseline="0" noProof="0" dirty="0">
                <a:ln>
                  <a:noFill/>
                </a:ln>
                <a:solidFill>
                  <a:srgbClr val="006600"/>
                </a:solidFill>
                <a:effectLst/>
                <a:uLnTx/>
                <a:uFillTx/>
                <a:latin typeface="+mj-lt"/>
                <a:ea typeface="楷体_GB2312" pitchFamily="49" charset="-122"/>
                <a:cs typeface="+mn-cs"/>
              </a:rPr>
              <a:t> </a:t>
            </a:r>
            <a:r>
              <a:rPr kumimoji="0" lang="zh-CN" altLang="en-US" sz="2400" b="0" i="0" u="none" strike="noStrike" kern="1200" cap="none" spc="0" normalizeH="0" baseline="0" noProof="0" dirty="0">
                <a:ln>
                  <a:noFill/>
                </a:ln>
                <a:solidFill>
                  <a:srgbClr val="0000FF"/>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0" noProof="0" dirty="0">
                <a:ln>
                  <a:noFill/>
                </a:ln>
                <a:solidFill>
                  <a:srgbClr val="000000"/>
                </a:solidFill>
                <a:effectLst/>
                <a:uLnTx/>
                <a:uFillTx/>
                <a:latin typeface="Symbol" panose="05050102010706020507" pitchFamily="18" charset="2"/>
                <a:ea typeface="+mn-ea"/>
                <a:cs typeface="+mn-cs"/>
              </a:rPr>
              <a:t> Þ </a:t>
            </a:r>
            <a:r>
              <a:rPr kumimoji="0" lang="zh-CN" altLang="en-US" sz="2400" b="0" i="0" u="none" strike="noStrike" kern="1200" cap="none" spc="0" normalizeH="0" baseline="0" noProof="0" dirty="0">
                <a:ln>
                  <a:noFill/>
                </a:ln>
                <a:solidFill>
                  <a:srgbClr val="0000FF"/>
                </a:solidFill>
                <a:effectLst/>
                <a:uLnTx/>
                <a:uFillTx/>
                <a:latin typeface="+mj-lt"/>
                <a:ea typeface="楷体_GB2312" pitchFamily="49" charset="-122"/>
                <a:cs typeface="+mn-cs"/>
                <a:sym typeface="Symbol" panose="05050102010706020507" pitchFamily="18" charset="2"/>
              </a:rPr>
              <a:t> </a:t>
            </a:r>
            <a:r>
              <a:rPr kumimoji="0" lang="zh-CN" altLang="el-GR" sz="2600" b="0" i="0" u="none" strike="noStrike" kern="1200" cap="none" spc="0" normalizeH="0" baseline="0" noProof="0" dirty="0">
                <a:ln>
                  <a:noFill/>
                </a:ln>
                <a:solidFill>
                  <a:schemeClr val="tx1"/>
                </a:solidFill>
                <a:effectLst/>
                <a:uLnTx/>
                <a:uFillTx/>
                <a:latin typeface="+mj-lt"/>
                <a:ea typeface="楷体_GB2312" pitchFamily="49" charset="-122"/>
                <a:cs typeface="+mn-cs"/>
              </a:rPr>
              <a:t>，而</a:t>
            </a:r>
            <a:r>
              <a:rPr kumimoji="0" lang="en-US" altLang="zh-CN" sz="2600" b="0" i="0" u="none" strike="noStrike" kern="1200" cap="none" spc="0" normalizeH="0" baseline="0" noProof="0" dirty="0">
                <a:ln>
                  <a:noFill/>
                </a:ln>
                <a:solidFill>
                  <a:srgbClr val="006600"/>
                </a:solidFill>
                <a:effectLst/>
                <a:uLnTx/>
                <a:uFillTx/>
                <a:latin typeface="+mj-lt"/>
                <a:ea typeface="楷体_GB2312" pitchFamily="49" charset="-122"/>
                <a:cs typeface="+mn-cs"/>
              </a:rPr>
              <a:t>a∈ FOLLOW(A)</a:t>
            </a:r>
            <a:r>
              <a:rPr kumimoji="0" lang="zh-CN" altLang="en-US" sz="2600" b="0" i="0" u="none" strike="noStrike" kern="1200" cap="none" spc="0" normalizeH="0" baseline="0" noProof="0" dirty="0">
                <a:ln>
                  <a:noFill/>
                </a:ln>
                <a:solidFill>
                  <a:srgbClr val="006600"/>
                </a:solidFill>
                <a:effectLst/>
                <a:uLnTx/>
                <a:uFillTx/>
                <a:latin typeface="+mj-lt"/>
                <a:ea typeface="楷体_GB2312" pitchFamily="49" charset="-122"/>
                <a:cs typeface="+mn-cs"/>
              </a:rPr>
              <a:t>。</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因此，不能确定用哪一个候选式可以保证一定能够得到</a:t>
            </a: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a</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的后续匹配而不进行回溯。</a:t>
            </a:r>
          </a:p>
        </p:txBody>
      </p:sp>
      <p:sp>
        <p:nvSpPr>
          <p:cNvPr id="60420"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2024/4/6</a:t>
            </a:fld>
            <a:endParaRPr lang="zh-TW" altLang="en-US" sz="1400" dirty="0">
              <a:solidFill>
                <a:schemeClr val="tx2"/>
              </a:solidFill>
            </a:endParaRPr>
          </a:p>
        </p:txBody>
      </p:sp>
      <p:sp>
        <p:nvSpPr>
          <p:cNvPr id="60421"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48</a:t>
            </a:fld>
            <a:endParaRPr lang="zh-TW" altLang="en-US" sz="1400" dirty="0">
              <a:solidFill>
                <a:schemeClr val="tx2"/>
              </a:solidFill>
            </a:endParaRPr>
          </a:p>
        </p:txBody>
      </p:sp>
      <p:sp>
        <p:nvSpPr>
          <p:cNvPr id="6" name="Rectangle 8"/>
          <p:cNvSpPr>
            <a:spLocks noChangeArrowheads="1"/>
          </p:cNvSpPr>
          <p:nvPr/>
        </p:nvSpPr>
        <p:spPr bwMode="auto">
          <a:xfrm>
            <a:off x="3563938" y="1125538"/>
            <a:ext cx="1809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1200" cap="none" spc="0" normalizeH="0" baseline="0" noProof="0" dirty="0">
                <a:ln>
                  <a:noFill/>
                </a:ln>
                <a:solidFill>
                  <a:srgbClr val="000000"/>
                </a:solidFill>
                <a:effectLst/>
                <a:uLnTx/>
                <a:uFillTx/>
                <a:latin typeface="+mj-lt"/>
                <a:ea typeface="PMingLiU" pitchFamily="18" charset="-120"/>
                <a:cs typeface="+mn-cs"/>
              </a:rPr>
              <a:t>*</a:t>
            </a:r>
            <a:endParaRPr kumimoji="1" lang="en-US" altLang="zh-CN" sz="1400" b="0" i="0" u="none" strike="noStrike" kern="1200" cap="none" spc="0" normalizeH="0" baseline="0" noProof="0" dirty="0">
              <a:ln>
                <a:noFill/>
              </a:ln>
              <a:solidFill>
                <a:schemeClr val="tx1"/>
              </a:solidFill>
              <a:effectLst/>
              <a:uLnTx/>
              <a:uFillTx/>
              <a:latin typeface="+mj-lt"/>
              <a:ea typeface="PMingLiU" pitchFamily="18" charset="-120"/>
              <a:cs typeface="+mn-cs"/>
            </a:endParaRPr>
          </a:p>
        </p:txBody>
      </p:sp>
      <p:sp>
        <p:nvSpPr>
          <p:cNvPr id="7" name="Rectangle 8"/>
          <p:cNvSpPr>
            <a:spLocks noChangeArrowheads="1"/>
          </p:cNvSpPr>
          <p:nvPr/>
        </p:nvSpPr>
        <p:spPr bwMode="auto">
          <a:xfrm>
            <a:off x="2195513" y="4652963"/>
            <a:ext cx="1809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1200" cap="none" spc="0" normalizeH="0" baseline="0" noProof="0" dirty="0">
                <a:ln>
                  <a:noFill/>
                </a:ln>
                <a:solidFill>
                  <a:srgbClr val="000000"/>
                </a:solidFill>
                <a:effectLst/>
                <a:uLnTx/>
                <a:uFillTx/>
                <a:latin typeface="+mj-lt"/>
                <a:ea typeface="PMingLiU" pitchFamily="18" charset="-120"/>
                <a:cs typeface="+mn-cs"/>
              </a:rPr>
              <a:t>*</a:t>
            </a:r>
            <a:endParaRPr kumimoji="1" lang="en-US" altLang="zh-CN" sz="1400" b="0" i="0" u="none" strike="noStrike" kern="1200" cap="none" spc="0" normalizeH="0" baseline="0" noProof="0" dirty="0">
              <a:ln>
                <a:noFill/>
              </a:ln>
              <a:solidFill>
                <a:schemeClr val="tx1"/>
              </a:solidFill>
              <a:effectLst/>
              <a:uLnTx/>
              <a:uFillTx/>
              <a:latin typeface="+mj-lt"/>
              <a:ea typeface="PMingLiU" pitchFamily="18" charset="-120"/>
              <a:cs typeface="+mn-c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Proof</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rgbClr val="CC0000"/>
                </a:solidFill>
                <a:effectLst/>
                <a:uLnTx/>
                <a:uFillTx/>
                <a:latin typeface="+mj-lt"/>
                <a:ea typeface="楷体_GB2312" pitchFamily="49" charset="-122"/>
                <a:cs typeface="+mn-cs"/>
              </a:rPr>
              <a:t>实质</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同样是由于分析表的</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M[A, a]</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中包含两条候选式：</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rgbClr val="006600"/>
                </a:solidFill>
                <a:effectLst/>
                <a:uLnTx/>
                <a:uFillTx/>
                <a:latin typeface="+mj-lt"/>
                <a:ea typeface="楷体_GB2312" pitchFamily="49" charset="-122"/>
                <a:cs typeface="+mn-cs"/>
              </a:rPr>
              <a:t>		</a:t>
            </a:r>
            <a:r>
              <a:rPr kumimoji="0" lang="en-US" altLang="zh-CN" sz="2800" b="0" i="0" u="none" strike="noStrike" kern="1200" cap="none" spc="0" normalizeH="0" baseline="0" noProof="0" dirty="0">
                <a:ln>
                  <a:noFill/>
                </a:ln>
                <a:solidFill>
                  <a:srgbClr val="006600"/>
                </a:solidFill>
                <a:effectLst/>
                <a:uLnTx/>
                <a:uFillTx/>
                <a:latin typeface="+mj-lt"/>
                <a:ea typeface="楷体_GB2312" pitchFamily="49" charset="-122"/>
                <a:cs typeface="+mn-cs"/>
              </a:rPr>
              <a:t>A -&gt; </a:t>
            </a:r>
            <a:r>
              <a:rPr kumimoji="0" lang="el-GR" altLang="zh-CN" sz="2800" b="0" i="0" u="none" strike="noStrike" kern="1200" cap="none" spc="0" normalizeH="0" baseline="0" noProof="0" dirty="0">
                <a:ln>
                  <a:noFill/>
                </a:ln>
                <a:solidFill>
                  <a:srgbClr val="006600"/>
                </a:solidFill>
                <a:effectLst/>
                <a:uLnTx/>
                <a:uFillTx/>
                <a:latin typeface="+mj-lt"/>
                <a:ea typeface="楷体_GB2312" pitchFamily="49" charset="-122"/>
                <a:cs typeface="+mn-cs"/>
              </a:rPr>
              <a:t>α</a:t>
            </a:r>
            <a:r>
              <a:rPr kumimoji="0" lang="en-US" altLang="zh-CN" sz="2800" b="0" i="0" u="none" strike="noStrike" kern="1200" cap="none" spc="0" normalizeH="0" baseline="0" noProof="0" dirty="0">
                <a:ln>
                  <a:noFill/>
                </a:ln>
                <a:solidFill>
                  <a:srgbClr val="006600"/>
                </a:solidFill>
                <a:effectLst/>
                <a:uLnTx/>
                <a:uFillTx/>
                <a:latin typeface="+mj-lt"/>
                <a:ea typeface="楷体_GB2312" pitchFamily="49" charset="-122"/>
                <a:cs typeface="+mn-cs"/>
              </a:rPr>
              <a:t>  	A -&gt; </a:t>
            </a:r>
            <a:r>
              <a:rPr kumimoji="0" lang="el-GR" altLang="zh-CN" sz="2800" b="0" i="0" u="none" strike="noStrike" kern="1200" cap="none" spc="0" normalizeH="0" baseline="0" noProof="0" dirty="0">
                <a:ln>
                  <a:noFill/>
                </a:ln>
                <a:solidFill>
                  <a:srgbClr val="006600"/>
                </a:solidFill>
                <a:effectLst/>
                <a:uLnTx/>
                <a:uFillTx/>
                <a:latin typeface="+mj-lt"/>
                <a:ea typeface="楷体_GB2312" pitchFamily="49" charset="-122"/>
                <a:cs typeface="+mn-cs"/>
              </a:rPr>
              <a:t> β</a:t>
            </a:r>
            <a:r>
              <a:rPr kumimoji="0" lang="en-US" altLang="zh-CN" sz="2800" b="0" i="0" u="none" strike="noStrike" kern="1200" cap="none" spc="0" normalizeH="0" baseline="0" noProof="0" dirty="0">
                <a:ln>
                  <a:noFill/>
                </a:ln>
                <a:solidFill>
                  <a:srgbClr val="006600"/>
                </a:solidFill>
                <a:effectLst/>
                <a:uLnTx/>
                <a:uFillTx/>
                <a:latin typeface="+mj-lt"/>
                <a:ea typeface="楷体_GB2312" pitchFamily="49" charset="-122"/>
                <a:cs typeface="+mn-cs"/>
              </a:rPr>
              <a:t> </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而这与</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LL(1)</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文法的定义互相矛盾。</a:t>
            </a:r>
            <a:endPar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rgbClr val="CC0000"/>
                </a:solidFill>
                <a:effectLst/>
                <a:uLnTx/>
                <a:uFillTx/>
                <a:latin typeface="+mj-lt"/>
                <a:ea typeface="楷体_GB2312" pitchFamily="49" charset="-122"/>
                <a:cs typeface="+mn-cs"/>
              </a:rPr>
              <a:t>综上所述，</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若某文法为</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LL(1)</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文法，则该文法一定满足这两个条件，它意味着进行自上而下分析时可以对候选式进行不带回溯的确定性的选择。</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61444"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2024/4/6</a:t>
            </a:fld>
            <a:endParaRPr lang="zh-TW" altLang="en-US" sz="1400" dirty="0">
              <a:solidFill>
                <a:schemeClr val="tx2"/>
              </a:solidFill>
            </a:endParaRPr>
          </a:p>
        </p:txBody>
      </p:sp>
      <p:sp>
        <p:nvSpPr>
          <p:cNvPr id="61445"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49</a:t>
            </a:fld>
            <a:endParaRPr lang="zh-TW" altLang="en-US" sz="1400" dirty="0">
              <a:solidFill>
                <a:schemeClr val="tx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Example</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1" lang="zh-CN" altLang="en-US" sz="2600" b="0" i="0" u="none" strike="noStrike" kern="1200" cap="none" spc="0" normalizeH="0" baseline="0" noProof="0" dirty="0">
                <a:ln>
                  <a:noFill/>
                </a:ln>
                <a:solidFill>
                  <a:srgbClr val="00823B"/>
                </a:solidFill>
                <a:effectLst/>
                <a:uLnTx/>
                <a:uFillTx/>
                <a:latin typeface="+mj-lt"/>
                <a:ea typeface="楷体_GB2312" pitchFamily="49" charset="-122"/>
                <a:cs typeface="+mn-cs"/>
              </a:rPr>
              <a:t>例</a:t>
            </a:r>
            <a:r>
              <a:rPr kumimoji="1" lang="en-US" altLang="zh-CN" sz="2600" b="0" i="0" u="none" strike="noStrike" kern="1200" cap="none" spc="0" normalizeH="0" baseline="0" noProof="0" dirty="0">
                <a:ln>
                  <a:noFill/>
                </a:ln>
                <a:solidFill>
                  <a:srgbClr val="00823B"/>
                </a:solidFill>
                <a:effectLst/>
                <a:uLnTx/>
                <a:uFillTx/>
                <a:latin typeface="+mj-lt"/>
                <a:ea typeface="楷体_GB2312" pitchFamily="49" charset="-122"/>
                <a:cs typeface="+mn-cs"/>
              </a:rPr>
              <a:t>1</a:t>
            </a:r>
            <a:r>
              <a:rPr kumimoji="1"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：文法</a:t>
            </a:r>
            <a:r>
              <a:rPr kumimoji="1"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G</a:t>
            </a:r>
            <a:r>
              <a:rPr kumimoji="1"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1"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S → </a:t>
            </a:r>
            <a:r>
              <a:rPr kumimoji="1" lang="en-US" altLang="zh-CN" sz="2600" b="0" i="0" u="none" strike="noStrike" kern="1200" cap="none" spc="0" normalizeH="0" baseline="0" noProof="0" dirty="0" err="1">
                <a:ln>
                  <a:noFill/>
                </a:ln>
                <a:solidFill>
                  <a:srgbClr val="CC0000"/>
                </a:solidFill>
                <a:effectLst/>
                <a:uLnTx/>
                <a:uFillTx/>
                <a:latin typeface="+mj-lt"/>
                <a:ea typeface="楷体_GB2312" pitchFamily="49" charset="-122"/>
                <a:cs typeface="+mn-cs"/>
              </a:rPr>
              <a:t>c</a:t>
            </a:r>
            <a:r>
              <a:rPr kumimoji="1" lang="en-US" altLang="zh-CN" sz="2600" b="0" i="0" u="none" strike="noStrike" kern="1200" cap="none" spc="0" normalizeH="0" baseline="0" noProof="0" dirty="0" err="1">
                <a:ln>
                  <a:noFill/>
                </a:ln>
                <a:solidFill>
                  <a:schemeClr val="tx1"/>
                </a:solidFill>
                <a:effectLst/>
                <a:uLnTx/>
                <a:uFillTx/>
                <a:latin typeface="+mj-lt"/>
                <a:ea typeface="楷体_GB2312" pitchFamily="49" charset="-122"/>
                <a:cs typeface="+mn-cs"/>
              </a:rPr>
              <a:t>A</a:t>
            </a:r>
            <a:r>
              <a:rPr kumimoji="1" lang="en-US" altLang="zh-CN" sz="2600" b="0" i="0" u="none" strike="noStrike" kern="1200" cap="none" spc="0" normalizeH="0" baseline="0" noProof="0" dirty="0" err="1">
                <a:ln>
                  <a:noFill/>
                </a:ln>
                <a:solidFill>
                  <a:srgbClr val="CC0000"/>
                </a:solidFill>
                <a:effectLst/>
                <a:uLnTx/>
                <a:uFillTx/>
                <a:latin typeface="+mj-lt"/>
                <a:ea typeface="楷体_GB2312" pitchFamily="49" charset="-122"/>
                <a:cs typeface="+mn-cs"/>
              </a:rPr>
              <a:t>d</a:t>
            </a:r>
            <a:br>
              <a:rPr kumimoji="1"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br>
            <a:r>
              <a:rPr kumimoji="1"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                       A → </a:t>
            </a:r>
            <a:r>
              <a:rPr kumimoji="1" lang="en-US" altLang="zh-CN" sz="2600" b="0" i="0" u="none" strike="noStrike" kern="1200" cap="none" spc="0" normalizeH="0" baseline="0" noProof="0" dirty="0" err="1">
                <a:ln>
                  <a:noFill/>
                </a:ln>
                <a:solidFill>
                  <a:srgbClr val="CC0000"/>
                </a:solidFill>
                <a:effectLst/>
                <a:uLnTx/>
                <a:uFillTx/>
                <a:latin typeface="+mj-lt"/>
                <a:ea typeface="楷体_GB2312" pitchFamily="49" charset="-122"/>
                <a:cs typeface="+mn-cs"/>
              </a:rPr>
              <a:t>ab</a:t>
            </a:r>
            <a:br>
              <a:rPr kumimoji="1" lang="en-US" altLang="zh-CN" sz="2600" b="0" i="0" u="none" strike="noStrike" kern="1200" cap="none" spc="0" normalizeH="0" baseline="0" noProof="0" dirty="0">
                <a:ln>
                  <a:noFill/>
                </a:ln>
                <a:solidFill>
                  <a:srgbClr val="CC0000"/>
                </a:solidFill>
                <a:effectLst/>
                <a:uLnTx/>
                <a:uFillTx/>
                <a:latin typeface="+mj-lt"/>
                <a:ea typeface="楷体_GB2312" pitchFamily="49" charset="-122"/>
                <a:cs typeface="+mn-cs"/>
              </a:rPr>
            </a:br>
            <a:r>
              <a:rPr kumimoji="1"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                       A → </a:t>
            </a:r>
            <a:r>
              <a:rPr kumimoji="1" lang="en-US" altLang="zh-CN" sz="2600" b="0" i="0" u="none" strike="noStrike" kern="1200" cap="none" spc="0" normalizeH="0" baseline="0" noProof="0" dirty="0">
                <a:ln>
                  <a:noFill/>
                </a:ln>
                <a:solidFill>
                  <a:srgbClr val="CC0000"/>
                </a:solidFill>
                <a:effectLst/>
                <a:uLnTx/>
                <a:uFillTx/>
                <a:latin typeface="+mj-lt"/>
                <a:ea typeface="楷体_GB2312" pitchFamily="49" charset="-122"/>
                <a:cs typeface="+mn-cs"/>
              </a:rPr>
              <a:t>a</a:t>
            </a:r>
            <a:br>
              <a:rPr kumimoji="1" lang="en-US" altLang="zh-CN" sz="2600" b="0" i="0" u="none" strike="noStrike" kern="1200" cap="none" spc="0" normalizeH="0" baseline="0" noProof="0" dirty="0">
                <a:ln>
                  <a:noFill/>
                </a:ln>
                <a:solidFill>
                  <a:srgbClr val="CC0000"/>
                </a:solidFill>
                <a:effectLst/>
                <a:uLnTx/>
                <a:uFillTx/>
                <a:latin typeface="+mj-lt"/>
                <a:ea typeface="楷体_GB2312" pitchFamily="49" charset="-122"/>
                <a:cs typeface="+mn-cs"/>
              </a:rPr>
            </a:br>
            <a:r>
              <a:rPr kumimoji="1"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识别输入串</a:t>
            </a:r>
            <a:r>
              <a:rPr kumimoji="1"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w=</a:t>
            </a:r>
            <a:r>
              <a:rPr kumimoji="1" lang="en-US" altLang="zh-CN" sz="2600" b="0" i="0" u="none" strike="noStrike" kern="1200" cap="none" spc="0" normalizeH="0" baseline="0" noProof="0" dirty="0" err="1">
                <a:ln>
                  <a:noFill/>
                </a:ln>
                <a:solidFill>
                  <a:srgbClr val="CC0000"/>
                </a:solidFill>
                <a:effectLst/>
                <a:uLnTx/>
                <a:uFillTx/>
                <a:latin typeface="+mj-lt"/>
                <a:ea typeface="楷体_GB2312" pitchFamily="49" charset="-122"/>
                <a:cs typeface="+mn-cs"/>
              </a:rPr>
              <a:t>cabd</a:t>
            </a:r>
            <a:r>
              <a:rPr kumimoji="1"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是否为该文法的</a:t>
            </a:r>
            <a:r>
              <a:rPr kumimoji="1" lang="zh-CN" altLang="en-US" sz="2600" b="0" i="0" u="none" strike="noStrike" kern="1200" cap="none" spc="0" normalizeH="0" baseline="0" noProof="0" dirty="0">
                <a:ln>
                  <a:noFill/>
                </a:ln>
                <a:solidFill>
                  <a:srgbClr val="CC0000"/>
                </a:solidFill>
                <a:effectLst/>
                <a:uLnTx/>
                <a:uFillTx/>
                <a:latin typeface="+mj-lt"/>
                <a:ea typeface="楷体_GB2312" pitchFamily="49" charset="-122"/>
                <a:cs typeface="+mn-cs"/>
              </a:rPr>
              <a:t>句子</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3316"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2024/4/6</a:t>
            </a:fld>
            <a:endParaRPr lang="zh-TW" altLang="en-US" sz="1400" dirty="0">
              <a:solidFill>
                <a:schemeClr val="tx2"/>
              </a:solidFill>
            </a:endParaRPr>
          </a:p>
        </p:txBody>
      </p:sp>
      <p:sp>
        <p:nvSpPr>
          <p:cNvPr id="13317"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5</a:t>
            </a:fld>
            <a:endParaRPr lang="zh-TW" altLang="en-US" sz="1400" dirty="0">
              <a:solidFill>
                <a:schemeClr val="tx2"/>
              </a:solidFill>
            </a:endParaRPr>
          </a:p>
        </p:txBody>
      </p:sp>
      <p:grpSp>
        <p:nvGrpSpPr>
          <p:cNvPr id="13318" name="Group 23"/>
          <p:cNvGrpSpPr/>
          <p:nvPr/>
        </p:nvGrpSpPr>
        <p:grpSpPr>
          <a:xfrm>
            <a:off x="395288" y="3681413"/>
            <a:ext cx="8153400" cy="2216150"/>
            <a:chOff x="288" y="1776"/>
            <a:chExt cx="5136" cy="1396"/>
          </a:xfrm>
        </p:grpSpPr>
        <p:sp>
          <p:nvSpPr>
            <p:cNvPr id="7" name="Text Box 14"/>
            <p:cNvSpPr txBox="1">
              <a:spLocks noChangeArrowheads="1"/>
            </p:cNvSpPr>
            <p:nvPr/>
          </p:nvSpPr>
          <p:spPr bwMode="auto">
            <a:xfrm>
              <a:off x="288" y="1776"/>
              <a:ext cx="5136" cy="1396"/>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solidFill>
                    <a:schemeClr val="dk1"/>
                  </a:solidFill>
                  <a:effectLst/>
                  <a:uLnTx/>
                  <a:uFillTx/>
                  <a:latin typeface="+mj-lt"/>
                  <a:ea typeface="楷体_GB2312" pitchFamily="49" charset="-122"/>
                  <a:cs typeface="+mn-cs"/>
                </a:rPr>
                <a:t>	S			S			S</a:t>
              </a:r>
            </a:p>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solidFill>
                    <a:schemeClr val="dk1"/>
                  </a:solidFill>
                  <a:effectLst/>
                  <a:uLnTx/>
                  <a:uFillTx/>
                  <a:latin typeface="+mj-lt"/>
                  <a:ea typeface="楷体_GB2312" pitchFamily="49" charset="-122"/>
                  <a:cs typeface="+mn-cs"/>
                </a:rPr>
                <a:t>			</a:t>
              </a:r>
              <a:r>
                <a:rPr kumimoji="1" lang="en-US" altLang="zh-CN" sz="2400" b="1" i="0" u="none" strike="noStrike" kern="1200" cap="none" spc="0" normalizeH="0" baseline="0" noProof="0" dirty="0">
                  <a:ln>
                    <a:noFill/>
                  </a:ln>
                  <a:solidFill>
                    <a:srgbClr val="CC0000"/>
                  </a:solidFill>
                  <a:effectLst/>
                  <a:uLnTx/>
                  <a:uFillTx/>
                  <a:latin typeface="+mj-lt"/>
                  <a:ea typeface="楷体_GB2312" pitchFamily="49" charset="-122"/>
                  <a:cs typeface="+mn-cs"/>
                </a:rPr>
                <a:t>c</a:t>
              </a:r>
              <a:r>
                <a:rPr kumimoji="1" lang="en-US" altLang="zh-CN" sz="2400" b="1" i="0" u="none" strike="noStrike" kern="1200" cap="none" spc="0" normalizeH="0" baseline="0" noProof="0" dirty="0">
                  <a:ln>
                    <a:noFill/>
                  </a:ln>
                  <a:solidFill>
                    <a:schemeClr val="dk1"/>
                  </a:solidFill>
                  <a:effectLst/>
                  <a:uLnTx/>
                  <a:uFillTx/>
                  <a:latin typeface="+mj-lt"/>
                  <a:ea typeface="楷体_GB2312" pitchFamily="49" charset="-122"/>
                  <a:cs typeface="+mn-cs"/>
                </a:rPr>
                <a:t>	A	</a:t>
              </a:r>
              <a:r>
                <a:rPr kumimoji="1" lang="en-US" altLang="zh-CN" sz="2400" b="1" i="0" u="none" strike="noStrike" kern="1200" cap="none" spc="0" normalizeH="0" baseline="0" noProof="0" dirty="0">
                  <a:ln>
                    <a:noFill/>
                  </a:ln>
                  <a:solidFill>
                    <a:srgbClr val="CC0000"/>
                  </a:solidFill>
                  <a:effectLst/>
                  <a:uLnTx/>
                  <a:uFillTx/>
                  <a:latin typeface="+mj-lt"/>
                  <a:ea typeface="楷体_GB2312" pitchFamily="49" charset="-122"/>
                  <a:cs typeface="+mn-cs"/>
                </a:rPr>
                <a:t>d</a:t>
              </a:r>
              <a:r>
                <a:rPr kumimoji="1" lang="en-US" altLang="zh-CN" sz="2400" b="1" i="0" u="none" strike="noStrike" kern="1200" cap="none" spc="0" normalizeH="0" baseline="0" noProof="0" dirty="0">
                  <a:ln>
                    <a:noFill/>
                  </a:ln>
                  <a:solidFill>
                    <a:schemeClr val="dk1"/>
                  </a:solidFill>
                  <a:effectLst/>
                  <a:uLnTx/>
                  <a:uFillTx/>
                  <a:latin typeface="+mj-lt"/>
                  <a:ea typeface="楷体_GB2312" pitchFamily="49" charset="-122"/>
                  <a:cs typeface="+mn-cs"/>
                </a:rPr>
                <a:t>	</a:t>
              </a:r>
              <a:r>
                <a:rPr kumimoji="1" lang="en-US" altLang="zh-CN" sz="2400" b="1" i="0" u="none" strike="noStrike" kern="1200" cap="none" spc="0" normalizeH="0" baseline="0" noProof="0" dirty="0">
                  <a:ln>
                    <a:noFill/>
                  </a:ln>
                  <a:solidFill>
                    <a:srgbClr val="CC0000"/>
                  </a:solidFill>
                  <a:effectLst/>
                  <a:uLnTx/>
                  <a:uFillTx/>
                  <a:latin typeface="+mj-lt"/>
                  <a:ea typeface="楷体_GB2312" pitchFamily="49" charset="-122"/>
                  <a:cs typeface="+mn-cs"/>
                </a:rPr>
                <a:t>c</a:t>
              </a:r>
              <a:r>
                <a:rPr kumimoji="1" lang="en-US" altLang="zh-CN" sz="2400" b="1" i="0" u="none" strike="noStrike" kern="1200" cap="none" spc="0" normalizeH="0" baseline="0" noProof="0" dirty="0">
                  <a:ln>
                    <a:noFill/>
                  </a:ln>
                  <a:solidFill>
                    <a:schemeClr val="dk1"/>
                  </a:solidFill>
                  <a:effectLst/>
                  <a:uLnTx/>
                  <a:uFillTx/>
                  <a:latin typeface="+mj-lt"/>
                  <a:ea typeface="楷体_GB2312" pitchFamily="49" charset="-122"/>
                  <a:cs typeface="+mn-cs"/>
                </a:rPr>
                <a:t>	A	</a:t>
              </a:r>
              <a:r>
                <a:rPr kumimoji="1" lang="en-US" altLang="zh-CN" sz="2400" b="1" i="0" u="none" strike="noStrike" kern="1200" cap="none" spc="0" normalizeH="0" baseline="0" noProof="0" dirty="0">
                  <a:ln>
                    <a:noFill/>
                  </a:ln>
                  <a:solidFill>
                    <a:srgbClr val="CC0000"/>
                  </a:solidFill>
                  <a:effectLst/>
                  <a:uLnTx/>
                  <a:uFillTx/>
                  <a:latin typeface="+mj-lt"/>
                  <a:ea typeface="楷体_GB2312" pitchFamily="49" charset="-122"/>
                  <a:cs typeface="+mn-cs"/>
                </a:rPr>
                <a:t>d</a:t>
              </a:r>
              <a:endParaRPr kumimoji="1" lang="en-US" altLang="zh-CN" sz="2400" b="1" i="0" u="none" strike="noStrike" kern="1200" cap="none" spc="0" normalizeH="0" baseline="0" noProof="0" dirty="0">
                <a:ln>
                  <a:noFill/>
                </a:ln>
                <a:solidFill>
                  <a:schemeClr val="dk1"/>
                </a:solidFill>
                <a:effectLst/>
                <a:uLnTx/>
                <a:uFillTx/>
                <a:latin typeface="+mj-lt"/>
                <a:ea typeface="楷体_GB2312" pitchFamily="49"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solidFill>
                    <a:schemeClr val="dk1"/>
                  </a:solidFill>
                  <a:effectLst/>
                  <a:uLnTx/>
                  <a:uFillTx/>
                  <a:latin typeface="+mj-lt"/>
                  <a:ea typeface="楷体_GB2312" pitchFamily="49" charset="-122"/>
                  <a:cs typeface="+mn-cs"/>
                </a:rPr>
                <a:t>						      </a:t>
              </a:r>
              <a:r>
                <a:rPr kumimoji="1" lang="en-US" altLang="zh-CN" sz="2400" b="1" i="0" u="none" strike="noStrike" kern="1200" cap="none" spc="0" normalizeH="0" baseline="0" noProof="0" dirty="0">
                  <a:ln>
                    <a:noFill/>
                  </a:ln>
                  <a:solidFill>
                    <a:srgbClr val="CC0000"/>
                  </a:solidFill>
                  <a:effectLst/>
                  <a:uLnTx/>
                  <a:uFillTx/>
                  <a:latin typeface="+mj-lt"/>
                  <a:ea typeface="楷体_GB2312" pitchFamily="49" charset="-122"/>
                  <a:cs typeface="+mn-cs"/>
                </a:rPr>
                <a:t>a</a:t>
              </a:r>
              <a:r>
                <a:rPr kumimoji="1" lang="en-US" altLang="zh-CN" sz="2400" b="1" i="0" u="none" strike="noStrike" kern="1200" cap="none" spc="0" normalizeH="0" baseline="0" noProof="0" dirty="0">
                  <a:ln>
                    <a:noFill/>
                  </a:ln>
                  <a:solidFill>
                    <a:schemeClr val="dk1"/>
                  </a:solidFill>
                  <a:effectLst/>
                  <a:uLnTx/>
                  <a:uFillTx/>
                  <a:latin typeface="+mj-lt"/>
                  <a:ea typeface="楷体_GB2312" pitchFamily="49" charset="-122"/>
                  <a:cs typeface="+mn-cs"/>
                </a:rPr>
                <a:t>      </a:t>
              </a:r>
              <a:r>
                <a:rPr kumimoji="1" lang="en-US" altLang="zh-CN" sz="2400" b="1" i="0" u="none" strike="noStrike" kern="1200" cap="none" spc="0" normalizeH="0" baseline="0" noProof="0" dirty="0">
                  <a:ln>
                    <a:noFill/>
                  </a:ln>
                  <a:solidFill>
                    <a:srgbClr val="CC0000"/>
                  </a:solidFill>
                  <a:effectLst/>
                  <a:uLnTx/>
                  <a:uFillTx/>
                  <a:latin typeface="+mj-lt"/>
                  <a:ea typeface="楷体_GB2312" pitchFamily="49" charset="-122"/>
                  <a:cs typeface="+mn-cs"/>
                </a:rPr>
                <a:t>b</a:t>
              </a:r>
            </a:p>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dirty="0">
                  <a:ln>
                    <a:noFill/>
                  </a:ln>
                  <a:solidFill>
                    <a:schemeClr val="dk1"/>
                  </a:solidFill>
                  <a:effectLst/>
                  <a:uLnTx/>
                  <a:uFillTx/>
                  <a:latin typeface="+mj-lt"/>
                  <a:ea typeface="楷体_GB2312" pitchFamily="49" charset="-122"/>
                  <a:cs typeface="+mn-cs"/>
                </a:rPr>
                <a:t>推导过程：</a:t>
              </a:r>
              <a:r>
                <a:rPr kumimoji="1" lang="en-US" altLang="zh-CN" sz="2800" b="1" i="0" u="none" strike="noStrike" kern="1200" cap="none" spc="0" normalizeH="0" baseline="0" noProof="0" dirty="0">
                  <a:ln>
                    <a:noFill/>
                  </a:ln>
                  <a:solidFill>
                    <a:schemeClr val="dk1"/>
                  </a:solidFill>
                  <a:effectLst/>
                  <a:uLnTx/>
                  <a:uFillTx/>
                  <a:latin typeface="+mj-lt"/>
                  <a:ea typeface="楷体_GB2312" pitchFamily="49" charset="-122"/>
                  <a:cs typeface="+mn-cs"/>
                </a:rPr>
                <a:t>S </a:t>
              </a:r>
              <a:r>
                <a:rPr kumimoji="1" lang="en-US" altLang="zh-CN" sz="2800" b="1" i="0" u="none" strike="noStrike" kern="1200" cap="none" spc="0" normalizeH="0" baseline="0" noProof="0" dirty="0">
                  <a:ln>
                    <a:noFill/>
                  </a:ln>
                  <a:solidFill>
                    <a:schemeClr val="dk1"/>
                  </a:solidFill>
                  <a:effectLst/>
                  <a:uLnTx/>
                  <a:uFillTx/>
                  <a:latin typeface="+mj-lt"/>
                  <a:ea typeface="楷体_GB2312" pitchFamily="49" charset="-122"/>
                  <a:cs typeface="+mn-cs"/>
                  <a:sym typeface="Symbol" panose="05050102010706020507" pitchFamily="18" charset="2"/>
                </a:rPr>
                <a:t></a:t>
              </a:r>
              <a:r>
                <a:rPr kumimoji="1" lang="en-US" altLang="zh-CN" sz="2800" b="1" i="0" u="none" strike="noStrike" kern="1200" cap="none" spc="0" normalizeH="0" baseline="0" noProof="0" dirty="0">
                  <a:ln>
                    <a:noFill/>
                  </a:ln>
                  <a:solidFill>
                    <a:schemeClr val="dk1"/>
                  </a:solidFill>
                  <a:effectLst/>
                  <a:uLnTx/>
                  <a:uFillTx/>
                  <a:latin typeface="+mj-lt"/>
                  <a:ea typeface="楷体_GB2312" pitchFamily="49" charset="-122"/>
                  <a:cs typeface="+mn-cs"/>
                </a:rPr>
                <a:t> </a:t>
              </a:r>
              <a:r>
                <a:rPr kumimoji="1" lang="en-US" altLang="zh-CN" sz="2800" b="1" i="0" u="none" strike="noStrike" kern="1200" cap="none" spc="0" normalizeH="0" baseline="0" noProof="0" dirty="0" err="1">
                  <a:ln>
                    <a:noFill/>
                  </a:ln>
                  <a:solidFill>
                    <a:srgbClr val="CC0000"/>
                  </a:solidFill>
                  <a:effectLst/>
                  <a:uLnTx/>
                  <a:uFillTx/>
                  <a:latin typeface="+mj-lt"/>
                  <a:ea typeface="楷体_GB2312" pitchFamily="49" charset="-122"/>
                  <a:cs typeface="+mn-cs"/>
                </a:rPr>
                <a:t>c</a:t>
              </a:r>
              <a:r>
                <a:rPr kumimoji="1" lang="en-US" altLang="zh-CN" sz="2800" b="1" i="0" u="none" strike="noStrike" kern="1200" cap="none" spc="0" normalizeH="0" baseline="0" noProof="0" dirty="0" err="1">
                  <a:ln>
                    <a:noFill/>
                  </a:ln>
                  <a:solidFill>
                    <a:srgbClr val="0000FF"/>
                  </a:solidFill>
                  <a:effectLst/>
                  <a:uLnTx/>
                  <a:uFillTx/>
                  <a:latin typeface="+mj-lt"/>
                  <a:ea typeface="楷体_GB2312" pitchFamily="49" charset="-122"/>
                  <a:cs typeface="+mn-cs"/>
                </a:rPr>
                <a:t>A</a:t>
              </a:r>
              <a:r>
                <a:rPr kumimoji="1" lang="en-US" altLang="zh-CN" sz="2800" b="1" i="0" u="none" strike="noStrike" kern="1200" cap="none" spc="0" normalizeH="0" baseline="0" noProof="0" dirty="0" err="1">
                  <a:ln>
                    <a:noFill/>
                  </a:ln>
                  <a:solidFill>
                    <a:srgbClr val="CC0000"/>
                  </a:solidFill>
                  <a:effectLst/>
                  <a:uLnTx/>
                  <a:uFillTx/>
                  <a:latin typeface="+mj-lt"/>
                  <a:ea typeface="楷体_GB2312" pitchFamily="49" charset="-122"/>
                  <a:cs typeface="+mn-cs"/>
                </a:rPr>
                <a:t>d</a:t>
              </a:r>
              <a:r>
                <a:rPr kumimoji="1" lang="en-US" altLang="zh-CN" sz="2800" b="1" i="0" u="none" strike="noStrike" kern="1200" cap="none" spc="0" normalizeH="0" baseline="0" noProof="0" dirty="0">
                  <a:ln>
                    <a:noFill/>
                  </a:ln>
                  <a:solidFill>
                    <a:schemeClr val="dk1"/>
                  </a:solidFill>
                  <a:effectLst/>
                  <a:uLnTx/>
                  <a:uFillTx/>
                  <a:latin typeface="+mj-lt"/>
                  <a:ea typeface="楷体_GB2312" pitchFamily="49" charset="-122"/>
                  <a:cs typeface="+mn-cs"/>
                </a:rPr>
                <a:t>         </a:t>
              </a:r>
              <a:r>
                <a:rPr kumimoji="1" lang="en-US" altLang="zh-CN" sz="2800" b="1" i="0" u="none" strike="noStrike" kern="1200" cap="none" spc="0" normalizeH="0" baseline="0" noProof="0" dirty="0" err="1">
                  <a:ln>
                    <a:noFill/>
                  </a:ln>
                  <a:solidFill>
                    <a:srgbClr val="CC0000"/>
                  </a:solidFill>
                  <a:effectLst/>
                  <a:uLnTx/>
                  <a:uFillTx/>
                  <a:latin typeface="+mj-lt"/>
                  <a:ea typeface="楷体_GB2312" pitchFamily="49" charset="-122"/>
                  <a:cs typeface="+mn-cs"/>
                </a:rPr>
                <a:t>c</a:t>
              </a:r>
              <a:r>
                <a:rPr kumimoji="1" lang="en-US" altLang="zh-CN" sz="2800" b="1" i="0" u="none" strike="noStrike" kern="1200" cap="none" spc="0" normalizeH="0" baseline="0" noProof="0" dirty="0" err="1">
                  <a:ln>
                    <a:noFill/>
                  </a:ln>
                  <a:solidFill>
                    <a:srgbClr val="0000FF"/>
                  </a:solidFill>
                  <a:effectLst/>
                  <a:uLnTx/>
                  <a:uFillTx/>
                  <a:latin typeface="+mj-lt"/>
                  <a:ea typeface="楷体_GB2312" pitchFamily="49" charset="-122"/>
                  <a:cs typeface="+mn-cs"/>
                </a:rPr>
                <a:t>A</a:t>
              </a:r>
              <a:r>
                <a:rPr kumimoji="1" lang="en-US" altLang="zh-CN" sz="2800" b="1" i="0" u="none" strike="noStrike" kern="1200" cap="none" spc="0" normalizeH="0" baseline="0" noProof="0" dirty="0" err="1">
                  <a:ln>
                    <a:noFill/>
                  </a:ln>
                  <a:solidFill>
                    <a:srgbClr val="CC0000"/>
                  </a:solidFill>
                  <a:effectLst/>
                  <a:uLnTx/>
                  <a:uFillTx/>
                  <a:latin typeface="+mj-lt"/>
                  <a:ea typeface="楷体_GB2312" pitchFamily="49" charset="-122"/>
                  <a:cs typeface="+mn-cs"/>
                </a:rPr>
                <a:t>d</a:t>
              </a:r>
              <a:r>
                <a:rPr kumimoji="1" lang="en-US" altLang="zh-CN" sz="2800" b="1" i="0" u="none" strike="noStrike" kern="1200" cap="none" spc="0" normalizeH="0" baseline="0" noProof="0" dirty="0">
                  <a:ln>
                    <a:noFill/>
                  </a:ln>
                  <a:solidFill>
                    <a:schemeClr val="dk1"/>
                  </a:solidFill>
                  <a:effectLst/>
                  <a:uLnTx/>
                  <a:uFillTx/>
                  <a:latin typeface="+mj-lt"/>
                  <a:ea typeface="楷体_GB2312" pitchFamily="49" charset="-122"/>
                  <a:cs typeface="+mn-cs"/>
                </a:rPr>
                <a:t> </a:t>
              </a:r>
              <a:r>
                <a:rPr kumimoji="1" lang="en-US" altLang="zh-CN" sz="2800" b="1" i="0" u="none" strike="noStrike" kern="1200" cap="none" spc="0" normalizeH="0" baseline="0" noProof="0" dirty="0">
                  <a:ln>
                    <a:noFill/>
                  </a:ln>
                  <a:solidFill>
                    <a:schemeClr val="dk1"/>
                  </a:solidFill>
                  <a:effectLst/>
                  <a:uLnTx/>
                  <a:uFillTx/>
                  <a:latin typeface="+mj-lt"/>
                  <a:ea typeface="楷体_GB2312" pitchFamily="49" charset="-122"/>
                  <a:cs typeface="+mn-cs"/>
                  <a:sym typeface="Symbol" panose="05050102010706020507" pitchFamily="18" charset="2"/>
                </a:rPr>
                <a:t></a:t>
              </a:r>
              <a:r>
                <a:rPr kumimoji="1" lang="en-US" altLang="zh-CN" sz="2800" b="1" i="0" u="none" strike="noStrike" kern="1200" cap="none" spc="0" normalizeH="0" baseline="0" noProof="0" dirty="0">
                  <a:ln>
                    <a:noFill/>
                  </a:ln>
                  <a:solidFill>
                    <a:schemeClr val="dk1"/>
                  </a:solidFill>
                  <a:effectLst/>
                  <a:uLnTx/>
                  <a:uFillTx/>
                  <a:latin typeface="+mj-lt"/>
                  <a:ea typeface="楷体_GB2312" pitchFamily="49" charset="-122"/>
                  <a:cs typeface="+mn-cs"/>
                </a:rPr>
                <a:t> </a:t>
              </a:r>
              <a:r>
                <a:rPr kumimoji="1" lang="en-US" altLang="zh-CN" sz="2800" b="1" i="0" u="none" strike="noStrike" kern="1200" cap="none" spc="0" normalizeH="0" baseline="0" noProof="0" dirty="0" err="1">
                  <a:ln>
                    <a:noFill/>
                  </a:ln>
                  <a:solidFill>
                    <a:srgbClr val="CC0000"/>
                  </a:solidFill>
                  <a:effectLst/>
                  <a:uLnTx/>
                  <a:uFillTx/>
                  <a:latin typeface="+mj-lt"/>
                  <a:ea typeface="楷体_GB2312" pitchFamily="49" charset="-122"/>
                  <a:cs typeface="+mn-cs"/>
                </a:rPr>
                <a:t>c</a:t>
              </a:r>
              <a:r>
                <a:rPr kumimoji="1" lang="en-US" altLang="zh-CN" sz="2800" b="1" i="0" u="sng" strike="noStrike" kern="1200" cap="none" spc="0" normalizeH="0" baseline="0" noProof="0" dirty="0" err="1">
                  <a:ln>
                    <a:noFill/>
                  </a:ln>
                  <a:solidFill>
                    <a:srgbClr val="CC0000"/>
                  </a:solidFill>
                  <a:effectLst/>
                  <a:uLnTx/>
                  <a:uFillTx/>
                  <a:latin typeface="+mj-lt"/>
                  <a:ea typeface="楷体_GB2312" pitchFamily="49" charset="-122"/>
                  <a:cs typeface="+mn-cs"/>
                </a:rPr>
                <a:t>ab</a:t>
              </a:r>
              <a:r>
                <a:rPr kumimoji="1" lang="en-US" altLang="zh-CN" sz="2800" b="1" i="0" u="none" strike="noStrike" kern="1200" cap="none" spc="0" normalizeH="0" baseline="0" noProof="0" dirty="0" err="1">
                  <a:ln>
                    <a:noFill/>
                  </a:ln>
                  <a:solidFill>
                    <a:srgbClr val="CC0000"/>
                  </a:solidFill>
                  <a:effectLst/>
                  <a:uLnTx/>
                  <a:uFillTx/>
                  <a:latin typeface="+mj-lt"/>
                  <a:ea typeface="楷体_GB2312" pitchFamily="49" charset="-122"/>
                  <a:cs typeface="+mn-cs"/>
                </a:rPr>
                <a:t>d</a:t>
              </a:r>
              <a:endParaRPr kumimoji="1" lang="en-US" altLang="zh-CN" sz="2800" b="1" i="0" u="none" strike="noStrike" kern="1200" cap="none" spc="0" normalizeH="0" baseline="0" noProof="0" dirty="0">
                <a:ln>
                  <a:noFill/>
                </a:ln>
                <a:solidFill>
                  <a:srgbClr val="CC0000"/>
                </a:solidFill>
                <a:effectLst/>
                <a:uLnTx/>
                <a:uFillTx/>
                <a:latin typeface="+mj-lt"/>
                <a:ea typeface="楷体_GB2312" pitchFamily="49" charset="-122"/>
                <a:cs typeface="+mn-cs"/>
              </a:endParaRPr>
            </a:p>
          </p:txBody>
        </p:sp>
        <p:sp>
          <p:nvSpPr>
            <p:cNvPr id="8" name="Line 15"/>
            <p:cNvSpPr>
              <a:spLocks noChangeShapeType="1"/>
            </p:cNvSpPr>
            <p:nvPr/>
          </p:nvSpPr>
          <p:spPr bwMode="auto">
            <a:xfrm>
              <a:off x="2688" y="2016"/>
              <a:ext cx="1" cy="120"/>
            </a:xfrm>
            <a:prstGeom prst="line">
              <a:avLst/>
            </a:prstGeom>
            <a:ln>
              <a:solidFill>
                <a:schemeClr val="tx1"/>
              </a:solidFill>
            </a:ln>
          </p:spPr>
          <p:style>
            <a:lnRef idx="1">
              <a:schemeClr val="accent2"/>
            </a:lnRef>
            <a:fillRef idx="2">
              <a:schemeClr val="accent2"/>
            </a:fillRef>
            <a:effectRef idx="1">
              <a:schemeClr val="accent2"/>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dk1"/>
                </a:solidFill>
                <a:effectLst/>
                <a:uLnTx/>
                <a:uFillTx/>
                <a:latin typeface="+mj-lt"/>
                <a:ea typeface="楷体_GB2312" pitchFamily="49" charset="-122"/>
                <a:cs typeface="+mn-cs"/>
              </a:endParaRPr>
            </a:p>
          </p:txBody>
        </p:sp>
        <p:sp>
          <p:nvSpPr>
            <p:cNvPr id="9" name="Line 16"/>
            <p:cNvSpPr>
              <a:spLocks noChangeShapeType="1"/>
            </p:cNvSpPr>
            <p:nvPr/>
          </p:nvSpPr>
          <p:spPr bwMode="auto">
            <a:xfrm flipH="1">
              <a:off x="2160" y="2016"/>
              <a:ext cx="528" cy="120"/>
            </a:xfrm>
            <a:prstGeom prst="line">
              <a:avLst/>
            </a:prstGeom>
            <a:ln>
              <a:solidFill>
                <a:schemeClr val="tx1"/>
              </a:solidFill>
            </a:ln>
          </p:spPr>
          <p:style>
            <a:lnRef idx="1">
              <a:schemeClr val="accent2"/>
            </a:lnRef>
            <a:fillRef idx="2">
              <a:schemeClr val="accent2"/>
            </a:fillRef>
            <a:effectRef idx="1">
              <a:schemeClr val="accent2"/>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dk1"/>
                </a:solidFill>
                <a:effectLst/>
                <a:uLnTx/>
                <a:uFillTx/>
                <a:latin typeface="+mj-lt"/>
                <a:ea typeface="楷体_GB2312" pitchFamily="49" charset="-122"/>
                <a:cs typeface="+mn-cs"/>
              </a:endParaRPr>
            </a:p>
          </p:txBody>
        </p:sp>
        <p:sp>
          <p:nvSpPr>
            <p:cNvPr id="10" name="Line 17"/>
            <p:cNvSpPr>
              <a:spLocks noChangeShapeType="1"/>
            </p:cNvSpPr>
            <p:nvPr/>
          </p:nvSpPr>
          <p:spPr bwMode="auto">
            <a:xfrm>
              <a:off x="2688" y="2016"/>
              <a:ext cx="624" cy="120"/>
            </a:xfrm>
            <a:prstGeom prst="line">
              <a:avLst/>
            </a:prstGeom>
            <a:ln>
              <a:solidFill>
                <a:schemeClr val="tx1"/>
              </a:solidFill>
            </a:ln>
          </p:spPr>
          <p:style>
            <a:lnRef idx="1">
              <a:schemeClr val="accent2"/>
            </a:lnRef>
            <a:fillRef idx="2">
              <a:schemeClr val="accent2"/>
            </a:fillRef>
            <a:effectRef idx="1">
              <a:schemeClr val="accent2"/>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dk1"/>
                </a:solidFill>
                <a:effectLst/>
                <a:uLnTx/>
                <a:uFillTx/>
                <a:latin typeface="+mj-lt"/>
                <a:ea typeface="楷体_GB2312" pitchFamily="49" charset="-122"/>
                <a:cs typeface="+mn-cs"/>
              </a:endParaRPr>
            </a:p>
          </p:txBody>
        </p:sp>
        <p:sp>
          <p:nvSpPr>
            <p:cNvPr id="11" name="Line 18"/>
            <p:cNvSpPr>
              <a:spLocks noChangeShapeType="1"/>
            </p:cNvSpPr>
            <p:nvPr/>
          </p:nvSpPr>
          <p:spPr bwMode="auto">
            <a:xfrm>
              <a:off x="4416" y="2016"/>
              <a:ext cx="1" cy="120"/>
            </a:xfrm>
            <a:prstGeom prst="line">
              <a:avLst/>
            </a:prstGeom>
            <a:ln>
              <a:solidFill>
                <a:schemeClr val="tx1"/>
              </a:solidFill>
            </a:ln>
          </p:spPr>
          <p:style>
            <a:lnRef idx="1">
              <a:schemeClr val="accent2"/>
            </a:lnRef>
            <a:fillRef idx="2">
              <a:schemeClr val="accent2"/>
            </a:fillRef>
            <a:effectRef idx="1">
              <a:schemeClr val="accent2"/>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dk1"/>
                </a:solidFill>
                <a:effectLst/>
                <a:uLnTx/>
                <a:uFillTx/>
                <a:latin typeface="+mj-lt"/>
                <a:ea typeface="楷体_GB2312" pitchFamily="49" charset="-122"/>
                <a:cs typeface="+mn-cs"/>
              </a:endParaRPr>
            </a:p>
          </p:txBody>
        </p:sp>
        <p:sp>
          <p:nvSpPr>
            <p:cNvPr id="12" name="Line 19"/>
            <p:cNvSpPr>
              <a:spLocks noChangeShapeType="1"/>
            </p:cNvSpPr>
            <p:nvPr/>
          </p:nvSpPr>
          <p:spPr bwMode="auto">
            <a:xfrm flipH="1">
              <a:off x="3840" y="2016"/>
              <a:ext cx="576" cy="120"/>
            </a:xfrm>
            <a:prstGeom prst="line">
              <a:avLst/>
            </a:prstGeom>
            <a:ln>
              <a:solidFill>
                <a:schemeClr val="tx1"/>
              </a:solidFill>
            </a:ln>
          </p:spPr>
          <p:style>
            <a:lnRef idx="1">
              <a:schemeClr val="accent2"/>
            </a:lnRef>
            <a:fillRef idx="2">
              <a:schemeClr val="accent2"/>
            </a:fillRef>
            <a:effectRef idx="1">
              <a:schemeClr val="accent2"/>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dk1"/>
                </a:solidFill>
                <a:effectLst/>
                <a:uLnTx/>
                <a:uFillTx/>
                <a:latin typeface="+mj-lt"/>
                <a:ea typeface="楷体_GB2312" pitchFamily="49" charset="-122"/>
                <a:cs typeface="+mn-cs"/>
              </a:endParaRPr>
            </a:p>
          </p:txBody>
        </p:sp>
        <p:sp>
          <p:nvSpPr>
            <p:cNvPr id="13" name="Line 20"/>
            <p:cNvSpPr>
              <a:spLocks noChangeShapeType="1"/>
            </p:cNvSpPr>
            <p:nvPr/>
          </p:nvSpPr>
          <p:spPr bwMode="auto">
            <a:xfrm>
              <a:off x="4416" y="2016"/>
              <a:ext cx="576" cy="120"/>
            </a:xfrm>
            <a:prstGeom prst="line">
              <a:avLst/>
            </a:prstGeom>
            <a:ln>
              <a:solidFill>
                <a:schemeClr val="tx1"/>
              </a:solidFill>
            </a:ln>
          </p:spPr>
          <p:style>
            <a:lnRef idx="1">
              <a:schemeClr val="accent2"/>
            </a:lnRef>
            <a:fillRef idx="2">
              <a:schemeClr val="accent2"/>
            </a:fillRef>
            <a:effectRef idx="1">
              <a:schemeClr val="accent2"/>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dk1"/>
                </a:solidFill>
                <a:effectLst/>
                <a:uLnTx/>
                <a:uFillTx/>
                <a:latin typeface="+mj-lt"/>
                <a:ea typeface="楷体_GB2312" pitchFamily="49" charset="-122"/>
                <a:cs typeface="+mn-cs"/>
              </a:endParaRPr>
            </a:p>
          </p:txBody>
        </p:sp>
        <p:sp>
          <p:nvSpPr>
            <p:cNvPr id="14" name="Line 21"/>
            <p:cNvSpPr>
              <a:spLocks noChangeShapeType="1"/>
            </p:cNvSpPr>
            <p:nvPr/>
          </p:nvSpPr>
          <p:spPr bwMode="auto">
            <a:xfrm flipH="1">
              <a:off x="4272" y="2352"/>
              <a:ext cx="192" cy="160"/>
            </a:xfrm>
            <a:prstGeom prst="line">
              <a:avLst/>
            </a:prstGeom>
            <a:ln>
              <a:solidFill>
                <a:schemeClr val="tx1"/>
              </a:solidFill>
            </a:ln>
          </p:spPr>
          <p:style>
            <a:lnRef idx="1">
              <a:schemeClr val="accent2"/>
            </a:lnRef>
            <a:fillRef idx="2">
              <a:schemeClr val="accent2"/>
            </a:fillRef>
            <a:effectRef idx="1">
              <a:schemeClr val="accent2"/>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dk1"/>
                </a:solidFill>
                <a:effectLst/>
                <a:uLnTx/>
                <a:uFillTx/>
                <a:latin typeface="+mj-lt"/>
                <a:ea typeface="楷体_GB2312" pitchFamily="49" charset="-122"/>
                <a:cs typeface="+mn-cs"/>
              </a:endParaRPr>
            </a:p>
          </p:txBody>
        </p:sp>
        <p:sp>
          <p:nvSpPr>
            <p:cNvPr id="15" name="Line 22"/>
            <p:cNvSpPr>
              <a:spLocks noChangeShapeType="1"/>
            </p:cNvSpPr>
            <p:nvPr/>
          </p:nvSpPr>
          <p:spPr bwMode="auto">
            <a:xfrm>
              <a:off x="4464" y="2352"/>
              <a:ext cx="240" cy="160"/>
            </a:xfrm>
            <a:prstGeom prst="line">
              <a:avLst/>
            </a:prstGeom>
            <a:ln>
              <a:solidFill>
                <a:schemeClr val="tx1"/>
              </a:solidFill>
            </a:ln>
          </p:spPr>
          <p:style>
            <a:lnRef idx="1">
              <a:schemeClr val="accent2"/>
            </a:lnRef>
            <a:fillRef idx="2">
              <a:schemeClr val="accent2"/>
            </a:fillRef>
            <a:effectRef idx="1">
              <a:schemeClr val="accent2"/>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dk1"/>
                </a:solidFill>
                <a:effectLst/>
                <a:uLnTx/>
                <a:uFillTx/>
                <a:latin typeface="+mj-lt"/>
                <a:ea typeface="楷体_GB2312" pitchFamily="49" charset="-122"/>
                <a:cs typeface="+mn-cs"/>
              </a:endParaRPr>
            </a:p>
          </p:txBody>
        </p:sp>
      </p:grpSp>
      <p:sp>
        <p:nvSpPr>
          <p:cNvPr id="16" name="Text Box 34"/>
          <p:cNvSpPr txBox="1">
            <a:spLocks noChangeArrowheads="1"/>
          </p:cNvSpPr>
          <p:nvPr/>
        </p:nvSpPr>
        <p:spPr bwMode="auto">
          <a:xfrm>
            <a:off x="6170613" y="3284538"/>
            <a:ext cx="23018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a:spcBef>
                <a:spcPct val="50000"/>
              </a:spcBef>
              <a:buClrTx/>
              <a:buSzTx/>
              <a:buFontTx/>
              <a:buNone/>
              <a:defRPr/>
            </a:pPr>
            <a:r>
              <a:rPr kumimoji="1" lang="zh-CN" altLang="en-US" kern="1200" cap="none" spc="0" normalizeH="0" baseline="0" noProof="0" dirty="0">
                <a:solidFill>
                  <a:srgbClr val="0000CC"/>
                </a:solidFill>
                <a:latin typeface="+mj-lt"/>
                <a:ea typeface="楷体_GB2312" pitchFamily="49" charset="-122"/>
                <a:cs typeface="+mn-cs"/>
              </a:rPr>
              <a:t>自上而下分析</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Predict table</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90000"/>
              </a:lnSpc>
              <a:spcBef>
                <a:spcPct val="500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构造</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FIRST</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集</a:t>
            </a:r>
          </a:p>
          <a:p>
            <a:pPr marL="548005" marR="0" lvl="1" indent="-273050" algn="l" defTabSz="914400" rtl="0" eaLnBrk="0" fontAlgn="base" latinLnBrk="0" hangingPunct="0">
              <a:lnSpc>
                <a:spcPct val="90000"/>
              </a:lnSpc>
              <a:spcBef>
                <a:spcPct val="500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计算</a:t>
            </a:r>
            <a:r>
              <a:rPr kumimoji="0" lang="zh-CN" altLang="en-US" sz="2400" b="0" i="0" u="none" strike="noStrike" kern="1200" cap="none" spc="0" normalizeH="0" baseline="0" noProof="0" dirty="0">
                <a:ln>
                  <a:noFill/>
                </a:ln>
                <a:solidFill>
                  <a:srgbClr val="0000FF"/>
                </a:solidFill>
                <a:effectLst/>
                <a:uLnTx/>
                <a:uFillTx/>
                <a:latin typeface="+mj-lt"/>
                <a:ea typeface="楷体_GB2312" pitchFamily="49" charset="-122"/>
                <a:cs typeface="+mn-cs"/>
              </a:rPr>
              <a:t>单个文法符号</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的</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FIRST</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集</a:t>
            </a:r>
          </a:p>
          <a:p>
            <a:pPr marL="548005" marR="0" lvl="1" indent="-273050" algn="l" defTabSz="914400" rtl="0" eaLnBrk="0" fontAlgn="base" latinLnBrk="0" hangingPunct="0">
              <a:lnSpc>
                <a:spcPct val="90000"/>
              </a:lnSpc>
              <a:spcBef>
                <a:spcPct val="500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计算</a:t>
            </a:r>
            <a:r>
              <a:rPr kumimoji="0" lang="zh-CN" altLang="en-US" sz="2400" b="0" i="0" u="none" strike="noStrike" kern="1200" cap="none" spc="0" normalizeH="0" baseline="0" noProof="0" dirty="0">
                <a:ln>
                  <a:noFill/>
                </a:ln>
                <a:solidFill>
                  <a:srgbClr val="0000FF"/>
                </a:solidFill>
                <a:effectLst/>
                <a:uLnTx/>
                <a:uFillTx/>
                <a:latin typeface="+mj-lt"/>
                <a:ea typeface="楷体_GB2312" pitchFamily="49" charset="-122"/>
                <a:cs typeface="+mn-cs"/>
              </a:rPr>
              <a:t>一组文法符号串</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的</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FIRST</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集</a:t>
            </a: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 </a:t>
            </a:r>
            <a:endPar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90000"/>
              </a:lnSpc>
              <a:spcBef>
                <a:spcPct val="500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构造</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FOLLOW</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集</a:t>
            </a:r>
          </a:p>
          <a:p>
            <a:pPr marL="273050" marR="0" lvl="0" indent="-273050" algn="l" defTabSz="914400" rtl="0" eaLnBrk="0" fontAlgn="base" latinLnBrk="0" hangingPunct="0">
              <a:lnSpc>
                <a:spcPct val="90000"/>
              </a:lnSpc>
              <a:spcBef>
                <a:spcPct val="500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构造预测分析表</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M[</a:t>
            </a:r>
            <a:r>
              <a:rPr kumimoji="0" lang="en-US" altLang="zh-CN" sz="2800" b="0" i="0" u="none" strike="noStrike" kern="1200" cap="none" spc="0" normalizeH="0" baseline="0" noProof="0" dirty="0" err="1">
                <a:ln>
                  <a:noFill/>
                </a:ln>
                <a:solidFill>
                  <a:schemeClr val="tx1"/>
                </a:solidFill>
                <a:effectLst/>
                <a:uLnTx/>
                <a:uFillTx/>
                <a:latin typeface="+mj-lt"/>
                <a:ea typeface="楷体_GB2312" pitchFamily="49" charset="-122"/>
                <a:cs typeface="+mn-cs"/>
              </a:rPr>
              <a:t>A,a</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62468"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2024/4/6</a:t>
            </a:fld>
            <a:endParaRPr lang="zh-TW" altLang="en-US" sz="1400" dirty="0">
              <a:solidFill>
                <a:schemeClr val="tx2"/>
              </a:solidFill>
            </a:endParaRPr>
          </a:p>
        </p:txBody>
      </p:sp>
      <p:sp>
        <p:nvSpPr>
          <p:cNvPr id="62469"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50</a:t>
            </a:fld>
            <a:endParaRPr lang="zh-TW" altLang="en-US" sz="1400" dirty="0">
              <a:solidFill>
                <a:schemeClr val="tx2"/>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FIRST &amp; FOLLOW</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15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对于单个文法符合</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X</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，应用下列规则，直到没有终结符或</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ε</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可加到</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FIRST(X)</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集为止</a:t>
            </a:r>
          </a:p>
          <a:p>
            <a:pPr marL="548005" marR="0" lvl="1" indent="-273050" algn="l" defTabSz="914400" rtl="0" eaLnBrk="0" fontAlgn="base" latinLnBrk="0" hangingPunct="0">
              <a:lnSpc>
                <a:spcPct val="115000"/>
              </a:lnSpc>
              <a:spcBef>
                <a:spcPts val="500"/>
              </a:spcBef>
              <a:spcAft>
                <a:spcPct val="0"/>
              </a:spcAft>
              <a:buClr>
                <a:schemeClr val="accent2"/>
              </a:buClr>
              <a:buSzPct val="76000"/>
              <a:buFont typeface="Wingdings 3" panose="05040102010807070707" pitchFamily="18" charset="2"/>
              <a:buChar char=""/>
              <a:defRPr/>
            </a:pPr>
            <a:r>
              <a:rPr kumimoji="0" lang="zh-CN" altLang="en-US" sz="2400" b="1" i="0" u="none" strike="noStrike" kern="1200" cap="none" spc="0" normalizeH="0" baseline="0" noProof="0" dirty="0">
                <a:ln>
                  <a:noFill/>
                </a:ln>
                <a:solidFill>
                  <a:schemeClr val="tx2"/>
                </a:solidFill>
                <a:effectLst/>
                <a:uLnTx/>
                <a:uFillTx/>
                <a:latin typeface="+mj-lt"/>
                <a:ea typeface="楷体_GB2312" pitchFamily="49" charset="-122"/>
                <a:cs typeface="+mn-cs"/>
              </a:rPr>
              <a:t>如果</a:t>
            </a:r>
            <a:r>
              <a:rPr kumimoji="0" lang="en-US" altLang="zh-CN" sz="2400" b="1" i="0" u="none" strike="noStrike" kern="1200" cap="none" spc="0" normalizeH="0" baseline="0" noProof="0" dirty="0">
                <a:ln>
                  <a:noFill/>
                </a:ln>
                <a:solidFill>
                  <a:srgbClr val="FF0000"/>
                </a:solidFill>
                <a:effectLst/>
                <a:uLnTx/>
                <a:uFillTx/>
                <a:latin typeface="+mj-lt"/>
                <a:ea typeface="楷体_GB2312" pitchFamily="49" charset="-122"/>
                <a:cs typeface="+mn-cs"/>
              </a:rPr>
              <a:t>X</a:t>
            </a:r>
            <a:r>
              <a:rPr kumimoji="0" lang="zh-CN" altLang="en-US" sz="2400" b="1" i="0" u="none" strike="noStrike" kern="1200" cap="none" spc="0" normalizeH="0" baseline="0" noProof="0" dirty="0">
                <a:ln>
                  <a:noFill/>
                </a:ln>
                <a:solidFill>
                  <a:srgbClr val="FF0000"/>
                </a:solidFill>
                <a:effectLst/>
                <a:uLnTx/>
                <a:uFillTx/>
                <a:latin typeface="+mj-lt"/>
                <a:ea typeface="楷体_GB2312" pitchFamily="49" charset="-122"/>
                <a:cs typeface="+mn-cs"/>
              </a:rPr>
              <a:t>是终结符</a:t>
            </a:r>
            <a:r>
              <a:rPr kumimoji="0" lang="zh-CN" altLang="en-US" sz="2400" b="1" i="0" u="none" strike="noStrike" kern="1200" cap="none" spc="0" normalizeH="0" baseline="0" noProof="0" dirty="0">
                <a:ln>
                  <a:noFill/>
                </a:ln>
                <a:solidFill>
                  <a:schemeClr val="tx2"/>
                </a:solidFill>
                <a:effectLst/>
                <a:uLnTx/>
                <a:uFillTx/>
                <a:latin typeface="+mj-lt"/>
                <a:ea typeface="楷体_GB2312" pitchFamily="49" charset="-122"/>
                <a:cs typeface="+mn-cs"/>
              </a:rPr>
              <a:t>，则</a:t>
            </a:r>
            <a:r>
              <a:rPr kumimoji="0" lang="en-US" altLang="zh-CN" sz="2400" b="1" i="0" u="none" strike="noStrike" kern="1200" cap="none" spc="0" normalizeH="0" baseline="0" noProof="0" dirty="0">
                <a:ln>
                  <a:noFill/>
                </a:ln>
                <a:solidFill>
                  <a:schemeClr val="tx2"/>
                </a:solidFill>
                <a:effectLst/>
                <a:uLnTx/>
                <a:uFillTx/>
                <a:latin typeface="+mj-lt"/>
                <a:ea typeface="楷体_GB2312" pitchFamily="49" charset="-122"/>
                <a:cs typeface="+mn-cs"/>
              </a:rPr>
              <a:t>FIRST(X)</a:t>
            </a:r>
            <a:r>
              <a:rPr kumimoji="0" lang="zh-CN" altLang="en-US" sz="2400" b="1" i="0" u="none" strike="noStrike" kern="1200" cap="none" spc="0" normalizeH="0" baseline="0" noProof="0" dirty="0">
                <a:ln>
                  <a:noFill/>
                </a:ln>
                <a:solidFill>
                  <a:schemeClr val="tx2"/>
                </a:solidFill>
                <a:effectLst/>
                <a:uLnTx/>
                <a:uFillTx/>
                <a:latin typeface="+mj-lt"/>
                <a:ea typeface="楷体_GB2312" pitchFamily="49" charset="-122"/>
                <a:cs typeface="+mn-cs"/>
              </a:rPr>
              <a:t>是 </a:t>
            </a:r>
            <a:r>
              <a:rPr kumimoji="0" lang="en-US" altLang="zh-CN" sz="2400" b="1" i="0" u="none" strike="noStrike" kern="1200" cap="none" spc="0" normalizeH="0" baseline="0" noProof="0" dirty="0">
                <a:ln>
                  <a:noFill/>
                </a:ln>
                <a:solidFill>
                  <a:schemeClr val="tx2"/>
                </a:solidFill>
                <a:effectLst/>
                <a:uLnTx/>
                <a:uFillTx/>
                <a:latin typeface="+mj-lt"/>
                <a:ea typeface="楷体_GB2312" pitchFamily="49" charset="-122"/>
                <a:cs typeface="+mn-cs"/>
              </a:rPr>
              <a:t>{X}</a:t>
            </a:r>
          </a:p>
          <a:p>
            <a:pPr marL="548005" marR="0" lvl="1" indent="-273050" algn="l" defTabSz="914400" rtl="0" eaLnBrk="0" fontAlgn="base" latinLnBrk="0" hangingPunct="0">
              <a:lnSpc>
                <a:spcPct val="115000"/>
              </a:lnSpc>
              <a:spcBef>
                <a:spcPts val="500"/>
              </a:spcBef>
              <a:spcAft>
                <a:spcPct val="0"/>
              </a:spcAft>
              <a:buClr>
                <a:schemeClr val="accent2"/>
              </a:buClr>
              <a:buSzPct val="76000"/>
              <a:buFont typeface="Wingdings 3" panose="05040102010807070707" pitchFamily="18" charset="2"/>
              <a:buChar char=""/>
              <a:defRPr/>
            </a:pPr>
            <a:r>
              <a:rPr kumimoji="0" lang="zh-CN" altLang="en-US" sz="2400" b="1" i="0" u="none" strike="noStrike" kern="1200" cap="none" spc="0" normalizeH="0" baseline="0" noProof="0" dirty="0">
                <a:ln>
                  <a:noFill/>
                </a:ln>
                <a:solidFill>
                  <a:schemeClr val="tx2"/>
                </a:solidFill>
                <a:effectLst/>
                <a:uLnTx/>
                <a:uFillTx/>
                <a:latin typeface="+mj-lt"/>
                <a:ea typeface="楷体_GB2312" pitchFamily="49" charset="-122"/>
                <a:cs typeface="+mn-cs"/>
              </a:rPr>
              <a:t>如果</a:t>
            </a:r>
            <a:r>
              <a:rPr kumimoji="0" lang="en-US" altLang="zh-CN" sz="2400" b="1" i="0" u="none" strike="noStrike" kern="1200" cap="none" spc="0" normalizeH="0" baseline="0" noProof="0" dirty="0">
                <a:ln>
                  <a:noFill/>
                </a:ln>
                <a:solidFill>
                  <a:srgbClr val="FF0000"/>
                </a:solidFill>
                <a:effectLst/>
                <a:uLnTx/>
                <a:uFillTx/>
                <a:latin typeface="+mj-lt"/>
                <a:ea typeface="楷体_GB2312" pitchFamily="49" charset="-122"/>
                <a:cs typeface="+mn-cs"/>
              </a:rPr>
              <a:t>X</a:t>
            </a:r>
            <a:r>
              <a:rPr kumimoji="0" lang="zh-CN" altLang="en-US" sz="2400" b="1" i="0" u="none" strike="noStrike" kern="1200" cap="none" spc="0" normalizeH="0" baseline="0" noProof="0" dirty="0">
                <a:ln>
                  <a:noFill/>
                </a:ln>
                <a:solidFill>
                  <a:srgbClr val="FF0000"/>
                </a:solidFill>
                <a:effectLst/>
                <a:uLnTx/>
                <a:uFillTx/>
                <a:latin typeface="+mj-lt"/>
                <a:ea typeface="楷体_GB2312" pitchFamily="49" charset="-122"/>
                <a:cs typeface="+mn-cs"/>
              </a:rPr>
              <a:t>是非终结符</a:t>
            </a:r>
            <a:r>
              <a:rPr kumimoji="0" lang="zh-CN" altLang="en-US" sz="2400" b="1" i="0" u="none" strike="noStrike" kern="1200" cap="none" spc="0" normalizeH="0" baseline="0" noProof="0" dirty="0">
                <a:ln>
                  <a:noFill/>
                </a:ln>
                <a:solidFill>
                  <a:schemeClr val="tx2"/>
                </a:solidFill>
                <a:effectLst/>
                <a:uLnTx/>
                <a:uFillTx/>
                <a:latin typeface="+mj-lt"/>
                <a:ea typeface="楷体_GB2312" pitchFamily="49" charset="-122"/>
                <a:cs typeface="+mn-cs"/>
              </a:rPr>
              <a:t>，且</a:t>
            </a: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rPr>
              <a:t>X→</a:t>
            </a: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zh-CN" altLang="en-US" sz="2400" b="1" i="0" u="none" strike="noStrike" kern="1200" cap="none" spc="0" normalizeH="0" baseline="0" noProof="0" dirty="0">
                <a:ln>
                  <a:noFill/>
                </a:ln>
                <a:solidFill>
                  <a:schemeClr val="tx2"/>
                </a:solidFill>
                <a:effectLst/>
                <a:uLnTx/>
                <a:uFillTx/>
                <a:latin typeface="+mj-lt"/>
                <a:ea typeface="楷体_GB2312" pitchFamily="49" charset="-122"/>
                <a:cs typeface="+mn-cs"/>
              </a:rPr>
              <a:t>是一个产生式，则将</a:t>
            </a:r>
            <a:r>
              <a:rPr kumimoji="0" lang="en-US" altLang="zh-CN" sz="2400" b="1" i="0" u="none" strike="noStrike" kern="1200" cap="none" spc="0" normalizeH="0" baseline="0" noProof="0" dirty="0">
                <a:ln>
                  <a:noFill/>
                </a:ln>
                <a:solidFill>
                  <a:schemeClr val="tx2"/>
                </a:solidFill>
                <a:effectLst/>
                <a:uLnTx/>
                <a:uFillTx/>
                <a:latin typeface="+mj-lt"/>
                <a:ea typeface="楷体_GB2312" pitchFamily="49" charset="-122"/>
                <a:cs typeface="+mn-cs"/>
              </a:rPr>
              <a:t>ε</a:t>
            </a:r>
            <a:r>
              <a:rPr kumimoji="0" lang="zh-CN" altLang="en-US" sz="2400" b="1" i="0" u="none" strike="noStrike" kern="1200" cap="none" spc="0" normalizeH="0" baseline="0" noProof="0" dirty="0">
                <a:ln>
                  <a:noFill/>
                </a:ln>
                <a:solidFill>
                  <a:schemeClr val="tx2"/>
                </a:solidFill>
                <a:effectLst/>
                <a:uLnTx/>
                <a:uFillTx/>
                <a:latin typeface="+mj-lt"/>
                <a:ea typeface="楷体_GB2312" pitchFamily="49" charset="-122"/>
                <a:cs typeface="+mn-cs"/>
              </a:rPr>
              <a:t>加到</a:t>
            </a:r>
            <a:r>
              <a:rPr kumimoji="0" lang="en-US" altLang="zh-CN" sz="2400" b="1" i="0" u="none" strike="noStrike" kern="1200" cap="none" spc="0" normalizeH="0" baseline="0" noProof="0" dirty="0">
                <a:ln>
                  <a:noFill/>
                </a:ln>
                <a:solidFill>
                  <a:schemeClr val="tx2"/>
                </a:solidFill>
                <a:effectLst/>
                <a:uLnTx/>
                <a:uFillTx/>
                <a:latin typeface="+mj-lt"/>
                <a:ea typeface="楷体_GB2312" pitchFamily="49" charset="-122"/>
                <a:cs typeface="+mn-cs"/>
              </a:rPr>
              <a:t>FIRST(X)</a:t>
            </a:r>
            <a:r>
              <a:rPr kumimoji="0" lang="zh-CN" altLang="en-US" sz="2400" b="1" i="0" u="none" strike="noStrike" kern="1200" cap="none" spc="0" normalizeH="0" baseline="0" noProof="0" dirty="0">
                <a:ln>
                  <a:noFill/>
                </a:ln>
                <a:solidFill>
                  <a:schemeClr val="tx2"/>
                </a:solidFill>
                <a:effectLst/>
                <a:uLnTx/>
                <a:uFillTx/>
                <a:latin typeface="+mj-lt"/>
                <a:ea typeface="楷体_GB2312" pitchFamily="49" charset="-122"/>
                <a:cs typeface="+mn-cs"/>
              </a:rPr>
              <a:t>中；若有</a:t>
            </a:r>
            <a:r>
              <a:rPr kumimoji="0" lang="en-US" altLang="zh-CN" sz="2400" b="1" i="0" u="none" strike="noStrike" kern="1200" cap="none" spc="0" normalizeH="0" baseline="0" noProof="0" dirty="0" err="1">
                <a:ln>
                  <a:noFill/>
                </a:ln>
                <a:solidFill>
                  <a:srgbClr val="0000CC"/>
                </a:solidFill>
                <a:effectLst/>
                <a:uLnTx/>
                <a:uFillTx/>
                <a:latin typeface="+mn-lt"/>
                <a:ea typeface="楷体_GB2312" pitchFamily="49" charset="-122"/>
                <a:cs typeface="+mn-cs"/>
              </a:rPr>
              <a:t>X→</a:t>
            </a:r>
            <a:r>
              <a:rPr kumimoji="0" lang="en-US" altLang="zh-CN" sz="2400" b="1" i="0" u="none" strike="noStrike" kern="1200" cap="none" spc="0" normalizeH="0" baseline="0" noProof="0" dirty="0" err="1">
                <a:ln>
                  <a:noFill/>
                </a:ln>
                <a:solidFill>
                  <a:srgbClr val="0000CC"/>
                </a:solidFill>
                <a:effectLst/>
                <a:uLnTx/>
                <a:uFillTx/>
                <a:latin typeface="+mn-lt"/>
                <a:ea typeface="楷体_GB2312" pitchFamily="49" charset="-122"/>
                <a:cs typeface="+mn-cs"/>
                <a:sym typeface="Symbol" panose="05050102010706020507" pitchFamily="18" charset="2"/>
              </a:rPr>
              <a:t>a</a:t>
            </a:r>
            <a:r>
              <a:rPr kumimoji="0" lang="en-US" altLang="zh-CN" sz="2400" b="1" i="0" u="none" strike="noStrike" kern="1200" cap="none" spc="0" normalizeH="0" baseline="0" noProof="0" dirty="0">
                <a:ln>
                  <a:noFill/>
                </a:ln>
                <a:solidFill>
                  <a:srgbClr val="0000CC"/>
                </a:solidFill>
                <a:effectLst/>
                <a:uLnTx/>
                <a:uFillTx/>
                <a:latin typeface="+mn-lt"/>
                <a:ea typeface="楷体_GB2312" pitchFamily="49" charset="-122"/>
                <a:cs typeface="+mn-cs"/>
                <a:sym typeface="Symbol" panose="05050102010706020507" pitchFamily="18" charset="2"/>
              </a:rPr>
              <a:t>…</a:t>
            </a:r>
            <a:r>
              <a:rPr kumimoji="0" lang="zh-CN" altLang="en-US" sz="2400" b="1" i="0" u="none" strike="noStrike" kern="1200" cap="none" spc="0" normalizeH="0" baseline="0" noProof="0" dirty="0">
                <a:ln>
                  <a:noFill/>
                </a:ln>
                <a:solidFill>
                  <a:srgbClr val="0000CC"/>
                </a:solidFill>
                <a:effectLst/>
                <a:uLnTx/>
                <a:uFillTx/>
                <a:latin typeface="+mn-lt"/>
                <a:ea typeface="楷体_GB2312" pitchFamily="49" charset="-122"/>
                <a:cs typeface="+mn-cs"/>
                <a:sym typeface="Symbol" panose="05050102010706020507" pitchFamily="18" charset="2"/>
              </a:rPr>
              <a:t>，</a:t>
            </a:r>
            <a:r>
              <a:rPr kumimoji="0" lang="zh-CN" altLang="en-US" sz="2400" b="1" i="0" u="none" strike="noStrike" kern="1200" cap="none" spc="0" normalizeH="0" baseline="0" noProof="0" dirty="0">
                <a:ln>
                  <a:noFill/>
                </a:ln>
                <a:solidFill>
                  <a:schemeClr val="tx1"/>
                </a:solidFill>
                <a:effectLst/>
                <a:uLnTx/>
                <a:uFillTx/>
                <a:latin typeface="+mn-lt"/>
                <a:ea typeface="楷体_GB2312" pitchFamily="49" charset="-122"/>
                <a:cs typeface="+mn-cs"/>
                <a:sym typeface="Symbol" panose="05050102010706020507" pitchFamily="18" charset="2"/>
              </a:rPr>
              <a:t>则将</a:t>
            </a:r>
            <a:r>
              <a:rPr kumimoji="0" lang="en-US" altLang="zh-CN" sz="2400" b="1" i="0" u="none" strike="noStrike" kern="1200" cap="none" spc="0" normalizeH="0" baseline="0" noProof="0" dirty="0">
                <a:ln>
                  <a:noFill/>
                </a:ln>
                <a:solidFill>
                  <a:schemeClr val="tx1"/>
                </a:solidFill>
                <a:effectLst/>
                <a:uLnTx/>
                <a:uFillTx/>
                <a:latin typeface="+mn-lt"/>
                <a:ea typeface="楷体_GB2312" pitchFamily="49" charset="-122"/>
                <a:cs typeface="+mn-cs"/>
                <a:sym typeface="Symbol" panose="05050102010706020507" pitchFamily="18" charset="2"/>
              </a:rPr>
              <a:t>a</a:t>
            </a:r>
            <a:r>
              <a:rPr kumimoji="0" lang="zh-CN" altLang="en-US" sz="2400" b="1" i="0" u="none" strike="noStrike" kern="1200" cap="none" spc="0" normalizeH="0" baseline="0" noProof="0" dirty="0">
                <a:ln>
                  <a:noFill/>
                </a:ln>
                <a:solidFill>
                  <a:schemeClr val="tx1"/>
                </a:solidFill>
                <a:effectLst/>
                <a:uLnTx/>
                <a:uFillTx/>
                <a:latin typeface="+mn-lt"/>
                <a:ea typeface="楷体_GB2312" pitchFamily="49" charset="-122"/>
                <a:cs typeface="+mn-cs"/>
                <a:sym typeface="Symbol" panose="05050102010706020507" pitchFamily="18" charset="2"/>
              </a:rPr>
              <a:t>加入到</a:t>
            </a:r>
            <a:r>
              <a:rPr kumimoji="0" lang="en-US" altLang="zh-CN" sz="2400" b="1"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FIRST(X)</a:t>
            </a:r>
          </a:p>
          <a:p>
            <a:pPr marL="548005" marR="0" lvl="1" indent="-273050" algn="l" defTabSz="914400" rtl="0" eaLnBrk="0" fontAlgn="base" latinLnBrk="0" hangingPunct="0">
              <a:lnSpc>
                <a:spcPct val="115000"/>
              </a:lnSpc>
              <a:spcBef>
                <a:spcPts val="500"/>
              </a:spcBef>
              <a:spcAft>
                <a:spcPct val="0"/>
              </a:spcAft>
              <a:buClr>
                <a:schemeClr val="accent2"/>
              </a:buClr>
              <a:buSzPct val="76000"/>
              <a:buFont typeface="Wingdings 3" panose="05040102010807070707" pitchFamily="18" charset="2"/>
              <a:buChar char=""/>
              <a:defRPr/>
            </a:pPr>
            <a:r>
              <a:rPr kumimoji="0" lang="zh-CN" altLang="en-US" sz="2400" b="1" i="0" u="none" strike="noStrike" kern="1200" cap="none" spc="0" normalizeH="0" baseline="0" noProof="0" dirty="0">
                <a:ln>
                  <a:noFill/>
                </a:ln>
                <a:solidFill>
                  <a:schemeClr val="tx2"/>
                </a:solidFill>
                <a:effectLst/>
                <a:uLnTx/>
                <a:uFillTx/>
                <a:latin typeface="+mn-lt"/>
                <a:ea typeface="楷体_GB2312" pitchFamily="49" charset="-122"/>
                <a:cs typeface="+mn-cs"/>
              </a:rPr>
              <a:t>如果</a:t>
            </a:r>
            <a:r>
              <a:rPr kumimoji="0" lang="en-US" altLang="zh-CN" sz="2400" b="1" i="0" u="none" strike="noStrike" kern="1200" cap="none" spc="0" normalizeH="0" baseline="0" noProof="0" dirty="0">
                <a:ln>
                  <a:noFill/>
                </a:ln>
                <a:solidFill>
                  <a:srgbClr val="FF0000"/>
                </a:solidFill>
                <a:effectLst/>
                <a:uLnTx/>
                <a:uFillTx/>
                <a:latin typeface="+mn-lt"/>
                <a:ea typeface="楷体_GB2312" pitchFamily="49" charset="-122"/>
                <a:cs typeface="+mn-cs"/>
              </a:rPr>
              <a:t>X</a:t>
            </a:r>
            <a:r>
              <a:rPr kumimoji="0" lang="zh-CN" altLang="en-US" sz="2400" b="1" i="0" u="none" strike="noStrike" kern="1200" cap="none" spc="0" normalizeH="0" baseline="0" noProof="0" dirty="0">
                <a:ln>
                  <a:noFill/>
                </a:ln>
                <a:solidFill>
                  <a:srgbClr val="FF0000"/>
                </a:solidFill>
                <a:effectLst/>
                <a:uLnTx/>
                <a:uFillTx/>
                <a:latin typeface="+mn-lt"/>
                <a:ea typeface="楷体_GB2312" pitchFamily="49" charset="-122"/>
                <a:cs typeface="+mn-cs"/>
              </a:rPr>
              <a:t>是非终结符</a:t>
            </a:r>
            <a:r>
              <a:rPr kumimoji="0" lang="zh-CN" altLang="en-US" sz="2400" b="1" i="0" u="none" strike="noStrike" kern="1200" cap="none" spc="0" normalizeH="0" baseline="0" noProof="0" dirty="0">
                <a:ln>
                  <a:noFill/>
                </a:ln>
                <a:solidFill>
                  <a:schemeClr val="tx2"/>
                </a:solidFill>
                <a:effectLst/>
                <a:uLnTx/>
                <a:uFillTx/>
                <a:latin typeface="+mn-lt"/>
                <a:ea typeface="楷体_GB2312" pitchFamily="49" charset="-122"/>
                <a:cs typeface="+mn-cs"/>
              </a:rPr>
              <a:t>，且</a:t>
            </a:r>
            <a:r>
              <a:rPr kumimoji="0" lang="en-US" altLang="zh-CN" sz="2400" b="1" i="0" u="none" strike="noStrike" kern="1200" cap="none" spc="0" normalizeH="0" baseline="0" noProof="0" dirty="0">
                <a:ln>
                  <a:noFill/>
                </a:ln>
                <a:solidFill>
                  <a:srgbClr val="0000CC"/>
                </a:solidFill>
                <a:effectLst/>
                <a:uLnTx/>
                <a:uFillTx/>
                <a:latin typeface="+mn-lt"/>
                <a:ea typeface="楷体_GB2312" pitchFamily="49" charset="-122"/>
                <a:cs typeface="+mn-cs"/>
              </a:rPr>
              <a:t>X→Y…</a:t>
            </a:r>
            <a:r>
              <a:rPr kumimoji="0" lang="zh-CN" altLang="en-US" sz="2400" b="1" i="0" u="none" strike="noStrike" kern="1200" cap="none" spc="0" normalizeH="0" baseline="0" noProof="0" dirty="0">
                <a:ln>
                  <a:noFill/>
                </a:ln>
                <a:solidFill>
                  <a:srgbClr val="0000CC"/>
                </a:solidFill>
                <a:effectLst/>
                <a:uLnTx/>
                <a:uFillTx/>
                <a:latin typeface="+mn-lt"/>
                <a:ea typeface="楷体_GB2312" pitchFamily="49" charset="-122"/>
                <a:cs typeface="+mn-cs"/>
              </a:rPr>
              <a:t>， </a:t>
            </a:r>
            <a:r>
              <a:rPr kumimoji="0" lang="zh-CN" altLang="en-US" sz="2400" b="1" i="0" u="none" strike="noStrike" kern="1200" cap="none" spc="0" normalizeH="0" baseline="0" noProof="0" dirty="0">
                <a:ln>
                  <a:noFill/>
                </a:ln>
                <a:solidFill>
                  <a:schemeClr val="tx1"/>
                </a:solidFill>
                <a:effectLst/>
                <a:uLnTx/>
                <a:uFillTx/>
                <a:latin typeface="+mn-lt"/>
                <a:ea typeface="楷体_GB2312" pitchFamily="49" charset="-122"/>
                <a:cs typeface="+mn-cs"/>
              </a:rPr>
              <a:t>则将</a:t>
            </a:r>
            <a:r>
              <a:rPr kumimoji="0" lang="en-US" altLang="zh-CN" sz="2400" b="1" i="0" u="none" strike="noStrike" kern="1200" cap="none" spc="0" normalizeH="0" baseline="0" noProof="0" dirty="0">
                <a:ln>
                  <a:noFill/>
                </a:ln>
                <a:solidFill>
                  <a:schemeClr val="tx1"/>
                </a:solidFill>
                <a:effectLst/>
                <a:uLnTx/>
                <a:uFillTx/>
                <a:latin typeface="+mn-lt"/>
                <a:ea typeface="楷体_GB2312" pitchFamily="49" charset="-122"/>
                <a:cs typeface="+mn-cs"/>
              </a:rPr>
              <a:t>First(Y)\{</a:t>
            </a:r>
            <a:r>
              <a:rPr kumimoji="0" lang="en-US" altLang="zh-CN" sz="2400" b="1" i="0" u="none" strike="noStrike" kern="1200" cap="none" spc="0" normalizeH="0" baseline="0" noProof="0" dirty="0">
                <a:ln>
                  <a:noFill/>
                </a:ln>
                <a:solidFill>
                  <a:schemeClr val="tx1"/>
                </a:solidFill>
                <a:effectLst/>
                <a:uLnTx/>
                <a:uFillTx/>
                <a:latin typeface="+mn-lt"/>
                <a:ea typeface="楷体_GB2312" pitchFamily="49" charset="-122"/>
                <a:cs typeface="+mn-cs"/>
                <a:sym typeface="Symbol" panose="05050102010706020507" pitchFamily="18" charset="2"/>
              </a:rPr>
              <a:t>}</a:t>
            </a:r>
            <a:r>
              <a:rPr kumimoji="0" lang="zh-CN" altLang="en-US" sz="2400" b="1" i="0" u="none" strike="noStrike" kern="1200" cap="none" spc="0" normalizeH="0" baseline="0" noProof="0" dirty="0">
                <a:ln>
                  <a:noFill/>
                </a:ln>
                <a:solidFill>
                  <a:schemeClr val="tx1"/>
                </a:solidFill>
                <a:effectLst/>
                <a:uLnTx/>
                <a:uFillTx/>
                <a:latin typeface="+mn-lt"/>
                <a:ea typeface="楷体_GB2312" pitchFamily="49" charset="-122"/>
                <a:cs typeface="+mn-cs"/>
                <a:sym typeface="Symbol" panose="05050102010706020507" pitchFamily="18" charset="2"/>
              </a:rPr>
              <a:t>放入</a:t>
            </a:r>
            <a:r>
              <a:rPr kumimoji="0" lang="en-US" altLang="zh-CN" sz="2400" b="1" i="0" u="none" strike="noStrike" kern="1200" cap="none" spc="0" normalizeH="0" baseline="0" noProof="0" dirty="0">
                <a:ln>
                  <a:noFill/>
                </a:ln>
                <a:solidFill>
                  <a:schemeClr val="tx1"/>
                </a:solidFill>
                <a:effectLst/>
                <a:uLnTx/>
                <a:uFillTx/>
                <a:latin typeface="+mn-lt"/>
                <a:ea typeface="楷体_GB2312" pitchFamily="49" charset="-122"/>
                <a:cs typeface="+mn-cs"/>
                <a:sym typeface="Symbol" panose="05050102010706020507" pitchFamily="18" charset="2"/>
              </a:rPr>
              <a:t>FIRST(X)</a:t>
            </a:r>
            <a:endParaRPr kumimoji="0" lang="zh-CN" altLang="en-US" sz="2400" b="1"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15000"/>
              </a:lnSpc>
              <a:spcBef>
                <a:spcPts val="500"/>
              </a:spcBef>
              <a:spcAft>
                <a:spcPct val="0"/>
              </a:spcAft>
              <a:buClr>
                <a:schemeClr val="accent2"/>
              </a:buClr>
              <a:buSzPct val="76000"/>
              <a:buFont typeface="Wingdings 3" panose="05040102010807070707" pitchFamily="18" charset="2"/>
              <a:buChar char=""/>
              <a:defRPr/>
            </a:pPr>
            <a:r>
              <a:rPr kumimoji="0" lang="zh-CN" altLang="en-US" sz="2400" b="1" i="0" u="none" strike="noStrike" kern="1200" cap="none" spc="0" normalizeH="0" baseline="0" noProof="0" dirty="0">
                <a:ln>
                  <a:noFill/>
                </a:ln>
                <a:solidFill>
                  <a:schemeClr val="tx2"/>
                </a:solidFill>
                <a:effectLst/>
                <a:uLnTx/>
                <a:uFillTx/>
                <a:latin typeface="+mj-lt"/>
                <a:ea typeface="楷体_GB2312" pitchFamily="49" charset="-122"/>
                <a:cs typeface="+mn-cs"/>
              </a:rPr>
              <a:t>如果</a:t>
            </a:r>
            <a:r>
              <a:rPr kumimoji="0" lang="en-US" altLang="zh-CN" sz="2400" b="1" i="0" u="none" strike="noStrike" kern="1200" cap="none" spc="0" normalizeH="0" baseline="0" noProof="0" dirty="0">
                <a:ln>
                  <a:noFill/>
                </a:ln>
                <a:solidFill>
                  <a:srgbClr val="FF0000"/>
                </a:solidFill>
                <a:effectLst/>
                <a:uLnTx/>
                <a:uFillTx/>
                <a:latin typeface="+mj-lt"/>
                <a:ea typeface="楷体_GB2312" pitchFamily="49" charset="-122"/>
                <a:cs typeface="+mn-cs"/>
              </a:rPr>
              <a:t>X</a:t>
            </a:r>
            <a:r>
              <a:rPr kumimoji="0" lang="zh-CN" altLang="en-US" sz="2400" b="1" i="0" u="none" strike="noStrike" kern="1200" cap="none" spc="0" normalizeH="0" baseline="0" noProof="0" dirty="0">
                <a:ln>
                  <a:noFill/>
                </a:ln>
                <a:solidFill>
                  <a:srgbClr val="FF0000"/>
                </a:solidFill>
                <a:effectLst/>
                <a:uLnTx/>
                <a:uFillTx/>
                <a:latin typeface="+mj-lt"/>
                <a:ea typeface="楷体_GB2312" pitchFamily="49" charset="-122"/>
                <a:cs typeface="+mn-cs"/>
              </a:rPr>
              <a:t>是非终结符</a:t>
            </a:r>
            <a:r>
              <a:rPr kumimoji="0" lang="zh-CN" altLang="en-US" sz="2400" b="1" i="0" u="none" strike="noStrike" kern="1200" cap="none" spc="0" normalizeH="0" baseline="0" noProof="0" dirty="0">
                <a:ln>
                  <a:noFill/>
                </a:ln>
                <a:solidFill>
                  <a:schemeClr val="tx2"/>
                </a:solidFill>
                <a:effectLst/>
                <a:uLnTx/>
                <a:uFillTx/>
                <a:latin typeface="+mj-lt"/>
                <a:ea typeface="楷体_GB2312" pitchFamily="49" charset="-122"/>
                <a:cs typeface="+mn-cs"/>
              </a:rPr>
              <a:t>，且</a:t>
            </a: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rPr>
              <a:t>X→Y</a:t>
            </a:r>
            <a:r>
              <a:rPr kumimoji="0" lang="en-US" altLang="zh-CN" sz="2400" b="1" i="0" u="none" strike="noStrike" kern="1200" cap="none" spc="0" normalizeH="0" baseline="-25000" noProof="0" dirty="0">
                <a:ln>
                  <a:noFill/>
                </a:ln>
                <a:solidFill>
                  <a:srgbClr val="0000CC"/>
                </a:solidFill>
                <a:effectLst/>
                <a:uLnTx/>
                <a:uFillTx/>
                <a:latin typeface="+mj-lt"/>
                <a:ea typeface="楷体_GB2312" pitchFamily="49" charset="-122"/>
                <a:cs typeface="+mn-cs"/>
              </a:rPr>
              <a:t>1</a:t>
            </a: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rPr>
              <a:t>Y</a:t>
            </a:r>
            <a:r>
              <a:rPr kumimoji="0" lang="en-US" altLang="zh-CN" sz="2400" b="1" i="0" u="none" strike="noStrike" kern="1200" cap="none" spc="0" normalizeH="0" baseline="-25000" noProof="0" dirty="0">
                <a:ln>
                  <a:noFill/>
                </a:ln>
                <a:solidFill>
                  <a:srgbClr val="0000CC"/>
                </a:solidFill>
                <a:effectLst/>
                <a:uLnTx/>
                <a:uFillTx/>
                <a:latin typeface="+mj-lt"/>
                <a:ea typeface="楷体_GB2312" pitchFamily="49" charset="-122"/>
                <a:cs typeface="+mn-cs"/>
              </a:rPr>
              <a:t>2</a:t>
            </a: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mj-lt"/>
                <a:ea typeface="楷体_GB2312" pitchFamily="49" charset="-122"/>
                <a:cs typeface="+mn-cs"/>
              </a:rPr>
              <a:t>Y</a:t>
            </a:r>
            <a:r>
              <a:rPr kumimoji="0" lang="en-US" altLang="zh-CN" sz="2400" b="1" i="0" u="none" strike="noStrike" kern="1200" cap="none" spc="0" normalizeH="0" baseline="-25000" noProof="0" dirty="0" err="1">
                <a:ln>
                  <a:noFill/>
                </a:ln>
                <a:solidFill>
                  <a:srgbClr val="0000CC"/>
                </a:solidFill>
                <a:effectLst/>
                <a:uLnTx/>
                <a:uFillTx/>
                <a:latin typeface="+mj-lt"/>
                <a:ea typeface="楷体_GB2312" pitchFamily="49" charset="-122"/>
                <a:cs typeface="+mn-cs"/>
              </a:rPr>
              <a:t>k</a:t>
            </a:r>
            <a:r>
              <a:rPr kumimoji="0" lang="zh-CN" altLang="en-US" sz="2400" b="1" i="0" u="none" strike="noStrike" kern="1200" cap="none" spc="0" normalizeH="0" baseline="0" noProof="0" dirty="0">
                <a:ln>
                  <a:noFill/>
                </a:ln>
                <a:solidFill>
                  <a:schemeClr val="tx2"/>
                </a:solidFill>
                <a:effectLst/>
                <a:uLnTx/>
                <a:uFillTx/>
                <a:latin typeface="+mj-lt"/>
                <a:ea typeface="楷体_GB2312" pitchFamily="49" charset="-122"/>
                <a:cs typeface="+mn-cs"/>
              </a:rPr>
              <a:t>（</a:t>
            </a:r>
            <a:r>
              <a:rPr kumimoji="0" lang="en-US" altLang="zh-CN" sz="2400" b="1" i="0" u="none" strike="noStrike" kern="1200" cap="none" spc="0" normalizeH="0" baseline="0" noProof="0" dirty="0">
                <a:ln>
                  <a:noFill/>
                </a:ln>
                <a:solidFill>
                  <a:schemeClr val="tx2"/>
                </a:solidFill>
                <a:effectLst/>
                <a:uLnTx/>
                <a:uFillTx/>
                <a:latin typeface="+mj-lt"/>
                <a:ea typeface="楷体_GB2312" pitchFamily="49" charset="-122"/>
                <a:cs typeface="+mn-cs"/>
              </a:rPr>
              <a:t>k≥1</a:t>
            </a:r>
            <a:r>
              <a:rPr kumimoji="0" lang="zh-CN" altLang="en-US" sz="2400" b="1" i="0" u="none" strike="noStrike" kern="1200" cap="none" spc="0" normalizeH="0" baseline="0" noProof="0" dirty="0">
                <a:ln>
                  <a:noFill/>
                </a:ln>
                <a:solidFill>
                  <a:schemeClr val="tx2"/>
                </a:solidFill>
                <a:effectLst/>
                <a:uLnTx/>
                <a:uFillTx/>
                <a:latin typeface="+mj-lt"/>
                <a:ea typeface="楷体_GB2312" pitchFamily="49" charset="-122"/>
                <a:cs typeface="+mn-cs"/>
              </a:rPr>
              <a:t>）是一个产生式，则</a:t>
            </a:r>
          </a:p>
          <a:p>
            <a:pPr marL="822325" marR="0" lvl="2" indent="-228600" algn="l" defTabSz="914400" rtl="0" eaLnBrk="0" fontAlgn="base" latinLnBrk="0" hangingPunct="0">
              <a:lnSpc>
                <a:spcPct val="115000"/>
              </a:lnSpc>
              <a:spcBef>
                <a:spcPts val="500"/>
              </a:spcBef>
              <a:spcAft>
                <a:spcPct val="0"/>
              </a:spcAft>
              <a:buClr>
                <a:srgbClr val="BCBCBC"/>
              </a:buClr>
              <a:buSzPct val="76000"/>
              <a:buFont typeface="Wingdings 3" panose="05040102010807070707" pitchFamily="18" charset="2"/>
              <a:buChar char=""/>
              <a:defRPr/>
            </a:pP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若</a:t>
            </a:r>
            <a:r>
              <a:rPr kumimoji="0" lang="en-US" altLang="zh-CN" sz="2000" b="0" i="0" u="none" strike="noStrike" kern="1200" cap="none" spc="0" normalizeH="0" baseline="0" noProof="0" dirty="0" err="1">
                <a:ln>
                  <a:noFill/>
                </a:ln>
                <a:solidFill>
                  <a:schemeClr val="tx1"/>
                </a:solidFill>
                <a:effectLst/>
                <a:uLnTx/>
                <a:uFillTx/>
                <a:latin typeface="+mj-lt"/>
                <a:ea typeface="楷体_GB2312" pitchFamily="49" charset="-122"/>
                <a:cs typeface="+mn-cs"/>
              </a:rPr>
              <a:t>ε∈FIRST</a:t>
            </a:r>
            <a:r>
              <a:rPr kumimoji="0"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000" b="0" i="0" u="none" strike="noStrike" kern="1200" cap="none" spc="0" normalizeH="0" baseline="0" noProof="0" dirty="0" err="1">
                <a:ln>
                  <a:noFill/>
                </a:ln>
                <a:solidFill>
                  <a:schemeClr val="tx1"/>
                </a:solidFill>
                <a:effectLst/>
                <a:uLnTx/>
                <a:uFillTx/>
                <a:latin typeface="+mj-lt"/>
                <a:ea typeface="楷体_GB2312" pitchFamily="49" charset="-122"/>
                <a:cs typeface="+mn-cs"/>
              </a:rPr>
              <a:t>Y</a:t>
            </a:r>
            <a:r>
              <a:rPr kumimoji="0" lang="en-US" altLang="zh-CN" sz="2000" b="0" i="0" u="none" strike="noStrike" kern="1200" cap="none" spc="0" normalizeH="0" baseline="-25000" noProof="0" dirty="0" err="1">
                <a:ln>
                  <a:noFill/>
                </a:ln>
                <a:solidFill>
                  <a:schemeClr val="tx1"/>
                </a:solidFill>
                <a:effectLst/>
                <a:uLnTx/>
                <a:uFillTx/>
                <a:latin typeface="+mj-lt"/>
                <a:ea typeface="楷体_GB2312" pitchFamily="49" charset="-122"/>
                <a:cs typeface="+mn-cs"/>
              </a:rPr>
              <a:t>j</a:t>
            </a:r>
            <a:r>
              <a:rPr kumimoji="0"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j=1,2,…,k</a:t>
            </a: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），则将</a:t>
            </a:r>
            <a:r>
              <a:rPr kumimoji="0"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ε</a:t>
            </a: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加入</a:t>
            </a:r>
            <a:r>
              <a:rPr kumimoji="0"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FIRST(X)</a:t>
            </a:r>
          </a:p>
          <a:p>
            <a:pPr marL="822325" marR="0" lvl="2" indent="-228600" algn="l" defTabSz="914400" rtl="0" eaLnBrk="0" fontAlgn="base" latinLnBrk="0" hangingPunct="0">
              <a:lnSpc>
                <a:spcPct val="115000"/>
              </a:lnSpc>
              <a:spcBef>
                <a:spcPts val="500"/>
              </a:spcBef>
              <a:spcAft>
                <a:spcPct val="0"/>
              </a:spcAft>
              <a:buClr>
                <a:srgbClr val="BCBCBC"/>
              </a:buClr>
              <a:buSzPct val="76000"/>
              <a:buFont typeface="Wingdings 3" panose="05040102010807070707" pitchFamily="18" charset="2"/>
              <a:buChar char=""/>
              <a:defRPr/>
            </a:pP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当某终结符</a:t>
            </a:r>
            <a:r>
              <a:rPr kumimoji="0" lang="en-US" altLang="zh-CN" sz="2000" b="0" i="0" u="none" strike="noStrike" kern="1200" cap="none" spc="0" normalizeH="0" baseline="0" noProof="0" dirty="0" err="1">
                <a:ln>
                  <a:noFill/>
                </a:ln>
                <a:solidFill>
                  <a:srgbClr val="0000CC"/>
                </a:solidFill>
                <a:effectLst/>
                <a:uLnTx/>
                <a:uFillTx/>
                <a:latin typeface="+mj-lt"/>
                <a:ea typeface="楷体_GB2312" pitchFamily="49" charset="-122"/>
                <a:cs typeface="+mn-cs"/>
              </a:rPr>
              <a:t>a∈FIRST</a:t>
            </a:r>
            <a:r>
              <a:rPr kumimoji="0"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rPr>
              <a:t>(Y</a:t>
            </a:r>
            <a:r>
              <a:rPr kumimoji="0" lang="en-US" altLang="zh-CN" sz="2000" b="0" i="0" u="none" strike="noStrike" kern="1200" cap="none" spc="0" normalizeH="0" baseline="-25000" noProof="0" dirty="0">
                <a:ln>
                  <a:noFill/>
                </a:ln>
                <a:solidFill>
                  <a:srgbClr val="0000CC"/>
                </a:solidFill>
                <a:effectLst/>
                <a:uLnTx/>
                <a:uFillTx/>
                <a:latin typeface="+mj-lt"/>
                <a:ea typeface="楷体_GB2312" pitchFamily="49" charset="-122"/>
                <a:cs typeface="+mn-cs"/>
              </a:rPr>
              <a:t>i</a:t>
            </a:r>
            <a:r>
              <a:rPr kumimoji="0"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rPr>
              <a:t>) (1&lt;</a:t>
            </a:r>
            <a:r>
              <a:rPr kumimoji="0" lang="en-US" altLang="zh-CN" sz="2000" b="0" i="0" u="none" strike="noStrike" kern="1200" cap="none" spc="0" normalizeH="0" baseline="0" noProof="0" dirty="0" err="1">
                <a:ln>
                  <a:noFill/>
                </a:ln>
                <a:solidFill>
                  <a:srgbClr val="0000CC"/>
                </a:solidFill>
                <a:effectLst/>
                <a:uLnTx/>
                <a:uFillTx/>
                <a:latin typeface="+mj-lt"/>
                <a:ea typeface="楷体_GB2312" pitchFamily="49" charset="-122"/>
                <a:cs typeface="+mn-cs"/>
              </a:rPr>
              <a:t>i≤k</a:t>
            </a:r>
            <a:r>
              <a:rPr kumimoji="0"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rPr>
              <a:t>)  </a:t>
            </a:r>
            <a:r>
              <a:rPr kumimoji="0" lang="zh-CN" altLang="en-US" sz="2000" b="0" i="0" u="none" strike="noStrike" kern="1200" cap="none" spc="0" normalizeH="0" baseline="0" noProof="0" dirty="0">
                <a:ln>
                  <a:noFill/>
                </a:ln>
                <a:solidFill>
                  <a:srgbClr val="0000CC"/>
                </a:solidFill>
                <a:effectLst/>
                <a:uLnTx/>
                <a:uFillTx/>
                <a:latin typeface="+mj-lt"/>
                <a:ea typeface="楷体_GB2312" pitchFamily="49" charset="-122"/>
                <a:cs typeface="+mn-cs"/>
              </a:rPr>
              <a:t>且 </a:t>
            </a:r>
            <a:r>
              <a:rPr kumimoji="0"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rPr>
              <a:t>Y</a:t>
            </a:r>
            <a:r>
              <a:rPr kumimoji="0" lang="en-US" altLang="zh-CN" sz="2000" b="0" i="0" u="none" strike="noStrike" kern="1200" cap="none" spc="0" normalizeH="0" baseline="-25000" noProof="0" dirty="0">
                <a:ln>
                  <a:noFill/>
                </a:ln>
                <a:solidFill>
                  <a:srgbClr val="0000CC"/>
                </a:solidFill>
                <a:effectLst/>
                <a:uLnTx/>
                <a:uFillTx/>
                <a:latin typeface="+mj-lt"/>
                <a:ea typeface="楷体_GB2312" pitchFamily="49" charset="-122"/>
                <a:cs typeface="+mn-cs"/>
              </a:rPr>
              <a:t>1</a:t>
            </a:r>
            <a:r>
              <a:rPr kumimoji="0"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rPr>
              <a:t>Y</a:t>
            </a:r>
            <a:r>
              <a:rPr kumimoji="0" lang="en-US" altLang="zh-CN" sz="2000" b="0" i="0" u="none" strike="noStrike" kern="1200" cap="none" spc="0" normalizeH="0" baseline="-25000" noProof="0" dirty="0">
                <a:ln>
                  <a:noFill/>
                </a:ln>
                <a:solidFill>
                  <a:srgbClr val="0000CC"/>
                </a:solidFill>
                <a:effectLst/>
                <a:uLnTx/>
                <a:uFillTx/>
                <a:latin typeface="+mj-lt"/>
                <a:ea typeface="楷体_GB2312" pitchFamily="49" charset="-122"/>
                <a:cs typeface="+mn-cs"/>
              </a:rPr>
              <a:t>2</a:t>
            </a:r>
            <a:r>
              <a:rPr kumimoji="0"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rPr>
              <a:t>…Y</a:t>
            </a:r>
            <a:r>
              <a:rPr kumimoji="0" lang="en-US" altLang="zh-CN" sz="2000" b="0" i="0" u="none" strike="noStrike" kern="1200" cap="none" spc="0" normalizeH="0" baseline="-25000" noProof="0" dirty="0">
                <a:ln>
                  <a:noFill/>
                </a:ln>
                <a:solidFill>
                  <a:srgbClr val="0000CC"/>
                </a:solidFill>
                <a:effectLst/>
                <a:uLnTx/>
                <a:uFillTx/>
                <a:latin typeface="+mj-lt"/>
                <a:ea typeface="楷体_GB2312" pitchFamily="49" charset="-122"/>
                <a:cs typeface="+mn-cs"/>
              </a:rPr>
              <a:t>i-1 </a:t>
            </a:r>
            <a:r>
              <a:rPr kumimoji="0" lang="en-US" altLang="zh-CN" sz="2000" b="0" i="0" u="none" strike="noStrike" kern="1200" cap="none" spc="0" normalizeH="0" baseline="0" noProof="0" dirty="0">
                <a:ln>
                  <a:noFill/>
                </a:ln>
                <a:solidFill>
                  <a:schemeClr val="tx1"/>
                </a:solidFill>
                <a:effectLst/>
                <a:uLnTx/>
                <a:uFillTx/>
                <a:latin typeface="+mn-lt"/>
                <a:ea typeface="楷体_GB2312" pitchFamily="49" charset="-122"/>
                <a:cs typeface="+mn-cs"/>
                <a:sym typeface="Symbol" panose="05050102010706020507" pitchFamily="18" charset="2"/>
              </a:rPr>
              <a:t></a:t>
            </a:r>
            <a:r>
              <a:rPr kumimoji="0"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rPr>
              <a:t>ε</a:t>
            </a: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时，就把</a:t>
            </a:r>
            <a:r>
              <a:rPr kumimoji="0"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a </a:t>
            </a: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加入到</a:t>
            </a:r>
            <a:r>
              <a:rPr kumimoji="0"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FIRST(X)</a:t>
            </a: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中去</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63492"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2024/4/6</a:t>
            </a:fld>
            <a:endParaRPr lang="zh-TW" altLang="en-US" sz="1400" dirty="0">
              <a:solidFill>
                <a:schemeClr val="tx2"/>
              </a:solidFill>
            </a:endParaRPr>
          </a:p>
        </p:txBody>
      </p:sp>
      <p:sp>
        <p:nvSpPr>
          <p:cNvPr id="63493"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51</a:t>
            </a:fld>
            <a:endParaRPr lang="zh-TW" altLang="en-US" sz="1400" dirty="0">
              <a:solidFill>
                <a:schemeClr val="tx2"/>
              </a:solidFill>
            </a:endParaRPr>
          </a:p>
        </p:txBody>
      </p:sp>
      <p:sp>
        <p:nvSpPr>
          <p:cNvPr id="63494" name="Rectangle 5"/>
          <p:cNvSpPr/>
          <p:nvPr/>
        </p:nvSpPr>
        <p:spPr>
          <a:xfrm>
            <a:off x="6732588" y="4868863"/>
            <a:ext cx="338137" cy="461962"/>
          </a:xfrm>
          <a:prstGeom prst="rect">
            <a:avLst/>
          </a:prstGeom>
          <a:noFill/>
          <a:ln w="9525">
            <a:noFill/>
          </a:ln>
        </p:spPr>
        <p:txBody>
          <a:bodyPr wrap="none">
            <a:spAutoFit/>
          </a:bodyPr>
          <a:lstStyle/>
          <a:p>
            <a:r>
              <a:rPr lang="en-US" altLang="zh-CN" dirty="0">
                <a:latin typeface="Times New Roman" panose="02020603050405020304" pitchFamily="18" charset="0"/>
              </a:rPr>
              <a:t>*</a:t>
            </a:r>
            <a:endParaRPr lang="zh-CN" altLang="en-US" dirty="0">
              <a:latin typeface="Times New Roman" panose="02020603050405020304"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FIRST &amp; FOLLOW</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假设一组文法符号串由</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X</a:t>
            </a:r>
            <a:r>
              <a:rPr kumimoji="0" lang="en-US" altLang="zh-CN" sz="2800" b="0" i="0" u="none" strike="noStrike" kern="1200" cap="none" spc="0" normalizeH="0" baseline="-25000" noProof="0" dirty="0">
                <a:ln>
                  <a:noFill/>
                </a:ln>
                <a:solidFill>
                  <a:schemeClr val="tx1"/>
                </a:solidFill>
                <a:effectLst/>
                <a:uLnTx/>
                <a:uFillTx/>
                <a:latin typeface="+mj-lt"/>
                <a:ea typeface="楷体_GB2312" pitchFamily="49" charset="-122"/>
                <a:cs typeface="+mn-cs"/>
              </a:rPr>
              <a:t>1</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X</a:t>
            </a:r>
            <a:r>
              <a:rPr kumimoji="0" lang="en-US" altLang="zh-CN" sz="2800" b="0" i="0" u="none" strike="noStrike" kern="1200" cap="none" spc="0" normalizeH="0" baseline="-25000" noProof="0" dirty="0">
                <a:ln>
                  <a:noFill/>
                </a:ln>
                <a:solidFill>
                  <a:schemeClr val="tx1"/>
                </a:solidFill>
                <a:effectLst/>
                <a:uLnTx/>
                <a:uFillTx/>
                <a:latin typeface="+mj-lt"/>
                <a:ea typeface="楷体_GB2312" pitchFamily="49" charset="-122"/>
                <a:cs typeface="+mn-cs"/>
              </a:rPr>
              <a:t>2</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800" b="0" i="0" u="none" strike="noStrike" kern="1200" cap="none" spc="0" normalizeH="0" baseline="0" noProof="0" dirty="0" err="1">
                <a:ln>
                  <a:noFill/>
                </a:ln>
                <a:solidFill>
                  <a:schemeClr val="tx1"/>
                </a:solidFill>
                <a:effectLst/>
                <a:uLnTx/>
                <a:uFillTx/>
                <a:latin typeface="+mj-lt"/>
                <a:ea typeface="楷体_GB2312" pitchFamily="49" charset="-122"/>
                <a:cs typeface="+mn-cs"/>
              </a:rPr>
              <a:t>X</a:t>
            </a:r>
            <a:r>
              <a:rPr kumimoji="0" lang="en-US" altLang="zh-CN" sz="2800" b="0" i="0" u="none" strike="noStrike" kern="1200" cap="none" spc="0" normalizeH="0" baseline="-25000" noProof="0" dirty="0" err="1">
                <a:ln>
                  <a:noFill/>
                </a:ln>
                <a:solidFill>
                  <a:schemeClr val="tx1"/>
                </a:solidFill>
                <a:effectLst/>
                <a:uLnTx/>
                <a:uFillTx/>
                <a:latin typeface="+mj-lt"/>
                <a:ea typeface="楷体_GB2312" pitchFamily="49" charset="-122"/>
                <a:cs typeface="+mn-cs"/>
              </a:rPr>
              <a:t>n</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构成</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1" i="0" u="none" strike="noStrike" kern="1200" cap="none" spc="0" normalizeH="0" baseline="0" noProof="0" dirty="0">
                <a:ln>
                  <a:noFill/>
                </a:ln>
                <a:solidFill>
                  <a:schemeClr val="tx1"/>
                </a:solidFill>
                <a:effectLst/>
                <a:uLnTx/>
                <a:uFillTx/>
                <a:latin typeface="+mj-lt"/>
                <a:ea typeface="楷体_GB2312" pitchFamily="49" charset="-122"/>
                <a:cs typeface="+mn-cs"/>
              </a:rPr>
              <a:t>将集合</a:t>
            </a:r>
            <a:r>
              <a:rPr kumimoji="0" lang="en-US" altLang="zh-CN" sz="2400" b="1" i="0" u="none" strike="noStrike" kern="1200" cap="none" spc="0" normalizeH="0" baseline="0" noProof="0" dirty="0">
                <a:ln>
                  <a:noFill/>
                </a:ln>
                <a:solidFill>
                  <a:schemeClr val="tx1"/>
                </a:solidFill>
                <a:effectLst/>
                <a:uLnTx/>
                <a:uFillTx/>
                <a:latin typeface="+mj-lt"/>
                <a:ea typeface="楷体_GB2312" pitchFamily="49" charset="-122"/>
                <a:cs typeface="+mn-cs"/>
              </a:rPr>
              <a:t>FIRST(X</a:t>
            </a:r>
            <a:r>
              <a:rPr kumimoji="0" lang="en-US" altLang="zh-CN" sz="2400" b="1" i="0" u="none" strike="noStrike" kern="1200" cap="none" spc="0" normalizeH="0" baseline="-25000" noProof="0" dirty="0">
                <a:ln>
                  <a:noFill/>
                </a:ln>
                <a:solidFill>
                  <a:schemeClr val="tx1"/>
                </a:solidFill>
                <a:effectLst/>
                <a:uLnTx/>
                <a:uFillTx/>
                <a:latin typeface="+mj-lt"/>
                <a:ea typeface="楷体_GB2312" pitchFamily="49" charset="-122"/>
                <a:cs typeface="+mn-cs"/>
              </a:rPr>
              <a:t>1</a:t>
            </a:r>
            <a:r>
              <a:rPr kumimoji="0" lang="en-US" altLang="zh-CN" sz="2400" b="1"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400" b="1" i="0" u="none" strike="noStrike" kern="1200" cap="none" spc="0" normalizeH="0" baseline="0" noProof="0" dirty="0">
                <a:ln>
                  <a:noFill/>
                </a:ln>
                <a:solidFill>
                  <a:schemeClr val="tx1"/>
                </a:solidFill>
                <a:effectLst/>
                <a:uLnTx/>
                <a:uFillTx/>
                <a:latin typeface="+mj-lt"/>
                <a:ea typeface="楷体_GB2312" pitchFamily="49" charset="-122"/>
                <a:cs typeface="+mn-cs"/>
              </a:rPr>
              <a:t>中的除</a:t>
            </a:r>
            <a:r>
              <a:rPr kumimoji="0" lang="en-US" altLang="zh-CN" sz="2400" b="1" i="0" u="none" strike="noStrike" kern="1200" cap="none" spc="0" normalizeH="0" baseline="0" noProof="0" dirty="0">
                <a:ln>
                  <a:noFill/>
                </a:ln>
                <a:solidFill>
                  <a:schemeClr val="tx1"/>
                </a:solidFill>
                <a:effectLst/>
                <a:uLnTx/>
                <a:uFillTx/>
                <a:latin typeface="+mj-lt"/>
                <a:ea typeface="楷体_GB2312" pitchFamily="49" charset="-122"/>
                <a:cs typeface="+mn-cs"/>
              </a:rPr>
              <a:t>ε</a:t>
            </a:r>
            <a:r>
              <a:rPr kumimoji="0" lang="zh-CN" altLang="en-US" sz="2400" b="1" i="0" u="none" strike="noStrike" kern="1200" cap="none" spc="0" normalizeH="0" baseline="0" noProof="0" dirty="0">
                <a:ln>
                  <a:noFill/>
                </a:ln>
                <a:solidFill>
                  <a:schemeClr val="tx1"/>
                </a:solidFill>
                <a:effectLst/>
                <a:uLnTx/>
                <a:uFillTx/>
                <a:latin typeface="+mj-lt"/>
                <a:ea typeface="楷体_GB2312" pitchFamily="49" charset="-122"/>
                <a:cs typeface="+mn-cs"/>
              </a:rPr>
              <a:t>的终结符号加入</a:t>
            </a:r>
            <a:r>
              <a:rPr kumimoji="0" lang="en-US" altLang="zh-CN" sz="2400" b="1" i="0" u="none" strike="noStrike" kern="1200" cap="none" spc="0" normalizeH="0" baseline="0" noProof="0" dirty="0">
                <a:ln>
                  <a:noFill/>
                </a:ln>
                <a:solidFill>
                  <a:schemeClr val="tx1"/>
                </a:solidFill>
                <a:effectLst/>
                <a:uLnTx/>
                <a:uFillTx/>
                <a:latin typeface="+mj-lt"/>
                <a:ea typeface="楷体_GB2312" pitchFamily="49" charset="-122"/>
                <a:cs typeface="+mn-cs"/>
              </a:rPr>
              <a:t>FIRST(X</a:t>
            </a:r>
            <a:r>
              <a:rPr kumimoji="0" lang="en-US" altLang="zh-CN" sz="2400" b="1" i="0" u="none" strike="noStrike" kern="1200" cap="none" spc="0" normalizeH="0" baseline="-25000" noProof="0" dirty="0">
                <a:ln>
                  <a:noFill/>
                </a:ln>
                <a:solidFill>
                  <a:schemeClr val="tx1"/>
                </a:solidFill>
                <a:effectLst/>
                <a:uLnTx/>
                <a:uFillTx/>
                <a:latin typeface="+mj-lt"/>
                <a:ea typeface="楷体_GB2312" pitchFamily="49" charset="-122"/>
                <a:cs typeface="+mn-cs"/>
              </a:rPr>
              <a:t>1</a:t>
            </a:r>
            <a:r>
              <a:rPr kumimoji="0" lang="en-US" altLang="zh-CN" sz="2400" b="1" i="0" u="none" strike="noStrike" kern="1200" cap="none" spc="0" normalizeH="0" baseline="0" noProof="0" dirty="0">
                <a:ln>
                  <a:noFill/>
                </a:ln>
                <a:solidFill>
                  <a:schemeClr val="tx1"/>
                </a:solidFill>
                <a:effectLst/>
                <a:uLnTx/>
                <a:uFillTx/>
                <a:latin typeface="+mj-lt"/>
                <a:ea typeface="楷体_GB2312" pitchFamily="49" charset="-122"/>
                <a:cs typeface="+mn-cs"/>
              </a:rPr>
              <a:t>X</a:t>
            </a:r>
            <a:r>
              <a:rPr kumimoji="0" lang="en-US" altLang="zh-CN" sz="2400" b="1" i="0" u="none" strike="noStrike" kern="1200" cap="none" spc="0" normalizeH="0" baseline="-25000" noProof="0" dirty="0">
                <a:ln>
                  <a:noFill/>
                </a:ln>
                <a:solidFill>
                  <a:schemeClr val="tx1"/>
                </a:solidFill>
                <a:effectLst/>
                <a:uLnTx/>
                <a:uFillTx/>
                <a:latin typeface="+mj-lt"/>
                <a:ea typeface="楷体_GB2312" pitchFamily="49" charset="-122"/>
                <a:cs typeface="+mn-cs"/>
              </a:rPr>
              <a:t>2</a:t>
            </a:r>
            <a:r>
              <a:rPr kumimoji="0" lang="en-US" altLang="zh-CN" sz="2400" b="1"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400" b="1" i="0" u="none" strike="noStrike" kern="1200" cap="none" spc="0" normalizeH="0" baseline="0" noProof="0" dirty="0" err="1">
                <a:ln>
                  <a:noFill/>
                </a:ln>
                <a:solidFill>
                  <a:schemeClr val="tx1"/>
                </a:solidFill>
                <a:effectLst/>
                <a:uLnTx/>
                <a:uFillTx/>
                <a:latin typeface="+mj-lt"/>
                <a:ea typeface="楷体_GB2312" pitchFamily="49" charset="-122"/>
                <a:cs typeface="+mn-cs"/>
              </a:rPr>
              <a:t>X</a:t>
            </a:r>
            <a:r>
              <a:rPr kumimoji="0" lang="en-US" altLang="zh-CN" sz="2400" b="1" i="0" u="none" strike="noStrike" kern="1200" cap="none" spc="0" normalizeH="0" baseline="-25000" noProof="0" dirty="0" err="1">
                <a:ln>
                  <a:noFill/>
                </a:ln>
                <a:solidFill>
                  <a:schemeClr val="tx1"/>
                </a:solidFill>
                <a:effectLst/>
                <a:uLnTx/>
                <a:uFillTx/>
                <a:latin typeface="+mj-lt"/>
                <a:ea typeface="楷体_GB2312" pitchFamily="49" charset="-122"/>
                <a:cs typeface="+mn-cs"/>
              </a:rPr>
              <a:t>n</a:t>
            </a:r>
            <a:r>
              <a:rPr kumimoji="0" lang="en-US" altLang="zh-CN" sz="2400" b="1" i="0" u="none" strike="noStrike" kern="1200" cap="none" spc="0" normalizeH="0" baseline="0" noProof="0" dirty="0">
                <a:ln>
                  <a:noFill/>
                </a:ln>
                <a:solidFill>
                  <a:schemeClr val="tx1"/>
                </a:solidFill>
                <a:effectLst/>
                <a:uLnTx/>
                <a:uFillTx/>
                <a:latin typeface="+mj-lt"/>
                <a:ea typeface="楷体_GB2312" pitchFamily="49" charset="-122"/>
                <a:cs typeface="+mn-cs"/>
              </a:rPr>
              <a:t>)</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endParaRPr kumimoji="0" lang="en-US" altLang="zh-CN" sz="2400" b="1"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1" i="0" u="none" strike="noStrike" kern="1200" cap="none" spc="0" normalizeH="0" baseline="0" noProof="0" dirty="0">
                <a:ln>
                  <a:noFill/>
                </a:ln>
                <a:solidFill>
                  <a:schemeClr val="tx1"/>
                </a:solidFill>
                <a:effectLst/>
                <a:uLnTx/>
                <a:uFillTx/>
                <a:latin typeface="+mj-lt"/>
                <a:ea typeface="楷体_GB2312" pitchFamily="49" charset="-122"/>
                <a:cs typeface="+mn-cs"/>
              </a:rPr>
              <a:t>如果</a:t>
            </a:r>
            <a:r>
              <a:rPr kumimoji="0" lang="en-US" altLang="zh-CN" sz="2400" b="1" i="0" u="none" strike="noStrike" kern="1200" cap="none" spc="0" normalizeH="0" baseline="0" noProof="0" dirty="0" err="1">
                <a:ln>
                  <a:noFill/>
                </a:ln>
                <a:solidFill>
                  <a:schemeClr val="tx1"/>
                </a:solidFill>
                <a:effectLst/>
                <a:uLnTx/>
                <a:uFillTx/>
                <a:latin typeface="+mj-lt"/>
                <a:ea typeface="楷体_GB2312" pitchFamily="49" charset="-122"/>
                <a:cs typeface="+mn-cs"/>
              </a:rPr>
              <a:t>ε∈FIRST</a:t>
            </a:r>
            <a:r>
              <a:rPr kumimoji="0" lang="en-US" altLang="zh-CN" sz="2400" b="1" i="0" u="none" strike="noStrike" kern="1200" cap="none" spc="0" normalizeH="0" baseline="0" noProof="0" dirty="0">
                <a:ln>
                  <a:noFill/>
                </a:ln>
                <a:solidFill>
                  <a:schemeClr val="tx1"/>
                </a:solidFill>
                <a:effectLst/>
                <a:uLnTx/>
                <a:uFillTx/>
                <a:latin typeface="+mj-lt"/>
                <a:ea typeface="楷体_GB2312" pitchFamily="49" charset="-122"/>
                <a:cs typeface="+mn-cs"/>
              </a:rPr>
              <a:t>(X</a:t>
            </a:r>
            <a:r>
              <a:rPr kumimoji="0" lang="en-US" altLang="zh-CN" sz="2400" b="1" i="0" u="none" strike="noStrike" kern="1200" cap="none" spc="0" normalizeH="0" baseline="-25000" noProof="0" dirty="0">
                <a:ln>
                  <a:noFill/>
                </a:ln>
                <a:solidFill>
                  <a:schemeClr val="tx1"/>
                </a:solidFill>
                <a:effectLst/>
                <a:uLnTx/>
                <a:uFillTx/>
                <a:latin typeface="+mj-lt"/>
                <a:ea typeface="楷体_GB2312" pitchFamily="49" charset="-122"/>
                <a:cs typeface="+mn-cs"/>
              </a:rPr>
              <a:t>1</a:t>
            </a:r>
            <a:r>
              <a:rPr kumimoji="0" lang="en-US" altLang="zh-CN" sz="2400" b="1"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400" b="1" i="0" u="none" strike="noStrike" kern="1200" cap="none" spc="0" normalizeH="0" baseline="0" noProof="0" dirty="0">
                <a:ln>
                  <a:noFill/>
                </a:ln>
                <a:solidFill>
                  <a:schemeClr val="tx1"/>
                </a:solidFill>
                <a:effectLst/>
                <a:uLnTx/>
                <a:uFillTx/>
                <a:latin typeface="+mj-lt"/>
                <a:ea typeface="楷体_GB2312" pitchFamily="49" charset="-122"/>
                <a:cs typeface="+mn-cs"/>
              </a:rPr>
              <a:t>，那么将集合</a:t>
            </a:r>
            <a:r>
              <a:rPr kumimoji="0" lang="en-US" altLang="zh-CN" sz="2400" b="1" i="0" u="none" strike="noStrike" kern="1200" cap="none" spc="0" normalizeH="0" baseline="0" noProof="0" dirty="0">
                <a:ln>
                  <a:noFill/>
                </a:ln>
                <a:solidFill>
                  <a:schemeClr val="tx1"/>
                </a:solidFill>
                <a:effectLst/>
                <a:uLnTx/>
                <a:uFillTx/>
                <a:latin typeface="+mj-lt"/>
                <a:ea typeface="楷体_GB2312" pitchFamily="49" charset="-122"/>
                <a:cs typeface="+mn-cs"/>
              </a:rPr>
              <a:t>FIRST(X</a:t>
            </a:r>
            <a:r>
              <a:rPr kumimoji="0" lang="en-US" altLang="zh-CN" sz="2400" b="1" i="0" u="none" strike="noStrike" kern="1200" cap="none" spc="0" normalizeH="0" baseline="-25000" noProof="0" dirty="0">
                <a:ln>
                  <a:noFill/>
                </a:ln>
                <a:solidFill>
                  <a:schemeClr val="tx1"/>
                </a:solidFill>
                <a:effectLst/>
                <a:uLnTx/>
                <a:uFillTx/>
                <a:latin typeface="+mj-lt"/>
                <a:ea typeface="楷体_GB2312" pitchFamily="49" charset="-122"/>
                <a:cs typeface="+mn-cs"/>
              </a:rPr>
              <a:t>2</a:t>
            </a:r>
            <a:r>
              <a:rPr kumimoji="0" lang="en-US" altLang="zh-CN" sz="2400" b="1"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400" b="1" i="0" u="none" strike="noStrike" kern="1200" cap="none" spc="0" normalizeH="0" baseline="0" noProof="0" dirty="0">
                <a:ln>
                  <a:noFill/>
                </a:ln>
                <a:solidFill>
                  <a:schemeClr val="tx1"/>
                </a:solidFill>
                <a:effectLst/>
                <a:uLnTx/>
                <a:uFillTx/>
                <a:latin typeface="+mj-lt"/>
                <a:ea typeface="楷体_GB2312" pitchFamily="49" charset="-122"/>
                <a:cs typeface="+mn-cs"/>
              </a:rPr>
              <a:t>中除</a:t>
            </a:r>
            <a:r>
              <a:rPr kumimoji="0" lang="en-US" altLang="zh-CN" sz="2400" b="1" i="0" u="none" strike="noStrike" kern="1200" cap="none" spc="0" normalizeH="0" baseline="0" noProof="0" dirty="0">
                <a:ln>
                  <a:noFill/>
                </a:ln>
                <a:solidFill>
                  <a:schemeClr val="tx1"/>
                </a:solidFill>
                <a:effectLst/>
                <a:uLnTx/>
                <a:uFillTx/>
                <a:latin typeface="+mj-lt"/>
                <a:ea typeface="楷体_GB2312" pitchFamily="49" charset="-122"/>
                <a:cs typeface="+mn-cs"/>
              </a:rPr>
              <a:t>ε</a:t>
            </a:r>
            <a:r>
              <a:rPr kumimoji="0" lang="zh-CN" altLang="en-US" sz="2400" b="1" i="0" u="none" strike="noStrike" kern="1200" cap="none" spc="0" normalizeH="0" baseline="0" noProof="0" dirty="0">
                <a:ln>
                  <a:noFill/>
                </a:ln>
                <a:solidFill>
                  <a:schemeClr val="tx1"/>
                </a:solidFill>
                <a:effectLst/>
                <a:uLnTx/>
                <a:uFillTx/>
                <a:latin typeface="+mj-lt"/>
                <a:ea typeface="楷体_GB2312" pitchFamily="49" charset="-122"/>
                <a:cs typeface="+mn-cs"/>
              </a:rPr>
              <a:t>的终结符号也加入</a:t>
            </a:r>
            <a:r>
              <a:rPr kumimoji="0" lang="en-US" altLang="zh-CN" sz="2400" b="1" i="0" u="none" strike="noStrike" kern="1200" cap="none" spc="0" normalizeH="0" baseline="0" noProof="0" dirty="0">
                <a:ln>
                  <a:noFill/>
                </a:ln>
                <a:solidFill>
                  <a:schemeClr val="tx1"/>
                </a:solidFill>
                <a:effectLst/>
                <a:uLnTx/>
                <a:uFillTx/>
                <a:latin typeface="+mj-lt"/>
                <a:ea typeface="楷体_GB2312" pitchFamily="49" charset="-122"/>
                <a:cs typeface="+mn-cs"/>
              </a:rPr>
              <a:t>FIRST(X</a:t>
            </a:r>
            <a:r>
              <a:rPr kumimoji="0" lang="en-US" altLang="zh-CN" sz="2400" b="1" i="0" u="none" strike="noStrike" kern="1200" cap="none" spc="0" normalizeH="0" baseline="-25000" noProof="0" dirty="0">
                <a:ln>
                  <a:noFill/>
                </a:ln>
                <a:solidFill>
                  <a:schemeClr val="tx1"/>
                </a:solidFill>
                <a:effectLst/>
                <a:uLnTx/>
                <a:uFillTx/>
                <a:latin typeface="+mj-lt"/>
                <a:ea typeface="楷体_GB2312" pitchFamily="49" charset="-122"/>
                <a:cs typeface="+mn-cs"/>
              </a:rPr>
              <a:t>1</a:t>
            </a:r>
            <a:r>
              <a:rPr kumimoji="0" lang="en-US" altLang="zh-CN" sz="2400" b="1" i="0" u="none" strike="noStrike" kern="1200" cap="none" spc="0" normalizeH="0" baseline="0" noProof="0" dirty="0">
                <a:ln>
                  <a:noFill/>
                </a:ln>
                <a:solidFill>
                  <a:schemeClr val="tx1"/>
                </a:solidFill>
                <a:effectLst/>
                <a:uLnTx/>
                <a:uFillTx/>
                <a:latin typeface="+mj-lt"/>
                <a:ea typeface="楷体_GB2312" pitchFamily="49" charset="-122"/>
                <a:cs typeface="+mn-cs"/>
              </a:rPr>
              <a:t>X</a:t>
            </a:r>
            <a:r>
              <a:rPr kumimoji="0" lang="en-US" altLang="zh-CN" sz="2400" b="1" i="0" u="none" strike="noStrike" kern="1200" cap="none" spc="0" normalizeH="0" baseline="-25000" noProof="0" dirty="0">
                <a:ln>
                  <a:noFill/>
                </a:ln>
                <a:solidFill>
                  <a:schemeClr val="tx1"/>
                </a:solidFill>
                <a:effectLst/>
                <a:uLnTx/>
                <a:uFillTx/>
                <a:latin typeface="+mj-lt"/>
                <a:ea typeface="楷体_GB2312" pitchFamily="49" charset="-122"/>
                <a:cs typeface="+mn-cs"/>
              </a:rPr>
              <a:t>2</a:t>
            </a:r>
            <a:r>
              <a:rPr kumimoji="0" lang="en-US" altLang="zh-CN" sz="2400" b="1"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400" b="1" i="0" u="none" strike="noStrike" kern="1200" cap="none" spc="0" normalizeH="0" baseline="0" noProof="0" dirty="0" err="1">
                <a:ln>
                  <a:noFill/>
                </a:ln>
                <a:solidFill>
                  <a:schemeClr val="tx1"/>
                </a:solidFill>
                <a:effectLst/>
                <a:uLnTx/>
                <a:uFillTx/>
                <a:latin typeface="+mj-lt"/>
                <a:ea typeface="楷体_GB2312" pitchFamily="49" charset="-122"/>
                <a:cs typeface="+mn-cs"/>
              </a:rPr>
              <a:t>X</a:t>
            </a:r>
            <a:r>
              <a:rPr kumimoji="0" lang="en-US" altLang="zh-CN" sz="2400" b="1" i="0" u="none" strike="noStrike" kern="1200" cap="none" spc="0" normalizeH="0" baseline="-25000" noProof="0" dirty="0" err="1">
                <a:ln>
                  <a:noFill/>
                </a:ln>
                <a:solidFill>
                  <a:schemeClr val="tx1"/>
                </a:solidFill>
                <a:effectLst/>
                <a:uLnTx/>
                <a:uFillTx/>
                <a:latin typeface="+mj-lt"/>
                <a:ea typeface="楷体_GB2312" pitchFamily="49" charset="-122"/>
                <a:cs typeface="+mn-cs"/>
              </a:rPr>
              <a:t>n</a:t>
            </a:r>
            <a:r>
              <a:rPr kumimoji="0" lang="en-US" altLang="zh-CN" sz="2400" b="1" i="0" u="none" strike="noStrike" kern="1200" cap="none" spc="0" normalizeH="0" baseline="0" noProof="0" dirty="0">
                <a:ln>
                  <a:noFill/>
                </a:ln>
                <a:solidFill>
                  <a:schemeClr val="tx1"/>
                </a:solidFill>
                <a:effectLst/>
                <a:uLnTx/>
                <a:uFillTx/>
                <a:latin typeface="+mj-lt"/>
                <a:ea typeface="楷体_GB2312" pitchFamily="49" charset="-122"/>
                <a:cs typeface="+mn-cs"/>
              </a:rPr>
              <a:t>)</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endParaRPr kumimoji="0" lang="en-US" altLang="zh-CN" sz="2400" b="1"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1" i="0" u="none" strike="noStrike" kern="1200" cap="none" spc="0" normalizeH="0" baseline="0" noProof="0" dirty="0">
                <a:ln>
                  <a:noFill/>
                </a:ln>
                <a:solidFill>
                  <a:schemeClr val="tx1"/>
                </a:solidFill>
                <a:effectLst/>
                <a:uLnTx/>
                <a:uFillTx/>
                <a:latin typeface="+mj-lt"/>
                <a:ea typeface="楷体_GB2312" pitchFamily="49" charset="-122"/>
                <a:cs typeface="+mn-cs"/>
              </a:rPr>
              <a:t>依次类推</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endParaRPr kumimoji="0" lang="en-US" altLang="zh-CN" sz="2400" b="1"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1" i="0" u="none" strike="noStrike" kern="1200" cap="none" spc="0" normalizeH="0" baseline="0" noProof="0" dirty="0">
                <a:ln>
                  <a:noFill/>
                </a:ln>
                <a:solidFill>
                  <a:schemeClr val="tx1"/>
                </a:solidFill>
                <a:effectLst/>
                <a:uLnTx/>
                <a:uFillTx/>
                <a:latin typeface="+mj-lt"/>
                <a:ea typeface="楷体_GB2312" pitchFamily="49" charset="-122"/>
                <a:cs typeface="+mn-cs"/>
              </a:rPr>
              <a:t>如果</a:t>
            </a:r>
            <a:r>
              <a:rPr kumimoji="0" lang="en-US" altLang="zh-CN" sz="2400" b="1" i="0" u="none" strike="noStrike" kern="1200" cap="none" spc="0" normalizeH="0" baseline="0" noProof="0" dirty="0">
                <a:ln>
                  <a:noFill/>
                </a:ln>
                <a:solidFill>
                  <a:schemeClr val="tx1"/>
                </a:solidFill>
                <a:effectLst/>
                <a:uLnTx/>
                <a:uFillTx/>
                <a:latin typeface="+mj-lt"/>
                <a:ea typeface="楷体_GB2312" pitchFamily="49" charset="-122"/>
                <a:cs typeface="+mn-cs"/>
              </a:rPr>
              <a:t>X</a:t>
            </a:r>
            <a:r>
              <a:rPr kumimoji="0" lang="en-US" altLang="zh-CN" sz="2400" b="1" i="0" u="none" strike="noStrike" kern="1200" cap="none" spc="0" normalizeH="0" baseline="-25000" noProof="0" dirty="0">
                <a:ln>
                  <a:noFill/>
                </a:ln>
                <a:solidFill>
                  <a:schemeClr val="tx1"/>
                </a:solidFill>
                <a:effectLst/>
                <a:uLnTx/>
                <a:uFillTx/>
                <a:latin typeface="+mj-lt"/>
                <a:ea typeface="楷体_GB2312" pitchFamily="49" charset="-122"/>
                <a:cs typeface="+mn-cs"/>
              </a:rPr>
              <a:t>1</a:t>
            </a:r>
            <a:r>
              <a:rPr kumimoji="0" lang="en-US" altLang="zh-CN" sz="2400" b="1" i="0" u="none" strike="noStrike" kern="1200" cap="none" spc="0" normalizeH="0" baseline="0" noProof="0" dirty="0">
                <a:ln>
                  <a:noFill/>
                </a:ln>
                <a:solidFill>
                  <a:schemeClr val="tx1"/>
                </a:solidFill>
                <a:effectLst/>
                <a:uLnTx/>
                <a:uFillTx/>
                <a:latin typeface="+mj-lt"/>
                <a:ea typeface="楷体_GB2312" pitchFamily="49" charset="-122"/>
                <a:cs typeface="+mn-cs"/>
              </a:rPr>
              <a:t>,X</a:t>
            </a:r>
            <a:r>
              <a:rPr kumimoji="0" lang="en-US" altLang="zh-CN" sz="2400" b="1" i="0" u="none" strike="noStrike" kern="1200" cap="none" spc="0" normalizeH="0" baseline="-25000" noProof="0" dirty="0">
                <a:ln>
                  <a:noFill/>
                </a:ln>
                <a:solidFill>
                  <a:schemeClr val="tx1"/>
                </a:solidFill>
                <a:effectLst/>
                <a:uLnTx/>
                <a:uFillTx/>
                <a:latin typeface="+mj-lt"/>
                <a:ea typeface="楷体_GB2312" pitchFamily="49" charset="-122"/>
                <a:cs typeface="+mn-cs"/>
              </a:rPr>
              <a:t>2</a:t>
            </a:r>
            <a:r>
              <a:rPr kumimoji="0" lang="en-US" altLang="zh-CN" sz="2400" b="1"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400" b="1" i="0" u="none" strike="noStrike" kern="1200" cap="none" spc="0" normalizeH="0" baseline="0" noProof="0" dirty="0" err="1">
                <a:ln>
                  <a:noFill/>
                </a:ln>
                <a:solidFill>
                  <a:schemeClr val="tx1"/>
                </a:solidFill>
                <a:effectLst/>
                <a:uLnTx/>
                <a:uFillTx/>
                <a:latin typeface="+mj-lt"/>
                <a:ea typeface="楷体_GB2312" pitchFamily="49" charset="-122"/>
                <a:cs typeface="+mn-cs"/>
              </a:rPr>
              <a:t>X</a:t>
            </a:r>
            <a:r>
              <a:rPr kumimoji="0" lang="en-US" altLang="zh-CN" sz="2400" b="1" i="0" u="none" strike="noStrike" kern="1200" cap="none" spc="0" normalizeH="0" baseline="-25000" noProof="0" dirty="0" err="1">
                <a:ln>
                  <a:noFill/>
                </a:ln>
                <a:solidFill>
                  <a:schemeClr val="tx1"/>
                </a:solidFill>
                <a:effectLst/>
                <a:uLnTx/>
                <a:uFillTx/>
                <a:latin typeface="+mj-lt"/>
                <a:ea typeface="楷体_GB2312" pitchFamily="49" charset="-122"/>
                <a:cs typeface="+mn-cs"/>
              </a:rPr>
              <a:t>n</a:t>
            </a:r>
            <a:r>
              <a:rPr kumimoji="0" lang="zh-CN" altLang="en-US" sz="2400" b="1" i="0" u="none" strike="noStrike" kern="1200" cap="none" spc="0" normalizeH="0" baseline="0" noProof="0" dirty="0">
                <a:ln>
                  <a:noFill/>
                </a:ln>
                <a:solidFill>
                  <a:schemeClr val="tx1"/>
                </a:solidFill>
                <a:effectLst/>
                <a:uLnTx/>
                <a:uFillTx/>
                <a:latin typeface="+mj-lt"/>
                <a:ea typeface="楷体_GB2312" pitchFamily="49" charset="-122"/>
                <a:cs typeface="+mn-cs"/>
              </a:rPr>
              <a:t>中每一个文法符号的</a:t>
            </a:r>
            <a:r>
              <a:rPr kumimoji="0" lang="en-US" altLang="zh-CN" sz="2400" b="1" i="0" u="none" strike="noStrike" kern="1200" cap="none" spc="0" normalizeH="0" baseline="0" noProof="0" dirty="0">
                <a:ln>
                  <a:noFill/>
                </a:ln>
                <a:solidFill>
                  <a:schemeClr val="tx1"/>
                </a:solidFill>
                <a:effectLst/>
                <a:uLnTx/>
                <a:uFillTx/>
                <a:latin typeface="+mj-lt"/>
                <a:ea typeface="楷体_GB2312" pitchFamily="49" charset="-122"/>
                <a:cs typeface="+mn-cs"/>
              </a:rPr>
              <a:t>FIRST</a:t>
            </a:r>
            <a:r>
              <a:rPr kumimoji="0" lang="zh-CN" altLang="en-US" sz="2400" b="1" i="0" u="none" strike="noStrike" kern="1200" cap="none" spc="0" normalizeH="0" baseline="0" noProof="0" dirty="0">
                <a:ln>
                  <a:noFill/>
                </a:ln>
                <a:solidFill>
                  <a:schemeClr val="tx1"/>
                </a:solidFill>
                <a:effectLst/>
                <a:uLnTx/>
                <a:uFillTx/>
                <a:latin typeface="+mj-lt"/>
                <a:ea typeface="楷体_GB2312" pitchFamily="49" charset="-122"/>
                <a:cs typeface="+mn-cs"/>
              </a:rPr>
              <a:t>集中都有</a:t>
            </a:r>
            <a:r>
              <a:rPr kumimoji="0" lang="en-US" altLang="zh-CN" sz="2400" b="1" i="0" u="none" strike="noStrike" kern="1200" cap="none" spc="0" normalizeH="0" baseline="0" noProof="0" dirty="0">
                <a:ln>
                  <a:noFill/>
                </a:ln>
                <a:solidFill>
                  <a:schemeClr val="tx1"/>
                </a:solidFill>
                <a:effectLst/>
                <a:uLnTx/>
                <a:uFillTx/>
                <a:latin typeface="+mj-lt"/>
                <a:ea typeface="楷体_GB2312" pitchFamily="49" charset="-122"/>
                <a:cs typeface="+mn-cs"/>
              </a:rPr>
              <a:t>ε,</a:t>
            </a:r>
            <a:r>
              <a:rPr kumimoji="0" lang="zh-CN" altLang="en-US" sz="2400" b="1" i="0" u="none" strike="noStrike" kern="1200" cap="none" spc="0" normalizeH="0" baseline="0" noProof="0" dirty="0">
                <a:ln>
                  <a:noFill/>
                </a:ln>
                <a:solidFill>
                  <a:schemeClr val="tx1"/>
                </a:solidFill>
                <a:effectLst/>
                <a:uLnTx/>
                <a:uFillTx/>
                <a:latin typeface="+mj-lt"/>
                <a:ea typeface="楷体_GB2312" pitchFamily="49" charset="-122"/>
                <a:cs typeface="+mn-cs"/>
              </a:rPr>
              <a:t>那么把</a:t>
            </a:r>
            <a:r>
              <a:rPr kumimoji="0" lang="en-US" altLang="zh-CN" sz="2400" b="1" i="0" u="none" strike="noStrike" kern="1200" cap="none" spc="0" normalizeH="0" baseline="0" noProof="0" dirty="0">
                <a:ln>
                  <a:noFill/>
                </a:ln>
                <a:solidFill>
                  <a:schemeClr val="tx1"/>
                </a:solidFill>
                <a:effectLst/>
                <a:uLnTx/>
                <a:uFillTx/>
                <a:latin typeface="+mj-lt"/>
                <a:ea typeface="楷体_GB2312" pitchFamily="49" charset="-122"/>
                <a:cs typeface="+mn-cs"/>
              </a:rPr>
              <a:t>ε</a:t>
            </a:r>
            <a:r>
              <a:rPr kumimoji="0" lang="zh-CN" altLang="en-US" sz="2400" b="1" i="0" u="none" strike="noStrike" kern="1200" cap="none" spc="0" normalizeH="0" baseline="0" noProof="0" dirty="0">
                <a:ln>
                  <a:noFill/>
                </a:ln>
                <a:solidFill>
                  <a:schemeClr val="tx1"/>
                </a:solidFill>
                <a:effectLst/>
                <a:uLnTx/>
                <a:uFillTx/>
                <a:latin typeface="+mj-lt"/>
                <a:ea typeface="楷体_GB2312" pitchFamily="49" charset="-122"/>
                <a:cs typeface="+mn-cs"/>
              </a:rPr>
              <a:t>也加入到</a:t>
            </a:r>
            <a:r>
              <a:rPr kumimoji="0" lang="en-US" altLang="zh-CN" sz="2400" b="1" i="0" u="none" strike="noStrike" kern="1200" cap="none" spc="0" normalizeH="0" baseline="0" noProof="0" dirty="0">
                <a:ln>
                  <a:noFill/>
                </a:ln>
                <a:solidFill>
                  <a:schemeClr val="tx1"/>
                </a:solidFill>
                <a:effectLst/>
                <a:uLnTx/>
                <a:uFillTx/>
                <a:latin typeface="+mj-lt"/>
                <a:ea typeface="楷体_GB2312" pitchFamily="49" charset="-122"/>
                <a:cs typeface="+mn-cs"/>
              </a:rPr>
              <a:t>FIRST(X</a:t>
            </a:r>
            <a:r>
              <a:rPr kumimoji="0" lang="en-US" altLang="zh-CN" sz="2400" b="1" i="0" u="none" strike="noStrike" kern="1200" cap="none" spc="0" normalizeH="0" baseline="-25000" noProof="0" dirty="0">
                <a:ln>
                  <a:noFill/>
                </a:ln>
                <a:solidFill>
                  <a:schemeClr val="tx1"/>
                </a:solidFill>
                <a:effectLst/>
                <a:uLnTx/>
                <a:uFillTx/>
                <a:latin typeface="+mj-lt"/>
                <a:ea typeface="楷体_GB2312" pitchFamily="49" charset="-122"/>
                <a:cs typeface="+mn-cs"/>
              </a:rPr>
              <a:t>1</a:t>
            </a:r>
            <a:r>
              <a:rPr kumimoji="0" lang="en-US" altLang="zh-CN" sz="2400" b="1" i="0" u="none" strike="noStrike" kern="1200" cap="none" spc="0" normalizeH="0" baseline="0" noProof="0" dirty="0">
                <a:ln>
                  <a:noFill/>
                </a:ln>
                <a:solidFill>
                  <a:schemeClr val="tx1"/>
                </a:solidFill>
                <a:effectLst/>
                <a:uLnTx/>
                <a:uFillTx/>
                <a:latin typeface="+mj-lt"/>
                <a:ea typeface="楷体_GB2312" pitchFamily="49" charset="-122"/>
                <a:cs typeface="+mn-cs"/>
              </a:rPr>
              <a:t>X</a:t>
            </a:r>
            <a:r>
              <a:rPr kumimoji="0" lang="en-US" altLang="zh-CN" sz="2400" b="1" i="0" u="none" strike="noStrike" kern="1200" cap="none" spc="0" normalizeH="0" baseline="-25000" noProof="0" dirty="0">
                <a:ln>
                  <a:noFill/>
                </a:ln>
                <a:solidFill>
                  <a:schemeClr val="tx1"/>
                </a:solidFill>
                <a:effectLst/>
                <a:uLnTx/>
                <a:uFillTx/>
                <a:latin typeface="+mj-lt"/>
                <a:ea typeface="楷体_GB2312" pitchFamily="49" charset="-122"/>
                <a:cs typeface="+mn-cs"/>
              </a:rPr>
              <a:t>2</a:t>
            </a:r>
            <a:r>
              <a:rPr kumimoji="0" lang="en-US" altLang="zh-CN" sz="2400" b="1"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400" b="1" i="0" u="none" strike="noStrike" kern="1200" cap="none" spc="0" normalizeH="0" baseline="0" noProof="0" dirty="0" err="1">
                <a:ln>
                  <a:noFill/>
                </a:ln>
                <a:solidFill>
                  <a:schemeClr val="tx1"/>
                </a:solidFill>
                <a:effectLst/>
                <a:uLnTx/>
                <a:uFillTx/>
                <a:latin typeface="+mj-lt"/>
                <a:ea typeface="楷体_GB2312" pitchFamily="49" charset="-122"/>
                <a:cs typeface="+mn-cs"/>
              </a:rPr>
              <a:t>X</a:t>
            </a:r>
            <a:r>
              <a:rPr kumimoji="0" lang="en-US" altLang="zh-CN" sz="2400" b="1" i="0" u="none" strike="noStrike" kern="1200" cap="none" spc="0" normalizeH="0" baseline="-25000" noProof="0" dirty="0" err="1">
                <a:ln>
                  <a:noFill/>
                </a:ln>
                <a:solidFill>
                  <a:schemeClr val="tx1"/>
                </a:solidFill>
                <a:effectLst/>
                <a:uLnTx/>
                <a:uFillTx/>
                <a:latin typeface="+mj-lt"/>
                <a:ea typeface="楷体_GB2312" pitchFamily="49" charset="-122"/>
                <a:cs typeface="+mn-cs"/>
              </a:rPr>
              <a:t>n</a:t>
            </a:r>
            <a:r>
              <a:rPr kumimoji="0" lang="en-US" altLang="zh-CN" sz="2400" b="1"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400" b="1" i="0" u="none" strike="noStrike" kern="1200" cap="none" spc="0" normalizeH="0" baseline="0" noProof="0" dirty="0">
                <a:ln>
                  <a:noFill/>
                </a:ln>
                <a:solidFill>
                  <a:schemeClr val="tx1"/>
                </a:solidFill>
                <a:effectLst/>
                <a:uLnTx/>
                <a:uFillTx/>
                <a:latin typeface="+mj-lt"/>
                <a:ea typeface="楷体_GB2312" pitchFamily="49" charset="-122"/>
                <a:cs typeface="+mn-cs"/>
              </a:rPr>
              <a:t>中</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32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64516"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2024/4/6</a:t>
            </a:fld>
            <a:endParaRPr lang="zh-TW" altLang="en-US" sz="1400" dirty="0">
              <a:solidFill>
                <a:schemeClr val="tx2"/>
              </a:solidFill>
            </a:endParaRPr>
          </a:p>
        </p:txBody>
      </p:sp>
      <p:sp>
        <p:nvSpPr>
          <p:cNvPr id="64517"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52</a:t>
            </a:fld>
            <a:endParaRPr lang="zh-TW" altLang="en-US" sz="1400" dirty="0">
              <a:solidFill>
                <a:schemeClr val="tx2"/>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FIRST &amp; FOLLOW</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计算文法中每个非终结符</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A</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的</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FOLLOW(A)</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，应用如下的三条规则，直到没有任何一个终结符能被添加到任何非终结符的</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FOLLOW</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集当中为止</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1" i="0" u="none" strike="noStrike" kern="1200" cap="none" spc="0" normalizeH="0" baseline="0" noProof="0" dirty="0">
                <a:ln>
                  <a:noFill/>
                </a:ln>
                <a:solidFill>
                  <a:schemeClr val="tx1"/>
                </a:solidFill>
                <a:effectLst/>
                <a:uLnTx/>
                <a:uFillTx/>
                <a:latin typeface="+mj-lt"/>
                <a:ea typeface="楷体_GB2312" pitchFamily="49" charset="-122"/>
                <a:cs typeface="+mn-cs"/>
              </a:rPr>
              <a:t>如果</a:t>
            </a:r>
            <a:r>
              <a:rPr kumimoji="0" lang="en-US" altLang="zh-CN" sz="2400" b="1" i="0" u="none" strike="noStrike" kern="1200" cap="none" spc="0" normalizeH="0" baseline="0" noProof="0" dirty="0">
                <a:ln>
                  <a:noFill/>
                </a:ln>
                <a:solidFill>
                  <a:schemeClr val="tx1"/>
                </a:solidFill>
                <a:effectLst/>
                <a:uLnTx/>
                <a:uFillTx/>
                <a:latin typeface="+mj-lt"/>
                <a:ea typeface="楷体_GB2312" pitchFamily="49" charset="-122"/>
                <a:cs typeface="+mn-cs"/>
              </a:rPr>
              <a:t>S</a:t>
            </a:r>
            <a:r>
              <a:rPr kumimoji="0" lang="zh-CN" altLang="en-US" sz="2400" b="1" i="0" u="none" strike="noStrike" kern="1200" cap="none" spc="0" normalizeH="0" baseline="0" noProof="0" dirty="0">
                <a:ln>
                  <a:noFill/>
                </a:ln>
                <a:solidFill>
                  <a:schemeClr val="tx1"/>
                </a:solidFill>
                <a:effectLst/>
                <a:uLnTx/>
                <a:uFillTx/>
                <a:latin typeface="+mj-lt"/>
                <a:ea typeface="楷体_GB2312" pitchFamily="49" charset="-122"/>
                <a:cs typeface="+mn-cs"/>
              </a:rPr>
              <a:t>是文法的开始符号，那么把</a:t>
            </a:r>
            <a:r>
              <a:rPr kumimoji="0" lang="en-US" altLang="zh-CN" sz="2400" b="1"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400" b="1" i="0" u="none" strike="noStrike" kern="1200" cap="none" spc="0" normalizeH="0" baseline="0" noProof="0" dirty="0">
                <a:ln>
                  <a:noFill/>
                </a:ln>
                <a:solidFill>
                  <a:schemeClr val="tx1"/>
                </a:solidFill>
                <a:effectLst/>
                <a:uLnTx/>
                <a:uFillTx/>
                <a:latin typeface="+mj-lt"/>
                <a:ea typeface="楷体_GB2312" pitchFamily="49" charset="-122"/>
                <a:cs typeface="+mn-cs"/>
              </a:rPr>
              <a:t>添加进</a:t>
            </a:r>
            <a:r>
              <a:rPr kumimoji="0" lang="en-US" altLang="zh-CN" sz="2400" b="1" i="0" u="none" strike="noStrike" kern="1200" cap="none" spc="0" normalizeH="0" baseline="0" noProof="0" dirty="0">
                <a:ln>
                  <a:noFill/>
                </a:ln>
                <a:solidFill>
                  <a:schemeClr val="tx1"/>
                </a:solidFill>
                <a:effectLst/>
                <a:uLnTx/>
                <a:uFillTx/>
                <a:latin typeface="+mj-lt"/>
                <a:ea typeface="楷体_GB2312" pitchFamily="49" charset="-122"/>
                <a:cs typeface="+mn-cs"/>
              </a:rPr>
              <a:t>FOLLOW(S)</a:t>
            </a:r>
            <a:r>
              <a:rPr kumimoji="0" lang="zh-CN" altLang="en-US" sz="2400" b="1"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en-US" altLang="zh-CN" sz="2400" b="1"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400" b="1" i="0" u="none" strike="noStrike" kern="1200" cap="none" spc="0" normalizeH="0" baseline="0" noProof="0" dirty="0">
                <a:ln>
                  <a:noFill/>
                </a:ln>
                <a:solidFill>
                  <a:schemeClr val="tx1"/>
                </a:solidFill>
                <a:effectLst/>
                <a:uLnTx/>
                <a:uFillTx/>
                <a:latin typeface="+mj-lt"/>
                <a:ea typeface="楷体_GB2312" pitchFamily="49" charset="-122"/>
                <a:cs typeface="+mn-cs"/>
              </a:rPr>
              <a:t>是输入串的结束符）</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endParaRPr kumimoji="0" lang="en-US" altLang="zh-CN" sz="2400" b="1"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1" i="0" u="none" strike="noStrike" kern="1200" cap="none" spc="0" normalizeH="0" baseline="0" noProof="0" dirty="0">
                <a:ln>
                  <a:noFill/>
                </a:ln>
                <a:solidFill>
                  <a:schemeClr val="tx1"/>
                </a:solidFill>
                <a:effectLst/>
                <a:uLnTx/>
                <a:uFillTx/>
                <a:latin typeface="+mj-lt"/>
                <a:ea typeface="楷体_GB2312" pitchFamily="49" charset="-122"/>
                <a:cs typeface="+mn-cs"/>
              </a:rPr>
              <a:t>如果有一个产生式</a:t>
            </a:r>
            <a:r>
              <a:rPr kumimoji="0" lang="en-US" altLang="zh-CN" sz="2400" b="1" i="0" u="none" strike="noStrike" kern="1200" cap="none" spc="0" normalizeH="0" baseline="0" noProof="0" dirty="0">
                <a:ln>
                  <a:noFill/>
                </a:ln>
                <a:solidFill>
                  <a:schemeClr val="tx1"/>
                </a:solidFill>
                <a:effectLst/>
                <a:uLnTx/>
                <a:uFillTx/>
                <a:latin typeface="+mj-lt"/>
                <a:ea typeface="楷体_GB2312" pitchFamily="49" charset="-122"/>
                <a:cs typeface="+mn-cs"/>
              </a:rPr>
              <a:t>A →αBβ</a:t>
            </a:r>
            <a:r>
              <a:rPr kumimoji="0" lang="zh-CN" altLang="en-US" sz="2400" b="1" i="0" u="none" strike="noStrike" kern="1200" cap="none" spc="0" normalizeH="0" baseline="0" noProof="0" dirty="0">
                <a:ln>
                  <a:noFill/>
                </a:ln>
                <a:solidFill>
                  <a:schemeClr val="tx1"/>
                </a:solidFill>
                <a:effectLst/>
                <a:uLnTx/>
                <a:uFillTx/>
                <a:latin typeface="+mj-lt"/>
                <a:ea typeface="楷体_GB2312" pitchFamily="49" charset="-122"/>
                <a:cs typeface="+mn-cs"/>
              </a:rPr>
              <a:t>，那么将集合</a:t>
            </a:r>
            <a:r>
              <a:rPr kumimoji="0" lang="en-US" altLang="zh-CN" sz="2400" b="1" i="0" u="none" strike="noStrike" kern="1200" cap="none" spc="0" normalizeH="0" baseline="0" noProof="0" dirty="0">
                <a:ln>
                  <a:noFill/>
                </a:ln>
                <a:solidFill>
                  <a:schemeClr val="tx1"/>
                </a:solidFill>
                <a:effectLst/>
                <a:uLnTx/>
                <a:uFillTx/>
                <a:latin typeface="+mj-lt"/>
                <a:ea typeface="楷体_GB2312" pitchFamily="49" charset="-122"/>
                <a:cs typeface="+mn-cs"/>
              </a:rPr>
              <a:t>FIRST(β)</a:t>
            </a:r>
            <a:r>
              <a:rPr kumimoji="0" lang="zh-CN" altLang="en-US" sz="2400" b="1" i="0" u="none" strike="noStrike" kern="1200" cap="none" spc="0" normalizeH="0" baseline="0" noProof="0" dirty="0">
                <a:ln>
                  <a:noFill/>
                </a:ln>
                <a:solidFill>
                  <a:schemeClr val="tx1"/>
                </a:solidFill>
                <a:effectLst/>
                <a:uLnTx/>
                <a:uFillTx/>
                <a:latin typeface="+mj-lt"/>
                <a:ea typeface="楷体_GB2312" pitchFamily="49" charset="-122"/>
                <a:cs typeface="+mn-cs"/>
              </a:rPr>
              <a:t>中除</a:t>
            </a:r>
            <a:r>
              <a:rPr kumimoji="0" lang="en-US" altLang="zh-CN" sz="2400" b="1" i="0" u="none" strike="noStrike" kern="1200" cap="none" spc="0" normalizeH="0" baseline="0" noProof="0" dirty="0">
                <a:ln>
                  <a:noFill/>
                </a:ln>
                <a:solidFill>
                  <a:schemeClr val="tx1"/>
                </a:solidFill>
                <a:effectLst/>
                <a:uLnTx/>
                <a:uFillTx/>
                <a:latin typeface="+mj-lt"/>
                <a:ea typeface="楷体_GB2312" pitchFamily="49" charset="-122"/>
                <a:cs typeface="+mn-cs"/>
              </a:rPr>
              <a:t>ε</a:t>
            </a:r>
            <a:r>
              <a:rPr kumimoji="0" lang="zh-CN" altLang="en-US" sz="2400" b="1" i="0" u="none" strike="noStrike" kern="1200" cap="none" spc="0" normalizeH="0" baseline="0" noProof="0" dirty="0">
                <a:ln>
                  <a:noFill/>
                </a:ln>
                <a:solidFill>
                  <a:schemeClr val="tx1"/>
                </a:solidFill>
                <a:effectLst/>
                <a:uLnTx/>
                <a:uFillTx/>
                <a:latin typeface="+mj-lt"/>
                <a:ea typeface="楷体_GB2312" pitchFamily="49" charset="-122"/>
                <a:cs typeface="+mn-cs"/>
              </a:rPr>
              <a:t>外的所有元素加入到</a:t>
            </a:r>
            <a:r>
              <a:rPr kumimoji="0" lang="en-US" altLang="zh-CN" sz="2400" b="1" i="0" u="none" strike="noStrike" kern="1200" cap="none" spc="0" normalizeH="0" baseline="0" noProof="0" dirty="0">
                <a:ln>
                  <a:noFill/>
                </a:ln>
                <a:solidFill>
                  <a:schemeClr val="tx1"/>
                </a:solidFill>
                <a:effectLst/>
                <a:uLnTx/>
                <a:uFillTx/>
                <a:latin typeface="+mj-lt"/>
                <a:ea typeface="楷体_GB2312" pitchFamily="49" charset="-122"/>
                <a:cs typeface="+mn-cs"/>
              </a:rPr>
              <a:t>FOLLOW(B)</a:t>
            </a:r>
            <a:r>
              <a:rPr kumimoji="0" lang="zh-CN" altLang="en-US" sz="2400" b="1" i="0" u="none" strike="noStrike" kern="1200" cap="none" spc="0" normalizeH="0" baseline="0" noProof="0" dirty="0">
                <a:ln>
                  <a:noFill/>
                </a:ln>
                <a:solidFill>
                  <a:schemeClr val="tx1"/>
                </a:solidFill>
                <a:effectLst/>
                <a:uLnTx/>
                <a:uFillTx/>
                <a:latin typeface="+mj-lt"/>
                <a:ea typeface="楷体_GB2312" pitchFamily="49" charset="-122"/>
                <a:cs typeface="+mn-cs"/>
              </a:rPr>
              <a:t>中</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endParaRPr kumimoji="0" lang="en-US" altLang="zh-CN" sz="2400" b="1"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1" i="0" u="none" strike="noStrike" kern="1200" cap="none" spc="0" normalizeH="0" baseline="0" noProof="0" dirty="0">
                <a:ln>
                  <a:noFill/>
                </a:ln>
                <a:solidFill>
                  <a:schemeClr val="tx1"/>
                </a:solidFill>
                <a:effectLst/>
                <a:uLnTx/>
                <a:uFillTx/>
                <a:latin typeface="+mj-lt"/>
                <a:ea typeface="楷体_GB2312" pitchFamily="49" charset="-122"/>
                <a:cs typeface="+mn-cs"/>
              </a:rPr>
              <a:t>如果有一个产生式 </a:t>
            </a:r>
            <a:r>
              <a:rPr kumimoji="0" lang="en-US" altLang="zh-CN" sz="2400" b="1" i="0" u="none" strike="noStrike" kern="1200" cap="none" spc="0" normalizeH="0" baseline="0" noProof="0" dirty="0">
                <a:ln>
                  <a:noFill/>
                </a:ln>
                <a:solidFill>
                  <a:schemeClr val="tx1"/>
                </a:solidFill>
                <a:effectLst/>
                <a:uLnTx/>
                <a:uFillTx/>
                <a:latin typeface="+mj-lt"/>
                <a:ea typeface="楷体_GB2312" pitchFamily="49" charset="-122"/>
                <a:cs typeface="+mn-cs"/>
              </a:rPr>
              <a:t>A →αB</a:t>
            </a:r>
            <a:r>
              <a:rPr kumimoji="0" lang="zh-CN" altLang="en-US" sz="2400" b="1" i="0" u="none" strike="noStrike" kern="1200" cap="none" spc="0" normalizeH="0" baseline="0" noProof="0" dirty="0">
                <a:ln>
                  <a:noFill/>
                </a:ln>
                <a:solidFill>
                  <a:schemeClr val="tx1"/>
                </a:solidFill>
                <a:effectLst/>
                <a:uLnTx/>
                <a:uFillTx/>
                <a:latin typeface="+mj-lt"/>
                <a:ea typeface="楷体_GB2312" pitchFamily="49" charset="-122"/>
                <a:cs typeface="+mn-cs"/>
              </a:rPr>
              <a:t>，或有一个产生式 </a:t>
            </a:r>
            <a:r>
              <a:rPr kumimoji="0" lang="en-US" altLang="zh-CN" sz="2400" b="1" i="0" u="none" strike="noStrike" kern="1200" cap="none" spc="0" normalizeH="0" baseline="0" noProof="0" dirty="0">
                <a:ln>
                  <a:noFill/>
                </a:ln>
                <a:solidFill>
                  <a:schemeClr val="tx1"/>
                </a:solidFill>
                <a:effectLst/>
                <a:uLnTx/>
                <a:uFillTx/>
                <a:latin typeface="+mj-lt"/>
                <a:ea typeface="楷体_GB2312" pitchFamily="49" charset="-122"/>
                <a:cs typeface="+mn-cs"/>
              </a:rPr>
              <a:t>A →αBβ</a:t>
            </a:r>
            <a:r>
              <a:rPr kumimoji="0" lang="zh-CN" altLang="en-US" sz="2400" b="1" i="0" u="none" strike="noStrike" kern="1200" cap="none" spc="0" normalizeH="0" baseline="0" noProof="0" dirty="0">
                <a:ln>
                  <a:noFill/>
                </a:ln>
                <a:solidFill>
                  <a:schemeClr val="tx1"/>
                </a:solidFill>
                <a:effectLst/>
                <a:uLnTx/>
                <a:uFillTx/>
                <a:latin typeface="+mj-lt"/>
                <a:ea typeface="楷体_GB2312" pitchFamily="49" charset="-122"/>
                <a:cs typeface="+mn-cs"/>
              </a:rPr>
              <a:t>且</a:t>
            </a:r>
            <a:r>
              <a:rPr kumimoji="0" lang="en-US" altLang="zh-CN" sz="2400" b="1" i="0" u="none" strike="noStrike" kern="1200" cap="none" spc="0" normalizeH="0" baseline="0" noProof="0" dirty="0" err="1">
                <a:ln>
                  <a:noFill/>
                </a:ln>
                <a:solidFill>
                  <a:schemeClr val="tx1"/>
                </a:solidFill>
                <a:effectLst/>
                <a:uLnTx/>
                <a:uFillTx/>
                <a:latin typeface="+mj-lt"/>
                <a:ea typeface="楷体_GB2312" pitchFamily="49" charset="-122"/>
                <a:cs typeface="+mn-cs"/>
              </a:rPr>
              <a:t>ε∈FIRST</a:t>
            </a:r>
            <a:r>
              <a:rPr kumimoji="0" lang="en-US" altLang="zh-CN" sz="2400" b="1" i="0" u="none" strike="noStrike" kern="1200" cap="none" spc="0" normalizeH="0" baseline="0" noProof="0" dirty="0">
                <a:ln>
                  <a:noFill/>
                </a:ln>
                <a:solidFill>
                  <a:schemeClr val="tx1"/>
                </a:solidFill>
                <a:effectLst/>
                <a:uLnTx/>
                <a:uFillTx/>
                <a:latin typeface="+mj-lt"/>
                <a:ea typeface="楷体_GB2312" pitchFamily="49" charset="-122"/>
                <a:cs typeface="+mn-cs"/>
              </a:rPr>
              <a:t>(β), </a:t>
            </a:r>
            <a:r>
              <a:rPr kumimoji="0" lang="zh-CN" altLang="en-US" sz="2400" b="1" i="0" u="none" strike="noStrike" kern="1200" cap="none" spc="0" normalizeH="0" baseline="0" noProof="0" dirty="0">
                <a:ln>
                  <a:noFill/>
                </a:ln>
                <a:solidFill>
                  <a:schemeClr val="tx1"/>
                </a:solidFill>
                <a:effectLst/>
                <a:uLnTx/>
                <a:uFillTx/>
                <a:latin typeface="+mj-lt"/>
                <a:ea typeface="楷体_GB2312" pitchFamily="49" charset="-122"/>
                <a:cs typeface="+mn-cs"/>
              </a:rPr>
              <a:t>那么将集合</a:t>
            </a:r>
            <a:r>
              <a:rPr kumimoji="0" lang="en-US" altLang="zh-CN" sz="2400" b="1" i="0" u="none" strike="noStrike" kern="1200" cap="none" spc="0" normalizeH="0" baseline="0" noProof="0" dirty="0">
                <a:ln>
                  <a:noFill/>
                </a:ln>
                <a:solidFill>
                  <a:schemeClr val="tx1"/>
                </a:solidFill>
                <a:effectLst/>
                <a:uLnTx/>
                <a:uFillTx/>
                <a:latin typeface="+mj-lt"/>
                <a:ea typeface="楷体_GB2312" pitchFamily="49" charset="-122"/>
                <a:cs typeface="+mn-cs"/>
              </a:rPr>
              <a:t>FOLLOW(A)</a:t>
            </a:r>
            <a:r>
              <a:rPr kumimoji="0" lang="zh-CN" altLang="en-US" sz="2400" b="1" i="0" u="none" strike="noStrike" kern="1200" cap="none" spc="0" normalizeH="0" baseline="0" noProof="0" dirty="0">
                <a:ln>
                  <a:noFill/>
                </a:ln>
                <a:solidFill>
                  <a:schemeClr val="tx1"/>
                </a:solidFill>
                <a:effectLst/>
                <a:uLnTx/>
                <a:uFillTx/>
                <a:latin typeface="+mj-lt"/>
                <a:ea typeface="楷体_GB2312" pitchFamily="49" charset="-122"/>
                <a:cs typeface="+mn-cs"/>
              </a:rPr>
              <a:t>中的所有元素加入到集合</a:t>
            </a:r>
            <a:r>
              <a:rPr kumimoji="0" lang="en-US" altLang="zh-CN" sz="2400" b="1" i="0" u="none" strike="noStrike" kern="1200" cap="none" spc="0" normalizeH="0" baseline="0" noProof="0" dirty="0">
                <a:ln>
                  <a:noFill/>
                </a:ln>
                <a:solidFill>
                  <a:schemeClr val="tx1"/>
                </a:solidFill>
                <a:effectLst/>
                <a:uLnTx/>
                <a:uFillTx/>
                <a:latin typeface="+mj-lt"/>
                <a:ea typeface="楷体_GB2312" pitchFamily="49" charset="-122"/>
                <a:cs typeface="+mn-cs"/>
              </a:rPr>
              <a:t>FOLLOW(B)</a:t>
            </a:r>
            <a:r>
              <a:rPr kumimoji="0" lang="zh-CN" altLang="en-US" sz="2400" b="1" i="0" u="none" strike="noStrike" kern="1200" cap="none" spc="0" normalizeH="0" baseline="0" noProof="0" dirty="0">
                <a:ln>
                  <a:noFill/>
                </a:ln>
                <a:solidFill>
                  <a:schemeClr val="tx1"/>
                </a:solidFill>
                <a:effectLst/>
                <a:uLnTx/>
                <a:uFillTx/>
                <a:latin typeface="+mj-lt"/>
                <a:ea typeface="楷体_GB2312" pitchFamily="49" charset="-122"/>
                <a:cs typeface="+mn-cs"/>
              </a:rPr>
              <a:t>中</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65540"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2024/4/6</a:t>
            </a:fld>
            <a:endParaRPr lang="zh-TW" altLang="en-US" sz="1400" dirty="0">
              <a:solidFill>
                <a:schemeClr val="tx2"/>
              </a:solidFill>
            </a:endParaRPr>
          </a:p>
        </p:txBody>
      </p:sp>
      <p:sp>
        <p:nvSpPr>
          <p:cNvPr id="65541"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53</a:t>
            </a:fld>
            <a:endParaRPr lang="zh-TW" altLang="en-US" sz="1400" dirty="0">
              <a:solidFill>
                <a:schemeClr val="tx2"/>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Follow</a:t>
            </a: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en-US" altLang="zh-CN">
                    <a:solidFill>
                      <a:schemeClr val="tx1"/>
                    </a:solidFill>
                    <a:latin typeface="Bookman Old Style" panose="02050604050505020204" pitchFamily="18" charset="0"/>
                    <a:ea typeface="宋体" panose="02010600030101010101" pitchFamily="2" charset="-122"/>
                    <a:cs typeface="Bookman Old Style" panose="02050604050505020204" pitchFamily="18" charset="0"/>
                  </a:rPr>
                  <a:t>1. S</a:t>
                </a:r>
                <a:r>
                  <a:rPr lang="zh-CN" altLang="en-US">
                    <a:solidFill>
                      <a:schemeClr val="tx1"/>
                    </a:solidFill>
                    <a:latin typeface="Bookman Old Style" panose="02050604050505020204" pitchFamily="18" charset="0"/>
                    <a:ea typeface="宋体" panose="02010600030101010101" pitchFamily="2" charset="-122"/>
                    <a:cs typeface="Bookman Old Style" panose="02050604050505020204" pitchFamily="18" charset="0"/>
                  </a:rPr>
                  <a:t>是开始符号，</a:t>
                </a:r>
                <a:r>
                  <a:rPr lang="en-US" altLang="zh-CN">
                    <a:solidFill>
                      <a:schemeClr val="tx1"/>
                    </a:solidFill>
                    <a:latin typeface="Bookman Old Style" panose="02050604050505020204" pitchFamily="18" charset="0"/>
                    <a:ea typeface="宋体" panose="02010600030101010101" pitchFamily="2" charset="-122"/>
                    <a:cs typeface="Bookman Old Style" panose="02050604050505020204" pitchFamily="18" charset="0"/>
                  </a:rPr>
                  <a:t>#</a:t>
                </a:r>
                <a:r>
                  <a:rPr lang="zh-CN" altLang="en-US">
                    <a:solidFill>
                      <a:schemeClr val="tx1"/>
                    </a:solidFill>
                    <a:latin typeface="Bookman Old Style" panose="02050604050505020204" pitchFamily="18" charset="0"/>
                    <a:ea typeface="宋体" panose="02010600030101010101" pitchFamily="2" charset="-122"/>
                    <a:cs typeface="Bookman Old Style" panose="02050604050505020204" pitchFamily="18" charset="0"/>
                  </a:rPr>
                  <a:t>在</a:t>
                </a:r>
                <a:r>
                  <a:rPr lang="en-US" altLang="zh-CN">
                    <a:solidFill>
                      <a:schemeClr val="tx1"/>
                    </a:solidFill>
                    <a:latin typeface="Bookman Old Style" panose="02050604050505020204" pitchFamily="18" charset="0"/>
                    <a:ea typeface="宋体" panose="02010600030101010101" pitchFamily="2" charset="-122"/>
                    <a:cs typeface="Bookman Old Style" panose="02050604050505020204" pitchFamily="18" charset="0"/>
                  </a:rPr>
                  <a:t>Follow(S)</a:t>
                </a:r>
                <a:r>
                  <a:rPr lang="zh-CN" altLang="en-US">
                    <a:solidFill>
                      <a:schemeClr val="tx1"/>
                    </a:solidFill>
                    <a:latin typeface="Bookman Old Style" panose="02050604050505020204" pitchFamily="18" charset="0"/>
                    <a:ea typeface="宋体" panose="02010600030101010101" pitchFamily="2" charset="-122"/>
                    <a:cs typeface="Bookman Old Style" panose="02050604050505020204" pitchFamily="18" charset="0"/>
                  </a:rPr>
                  <a:t>中</a:t>
                </a:r>
              </a:p>
              <a:p>
                <a:r>
                  <a:rPr lang="en-US" altLang="zh-CN">
                    <a:solidFill>
                      <a:schemeClr val="tx1"/>
                    </a:solidFill>
                    <a:latin typeface="Bookman Old Style" panose="02050604050505020204" pitchFamily="18" charset="0"/>
                    <a:ea typeface="宋体" panose="02010600030101010101" pitchFamily="2" charset="-122"/>
                    <a:cs typeface="Bookman Old Style" panose="02050604050505020204" pitchFamily="18" charset="0"/>
                  </a:rPr>
                  <a:t>2. </a:t>
                </a:r>
                <a14:m>
                  <m:oMath xmlns:m="http://schemas.openxmlformats.org/officeDocument/2006/math">
                    <m:r>
                      <a:rPr lang="en-US" altLang="zh-CN" i="1">
                        <a:solidFill>
                          <a:schemeClr val="tx1"/>
                        </a:solidFill>
                        <a:latin typeface="Cambria Math" panose="02040503050406030204" charset="0"/>
                        <a:ea typeface="宋体" panose="02010600030101010101" pitchFamily="2" charset="-122"/>
                        <a:cs typeface="Cambria Math" panose="02040503050406030204" charset="0"/>
                      </a:rPr>
                      <m:t>𝐴</m:t>
                    </m:r>
                    <m:r>
                      <a:rPr lang="en-US" altLang="zh-CN" i="1">
                        <a:solidFill>
                          <a:schemeClr val="tx1"/>
                        </a:solidFill>
                        <a:latin typeface="Cambria Math" panose="02040503050406030204" charset="0"/>
                        <a:ea typeface="MS Mincho" charset="0"/>
                        <a:cs typeface="Cambria Math" panose="02040503050406030204" charset="0"/>
                      </a:rPr>
                      <m:t>→</m:t>
                    </m:r>
                    <m:r>
                      <a:rPr lang="en-US" altLang="zh-CN" i="1">
                        <a:solidFill>
                          <a:schemeClr val="tx1"/>
                        </a:solidFill>
                        <a:latin typeface="Cambria Math" panose="02040503050406030204" charset="0"/>
                        <a:ea typeface="MS Mincho" charset="0"/>
                        <a:cs typeface="Cambria Math" panose="02040503050406030204" charset="0"/>
                      </a:rPr>
                      <m:t>𝛼</m:t>
                    </m:r>
                    <m:r>
                      <a:rPr lang="en-US" altLang="zh-CN" i="1">
                        <a:solidFill>
                          <a:schemeClr val="tx1"/>
                        </a:solidFill>
                        <a:latin typeface="Cambria Math" panose="02040503050406030204" charset="0"/>
                        <a:ea typeface="宋体" panose="02010600030101010101" pitchFamily="2" charset="-122"/>
                        <a:cs typeface="Cambria Math" panose="02040503050406030204" charset="0"/>
                      </a:rPr>
                      <m:t>𝐵</m:t>
                    </m:r>
                    <m:r>
                      <a:rPr lang="en-US" altLang="zh-CN" i="1">
                        <a:solidFill>
                          <a:schemeClr val="tx1"/>
                        </a:solidFill>
                        <a:latin typeface="Cambria Math" panose="02040503050406030204" charset="0"/>
                        <a:ea typeface="MS Mincho" charset="0"/>
                        <a:cs typeface="Cambria Math" panose="02040503050406030204" charset="0"/>
                      </a:rPr>
                      <m:t>𝛾</m:t>
                    </m:r>
                  </m:oMath>
                </a14:m>
                <a:r>
                  <a:rPr lang="zh-CN" altLang="en-US">
                    <a:solidFill>
                      <a:schemeClr val="tx1"/>
                    </a:solidFill>
                    <a:latin typeface="Bookman Old Style" panose="02050604050505020204" pitchFamily="18" charset="0"/>
                    <a:ea typeface="宋体" panose="02010600030101010101" pitchFamily="2" charset="-122"/>
                    <a:cs typeface="Bookman Old Style" panose="02050604050505020204" pitchFamily="18" charset="0"/>
                  </a:rPr>
                  <a:t>，得到</a:t>
                </a:r>
                <a14:m>
                  <m:oMath xmlns:m="http://schemas.openxmlformats.org/officeDocument/2006/math">
                    <m:r>
                      <a:rPr lang="en-US" altLang="zh-CN" i="1">
                        <a:solidFill>
                          <a:schemeClr val="tx1"/>
                        </a:solidFill>
                        <a:latin typeface="Cambria Math" panose="02040503050406030204" charset="0"/>
                        <a:ea typeface="宋体" panose="02010600030101010101" pitchFamily="2" charset="-122"/>
                        <a:cs typeface="Cambria Math" panose="02040503050406030204" charset="0"/>
                      </a:rPr>
                      <m:t>𝐹𝑖𝑟𝑠𝑡</m:t>
                    </m:r>
                    <m:r>
                      <a:rPr lang="en-US" altLang="zh-CN"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i="1">
                        <a:solidFill>
                          <a:schemeClr val="tx1"/>
                        </a:solidFill>
                        <a:latin typeface="Cambria Math" panose="02040503050406030204" charset="0"/>
                        <a:ea typeface="宋体" panose="02010600030101010101" pitchFamily="2" charset="-122"/>
                        <a:cs typeface="Cambria Math" panose="02040503050406030204" charset="0"/>
                      </a:rPr>
                      <m:t>𝛾</m:t>
                    </m:r>
                    <m:r>
                      <a:rPr lang="en-US" altLang="zh-CN"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i="1">
                        <a:solidFill>
                          <a:schemeClr val="tx1"/>
                        </a:solidFill>
                        <a:latin typeface="Cambria Math" panose="02040503050406030204" charset="0"/>
                        <a:ea typeface="宋体" panose="02010600030101010101" pitchFamily="2" charset="-122"/>
                        <a:cs typeface="Cambria Math" panose="02040503050406030204" charset="0"/>
                      </a:rPr>
                      <m:t>𝜀</m:t>
                    </m:r>
                    <m:r>
                      <a:rPr lang="en-US" altLang="zh-CN"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i="1">
                        <a:solidFill>
                          <a:schemeClr val="tx1"/>
                        </a:solidFill>
                        <a:latin typeface="Cambria Math" panose="02040503050406030204" charset="0"/>
                        <a:ea typeface="宋体" panose="02010600030101010101" pitchFamily="2" charset="-122"/>
                        <a:cs typeface="Cambria Math" panose="02040503050406030204" charset="0"/>
                      </a:rPr>
                      <m:t>𝐹𝑜𝑙𝑙𝑜𝑤</m:t>
                    </m:r>
                    <m:r>
                      <a:rPr lang="en-US" altLang="zh-CN"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i="1">
                        <a:solidFill>
                          <a:srgbClr val="FF0000"/>
                        </a:solidFill>
                        <a:latin typeface="Cambria Math" panose="02040503050406030204" charset="0"/>
                        <a:ea typeface="宋体" panose="02010600030101010101" pitchFamily="2" charset="-122"/>
                        <a:cs typeface="Cambria Math" panose="02040503050406030204" charset="0"/>
                      </a:rPr>
                      <m:t>𝐵</m:t>
                    </m:r>
                    <m:r>
                      <a:rPr lang="en-US" altLang="zh-CN" i="1">
                        <a:solidFill>
                          <a:schemeClr val="tx1"/>
                        </a:solidFill>
                        <a:latin typeface="Cambria Math" panose="02040503050406030204" charset="0"/>
                        <a:ea typeface="宋体" panose="02010600030101010101" pitchFamily="2" charset="-122"/>
                        <a:cs typeface="Cambria Math" panose="02040503050406030204" charset="0"/>
                      </a:rPr>
                      <m:t>)</m:t>
                    </m:r>
                  </m:oMath>
                </a14:m>
                <a:endParaRPr lang="en-US" altLang="zh-CN" i="1">
                  <a:solidFill>
                    <a:schemeClr val="tx1"/>
                  </a:solidFill>
                  <a:latin typeface="Cambria Math" panose="02040503050406030204" charset="0"/>
                  <a:ea typeface="宋体" panose="02010600030101010101" pitchFamily="2" charset="-122"/>
                  <a:cs typeface="Cambria Math" panose="02040503050406030204" charset="0"/>
                </a:endParaRPr>
              </a:p>
              <a:p>
                <a:pPr lvl="1"/>
                <a14:m>
                  <m:oMath xmlns:m="http://schemas.openxmlformats.org/officeDocument/2006/math">
                    <m:r>
                      <a:rPr lang="en-US" altLang="zh-CN" sz="2300" i="1">
                        <a:solidFill>
                          <a:srgbClr val="0000FF"/>
                        </a:solidFill>
                        <a:latin typeface="Cambria Math" panose="02040503050406030204" charset="0"/>
                        <a:ea typeface="宋体" panose="02010600030101010101" pitchFamily="2" charset="-122"/>
                        <a:cs typeface="Cambria Math" panose="02040503050406030204" charset="0"/>
                      </a:rPr>
                      <m:t>𝑐</m:t>
                    </m:r>
                    <m:r>
                      <a:rPr lang="en-US" altLang="zh-CN" sz="23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300" i="1">
                        <a:solidFill>
                          <a:schemeClr val="tx1"/>
                        </a:solidFill>
                        <a:latin typeface="Cambria Math" panose="02040503050406030204" charset="0"/>
                        <a:ea typeface="宋体" panose="02010600030101010101" pitchFamily="2" charset="-122"/>
                        <a:cs typeface="Cambria Math" panose="02040503050406030204" charset="0"/>
                      </a:rPr>
                      <m:t>𝐹𝑖𝑟𝑠𝑡</m:t>
                    </m:r>
                    <m:r>
                      <a:rPr lang="en-US" altLang="zh-CN" sz="23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i="1">
                        <a:solidFill>
                          <a:srgbClr val="0000FF"/>
                        </a:solidFill>
                        <a:latin typeface="Cambria Math" panose="02040503050406030204" charset="0"/>
                        <a:ea typeface="MS Mincho" charset="0"/>
                        <a:cs typeface="Cambria Math" panose="02040503050406030204" charset="0"/>
                      </a:rPr>
                      <m:t>𝛾</m:t>
                    </m:r>
                    <m:r>
                      <a:rPr lang="en-US" altLang="zh-CN" i="1">
                        <a:solidFill>
                          <a:schemeClr val="tx1"/>
                        </a:solidFill>
                        <a:latin typeface="Cambria Math" panose="02040503050406030204" charset="0"/>
                        <a:ea typeface="MS Mincho" charset="0"/>
                        <a:cs typeface="Cambria Math" panose="02040503050406030204" charset="0"/>
                      </a:rPr>
                      <m:t>)</m:t>
                    </m:r>
                  </m:oMath>
                </a14:m>
                <a:r>
                  <a:rPr lang="zh-CN" altLang="en-US">
                    <a:solidFill>
                      <a:schemeClr val="tx1"/>
                    </a:solidFill>
                    <a:latin typeface="Cambria Math" panose="02040503050406030204" charset="0"/>
                    <a:ea typeface="宋体" panose="02010600030101010101" pitchFamily="2" charset="-122"/>
                    <a:cs typeface="Cambria Math" panose="02040503050406030204" charset="0"/>
                  </a:rPr>
                  <a:t>，得到</a:t>
                </a:r>
                <a14:m>
                  <m:oMath xmlns:m="http://schemas.openxmlformats.org/officeDocument/2006/math">
                    <m:r>
                      <a:rPr lang="en-US" altLang="zh-CN" i="1">
                        <a:solidFill>
                          <a:schemeClr val="tx1"/>
                        </a:solidFill>
                        <a:latin typeface="Cambria Math" panose="02040503050406030204" charset="0"/>
                        <a:ea typeface="MS Mincho" charset="0"/>
                        <a:cs typeface="Cambria Math" panose="02040503050406030204" charset="0"/>
                      </a:rPr>
                      <m:t>𝛾</m:t>
                    </m:r>
                    <m:box>
                      <m:boxPr>
                        <m:noBreak m:val="on"/>
                        <m:ctrlPr>
                          <a:rPr lang="en-US" altLang="zh-CN" i="1">
                            <a:solidFill>
                              <a:schemeClr val="tx1"/>
                            </a:solidFill>
                            <a:latin typeface="Cambria Math" panose="02040503050406030204" pitchFamily="18" charset="0"/>
                            <a:ea typeface="宋体" panose="02010600030101010101" pitchFamily="2" charset="-122"/>
                            <a:cs typeface="Cambria Math" panose="02040503050406030204" charset="0"/>
                          </a:rPr>
                        </m:ctrlPr>
                      </m:boxPr>
                      <m:e>
                        <m:groupChr>
                          <m:groupChrPr>
                            <m:chr m:val="⇒"/>
                            <m:vertJc m:val="bot"/>
                            <m:ctrlPr>
                              <a:rPr lang="en-US" altLang="zh-CN" i="1">
                                <a:solidFill>
                                  <a:schemeClr val="tx1"/>
                                </a:solidFill>
                                <a:latin typeface="Cambria Math" panose="02040503050406030204" pitchFamily="18" charset="0"/>
                                <a:ea typeface="宋体" panose="02010600030101010101" pitchFamily="2" charset="-122"/>
                                <a:cs typeface="Cambria Math" panose="02040503050406030204" charset="0"/>
                              </a:rPr>
                            </m:ctrlPr>
                          </m:groupChrPr>
                          <m:e>
                            <m:r>
                              <a:rPr lang="en-US" altLang="zh-CN" i="1">
                                <a:solidFill>
                                  <a:schemeClr val="tx1"/>
                                </a:solidFill>
                                <a:latin typeface="Cambria Math" panose="02040503050406030204" charset="0"/>
                                <a:ea typeface="宋体" panose="02010600030101010101" pitchFamily="2" charset="-122"/>
                                <a:cs typeface="Cambria Math" panose="02040503050406030204" charset="0"/>
                              </a:rPr>
                              <m:t>∗</m:t>
                            </m:r>
                          </m:e>
                        </m:groupChr>
                      </m:e>
                    </m:box>
                    <m:r>
                      <a:rPr lang="en-US" altLang="zh-CN" i="1">
                        <a:solidFill>
                          <a:schemeClr val="tx1"/>
                        </a:solidFill>
                        <a:latin typeface="Cambria Math" panose="02040503050406030204" charset="0"/>
                        <a:ea typeface="MS Mincho" charset="0"/>
                        <a:cs typeface="Cambria Math" panose="02040503050406030204" charset="0"/>
                      </a:rPr>
                      <m:t>𝑐</m:t>
                    </m:r>
                    <m:r>
                      <a:rPr lang="en-US" altLang="zh-CN" i="1">
                        <a:solidFill>
                          <a:schemeClr val="tx1"/>
                        </a:solidFill>
                        <a:latin typeface="Cambria Math" panose="02040503050406030204" charset="0"/>
                        <a:ea typeface="MS Mincho" charset="0"/>
                        <a:cs typeface="Cambria Math" panose="02040503050406030204" charset="0"/>
                      </a:rPr>
                      <m:t>...</m:t>
                    </m:r>
                  </m:oMath>
                </a14:m>
                <a:endParaRPr lang="en-US" altLang="zh-CN" sz="2300" i="1">
                  <a:solidFill>
                    <a:schemeClr val="tx1"/>
                  </a:solidFill>
                  <a:latin typeface="Cambria Math" panose="02040503050406030204" charset="0"/>
                  <a:ea typeface="宋体" panose="02010600030101010101" pitchFamily="2" charset="-122"/>
                  <a:cs typeface="Cambria Math" panose="02040503050406030204" charset="0"/>
                </a:endParaRPr>
              </a:p>
              <a:p>
                <a:pPr lvl="1"/>
                <a14:m>
                  <m:oMath xmlns:m="http://schemas.openxmlformats.org/officeDocument/2006/math">
                    <m:r>
                      <a:rPr lang="en-US" altLang="zh-CN" sz="2300" i="1">
                        <a:solidFill>
                          <a:schemeClr val="tx1"/>
                        </a:solidFill>
                        <a:latin typeface="Cambria Math" panose="02040503050406030204" charset="0"/>
                        <a:ea typeface="宋体" panose="02010600030101010101" pitchFamily="2" charset="-122"/>
                        <a:cs typeface="Cambria Math" panose="02040503050406030204" charset="0"/>
                      </a:rPr>
                      <m:t>𝑆</m:t>
                    </m:r>
                    <m:box>
                      <m:boxPr>
                        <m:noBreak m:val="on"/>
                        <m:ctrlPr>
                          <a:rPr lang="en-US" altLang="zh-CN" sz="2300" i="1">
                            <a:solidFill>
                              <a:schemeClr val="tx1"/>
                            </a:solidFill>
                            <a:latin typeface="Cambria Math" panose="02040503050406030204" pitchFamily="18" charset="0"/>
                            <a:ea typeface="宋体" panose="02010600030101010101" pitchFamily="2" charset="-122"/>
                            <a:cs typeface="Cambria Math" panose="02040503050406030204" charset="0"/>
                          </a:rPr>
                        </m:ctrlPr>
                      </m:boxPr>
                      <m:e>
                        <m:groupChr>
                          <m:groupChrPr>
                            <m:chr m:val="⇒"/>
                            <m:vertJc m:val="bot"/>
                            <m:ctrlPr>
                              <a:rPr lang="en-US" altLang="zh-CN" sz="2300" i="1">
                                <a:solidFill>
                                  <a:schemeClr val="tx1"/>
                                </a:solidFill>
                                <a:latin typeface="Cambria Math" panose="02040503050406030204" pitchFamily="18" charset="0"/>
                                <a:ea typeface="宋体" panose="02010600030101010101" pitchFamily="2" charset="-122"/>
                                <a:cs typeface="Cambria Math" panose="02040503050406030204" charset="0"/>
                              </a:rPr>
                            </m:ctrlPr>
                          </m:groupChrPr>
                          <m:e>
                            <m:r>
                              <a:rPr lang="en-US" altLang="zh-CN" sz="2300" i="1">
                                <a:solidFill>
                                  <a:schemeClr val="tx1"/>
                                </a:solidFill>
                                <a:latin typeface="Cambria Math" panose="02040503050406030204" charset="0"/>
                                <a:ea typeface="宋体" panose="02010600030101010101" pitchFamily="2" charset="-122"/>
                                <a:cs typeface="Cambria Math" panose="02040503050406030204" charset="0"/>
                              </a:rPr>
                              <m:t>∗</m:t>
                            </m:r>
                          </m:e>
                        </m:groupChr>
                      </m:e>
                    </m:box>
                    <m:r>
                      <a:rPr lang="en-US" altLang="zh-CN" sz="23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2300" i="1">
                        <a:solidFill>
                          <a:schemeClr val="tx1"/>
                        </a:solidFill>
                        <a:latin typeface="Cambria Math" panose="02040503050406030204" charset="0"/>
                        <a:ea typeface="宋体" panose="02010600030101010101" pitchFamily="2" charset="-122"/>
                        <a:cs typeface="Cambria Math" panose="02040503050406030204" charset="0"/>
                      </a:rPr>
                      <m:t>𝐴</m:t>
                    </m:r>
                    <m:r>
                      <a:rPr lang="en-US" altLang="zh-CN" sz="2300" i="1">
                        <a:solidFill>
                          <a:schemeClr val="tx1"/>
                        </a:solidFill>
                        <a:latin typeface="Cambria Math" panose="02040503050406030204" charset="0"/>
                        <a:ea typeface="宋体" panose="02010600030101010101" pitchFamily="2" charset="-122"/>
                        <a:cs typeface="Cambria Math" panose="02040503050406030204" charset="0"/>
                      </a:rPr>
                      <m:t>...</m:t>
                    </m:r>
                    <m:groupChr>
                      <m:groupChrPr>
                        <m:chr m:val="⇒"/>
                        <m:vertJc m:val="bot"/>
                        <m:ctrlPr>
                          <a:rPr lang="en-US" altLang="zh-CN" i="1">
                            <a:solidFill>
                              <a:schemeClr val="tx1"/>
                            </a:solidFill>
                            <a:latin typeface="Cambria Math" panose="02040503050406030204" pitchFamily="18" charset="0"/>
                            <a:ea typeface="宋体" panose="02010600030101010101" pitchFamily="2" charset="-122"/>
                            <a:cs typeface="Cambria Math" panose="02040503050406030204" charset="0"/>
                          </a:rPr>
                        </m:ctrlPr>
                      </m:groupChrPr>
                      <m:e>
                        <m:r>
                          <a:rPr lang="en-US" altLang="zh-CN" i="1">
                            <a:solidFill>
                              <a:schemeClr val="tx1"/>
                            </a:solidFill>
                            <a:latin typeface="Cambria Math" panose="02040503050406030204" charset="0"/>
                            <a:ea typeface="宋体" panose="02010600030101010101" pitchFamily="2" charset="-122"/>
                            <a:cs typeface="Cambria Math" panose="02040503050406030204" charset="0"/>
                          </a:rPr>
                          <m:t>∗</m:t>
                        </m:r>
                      </m:e>
                    </m:groupChr>
                    <m:r>
                      <a:rPr lang="en-US" altLang="zh-CN"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i="1">
                        <a:solidFill>
                          <a:schemeClr val="tx1"/>
                        </a:solidFill>
                        <a:latin typeface="Cambria Math" panose="02040503050406030204" charset="0"/>
                        <a:ea typeface="MS Mincho" charset="0"/>
                        <a:cs typeface="Cambria Math" panose="02040503050406030204" charset="0"/>
                      </a:rPr>
                      <m:t>𝛼</m:t>
                    </m:r>
                    <m:r>
                      <a:rPr lang="en-US" altLang="zh-CN" i="1">
                        <a:solidFill>
                          <a:srgbClr val="FF0000"/>
                        </a:solidFill>
                        <a:latin typeface="Cambria Math" panose="02040503050406030204" charset="0"/>
                        <a:ea typeface="宋体" panose="02010600030101010101" pitchFamily="2" charset="-122"/>
                        <a:cs typeface="Cambria Math" panose="02040503050406030204" charset="0"/>
                      </a:rPr>
                      <m:t>𝐵</m:t>
                    </m:r>
                    <m:r>
                      <a:rPr lang="en-US" altLang="zh-CN" i="1">
                        <a:solidFill>
                          <a:srgbClr val="0000FF"/>
                        </a:solidFill>
                        <a:latin typeface="Cambria Math" panose="02040503050406030204" charset="0"/>
                        <a:ea typeface="MS Mincho" charset="0"/>
                        <a:cs typeface="Cambria Math" panose="02040503050406030204" charset="0"/>
                      </a:rPr>
                      <m:t>𝛾</m:t>
                    </m:r>
                    <m:r>
                      <a:rPr lang="en-US" altLang="zh-CN" i="1">
                        <a:solidFill>
                          <a:schemeClr val="tx1"/>
                        </a:solidFill>
                        <a:latin typeface="Cambria Math" panose="02040503050406030204" charset="0"/>
                        <a:ea typeface="MS Mincho" charset="0"/>
                        <a:cs typeface="Cambria Math" panose="02040503050406030204" charset="0"/>
                      </a:rPr>
                      <m:t>...</m:t>
                    </m:r>
                    <m:groupChr>
                      <m:groupChrPr>
                        <m:chr m:val="⇒"/>
                        <m:vertJc m:val="bot"/>
                        <m:ctrlPr>
                          <a:rPr lang="en-US" altLang="zh-CN" i="1">
                            <a:solidFill>
                              <a:schemeClr val="tx1"/>
                            </a:solidFill>
                            <a:latin typeface="Cambria Math" panose="02040503050406030204" pitchFamily="18" charset="0"/>
                            <a:ea typeface="宋体" panose="02010600030101010101" pitchFamily="2" charset="-122"/>
                            <a:cs typeface="Cambria Math" panose="02040503050406030204" charset="0"/>
                          </a:rPr>
                        </m:ctrlPr>
                      </m:groupChrPr>
                      <m:e>
                        <m:r>
                          <a:rPr lang="en-US" altLang="zh-CN" i="1">
                            <a:solidFill>
                              <a:schemeClr val="tx1"/>
                            </a:solidFill>
                            <a:latin typeface="Cambria Math" panose="02040503050406030204" charset="0"/>
                            <a:ea typeface="宋体" panose="02010600030101010101" pitchFamily="2" charset="-122"/>
                            <a:cs typeface="Cambria Math" panose="02040503050406030204" charset="0"/>
                          </a:rPr>
                          <m:t>∗</m:t>
                        </m:r>
                      </m:e>
                    </m:groupChr>
                    <m:r>
                      <a:rPr lang="en-US" altLang="zh-CN"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i="1">
                        <a:solidFill>
                          <a:schemeClr val="tx1"/>
                        </a:solidFill>
                        <a:latin typeface="Cambria Math" panose="02040503050406030204" charset="0"/>
                        <a:ea typeface="MS Mincho" charset="0"/>
                        <a:cs typeface="Cambria Math" panose="02040503050406030204" charset="0"/>
                      </a:rPr>
                      <m:t>𝛼</m:t>
                    </m:r>
                    <m:r>
                      <a:rPr lang="en-US" altLang="zh-CN" i="1">
                        <a:solidFill>
                          <a:srgbClr val="FF0000"/>
                        </a:solidFill>
                        <a:latin typeface="Cambria Math" panose="02040503050406030204" charset="0"/>
                        <a:ea typeface="宋体" panose="02010600030101010101" pitchFamily="2" charset="-122"/>
                        <a:cs typeface="Cambria Math" panose="02040503050406030204" charset="0"/>
                      </a:rPr>
                      <m:t>𝐵</m:t>
                    </m:r>
                    <m:r>
                      <a:rPr lang="en-US" altLang="zh-CN" i="1">
                        <a:solidFill>
                          <a:srgbClr val="0000FF"/>
                        </a:solidFill>
                        <a:latin typeface="Cambria Math" panose="02040503050406030204" charset="0"/>
                        <a:ea typeface="宋体" panose="02010600030101010101" pitchFamily="2" charset="-122"/>
                        <a:cs typeface="Cambria Math" panose="02040503050406030204" charset="0"/>
                      </a:rPr>
                      <m:t>𝑐</m:t>
                    </m:r>
                    <m:r>
                      <a:rPr lang="en-US" altLang="zh-CN" i="1">
                        <a:solidFill>
                          <a:schemeClr val="tx1"/>
                        </a:solidFill>
                        <a:latin typeface="Cambria Math" panose="02040503050406030204" charset="0"/>
                        <a:ea typeface="MS Mincho" charset="0"/>
                        <a:cs typeface="Cambria Math" panose="02040503050406030204" charset="0"/>
                      </a:rPr>
                      <m:t>...</m:t>
                    </m:r>
                  </m:oMath>
                </a14:m>
                <a:r>
                  <a:rPr lang="zh-CN" altLang="en-US">
                    <a:solidFill>
                      <a:schemeClr val="tx1"/>
                    </a:solidFill>
                    <a:latin typeface="Cambria Math" panose="02040503050406030204" charset="0"/>
                    <a:ea typeface="宋体" panose="02010600030101010101" pitchFamily="2" charset="-122"/>
                    <a:cs typeface="Cambria Math" panose="02040503050406030204" charset="0"/>
                  </a:rPr>
                  <a:t>，得到</a:t>
                </a:r>
                <a14:m>
                  <m:oMath xmlns:m="http://schemas.openxmlformats.org/officeDocument/2006/math">
                    <m:r>
                      <a:rPr lang="en-US" altLang="zh-CN" i="1">
                        <a:solidFill>
                          <a:schemeClr val="tx1"/>
                        </a:solidFill>
                        <a:latin typeface="Cambria Math" panose="02040503050406030204" charset="0"/>
                        <a:ea typeface="宋体" panose="02010600030101010101" pitchFamily="2" charset="-122"/>
                        <a:cs typeface="Cambria Math" panose="02040503050406030204" charset="0"/>
                      </a:rPr>
                      <m:t>𝑐</m:t>
                    </m:r>
                    <m:r>
                      <a:rPr lang="en-US" altLang="zh-CN"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i="1">
                        <a:solidFill>
                          <a:schemeClr val="tx1"/>
                        </a:solidFill>
                        <a:latin typeface="Cambria Math" panose="02040503050406030204" charset="0"/>
                        <a:ea typeface="宋体" panose="02010600030101010101" pitchFamily="2" charset="-122"/>
                        <a:cs typeface="Cambria Math" panose="02040503050406030204" charset="0"/>
                      </a:rPr>
                      <m:t>𝐹𝑜𝑙𝑙𝑜𝑤</m:t>
                    </m:r>
                    <m:r>
                      <a:rPr lang="en-US" altLang="zh-CN"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i="1">
                        <a:solidFill>
                          <a:srgbClr val="FF0000"/>
                        </a:solidFill>
                        <a:latin typeface="Cambria Math" panose="02040503050406030204" charset="0"/>
                        <a:ea typeface="宋体" panose="02010600030101010101" pitchFamily="2" charset="-122"/>
                        <a:cs typeface="Cambria Math" panose="02040503050406030204" charset="0"/>
                      </a:rPr>
                      <m:t>𝐵</m:t>
                    </m:r>
                    <m:r>
                      <a:rPr lang="en-US" altLang="zh-CN" i="1">
                        <a:solidFill>
                          <a:schemeClr val="tx1"/>
                        </a:solidFill>
                        <a:latin typeface="Cambria Math" panose="02040503050406030204" charset="0"/>
                        <a:ea typeface="MS Mincho" charset="0"/>
                        <a:cs typeface="Cambria Math" panose="02040503050406030204" charset="0"/>
                      </a:rPr>
                      <m:t>)</m:t>
                    </m:r>
                  </m:oMath>
                </a14:m>
                <a:endParaRPr lang="en-US" altLang="zh-CN" i="1">
                  <a:solidFill>
                    <a:schemeClr val="tx1"/>
                  </a:solidFill>
                  <a:latin typeface="Cambria Math" panose="02040503050406030204" charset="0"/>
                  <a:ea typeface="宋体" panose="02010600030101010101" pitchFamily="2" charset="-122"/>
                  <a:cs typeface="Cambria Math" panose="02040503050406030204" charset="0"/>
                </a:endParaRPr>
              </a:p>
              <a:p>
                <a:r>
                  <a:rPr lang="en-US" altLang="zh-CN">
                    <a:solidFill>
                      <a:schemeClr val="tx1"/>
                    </a:solidFill>
                    <a:latin typeface="Bookman Old Style" panose="02050604050505020204" pitchFamily="18" charset="0"/>
                    <a:ea typeface="宋体" panose="02010600030101010101" pitchFamily="2" charset="-122"/>
                    <a:cs typeface="Bookman Old Style" panose="02050604050505020204" pitchFamily="18" charset="0"/>
                  </a:rPr>
                  <a:t>3. </a:t>
                </a:r>
                <a14:m>
                  <m:oMath xmlns:m="http://schemas.openxmlformats.org/officeDocument/2006/math">
                    <m:r>
                      <a:rPr lang="en-US" altLang="zh-CN" i="1">
                        <a:solidFill>
                          <a:schemeClr val="tx1"/>
                        </a:solidFill>
                        <a:latin typeface="Cambria Math" panose="02040503050406030204" charset="0"/>
                        <a:ea typeface="宋体" panose="02010600030101010101" pitchFamily="2" charset="-122"/>
                        <a:cs typeface="Cambria Math" panose="02040503050406030204" charset="0"/>
                      </a:rPr>
                      <m:t>𝐴</m:t>
                    </m:r>
                    <m:r>
                      <a:rPr lang="en-US" altLang="zh-CN" i="1">
                        <a:solidFill>
                          <a:schemeClr val="tx1"/>
                        </a:solidFill>
                        <a:latin typeface="Cambria Math" panose="02040503050406030204" charset="0"/>
                        <a:ea typeface="MS Mincho" charset="0"/>
                        <a:cs typeface="Cambria Math" panose="02040503050406030204" charset="0"/>
                      </a:rPr>
                      <m:t>→</m:t>
                    </m:r>
                    <m:r>
                      <a:rPr lang="en-US" altLang="zh-CN" i="1">
                        <a:solidFill>
                          <a:schemeClr val="tx1"/>
                        </a:solidFill>
                        <a:latin typeface="Cambria Math" panose="02040503050406030204" charset="0"/>
                        <a:ea typeface="MS Mincho" charset="0"/>
                        <a:cs typeface="Cambria Math" panose="02040503050406030204" charset="0"/>
                      </a:rPr>
                      <m:t>𝛼</m:t>
                    </m:r>
                    <m:r>
                      <a:rPr lang="en-US" altLang="zh-CN" i="1">
                        <a:solidFill>
                          <a:schemeClr val="tx1"/>
                        </a:solidFill>
                        <a:latin typeface="Cambria Math" panose="02040503050406030204" charset="0"/>
                        <a:ea typeface="宋体" panose="02010600030101010101" pitchFamily="2" charset="-122"/>
                        <a:cs typeface="Cambria Math" panose="02040503050406030204" charset="0"/>
                      </a:rPr>
                      <m:t>𝐵</m:t>
                    </m:r>
                  </m:oMath>
                </a14:m>
                <a:r>
                  <a:rPr lang="zh-CN" altLang="en-US">
                    <a:solidFill>
                      <a:schemeClr val="tx1"/>
                    </a:solidFill>
                    <a:latin typeface="Bookman Old Style" panose="02050604050505020204" pitchFamily="18" charset="0"/>
                    <a:ea typeface="宋体" panose="02010600030101010101" pitchFamily="2" charset="-122"/>
                    <a:cs typeface="Bookman Old Style" panose="02050604050505020204" pitchFamily="18" charset="0"/>
                  </a:rPr>
                  <a:t>或</a:t>
                </a:r>
                <a14:m>
                  <m:oMath xmlns:m="http://schemas.openxmlformats.org/officeDocument/2006/math">
                    <m:r>
                      <a:rPr lang="en-US" altLang="zh-CN" i="1">
                        <a:solidFill>
                          <a:schemeClr val="tx1"/>
                        </a:solidFill>
                        <a:latin typeface="Cambria Math" panose="02040503050406030204" charset="0"/>
                        <a:ea typeface="宋体" panose="02010600030101010101" pitchFamily="2" charset="-122"/>
                        <a:cs typeface="Cambria Math" panose="02040503050406030204" charset="0"/>
                      </a:rPr>
                      <m:t>𝐴</m:t>
                    </m:r>
                    <m:r>
                      <a:rPr lang="en-US" altLang="zh-CN" i="1">
                        <a:solidFill>
                          <a:schemeClr val="tx1"/>
                        </a:solidFill>
                        <a:latin typeface="Cambria Math" panose="02040503050406030204" charset="0"/>
                        <a:ea typeface="MS Mincho" charset="0"/>
                        <a:cs typeface="Cambria Math" panose="02040503050406030204" charset="0"/>
                      </a:rPr>
                      <m:t>→</m:t>
                    </m:r>
                    <m:r>
                      <a:rPr lang="en-US" altLang="zh-CN" i="1">
                        <a:solidFill>
                          <a:schemeClr val="tx1"/>
                        </a:solidFill>
                        <a:latin typeface="Cambria Math" panose="02040503050406030204" charset="0"/>
                        <a:ea typeface="MS Mincho" charset="0"/>
                        <a:cs typeface="Cambria Math" panose="02040503050406030204" charset="0"/>
                      </a:rPr>
                      <m:t>𝛼</m:t>
                    </m:r>
                    <m:r>
                      <a:rPr lang="en-US" altLang="zh-CN" i="1">
                        <a:solidFill>
                          <a:schemeClr val="tx1"/>
                        </a:solidFill>
                        <a:latin typeface="Cambria Math" panose="02040503050406030204" charset="0"/>
                        <a:ea typeface="宋体" panose="02010600030101010101" pitchFamily="2" charset="-122"/>
                        <a:cs typeface="Cambria Math" panose="02040503050406030204" charset="0"/>
                      </a:rPr>
                      <m:t>𝐵</m:t>
                    </m:r>
                    <m:r>
                      <a:rPr lang="en-US" altLang="zh-CN" i="1">
                        <a:solidFill>
                          <a:schemeClr val="tx1"/>
                        </a:solidFill>
                        <a:latin typeface="Cambria Math" panose="02040503050406030204" charset="0"/>
                        <a:ea typeface="MS Mincho" charset="0"/>
                        <a:cs typeface="Cambria Math" panose="02040503050406030204" charset="0"/>
                      </a:rPr>
                      <m:t>𝛾</m:t>
                    </m:r>
                  </m:oMath>
                </a14:m>
                <a:r>
                  <a:rPr lang="zh-CN" altLang="en-US">
                    <a:solidFill>
                      <a:schemeClr val="tx1"/>
                    </a:solidFill>
                    <a:latin typeface="Cambria Math" panose="02040503050406030204" charset="0"/>
                    <a:ea typeface="宋体" panose="02010600030101010101" pitchFamily="2" charset="-122"/>
                    <a:cs typeface="Cambria Math" panose="02040503050406030204" charset="0"/>
                  </a:rPr>
                  <a:t>且</a:t>
                </a:r>
                <a14:m>
                  <m:oMath xmlns:m="http://schemas.openxmlformats.org/officeDocument/2006/math">
                    <m:r>
                      <a:rPr lang="en-US" altLang="zh-CN" i="1">
                        <a:solidFill>
                          <a:schemeClr val="tx1"/>
                        </a:solidFill>
                        <a:latin typeface="Cambria Math" panose="02040503050406030204" charset="0"/>
                        <a:ea typeface="宋体" panose="02010600030101010101" pitchFamily="2" charset="-122"/>
                        <a:cs typeface="Cambria Math" panose="02040503050406030204" charset="0"/>
                      </a:rPr>
                      <m:t>𝜀</m:t>
                    </m:r>
                    <m:r>
                      <a:rPr lang="en-US" altLang="zh-CN"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i="1">
                        <a:solidFill>
                          <a:schemeClr val="tx1"/>
                        </a:solidFill>
                        <a:latin typeface="Cambria Math" panose="02040503050406030204" charset="0"/>
                        <a:ea typeface="宋体" panose="02010600030101010101" pitchFamily="2" charset="-122"/>
                        <a:cs typeface="Cambria Math" panose="02040503050406030204" charset="0"/>
                      </a:rPr>
                      <m:t>𝐹𝑖𝑟𝑠𝑡</m:t>
                    </m:r>
                    <m:r>
                      <a:rPr lang="en-US" altLang="zh-CN"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i="1">
                        <a:solidFill>
                          <a:schemeClr val="tx1"/>
                        </a:solidFill>
                        <a:latin typeface="Cambria Math" panose="02040503050406030204" charset="0"/>
                        <a:ea typeface="MS Mincho" charset="0"/>
                        <a:cs typeface="Cambria Math" panose="02040503050406030204" charset="0"/>
                      </a:rPr>
                      <m:t>𝛾</m:t>
                    </m:r>
                    <m:r>
                      <a:rPr lang="en-US" altLang="zh-CN" i="1">
                        <a:solidFill>
                          <a:schemeClr val="tx1"/>
                        </a:solidFill>
                        <a:latin typeface="Cambria Math" panose="02040503050406030204" charset="0"/>
                        <a:ea typeface="MS Mincho" charset="0"/>
                        <a:cs typeface="Cambria Math" panose="02040503050406030204" charset="0"/>
                      </a:rPr>
                      <m:t>)</m:t>
                    </m:r>
                  </m:oMath>
                </a14:m>
                <a:r>
                  <a:rPr lang="zh-CN" altLang="en-US">
                    <a:solidFill>
                      <a:schemeClr val="tx1"/>
                    </a:solidFill>
                    <a:latin typeface="Cambria Math" panose="02040503050406030204" charset="0"/>
                    <a:ea typeface="宋体" panose="02010600030101010101" pitchFamily="2" charset="-122"/>
                    <a:cs typeface="Cambria Math" panose="02040503050406030204" charset="0"/>
                  </a:rPr>
                  <a:t>，得到</a:t>
                </a:r>
                <a14:m>
                  <m:oMath xmlns:m="http://schemas.openxmlformats.org/officeDocument/2006/math">
                    <m:r>
                      <a:rPr lang="en-US" altLang="zh-CN" i="1">
                        <a:solidFill>
                          <a:schemeClr val="tx1"/>
                        </a:solidFill>
                        <a:latin typeface="Cambria Math" panose="02040503050406030204" charset="0"/>
                        <a:ea typeface="宋体" panose="02010600030101010101" pitchFamily="2" charset="-122"/>
                        <a:cs typeface="Cambria Math" panose="02040503050406030204" charset="0"/>
                      </a:rPr>
                      <m:t>𝐹𝑜𝑙𝑙𝑜𝑤</m:t>
                    </m:r>
                    <m:r>
                      <a:rPr lang="en-US" altLang="zh-CN"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i="1">
                        <a:solidFill>
                          <a:schemeClr val="tx1"/>
                        </a:solidFill>
                        <a:latin typeface="Cambria Math" panose="02040503050406030204" charset="0"/>
                        <a:ea typeface="宋体" panose="02010600030101010101" pitchFamily="2" charset="-122"/>
                        <a:cs typeface="Cambria Math" panose="02040503050406030204" charset="0"/>
                      </a:rPr>
                      <m:t>𝐴</m:t>
                    </m:r>
                    <m:r>
                      <a:rPr lang="en-US" altLang="zh-CN"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i="1">
                        <a:solidFill>
                          <a:schemeClr val="tx1"/>
                        </a:solidFill>
                        <a:latin typeface="Cambria Math" panose="02040503050406030204" charset="0"/>
                        <a:ea typeface="宋体" panose="02010600030101010101" pitchFamily="2" charset="-122"/>
                        <a:cs typeface="Cambria Math" panose="02040503050406030204" charset="0"/>
                      </a:rPr>
                      <m:t>𝐹𝑜𝑙𝑙𝑜𝑤</m:t>
                    </m:r>
                    <m:r>
                      <a:rPr lang="en-US" altLang="zh-CN"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i="1">
                        <a:solidFill>
                          <a:srgbClr val="FF0000"/>
                        </a:solidFill>
                        <a:latin typeface="Cambria Math" panose="02040503050406030204" charset="0"/>
                        <a:ea typeface="宋体" panose="02010600030101010101" pitchFamily="2" charset="-122"/>
                        <a:cs typeface="Cambria Math" panose="02040503050406030204" charset="0"/>
                      </a:rPr>
                      <m:t>𝐵</m:t>
                    </m:r>
                    <m:r>
                      <a:rPr lang="en-US" altLang="zh-CN" i="1">
                        <a:solidFill>
                          <a:schemeClr val="tx1"/>
                        </a:solidFill>
                        <a:latin typeface="Cambria Math" panose="02040503050406030204" charset="0"/>
                        <a:ea typeface="宋体" panose="02010600030101010101" pitchFamily="2" charset="-122"/>
                        <a:cs typeface="Cambria Math" panose="02040503050406030204" charset="0"/>
                      </a:rPr>
                      <m:t>)</m:t>
                    </m:r>
                  </m:oMath>
                </a14:m>
                <a:endParaRPr lang="en-US" altLang="zh-CN" i="1">
                  <a:solidFill>
                    <a:schemeClr val="tx1"/>
                  </a:solidFill>
                  <a:latin typeface="Cambria Math" panose="02040503050406030204" charset="0"/>
                  <a:ea typeface="宋体" panose="02010600030101010101" pitchFamily="2" charset="-122"/>
                  <a:cs typeface="Cambria Math" panose="02040503050406030204" charset="0"/>
                </a:endParaRPr>
              </a:p>
              <a:p>
                <a:pPr lvl="1"/>
                <a14:m>
                  <m:oMath xmlns:m="http://schemas.openxmlformats.org/officeDocument/2006/math">
                    <m:r>
                      <a:rPr lang="en-US" altLang="zh-CN" i="1">
                        <a:solidFill>
                          <a:srgbClr val="0000FF"/>
                        </a:solidFill>
                        <a:latin typeface="Cambria Math" panose="02040503050406030204" charset="0"/>
                        <a:ea typeface="宋体" panose="02010600030101010101" pitchFamily="2" charset="-122"/>
                        <a:cs typeface="Cambria Math" panose="02040503050406030204" charset="0"/>
                      </a:rPr>
                      <m:t>𝑐</m:t>
                    </m:r>
                    <m:r>
                      <a:rPr lang="en-US" altLang="zh-CN"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i="1">
                        <a:solidFill>
                          <a:schemeClr val="tx1"/>
                        </a:solidFill>
                        <a:latin typeface="Cambria Math" panose="02040503050406030204" charset="0"/>
                        <a:ea typeface="宋体" panose="02010600030101010101" pitchFamily="2" charset="-122"/>
                        <a:cs typeface="Cambria Math" panose="02040503050406030204" charset="0"/>
                      </a:rPr>
                      <m:t>𝐹𝑜𝑙𝑙𝑜𝑤</m:t>
                    </m:r>
                    <m:r>
                      <a:rPr lang="en-US" altLang="zh-CN"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i="1">
                        <a:solidFill>
                          <a:srgbClr val="0000FF"/>
                        </a:solidFill>
                        <a:latin typeface="Cambria Math" panose="02040503050406030204" charset="0"/>
                        <a:ea typeface="宋体" panose="02010600030101010101" pitchFamily="2" charset="-122"/>
                        <a:cs typeface="Cambria Math" panose="02040503050406030204" charset="0"/>
                      </a:rPr>
                      <m:t>𝐴</m:t>
                    </m:r>
                    <m:r>
                      <a:rPr lang="en-US" altLang="zh-CN" i="1">
                        <a:solidFill>
                          <a:schemeClr val="tx1"/>
                        </a:solidFill>
                        <a:latin typeface="Cambria Math" panose="02040503050406030204" charset="0"/>
                        <a:ea typeface="宋体" panose="02010600030101010101" pitchFamily="2" charset="-122"/>
                        <a:cs typeface="Cambria Math" panose="02040503050406030204" charset="0"/>
                      </a:rPr>
                      <m:t>)</m:t>
                    </m:r>
                  </m:oMath>
                </a14:m>
                <a:r>
                  <a:rPr lang="zh-CN" altLang="en-US">
                    <a:solidFill>
                      <a:schemeClr val="tx1"/>
                    </a:solidFill>
                    <a:latin typeface="Cambria Math" panose="02040503050406030204" charset="0"/>
                    <a:ea typeface="宋体" panose="02010600030101010101" pitchFamily="2" charset="-122"/>
                    <a:cs typeface="Cambria Math" panose="02040503050406030204" charset="0"/>
                  </a:rPr>
                  <a:t>，得到</a:t>
                </a:r>
                <a14:m>
                  <m:oMath xmlns:m="http://schemas.openxmlformats.org/officeDocument/2006/math">
                    <m:r>
                      <a:rPr lang="en-US" altLang="zh-CN" i="1">
                        <a:solidFill>
                          <a:schemeClr val="tx1"/>
                        </a:solidFill>
                        <a:latin typeface="Cambria Math" panose="02040503050406030204" charset="0"/>
                        <a:ea typeface="宋体" panose="02010600030101010101" pitchFamily="2" charset="-122"/>
                        <a:cs typeface="Cambria Math" panose="02040503050406030204" charset="0"/>
                      </a:rPr>
                      <m:t>𝑆</m:t>
                    </m:r>
                    <m:box>
                      <m:boxPr>
                        <m:noBreak m:val="on"/>
                        <m:ctrlPr>
                          <a:rPr lang="en-US" altLang="zh-CN" i="1">
                            <a:solidFill>
                              <a:schemeClr val="tx1"/>
                            </a:solidFill>
                            <a:latin typeface="Cambria Math" panose="02040503050406030204" pitchFamily="18" charset="0"/>
                            <a:ea typeface="宋体" panose="02010600030101010101" pitchFamily="2" charset="-122"/>
                            <a:cs typeface="Cambria Math" panose="02040503050406030204" charset="0"/>
                          </a:rPr>
                        </m:ctrlPr>
                      </m:boxPr>
                      <m:e>
                        <m:groupChr>
                          <m:groupChrPr>
                            <m:chr m:val="⇒"/>
                            <m:vertJc m:val="bot"/>
                            <m:ctrlPr>
                              <a:rPr lang="en-US" altLang="zh-CN" i="1">
                                <a:solidFill>
                                  <a:schemeClr val="tx1"/>
                                </a:solidFill>
                                <a:latin typeface="Cambria Math" panose="02040503050406030204" pitchFamily="18" charset="0"/>
                                <a:ea typeface="宋体" panose="02010600030101010101" pitchFamily="2" charset="-122"/>
                                <a:cs typeface="Cambria Math" panose="02040503050406030204" charset="0"/>
                              </a:rPr>
                            </m:ctrlPr>
                          </m:groupChrPr>
                          <m:e>
                            <m:r>
                              <a:rPr lang="en-US" altLang="zh-CN" i="1">
                                <a:solidFill>
                                  <a:schemeClr val="tx1"/>
                                </a:solidFill>
                                <a:latin typeface="Cambria Math" panose="02040503050406030204" charset="0"/>
                                <a:ea typeface="宋体" panose="02010600030101010101" pitchFamily="2" charset="-122"/>
                                <a:cs typeface="Cambria Math" panose="02040503050406030204" charset="0"/>
                              </a:rPr>
                              <m:t>∗</m:t>
                            </m:r>
                          </m:e>
                        </m:groupChr>
                      </m:e>
                    </m:box>
                    <m:r>
                      <a:rPr lang="en-US" altLang="zh-CN"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i="1">
                        <a:solidFill>
                          <a:srgbClr val="0000FF"/>
                        </a:solidFill>
                        <a:latin typeface="Cambria Math" panose="02040503050406030204" charset="0"/>
                        <a:ea typeface="宋体" panose="02010600030101010101" pitchFamily="2" charset="-122"/>
                        <a:cs typeface="Cambria Math" panose="02040503050406030204" charset="0"/>
                      </a:rPr>
                      <m:t>𝐴𝑐</m:t>
                    </m:r>
                    <m:r>
                      <a:rPr lang="en-US" altLang="zh-CN" i="1">
                        <a:solidFill>
                          <a:schemeClr val="tx1"/>
                        </a:solidFill>
                        <a:latin typeface="Cambria Math" panose="02040503050406030204" charset="0"/>
                        <a:ea typeface="宋体" panose="02010600030101010101" pitchFamily="2" charset="-122"/>
                        <a:cs typeface="Cambria Math" panose="02040503050406030204" charset="0"/>
                      </a:rPr>
                      <m:t>...</m:t>
                    </m:r>
                  </m:oMath>
                </a14:m>
                <a:endParaRPr lang="en-US" altLang="zh-CN" i="1">
                  <a:solidFill>
                    <a:schemeClr val="tx1"/>
                  </a:solidFill>
                  <a:latin typeface="Cambria Math" panose="02040503050406030204" charset="0"/>
                  <a:ea typeface="宋体" panose="02010600030101010101" pitchFamily="2" charset="-122"/>
                  <a:cs typeface="Cambria Math" panose="02040503050406030204" charset="0"/>
                </a:endParaRPr>
              </a:p>
              <a:p>
                <a:pPr lvl="1"/>
                <a14:m>
                  <m:oMath xmlns:m="http://schemas.openxmlformats.org/officeDocument/2006/math">
                    <m:r>
                      <a:rPr lang="en-US" altLang="zh-CN" i="1">
                        <a:solidFill>
                          <a:schemeClr val="tx1"/>
                        </a:solidFill>
                        <a:latin typeface="Cambria Math" panose="02040503050406030204" charset="0"/>
                        <a:ea typeface="宋体" panose="02010600030101010101" pitchFamily="2" charset="-122"/>
                        <a:cs typeface="Cambria Math" panose="02040503050406030204" charset="0"/>
                      </a:rPr>
                      <m:t>𝑆</m:t>
                    </m:r>
                    <m:box>
                      <m:boxPr>
                        <m:noBreak m:val="on"/>
                        <m:ctrlPr>
                          <a:rPr lang="en-US" altLang="zh-CN" i="1">
                            <a:solidFill>
                              <a:schemeClr val="tx1"/>
                            </a:solidFill>
                            <a:latin typeface="Cambria Math" panose="02040503050406030204" pitchFamily="18" charset="0"/>
                            <a:ea typeface="宋体" panose="02010600030101010101" pitchFamily="2" charset="-122"/>
                            <a:cs typeface="Cambria Math" panose="02040503050406030204" charset="0"/>
                          </a:rPr>
                        </m:ctrlPr>
                      </m:boxPr>
                      <m:e>
                        <m:groupChr>
                          <m:groupChrPr>
                            <m:chr m:val="⇒"/>
                            <m:vertJc m:val="bot"/>
                            <m:ctrlPr>
                              <a:rPr lang="en-US" altLang="zh-CN" i="1">
                                <a:solidFill>
                                  <a:schemeClr val="tx1"/>
                                </a:solidFill>
                                <a:latin typeface="Cambria Math" panose="02040503050406030204" pitchFamily="18" charset="0"/>
                                <a:ea typeface="宋体" panose="02010600030101010101" pitchFamily="2" charset="-122"/>
                                <a:cs typeface="Cambria Math" panose="02040503050406030204" charset="0"/>
                              </a:rPr>
                            </m:ctrlPr>
                          </m:groupChrPr>
                          <m:e>
                            <m:r>
                              <a:rPr lang="en-US" altLang="zh-CN" i="1">
                                <a:solidFill>
                                  <a:schemeClr val="tx1"/>
                                </a:solidFill>
                                <a:latin typeface="Cambria Math" panose="02040503050406030204" charset="0"/>
                                <a:ea typeface="宋体" panose="02010600030101010101" pitchFamily="2" charset="-122"/>
                                <a:cs typeface="Cambria Math" panose="02040503050406030204" charset="0"/>
                              </a:rPr>
                              <m:t>∗</m:t>
                            </m:r>
                          </m:e>
                        </m:groupChr>
                      </m:e>
                    </m:box>
                    <m:r>
                      <a:rPr lang="en-US" altLang="zh-CN"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i="1">
                        <a:solidFill>
                          <a:srgbClr val="0000FF"/>
                        </a:solidFill>
                        <a:latin typeface="Cambria Math" panose="02040503050406030204" charset="0"/>
                        <a:ea typeface="宋体" panose="02010600030101010101" pitchFamily="2" charset="-122"/>
                        <a:cs typeface="Cambria Math" panose="02040503050406030204" charset="0"/>
                      </a:rPr>
                      <m:t>𝐴𝑐</m:t>
                    </m:r>
                    <m:r>
                      <a:rPr lang="en-US" altLang="zh-CN" i="1">
                        <a:solidFill>
                          <a:schemeClr val="tx1"/>
                        </a:solidFill>
                        <a:latin typeface="Cambria Math" panose="02040503050406030204" charset="0"/>
                        <a:ea typeface="宋体" panose="02010600030101010101" pitchFamily="2" charset="-122"/>
                        <a:cs typeface="Cambria Math" panose="02040503050406030204" charset="0"/>
                      </a:rPr>
                      <m:t>...</m:t>
                    </m:r>
                    <m:box>
                      <m:boxPr>
                        <m:noBreak m:val="on"/>
                        <m:ctrlPr>
                          <a:rPr lang="en-US" altLang="zh-CN" i="1">
                            <a:solidFill>
                              <a:schemeClr val="tx1"/>
                            </a:solidFill>
                            <a:latin typeface="Cambria Math" panose="02040503050406030204" pitchFamily="18" charset="0"/>
                            <a:ea typeface="宋体" panose="02010600030101010101" pitchFamily="2" charset="-122"/>
                            <a:cs typeface="Cambria Math" panose="02040503050406030204" charset="0"/>
                          </a:rPr>
                        </m:ctrlPr>
                      </m:boxPr>
                      <m:e>
                        <m:groupChr>
                          <m:groupChrPr>
                            <m:chr m:val="⇒"/>
                            <m:vertJc m:val="bot"/>
                            <m:ctrlPr>
                              <a:rPr lang="en-US" altLang="zh-CN" i="1">
                                <a:solidFill>
                                  <a:schemeClr val="tx1"/>
                                </a:solidFill>
                                <a:latin typeface="Cambria Math" panose="02040503050406030204" pitchFamily="18" charset="0"/>
                                <a:ea typeface="宋体" panose="02010600030101010101" pitchFamily="2" charset="-122"/>
                                <a:cs typeface="Cambria Math" panose="02040503050406030204" charset="0"/>
                              </a:rPr>
                            </m:ctrlPr>
                          </m:groupChrPr>
                          <m:e>
                            <m:r>
                              <a:rPr lang="en-US" altLang="zh-CN" i="1">
                                <a:solidFill>
                                  <a:schemeClr val="tx1"/>
                                </a:solidFill>
                                <a:latin typeface="Cambria Math" panose="02040503050406030204" charset="0"/>
                                <a:ea typeface="宋体" panose="02010600030101010101" pitchFamily="2" charset="-122"/>
                                <a:cs typeface="Cambria Math" panose="02040503050406030204" charset="0"/>
                              </a:rPr>
                              <m:t>∗</m:t>
                            </m:r>
                          </m:e>
                        </m:groupChr>
                      </m:e>
                    </m:box>
                    <m:r>
                      <a:rPr lang="en-US" altLang="zh-CN"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i="1">
                        <a:solidFill>
                          <a:schemeClr val="tx1"/>
                        </a:solidFill>
                        <a:latin typeface="Cambria Math" panose="02040503050406030204" charset="0"/>
                        <a:ea typeface="MS Mincho" charset="0"/>
                        <a:cs typeface="Cambria Math" panose="02040503050406030204" charset="0"/>
                      </a:rPr>
                      <m:t>𝛼</m:t>
                    </m:r>
                    <m:r>
                      <a:rPr lang="en-US" altLang="zh-CN" i="1">
                        <a:solidFill>
                          <a:srgbClr val="FF0000"/>
                        </a:solidFill>
                        <a:latin typeface="Cambria Math" panose="02040503050406030204" charset="0"/>
                        <a:ea typeface="宋体" panose="02010600030101010101" pitchFamily="2" charset="-122"/>
                        <a:cs typeface="Cambria Math" panose="02040503050406030204" charset="0"/>
                      </a:rPr>
                      <m:t>𝐵</m:t>
                    </m:r>
                    <m:r>
                      <a:rPr lang="en-US" altLang="zh-CN" i="1">
                        <a:solidFill>
                          <a:schemeClr val="tx1"/>
                        </a:solidFill>
                        <a:latin typeface="Cambria Math" panose="02040503050406030204" charset="0"/>
                        <a:ea typeface="MS Mincho" charset="0"/>
                        <a:cs typeface="Cambria Math" panose="02040503050406030204" charset="0"/>
                      </a:rPr>
                      <m:t>𝛾</m:t>
                    </m:r>
                    <m:r>
                      <a:rPr lang="en-US" altLang="zh-CN" i="1">
                        <a:solidFill>
                          <a:srgbClr val="0000FF"/>
                        </a:solidFill>
                        <a:latin typeface="Cambria Math" panose="02040503050406030204" charset="0"/>
                        <a:ea typeface="MS Mincho" charset="0"/>
                        <a:cs typeface="Cambria Math" panose="02040503050406030204" charset="0"/>
                      </a:rPr>
                      <m:t>𝑐</m:t>
                    </m:r>
                    <m:r>
                      <a:rPr lang="en-US" altLang="zh-CN" i="1">
                        <a:solidFill>
                          <a:schemeClr val="tx1"/>
                        </a:solidFill>
                        <a:latin typeface="Cambria Math" panose="02040503050406030204" charset="0"/>
                        <a:ea typeface="MS Mincho" charset="0"/>
                        <a:cs typeface="Cambria Math" panose="02040503050406030204" charset="0"/>
                      </a:rPr>
                      <m:t>...</m:t>
                    </m:r>
                    <m:box>
                      <m:boxPr>
                        <m:noBreak m:val="on"/>
                        <m:ctrlPr>
                          <a:rPr lang="en-US" altLang="zh-CN" i="1">
                            <a:solidFill>
                              <a:schemeClr val="tx1"/>
                            </a:solidFill>
                            <a:latin typeface="Cambria Math" panose="02040503050406030204" pitchFamily="18" charset="0"/>
                            <a:ea typeface="宋体" panose="02010600030101010101" pitchFamily="2" charset="-122"/>
                            <a:cs typeface="Cambria Math" panose="02040503050406030204" charset="0"/>
                          </a:rPr>
                        </m:ctrlPr>
                      </m:boxPr>
                      <m:e>
                        <m:groupChr>
                          <m:groupChrPr>
                            <m:chr m:val="⇒"/>
                            <m:vertJc m:val="bot"/>
                            <m:ctrlPr>
                              <a:rPr lang="en-US" altLang="zh-CN" i="1">
                                <a:solidFill>
                                  <a:schemeClr val="tx1"/>
                                </a:solidFill>
                                <a:latin typeface="Cambria Math" panose="02040503050406030204" pitchFamily="18" charset="0"/>
                                <a:ea typeface="宋体" panose="02010600030101010101" pitchFamily="2" charset="-122"/>
                                <a:cs typeface="Cambria Math" panose="02040503050406030204" charset="0"/>
                              </a:rPr>
                            </m:ctrlPr>
                          </m:groupChrPr>
                          <m:e>
                            <m:r>
                              <a:rPr lang="en-US" altLang="zh-CN" i="1">
                                <a:solidFill>
                                  <a:schemeClr val="tx1"/>
                                </a:solidFill>
                                <a:latin typeface="Cambria Math" panose="02040503050406030204" charset="0"/>
                                <a:ea typeface="宋体" panose="02010600030101010101" pitchFamily="2" charset="-122"/>
                                <a:cs typeface="Cambria Math" panose="02040503050406030204" charset="0"/>
                              </a:rPr>
                              <m:t>∗</m:t>
                            </m:r>
                          </m:e>
                        </m:groupChr>
                      </m:e>
                    </m:box>
                    <m:r>
                      <a:rPr lang="en-US" altLang="zh-CN"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i="1">
                        <a:solidFill>
                          <a:schemeClr val="tx1"/>
                        </a:solidFill>
                        <a:latin typeface="Cambria Math" panose="02040503050406030204" charset="0"/>
                        <a:ea typeface="MS Mincho" charset="0"/>
                        <a:cs typeface="Cambria Math" panose="02040503050406030204" charset="0"/>
                      </a:rPr>
                      <m:t>𝛼</m:t>
                    </m:r>
                    <m:r>
                      <a:rPr lang="en-US" altLang="zh-CN" i="1">
                        <a:solidFill>
                          <a:srgbClr val="FF0000"/>
                        </a:solidFill>
                        <a:latin typeface="Cambria Math" panose="02040503050406030204" charset="0"/>
                        <a:ea typeface="宋体" panose="02010600030101010101" pitchFamily="2" charset="-122"/>
                        <a:cs typeface="Cambria Math" panose="02040503050406030204" charset="0"/>
                      </a:rPr>
                      <m:t>𝐵</m:t>
                    </m:r>
                    <m:r>
                      <a:rPr lang="en-US" altLang="zh-CN" i="1">
                        <a:solidFill>
                          <a:schemeClr val="tx1"/>
                        </a:solidFill>
                        <a:latin typeface="Cambria Math" panose="02040503050406030204" charset="0"/>
                        <a:ea typeface="宋体" panose="02010600030101010101" pitchFamily="2" charset="-122"/>
                        <a:cs typeface="Cambria Math" panose="02040503050406030204" charset="0"/>
                      </a:rPr>
                      <m:t>𝜀</m:t>
                    </m:r>
                    <m:r>
                      <a:rPr lang="en-US" altLang="zh-CN" i="1">
                        <a:solidFill>
                          <a:srgbClr val="0000FF"/>
                        </a:solidFill>
                        <a:latin typeface="Cambria Math" panose="02040503050406030204" charset="0"/>
                        <a:ea typeface="宋体" panose="02010600030101010101" pitchFamily="2" charset="-122"/>
                        <a:cs typeface="Cambria Math" panose="02040503050406030204" charset="0"/>
                      </a:rPr>
                      <m:t>𝑐</m:t>
                    </m:r>
                    <m:r>
                      <a:rPr lang="en-US" altLang="zh-CN" i="1">
                        <a:solidFill>
                          <a:schemeClr val="tx1"/>
                        </a:solidFill>
                        <a:latin typeface="Cambria Math" panose="02040503050406030204" charset="0"/>
                        <a:ea typeface="MS Mincho" charset="0"/>
                        <a:cs typeface="Cambria Math" panose="02040503050406030204" charset="0"/>
                      </a:rPr>
                      <m:t>...</m:t>
                    </m:r>
                    <m:box>
                      <m:boxPr>
                        <m:noBreak m:val="on"/>
                        <m:ctrlPr>
                          <a:rPr lang="en-US" altLang="zh-CN" i="1">
                            <a:solidFill>
                              <a:schemeClr val="tx1"/>
                            </a:solidFill>
                            <a:latin typeface="Cambria Math" panose="02040503050406030204" pitchFamily="18" charset="0"/>
                            <a:ea typeface="宋体" panose="02010600030101010101" pitchFamily="2" charset="-122"/>
                            <a:cs typeface="Cambria Math" panose="02040503050406030204" charset="0"/>
                          </a:rPr>
                        </m:ctrlPr>
                      </m:boxPr>
                      <m:e>
                        <m:groupChr>
                          <m:groupChrPr>
                            <m:chr m:val="⇒"/>
                            <m:vertJc m:val="bot"/>
                            <m:ctrlPr>
                              <a:rPr lang="en-US" altLang="zh-CN" i="1">
                                <a:solidFill>
                                  <a:schemeClr val="tx1"/>
                                </a:solidFill>
                                <a:latin typeface="Cambria Math" panose="02040503050406030204" pitchFamily="18" charset="0"/>
                                <a:ea typeface="宋体" panose="02010600030101010101" pitchFamily="2" charset="-122"/>
                                <a:cs typeface="Cambria Math" panose="02040503050406030204" charset="0"/>
                              </a:rPr>
                            </m:ctrlPr>
                          </m:groupChrPr>
                          <m:e>
                            <m:r>
                              <a:rPr lang="en-US" altLang="zh-CN" i="1">
                                <a:solidFill>
                                  <a:schemeClr val="tx1"/>
                                </a:solidFill>
                                <a:latin typeface="Cambria Math" panose="02040503050406030204" charset="0"/>
                                <a:ea typeface="宋体" panose="02010600030101010101" pitchFamily="2" charset="-122"/>
                                <a:cs typeface="Cambria Math" panose="02040503050406030204" charset="0"/>
                              </a:rPr>
                              <m:t>∗</m:t>
                            </m:r>
                          </m:e>
                        </m:groupChr>
                      </m:e>
                    </m:box>
                    <m:r>
                      <a:rPr lang="en-US" altLang="zh-CN"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i="1">
                        <a:solidFill>
                          <a:schemeClr val="tx1"/>
                        </a:solidFill>
                        <a:latin typeface="Cambria Math" panose="02040503050406030204" charset="0"/>
                        <a:ea typeface="MS Mincho" charset="0"/>
                        <a:cs typeface="Cambria Math" panose="02040503050406030204" charset="0"/>
                      </a:rPr>
                      <m:t>𝛼</m:t>
                    </m:r>
                    <m:r>
                      <a:rPr lang="en-US" altLang="zh-CN" i="1">
                        <a:solidFill>
                          <a:srgbClr val="FF0000"/>
                        </a:solidFill>
                        <a:latin typeface="Cambria Math" panose="02040503050406030204" charset="0"/>
                        <a:ea typeface="宋体" panose="02010600030101010101" pitchFamily="2" charset="-122"/>
                        <a:cs typeface="Cambria Math" panose="02040503050406030204" charset="0"/>
                      </a:rPr>
                      <m:t>𝐵</m:t>
                    </m:r>
                    <m:r>
                      <a:rPr lang="en-US" altLang="zh-CN" i="1">
                        <a:solidFill>
                          <a:srgbClr val="0000FF"/>
                        </a:solidFill>
                        <a:latin typeface="Cambria Math" panose="02040503050406030204" charset="0"/>
                        <a:ea typeface="宋体" panose="02010600030101010101" pitchFamily="2" charset="-122"/>
                        <a:cs typeface="Cambria Math" panose="02040503050406030204" charset="0"/>
                      </a:rPr>
                      <m:t>𝑐</m:t>
                    </m:r>
                    <m:r>
                      <a:rPr lang="en-US" altLang="zh-CN" i="1">
                        <a:solidFill>
                          <a:schemeClr val="tx1"/>
                        </a:solidFill>
                        <a:latin typeface="Cambria Math" panose="02040503050406030204" charset="0"/>
                        <a:ea typeface="MS Mincho" charset="0"/>
                        <a:cs typeface="Cambria Math" panose="02040503050406030204" charset="0"/>
                      </a:rPr>
                      <m:t>...</m:t>
                    </m:r>
                  </m:oMath>
                </a14:m>
                <a:r>
                  <a:rPr lang="zh-CN" altLang="en-US">
                    <a:solidFill>
                      <a:schemeClr val="tx1"/>
                    </a:solidFill>
                    <a:latin typeface="Cambria Math" panose="02040503050406030204" charset="0"/>
                    <a:ea typeface="宋体" panose="02010600030101010101" pitchFamily="2" charset="-122"/>
                    <a:cs typeface="Cambria Math" panose="02040503050406030204" charset="0"/>
                  </a:rPr>
                  <a:t>，得到</a:t>
                </a:r>
                <a14:m>
                  <m:oMath xmlns:m="http://schemas.openxmlformats.org/officeDocument/2006/math">
                    <m:r>
                      <a:rPr lang="en-US" altLang="zh-CN" i="1">
                        <a:solidFill>
                          <a:schemeClr val="tx1"/>
                        </a:solidFill>
                        <a:latin typeface="Cambria Math" panose="02040503050406030204" charset="0"/>
                        <a:ea typeface="宋体" panose="02010600030101010101" pitchFamily="2" charset="-122"/>
                        <a:cs typeface="Cambria Math" panose="02040503050406030204" charset="0"/>
                      </a:rPr>
                      <m:t>𝑐</m:t>
                    </m:r>
                    <m:r>
                      <a:rPr lang="en-US" altLang="zh-CN"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i="1">
                        <a:solidFill>
                          <a:schemeClr val="tx1"/>
                        </a:solidFill>
                        <a:latin typeface="Cambria Math" panose="02040503050406030204" charset="0"/>
                        <a:ea typeface="宋体" panose="02010600030101010101" pitchFamily="2" charset="-122"/>
                        <a:cs typeface="Cambria Math" panose="02040503050406030204" charset="0"/>
                      </a:rPr>
                      <m:t>𝐹𝑜𝑙𝑙𝑜𝑤</m:t>
                    </m:r>
                    <m:r>
                      <a:rPr lang="en-US" altLang="zh-CN"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i="1">
                        <a:solidFill>
                          <a:srgbClr val="FF0000"/>
                        </a:solidFill>
                        <a:latin typeface="Cambria Math" panose="02040503050406030204" charset="0"/>
                        <a:ea typeface="宋体" panose="02010600030101010101" pitchFamily="2" charset="-122"/>
                        <a:cs typeface="Cambria Math" panose="02040503050406030204" charset="0"/>
                      </a:rPr>
                      <m:t>𝐵</m:t>
                    </m:r>
                    <m:r>
                      <a:rPr lang="en-US" altLang="zh-CN" i="1">
                        <a:solidFill>
                          <a:schemeClr val="tx1"/>
                        </a:solidFill>
                        <a:latin typeface="Cambria Math" panose="02040503050406030204" charset="0"/>
                        <a:ea typeface="宋体" panose="02010600030101010101" pitchFamily="2" charset="-122"/>
                        <a:cs typeface="Cambria Math" panose="02040503050406030204" charset="0"/>
                      </a:rPr>
                      <m:t>)</m:t>
                    </m:r>
                  </m:oMath>
                </a14:m>
                <a:endParaRPr lang="zh-CN" altLang="en-US">
                  <a:solidFill>
                    <a:schemeClr val="tx1"/>
                  </a:solidFill>
                  <a:latin typeface="Cambria Math" panose="02040503050406030204" charset="0"/>
                  <a:ea typeface="宋体" panose="02010600030101010101" pitchFamily="2" charset="-122"/>
                  <a:cs typeface="Cambria Math" panose="02040503050406030204" charset="0"/>
                </a:endParaRPr>
              </a:p>
            </p:txBody>
          </p:sp>
        </mc:Choice>
        <mc:Fallback xmlns="">
          <p:sp>
            <p:nvSpPr>
              <p:cNvPr id="3" name="内容占位符 2"/>
              <p:cNvSpPr>
                <a:spLocks noRot="1" noChangeAspect="1" noMove="1" noResize="1" noEditPoints="1" noAdjustHandles="1" noChangeArrowheads="1" noChangeShapeType="1" noTextEdit="1"/>
              </p:cNvSpPr>
              <p:nvPr>
                <p:ph sz="quarter" idx="1"/>
              </p:nvPr>
            </p:nvSpPr>
            <p:spPr>
              <a:blipFill rotWithShape="1">
                <a:blip r:embed="rId2"/>
                <a:stretch>
                  <a:fillRect/>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2DB8D0EF-F4D7-45EC-B64C-F9FFE607579C}"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t>2024/4/6</a:t>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Predict table</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在对文法</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G</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的每个非终结符</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A</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及其任意候选</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都构造出</a:t>
            </a:r>
            <a:r>
              <a:rPr kumimoji="0" lang="en-US" altLang="zh-CN" sz="2800" b="0" i="0" u="none" strike="noStrike" kern="1200" cap="none" spc="0" normalizeH="0" baseline="0" noProof="0" dirty="0">
                <a:ln>
                  <a:noFill/>
                </a:ln>
                <a:solidFill>
                  <a:srgbClr val="0000CC"/>
                </a:solidFill>
                <a:effectLst/>
                <a:uLnTx/>
                <a:uFillTx/>
                <a:latin typeface="+mj-lt"/>
                <a:ea typeface="楷体_GB2312" pitchFamily="49" charset="-122"/>
                <a:cs typeface="+mn-cs"/>
              </a:rPr>
              <a:t>FIRST(</a:t>
            </a:r>
            <a:r>
              <a:rPr kumimoji="0" lang="en-US" altLang="zh-CN" sz="2800" b="0"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800" b="0" i="0" u="none" strike="noStrike" kern="1200" cap="none" spc="0" normalizeH="0" baseline="0" noProof="0" dirty="0">
                <a:ln>
                  <a:noFill/>
                </a:ln>
                <a:solidFill>
                  <a:srgbClr val="0000CC"/>
                </a:solidFill>
                <a:effectLst/>
                <a:uLnTx/>
                <a:uFillTx/>
                <a:latin typeface="+mj-lt"/>
                <a:ea typeface="楷体_GB2312" pitchFamily="49" charset="-122"/>
                <a:cs typeface="+mn-cs"/>
              </a:rPr>
              <a:t>)</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和</a:t>
            </a:r>
            <a:r>
              <a:rPr kumimoji="0" lang="en-US" altLang="zh-CN" sz="2800" b="0" i="0" u="none" strike="noStrike" kern="1200" cap="none" spc="0" normalizeH="0" baseline="0" noProof="0" dirty="0">
                <a:ln>
                  <a:noFill/>
                </a:ln>
                <a:solidFill>
                  <a:srgbClr val="0000CC"/>
                </a:solidFill>
                <a:effectLst/>
                <a:uLnTx/>
                <a:uFillTx/>
                <a:latin typeface="+mj-lt"/>
                <a:ea typeface="楷体_GB2312" pitchFamily="49" charset="-122"/>
                <a:cs typeface="+mn-cs"/>
              </a:rPr>
              <a:t>FOLLOW(A)</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之后，用它们来构造</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G</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的分析表</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M[</a:t>
            </a:r>
            <a:r>
              <a:rPr kumimoji="0" lang="en-US" altLang="zh-CN" sz="2800" b="0" i="0" u="none" strike="noStrike" kern="1200" cap="none" spc="0" normalizeH="0" baseline="0" noProof="0" dirty="0" err="1">
                <a:ln>
                  <a:noFill/>
                </a:ln>
                <a:solidFill>
                  <a:schemeClr val="tx1"/>
                </a:solidFill>
                <a:effectLst/>
                <a:uLnTx/>
                <a:uFillTx/>
                <a:latin typeface="+mj-lt"/>
                <a:ea typeface="楷体_GB2312" pitchFamily="49" charset="-122"/>
                <a:cs typeface="+mn-cs"/>
              </a:rPr>
              <a:t>A,a</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1" i="0" u="none" strike="noStrike" kern="1200" cap="none" spc="0" normalizeH="0" baseline="0" noProof="0" dirty="0">
                <a:ln>
                  <a:noFill/>
                </a:ln>
                <a:solidFill>
                  <a:schemeClr val="tx1"/>
                </a:solidFill>
                <a:effectLst/>
                <a:uLnTx/>
                <a:uFillTx/>
                <a:latin typeface="+mj-lt"/>
                <a:ea typeface="楷体_GB2312" pitchFamily="49" charset="-122"/>
                <a:cs typeface="+mn-cs"/>
              </a:rPr>
              <a:t>对文法</a:t>
            </a:r>
            <a:r>
              <a:rPr kumimoji="0" lang="en-US" altLang="zh-CN" sz="2400" b="1" i="0" u="none" strike="noStrike" kern="1200" cap="none" spc="0" normalizeH="0" baseline="0" noProof="0" dirty="0">
                <a:ln>
                  <a:noFill/>
                </a:ln>
                <a:solidFill>
                  <a:schemeClr val="tx1"/>
                </a:solidFill>
                <a:effectLst/>
                <a:uLnTx/>
                <a:uFillTx/>
                <a:latin typeface="+mj-lt"/>
                <a:ea typeface="楷体_GB2312" pitchFamily="49" charset="-122"/>
                <a:cs typeface="+mn-cs"/>
              </a:rPr>
              <a:t>G</a:t>
            </a:r>
            <a:r>
              <a:rPr kumimoji="0" lang="zh-CN" altLang="en-US" sz="2400" b="1" i="0" u="none" strike="noStrike" kern="1200" cap="none" spc="0" normalizeH="0" baseline="0" noProof="0" dirty="0">
                <a:ln>
                  <a:noFill/>
                </a:ln>
                <a:solidFill>
                  <a:schemeClr val="tx1"/>
                </a:solidFill>
                <a:effectLst/>
                <a:uLnTx/>
                <a:uFillTx/>
                <a:latin typeface="+mj-lt"/>
                <a:ea typeface="楷体_GB2312" pitchFamily="49" charset="-122"/>
                <a:cs typeface="+mn-cs"/>
              </a:rPr>
              <a:t>的每个产生式</a:t>
            </a: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rPr>
              <a:t>A→</a:t>
            </a: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zh-CN" altLang="en-US" sz="2400" b="1" i="0" u="none" strike="noStrike" kern="1200" cap="none" spc="0" normalizeH="0" baseline="0" noProof="0" dirty="0">
                <a:ln>
                  <a:noFill/>
                </a:ln>
                <a:solidFill>
                  <a:schemeClr val="tx1"/>
                </a:solidFill>
                <a:effectLst/>
                <a:uLnTx/>
                <a:uFillTx/>
                <a:latin typeface="+mj-lt"/>
                <a:ea typeface="楷体_GB2312" pitchFamily="49" charset="-122"/>
                <a:cs typeface="+mn-cs"/>
              </a:rPr>
              <a:t>执行第</a:t>
            </a:r>
            <a:r>
              <a:rPr kumimoji="0" lang="en-US" altLang="zh-CN" sz="2400" b="1" i="0" u="none" strike="noStrike" kern="1200" cap="none" spc="0" normalizeH="0" baseline="0" noProof="0" dirty="0">
                <a:ln>
                  <a:noFill/>
                </a:ln>
                <a:solidFill>
                  <a:schemeClr val="tx1"/>
                </a:solidFill>
                <a:effectLst/>
                <a:uLnTx/>
                <a:uFillTx/>
                <a:latin typeface="+mj-lt"/>
                <a:ea typeface="楷体_GB2312" pitchFamily="49" charset="-122"/>
                <a:cs typeface="+mn-cs"/>
              </a:rPr>
              <a:t>2</a:t>
            </a:r>
            <a:r>
              <a:rPr kumimoji="0" lang="zh-CN" altLang="en-US" sz="2400" b="1" i="0" u="none" strike="noStrike" kern="1200" cap="none" spc="0" normalizeH="0" baseline="0" noProof="0" dirty="0">
                <a:ln>
                  <a:noFill/>
                </a:ln>
                <a:solidFill>
                  <a:schemeClr val="tx1"/>
                </a:solidFill>
                <a:effectLst/>
                <a:uLnTx/>
                <a:uFillTx/>
                <a:latin typeface="+mj-lt"/>
                <a:ea typeface="楷体_GB2312" pitchFamily="49" charset="-122"/>
                <a:cs typeface="+mn-cs"/>
              </a:rPr>
              <a:t>步和第</a:t>
            </a:r>
            <a:r>
              <a:rPr kumimoji="0" lang="en-US" altLang="zh-CN" sz="2400" b="1" i="0" u="none" strike="noStrike" kern="1200" cap="none" spc="0" normalizeH="0" baseline="0" noProof="0" dirty="0">
                <a:ln>
                  <a:noFill/>
                </a:ln>
                <a:solidFill>
                  <a:schemeClr val="tx1"/>
                </a:solidFill>
                <a:effectLst/>
                <a:uLnTx/>
                <a:uFillTx/>
                <a:latin typeface="+mj-lt"/>
                <a:ea typeface="楷体_GB2312" pitchFamily="49" charset="-122"/>
                <a:cs typeface="+mn-cs"/>
              </a:rPr>
              <a:t>3</a:t>
            </a:r>
            <a:r>
              <a:rPr kumimoji="0" lang="zh-CN" altLang="en-US" sz="2400" b="1" i="0" u="none" strike="noStrike" kern="1200" cap="none" spc="0" normalizeH="0" baseline="0" noProof="0" dirty="0">
                <a:ln>
                  <a:noFill/>
                </a:ln>
                <a:solidFill>
                  <a:schemeClr val="tx1"/>
                </a:solidFill>
                <a:effectLst/>
                <a:uLnTx/>
                <a:uFillTx/>
                <a:latin typeface="+mj-lt"/>
                <a:ea typeface="楷体_GB2312" pitchFamily="49" charset="-122"/>
                <a:cs typeface="+mn-cs"/>
              </a:rPr>
              <a:t>步</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endParaRPr kumimoji="0" lang="en-US" altLang="zh-CN" sz="2400" b="1"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1" i="0" u="none" strike="noStrike" kern="1200" cap="none" spc="0" normalizeH="0" baseline="0" noProof="0" dirty="0">
                <a:ln>
                  <a:noFill/>
                </a:ln>
                <a:solidFill>
                  <a:schemeClr val="tx1"/>
                </a:solidFill>
                <a:effectLst/>
                <a:uLnTx/>
                <a:uFillTx/>
                <a:latin typeface="+mj-lt"/>
                <a:ea typeface="楷体_GB2312" pitchFamily="49" charset="-122"/>
                <a:cs typeface="+mn-cs"/>
              </a:rPr>
              <a:t>对每个终结符</a:t>
            </a: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rPr>
              <a:t>a </a:t>
            </a: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rPr>
              <a:t>FIRST(</a:t>
            </a: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rPr>
              <a:t>)</a:t>
            </a:r>
            <a:r>
              <a:rPr kumimoji="0" lang="zh-CN" altLang="en-US" sz="2400" b="1" i="0" u="none" strike="noStrike" kern="1200" cap="none" spc="0" normalizeH="0" baseline="0" noProof="0" dirty="0">
                <a:ln>
                  <a:noFill/>
                </a:ln>
                <a:solidFill>
                  <a:srgbClr val="0000CC"/>
                </a:solidFill>
                <a:effectLst/>
                <a:uLnTx/>
                <a:uFillTx/>
                <a:latin typeface="+mj-lt"/>
                <a:ea typeface="楷体_GB2312" pitchFamily="49" charset="-122"/>
                <a:cs typeface="+mn-cs"/>
              </a:rPr>
              <a:t>，把</a:t>
            </a: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rPr>
              <a:t>A→</a:t>
            </a: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zh-CN" altLang="en-US" sz="2400" b="1" i="0" u="none" strike="noStrike" kern="1200" cap="none" spc="0" normalizeH="0" baseline="0" noProof="0" dirty="0">
                <a:ln>
                  <a:noFill/>
                </a:ln>
                <a:solidFill>
                  <a:srgbClr val="0000CC"/>
                </a:solidFill>
                <a:effectLst/>
                <a:uLnTx/>
                <a:uFillTx/>
                <a:latin typeface="+mj-lt"/>
                <a:ea typeface="楷体_GB2312" pitchFamily="49" charset="-122"/>
                <a:cs typeface="+mn-cs"/>
              </a:rPr>
              <a:t>加至</a:t>
            </a: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rPr>
              <a:t>M[</a:t>
            </a:r>
            <a:r>
              <a:rPr kumimoji="0" lang="en-US" altLang="zh-CN" sz="2400" b="1" i="0" u="none" strike="noStrike" kern="1200" cap="none" spc="0" normalizeH="0" baseline="0" noProof="0" dirty="0" err="1">
                <a:ln>
                  <a:noFill/>
                </a:ln>
                <a:solidFill>
                  <a:srgbClr val="0000CC"/>
                </a:solidFill>
                <a:effectLst/>
                <a:uLnTx/>
                <a:uFillTx/>
                <a:latin typeface="+mj-lt"/>
                <a:ea typeface="楷体_GB2312" pitchFamily="49" charset="-122"/>
                <a:cs typeface="+mn-cs"/>
              </a:rPr>
              <a:t>A,a</a:t>
            </a: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rPr>
              <a:t>]</a:t>
            </a:r>
            <a:r>
              <a:rPr kumimoji="0" lang="zh-CN" altLang="en-US" sz="2400" b="1" i="0" u="none" strike="noStrike" kern="1200" cap="none" spc="0" normalizeH="0" baseline="0" noProof="0" dirty="0">
                <a:ln>
                  <a:noFill/>
                </a:ln>
                <a:solidFill>
                  <a:srgbClr val="0000CC"/>
                </a:solidFill>
                <a:effectLst/>
                <a:uLnTx/>
                <a:uFillTx/>
                <a:latin typeface="+mj-lt"/>
                <a:ea typeface="楷体_GB2312" pitchFamily="49" charset="-122"/>
                <a:cs typeface="+mn-cs"/>
              </a:rPr>
              <a:t>中</a:t>
            </a:r>
            <a:endParaRPr kumimoji="0" lang="zh-CN" altLang="en-US" sz="2400" b="1" i="0" u="none" strike="noStrike" kern="1200" cap="none" spc="0" normalizeH="0" baseline="0" noProof="0" dirty="0">
              <a:ln>
                <a:noFill/>
              </a:ln>
              <a:solidFill>
                <a:schemeClr val="tx2"/>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endParaRPr kumimoji="0" lang="en-US" altLang="zh-CN" sz="2400" b="1"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1" i="0" u="none" strike="noStrike" kern="1200" cap="none" spc="0" normalizeH="0" baseline="0" noProof="0" dirty="0">
                <a:ln>
                  <a:noFill/>
                </a:ln>
                <a:solidFill>
                  <a:schemeClr val="tx1"/>
                </a:solidFill>
                <a:effectLst/>
                <a:uLnTx/>
                <a:uFillTx/>
                <a:latin typeface="+mj-lt"/>
                <a:ea typeface="楷体_GB2312" pitchFamily="49" charset="-122"/>
                <a:cs typeface="+mn-cs"/>
              </a:rPr>
              <a:t>若</a:t>
            </a:r>
            <a:r>
              <a:rPr kumimoji="0" lang="zh-CN" altLang="en-US" sz="2400" b="1"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rPr>
              <a:t>FIRST(</a:t>
            </a: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rPr>
              <a:t>)</a:t>
            </a:r>
            <a:r>
              <a:rPr kumimoji="0" lang="zh-CN" altLang="en-US" sz="2400" b="1" i="0" u="none" strike="noStrike" kern="1200" cap="none" spc="0" normalizeH="0" baseline="0" noProof="0" dirty="0">
                <a:ln>
                  <a:noFill/>
                </a:ln>
                <a:solidFill>
                  <a:srgbClr val="0000CC"/>
                </a:solidFill>
                <a:effectLst/>
                <a:uLnTx/>
                <a:uFillTx/>
                <a:latin typeface="+mj-lt"/>
                <a:ea typeface="楷体_GB2312" pitchFamily="49" charset="-122"/>
                <a:cs typeface="+mn-cs"/>
              </a:rPr>
              <a:t>，则对任何</a:t>
            </a:r>
            <a:r>
              <a:rPr kumimoji="0" lang="en-US" altLang="zh-CN" sz="2400" b="1" i="0" u="none" strike="noStrike" kern="1200" cap="none" spc="0" normalizeH="0" baseline="0" noProof="0" dirty="0" err="1">
                <a:ln>
                  <a:noFill/>
                </a:ln>
                <a:solidFill>
                  <a:srgbClr val="0000CC"/>
                </a:solidFill>
                <a:effectLst/>
                <a:uLnTx/>
                <a:uFillTx/>
                <a:latin typeface="+mj-lt"/>
                <a:ea typeface="楷体_GB2312" pitchFamily="49" charset="-122"/>
                <a:cs typeface="+mn-cs"/>
              </a:rPr>
              <a:t>b</a:t>
            </a:r>
            <a:r>
              <a:rPr kumimoji="0" lang="en-US" altLang="zh-CN" sz="2400" b="1" i="0" u="none" strike="noStrike" kern="1200" cap="none" spc="0" normalizeH="0" baseline="0" noProof="0" dirty="0" err="1">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400" b="1" i="0" u="none" strike="noStrike" kern="1200" cap="none" spc="0" normalizeH="0" baseline="0" noProof="0" dirty="0" err="1">
                <a:ln>
                  <a:noFill/>
                </a:ln>
                <a:solidFill>
                  <a:srgbClr val="0000CC"/>
                </a:solidFill>
                <a:effectLst/>
                <a:uLnTx/>
                <a:uFillTx/>
                <a:latin typeface="+mj-lt"/>
                <a:ea typeface="楷体_GB2312" pitchFamily="49" charset="-122"/>
                <a:cs typeface="+mn-cs"/>
              </a:rPr>
              <a:t>FOLLOW</a:t>
            </a: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rPr>
              <a:t>(A)</a:t>
            </a:r>
            <a:r>
              <a:rPr kumimoji="0" lang="zh-CN" altLang="en-US" sz="2400" b="1" i="0" u="none" strike="noStrike" kern="1200" cap="none" spc="0" normalizeH="0" baseline="0" noProof="0" dirty="0">
                <a:ln>
                  <a:noFill/>
                </a:ln>
                <a:solidFill>
                  <a:srgbClr val="0000CC"/>
                </a:solidFill>
                <a:effectLst/>
                <a:uLnTx/>
                <a:uFillTx/>
                <a:latin typeface="+mj-lt"/>
                <a:ea typeface="楷体_GB2312" pitchFamily="49" charset="-122"/>
                <a:cs typeface="+mn-cs"/>
              </a:rPr>
              <a:t>把</a:t>
            </a: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rPr>
              <a:t>A→</a:t>
            </a: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zh-CN" altLang="en-US" sz="2400" b="1" i="0" u="none" strike="noStrike" kern="1200" cap="none" spc="0" normalizeH="0" baseline="0" noProof="0" dirty="0">
                <a:ln>
                  <a:noFill/>
                </a:ln>
                <a:solidFill>
                  <a:srgbClr val="0000CC"/>
                </a:solidFill>
                <a:effectLst/>
                <a:uLnTx/>
                <a:uFillTx/>
                <a:latin typeface="+mj-lt"/>
                <a:ea typeface="楷体_GB2312" pitchFamily="49" charset="-122"/>
                <a:cs typeface="+mn-cs"/>
              </a:rPr>
              <a:t>加至</a:t>
            </a: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rPr>
              <a:t>M[</a:t>
            </a:r>
            <a:r>
              <a:rPr kumimoji="0" lang="en-US" altLang="zh-CN" sz="2400" b="1" i="0" u="none" strike="noStrike" kern="1200" cap="none" spc="0" normalizeH="0" baseline="0" noProof="0" dirty="0" err="1">
                <a:ln>
                  <a:noFill/>
                </a:ln>
                <a:solidFill>
                  <a:srgbClr val="0000CC"/>
                </a:solidFill>
                <a:effectLst/>
                <a:uLnTx/>
                <a:uFillTx/>
                <a:latin typeface="+mj-lt"/>
                <a:ea typeface="楷体_GB2312" pitchFamily="49" charset="-122"/>
                <a:cs typeface="+mn-cs"/>
              </a:rPr>
              <a:t>A,b</a:t>
            </a: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rPr>
              <a:t>]</a:t>
            </a:r>
            <a:r>
              <a:rPr kumimoji="0" lang="zh-CN" altLang="en-US" sz="2400" b="1" i="0" u="none" strike="noStrike" kern="1200" cap="none" spc="0" normalizeH="0" baseline="0" noProof="0" dirty="0">
                <a:ln>
                  <a:noFill/>
                </a:ln>
                <a:solidFill>
                  <a:srgbClr val="0000CC"/>
                </a:solidFill>
                <a:effectLst/>
                <a:uLnTx/>
                <a:uFillTx/>
                <a:latin typeface="+mj-lt"/>
                <a:ea typeface="楷体_GB2312" pitchFamily="49" charset="-122"/>
                <a:cs typeface="+mn-cs"/>
              </a:rPr>
              <a:t>中</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endPar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1" i="0" u="none" strike="noStrike" kern="1200" cap="none" spc="0" normalizeH="0" baseline="0" noProof="0" dirty="0">
                <a:ln>
                  <a:noFill/>
                </a:ln>
                <a:solidFill>
                  <a:srgbClr val="0000CC"/>
                </a:solidFill>
                <a:effectLst/>
                <a:uLnTx/>
                <a:uFillTx/>
                <a:latin typeface="+mj-lt"/>
                <a:ea typeface="楷体_GB2312" pitchFamily="49" charset="-122"/>
                <a:cs typeface="+mn-cs"/>
              </a:rPr>
              <a:t>把所有无定义的</a:t>
            </a: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rPr>
              <a:t>M[</a:t>
            </a:r>
            <a:r>
              <a:rPr kumimoji="0" lang="en-US" altLang="zh-CN" sz="2400" b="1" i="0" u="none" strike="noStrike" kern="1200" cap="none" spc="0" normalizeH="0" baseline="0" noProof="0" dirty="0" err="1">
                <a:ln>
                  <a:noFill/>
                </a:ln>
                <a:solidFill>
                  <a:srgbClr val="0000CC"/>
                </a:solidFill>
                <a:effectLst/>
                <a:uLnTx/>
                <a:uFillTx/>
                <a:latin typeface="+mj-lt"/>
                <a:ea typeface="楷体_GB2312" pitchFamily="49" charset="-122"/>
                <a:cs typeface="+mn-cs"/>
              </a:rPr>
              <a:t>A,a</a:t>
            </a: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rPr>
              <a:t>]</a:t>
            </a:r>
            <a:r>
              <a:rPr kumimoji="0" lang="zh-CN" altLang="en-US" sz="2400" b="1" i="0" u="none" strike="noStrike" kern="1200" cap="none" spc="0" normalizeH="0" baseline="0" noProof="0" dirty="0">
                <a:ln>
                  <a:noFill/>
                </a:ln>
                <a:solidFill>
                  <a:srgbClr val="0000CC"/>
                </a:solidFill>
                <a:effectLst/>
                <a:uLnTx/>
                <a:uFillTx/>
                <a:latin typeface="+mj-lt"/>
                <a:ea typeface="楷体_GB2312" pitchFamily="49" charset="-122"/>
                <a:cs typeface="+mn-cs"/>
              </a:rPr>
              <a:t>标上“出错标志”</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66564"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2024/4/6</a:t>
            </a:fld>
            <a:endParaRPr lang="zh-TW" altLang="en-US" sz="1400" dirty="0">
              <a:solidFill>
                <a:schemeClr val="tx2"/>
              </a:solidFill>
            </a:endParaRPr>
          </a:p>
        </p:txBody>
      </p:sp>
      <p:sp>
        <p:nvSpPr>
          <p:cNvPr id="66565"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55</a:t>
            </a:fld>
            <a:endParaRPr lang="zh-TW" altLang="en-US" sz="1400" dirty="0">
              <a:solidFill>
                <a:schemeClr val="tx2"/>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Example</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675005"/>
          </a:xfrm>
        </p:spPr>
        <p:txBody>
          <a:bodyPr vert="horz" wrap="square" lIns="91440" tIns="45720" rIns="91440" bIns="45720" numCol="1" anchor="t" anchorCtr="0" compatLnSpc="1"/>
          <a:lstStyle/>
          <a:p>
            <a:pPr marL="609600" marR="0" lvl="0" indent="-609600" algn="l" defTabSz="914400" rtl="0" eaLnBrk="0" fontAlgn="base" latinLnBrk="0" hangingPunct="0">
              <a:lnSpc>
                <a:spcPct val="120000"/>
              </a:lnSpc>
              <a:spcBef>
                <a:spcPts val="600"/>
              </a:spcBef>
              <a:spcAft>
                <a:spcPct val="0"/>
              </a:spcAft>
              <a:buClr>
                <a:schemeClr val="accent1"/>
              </a:buClr>
              <a:buSzPct val="76000"/>
              <a:buFont typeface="Wingdings" panose="05000000000000000000" pitchFamily="2" charset="2"/>
              <a:buNone/>
              <a:defRPr/>
            </a:pPr>
            <a:r>
              <a:rPr kumimoji="1" lang="zh-CN" altLang="en-US" sz="2400" b="0" i="0" u="none" strike="noStrike" kern="1200" cap="none" spc="0" normalizeH="0" baseline="0" noProof="0" dirty="0">
                <a:ln>
                  <a:noFill/>
                </a:ln>
                <a:solidFill>
                  <a:srgbClr val="00823B"/>
                </a:solidFill>
                <a:effectLst/>
                <a:uLnTx/>
                <a:uFillTx/>
                <a:latin typeface="+mj-lt"/>
                <a:ea typeface="楷体_GB2312" pitchFamily="49" charset="-122"/>
                <a:cs typeface="+mn-cs"/>
              </a:rPr>
              <a:t>例</a:t>
            </a:r>
            <a:r>
              <a:rPr kumimoji="1" lang="en-US" altLang="zh-CN" sz="2400" b="0" i="0" u="none" strike="noStrike" kern="1200" cap="none" spc="0" normalizeH="0" baseline="0" noProof="0" dirty="0">
                <a:ln>
                  <a:noFill/>
                </a:ln>
                <a:solidFill>
                  <a:srgbClr val="00823B"/>
                </a:solidFill>
                <a:effectLst/>
                <a:uLnTx/>
                <a:uFillTx/>
                <a:latin typeface="+mj-lt"/>
                <a:ea typeface="楷体_GB2312" pitchFamily="49" charset="-122"/>
                <a:cs typeface="+mn-cs"/>
              </a:rPr>
              <a:t>13</a:t>
            </a:r>
            <a:r>
              <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对于文法</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G(E)</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，计算</a:t>
            </a:r>
            <a:r>
              <a:rPr lang="en-US" altLang="zh-CN" sz="2400" noProof="0" dirty="0">
                <a:ln>
                  <a:noFill/>
                </a:ln>
                <a:solidFill>
                  <a:srgbClr val="FF0000"/>
                </a:solidFill>
                <a:effectLst/>
                <a:uLnTx/>
                <a:uFillTx/>
                <a:latin typeface="+mj-lt"/>
                <a:ea typeface="楷体_GB2312" pitchFamily="49" charset="-122"/>
                <a:sym typeface="+mn-ea"/>
              </a:rPr>
              <a:t>FIRST</a:t>
            </a:r>
            <a:r>
              <a:rPr lang="zh-CN" altLang="en-US" sz="2400" noProof="0" dirty="0">
                <a:ln>
                  <a:noFill/>
                </a:ln>
                <a:solidFill>
                  <a:srgbClr val="FF0000"/>
                </a:solidFill>
                <a:effectLst/>
                <a:uLnTx/>
                <a:uFillTx/>
                <a:latin typeface="+mj-lt"/>
                <a:ea typeface="楷体_GB2312" pitchFamily="49" charset="-122"/>
                <a:sym typeface="+mn-ea"/>
              </a:rPr>
              <a:t>和</a:t>
            </a:r>
            <a:r>
              <a:rPr lang="en-US" altLang="zh-CN" sz="2400" noProof="0" dirty="0">
                <a:ln>
                  <a:noFill/>
                </a:ln>
                <a:solidFill>
                  <a:srgbClr val="FF0000"/>
                </a:solidFill>
                <a:effectLst/>
                <a:uLnTx/>
                <a:uFillTx/>
                <a:latin typeface="+mj-lt"/>
                <a:ea typeface="楷体_GB2312" pitchFamily="49" charset="-122"/>
                <a:sym typeface="+mn-ea"/>
              </a:rPr>
              <a:t>FOLLOW</a:t>
            </a:r>
            <a:r>
              <a:rPr lang="zh-CN" altLang="en-US" sz="2400" noProof="0" dirty="0">
                <a:ln>
                  <a:noFill/>
                </a:ln>
                <a:solidFill>
                  <a:srgbClr val="FF0000"/>
                </a:solidFill>
                <a:effectLst/>
                <a:uLnTx/>
                <a:uFillTx/>
                <a:latin typeface="+mj-lt"/>
                <a:ea typeface="楷体_GB2312" pitchFamily="49" charset="-122"/>
                <a:sym typeface="+mn-ea"/>
              </a:rPr>
              <a:t>集</a:t>
            </a:r>
            <a:r>
              <a:rPr kumimoji="0" lang="en-US" altLang="zh-CN" sz="2000" b="1" i="0" u="none" strike="noStrike" kern="1200" cap="none" spc="0" normalizeH="0" baseline="0" noProof="0" dirty="0">
                <a:ln>
                  <a:noFill/>
                </a:ln>
                <a:solidFill>
                  <a:schemeClr val="tx2"/>
                </a:solidFill>
                <a:effectLst/>
                <a:uLnTx/>
                <a:uFillTx/>
                <a:latin typeface="+mj-lt"/>
                <a:ea typeface="楷体_GB2312" pitchFamily="49" charset="-122"/>
                <a:cs typeface="+mn-cs"/>
              </a:rPr>
              <a:t>	</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67588"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2024/4/6</a:t>
            </a:fld>
            <a:endParaRPr lang="zh-TW" altLang="en-US" sz="1400" dirty="0">
              <a:solidFill>
                <a:schemeClr val="tx2"/>
              </a:solidFill>
            </a:endParaRPr>
          </a:p>
        </p:txBody>
      </p:sp>
      <p:sp>
        <p:nvSpPr>
          <p:cNvPr id="67589"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56</a:t>
            </a:fld>
            <a:endParaRPr lang="zh-TW" altLang="en-US" sz="1400" dirty="0">
              <a:solidFill>
                <a:schemeClr val="tx2"/>
              </a:solidFill>
            </a:endParaRPr>
          </a:p>
        </p:txBody>
      </p:sp>
      <p:sp>
        <p:nvSpPr>
          <p:cNvPr id="4" name="文本框 3"/>
          <p:cNvSpPr txBox="1"/>
          <p:nvPr/>
        </p:nvSpPr>
        <p:spPr>
          <a:xfrm>
            <a:off x="396240" y="2568575"/>
            <a:ext cx="2540000" cy="3761105"/>
          </a:xfrm>
          <a:prstGeom prst="rect">
            <a:avLst/>
          </a:prstGeom>
          <a:noFill/>
        </p:spPr>
        <p:txBody>
          <a:bodyPr wrap="square" rtlCol="0" anchor="t">
            <a:spAutoFit/>
          </a:bodyPr>
          <a:lstStyle/>
          <a:p>
            <a:pPr marL="990600" marR="0" lvl="1" indent="-533400" algn="l" defTabSz="914400" rtl="0" eaLnBrk="0" fontAlgn="base" latinLnBrk="0" hangingPunct="0">
              <a:lnSpc>
                <a:spcPct val="95000"/>
              </a:lnSpc>
              <a:spcBef>
                <a:spcPts val="500"/>
              </a:spcBef>
              <a:spcAft>
                <a:spcPct val="0"/>
              </a:spcAft>
              <a:buClr>
                <a:schemeClr val="accent2"/>
              </a:buClr>
              <a:buSzPct val="76000"/>
              <a:buFont typeface="Wingdings" panose="05000000000000000000" pitchFamily="2" charset="2"/>
              <a:buNone/>
              <a:defRPr/>
            </a:pPr>
            <a:r>
              <a:rPr lang="en-US" altLang="zh-CN" b="1" noProof="0" dirty="0">
                <a:ln>
                  <a:noFill/>
                </a:ln>
                <a:solidFill>
                  <a:srgbClr val="0000CC"/>
                </a:solidFill>
                <a:effectLst/>
                <a:uLnTx/>
                <a:uFillTx/>
                <a:latin typeface="+mj-lt"/>
                <a:ea typeface="楷体_GB2312" pitchFamily="49" charset="-122"/>
                <a:sym typeface="+mn-ea"/>
              </a:rPr>
              <a:t>E→TE</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a:t>
            </a:r>
          </a:p>
          <a:p>
            <a:pPr marL="990600" marR="0" lvl="1" indent="-533400" algn="l" defTabSz="914400" rtl="0" eaLnBrk="0" fontAlgn="base" latinLnBrk="0" hangingPunct="0">
              <a:lnSpc>
                <a:spcPct val="95000"/>
              </a:lnSpc>
              <a:spcBef>
                <a:spcPts val="500"/>
              </a:spcBef>
              <a:spcAft>
                <a:spcPct val="0"/>
              </a:spcAft>
              <a:buClr>
                <a:schemeClr val="accent2"/>
              </a:buClr>
              <a:buSzPct val="76000"/>
              <a:buFont typeface="Wingdings" panose="05000000000000000000" pitchFamily="2" charset="2"/>
              <a:buNone/>
              <a:defRPr/>
            </a:pPr>
            <a:endParaRPr kumimoji="0" lang="en-US" altLang="zh-CN" b="1" i="0" u="none" strike="noStrike" kern="1200" cap="none" spc="0" normalizeH="0" baseline="0" noProof="0" dirty="0">
              <a:ln>
                <a:noFill/>
              </a:ln>
              <a:solidFill>
                <a:srgbClr val="0000CC"/>
              </a:solidFill>
              <a:effectLst/>
              <a:uLnTx/>
              <a:uFillTx/>
              <a:latin typeface="+mj-lt"/>
              <a:ea typeface="楷体_GB2312" pitchFamily="49" charset="-122"/>
              <a:cs typeface="+mn-cs"/>
            </a:endParaRPr>
          </a:p>
          <a:p>
            <a:pPr marL="990600" marR="0" lvl="1" indent="-533400" algn="l" defTabSz="914400" rtl="0" eaLnBrk="0" fontAlgn="base" latinLnBrk="0" hangingPunct="0">
              <a:lnSpc>
                <a:spcPct val="95000"/>
              </a:lnSpc>
              <a:spcBef>
                <a:spcPts val="500"/>
              </a:spcBef>
              <a:spcAft>
                <a:spcPct val="0"/>
              </a:spcAft>
              <a:buClr>
                <a:schemeClr val="accent2"/>
              </a:buClr>
              <a:buSzPct val="76000"/>
              <a:buFont typeface="Wingdings" panose="05000000000000000000" pitchFamily="2" charset="2"/>
              <a:buNone/>
              <a:defRPr/>
            </a:pPr>
            <a:r>
              <a:rPr lang="en-US" altLang="zh-CN" b="1" noProof="0" dirty="0">
                <a:ln>
                  <a:noFill/>
                </a:ln>
                <a:solidFill>
                  <a:srgbClr val="0000CC"/>
                </a:solidFill>
                <a:effectLst/>
                <a:uLnTx/>
                <a:uFillTx/>
                <a:latin typeface="+mj-lt"/>
                <a:ea typeface="楷体_GB2312" pitchFamily="49" charset="-122"/>
                <a:sym typeface="+mn-ea"/>
              </a:rPr>
              <a:t>E</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a:t>
            </a:r>
            <a:r>
              <a:rPr lang="en-US" altLang="zh-CN" b="1" noProof="0" dirty="0">
                <a:ln>
                  <a:noFill/>
                </a:ln>
                <a:solidFill>
                  <a:srgbClr val="0000CC"/>
                </a:solidFill>
                <a:effectLst/>
                <a:uLnTx/>
                <a:uFillTx/>
                <a:latin typeface="+mj-lt"/>
                <a:ea typeface="楷体_GB2312" pitchFamily="49" charset="-122"/>
                <a:sym typeface="+mn-ea"/>
              </a:rPr>
              <a:t>→+TE</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a:t>
            </a:r>
            <a:r>
              <a:rPr lang="en-US" altLang="zh-CN" b="1" noProof="0" dirty="0">
                <a:ln>
                  <a:noFill/>
                </a:ln>
                <a:solidFill>
                  <a:srgbClr val="0000CC"/>
                </a:solidFill>
                <a:effectLst/>
                <a:uLnTx/>
                <a:uFillTx/>
                <a:latin typeface="+mj-lt"/>
                <a:ea typeface="楷体_GB2312" pitchFamily="49" charset="-122"/>
                <a:sym typeface="+mn-ea"/>
              </a:rPr>
              <a:t> | </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a:t>
            </a:r>
          </a:p>
          <a:p>
            <a:pPr marL="990600" marR="0" lvl="1" indent="-533400" algn="l" defTabSz="914400" rtl="0" eaLnBrk="0" fontAlgn="base" latinLnBrk="0" hangingPunct="0">
              <a:lnSpc>
                <a:spcPct val="95000"/>
              </a:lnSpc>
              <a:spcBef>
                <a:spcPts val="500"/>
              </a:spcBef>
              <a:spcAft>
                <a:spcPct val="0"/>
              </a:spcAft>
              <a:buClr>
                <a:schemeClr val="accent2"/>
              </a:buClr>
              <a:buSzPct val="76000"/>
              <a:buFont typeface="Wingdings" panose="05000000000000000000" pitchFamily="2" charset="2"/>
              <a:buNone/>
              <a:defRPr/>
            </a:pPr>
            <a:endParaRPr kumimoji="0" lang="en-US" altLang="zh-CN" b="1" i="0" u="none" strike="noStrike" kern="1200" cap="none" spc="0" normalizeH="0" baseline="0" noProof="0" dirty="0">
              <a:ln>
                <a:noFill/>
              </a:ln>
              <a:solidFill>
                <a:srgbClr val="0000CC"/>
              </a:solidFill>
              <a:effectLst/>
              <a:uLnTx/>
              <a:uFillTx/>
              <a:latin typeface="+mj-lt"/>
              <a:ea typeface="楷体_GB2312" pitchFamily="49" charset="-122"/>
              <a:cs typeface="+mn-cs"/>
            </a:endParaRPr>
          </a:p>
          <a:p>
            <a:pPr marL="990600" marR="0" lvl="1" indent="-533400" algn="l" defTabSz="914400" rtl="0" eaLnBrk="0" fontAlgn="base" latinLnBrk="0" hangingPunct="0">
              <a:lnSpc>
                <a:spcPct val="95000"/>
              </a:lnSpc>
              <a:spcBef>
                <a:spcPts val="500"/>
              </a:spcBef>
              <a:spcAft>
                <a:spcPct val="0"/>
              </a:spcAft>
              <a:buClr>
                <a:schemeClr val="accent2"/>
              </a:buClr>
              <a:buSzPct val="76000"/>
              <a:buFont typeface="Wingdings" panose="05000000000000000000" pitchFamily="2" charset="2"/>
              <a:buNone/>
              <a:defRPr/>
            </a:pPr>
            <a:r>
              <a:rPr lang="en-US" altLang="zh-CN" b="1" noProof="0" dirty="0">
                <a:ln>
                  <a:noFill/>
                </a:ln>
                <a:solidFill>
                  <a:srgbClr val="0000CC"/>
                </a:solidFill>
                <a:effectLst/>
                <a:uLnTx/>
                <a:uFillTx/>
                <a:latin typeface="+mj-lt"/>
                <a:ea typeface="楷体_GB2312" pitchFamily="49" charset="-122"/>
                <a:sym typeface="+mn-ea"/>
              </a:rPr>
              <a:t>T→FT</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a:t>
            </a:r>
            <a:r>
              <a:rPr lang="en-US" altLang="zh-CN" b="1" noProof="0" dirty="0">
                <a:ln>
                  <a:noFill/>
                </a:ln>
                <a:solidFill>
                  <a:srgbClr val="0000CC"/>
                </a:solidFill>
                <a:effectLst/>
                <a:uLnTx/>
                <a:uFillTx/>
                <a:latin typeface="+mj-lt"/>
                <a:ea typeface="楷体_GB2312" pitchFamily="49" charset="-122"/>
                <a:sym typeface="+mn-ea"/>
              </a:rPr>
              <a:t> </a:t>
            </a:r>
          </a:p>
          <a:p>
            <a:pPr marL="990600" marR="0" lvl="1" indent="-533400" algn="l" defTabSz="914400" rtl="0" eaLnBrk="0" fontAlgn="base" latinLnBrk="0" hangingPunct="0">
              <a:lnSpc>
                <a:spcPct val="95000"/>
              </a:lnSpc>
              <a:spcBef>
                <a:spcPts val="500"/>
              </a:spcBef>
              <a:spcAft>
                <a:spcPct val="0"/>
              </a:spcAft>
              <a:buClr>
                <a:schemeClr val="accent2"/>
              </a:buClr>
              <a:buSzPct val="76000"/>
              <a:buFont typeface="Wingdings" panose="05000000000000000000" pitchFamily="2" charset="2"/>
              <a:buNone/>
              <a:defRPr/>
            </a:pPr>
            <a:r>
              <a:rPr lang="en-US" altLang="zh-CN" b="1" noProof="0" dirty="0">
                <a:ln>
                  <a:noFill/>
                </a:ln>
                <a:solidFill>
                  <a:srgbClr val="0000CC"/>
                </a:solidFill>
                <a:effectLst/>
                <a:uLnTx/>
                <a:uFillTx/>
                <a:latin typeface="+mj-lt"/>
                <a:ea typeface="楷体_GB2312" pitchFamily="49" charset="-122"/>
                <a:sym typeface="+mn-ea"/>
              </a:rPr>
              <a:t>                </a:t>
            </a:r>
            <a:endParaRPr kumimoji="0" lang="en-US" altLang="zh-CN" b="1" i="0" u="none" strike="noStrike" kern="1200" cap="none" spc="0" normalizeH="0" baseline="0" noProof="0" dirty="0">
              <a:ln>
                <a:noFill/>
              </a:ln>
              <a:solidFill>
                <a:srgbClr val="0000CC"/>
              </a:solidFill>
              <a:effectLst/>
              <a:uLnTx/>
              <a:uFillTx/>
              <a:latin typeface="+mj-lt"/>
              <a:ea typeface="楷体_GB2312" pitchFamily="49" charset="-122"/>
              <a:cs typeface="+mn-cs"/>
            </a:endParaRPr>
          </a:p>
          <a:p>
            <a:pPr marL="990600" marR="0" lvl="1" indent="-533400" algn="l" defTabSz="914400" rtl="0" eaLnBrk="0" fontAlgn="base" latinLnBrk="0" hangingPunct="0">
              <a:lnSpc>
                <a:spcPct val="95000"/>
              </a:lnSpc>
              <a:spcBef>
                <a:spcPts val="500"/>
              </a:spcBef>
              <a:spcAft>
                <a:spcPct val="0"/>
              </a:spcAft>
              <a:buClr>
                <a:schemeClr val="accent2"/>
              </a:buClr>
              <a:buSzPct val="76000"/>
              <a:buFont typeface="Wingdings" panose="05000000000000000000" pitchFamily="2" charset="2"/>
              <a:buNone/>
              <a:defRPr/>
            </a:pPr>
            <a:r>
              <a:rPr lang="en-US" altLang="zh-CN" b="1" noProof="0" dirty="0">
                <a:ln>
                  <a:noFill/>
                </a:ln>
                <a:solidFill>
                  <a:srgbClr val="0000CC"/>
                </a:solidFill>
                <a:effectLst/>
                <a:uLnTx/>
                <a:uFillTx/>
                <a:latin typeface="+mj-lt"/>
                <a:ea typeface="楷体_GB2312" pitchFamily="49" charset="-122"/>
                <a:sym typeface="+mn-ea"/>
              </a:rPr>
              <a:t>T</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a:t>
            </a:r>
            <a:r>
              <a:rPr lang="en-US" altLang="zh-CN" b="1" noProof="0" dirty="0">
                <a:ln>
                  <a:noFill/>
                </a:ln>
                <a:solidFill>
                  <a:srgbClr val="0000CC"/>
                </a:solidFill>
                <a:effectLst/>
                <a:uLnTx/>
                <a:uFillTx/>
                <a:latin typeface="+mj-lt"/>
                <a:ea typeface="楷体_GB2312" pitchFamily="49" charset="-122"/>
                <a:sym typeface="+mn-ea"/>
              </a:rPr>
              <a:t>→*FT</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a:t>
            </a:r>
            <a:r>
              <a:rPr lang="en-US" altLang="zh-CN" b="1" noProof="0" dirty="0">
                <a:ln>
                  <a:noFill/>
                </a:ln>
                <a:solidFill>
                  <a:srgbClr val="0000CC"/>
                </a:solidFill>
                <a:effectLst/>
                <a:uLnTx/>
                <a:uFillTx/>
                <a:latin typeface="+mj-lt"/>
                <a:ea typeface="楷体_GB2312" pitchFamily="49" charset="-122"/>
                <a:sym typeface="+mn-ea"/>
              </a:rPr>
              <a:t> | </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a:t>
            </a:r>
          </a:p>
          <a:p>
            <a:pPr marL="990600" marR="0" lvl="1" indent="-533400" algn="l" defTabSz="914400" rtl="0" eaLnBrk="0" fontAlgn="base" latinLnBrk="0" hangingPunct="0">
              <a:lnSpc>
                <a:spcPct val="95000"/>
              </a:lnSpc>
              <a:spcBef>
                <a:spcPts val="500"/>
              </a:spcBef>
              <a:spcAft>
                <a:spcPct val="0"/>
              </a:spcAft>
              <a:buClr>
                <a:schemeClr val="accent2"/>
              </a:buClr>
              <a:buSzPct val="76000"/>
              <a:buFont typeface="Wingdings" panose="05000000000000000000" pitchFamily="2" charset="2"/>
              <a:buNone/>
              <a:defRPr/>
            </a:pPr>
            <a:endParaRPr kumimoji="0" lang="en-US" altLang="zh-CN" b="1" i="0" u="none" strike="noStrike" kern="1200" cap="none" spc="0" normalizeH="0" baseline="0" noProof="0" dirty="0">
              <a:ln>
                <a:noFill/>
              </a:ln>
              <a:solidFill>
                <a:srgbClr val="0000CC"/>
              </a:solidFill>
              <a:effectLst/>
              <a:uLnTx/>
              <a:uFillTx/>
              <a:latin typeface="+mj-lt"/>
              <a:ea typeface="楷体_GB2312" pitchFamily="49" charset="-122"/>
              <a:cs typeface="+mn-cs"/>
            </a:endParaRPr>
          </a:p>
          <a:p>
            <a:pPr marL="990600" marR="0" lvl="1" indent="-533400" algn="l" defTabSz="914400" rtl="0" eaLnBrk="0" fontAlgn="base" latinLnBrk="0" hangingPunct="0">
              <a:lnSpc>
                <a:spcPct val="95000"/>
              </a:lnSpc>
              <a:spcBef>
                <a:spcPts val="500"/>
              </a:spcBef>
              <a:spcAft>
                <a:spcPct val="0"/>
              </a:spcAft>
              <a:buClr>
                <a:schemeClr val="accent2"/>
              </a:buClr>
              <a:buSzPct val="76000"/>
              <a:buFont typeface="Wingdings" panose="05000000000000000000" pitchFamily="2" charset="2"/>
              <a:buNone/>
              <a:defRPr/>
            </a:pPr>
            <a:r>
              <a:rPr lang="en-US" altLang="zh-CN" b="1" noProof="0" dirty="0">
                <a:ln>
                  <a:noFill/>
                </a:ln>
                <a:solidFill>
                  <a:srgbClr val="0000CC"/>
                </a:solidFill>
                <a:effectLst/>
                <a:uLnTx/>
                <a:uFillTx/>
                <a:latin typeface="+mj-lt"/>
                <a:ea typeface="楷体_GB2312" pitchFamily="49" charset="-122"/>
                <a:sym typeface="+mn-ea"/>
              </a:rPr>
              <a:t>F→(E) | i</a:t>
            </a:r>
            <a:endParaRPr lang="zh-CN" altLang="en-US"/>
          </a:p>
        </p:txBody>
      </p:sp>
      <p:grpSp>
        <p:nvGrpSpPr>
          <p:cNvPr id="17" name="组合 16"/>
          <p:cNvGrpSpPr/>
          <p:nvPr/>
        </p:nvGrpSpPr>
        <p:grpSpPr>
          <a:xfrm>
            <a:off x="2987675" y="3355340"/>
            <a:ext cx="1174750" cy="2908300"/>
            <a:chOff x="4592" y="4606"/>
            <a:chExt cx="1850" cy="4580"/>
          </a:xfrm>
        </p:grpSpPr>
        <p:sp>
          <p:nvSpPr>
            <p:cNvPr id="2" name="文本框 1"/>
            <p:cNvSpPr txBox="1"/>
            <p:nvPr/>
          </p:nvSpPr>
          <p:spPr>
            <a:xfrm>
              <a:off x="5159" y="4606"/>
              <a:ext cx="1283" cy="725"/>
            </a:xfrm>
            <a:prstGeom prst="rect">
              <a:avLst/>
            </a:prstGeom>
            <a:noFill/>
          </p:spPr>
          <p:txBody>
            <a:bodyPr wrap="none" rtlCol="0">
              <a:spAutoFit/>
            </a:bodyPr>
            <a:lstStyle/>
            <a:p>
              <a:r>
                <a:rPr lang="en-US" altLang="zh-CN"/>
                <a:t>{+,</a:t>
              </a:r>
              <a:r>
                <a:rPr lang="en-US" altLang="zh-CN">
                  <a:latin typeface="Arial" panose="020B0604020202020204" pitchFamily="34" charset="0"/>
                  <a:cs typeface="Arial" panose="020B0604020202020204" pitchFamily="34" charset="0"/>
                </a:rPr>
                <a:t>ε}</a:t>
              </a:r>
            </a:p>
          </p:txBody>
        </p:sp>
        <p:cxnSp>
          <p:nvCxnSpPr>
            <p:cNvPr id="5" name="直接箭头连接符 4"/>
            <p:cNvCxnSpPr/>
            <p:nvPr/>
          </p:nvCxnSpPr>
          <p:spPr>
            <a:xfrm>
              <a:off x="4592" y="5060"/>
              <a:ext cx="454"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5159" y="7214"/>
              <a:ext cx="1252" cy="725"/>
            </a:xfrm>
            <a:prstGeom prst="rect">
              <a:avLst/>
            </a:prstGeom>
            <a:noFill/>
          </p:spPr>
          <p:txBody>
            <a:bodyPr wrap="none" rtlCol="0">
              <a:spAutoFit/>
            </a:bodyPr>
            <a:lstStyle/>
            <a:p>
              <a:r>
                <a:rPr lang="en-US" altLang="zh-CN"/>
                <a:t>{*,</a:t>
              </a:r>
              <a:r>
                <a:rPr lang="en-US" altLang="zh-CN">
                  <a:latin typeface="Arial" panose="020B0604020202020204" pitchFamily="34" charset="0"/>
                  <a:cs typeface="Arial" panose="020B0604020202020204" pitchFamily="34" charset="0"/>
                </a:rPr>
                <a:t>ε}</a:t>
              </a:r>
            </a:p>
          </p:txBody>
        </p:sp>
        <p:cxnSp>
          <p:nvCxnSpPr>
            <p:cNvPr id="7" name="直接箭头连接符 6"/>
            <p:cNvCxnSpPr/>
            <p:nvPr/>
          </p:nvCxnSpPr>
          <p:spPr>
            <a:xfrm>
              <a:off x="4592" y="7668"/>
              <a:ext cx="454"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5159" y="8461"/>
              <a:ext cx="1091" cy="725"/>
            </a:xfrm>
            <a:prstGeom prst="rect">
              <a:avLst/>
            </a:prstGeom>
            <a:noFill/>
          </p:spPr>
          <p:txBody>
            <a:bodyPr wrap="none" rtlCol="0">
              <a:spAutoFit/>
            </a:bodyPr>
            <a:lstStyle/>
            <a:p>
              <a:r>
                <a:rPr lang="en-US" altLang="zh-CN"/>
                <a:t>{(,i</a:t>
              </a:r>
              <a:r>
                <a:rPr lang="en-US" altLang="zh-CN">
                  <a:latin typeface="Arial" panose="020B0604020202020204" pitchFamily="34" charset="0"/>
                  <a:cs typeface="Arial" panose="020B0604020202020204" pitchFamily="34" charset="0"/>
                </a:rPr>
                <a:t>}</a:t>
              </a:r>
            </a:p>
          </p:txBody>
        </p:sp>
        <p:cxnSp>
          <p:nvCxnSpPr>
            <p:cNvPr id="9" name="直接箭头连接符 8"/>
            <p:cNvCxnSpPr/>
            <p:nvPr/>
          </p:nvCxnSpPr>
          <p:spPr>
            <a:xfrm>
              <a:off x="4608" y="8915"/>
              <a:ext cx="454"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a:off x="2399665" y="4201795"/>
            <a:ext cx="3186430" cy="1693545"/>
            <a:chOff x="3666" y="5939"/>
            <a:chExt cx="5018" cy="2667"/>
          </a:xfrm>
        </p:grpSpPr>
        <p:cxnSp>
          <p:nvCxnSpPr>
            <p:cNvPr id="10" name="直接箭头连接符 9"/>
            <p:cNvCxnSpPr/>
            <p:nvPr/>
          </p:nvCxnSpPr>
          <p:spPr>
            <a:xfrm>
              <a:off x="3666" y="6306"/>
              <a:ext cx="3648" cy="1"/>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7594" y="5939"/>
              <a:ext cx="1091" cy="725"/>
            </a:xfrm>
            <a:prstGeom prst="rect">
              <a:avLst/>
            </a:prstGeom>
            <a:noFill/>
          </p:spPr>
          <p:txBody>
            <a:bodyPr wrap="none" rtlCol="0">
              <a:spAutoFit/>
            </a:bodyPr>
            <a:lstStyle/>
            <a:p>
              <a:r>
                <a:rPr lang="en-US" altLang="zh-CN"/>
                <a:t>{(,i)</a:t>
              </a:r>
            </a:p>
          </p:txBody>
        </p:sp>
        <p:cxnSp>
          <p:nvCxnSpPr>
            <p:cNvPr id="13" name="直接箭头连接符 12"/>
            <p:cNvCxnSpPr/>
            <p:nvPr/>
          </p:nvCxnSpPr>
          <p:spPr>
            <a:xfrm flipV="1">
              <a:off x="6130" y="6534"/>
              <a:ext cx="1637" cy="207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2167890" y="2563495"/>
            <a:ext cx="3528060" cy="1691005"/>
            <a:chOff x="3301" y="3359"/>
            <a:chExt cx="5556" cy="2663"/>
          </a:xfrm>
        </p:grpSpPr>
        <p:cxnSp>
          <p:nvCxnSpPr>
            <p:cNvPr id="14" name="直接箭头连接符 13"/>
            <p:cNvCxnSpPr/>
            <p:nvPr/>
          </p:nvCxnSpPr>
          <p:spPr>
            <a:xfrm>
              <a:off x="3301" y="3694"/>
              <a:ext cx="4239" cy="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H="1" flipV="1">
              <a:off x="8448" y="4152"/>
              <a:ext cx="36" cy="187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7767" y="3359"/>
              <a:ext cx="1091" cy="725"/>
            </a:xfrm>
            <a:prstGeom prst="rect">
              <a:avLst/>
            </a:prstGeom>
            <a:noFill/>
          </p:spPr>
          <p:txBody>
            <a:bodyPr wrap="none" rtlCol="0">
              <a:spAutoFit/>
            </a:bodyPr>
            <a:lstStyle/>
            <a:p>
              <a:r>
                <a:rPr lang="en-US" altLang="zh-CN"/>
                <a:t>{(,i)</a:t>
              </a:r>
            </a:p>
          </p:txBody>
        </p:sp>
      </p:grpSp>
      <p:sp>
        <p:nvSpPr>
          <p:cNvPr id="20" name="文本框 19"/>
          <p:cNvSpPr txBox="1"/>
          <p:nvPr/>
        </p:nvSpPr>
        <p:spPr>
          <a:xfrm>
            <a:off x="5728335" y="1844675"/>
            <a:ext cx="1046480" cy="460375"/>
          </a:xfrm>
          <a:prstGeom prst="rect">
            <a:avLst/>
          </a:prstGeom>
          <a:noFill/>
        </p:spPr>
        <p:txBody>
          <a:bodyPr wrap="none" rtlCol="0">
            <a:spAutoFit/>
          </a:bodyPr>
          <a:lstStyle/>
          <a:p>
            <a:r>
              <a:rPr lang="en-US" altLang="zh-CN">
                <a:solidFill>
                  <a:srgbClr val="FF0000"/>
                </a:solidFill>
              </a:rPr>
              <a:t>First</a:t>
            </a:r>
            <a:r>
              <a:rPr lang="zh-CN" altLang="en-US">
                <a:solidFill>
                  <a:srgbClr val="FF0000"/>
                </a:solidFill>
                <a:ea typeface="宋体" panose="02010600030101010101" pitchFamily="2" charset="-122"/>
              </a:rPr>
              <a:t>集</a:t>
            </a:r>
          </a:p>
        </p:txBody>
      </p:sp>
      <p:sp>
        <p:nvSpPr>
          <p:cNvPr id="23" name="文本框 22"/>
          <p:cNvSpPr txBox="1"/>
          <p:nvPr/>
        </p:nvSpPr>
        <p:spPr>
          <a:xfrm>
            <a:off x="539750" y="1700530"/>
            <a:ext cx="4673600" cy="829945"/>
          </a:xfrm>
          <a:prstGeom prst="rect">
            <a:avLst/>
          </a:prstGeom>
          <a:noFill/>
        </p:spPr>
        <p:txBody>
          <a:bodyPr wrap="square" rtlCol="0">
            <a:spAutoFit/>
          </a:bodyPr>
          <a:lstStyle/>
          <a:p>
            <a:r>
              <a:rPr lang="en-US" altLang="zh-CN" b="1" noProof="0" dirty="0">
                <a:ln>
                  <a:noFill/>
                </a:ln>
                <a:solidFill>
                  <a:srgbClr val="0000CC"/>
                </a:solidFill>
                <a:effectLst/>
                <a:uLnTx/>
                <a:uFillTx/>
                <a:latin typeface="+mj-lt"/>
                <a:ea typeface="楷体_GB2312" pitchFamily="49" charset="-122"/>
                <a:sym typeface="+mn-ea"/>
              </a:rPr>
              <a:t>E→TE</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 E</a:t>
            </a:r>
            <a:r>
              <a:rPr lang="en-US" altLang="zh-CN" b="1" noProof="0" dirty="0">
                <a:ln>
                  <a:noFill/>
                </a:ln>
                <a:solidFill>
                  <a:srgbClr val="0000CC"/>
                </a:solidFill>
                <a:effectLst/>
                <a:uLnTx/>
                <a:uFillTx/>
                <a:latin typeface="+mj-lt"/>
                <a:ea typeface="楷体_GB2312" pitchFamily="49" charset="-122"/>
                <a:sym typeface="+mn-ea"/>
              </a:rPr>
              <a:t>→+TE</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a:t>
            </a:r>
            <a:r>
              <a:rPr lang="en-US" altLang="zh-CN" b="1" noProof="0" dirty="0">
                <a:ln>
                  <a:noFill/>
                </a:ln>
                <a:solidFill>
                  <a:srgbClr val="0000CC"/>
                </a:solidFill>
                <a:effectLst/>
                <a:uLnTx/>
                <a:uFillTx/>
                <a:latin typeface="+mj-lt"/>
                <a:ea typeface="楷体_GB2312" pitchFamily="49" charset="-122"/>
                <a:sym typeface="+mn-ea"/>
              </a:rPr>
              <a:t>|</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 </a:t>
            </a:r>
            <a:r>
              <a:rPr lang="en-US" altLang="zh-CN" b="1" noProof="0" dirty="0">
                <a:ln>
                  <a:noFill/>
                </a:ln>
                <a:solidFill>
                  <a:srgbClr val="0000CC"/>
                </a:solidFill>
                <a:effectLst/>
                <a:uLnTx/>
                <a:uFillTx/>
                <a:latin typeface="+mj-lt"/>
                <a:ea typeface="楷体_GB2312" pitchFamily="49" charset="-122"/>
                <a:sym typeface="+mn-ea"/>
              </a:rPr>
              <a:t>T→FT</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 </a:t>
            </a:r>
          </a:p>
          <a:p>
            <a:r>
              <a:rPr lang="en-US" altLang="zh-CN" b="1" noProof="0" dirty="0">
                <a:ln>
                  <a:noFill/>
                </a:ln>
                <a:solidFill>
                  <a:srgbClr val="0000CC"/>
                </a:solidFill>
                <a:effectLst/>
                <a:uLnTx/>
                <a:uFillTx/>
                <a:latin typeface="+mj-lt"/>
                <a:ea typeface="楷体_GB2312" pitchFamily="49" charset="-122"/>
                <a:sym typeface="+mn-ea"/>
              </a:rPr>
              <a:t>T</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a:t>
            </a:r>
            <a:r>
              <a:rPr lang="en-US" altLang="zh-CN" b="1" noProof="0" dirty="0">
                <a:ln>
                  <a:noFill/>
                </a:ln>
                <a:solidFill>
                  <a:srgbClr val="0000CC"/>
                </a:solidFill>
                <a:effectLst/>
                <a:uLnTx/>
                <a:uFillTx/>
                <a:latin typeface="+mj-lt"/>
                <a:ea typeface="楷体_GB2312" pitchFamily="49" charset="-122"/>
                <a:sym typeface="+mn-ea"/>
              </a:rPr>
              <a:t>→*FT</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a:t>
            </a:r>
            <a:r>
              <a:rPr lang="en-US" altLang="zh-CN" b="1" noProof="0" dirty="0">
                <a:ln>
                  <a:noFill/>
                </a:ln>
                <a:solidFill>
                  <a:srgbClr val="0000CC"/>
                </a:solidFill>
                <a:effectLst/>
                <a:uLnTx/>
                <a:uFillTx/>
                <a:latin typeface="+mj-lt"/>
                <a:ea typeface="楷体_GB2312" pitchFamily="49" charset="-122"/>
                <a:sym typeface="+mn-ea"/>
              </a:rPr>
              <a:t>|</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 </a:t>
            </a:r>
            <a:r>
              <a:rPr lang="en-US" altLang="zh-CN" b="1" noProof="0" dirty="0">
                <a:ln>
                  <a:noFill/>
                </a:ln>
                <a:solidFill>
                  <a:srgbClr val="0000CC"/>
                </a:solidFill>
                <a:effectLst/>
                <a:uLnTx/>
                <a:uFillTx/>
                <a:latin typeface="+mj-lt"/>
                <a:ea typeface="楷体_GB2312" pitchFamily="49" charset="-122"/>
                <a:sym typeface="+mn-ea"/>
              </a:rPr>
              <a:t>F→(E) | i</a:t>
            </a:r>
            <a:endParaRPr lang="zh-CN" altLang="en-US"/>
          </a:p>
        </p:txBody>
      </p:sp>
      <p:graphicFrame>
        <p:nvGraphicFramePr>
          <p:cNvPr id="21" name="表格 20"/>
          <p:cNvGraphicFramePr/>
          <p:nvPr>
            <p:custDataLst>
              <p:tags r:id="rId1"/>
            </p:custDataLst>
          </p:nvPr>
        </p:nvGraphicFramePr>
        <p:xfrm>
          <a:off x="6155055" y="3126105"/>
          <a:ext cx="2562225" cy="2678430"/>
        </p:xfrm>
        <a:graphic>
          <a:graphicData uri="http://schemas.openxmlformats.org/drawingml/2006/table">
            <a:tbl>
              <a:tblPr>
                <a:tableStyleId>{616DA210-FB5B-4158-B5E0-FEB733F419BA}</a:tableStyleId>
              </a:tblPr>
              <a:tblGrid>
                <a:gridCol w="854075">
                  <a:extLst>
                    <a:ext uri="{9D8B030D-6E8A-4147-A177-3AD203B41FA5}">
                      <a16:colId xmlns:a16="http://schemas.microsoft.com/office/drawing/2014/main" val="20000"/>
                    </a:ext>
                  </a:extLst>
                </a:gridCol>
                <a:gridCol w="854075">
                  <a:extLst>
                    <a:ext uri="{9D8B030D-6E8A-4147-A177-3AD203B41FA5}">
                      <a16:colId xmlns:a16="http://schemas.microsoft.com/office/drawing/2014/main" val="20001"/>
                    </a:ext>
                  </a:extLst>
                </a:gridCol>
                <a:gridCol w="854075">
                  <a:extLst>
                    <a:ext uri="{9D8B030D-6E8A-4147-A177-3AD203B41FA5}">
                      <a16:colId xmlns:a16="http://schemas.microsoft.com/office/drawing/2014/main" val="20002"/>
                    </a:ext>
                  </a:extLst>
                </a:gridCol>
              </a:tblGrid>
              <a:tr h="446405">
                <a:tc>
                  <a:txBody>
                    <a:bodyPr/>
                    <a:lstStyle/>
                    <a:p>
                      <a:pPr algn="ctr">
                        <a:buNone/>
                      </a:pPr>
                      <a:endParaRPr lang="zh-CN" altLang="en-US"/>
                    </a:p>
                  </a:txBody>
                  <a:tcPr anchor="ctr"/>
                </a:tc>
                <a:tc>
                  <a:txBody>
                    <a:bodyPr/>
                    <a:lstStyle/>
                    <a:p>
                      <a:pPr algn="ctr">
                        <a:buNone/>
                      </a:pPr>
                      <a:r>
                        <a:rPr lang="en-US" altLang="zh-CN"/>
                        <a:t>Fi</a:t>
                      </a:r>
                    </a:p>
                  </a:txBody>
                  <a:tcPr anchor="ctr"/>
                </a:tc>
                <a:tc>
                  <a:txBody>
                    <a:bodyPr/>
                    <a:lstStyle/>
                    <a:p>
                      <a:pPr algn="ctr">
                        <a:buNone/>
                      </a:pPr>
                      <a:r>
                        <a:rPr lang="en-US" altLang="zh-CN"/>
                        <a:t>Fo</a:t>
                      </a:r>
                    </a:p>
                  </a:txBody>
                  <a:tcPr anchor="ctr"/>
                </a:tc>
                <a:extLst>
                  <a:ext uri="{0D108BD9-81ED-4DB2-BD59-A6C34878D82A}">
                    <a16:rowId xmlns:a16="http://schemas.microsoft.com/office/drawing/2014/main" val="10000"/>
                  </a:ext>
                </a:extLst>
              </a:tr>
              <a:tr h="446405">
                <a:tc>
                  <a:txBody>
                    <a:bodyPr/>
                    <a:lstStyle/>
                    <a:p>
                      <a:pPr algn="ctr">
                        <a:buNone/>
                      </a:pPr>
                      <a:r>
                        <a:rPr lang="en-US" altLang="zh-CN"/>
                        <a:t>E</a:t>
                      </a:r>
                    </a:p>
                  </a:txBody>
                  <a:tcPr anchor="ctr"/>
                </a:tc>
                <a:tc>
                  <a:txBody>
                    <a:bodyPr/>
                    <a:lstStyle/>
                    <a:p>
                      <a:pPr algn="ctr">
                        <a:buNone/>
                      </a:pPr>
                      <a:r>
                        <a:rPr lang="en-US" altLang="zh-CN"/>
                        <a:t>{(,i}</a:t>
                      </a:r>
                    </a:p>
                  </a:txBody>
                  <a:tcPr anchor="ctr"/>
                </a:tc>
                <a:tc>
                  <a:txBody>
                    <a:bodyPr/>
                    <a:lstStyle/>
                    <a:p>
                      <a:pPr algn="ctr">
                        <a:buNone/>
                      </a:pPr>
                      <a:endParaRPr lang="zh-CN" altLang="en-US"/>
                    </a:p>
                  </a:txBody>
                  <a:tcPr anchor="ctr"/>
                </a:tc>
                <a:extLst>
                  <a:ext uri="{0D108BD9-81ED-4DB2-BD59-A6C34878D82A}">
                    <a16:rowId xmlns:a16="http://schemas.microsoft.com/office/drawing/2014/main" val="10001"/>
                  </a:ext>
                </a:extLst>
              </a:tr>
              <a:tr h="446405">
                <a:tc>
                  <a:txBody>
                    <a:bodyPr/>
                    <a:lstStyle/>
                    <a:p>
                      <a:pPr algn="ctr">
                        <a:buNone/>
                      </a:pPr>
                      <a:r>
                        <a:rPr lang="en-US" altLang="zh-CN"/>
                        <a:t>E’</a:t>
                      </a:r>
                    </a:p>
                  </a:txBody>
                  <a:tcPr anchor="ctr"/>
                </a:tc>
                <a:tc>
                  <a:txBody>
                    <a:bodyPr/>
                    <a:lstStyle/>
                    <a:p>
                      <a:pPr algn="ctr">
                        <a:buNone/>
                      </a:pPr>
                      <a:r>
                        <a:rPr lang="en-US" altLang="zh-CN">
                          <a:sym typeface="+mn-ea"/>
                        </a:rPr>
                        <a:t>{+,</a:t>
                      </a:r>
                      <a:r>
                        <a:rPr lang="en-US" altLang="zh-CN">
                          <a:latin typeface="Arial" panose="020B0604020202020204" pitchFamily="34" charset="0"/>
                          <a:cs typeface="Arial" panose="020B0604020202020204" pitchFamily="34" charset="0"/>
                          <a:sym typeface="+mn-ea"/>
                        </a:rPr>
                        <a:t>ε</a:t>
                      </a:r>
                      <a:r>
                        <a:rPr lang="en-US" altLang="zh-CN">
                          <a:sym typeface="+mn-ea"/>
                        </a:rPr>
                        <a:t>}</a:t>
                      </a:r>
                      <a:endParaRPr lang="zh-CN" altLang="en-US"/>
                    </a:p>
                  </a:txBody>
                  <a:tcPr anchor="ctr"/>
                </a:tc>
                <a:tc>
                  <a:txBody>
                    <a:bodyPr/>
                    <a:lstStyle/>
                    <a:p>
                      <a:pPr algn="ctr">
                        <a:buNone/>
                      </a:pPr>
                      <a:endParaRPr lang="zh-CN" altLang="en-US"/>
                    </a:p>
                  </a:txBody>
                  <a:tcPr anchor="ctr"/>
                </a:tc>
                <a:extLst>
                  <a:ext uri="{0D108BD9-81ED-4DB2-BD59-A6C34878D82A}">
                    <a16:rowId xmlns:a16="http://schemas.microsoft.com/office/drawing/2014/main" val="10002"/>
                  </a:ext>
                </a:extLst>
              </a:tr>
              <a:tr h="446405">
                <a:tc>
                  <a:txBody>
                    <a:bodyPr/>
                    <a:lstStyle/>
                    <a:p>
                      <a:pPr algn="ctr">
                        <a:buNone/>
                      </a:pPr>
                      <a:r>
                        <a:rPr lang="en-US" altLang="zh-CN"/>
                        <a:t>T</a:t>
                      </a:r>
                    </a:p>
                  </a:txBody>
                  <a:tcPr anchor="ctr"/>
                </a:tc>
                <a:tc>
                  <a:txBody>
                    <a:bodyPr/>
                    <a:lstStyle/>
                    <a:p>
                      <a:pPr algn="ctr">
                        <a:buNone/>
                      </a:pPr>
                      <a:r>
                        <a:rPr lang="en-US" altLang="zh-CN"/>
                        <a:t>{(,i}</a:t>
                      </a:r>
                    </a:p>
                  </a:txBody>
                  <a:tcPr anchor="ctr"/>
                </a:tc>
                <a:tc>
                  <a:txBody>
                    <a:bodyPr/>
                    <a:lstStyle/>
                    <a:p>
                      <a:pPr algn="ctr">
                        <a:buNone/>
                      </a:pPr>
                      <a:endParaRPr lang="zh-CN" altLang="en-US"/>
                    </a:p>
                  </a:txBody>
                  <a:tcPr anchor="ctr"/>
                </a:tc>
                <a:extLst>
                  <a:ext uri="{0D108BD9-81ED-4DB2-BD59-A6C34878D82A}">
                    <a16:rowId xmlns:a16="http://schemas.microsoft.com/office/drawing/2014/main" val="10003"/>
                  </a:ext>
                </a:extLst>
              </a:tr>
              <a:tr h="446405">
                <a:tc>
                  <a:txBody>
                    <a:bodyPr/>
                    <a:lstStyle/>
                    <a:p>
                      <a:pPr algn="ctr">
                        <a:buNone/>
                      </a:pPr>
                      <a:r>
                        <a:rPr lang="en-US" altLang="zh-CN"/>
                        <a:t>T’</a:t>
                      </a:r>
                    </a:p>
                  </a:txBody>
                  <a:tcPr anchor="ctr"/>
                </a:tc>
                <a:tc>
                  <a:txBody>
                    <a:bodyPr/>
                    <a:lstStyle/>
                    <a:p>
                      <a:pPr algn="ctr">
                        <a:buNone/>
                      </a:pPr>
                      <a:r>
                        <a:rPr lang="en-US" altLang="zh-CN"/>
                        <a:t>{*</a:t>
                      </a:r>
                      <a:r>
                        <a:rPr lang="en-US" altLang="zh-CN">
                          <a:sym typeface="+mn-ea"/>
                        </a:rPr>
                        <a:t>,</a:t>
                      </a:r>
                      <a:r>
                        <a:rPr lang="en-US" altLang="zh-CN">
                          <a:latin typeface="Arial" panose="020B0604020202020204" pitchFamily="34" charset="0"/>
                          <a:cs typeface="Arial" panose="020B0604020202020204" pitchFamily="34" charset="0"/>
                          <a:sym typeface="+mn-ea"/>
                        </a:rPr>
                        <a:t>ε}</a:t>
                      </a:r>
                      <a:endParaRPr lang="en-US" altLang="zh-CN"/>
                    </a:p>
                  </a:txBody>
                  <a:tcPr anchor="ctr"/>
                </a:tc>
                <a:tc>
                  <a:txBody>
                    <a:bodyPr/>
                    <a:lstStyle/>
                    <a:p>
                      <a:pPr algn="ctr">
                        <a:buNone/>
                      </a:pPr>
                      <a:endParaRPr lang="zh-CN" altLang="en-US"/>
                    </a:p>
                  </a:txBody>
                  <a:tcPr anchor="ctr"/>
                </a:tc>
                <a:extLst>
                  <a:ext uri="{0D108BD9-81ED-4DB2-BD59-A6C34878D82A}">
                    <a16:rowId xmlns:a16="http://schemas.microsoft.com/office/drawing/2014/main" val="10004"/>
                  </a:ext>
                </a:extLst>
              </a:tr>
              <a:tr h="446405">
                <a:tc>
                  <a:txBody>
                    <a:bodyPr/>
                    <a:lstStyle/>
                    <a:p>
                      <a:pPr algn="ctr">
                        <a:buNone/>
                      </a:pPr>
                      <a:r>
                        <a:rPr lang="en-US" altLang="zh-CN"/>
                        <a:t>F</a:t>
                      </a:r>
                    </a:p>
                  </a:txBody>
                  <a:tcPr anchor="ctr"/>
                </a:tc>
                <a:tc>
                  <a:txBody>
                    <a:bodyPr/>
                    <a:lstStyle/>
                    <a:p>
                      <a:pPr algn="ctr">
                        <a:buNone/>
                      </a:pPr>
                      <a:r>
                        <a:rPr lang="en-US" altLang="zh-CN"/>
                        <a:t>{(,i}</a:t>
                      </a:r>
                    </a:p>
                  </a:txBody>
                  <a:tcPr anchor="ctr"/>
                </a:tc>
                <a:tc>
                  <a:txBody>
                    <a:bodyPr/>
                    <a:lstStyle/>
                    <a:p>
                      <a:pPr algn="ctr">
                        <a:buNone/>
                      </a:pPr>
                      <a:endParaRPr lang="zh-CN" altLang="en-US"/>
                    </a:p>
                  </a:txBody>
                  <a:tcPr anchor="ct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Example</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675005"/>
          </a:xfrm>
        </p:spPr>
        <p:txBody>
          <a:bodyPr vert="horz" wrap="square" lIns="91440" tIns="45720" rIns="91440" bIns="45720" numCol="1" anchor="t" anchorCtr="0" compatLnSpc="1"/>
          <a:lstStyle/>
          <a:p>
            <a:pPr marL="609600" marR="0" lvl="0" indent="-609600" algn="l" defTabSz="914400" rtl="0" eaLnBrk="0" fontAlgn="base" latinLnBrk="0" hangingPunct="0">
              <a:lnSpc>
                <a:spcPct val="120000"/>
              </a:lnSpc>
              <a:spcBef>
                <a:spcPts val="600"/>
              </a:spcBef>
              <a:spcAft>
                <a:spcPct val="0"/>
              </a:spcAft>
              <a:buClr>
                <a:schemeClr val="accent1"/>
              </a:buClr>
              <a:buSzPct val="76000"/>
              <a:buFont typeface="Wingdings" panose="05000000000000000000" pitchFamily="2" charset="2"/>
              <a:buNone/>
              <a:defRPr/>
            </a:pPr>
            <a:r>
              <a:rPr kumimoji="1" lang="zh-CN" altLang="en-US" sz="2400" b="0" i="0" u="none" strike="noStrike" kern="1200" cap="none" spc="0" normalizeH="0" baseline="0" noProof="0" dirty="0">
                <a:ln>
                  <a:noFill/>
                </a:ln>
                <a:solidFill>
                  <a:srgbClr val="00823B"/>
                </a:solidFill>
                <a:effectLst/>
                <a:uLnTx/>
                <a:uFillTx/>
                <a:latin typeface="+mj-lt"/>
                <a:ea typeface="楷体_GB2312" pitchFamily="49" charset="-122"/>
                <a:cs typeface="+mn-cs"/>
              </a:rPr>
              <a:t>例</a:t>
            </a:r>
            <a:r>
              <a:rPr kumimoji="1" lang="en-US" altLang="zh-CN" sz="2400" b="0" i="0" u="none" strike="noStrike" kern="1200" cap="none" spc="0" normalizeH="0" baseline="0" noProof="0" dirty="0">
                <a:ln>
                  <a:noFill/>
                </a:ln>
                <a:solidFill>
                  <a:srgbClr val="00823B"/>
                </a:solidFill>
                <a:effectLst/>
                <a:uLnTx/>
                <a:uFillTx/>
                <a:latin typeface="+mj-lt"/>
                <a:ea typeface="楷体_GB2312" pitchFamily="49" charset="-122"/>
                <a:cs typeface="+mn-cs"/>
              </a:rPr>
              <a:t>13</a:t>
            </a:r>
            <a:r>
              <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对于文法</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G(E)</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，计算</a:t>
            </a:r>
            <a:r>
              <a:rPr lang="en-US" altLang="zh-CN" sz="2400" noProof="0" dirty="0">
                <a:ln>
                  <a:noFill/>
                </a:ln>
                <a:solidFill>
                  <a:srgbClr val="FF0000"/>
                </a:solidFill>
                <a:effectLst/>
                <a:uLnTx/>
                <a:uFillTx/>
                <a:latin typeface="+mj-lt"/>
                <a:ea typeface="楷体_GB2312" pitchFamily="49" charset="-122"/>
                <a:sym typeface="+mn-ea"/>
              </a:rPr>
              <a:t>FIRST</a:t>
            </a:r>
            <a:r>
              <a:rPr lang="zh-CN" altLang="en-US" sz="2400" noProof="0" dirty="0">
                <a:ln>
                  <a:noFill/>
                </a:ln>
                <a:solidFill>
                  <a:srgbClr val="FF0000"/>
                </a:solidFill>
                <a:effectLst/>
                <a:uLnTx/>
                <a:uFillTx/>
                <a:latin typeface="+mj-lt"/>
                <a:ea typeface="楷体_GB2312" pitchFamily="49" charset="-122"/>
                <a:sym typeface="+mn-ea"/>
              </a:rPr>
              <a:t>和</a:t>
            </a:r>
            <a:r>
              <a:rPr lang="en-US" altLang="zh-CN" sz="2400" noProof="0" dirty="0">
                <a:ln>
                  <a:noFill/>
                </a:ln>
                <a:solidFill>
                  <a:srgbClr val="FF0000"/>
                </a:solidFill>
                <a:effectLst/>
                <a:uLnTx/>
                <a:uFillTx/>
                <a:latin typeface="+mj-lt"/>
                <a:ea typeface="楷体_GB2312" pitchFamily="49" charset="-122"/>
                <a:sym typeface="+mn-ea"/>
              </a:rPr>
              <a:t>FOLLOW</a:t>
            </a:r>
            <a:r>
              <a:rPr lang="zh-CN" altLang="en-US" sz="2400" noProof="0" dirty="0">
                <a:ln>
                  <a:noFill/>
                </a:ln>
                <a:solidFill>
                  <a:srgbClr val="FF0000"/>
                </a:solidFill>
                <a:effectLst/>
                <a:uLnTx/>
                <a:uFillTx/>
                <a:latin typeface="+mj-lt"/>
                <a:ea typeface="楷体_GB2312" pitchFamily="49" charset="-122"/>
                <a:sym typeface="+mn-ea"/>
              </a:rPr>
              <a:t>集</a:t>
            </a:r>
            <a:r>
              <a:rPr kumimoji="0" lang="en-US" altLang="zh-CN" sz="2000" b="1" i="0" u="none" strike="noStrike" kern="1200" cap="none" spc="0" normalizeH="0" baseline="0" noProof="0" dirty="0">
                <a:ln>
                  <a:noFill/>
                </a:ln>
                <a:solidFill>
                  <a:schemeClr val="tx2"/>
                </a:solidFill>
                <a:effectLst/>
                <a:uLnTx/>
                <a:uFillTx/>
                <a:latin typeface="+mj-lt"/>
                <a:ea typeface="楷体_GB2312" pitchFamily="49" charset="-122"/>
                <a:cs typeface="+mn-cs"/>
              </a:rPr>
              <a:t>	</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67588"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2024/4/6</a:t>
            </a:fld>
            <a:endParaRPr lang="zh-TW" altLang="en-US" sz="1400" dirty="0">
              <a:solidFill>
                <a:schemeClr val="tx2"/>
              </a:solidFill>
            </a:endParaRPr>
          </a:p>
        </p:txBody>
      </p:sp>
      <p:sp>
        <p:nvSpPr>
          <p:cNvPr id="67589"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57</a:t>
            </a:fld>
            <a:endParaRPr lang="zh-TW" altLang="en-US" sz="1400" dirty="0">
              <a:solidFill>
                <a:schemeClr val="tx2"/>
              </a:solidFill>
            </a:endParaRPr>
          </a:p>
        </p:txBody>
      </p:sp>
      <p:sp>
        <p:nvSpPr>
          <p:cNvPr id="20" name="文本框 19"/>
          <p:cNvSpPr txBox="1"/>
          <p:nvPr/>
        </p:nvSpPr>
        <p:spPr>
          <a:xfrm>
            <a:off x="5868035" y="1844675"/>
            <a:ext cx="1351280" cy="460375"/>
          </a:xfrm>
          <a:prstGeom prst="rect">
            <a:avLst/>
          </a:prstGeom>
          <a:noFill/>
        </p:spPr>
        <p:txBody>
          <a:bodyPr wrap="none" rtlCol="0">
            <a:spAutoFit/>
          </a:bodyPr>
          <a:lstStyle/>
          <a:p>
            <a:r>
              <a:rPr lang="en-US" altLang="zh-CN">
                <a:solidFill>
                  <a:srgbClr val="FF0000"/>
                </a:solidFill>
              </a:rPr>
              <a:t>Follow</a:t>
            </a:r>
            <a:r>
              <a:rPr lang="zh-CN" altLang="en-US">
                <a:solidFill>
                  <a:srgbClr val="FF0000"/>
                </a:solidFill>
                <a:ea typeface="宋体" panose="02010600030101010101" pitchFamily="2" charset="-122"/>
              </a:rPr>
              <a:t>集</a:t>
            </a:r>
          </a:p>
        </p:txBody>
      </p:sp>
      <p:sp>
        <p:nvSpPr>
          <p:cNvPr id="23" name="文本框 22"/>
          <p:cNvSpPr txBox="1"/>
          <p:nvPr/>
        </p:nvSpPr>
        <p:spPr>
          <a:xfrm>
            <a:off x="539750" y="1700530"/>
            <a:ext cx="4673600" cy="829945"/>
          </a:xfrm>
          <a:prstGeom prst="rect">
            <a:avLst/>
          </a:prstGeom>
          <a:noFill/>
        </p:spPr>
        <p:txBody>
          <a:bodyPr wrap="square" rtlCol="0">
            <a:spAutoFit/>
          </a:bodyPr>
          <a:lstStyle/>
          <a:p>
            <a:r>
              <a:rPr lang="en-US" altLang="zh-CN" b="1" noProof="0" dirty="0">
                <a:ln>
                  <a:noFill/>
                </a:ln>
                <a:solidFill>
                  <a:srgbClr val="0000CC"/>
                </a:solidFill>
                <a:effectLst/>
                <a:uLnTx/>
                <a:uFillTx/>
                <a:latin typeface="+mj-lt"/>
                <a:ea typeface="楷体_GB2312" pitchFamily="49" charset="-122"/>
                <a:sym typeface="+mn-ea"/>
              </a:rPr>
              <a:t>E→TE</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 E</a:t>
            </a:r>
            <a:r>
              <a:rPr lang="en-US" altLang="zh-CN" b="1" noProof="0" dirty="0">
                <a:ln>
                  <a:noFill/>
                </a:ln>
                <a:solidFill>
                  <a:srgbClr val="0000CC"/>
                </a:solidFill>
                <a:effectLst/>
                <a:uLnTx/>
                <a:uFillTx/>
                <a:latin typeface="+mj-lt"/>
                <a:ea typeface="楷体_GB2312" pitchFamily="49" charset="-122"/>
                <a:sym typeface="+mn-ea"/>
              </a:rPr>
              <a:t>→+TE</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a:t>
            </a:r>
            <a:r>
              <a:rPr lang="en-US" altLang="zh-CN" b="1" noProof="0" dirty="0">
                <a:ln>
                  <a:noFill/>
                </a:ln>
                <a:solidFill>
                  <a:srgbClr val="0000CC"/>
                </a:solidFill>
                <a:effectLst/>
                <a:uLnTx/>
                <a:uFillTx/>
                <a:latin typeface="+mj-lt"/>
                <a:ea typeface="楷体_GB2312" pitchFamily="49" charset="-122"/>
                <a:sym typeface="+mn-ea"/>
              </a:rPr>
              <a:t>|</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 </a:t>
            </a:r>
            <a:r>
              <a:rPr lang="en-US" altLang="zh-CN" b="1" noProof="0" dirty="0">
                <a:ln>
                  <a:noFill/>
                </a:ln>
                <a:solidFill>
                  <a:srgbClr val="0000CC"/>
                </a:solidFill>
                <a:effectLst/>
                <a:uLnTx/>
                <a:uFillTx/>
                <a:latin typeface="+mj-lt"/>
                <a:ea typeface="楷体_GB2312" pitchFamily="49" charset="-122"/>
                <a:sym typeface="+mn-ea"/>
              </a:rPr>
              <a:t>T→FT</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 </a:t>
            </a:r>
          </a:p>
          <a:p>
            <a:r>
              <a:rPr lang="en-US" altLang="zh-CN" b="1" noProof="0" dirty="0">
                <a:ln>
                  <a:noFill/>
                </a:ln>
                <a:solidFill>
                  <a:srgbClr val="0000CC"/>
                </a:solidFill>
                <a:effectLst/>
                <a:uLnTx/>
                <a:uFillTx/>
                <a:latin typeface="+mj-lt"/>
                <a:ea typeface="楷体_GB2312" pitchFamily="49" charset="-122"/>
                <a:sym typeface="+mn-ea"/>
              </a:rPr>
              <a:t>T</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a:t>
            </a:r>
            <a:r>
              <a:rPr lang="en-US" altLang="zh-CN" b="1" noProof="0" dirty="0">
                <a:ln>
                  <a:noFill/>
                </a:ln>
                <a:solidFill>
                  <a:srgbClr val="0000CC"/>
                </a:solidFill>
                <a:effectLst/>
                <a:uLnTx/>
                <a:uFillTx/>
                <a:latin typeface="+mj-lt"/>
                <a:ea typeface="楷体_GB2312" pitchFamily="49" charset="-122"/>
                <a:sym typeface="+mn-ea"/>
              </a:rPr>
              <a:t>→*FT</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a:t>
            </a:r>
            <a:r>
              <a:rPr lang="en-US" altLang="zh-CN" b="1" noProof="0" dirty="0">
                <a:ln>
                  <a:noFill/>
                </a:ln>
                <a:solidFill>
                  <a:srgbClr val="0000CC"/>
                </a:solidFill>
                <a:effectLst/>
                <a:uLnTx/>
                <a:uFillTx/>
                <a:latin typeface="+mj-lt"/>
                <a:ea typeface="楷体_GB2312" pitchFamily="49" charset="-122"/>
                <a:sym typeface="+mn-ea"/>
              </a:rPr>
              <a:t>|</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 </a:t>
            </a:r>
            <a:r>
              <a:rPr lang="en-US" altLang="zh-CN" b="1" noProof="0" dirty="0">
                <a:ln>
                  <a:noFill/>
                </a:ln>
                <a:solidFill>
                  <a:srgbClr val="0000CC"/>
                </a:solidFill>
                <a:effectLst/>
                <a:uLnTx/>
                <a:uFillTx/>
                <a:latin typeface="+mj-lt"/>
                <a:ea typeface="楷体_GB2312" pitchFamily="49" charset="-122"/>
                <a:sym typeface="+mn-ea"/>
              </a:rPr>
              <a:t>F→(E) | i</a:t>
            </a:r>
            <a:endParaRPr lang="zh-CN" altLang="en-US"/>
          </a:p>
        </p:txBody>
      </p:sp>
      <p:sp>
        <p:nvSpPr>
          <p:cNvPr id="24" name="文本框 23"/>
          <p:cNvSpPr txBox="1"/>
          <p:nvPr/>
        </p:nvSpPr>
        <p:spPr>
          <a:xfrm>
            <a:off x="467995" y="3571240"/>
            <a:ext cx="1242695" cy="460375"/>
          </a:xfrm>
          <a:prstGeom prst="rect">
            <a:avLst/>
          </a:prstGeom>
          <a:noFill/>
        </p:spPr>
        <p:txBody>
          <a:bodyPr wrap="square" rtlCol="0">
            <a:spAutoFit/>
          </a:bodyPr>
          <a:lstStyle/>
          <a:p>
            <a:r>
              <a:rPr lang="en-US" altLang="zh-CN">
                <a:solidFill>
                  <a:srgbClr val="FF0000"/>
                </a:solidFill>
                <a:latin typeface="Bookman Old Style" panose="02050604050505020204" pitchFamily="18" charset="0"/>
                <a:cs typeface="Bookman Old Style" panose="02050604050505020204" pitchFamily="18" charset="0"/>
              </a:rPr>
              <a:t>E</a:t>
            </a:r>
            <a:r>
              <a:rPr lang="zh-CN" altLang="en-US">
                <a:latin typeface="Bookman Old Style" panose="02050604050505020204" pitchFamily="18" charset="0"/>
                <a:ea typeface="宋体" panose="02010600030101010101" pitchFamily="2" charset="-122"/>
                <a:cs typeface="Bookman Old Style" panose="02050604050505020204" pitchFamily="18" charset="0"/>
                <a:sym typeface="+mn-ea"/>
              </a:rPr>
              <a:t>起始</a:t>
            </a:r>
            <a:endParaRPr lang="en-US" altLang="zh-CN">
              <a:latin typeface="Bookman Old Style" panose="02050604050505020204" pitchFamily="18" charset="0"/>
              <a:cs typeface="Bookman Old Style" panose="02050604050505020204" pitchFamily="18" charset="0"/>
            </a:endParaRPr>
          </a:p>
        </p:txBody>
      </p:sp>
      <p:sp>
        <p:nvSpPr>
          <p:cNvPr id="26" name="文本框 25"/>
          <p:cNvSpPr txBox="1"/>
          <p:nvPr/>
        </p:nvSpPr>
        <p:spPr>
          <a:xfrm>
            <a:off x="469265" y="4507230"/>
            <a:ext cx="1359535" cy="460375"/>
          </a:xfrm>
          <a:prstGeom prst="rect">
            <a:avLst/>
          </a:prstGeom>
          <a:noFill/>
        </p:spPr>
        <p:txBody>
          <a:bodyPr wrap="none" rtlCol="0">
            <a:spAutoFit/>
          </a:bodyPr>
          <a:lstStyle/>
          <a:p>
            <a:pPr algn="l"/>
            <a:r>
              <a:rPr lang="en-US" altLang="zh-CN">
                <a:latin typeface="Bookman Old Style" panose="02050604050505020204" pitchFamily="18" charset="0"/>
                <a:cs typeface="Bookman Old Style" panose="02050604050505020204" pitchFamily="18" charset="0"/>
              </a:rPr>
              <a:t>F</a:t>
            </a:r>
            <a:r>
              <a:rPr lang="en-US" altLang="zh-CN">
                <a:latin typeface="Bookman Old Style" panose="02050604050505020204" pitchFamily="18" charset="0"/>
                <a:ea typeface="宋体" panose="02010600030101010101" pitchFamily="2" charset="-122"/>
                <a:cs typeface="Bookman Old Style" panose="02050604050505020204" pitchFamily="18" charset="0"/>
                <a:sym typeface="+mn-ea"/>
              </a:rPr>
              <a:t>→(</a:t>
            </a:r>
            <a:r>
              <a:rPr lang="en-US" altLang="zh-CN">
                <a:solidFill>
                  <a:srgbClr val="FF0000"/>
                </a:solidFill>
                <a:latin typeface="Bookman Old Style" panose="02050604050505020204" pitchFamily="18" charset="0"/>
                <a:ea typeface="宋体" panose="02010600030101010101" pitchFamily="2" charset="-122"/>
                <a:cs typeface="Bookman Old Style" panose="02050604050505020204" pitchFamily="18" charset="0"/>
                <a:sym typeface="+mn-ea"/>
              </a:rPr>
              <a:t>E</a:t>
            </a:r>
            <a:r>
              <a:rPr lang="en-US" altLang="zh-CN">
                <a:latin typeface="Bookman Old Style" panose="02050604050505020204" pitchFamily="18" charset="0"/>
                <a:ea typeface="宋体" panose="02010600030101010101" pitchFamily="2" charset="-122"/>
                <a:cs typeface="Bookman Old Style" panose="02050604050505020204" pitchFamily="18" charset="0"/>
                <a:sym typeface="+mn-ea"/>
              </a:rPr>
              <a:t>)|i</a:t>
            </a:r>
            <a:endParaRPr lang="en-US" altLang="zh-CN">
              <a:latin typeface="Bookman Old Style" panose="02050604050505020204" pitchFamily="18" charset="0"/>
              <a:cs typeface="Bookman Old Style" panose="02050604050505020204" pitchFamily="18" charset="0"/>
            </a:endParaRPr>
          </a:p>
        </p:txBody>
      </p:sp>
      <p:grpSp>
        <p:nvGrpSpPr>
          <p:cNvPr id="34" name="组合 33"/>
          <p:cNvGrpSpPr/>
          <p:nvPr/>
        </p:nvGrpSpPr>
        <p:grpSpPr>
          <a:xfrm>
            <a:off x="1764030" y="3571240"/>
            <a:ext cx="719455" cy="1396365"/>
            <a:chOff x="4247" y="5624"/>
            <a:chExt cx="1133" cy="2199"/>
          </a:xfrm>
        </p:grpSpPr>
        <p:sp>
          <p:nvSpPr>
            <p:cNvPr id="21" name="文本框 20"/>
            <p:cNvSpPr txBox="1"/>
            <p:nvPr/>
          </p:nvSpPr>
          <p:spPr>
            <a:xfrm>
              <a:off x="4804" y="5624"/>
              <a:ext cx="576" cy="725"/>
            </a:xfrm>
            <a:prstGeom prst="rect">
              <a:avLst/>
            </a:prstGeom>
            <a:noFill/>
          </p:spPr>
          <p:txBody>
            <a:bodyPr wrap="none" rtlCol="0">
              <a:spAutoFit/>
            </a:bodyPr>
            <a:lstStyle/>
            <a:p>
              <a:pPr algn="l"/>
              <a:r>
                <a:rPr lang="en-US" altLang="zh-CN">
                  <a:latin typeface="Bookman Old Style" panose="02050604050505020204" pitchFamily="18" charset="0"/>
                  <a:ea typeface="宋体" panose="02010600030101010101" pitchFamily="2" charset="-122"/>
                  <a:cs typeface="Bookman Old Style" panose="02050604050505020204" pitchFamily="18" charset="0"/>
                </a:rPr>
                <a:t>#</a:t>
              </a:r>
              <a:endParaRPr lang="en-US" altLang="zh-CN">
                <a:latin typeface="Bookman Old Style" panose="02050604050505020204" pitchFamily="18" charset="0"/>
                <a:cs typeface="Bookman Old Style" panose="02050604050505020204" pitchFamily="18" charset="0"/>
              </a:endParaRPr>
            </a:p>
          </p:txBody>
        </p:sp>
        <p:sp>
          <p:nvSpPr>
            <p:cNvPr id="25" name="右箭头 24"/>
            <p:cNvSpPr/>
            <p:nvPr/>
          </p:nvSpPr>
          <p:spPr>
            <a:xfrm>
              <a:off x="4247" y="5851"/>
              <a:ext cx="453" cy="340"/>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latin typeface="Bookman Old Style" panose="02050604050505020204" pitchFamily="18" charset="0"/>
                <a:cs typeface="Bookman Old Style" panose="02050604050505020204" pitchFamily="18" charset="0"/>
              </a:endParaRPr>
            </a:p>
          </p:txBody>
        </p:sp>
        <p:sp>
          <p:nvSpPr>
            <p:cNvPr id="27" name="文本框 26"/>
            <p:cNvSpPr txBox="1"/>
            <p:nvPr/>
          </p:nvSpPr>
          <p:spPr>
            <a:xfrm>
              <a:off x="4948" y="7098"/>
              <a:ext cx="432" cy="725"/>
            </a:xfrm>
            <a:prstGeom prst="rect">
              <a:avLst/>
            </a:prstGeom>
            <a:noFill/>
          </p:spPr>
          <p:txBody>
            <a:bodyPr wrap="none" rtlCol="0">
              <a:spAutoFit/>
            </a:bodyPr>
            <a:lstStyle/>
            <a:p>
              <a:pPr algn="l"/>
              <a:r>
                <a:rPr lang="en-US" altLang="zh-CN">
                  <a:latin typeface="Bookman Old Style" panose="02050604050505020204" pitchFamily="18" charset="0"/>
                  <a:ea typeface="宋体" panose="02010600030101010101" pitchFamily="2" charset="-122"/>
                  <a:cs typeface="Bookman Old Style" panose="02050604050505020204" pitchFamily="18" charset="0"/>
                </a:rPr>
                <a:t>)</a:t>
              </a:r>
              <a:endParaRPr lang="en-US" altLang="zh-CN">
                <a:latin typeface="Bookman Old Style" panose="02050604050505020204" pitchFamily="18" charset="0"/>
                <a:cs typeface="Bookman Old Style" panose="02050604050505020204" pitchFamily="18" charset="0"/>
              </a:endParaRPr>
            </a:p>
          </p:txBody>
        </p:sp>
        <p:sp>
          <p:nvSpPr>
            <p:cNvPr id="28" name="右箭头 27"/>
            <p:cNvSpPr/>
            <p:nvPr/>
          </p:nvSpPr>
          <p:spPr>
            <a:xfrm>
              <a:off x="4422" y="7325"/>
              <a:ext cx="453" cy="340"/>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latin typeface="Bookman Old Style" panose="02050604050505020204" pitchFamily="18" charset="0"/>
                <a:cs typeface="Bookman Old Style" panose="02050604050505020204" pitchFamily="18" charset="0"/>
              </a:endParaRPr>
            </a:p>
          </p:txBody>
        </p:sp>
      </p:grpSp>
      <p:sp>
        <p:nvSpPr>
          <p:cNvPr id="33" name="文本框 32"/>
          <p:cNvSpPr txBox="1"/>
          <p:nvPr/>
        </p:nvSpPr>
        <p:spPr>
          <a:xfrm>
            <a:off x="4067175" y="2657475"/>
            <a:ext cx="1503680" cy="460375"/>
          </a:xfrm>
          <a:prstGeom prst="rect">
            <a:avLst/>
          </a:prstGeom>
          <a:noFill/>
        </p:spPr>
        <p:txBody>
          <a:bodyPr wrap="none" rtlCol="0">
            <a:spAutoFit/>
          </a:bodyPr>
          <a:lstStyle/>
          <a:p>
            <a:r>
              <a:rPr lang="zh-CN" altLang="en-US"/>
              <a:t>计算</a:t>
            </a:r>
            <a:r>
              <a:rPr lang="en-US" altLang="zh-CN"/>
              <a:t>Fo(</a:t>
            </a:r>
            <a:r>
              <a:rPr lang="en-US" altLang="zh-CN">
                <a:solidFill>
                  <a:srgbClr val="FF0000"/>
                </a:solidFill>
              </a:rPr>
              <a:t>E</a:t>
            </a:r>
            <a:r>
              <a:rPr lang="en-US" altLang="zh-CN"/>
              <a:t>)</a:t>
            </a:r>
          </a:p>
        </p:txBody>
      </p:sp>
      <p:graphicFrame>
        <p:nvGraphicFramePr>
          <p:cNvPr id="36" name="表格 35"/>
          <p:cNvGraphicFramePr/>
          <p:nvPr>
            <p:custDataLst>
              <p:tags r:id="rId1"/>
            </p:custDataLst>
          </p:nvPr>
        </p:nvGraphicFramePr>
        <p:xfrm>
          <a:off x="6155055" y="3126105"/>
          <a:ext cx="2562225" cy="2678430"/>
        </p:xfrm>
        <a:graphic>
          <a:graphicData uri="http://schemas.openxmlformats.org/drawingml/2006/table">
            <a:tbl>
              <a:tblPr>
                <a:tableStyleId>{616DA210-FB5B-4158-B5E0-FEB733F419BA}</a:tableStyleId>
              </a:tblPr>
              <a:tblGrid>
                <a:gridCol w="424180">
                  <a:extLst>
                    <a:ext uri="{9D8B030D-6E8A-4147-A177-3AD203B41FA5}">
                      <a16:colId xmlns:a16="http://schemas.microsoft.com/office/drawing/2014/main" val="20000"/>
                    </a:ext>
                  </a:extLst>
                </a:gridCol>
                <a:gridCol w="759460">
                  <a:extLst>
                    <a:ext uri="{9D8B030D-6E8A-4147-A177-3AD203B41FA5}">
                      <a16:colId xmlns:a16="http://schemas.microsoft.com/office/drawing/2014/main" val="20001"/>
                    </a:ext>
                  </a:extLst>
                </a:gridCol>
                <a:gridCol w="1378585">
                  <a:extLst>
                    <a:ext uri="{9D8B030D-6E8A-4147-A177-3AD203B41FA5}">
                      <a16:colId xmlns:a16="http://schemas.microsoft.com/office/drawing/2014/main" val="20002"/>
                    </a:ext>
                  </a:extLst>
                </a:gridCol>
              </a:tblGrid>
              <a:tr h="446405">
                <a:tc>
                  <a:txBody>
                    <a:bodyPr/>
                    <a:lstStyle/>
                    <a:p>
                      <a:pPr algn="ctr">
                        <a:buNone/>
                      </a:pPr>
                      <a:endParaRPr lang="zh-CN" altLang="en-US"/>
                    </a:p>
                  </a:txBody>
                  <a:tcPr anchor="ctr"/>
                </a:tc>
                <a:tc>
                  <a:txBody>
                    <a:bodyPr/>
                    <a:lstStyle/>
                    <a:p>
                      <a:pPr algn="ctr">
                        <a:buNone/>
                      </a:pPr>
                      <a:r>
                        <a:rPr lang="en-US" altLang="zh-CN"/>
                        <a:t>Fi</a:t>
                      </a:r>
                    </a:p>
                  </a:txBody>
                  <a:tcPr anchor="ctr"/>
                </a:tc>
                <a:tc>
                  <a:txBody>
                    <a:bodyPr/>
                    <a:lstStyle/>
                    <a:p>
                      <a:pPr algn="ctr">
                        <a:buNone/>
                      </a:pPr>
                      <a:r>
                        <a:rPr lang="en-US" altLang="zh-CN"/>
                        <a:t>Fo</a:t>
                      </a:r>
                    </a:p>
                  </a:txBody>
                  <a:tcPr anchor="ctr"/>
                </a:tc>
                <a:extLst>
                  <a:ext uri="{0D108BD9-81ED-4DB2-BD59-A6C34878D82A}">
                    <a16:rowId xmlns:a16="http://schemas.microsoft.com/office/drawing/2014/main" val="10000"/>
                  </a:ext>
                </a:extLst>
              </a:tr>
              <a:tr h="446405">
                <a:tc>
                  <a:txBody>
                    <a:bodyPr/>
                    <a:lstStyle/>
                    <a:p>
                      <a:pPr algn="ctr">
                        <a:buNone/>
                      </a:pPr>
                      <a:r>
                        <a:rPr lang="en-US" altLang="zh-CN"/>
                        <a:t>E</a:t>
                      </a:r>
                    </a:p>
                  </a:txBody>
                  <a:tcPr anchor="ctr"/>
                </a:tc>
                <a:tc>
                  <a:txBody>
                    <a:bodyPr/>
                    <a:lstStyle/>
                    <a:p>
                      <a:pPr algn="ctr">
                        <a:buNone/>
                      </a:pPr>
                      <a:r>
                        <a:rPr lang="en-US" altLang="zh-CN"/>
                        <a:t>{(,i}</a:t>
                      </a:r>
                    </a:p>
                  </a:txBody>
                  <a:tcPr anchor="ctr"/>
                </a:tc>
                <a:tc>
                  <a:txBody>
                    <a:bodyPr/>
                    <a:lstStyle/>
                    <a:p>
                      <a:pPr algn="ctr">
                        <a:buNone/>
                      </a:pPr>
                      <a:endParaRPr lang="zh-CN" altLang="en-US"/>
                    </a:p>
                  </a:txBody>
                  <a:tcPr anchor="ctr"/>
                </a:tc>
                <a:extLst>
                  <a:ext uri="{0D108BD9-81ED-4DB2-BD59-A6C34878D82A}">
                    <a16:rowId xmlns:a16="http://schemas.microsoft.com/office/drawing/2014/main" val="10001"/>
                  </a:ext>
                </a:extLst>
              </a:tr>
              <a:tr h="446405">
                <a:tc>
                  <a:txBody>
                    <a:bodyPr/>
                    <a:lstStyle/>
                    <a:p>
                      <a:pPr algn="ctr">
                        <a:buNone/>
                      </a:pPr>
                      <a:r>
                        <a:rPr lang="en-US" altLang="zh-CN"/>
                        <a:t>E’</a:t>
                      </a:r>
                    </a:p>
                  </a:txBody>
                  <a:tcPr anchor="ctr"/>
                </a:tc>
                <a:tc>
                  <a:txBody>
                    <a:bodyPr/>
                    <a:lstStyle/>
                    <a:p>
                      <a:pPr algn="ctr">
                        <a:buNone/>
                      </a:pPr>
                      <a:r>
                        <a:rPr lang="en-US" altLang="zh-CN">
                          <a:sym typeface="+mn-ea"/>
                        </a:rPr>
                        <a:t>{+,</a:t>
                      </a:r>
                      <a:r>
                        <a:rPr lang="en-US" altLang="zh-CN">
                          <a:latin typeface="Arial" panose="020B0604020202020204" pitchFamily="34" charset="0"/>
                          <a:cs typeface="Arial" panose="020B0604020202020204" pitchFamily="34" charset="0"/>
                          <a:sym typeface="+mn-ea"/>
                        </a:rPr>
                        <a:t>ε</a:t>
                      </a:r>
                      <a:r>
                        <a:rPr lang="en-US" altLang="zh-CN">
                          <a:sym typeface="+mn-ea"/>
                        </a:rPr>
                        <a:t>}</a:t>
                      </a:r>
                      <a:endParaRPr lang="zh-CN" altLang="en-US"/>
                    </a:p>
                  </a:txBody>
                  <a:tcPr anchor="ctr"/>
                </a:tc>
                <a:tc>
                  <a:txBody>
                    <a:bodyPr/>
                    <a:lstStyle/>
                    <a:p>
                      <a:pPr algn="ctr">
                        <a:buNone/>
                      </a:pPr>
                      <a:endParaRPr lang="zh-CN" altLang="en-US"/>
                    </a:p>
                  </a:txBody>
                  <a:tcPr anchor="ctr"/>
                </a:tc>
                <a:extLst>
                  <a:ext uri="{0D108BD9-81ED-4DB2-BD59-A6C34878D82A}">
                    <a16:rowId xmlns:a16="http://schemas.microsoft.com/office/drawing/2014/main" val="10002"/>
                  </a:ext>
                </a:extLst>
              </a:tr>
              <a:tr h="446405">
                <a:tc>
                  <a:txBody>
                    <a:bodyPr/>
                    <a:lstStyle/>
                    <a:p>
                      <a:pPr algn="ctr">
                        <a:buNone/>
                      </a:pPr>
                      <a:r>
                        <a:rPr lang="en-US" altLang="zh-CN"/>
                        <a:t>T</a:t>
                      </a:r>
                    </a:p>
                  </a:txBody>
                  <a:tcPr anchor="ctr"/>
                </a:tc>
                <a:tc>
                  <a:txBody>
                    <a:bodyPr/>
                    <a:lstStyle/>
                    <a:p>
                      <a:pPr algn="ctr">
                        <a:buNone/>
                      </a:pPr>
                      <a:r>
                        <a:rPr lang="en-US" altLang="zh-CN"/>
                        <a:t>{(,i}</a:t>
                      </a:r>
                    </a:p>
                  </a:txBody>
                  <a:tcPr anchor="ctr"/>
                </a:tc>
                <a:tc>
                  <a:txBody>
                    <a:bodyPr/>
                    <a:lstStyle/>
                    <a:p>
                      <a:pPr algn="ctr">
                        <a:buNone/>
                      </a:pPr>
                      <a:endParaRPr lang="zh-CN" altLang="en-US"/>
                    </a:p>
                  </a:txBody>
                  <a:tcPr anchor="ctr"/>
                </a:tc>
                <a:extLst>
                  <a:ext uri="{0D108BD9-81ED-4DB2-BD59-A6C34878D82A}">
                    <a16:rowId xmlns:a16="http://schemas.microsoft.com/office/drawing/2014/main" val="10003"/>
                  </a:ext>
                </a:extLst>
              </a:tr>
              <a:tr h="446405">
                <a:tc>
                  <a:txBody>
                    <a:bodyPr/>
                    <a:lstStyle/>
                    <a:p>
                      <a:pPr algn="ctr">
                        <a:buNone/>
                      </a:pPr>
                      <a:r>
                        <a:rPr lang="en-US" altLang="zh-CN"/>
                        <a:t>T’</a:t>
                      </a:r>
                    </a:p>
                  </a:txBody>
                  <a:tcPr anchor="ctr"/>
                </a:tc>
                <a:tc>
                  <a:txBody>
                    <a:bodyPr/>
                    <a:lstStyle/>
                    <a:p>
                      <a:pPr algn="ctr">
                        <a:buNone/>
                      </a:pPr>
                      <a:r>
                        <a:rPr lang="en-US" altLang="zh-CN"/>
                        <a:t>{*</a:t>
                      </a:r>
                      <a:r>
                        <a:rPr lang="en-US" altLang="zh-CN">
                          <a:sym typeface="+mn-ea"/>
                        </a:rPr>
                        <a:t>,</a:t>
                      </a:r>
                      <a:r>
                        <a:rPr lang="en-US" altLang="zh-CN">
                          <a:latin typeface="Arial" panose="020B0604020202020204" pitchFamily="34" charset="0"/>
                          <a:cs typeface="Arial" panose="020B0604020202020204" pitchFamily="34" charset="0"/>
                          <a:sym typeface="+mn-ea"/>
                        </a:rPr>
                        <a:t>ε}</a:t>
                      </a:r>
                      <a:endParaRPr lang="en-US" altLang="zh-CN"/>
                    </a:p>
                  </a:txBody>
                  <a:tcPr anchor="ctr"/>
                </a:tc>
                <a:tc>
                  <a:txBody>
                    <a:bodyPr/>
                    <a:lstStyle/>
                    <a:p>
                      <a:pPr algn="ctr">
                        <a:buNone/>
                      </a:pPr>
                      <a:endParaRPr lang="zh-CN" altLang="en-US"/>
                    </a:p>
                  </a:txBody>
                  <a:tcPr anchor="ctr"/>
                </a:tc>
                <a:extLst>
                  <a:ext uri="{0D108BD9-81ED-4DB2-BD59-A6C34878D82A}">
                    <a16:rowId xmlns:a16="http://schemas.microsoft.com/office/drawing/2014/main" val="10004"/>
                  </a:ext>
                </a:extLst>
              </a:tr>
              <a:tr h="446405">
                <a:tc>
                  <a:txBody>
                    <a:bodyPr/>
                    <a:lstStyle/>
                    <a:p>
                      <a:pPr algn="ctr">
                        <a:buNone/>
                      </a:pPr>
                      <a:r>
                        <a:rPr lang="en-US" altLang="zh-CN"/>
                        <a:t>F</a:t>
                      </a:r>
                    </a:p>
                  </a:txBody>
                  <a:tcPr anchor="ctr"/>
                </a:tc>
                <a:tc>
                  <a:txBody>
                    <a:bodyPr/>
                    <a:lstStyle/>
                    <a:p>
                      <a:pPr algn="ctr">
                        <a:buNone/>
                      </a:pPr>
                      <a:r>
                        <a:rPr lang="en-US" altLang="zh-CN"/>
                        <a:t>{(,i}</a:t>
                      </a:r>
                    </a:p>
                  </a:txBody>
                  <a:tcPr anchor="ctr"/>
                </a:tc>
                <a:tc>
                  <a:txBody>
                    <a:bodyPr/>
                    <a:lstStyle/>
                    <a:p>
                      <a:pPr algn="ctr">
                        <a:buNone/>
                      </a:pPr>
                      <a:endParaRPr lang="zh-CN" altLang="en-US"/>
                    </a:p>
                  </a:txBody>
                  <a:tcPr anchor="ctr"/>
                </a:tc>
                <a:extLst>
                  <a:ext uri="{0D108BD9-81ED-4DB2-BD59-A6C34878D82A}">
                    <a16:rowId xmlns:a16="http://schemas.microsoft.com/office/drawing/2014/main" val="10005"/>
                  </a:ext>
                </a:extLst>
              </a:tr>
            </a:tbl>
          </a:graphicData>
        </a:graphic>
      </p:graphicFrame>
      <p:grpSp>
        <p:nvGrpSpPr>
          <p:cNvPr id="38" name="组合 37"/>
          <p:cNvGrpSpPr/>
          <p:nvPr/>
        </p:nvGrpSpPr>
        <p:grpSpPr>
          <a:xfrm>
            <a:off x="2771775" y="3429000"/>
            <a:ext cx="1446530" cy="1799590"/>
            <a:chOff x="4365" y="5400"/>
            <a:chExt cx="2278" cy="2834"/>
          </a:xfrm>
        </p:grpSpPr>
        <p:sp>
          <p:nvSpPr>
            <p:cNvPr id="30" name="文本框 29"/>
            <p:cNvSpPr txBox="1"/>
            <p:nvPr/>
          </p:nvSpPr>
          <p:spPr>
            <a:xfrm>
              <a:off x="5501" y="6420"/>
              <a:ext cx="1142" cy="725"/>
            </a:xfrm>
            <a:prstGeom prst="rect">
              <a:avLst/>
            </a:prstGeom>
            <a:noFill/>
          </p:spPr>
          <p:txBody>
            <a:bodyPr wrap="none" rtlCol="0">
              <a:spAutoFit/>
            </a:bodyPr>
            <a:lstStyle/>
            <a:p>
              <a:r>
                <a:rPr lang="en-US" altLang="zh-CN">
                  <a:latin typeface="Bookman Old Style" panose="02050604050505020204" pitchFamily="18" charset="0"/>
                  <a:cs typeface="Bookman Old Style" panose="02050604050505020204" pitchFamily="18" charset="0"/>
                </a:rPr>
                <a:t>{#,)}</a:t>
              </a:r>
            </a:p>
          </p:txBody>
        </p:sp>
        <p:sp>
          <p:nvSpPr>
            <p:cNvPr id="37" name="右大括号 36"/>
            <p:cNvSpPr/>
            <p:nvPr/>
          </p:nvSpPr>
          <p:spPr>
            <a:xfrm>
              <a:off x="4365" y="5400"/>
              <a:ext cx="454" cy="2835"/>
            </a:xfrm>
            <a:prstGeom prst="rightBrac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Example</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675005"/>
          </a:xfrm>
        </p:spPr>
        <p:txBody>
          <a:bodyPr vert="horz" wrap="square" lIns="91440" tIns="45720" rIns="91440" bIns="45720" numCol="1" anchor="t" anchorCtr="0" compatLnSpc="1"/>
          <a:lstStyle/>
          <a:p>
            <a:pPr marL="609600" marR="0" lvl="0" indent="-609600" algn="l" defTabSz="914400" rtl="0" eaLnBrk="0" fontAlgn="base" latinLnBrk="0" hangingPunct="0">
              <a:lnSpc>
                <a:spcPct val="120000"/>
              </a:lnSpc>
              <a:spcBef>
                <a:spcPts val="600"/>
              </a:spcBef>
              <a:spcAft>
                <a:spcPct val="0"/>
              </a:spcAft>
              <a:buClr>
                <a:schemeClr val="accent1"/>
              </a:buClr>
              <a:buSzPct val="76000"/>
              <a:buFont typeface="Wingdings" panose="05000000000000000000" pitchFamily="2" charset="2"/>
              <a:buNone/>
              <a:defRPr/>
            </a:pPr>
            <a:r>
              <a:rPr kumimoji="1" lang="zh-CN" altLang="en-US" sz="2400" b="0" i="0" u="none" strike="noStrike" kern="1200" cap="none" spc="0" normalizeH="0" baseline="0" noProof="0" dirty="0">
                <a:ln>
                  <a:noFill/>
                </a:ln>
                <a:solidFill>
                  <a:srgbClr val="00823B"/>
                </a:solidFill>
                <a:effectLst/>
                <a:uLnTx/>
                <a:uFillTx/>
                <a:latin typeface="+mj-lt"/>
                <a:ea typeface="楷体_GB2312" pitchFamily="49" charset="-122"/>
                <a:cs typeface="+mn-cs"/>
              </a:rPr>
              <a:t>例</a:t>
            </a:r>
            <a:r>
              <a:rPr kumimoji="1" lang="en-US" altLang="zh-CN" sz="2400" b="0" i="0" u="none" strike="noStrike" kern="1200" cap="none" spc="0" normalizeH="0" baseline="0" noProof="0" dirty="0">
                <a:ln>
                  <a:noFill/>
                </a:ln>
                <a:solidFill>
                  <a:srgbClr val="00823B"/>
                </a:solidFill>
                <a:effectLst/>
                <a:uLnTx/>
                <a:uFillTx/>
                <a:latin typeface="+mj-lt"/>
                <a:ea typeface="楷体_GB2312" pitchFamily="49" charset="-122"/>
                <a:cs typeface="+mn-cs"/>
              </a:rPr>
              <a:t>13</a:t>
            </a:r>
            <a:r>
              <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对于文法</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G(E)</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，计算</a:t>
            </a:r>
            <a:r>
              <a:rPr lang="en-US" altLang="zh-CN" sz="2400" noProof="0" dirty="0">
                <a:ln>
                  <a:noFill/>
                </a:ln>
                <a:solidFill>
                  <a:srgbClr val="FF0000"/>
                </a:solidFill>
                <a:effectLst/>
                <a:uLnTx/>
                <a:uFillTx/>
                <a:latin typeface="+mj-lt"/>
                <a:ea typeface="楷体_GB2312" pitchFamily="49" charset="-122"/>
                <a:sym typeface="+mn-ea"/>
              </a:rPr>
              <a:t>FIRST</a:t>
            </a:r>
            <a:r>
              <a:rPr lang="zh-CN" altLang="en-US" sz="2400" noProof="0" dirty="0">
                <a:ln>
                  <a:noFill/>
                </a:ln>
                <a:solidFill>
                  <a:srgbClr val="FF0000"/>
                </a:solidFill>
                <a:effectLst/>
                <a:uLnTx/>
                <a:uFillTx/>
                <a:latin typeface="+mj-lt"/>
                <a:ea typeface="楷体_GB2312" pitchFamily="49" charset="-122"/>
                <a:sym typeface="+mn-ea"/>
              </a:rPr>
              <a:t>和</a:t>
            </a:r>
            <a:r>
              <a:rPr lang="en-US" altLang="zh-CN" sz="2400" noProof="0" dirty="0">
                <a:ln>
                  <a:noFill/>
                </a:ln>
                <a:solidFill>
                  <a:srgbClr val="FF0000"/>
                </a:solidFill>
                <a:effectLst/>
                <a:uLnTx/>
                <a:uFillTx/>
                <a:latin typeface="+mj-lt"/>
                <a:ea typeface="楷体_GB2312" pitchFamily="49" charset="-122"/>
                <a:sym typeface="+mn-ea"/>
              </a:rPr>
              <a:t>FOLLOW</a:t>
            </a:r>
            <a:r>
              <a:rPr lang="zh-CN" altLang="en-US" sz="2400" noProof="0" dirty="0">
                <a:ln>
                  <a:noFill/>
                </a:ln>
                <a:solidFill>
                  <a:srgbClr val="FF0000"/>
                </a:solidFill>
                <a:effectLst/>
                <a:uLnTx/>
                <a:uFillTx/>
                <a:latin typeface="+mj-lt"/>
                <a:ea typeface="楷体_GB2312" pitchFamily="49" charset="-122"/>
                <a:sym typeface="+mn-ea"/>
              </a:rPr>
              <a:t>集</a:t>
            </a:r>
            <a:r>
              <a:rPr kumimoji="0" lang="en-US" altLang="zh-CN" sz="2000" b="1" i="0" u="none" strike="noStrike" kern="1200" cap="none" spc="0" normalizeH="0" baseline="0" noProof="0" dirty="0">
                <a:ln>
                  <a:noFill/>
                </a:ln>
                <a:solidFill>
                  <a:schemeClr val="tx2"/>
                </a:solidFill>
                <a:effectLst/>
                <a:uLnTx/>
                <a:uFillTx/>
                <a:latin typeface="+mj-lt"/>
                <a:ea typeface="楷体_GB2312" pitchFamily="49" charset="-122"/>
                <a:cs typeface="+mn-cs"/>
              </a:rPr>
              <a:t>	</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67588"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2024/4/6</a:t>
            </a:fld>
            <a:endParaRPr lang="zh-TW" altLang="en-US" sz="1400" dirty="0">
              <a:solidFill>
                <a:schemeClr val="tx2"/>
              </a:solidFill>
            </a:endParaRPr>
          </a:p>
        </p:txBody>
      </p:sp>
      <p:sp>
        <p:nvSpPr>
          <p:cNvPr id="67589"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58</a:t>
            </a:fld>
            <a:endParaRPr lang="zh-TW" altLang="en-US" sz="1400" dirty="0">
              <a:solidFill>
                <a:schemeClr val="tx2"/>
              </a:solidFill>
            </a:endParaRPr>
          </a:p>
        </p:txBody>
      </p:sp>
      <p:sp>
        <p:nvSpPr>
          <p:cNvPr id="20" name="文本框 19"/>
          <p:cNvSpPr txBox="1"/>
          <p:nvPr/>
        </p:nvSpPr>
        <p:spPr>
          <a:xfrm>
            <a:off x="5868035" y="1844675"/>
            <a:ext cx="1351280" cy="460375"/>
          </a:xfrm>
          <a:prstGeom prst="rect">
            <a:avLst/>
          </a:prstGeom>
          <a:noFill/>
        </p:spPr>
        <p:txBody>
          <a:bodyPr wrap="none" rtlCol="0">
            <a:spAutoFit/>
          </a:bodyPr>
          <a:lstStyle/>
          <a:p>
            <a:r>
              <a:rPr lang="en-US" altLang="zh-CN">
                <a:solidFill>
                  <a:srgbClr val="FF0000"/>
                </a:solidFill>
              </a:rPr>
              <a:t>Follow</a:t>
            </a:r>
            <a:r>
              <a:rPr lang="zh-CN" altLang="en-US">
                <a:solidFill>
                  <a:srgbClr val="FF0000"/>
                </a:solidFill>
                <a:ea typeface="宋体" panose="02010600030101010101" pitchFamily="2" charset="-122"/>
              </a:rPr>
              <a:t>集</a:t>
            </a:r>
          </a:p>
        </p:txBody>
      </p:sp>
      <p:sp>
        <p:nvSpPr>
          <p:cNvPr id="23" name="文本框 22"/>
          <p:cNvSpPr txBox="1"/>
          <p:nvPr/>
        </p:nvSpPr>
        <p:spPr>
          <a:xfrm>
            <a:off x="539750" y="1700530"/>
            <a:ext cx="4673600" cy="829945"/>
          </a:xfrm>
          <a:prstGeom prst="rect">
            <a:avLst/>
          </a:prstGeom>
          <a:noFill/>
        </p:spPr>
        <p:txBody>
          <a:bodyPr wrap="square" rtlCol="0">
            <a:spAutoFit/>
          </a:bodyPr>
          <a:lstStyle/>
          <a:p>
            <a:r>
              <a:rPr lang="en-US" altLang="zh-CN" b="1" noProof="0" dirty="0">
                <a:ln>
                  <a:noFill/>
                </a:ln>
                <a:solidFill>
                  <a:srgbClr val="0000CC"/>
                </a:solidFill>
                <a:effectLst/>
                <a:uLnTx/>
                <a:uFillTx/>
                <a:latin typeface="+mj-lt"/>
                <a:ea typeface="楷体_GB2312" pitchFamily="49" charset="-122"/>
                <a:sym typeface="+mn-ea"/>
              </a:rPr>
              <a:t>E→TE</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 E</a:t>
            </a:r>
            <a:r>
              <a:rPr lang="en-US" altLang="zh-CN" b="1" noProof="0" dirty="0">
                <a:ln>
                  <a:noFill/>
                </a:ln>
                <a:solidFill>
                  <a:srgbClr val="0000CC"/>
                </a:solidFill>
                <a:effectLst/>
                <a:uLnTx/>
                <a:uFillTx/>
                <a:latin typeface="+mj-lt"/>
                <a:ea typeface="楷体_GB2312" pitchFamily="49" charset="-122"/>
                <a:sym typeface="+mn-ea"/>
              </a:rPr>
              <a:t>→+TE</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a:t>
            </a:r>
            <a:r>
              <a:rPr lang="en-US" altLang="zh-CN" b="1" noProof="0" dirty="0">
                <a:ln>
                  <a:noFill/>
                </a:ln>
                <a:solidFill>
                  <a:srgbClr val="0000CC"/>
                </a:solidFill>
                <a:effectLst/>
                <a:uLnTx/>
                <a:uFillTx/>
                <a:latin typeface="+mj-lt"/>
                <a:ea typeface="楷体_GB2312" pitchFamily="49" charset="-122"/>
                <a:sym typeface="+mn-ea"/>
              </a:rPr>
              <a:t>|</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 </a:t>
            </a:r>
            <a:r>
              <a:rPr lang="en-US" altLang="zh-CN" b="1" noProof="0" dirty="0">
                <a:ln>
                  <a:noFill/>
                </a:ln>
                <a:solidFill>
                  <a:srgbClr val="0000CC"/>
                </a:solidFill>
                <a:effectLst/>
                <a:uLnTx/>
                <a:uFillTx/>
                <a:latin typeface="+mj-lt"/>
                <a:ea typeface="楷体_GB2312" pitchFamily="49" charset="-122"/>
                <a:sym typeface="+mn-ea"/>
              </a:rPr>
              <a:t>T→FT</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 </a:t>
            </a:r>
          </a:p>
          <a:p>
            <a:r>
              <a:rPr lang="en-US" altLang="zh-CN" b="1" noProof="0" dirty="0">
                <a:ln>
                  <a:noFill/>
                </a:ln>
                <a:solidFill>
                  <a:srgbClr val="0000CC"/>
                </a:solidFill>
                <a:effectLst/>
                <a:uLnTx/>
                <a:uFillTx/>
                <a:latin typeface="+mj-lt"/>
                <a:ea typeface="楷体_GB2312" pitchFamily="49" charset="-122"/>
                <a:sym typeface="+mn-ea"/>
              </a:rPr>
              <a:t>T</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a:t>
            </a:r>
            <a:r>
              <a:rPr lang="en-US" altLang="zh-CN" b="1" noProof="0" dirty="0">
                <a:ln>
                  <a:noFill/>
                </a:ln>
                <a:solidFill>
                  <a:srgbClr val="0000CC"/>
                </a:solidFill>
                <a:effectLst/>
                <a:uLnTx/>
                <a:uFillTx/>
                <a:latin typeface="+mj-lt"/>
                <a:ea typeface="楷体_GB2312" pitchFamily="49" charset="-122"/>
                <a:sym typeface="+mn-ea"/>
              </a:rPr>
              <a:t>→*FT</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a:t>
            </a:r>
            <a:r>
              <a:rPr lang="en-US" altLang="zh-CN" b="1" noProof="0" dirty="0">
                <a:ln>
                  <a:noFill/>
                </a:ln>
                <a:solidFill>
                  <a:srgbClr val="0000CC"/>
                </a:solidFill>
                <a:effectLst/>
                <a:uLnTx/>
                <a:uFillTx/>
                <a:latin typeface="+mj-lt"/>
                <a:ea typeface="楷体_GB2312" pitchFamily="49" charset="-122"/>
                <a:sym typeface="+mn-ea"/>
              </a:rPr>
              <a:t>|</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 </a:t>
            </a:r>
            <a:r>
              <a:rPr lang="en-US" altLang="zh-CN" b="1" noProof="0" dirty="0">
                <a:ln>
                  <a:noFill/>
                </a:ln>
                <a:solidFill>
                  <a:srgbClr val="0000CC"/>
                </a:solidFill>
                <a:effectLst/>
                <a:uLnTx/>
                <a:uFillTx/>
                <a:latin typeface="+mj-lt"/>
                <a:ea typeface="楷体_GB2312" pitchFamily="49" charset="-122"/>
                <a:sym typeface="+mn-ea"/>
              </a:rPr>
              <a:t>F→(E) | i</a:t>
            </a:r>
            <a:endParaRPr lang="zh-CN" altLang="en-US"/>
          </a:p>
        </p:txBody>
      </p:sp>
      <p:sp>
        <p:nvSpPr>
          <p:cNvPr id="24" name="文本框 23"/>
          <p:cNvSpPr txBox="1"/>
          <p:nvPr/>
        </p:nvSpPr>
        <p:spPr>
          <a:xfrm>
            <a:off x="467995" y="3571240"/>
            <a:ext cx="1296035" cy="460375"/>
          </a:xfrm>
          <a:prstGeom prst="rect">
            <a:avLst/>
          </a:prstGeom>
          <a:noFill/>
        </p:spPr>
        <p:txBody>
          <a:bodyPr wrap="square" rtlCol="0">
            <a:spAutoFit/>
          </a:bodyPr>
          <a:lstStyle/>
          <a:p>
            <a:r>
              <a:rPr lang="en-US" altLang="zh-CN">
                <a:solidFill>
                  <a:srgbClr val="00823B"/>
                </a:solidFill>
                <a:latin typeface="Bookman Old Style" panose="02050604050505020204" pitchFamily="18" charset="0"/>
                <a:ea typeface="宋体" panose="02010600030101010101" pitchFamily="2" charset="-122"/>
                <a:cs typeface="Bookman Old Style" panose="02050604050505020204" pitchFamily="18" charset="0"/>
                <a:sym typeface="+mn-ea"/>
              </a:rPr>
              <a:t>T</a:t>
            </a:r>
            <a:r>
              <a:rPr lang="en-US" altLang="zh-CN">
                <a:latin typeface="Bookman Old Style" panose="02050604050505020204" pitchFamily="18" charset="0"/>
                <a:ea typeface="宋体" panose="02010600030101010101" pitchFamily="2" charset="-122"/>
                <a:cs typeface="Bookman Old Style" panose="02050604050505020204" pitchFamily="18" charset="0"/>
                <a:sym typeface="+mn-ea"/>
              </a:rPr>
              <a:t>→</a:t>
            </a:r>
            <a:r>
              <a:rPr lang="en-US" altLang="zh-CN">
                <a:solidFill>
                  <a:srgbClr val="FF0000"/>
                </a:solidFill>
                <a:latin typeface="Bookman Old Style" panose="02050604050505020204" pitchFamily="18" charset="0"/>
                <a:cs typeface="Bookman Old Style" panose="02050604050505020204" pitchFamily="18" charset="0"/>
                <a:sym typeface="+mn-ea"/>
              </a:rPr>
              <a:t>F</a:t>
            </a:r>
            <a:r>
              <a:rPr lang="en-US" altLang="zh-CN">
                <a:solidFill>
                  <a:srgbClr val="0000FF"/>
                </a:solidFill>
                <a:latin typeface="Bookman Old Style" panose="02050604050505020204" pitchFamily="18" charset="0"/>
                <a:ea typeface="宋体" panose="02010600030101010101" pitchFamily="2" charset="-122"/>
                <a:cs typeface="Bookman Old Style" panose="02050604050505020204" pitchFamily="18" charset="0"/>
                <a:sym typeface="+mn-ea"/>
              </a:rPr>
              <a:t>T’</a:t>
            </a:r>
          </a:p>
        </p:txBody>
      </p:sp>
      <p:grpSp>
        <p:nvGrpSpPr>
          <p:cNvPr id="34" name="组合 33"/>
          <p:cNvGrpSpPr/>
          <p:nvPr/>
        </p:nvGrpSpPr>
        <p:grpSpPr>
          <a:xfrm>
            <a:off x="1764030" y="3212465"/>
            <a:ext cx="1391920" cy="1911350"/>
            <a:chOff x="4247" y="5059"/>
            <a:chExt cx="2192" cy="3010"/>
          </a:xfrm>
        </p:grpSpPr>
        <p:sp>
          <p:nvSpPr>
            <p:cNvPr id="21" name="文本框 20"/>
            <p:cNvSpPr txBox="1"/>
            <p:nvPr/>
          </p:nvSpPr>
          <p:spPr>
            <a:xfrm>
              <a:off x="4804" y="5059"/>
              <a:ext cx="1450" cy="1307"/>
            </a:xfrm>
            <a:prstGeom prst="rect">
              <a:avLst/>
            </a:prstGeom>
            <a:noFill/>
          </p:spPr>
          <p:txBody>
            <a:bodyPr wrap="none" rtlCol="0">
              <a:spAutoFit/>
            </a:bodyPr>
            <a:lstStyle/>
            <a:p>
              <a:pPr algn="l"/>
              <a:r>
                <a:rPr lang="en-US" altLang="zh-CN">
                  <a:latin typeface="Bookman Old Style" panose="02050604050505020204" pitchFamily="18" charset="0"/>
                  <a:ea typeface="宋体" panose="02010600030101010101" pitchFamily="2" charset="-122"/>
                  <a:cs typeface="Bookman Old Style" panose="02050604050505020204" pitchFamily="18" charset="0"/>
                </a:rPr>
                <a:t>Fi(</a:t>
              </a:r>
              <a:r>
                <a:rPr lang="en-US" altLang="zh-CN">
                  <a:solidFill>
                    <a:srgbClr val="0000FF"/>
                  </a:solidFill>
                  <a:latin typeface="Bookman Old Style" panose="02050604050505020204" pitchFamily="18" charset="0"/>
                  <a:ea typeface="宋体" panose="02010600030101010101" pitchFamily="2" charset="-122"/>
                  <a:cs typeface="Bookman Old Style" panose="02050604050505020204" pitchFamily="18" charset="0"/>
                </a:rPr>
                <a:t>T’</a:t>
              </a:r>
              <a:r>
                <a:rPr lang="en-US" altLang="zh-CN">
                  <a:latin typeface="Bookman Old Style" panose="02050604050505020204" pitchFamily="18" charset="0"/>
                  <a:ea typeface="宋体" panose="02010600030101010101" pitchFamily="2" charset="-122"/>
                  <a:cs typeface="Bookman Old Style" panose="02050604050505020204" pitchFamily="18" charset="0"/>
                </a:rPr>
                <a:t>)</a:t>
              </a:r>
              <a:endParaRPr lang="en-US" altLang="zh-CN">
                <a:latin typeface="Bookman Old Style" panose="02050604050505020204" pitchFamily="18" charset="0"/>
                <a:cs typeface="Bookman Old Style" panose="02050604050505020204" pitchFamily="18" charset="0"/>
              </a:endParaRPr>
            </a:p>
            <a:p>
              <a:pPr algn="l"/>
              <a:r>
                <a:rPr lang="en-US" altLang="zh-CN">
                  <a:latin typeface="Bookman Old Style" panose="02050604050505020204" pitchFamily="18" charset="0"/>
                  <a:cs typeface="Bookman Old Style" panose="02050604050505020204" pitchFamily="18" charset="0"/>
                </a:rPr>
                <a:t>Fo(</a:t>
              </a:r>
              <a:r>
                <a:rPr lang="en-US" altLang="zh-CN">
                  <a:solidFill>
                    <a:srgbClr val="00823B"/>
                  </a:solidFill>
                  <a:latin typeface="Bookman Old Style" panose="02050604050505020204" pitchFamily="18" charset="0"/>
                  <a:cs typeface="Bookman Old Style" panose="02050604050505020204" pitchFamily="18" charset="0"/>
                </a:rPr>
                <a:t>T</a:t>
              </a:r>
              <a:r>
                <a:rPr lang="en-US" altLang="zh-CN">
                  <a:latin typeface="Bookman Old Style" panose="02050604050505020204" pitchFamily="18" charset="0"/>
                  <a:cs typeface="Bookman Old Style" panose="02050604050505020204" pitchFamily="18" charset="0"/>
                </a:rPr>
                <a:t>)</a:t>
              </a:r>
            </a:p>
          </p:txBody>
        </p:sp>
        <p:sp>
          <p:nvSpPr>
            <p:cNvPr id="25" name="右箭头 24"/>
            <p:cNvSpPr/>
            <p:nvPr/>
          </p:nvSpPr>
          <p:spPr>
            <a:xfrm>
              <a:off x="4247" y="5512"/>
              <a:ext cx="453" cy="340"/>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latin typeface="Bookman Old Style" panose="02050604050505020204" pitchFamily="18" charset="0"/>
                <a:cs typeface="Bookman Old Style" panose="02050604050505020204" pitchFamily="18" charset="0"/>
              </a:endParaRPr>
            </a:p>
          </p:txBody>
        </p:sp>
        <p:sp>
          <p:nvSpPr>
            <p:cNvPr id="27" name="文本框 26"/>
            <p:cNvSpPr txBox="1"/>
            <p:nvPr/>
          </p:nvSpPr>
          <p:spPr>
            <a:xfrm>
              <a:off x="4883" y="6762"/>
              <a:ext cx="1556" cy="1307"/>
            </a:xfrm>
            <a:prstGeom prst="rect">
              <a:avLst/>
            </a:prstGeom>
            <a:noFill/>
          </p:spPr>
          <p:txBody>
            <a:bodyPr wrap="none" rtlCol="0">
              <a:spAutoFit/>
            </a:bodyPr>
            <a:lstStyle/>
            <a:p>
              <a:pPr algn="l"/>
              <a:r>
                <a:rPr lang="en-US" altLang="zh-CN">
                  <a:latin typeface="Bookman Old Style" panose="02050604050505020204" pitchFamily="18" charset="0"/>
                  <a:ea typeface="宋体" panose="02010600030101010101" pitchFamily="2" charset="-122"/>
                  <a:cs typeface="Bookman Old Style" panose="02050604050505020204" pitchFamily="18" charset="0"/>
                </a:rPr>
                <a:t>Fi(</a:t>
              </a:r>
              <a:r>
                <a:rPr lang="en-US" altLang="zh-CN">
                  <a:solidFill>
                    <a:srgbClr val="0000FF"/>
                  </a:solidFill>
                  <a:latin typeface="Bookman Old Style" panose="02050604050505020204" pitchFamily="18" charset="0"/>
                  <a:ea typeface="宋体" panose="02010600030101010101" pitchFamily="2" charset="-122"/>
                  <a:cs typeface="Bookman Old Style" panose="02050604050505020204" pitchFamily="18" charset="0"/>
                </a:rPr>
                <a:t>T’</a:t>
              </a:r>
              <a:r>
                <a:rPr lang="en-US" altLang="zh-CN">
                  <a:latin typeface="Bookman Old Style" panose="02050604050505020204" pitchFamily="18" charset="0"/>
                  <a:ea typeface="宋体" panose="02010600030101010101" pitchFamily="2" charset="-122"/>
                  <a:cs typeface="Bookman Old Style" panose="02050604050505020204" pitchFamily="18" charset="0"/>
                </a:rPr>
                <a:t>)</a:t>
              </a:r>
              <a:endParaRPr lang="en-US" altLang="zh-CN">
                <a:latin typeface="Bookman Old Style" panose="02050604050505020204" pitchFamily="18" charset="0"/>
                <a:cs typeface="Bookman Old Style" panose="02050604050505020204" pitchFamily="18" charset="0"/>
              </a:endParaRPr>
            </a:p>
            <a:p>
              <a:pPr algn="l"/>
              <a:r>
                <a:rPr lang="en-US" altLang="zh-CN">
                  <a:latin typeface="Bookman Old Style" panose="02050604050505020204" pitchFamily="18" charset="0"/>
                  <a:cs typeface="Bookman Old Style" panose="02050604050505020204" pitchFamily="18" charset="0"/>
                </a:rPr>
                <a:t>Fo(</a:t>
              </a:r>
              <a:r>
                <a:rPr lang="en-US" altLang="zh-CN">
                  <a:solidFill>
                    <a:srgbClr val="00823B"/>
                  </a:solidFill>
                  <a:latin typeface="Bookman Old Style" panose="02050604050505020204" pitchFamily="18" charset="0"/>
                  <a:cs typeface="Bookman Old Style" panose="02050604050505020204" pitchFamily="18" charset="0"/>
                </a:rPr>
                <a:t>T’</a:t>
              </a:r>
              <a:r>
                <a:rPr lang="en-US" altLang="zh-CN">
                  <a:latin typeface="Bookman Old Style" panose="02050604050505020204" pitchFamily="18" charset="0"/>
                  <a:cs typeface="Bookman Old Style" panose="02050604050505020204" pitchFamily="18" charset="0"/>
                </a:rPr>
                <a:t>)</a:t>
              </a:r>
            </a:p>
          </p:txBody>
        </p:sp>
        <p:sp>
          <p:nvSpPr>
            <p:cNvPr id="28" name="右箭头 27"/>
            <p:cNvSpPr/>
            <p:nvPr/>
          </p:nvSpPr>
          <p:spPr>
            <a:xfrm>
              <a:off x="4422" y="7325"/>
              <a:ext cx="453" cy="340"/>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latin typeface="Bookman Old Style" panose="02050604050505020204" pitchFamily="18" charset="0"/>
                <a:cs typeface="Bookman Old Style" panose="02050604050505020204" pitchFamily="18" charset="0"/>
              </a:endParaRPr>
            </a:p>
          </p:txBody>
        </p:sp>
      </p:grpSp>
      <p:sp>
        <p:nvSpPr>
          <p:cNvPr id="33" name="文本框 32"/>
          <p:cNvSpPr txBox="1"/>
          <p:nvPr/>
        </p:nvSpPr>
        <p:spPr>
          <a:xfrm>
            <a:off x="4067175" y="2657475"/>
            <a:ext cx="1487170" cy="460375"/>
          </a:xfrm>
          <a:prstGeom prst="rect">
            <a:avLst/>
          </a:prstGeom>
          <a:noFill/>
        </p:spPr>
        <p:txBody>
          <a:bodyPr wrap="none" rtlCol="0">
            <a:spAutoFit/>
          </a:bodyPr>
          <a:lstStyle/>
          <a:p>
            <a:r>
              <a:rPr lang="zh-CN" altLang="en-US">
                <a:latin typeface="Bookman Old Style" panose="02050604050505020204" pitchFamily="18" charset="0"/>
                <a:cs typeface="Bookman Old Style" panose="02050604050505020204" pitchFamily="18" charset="0"/>
              </a:rPr>
              <a:t>计算</a:t>
            </a:r>
            <a:r>
              <a:rPr lang="en-US" altLang="zh-CN">
                <a:latin typeface="Bookman Old Style" panose="02050604050505020204" pitchFamily="18" charset="0"/>
                <a:cs typeface="Bookman Old Style" panose="02050604050505020204" pitchFamily="18" charset="0"/>
              </a:rPr>
              <a:t>Fo(</a:t>
            </a:r>
            <a:r>
              <a:rPr lang="en-US" altLang="zh-CN">
                <a:solidFill>
                  <a:srgbClr val="FF0000"/>
                </a:solidFill>
                <a:latin typeface="Bookman Old Style" panose="02050604050505020204" pitchFamily="18" charset="0"/>
                <a:cs typeface="Bookman Old Style" panose="02050604050505020204" pitchFamily="18" charset="0"/>
              </a:rPr>
              <a:t>F</a:t>
            </a:r>
            <a:r>
              <a:rPr lang="en-US" altLang="zh-CN">
                <a:latin typeface="Bookman Old Style" panose="02050604050505020204" pitchFamily="18" charset="0"/>
                <a:cs typeface="Bookman Old Style" panose="02050604050505020204" pitchFamily="18" charset="0"/>
              </a:rPr>
              <a:t>)</a:t>
            </a:r>
          </a:p>
        </p:txBody>
      </p:sp>
      <p:sp>
        <p:nvSpPr>
          <p:cNvPr id="2" name="文本框 1"/>
          <p:cNvSpPr txBox="1"/>
          <p:nvPr/>
        </p:nvSpPr>
        <p:spPr>
          <a:xfrm>
            <a:off x="395605" y="3140710"/>
            <a:ext cx="1356995" cy="460375"/>
          </a:xfrm>
          <a:prstGeom prst="rect">
            <a:avLst/>
          </a:prstGeom>
          <a:noFill/>
        </p:spPr>
        <p:txBody>
          <a:bodyPr wrap="none" rtlCol="0" anchor="t">
            <a:spAutoFit/>
          </a:bodyPr>
          <a:lstStyle/>
          <a:p>
            <a:r>
              <a:rPr lang="en-US" altLang="zh-CN">
                <a:latin typeface="Bookman Old Style" panose="02050604050505020204" pitchFamily="18" charset="0"/>
                <a:cs typeface="Bookman Old Style" panose="02050604050505020204" pitchFamily="18" charset="0"/>
                <a:sym typeface="+mn-ea"/>
              </a:rPr>
              <a:t>ε</a:t>
            </a:r>
            <a:r>
              <a:rPr lang="en-US" altLang="zh-CN">
                <a:latin typeface="Bookman Old Style" panose="02050604050505020204" pitchFamily="18" charset="0"/>
                <a:ea typeface="宋体" panose="02010600030101010101" pitchFamily="2" charset="-122"/>
                <a:cs typeface="Bookman Old Style" panose="02050604050505020204" pitchFamily="18" charset="0"/>
                <a:sym typeface="+mn-ea"/>
              </a:rPr>
              <a:t>∈Fi(</a:t>
            </a:r>
            <a:r>
              <a:rPr lang="en-US" altLang="zh-CN">
                <a:solidFill>
                  <a:srgbClr val="0000FF"/>
                </a:solidFill>
                <a:latin typeface="Bookman Old Style" panose="02050604050505020204" pitchFamily="18" charset="0"/>
                <a:ea typeface="宋体" panose="02010600030101010101" pitchFamily="2" charset="-122"/>
                <a:cs typeface="Bookman Old Style" panose="02050604050505020204" pitchFamily="18" charset="0"/>
                <a:sym typeface="+mn-ea"/>
              </a:rPr>
              <a:t>T’</a:t>
            </a:r>
            <a:r>
              <a:rPr lang="en-US" altLang="zh-CN">
                <a:latin typeface="Bookman Old Style" panose="02050604050505020204" pitchFamily="18" charset="0"/>
                <a:ea typeface="宋体" panose="02010600030101010101" pitchFamily="2" charset="-122"/>
                <a:cs typeface="Bookman Old Style" panose="02050604050505020204" pitchFamily="18" charset="0"/>
                <a:sym typeface="+mn-ea"/>
              </a:rPr>
              <a:t>)</a:t>
            </a:r>
          </a:p>
        </p:txBody>
      </p:sp>
      <p:graphicFrame>
        <p:nvGraphicFramePr>
          <p:cNvPr id="4" name="表格 3"/>
          <p:cNvGraphicFramePr/>
          <p:nvPr>
            <p:custDataLst>
              <p:tags r:id="rId1"/>
            </p:custDataLst>
          </p:nvPr>
        </p:nvGraphicFramePr>
        <p:xfrm>
          <a:off x="6155055" y="3126105"/>
          <a:ext cx="2562225" cy="2678430"/>
        </p:xfrm>
        <a:graphic>
          <a:graphicData uri="http://schemas.openxmlformats.org/drawingml/2006/table">
            <a:tbl>
              <a:tblPr>
                <a:tableStyleId>{616DA210-FB5B-4158-B5E0-FEB733F419BA}</a:tableStyleId>
              </a:tblPr>
              <a:tblGrid>
                <a:gridCol w="424180">
                  <a:extLst>
                    <a:ext uri="{9D8B030D-6E8A-4147-A177-3AD203B41FA5}">
                      <a16:colId xmlns:a16="http://schemas.microsoft.com/office/drawing/2014/main" val="20000"/>
                    </a:ext>
                  </a:extLst>
                </a:gridCol>
                <a:gridCol w="759460">
                  <a:extLst>
                    <a:ext uri="{9D8B030D-6E8A-4147-A177-3AD203B41FA5}">
                      <a16:colId xmlns:a16="http://schemas.microsoft.com/office/drawing/2014/main" val="20001"/>
                    </a:ext>
                  </a:extLst>
                </a:gridCol>
                <a:gridCol w="1378585">
                  <a:extLst>
                    <a:ext uri="{9D8B030D-6E8A-4147-A177-3AD203B41FA5}">
                      <a16:colId xmlns:a16="http://schemas.microsoft.com/office/drawing/2014/main" val="20002"/>
                    </a:ext>
                  </a:extLst>
                </a:gridCol>
              </a:tblGrid>
              <a:tr h="446405">
                <a:tc>
                  <a:txBody>
                    <a:bodyPr/>
                    <a:lstStyle/>
                    <a:p>
                      <a:pPr algn="ctr">
                        <a:buNone/>
                      </a:pPr>
                      <a:endParaRPr lang="zh-CN" altLang="en-US"/>
                    </a:p>
                  </a:txBody>
                  <a:tcPr anchor="ctr"/>
                </a:tc>
                <a:tc>
                  <a:txBody>
                    <a:bodyPr/>
                    <a:lstStyle/>
                    <a:p>
                      <a:pPr algn="ctr">
                        <a:buNone/>
                      </a:pPr>
                      <a:r>
                        <a:rPr lang="en-US" altLang="zh-CN"/>
                        <a:t>Fi</a:t>
                      </a:r>
                    </a:p>
                  </a:txBody>
                  <a:tcPr anchor="ctr"/>
                </a:tc>
                <a:tc>
                  <a:txBody>
                    <a:bodyPr/>
                    <a:lstStyle/>
                    <a:p>
                      <a:pPr algn="ctr">
                        <a:buNone/>
                      </a:pPr>
                      <a:r>
                        <a:rPr lang="en-US" altLang="zh-CN"/>
                        <a:t>Fo</a:t>
                      </a:r>
                    </a:p>
                  </a:txBody>
                  <a:tcPr anchor="ctr"/>
                </a:tc>
                <a:extLst>
                  <a:ext uri="{0D108BD9-81ED-4DB2-BD59-A6C34878D82A}">
                    <a16:rowId xmlns:a16="http://schemas.microsoft.com/office/drawing/2014/main" val="10000"/>
                  </a:ext>
                </a:extLst>
              </a:tr>
              <a:tr h="446405">
                <a:tc>
                  <a:txBody>
                    <a:bodyPr/>
                    <a:lstStyle/>
                    <a:p>
                      <a:pPr algn="ctr">
                        <a:buNone/>
                      </a:pPr>
                      <a:r>
                        <a:rPr lang="en-US" altLang="zh-CN"/>
                        <a:t>E</a:t>
                      </a:r>
                    </a:p>
                  </a:txBody>
                  <a:tcPr anchor="ctr"/>
                </a:tc>
                <a:tc>
                  <a:txBody>
                    <a:bodyPr/>
                    <a:lstStyle/>
                    <a:p>
                      <a:pPr algn="ctr">
                        <a:buNone/>
                      </a:pPr>
                      <a:r>
                        <a:rPr lang="en-US" altLang="zh-CN"/>
                        <a:t>{(,i}</a:t>
                      </a:r>
                    </a:p>
                  </a:txBody>
                  <a:tcPr anchor="ctr"/>
                </a:tc>
                <a:tc>
                  <a:txBody>
                    <a:bodyPr/>
                    <a:lstStyle/>
                    <a:p>
                      <a:pPr algn="ctr">
                        <a:buNone/>
                      </a:pPr>
                      <a:r>
                        <a:rPr lang="en-US" altLang="zh-CN">
                          <a:sym typeface="+mn-ea"/>
                        </a:rPr>
                        <a:t>{#,)}</a:t>
                      </a:r>
                      <a:endParaRPr lang="zh-CN" altLang="en-US"/>
                    </a:p>
                  </a:txBody>
                  <a:tcPr anchor="ctr"/>
                </a:tc>
                <a:extLst>
                  <a:ext uri="{0D108BD9-81ED-4DB2-BD59-A6C34878D82A}">
                    <a16:rowId xmlns:a16="http://schemas.microsoft.com/office/drawing/2014/main" val="10001"/>
                  </a:ext>
                </a:extLst>
              </a:tr>
              <a:tr h="446405">
                <a:tc>
                  <a:txBody>
                    <a:bodyPr/>
                    <a:lstStyle/>
                    <a:p>
                      <a:pPr algn="ctr">
                        <a:buNone/>
                      </a:pPr>
                      <a:r>
                        <a:rPr lang="en-US" altLang="zh-CN"/>
                        <a:t>E’</a:t>
                      </a:r>
                    </a:p>
                  </a:txBody>
                  <a:tcPr anchor="ctr"/>
                </a:tc>
                <a:tc>
                  <a:txBody>
                    <a:bodyPr/>
                    <a:lstStyle/>
                    <a:p>
                      <a:pPr algn="ctr">
                        <a:buNone/>
                      </a:pPr>
                      <a:r>
                        <a:rPr lang="en-US" altLang="zh-CN">
                          <a:sym typeface="+mn-ea"/>
                        </a:rPr>
                        <a:t>{+,</a:t>
                      </a:r>
                      <a:r>
                        <a:rPr lang="en-US" altLang="zh-CN">
                          <a:latin typeface="Arial" panose="020B0604020202020204" pitchFamily="34" charset="0"/>
                          <a:cs typeface="Arial" panose="020B0604020202020204" pitchFamily="34" charset="0"/>
                          <a:sym typeface="+mn-ea"/>
                        </a:rPr>
                        <a:t>ε</a:t>
                      </a:r>
                      <a:r>
                        <a:rPr lang="en-US" altLang="zh-CN">
                          <a:sym typeface="+mn-ea"/>
                        </a:rPr>
                        <a:t>}</a:t>
                      </a:r>
                      <a:endParaRPr lang="zh-CN" altLang="en-US"/>
                    </a:p>
                  </a:txBody>
                  <a:tcPr anchor="ctr"/>
                </a:tc>
                <a:tc>
                  <a:txBody>
                    <a:bodyPr/>
                    <a:lstStyle/>
                    <a:p>
                      <a:pPr algn="ctr">
                        <a:buNone/>
                      </a:pPr>
                      <a:endParaRPr lang="zh-CN" altLang="en-US"/>
                    </a:p>
                  </a:txBody>
                  <a:tcPr anchor="ctr"/>
                </a:tc>
                <a:extLst>
                  <a:ext uri="{0D108BD9-81ED-4DB2-BD59-A6C34878D82A}">
                    <a16:rowId xmlns:a16="http://schemas.microsoft.com/office/drawing/2014/main" val="10002"/>
                  </a:ext>
                </a:extLst>
              </a:tr>
              <a:tr h="446405">
                <a:tc>
                  <a:txBody>
                    <a:bodyPr/>
                    <a:lstStyle/>
                    <a:p>
                      <a:pPr algn="ctr">
                        <a:buNone/>
                      </a:pPr>
                      <a:r>
                        <a:rPr lang="en-US" altLang="zh-CN"/>
                        <a:t>T</a:t>
                      </a:r>
                    </a:p>
                  </a:txBody>
                  <a:tcPr anchor="ctr"/>
                </a:tc>
                <a:tc>
                  <a:txBody>
                    <a:bodyPr/>
                    <a:lstStyle/>
                    <a:p>
                      <a:pPr algn="ctr">
                        <a:buNone/>
                      </a:pPr>
                      <a:r>
                        <a:rPr lang="en-US" altLang="zh-CN"/>
                        <a:t>{(,i}</a:t>
                      </a:r>
                    </a:p>
                  </a:txBody>
                  <a:tcPr anchor="ctr"/>
                </a:tc>
                <a:tc>
                  <a:txBody>
                    <a:bodyPr/>
                    <a:lstStyle/>
                    <a:p>
                      <a:pPr algn="ctr">
                        <a:buNone/>
                      </a:pPr>
                      <a:endParaRPr lang="zh-CN" altLang="en-US"/>
                    </a:p>
                  </a:txBody>
                  <a:tcPr anchor="ctr"/>
                </a:tc>
                <a:extLst>
                  <a:ext uri="{0D108BD9-81ED-4DB2-BD59-A6C34878D82A}">
                    <a16:rowId xmlns:a16="http://schemas.microsoft.com/office/drawing/2014/main" val="10003"/>
                  </a:ext>
                </a:extLst>
              </a:tr>
              <a:tr h="446405">
                <a:tc>
                  <a:txBody>
                    <a:bodyPr/>
                    <a:lstStyle/>
                    <a:p>
                      <a:pPr algn="ctr">
                        <a:buNone/>
                      </a:pPr>
                      <a:r>
                        <a:rPr lang="en-US" altLang="zh-CN"/>
                        <a:t>T’</a:t>
                      </a:r>
                    </a:p>
                  </a:txBody>
                  <a:tcPr anchor="ctr"/>
                </a:tc>
                <a:tc>
                  <a:txBody>
                    <a:bodyPr/>
                    <a:lstStyle/>
                    <a:p>
                      <a:pPr algn="ctr">
                        <a:buNone/>
                      </a:pPr>
                      <a:r>
                        <a:rPr lang="en-US" altLang="zh-CN"/>
                        <a:t>{*</a:t>
                      </a:r>
                      <a:r>
                        <a:rPr lang="en-US" altLang="zh-CN">
                          <a:sym typeface="+mn-ea"/>
                        </a:rPr>
                        <a:t>,</a:t>
                      </a:r>
                      <a:r>
                        <a:rPr lang="en-US" altLang="zh-CN">
                          <a:latin typeface="Arial" panose="020B0604020202020204" pitchFamily="34" charset="0"/>
                          <a:cs typeface="Arial" panose="020B0604020202020204" pitchFamily="34" charset="0"/>
                          <a:sym typeface="+mn-ea"/>
                        </a:rPr>
                        <a:t>ε}</a:t>
                      </a:r>
                      <a:endParaRPr lang="en-US" altLang="zh-CN"/>
                    </a:p>
                  </a:txBody>
                  <a:tcPr anchor="ctr"/>
                </a:tc>
                <a:tc>
                  <a:txBody>
                    <a:bodyPr/>
                    <a:lstStyle/>
                    <a:p>
                      <a:pPr algn="ctr">
                        <a:buNone/>
                      </a:pPr>
                      <a:endParaRPr lang="zh-CN" altLang="en-US"/>
                    </a:p>
                  </a:txBody>
                  <a:tcPr anchor="ctr"/>
                </a:tc>
                <a:extLst>
                  <a:ext uri="{0D108BD9-81ED-4DB2-BD59-A6C34878D82A}">
                    <a16:rowId xmlns:a16="http://schemas.microsoft.com/office/drawing/2014/main" val="10004"/>
                  </a:ext>
                </a:extLst>
              </a:tr>
              <a:tr h="446405">
                <a:tc>
                  <a:txBody>
                    <a:bodyPr/>
                    <a:lstStyle/>
                    <a:p>
                      <a:pPr algn="ctr">
                        <a:buNone/>
                      </a:pPr>
                      <a:r>
                        <a:rPr lang="en-US" altLang="zh-CN"/>
                        <a:t>F</a:t>
                      </a:r>
                    </a:p>
                  </a:txBody>
                  <a:tcPr anchor="ctr"/>
                </a:tc>
                <a:tc>
                  <a:txBody>
                    <a:bodyPr/>
                    <a:lstStyle/>
                    <a:p>
                      <a:pPr algn="ctr">
                        <a:buNone/>
                      </a:pPr>
                      <a:r>
                        <a:rPr lang="en-US" altLang="zh-CN"/>
                        <a:t>{(,i}</a:t>
                      </a:r>
                    </a:p>
                  </a:txBody>
                  <a:tcPr anchor="ctr"/>
                </a:tc>
                <a:tc>
                  <a:txBody>
                    <a:bodyPr/>
                    <a:lstStyle/>
                    <a:p>
                      <a:pPr algn="ctr">
                        <a:buNone/>
                      </a:pPr>
                      <a:endParaRPr lang="zh-CN" altLang="en-US"/>
                    </a:p>
                  </a:txBody>
                  <a:tcPr anchor="ctr"/>
                </a:tc>
                <a:extLst>
                  <a:ext uri="{0D108BD9-81ED-4DB2-BD59-A6C34878D82A}">
                    <a16:rowId xmlns:a16="http://schemas.microsoft.com/office/drawing/2014/main" val="10005"/>
                  </a:ext>
                </a:extLst>
              </a:tr>
            </a:tbl>
          </a:graphicData>
        </a:graphic>
      </p:graphicFrame>
      <p:sp>
        <p:nvSpPr>
          <p:cNvPr id="5" name="文本框 4"/>
          <p:cNvSpPr txBox="1"/>
          <p:nvPr/>
        </p:nvSpPr>
        <p:spPr>
          <a:xfrm>
            <a:off x="441325" y="4364990"/>
            <a:ext cx="1356995" cy="829945"/>
          </a:xfrm>
          <a:prstGeom prst="rect">
            <a:avLst/>
          </a:prstGeom>
          <a:noFill/>
        </p:spPr>
        <p:txBody>
          <a:bodyPr wrap="none" rtlCol="0" anchor="t">
            <a:spAutoFit/>
          </a:bodyPr>
          <a:lstStyle/>
          <a:p>
            <a:pPr algn="l"/>
            <a:r>
              <a:rPr lang="en-US" altLang="zh-CN">
                <a:latin typeface="Bookman Old Style" panose="02050604050505020204" pitchFamily="18" charset="0"/>
                <a:cs typeface="Bookman Old Style" panose="02050604050505020204" pitchFamily="18" charset="0"/>
                <a:sym typeface="+mn-ea"/>
              </a:rPr>
              <a:t>ε</a:t>
            </a:r>
            <a:r>
              <a:rPr lang="en-US" altLang="zh-CN">
                <a:latin typeface="Bookman Old Style" panose="02050604050505020204" pitchFamily="18" charset="0"/>
                <a:ea typeface="宋体" panose="02010600030101010101" pitchFamily="2" charset="-122"/>
                <a:cs typeface="Bookman Old Style" panose="02050604050505020204" pitchFamily="18" charset="0"/>
                <a:sym typeface="+mn-ea"/>
              </a:rPr>
              <a:t>∈Fi(</a:t>
            </a:r>
            <a:r>
              <a:rPr lang="en-US" altLang="zh-CN">
                <a:solidFill>
                  <a:srgbClr val="0000FF"/>
                </a:solidFill>
                <a:latin typeface="Bookman Old Style" panose="02050604050505020204" pitchFamily="18" charset="0"/>
                <a:ea typeface="宋体" panose="02010600030101010101" pitchFamily="2" charset="-122"/>
                <a:cs typeface="Bookman Old Style" panose="02050604050505020204" pitchFamily="18" charset="0"/>
                <a:sym typeface="+mn-ea"/>
              </a:rPr>
              <a:t>T’</a:t>
            </a:r>
            <a:r>
              <a:rPr lang="en-US" altLang="zh-CN">
                <a:latin typeface="Bookman Old Style" panose="02050604050505020204" pitchFamily="18" charset="0"/>
                <a:ea typeface="宋体" panose="02010600030101010101" pitchFamily="2" charset="-122"/>
                <a:cs typeface="Bookman Old Style" panose="02050604050505020204" pitchFamily="18" charset="0"/>
                <a:sym typeface="+mn-ea"/>
              </a:rPr>
              <a:t>)</a:t>
            </a:r>
          </a:p>
          <a:p>
            <a:pPr algn="l"/>
            <a:r>
              <a:rPr lang="en-US" altLang="zh-CN">
                <a:solidFill>
                  <a:srgbClr val="00823B"/>
                </a:solidFill>
                <a:latin typeface="Bookman Old Style" panose="02050604050505020204" pitchFamily="18" charset="0"/>
                <a:cs typeface="Bookman Old Style" panose="02050604050505020204" pitchFamily="18" charset="0"/>
                <a:sym typeface="+mn-ea"/>
              </a:rPr>
              <a:t>T’</a:t>
            </a:r>
            <a:r>
              <a:rPr lang="en-US" altLang="zh-CN">
                <a:latin typeface="Bookman Old Style" panose="02050604050505020204" pitchFamily="18" charset="0"/>
                <a:ea typeface="宋体" panose="02010600030101010101" pitchFamily="2" charset="-122"/>
                <a:cs typeface="Bookman Old Style" panose="02050604050505020204" pitchFamily="18" charset="0"/>
                <a:sym typeface="+mn-ea"/>
              </a:rPr>
              <a:t>→*</a:t>
            </a:r>
            <a:r>
              <a:rPr lang="en-US" altLang="zh-CN">
                <a:solidFill>
                  <a:srgbClr val="FF0000"/>
                </a:solidFill>
                <a:latin typeface="Bookman Old Style" panose="02050604050505020204" pitchFamily="18" charset="0"/>
                <a:ea typeface="宋体" panose="02010600030101010101" pitchFamily="2" charset="-122"/>
                <a:cs typeface="Bookman Old Style" panose="02050604050505020204" pitchFamily="18" charset="0"/>
                <a:sym typeface="+mn-ea"/>
              </a:rPr>
              <a:t>F</a:t>
            </a:r>
            <a:r>
              <a:rPr lang="en-US" altLang="zh-CN">
                <a:solidFill>
                  <a:srgbClr val="0000FF"/>
                </a:solidFill>
                <a:latin typeface="Bookman Old Style" panose="02050604050505020204" pitchFamily="18" charset="0"/>
                <a:ea typeface="宋体" panose="02010600030101010101" pitchFamily="2" charset="-122"/>
                <a:cs typeface="Bookman Old Style" panose="02050604050505020204" pitchFamily="18" charset="0"/>
                <a:sym typeface="+mn-ea"/>
              </a:rPr>
              <a:t>T’</a:t>
            </a:r>
          </a:p>
        </p:txBody>
      </p:sp>
      <p:grpSp>
        <p:nvGrpSpPr>
          <p:cNvPr id="7" name="组合 6"/>
          <p:cNvGrpSpPr/>
          <p:nvPr/>
        </p:nvGrpSpPr>
        <p:grpSpPr>
          <a:xfrm>
            <a:off x="3347720" y="3284855"/>
            <a:ext cx="2607945" cy="1800225"/>
            <a:chOff x="5272" y="5173"/>
            <a:chExt cx="4107" cy="2835"/>
          </a:xfrm>
        </p:grpSpPr>
        <p:sp>
          <p:nvSpPr>
            <p:cNvPr id="30" name="文本框 29"/>
            <p:cNvSpPr txBox="1"/>
            <p:nvPr/>
          </p:nvSpPr>
          <p:spPr>
            <a:xfrm>
              <a:off x="5874" y="6115"/>
              <a:ext cx="3505" cy="725"/>
            </a:xfrm>
            <a:prstGeom prst="rect">
              <a:avLst/>
            </a:prstGeom>
            <a:noFill/>
          </p:spPr>
          <p:txBody>
            <a:bodyPr wrap="none" rtlCol="0">
              <a:spAutoFit/>
            </a:bodyPr>
            <a:lstStyle/>
            <a:p>
              <a:pPr algn="l"/>
              <a:r>
                <a:rPr lang="en-US" altLang="zh-CN">
                  <a:latin typeface="Bookman Old Style" panose="02050604050505020204" pitchFamily="18" charset="0"/>
                  <a:cs typeface="Bookman Old Style" panose="02050604050505020204" pitchFamily="18" charset="0"/>
                </a:rPr>
                <a:t>{*,Fo(T),</a:t>
              </a:r>
              <a:r>
                <a:rPr lang="en-US" altLang="zh-CN">
                  <a:latin typeface="Bookman Old Style" panose="02050604050505020204" pitchFamily="18" charset="0"/>
                  <a:cs typeface="Bookman Old Style" panose="02050604050505020204" pitchFamily="18" charset="0"/>
                  <a:sym typeface="+mn-ea"/>
                </a:rPr>
                <a:t>Fo(T’)</a:t>
              </a:r>
              <a:r>
                <a:rPr lang="en-US" altLang="zh-CN">
                  <a:latin typeface="Bookman Old Style" panose="02050604050505020204" pitchFamily="18" charset="0"/>
                  <a:cs typeface="Bookman Old Style" panose="02050604050505020204" pitchFamily="18" charset="0"/>
                </a:rPr>
                <a:t>}</a:t>
              </a:r>
            </a:p>
          </p:txBody>
        </p:sp>
        <p:sp>
          <p:nvSpPr>
            <p:cNvPr id="6" name="右大括号 5"/>
            <p:cNvSpPr/>
            <p:nvPr/>
          </p:nvSpPr>
          <p:spPr>
            <a:xfrm>
              <a:off x="5272" y="5173"/>
              <a:ext cx="454" cy="2835"/>
            </a:xfrm>
            <a:prstGeom prst="rightBrac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Example</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675005"/>
          </a:xfrm>
        </p:spPr>
        <p:txBody>
          <a:bodyPr vert="horz" wrap="square" lIns="91440" tIns="45720" rIns="91440" bIns="45720" numCol="1" anchor="t" anchorCtr="0" compatLnSpc="1"/>
          <a:lstStyle/>
          <a:p>
            <a:pPr marL="609600" marR="0" lvl="0" indent="-609600" algn="l" defTabSz="914400" rtl="0" eaLnBrk="0" fontAlgn="base" latinLnBrk="0" hangingPunct="0">
              <a:lnSpc>
                <a:spcPct val="120000"/>
              </a:lnSpc>
              <a:spcBef>
                <a:spcPts val="600"/>
              </a:spcBef>
              <a:spcAft>
                <a:spcPct val="0"/>
              </a:spcAft>
              <a:buClr>
                <a:schemeClr val="accent1"/>
              </a:buClr>
              <a:buSzPct val="76000"/>
              <a:buFont typeface="Wingdings" panose="05000000000000000000" pitchFamily="2" charset="2"/>
              <a:buNone/>
              <a:defRPr/>
            </a:pPr>
            <a:r>
              <a:rPr kumimoji="1" lang="zh-CN" altLang="en-US" sz="2400" b="0" i="0" u="none" strike="noStrike" kern="1200" cap="none" spc="0" normalizeH="0" baseline="0" noProof="0" dirty="0">
                <a:ln>
                  <a:noFill/>
                </a:ln>
                <a:solidFill>
                  <a:srgbClr val="00823B"/>
                </a:solidFill>
                <a:effectLst/>
                <a:uLnTx/>
                <a:uFillTx/>
                <a:latin typeface="+mj-lt"/>
                <a:ea typeface="楷体_GB2312" pitchFamily="49" charset="-122"/>
                <a:cs typeface="+mn-cs"/>
              </a:rPr>
              <a:t>例</a:t>
            </a:r>
            <a:r>
              <a:rPr kumimoji="1" lang="en-US" altLang="zh-CN" sz="2400" b="0" i="0" u="none" strike="noStrike" kern="1200" cap="none" spc="0" normalizeH="0" baseline="0" noProof="0" dirty="0">
                <a:ln>
                  <a:noFill/>
                </a:ln>
                <a:solidFill>
                  <a:srgbClr val="00823B"/>
                </a:solidFill>
                <a:effectLst/>
                <a:uLnTx/>
                <a:uFillTx/>
                <a:latin typeface="+mj-lt"/>
                <a:ea typeface="楷体_GB2312" pitchFamily="49" charset="-122"/>
                <a:cs typeface="+mn-cs"/>
              </a:rPr>
              <a:t>13</a:t>
            </a:r>
            <a:r>
              <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对于文法</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G(E)</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，计算</a:t>
            </a:r>
            <a:r>
              <a:rPr lang="en-US" altLang="zh-CN" sz="2400" noProof="0" dirty="0">
                <a:ln>
                  <a:noFill/>
                </a:ln>
                <a:solidFill>
                  <a:srgbClr val="FF0000"/>
                </a:solidFill>
                <a:effectLst/>
                <a:uLnTx/>
                <a:uFillTx/>
                <a:latin typeface="+mj-lt"/>
                <a:ea typeface="楷体_GB2312" pitchFamily="49" charset="-122"/>
                <a:sym typeface="+mn-ea"/>
              </a:rPr>
              <a:t>FIRST</a:t>
            </a:r>
            <a:r>
              <a:rPr lang="zh-CN" altLang="en-US" sz="2400" noProof="0" dirty="0">
                <a:ln>
                  <a:noFill/>
                </a:ln>
                <a:solidFill>
                  <a:srgbClr val="FF0000"/>
                </a:solidFill>
                <a:effectLst/>
                <a:uLnTx/>
                <a:uFillTx/>
                <a:latin typeface="+mj-lt"/>
                <a:ea typeface="楷体_GB2312" pitchFamily="49" charset="-122"/>
                <a:sym typeface="+mn-ea"/>
              </a:rPr>
              <a:t>和</a:t>
            </a:r>
            <a:r>
              <a:rPr lang="en-US" altLang="zh-CN" sz="2400" noProof="0" dirty="0">
                <a:ln>
                  <a:noFill/>
                </a:ln>
                <a:solidFill>
                  <a:srgbClr val="FF0000"/>
                </a:solidFill>
                <a:effectLst/>
                <a:uLnTx/>
                <a:uFillTx/>
                <a:latin typeface="+mj-lt"/>
                <a:ea typeface="楷体_GB2312" pitchFamily="49" charset="-122"/>
                <a:sym typeface="+mn-ea"/>
              </a:rPr>
              <a:t>FOLLOW</a:t>
            </a:r>
            <a:r>
              <a:rPr lang="zh-CN" altLang="en-US" sz="2400" noProof="0" dirty="0">
                <a:ln>
                  <a:noFill/>
                </a:ln>
                <a:solidFill>
                  <a:srgbClr val="FF0000"/>
                </a:solidFill>
                <a:effectLst/>
                <a:uLnTx/>
                <a:uFillTx/>
                <a:latin typeface="+mj-lt"/>
                <a:ea typeface="楷体_GB2312" pitchFamily="49" charset="-122"/>
                <a:sym typeface="+mn-ea"/>
              </a:rPr>
              <a:t>集</a:t>
            </a:r>
            <a:r>
              <a:rPr kumimoji="0" lang="en-US" altLang="zh-CN" sz="2000" b="1" i="0" u="none" strike="noStrike" kern="1200" cap="none" spc="0" normalizeH="0" baseline="0" noProof="0" dirty="0">
                <a:ln>
                  <a:noFill/>
                </a:ln>
                <a:solidFill>
                  <a:schemeClr val="tx2"/>
                </a:solidFill>
                <a:effectLst/>
                <a:uLnTx/>
                <a:uFillTx/>
                <a:latin typeface="+mj-lt"/>
                <a:ea typeface="楷体_GB2312" pitchFamily="49" charset="-122"/>
                <a:cs typeface="+mn-cs"/>
              </a:rPr>
              <a:t>	</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67588"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2024/4/6</a:t>
            </a:fld>
            <a:endParaRPr lang="zh-TW" altLang="en-US" sz="1400" dirty="0">
              <a:solidFill>
                <a:schemeClr val="tx2"/>
              </a:solidFill>
            </a:endParaRPr>
          </a:p>
        </p:txBody>
      </p:sp>
      <p:sp>
        <p:nvSpPr>
          <p:cNvPr id="67589"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59</a:t>
            </a:fld>
            <a:endParaRPr lang="zh-TW" altLang="en-US" sz="1400" dirty="0">
              <a:solidFill>
                <a:schemeClr val="tx2"/>
              </a:solidFill>
            </a:endParaRPr>
          </a:p>
        </p:txBody>
      </p:sp>
      <p:sp>
        <p:nvSpPr>
          <p:cNvPr id="20" name="文本框 19"/>
          <p:cNvSpPr txBox="1"/>
          <p:nvPr/>
        </p:nvSpPr>
        <p:spPr>
          <a:xfrm>
            <a:off x="5868035" y="1844675"/>
            <a:ext cx="1351280" cy="460375"/>
          </a:xfrm>
          <a:prstGeom prst="rect">
            <a:avLst/>
          </a:prstGeom>
          <a:noFill/>
        </p:spPr>
        <p:txBody>
          <a:bodyPr wrap="none" rtlCol="0">
            <a:spAutoFit/>
          </a:bodyPr>
          <a:lstStyle/>
          <a:p>
            <a:r>
              <a:rPr lang="en-US" altLang="zh-CN">
                <a:solidFill>
                  <a:srgbClr val="FF0000"/>
                </a:solidFill>
              </a:rPr>
              <a:t>Follow</a:t>
            </a:r>
            <a:r>
              <a:rPr lang="zh-CN" altLang="en-US">
                <a:solidFill>
                  <a:srgbClr val="FF0000"/>
                </a:solidFill>
                <a:ea typeface="宋体" panose="02010600030101010101" pitchFamily="2" charset="-122"/>
              </a:rPr>
              <a:t>集</a:t>
            </a:r>
          </a:p>
        </p:txBody>
      </p:sp>
      <p:sp>
        <p:nvSpPr>
          <p:cNvPr id="23" name="文本框 22"/>
          <p:cNvSpPr txBox="1"/>
          <p:nvPr/>
        </p:nvSpPr>
        <p:spPr>
          <a:xfrm>
            <a:off x="539750" y="1700530"/>
            <a:ext cx="4673600" cy="829945"/>
          </a:xfrm>
          <a:prstGeom prst="rect">
            <a:avLst/>
          </a:prstGeom>
          <a:noFill/>
        </p:spPr>
        <p:txBody>
          <a:bodyPr wrap="square" rtlCol="0">
            <a:spAutoFit/>
          </a:bodyPr>
          <a:lstStyle/>
          <a:p>
            <a:r>
              <a:rPr lang="en-US" altLang="zh-CN" b="1" noProof="0" dirty="0">
                <a:ln>
                  <a:noFill/>
                </a:ln>
                <a:solidFill>
                  <a:srgbClr val="0000CC"/>
                </a:solidFill>
                <a:effectLst/>
                <a:uLnTx/>
                <a:uFillTx/>
                <a:latin typeface="+mj-lt"/>
                <a:ea typeface="楷体_GB2312" pitchFamily="49" charset="-122"/>
                <a:sym typeface="+mn-ea"/>
              </a:rPr>
              <a:t>E→TE</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 E</a:t>
            </a:r>
            <a:r>
              <a:rPr lang="en-US" altLang="zh-CN" b="1" noProof="0" dirty="0">
                <a:ln>
                  <a:noFill/>
                </a:ln>
                <a:solidFill>
                  <a:srgbClr val="0000CC"/>
                </a:solidFill>
                <a:effectLst/>
                <a:uLnTx/>
                <a:uFillTx/>
                <a:latin typeface="+mj-lt"/>
                <a:ea typeface="楷体_GB2312" pitchFamily="49" charset="-122"/>
                <a:sym typeface="+mn-ea"/>
              </a:rPr>
              <a:t>→+TE</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a:t>
            </a:r>
            <a:r>
              <a:rPr lang="en-US" altLang="zh-CN" b="1" noProof="0" dirty="0">
                <a:ln>
                  <a:noFill/>
                </a:ln>
                <a:solidFill>
                  <a:srgbClr val="0000CC"/>
                </a:solidFill>
                <a:effectLst/>
                <a:uLnTx/>
                <a:uFillTx/>
                <a:latin typeface="+mj-lt"/>
                <a:ea typeface="楷体_GB2312" pitchFamily="49" charset="-122"/>
                <a:sym typeface="+mn-ea"/>
              </a:rPr>
              <a:t>|</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 </a:t>
            </a:r>
            <a:r>
              <a:rPr lang="en-US" altLang="zh-CN" b="1" noProof="0" dirty="0">
                <a:ln>
                  <a:noFill/>
                </a:ln>
                <a:solidFill>
                  <a:srgbClr val="0000CC"/>
                </a:solidFill>
                <a:effectLst/>
                <a:uLnTx/>
                <a:uFillTx/>
                <a:latin typeface="+mj-lt"/>
                <a:ea typeface="楷体_GB2312" pitchFamily="49" charset="-122"/>
                <a:sym typeface="+mn-ea"/>
              </a:rPr>
              <a:t>T→FT</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 </a:t>
            </a:r>
          </a:p>
          <a:p>
            <a:r>
              <a:rPr lang="en-US" altLang="zh-CN" b="1" noProof="0" dirty="0">
                <a:ln>
                  <a:noFill/>
                </a:ln>
                <a:solidFill>
                  <a:srgbClr val="0000CC"/>
                </a:solidFill>
                <a:effectLst/>
                <a:uLnTx/>
                <a:uFillTx/>
                <a:latin typeface="+mj-lt"/>
                <a:ea typeface="楷体_GB2312" pitchFamily="49" charset="-122"/>
                <a:sym typeface="+mn-ea"/>
              </a:rPr>
              <a:t>T</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a:t>
            </a:r>
            <a:r>
              <a:rPr lang="en-US" altLang="zh-CN" b="1" noProof="0" dirty="0">
                <a:ln>
                  <a:noFill/>
                </a:ln>
                <a:solidFill>
                  <a:srgbClr val="0000CC"/>
                </a:solidFill>
                <a:effectLst/>
                <a:uLnTx/>
                <a:uFillTx/>
                <a:latin typeface="+mj-lt"/>
                <a:ea typeface="楷体_GB2312" pitchFamily="49" charset="-122"/>
                <a:sym typeface="+mn-ea"/>
              </a:rPr>
              <a:t>→*FT</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a:t>
            </a:r>
            <a:r>
              <a:rPr lang="en-US" altLang="zh-CN" b="1" noProof="0" dirty="0">
                <a:ln>
                  <a:noFill/>
                </a:ln>
                <a:solidFill>
                  <a:srgbClr val="0000CC"/>
                </a:solidFill>
                <a:effectLst/>
                <a:uLnTx/>
                <a:uFillTx/>
                <a:latin typeface="+mj-lt"/>
                <a:ea typeface="楷体_GB2312" pitchFamily="49" charset="-122"/>
                <a:sym typeface="+mn-ea"/>
              </a:rPr>
              <a:t>|</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 </a:t>
            </a:r>
            <a:r>
              <a:rPr lang="en-US" altLang="zh-CN" b="1" noProof="0" dirty="0">
                <a:ln>
                  <a:noFill/>
                </a:ln>
                <a:solidFill>
                  <a:srgbClr val="0000CC"/>
                </a:solidFill>
                <a:effectLst/>
                <a:uLnTx/>
                <a:uFillTx/>
                <a:latin typeface="+mj-lt"/>
                <a:ea typeface="楷体_GB2312" pitchFamily="49" charset="-122"/>
                <a:sym typeface="+mn-ea"/>
              </a:rPr>
              <a:t>F→(E) | i</a:t>
            </a:r>
            <a:endParaRPr lang="zh-CN" altLang="en-US"/>
          </a:p>
        </p:txBody>
      </p:sp>
      <p:sp>
        <p:nvSpPr>
          <p:cNvPr id="24" name="文本框 23"/>
          <p:cNvSpPr txBox="1"/>
          <p:nvPr/>
        </p:nvSpPr>
        <p:spPr>
          <a:xfrm>
            <a:off x="467995" y="3355975"/>
            <a:ext cx="1296035" cy="460375"/>
          </a:xfrm>
          <a:prstGeom prst="rect">
            <a:avLst/>
          </a:prstGeom>
          <a:noFill/>
        </p:spPr>
        <p:txBody>
          <a:bodyPr wrap="square" rtlCol="0">
            <a:spAutoFit/>
          </a:bodyPr>
          <a:lstStyle/>
          <a:p>
            <a:r>
              <a:rPr lang="en-US" altLang="zh-CN">
                <a:solidFill>
                  <a:srgbClr val="00823B"/>
                </a:solidFill>
                <a:latin typeface="Bookman Old Style" panose="02050604050505020204" pitchFamily="18" charset="0"/>
                <a:ea typeface="宋体" panose="02010600030101010101" pitchFamily="2" charset="-122"/>
                <a:cs typeface="Bookman Old Style" panose="02050604050505020204" pitchFamily="18" charset="0"/>
                <a:sym typeface="+mn-ea"/>
              </a:rPr>
              <a:t>T’</a:t>
            </a:r>
            <a:r>
              <a:rPr lang="en-US" altLang="zh-CN">
                <a:latin typeface="Bookman Old Style" panose="02050604050505020204" pitchFamily="18" charset="0"/>
                <a:ea typeface="宋体" panose="02010600030101010101" pitchFamily="2" charset="-122"/>
                <a:cs typeface="Bookman Old Style" panose="02050604050505020204" pitchFamily="18" charset="0"/>
                <a:sym typeface="+mn-ea"/>
              </a:rPr>
              <a:t>→*</a:t>
            </a:r>
            <a:r>
              <a:rPr lang="en-US" altLang="zh-CN">
                <a:solidFill>
                  <a:schemeClr val="tx1"/>
                </a:solidFill>
                <a:latin typeface="Bookman Old Style" panose="02050604050505020204" pitchFamily="18" charset="0"/>
                <a:cs typeface="Bookman Old Style" panose="02050604050505020204" pitchFamily="18" charset="0"/>
                <a:sym typeface="+mn-ea"/>
              </a:rPr>
              <a:t>F</a:t>
            </a:r>
            <a:r>
              <a:rPr lang="en-US" altLang="zh-CN">
                <a:solidFill>
                  <a:srgbClr val="FF0000"/>
                </a:solidFill>
                <a:latin typeface="Bookman Old Style" panose="02050604050505020204" pitchFamily="18" charset="0"/>
                <a:ea typeface="宋体" panose="02010600030101010101" pitchFamily="2" charset="-122"/>
                <a:cs typeface="Bookman Old Style" panose="02050604050505020204" pitchFamily="18" charset="0"/>
                <a:sym typeface="+mn-ea"/>
              </a:rPr>
              <a:t>T’</a:t>
            </a:r>
          </a:p>
        </p:txBody>
      </p:sp>
      <p:grpSp>
        <p:nvGrpSpPr>
          <p:cNvPr id="34" name="组合 33"/>
          <p:cNvGrpSpPr/>
          <p:nvPr/>
        </p:nvGrpSpPr>
        <p:grpSpPr>
          <a:xfrm>
            <a:off x="1835785" y="3356610"/>
            <a:ext cx="1376045" cy="1612900"/>
            <a:chOff x="4247" y="5286"/>
            <a:chExt cx="2167" cy="2540"/>
          </a:xfrm>
        </p:grpSpPr>
        <p:sp>
          <p:nvSpPr>
            <p:cNvPr id="21" name="文本框 20"/>
            <p:cNvSpPr txBox="1"/>
            <p:nvPr/>
          </p:nvSpPr>
          <p:spPr>
            <a:xfrm>
              <a:off x="4858" y="5286"/>
              <a:ext cx="1556" cy="725"/>
            </a:xfrm>
            <a:prstGeom prst="rect">
              <a:avLst/>
            </a:prstGeom>
            <a:noFill/>
          </p:spPr>
          <p:txBody>
            <a:bodyPr wrap="none" rtlCol="0">
              <a:spAutoFit/>
            </a:bodyPr>
            <a:lstStyle/>
            <a:p>
              <a:pPr algn="l"/>
              <a:r>
                <a:rPr lang="en-US" altLang="zh-CN">
                  <a:latin typeface="Bookman Old Style" panose="02050604050505020204" pitchFamily="18" charset="0"/>
                  <a:cs typeface="Bookman Old Style" panose="02050604050505020204" pitchFamily="18" charset="0"/>
                </a:rPr>
                <a:t>Fo(</a:t>
              </a:r>
              <a:r>
                <a:rPr lang="en-US" altLang="zh-CN">
                  <a:solidFill>
                    <a:srgbClr val="00823B"/>
                  </a:solidFill>
                  <a:latin typeface="Bookman Old Style" panose="02050604050505020204" pitchFamily="18" charset="0"/>
                  <a:cs typeface="Bookman Old Style" panose="02050604050505020204" pitchFamily="18" charset="0"/>
                </a:rPr>
                <a:t>T’</a:t>
              </a:r>
              <a:r>
                <a:rPr lang="en-US" altLang="zh-CN">
                  <a:latin typeface="Bookman Old Style" panose="02050604050505020204" pitchFamily="18" charset="0"/>
                  <a:cs typeface="Bookman Old Style" panose="02050604050505020204" pitchFamily="18" charset="0"/>
                </a:rPr>
                <a:t>)</a:t>
              </a:r>
            </a:p>
          </p:txBody>
        </p:sp>
        <p:sp>
          <p:nvSpPr>
            <p:cNvPr id="25" name="右箭头 24"/>
            <p:cNvSpPr/>
            <p:nvPr/>
          </p:nvSpPr>
          <p:spPr>
            <a:xfrm>
              <a:off x="4247" y="5512"/>
              <a:ext cx="453" cy="340"/>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latin typeface="Bookman Old Style" panose="02050604050505020204" pitchFamily="18" charset="0"/>
                <a:cs typeface="Bookman Old Style" panose="02050604050505020204" pitchFamily="18" charset="0"/>
              </a:endParaRPr>
            </a:p>
          </p:txBody>
        </p:sp>
        <p:sp>
          <p:nvSpPr>
            <p:cNvPr id="27" name="文本框 26"/>
            <p:cNvSpPr txBox="1"/>
            <p:nvPr/>
          </p:nvSpPr>
          <p:spPr>
            <a:xfrm>
              <a:off x="4883" y="7101"/>
              <a:ext cx="1450" cy="725"/>
            </a:xfrm>
            <a:prstGeom prst="rect">
              <a:avLst/>
            </a:prstGeom>
            <a:noFill/>
          </p:spPr>
          <p:txBody>
            <a:bodyPr wrap="none" rtlCol="0">
              <a:spAutoFit/>
            </a:bodyPr>
            <a:lstStyle/>
            <a:p>
              <a:pPr algn="l"/>
              <a:r>
                <a:rPr lang="en-US" altLang="zh-CN">
                  <a:latin typeface="Bookman Old Style" panose="02050604050505020204" pitchFamily="18" charset="0"/>
                  <a:cs typeface="Bookman Old Style" panose="02050604050505020204" pitchFamily="18" charset="0"/>
                </a:rPr>
                <a:t>Fo(</a:t>
              </a:r>
              <a:r>
                <a:rPr lang="en-US" altLang="zh-CN">
                  <a:solidFill>
                    <a:srgbClr val="00823B"/>
                  </a:solidFill>
                  <a:latin typeface="Bookman Old Style" panose="02050604050505020204" pitchFamily="18" charset="0"/>
                  <a:cs typeface="Bookman Old Style" panose="02050604050505020204" pitchFamily="18" charset="0"/>
                </a:rPr>
                <a:t>T</a:t>
              </a:r>
              <a:r>
                <a:rPr lang="en-US" altLang="zh-CN">
                  <a:latin typeface="Bookman Old Style" panose="02050604050505020204" pitchFamily="18" charset="0"/>
                  <a:cs typeface="Bookman Old Style" panose="02050604050505020204" pitchFamily="18" charset="0"/>
                </a:rPr>
                <a:t>)</a:t>
              </a:r>
            </a:p>
          </p:txBody>
        </p:sp>
        <p:sp>
          <p:nvSpPr>
            <p:cNvPr id="28" name="右箭头 27"/>
            <p:cNvSpPr/>
            <p:nvPr/>
          </p:nvSpPr>
          <p:spPr>
            <a:xfrm>
              <a:off x="4422" y="7325"/>
              <a:ext cx="453" cy="340"/>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latin typeface="Bookman Old Style" panose="02050604050505020204" pitchFamily="18" charset="0"/>
                <a:cs typeface="Bookman Old Style" panose="02050604050505020204" pitchFamily="18" charset="0"/>
              </a:endParaRPr>
            </a:p>
          </p:txBody>
        </p:sp>
      </p:grpSp>
      <p:sp>
        <p:nvSpPr>
          <p:cNvPr id="33" name="文本框 32"/>
          <p:cNvSpPr txBox="1"/>
          <p:nvPr/>
        </p:nvSpPr>
        <p:spPr>
          <a:xfrm>
            <a:off x="4067175" y="2657475"/>
            <a:ext cx="1605280" cy="460375"/>
          </a:xfrm>
          <a:prstGeom prst="rect">
            <a:avLst/>
          </a:prstGeom>
          <a:noFill/>
        </p:spPr>
        <p:txBody>
          <a:bodyPr wrap="none" rtlCol="0">
            <a:spAutoFit/>
          </a:bodyPr>
          <a:lstStyle/>
          <a:p>
            <a:r>
              <a:rPr lang="zh-CN" altLang="en-US">
                <a:latin typeface="Bookman Old Style" panose="02050604050505020204" pitchFamily="18" charset="0"/>
                <a:cs typeface="Bookman Old Style" panose="02050604050505020204" pitchFamily="18" charset="0"/>
              </a:rPr>
              <a:t>计算</a:t>
            </a:r>
            <a:r>
              <a:rPr lang="en-US" altLang="zh-CN">
                <a:latin typeface="Bookman Old Style" panose="02050604050505020204" pitchFamily="18" charset="0"/>
                <a:cs typeface="Bookman Old Style" panose="02050604050505020204" pitchFamily="18" charset="0"/>
              </a:rPr>
              <a:t>Fo(</a:t>
            </a:r>
            <a:r>
              <a:rPr lang="en-US" altLang="zh-CN">
                <a:solidFill>
                  <a:srgbClr val="FF0000"/>
                </a:solidFill>
                <a:latin typeface="Bookman Old Style" panose="02050604050505020204" pitchFamily="18" charset="0"/>
                <a:cs typeface="Bookman Old Style" panose="02050604050505020204" pitchFamily="18" charset="0"/>
              </a:rPr>
              <a:t>T’</a:t>
            </a:r>
            <a:r>
              <a:rPr lang="en-US" altLang="zh-CN">
                <a:latin typeface="Bookman Old Style" panose="02050604050505020204" pitchFamily="18" charset="0"/>
                <a:cs typeface="Bookman Old Style" panose="02050604050505020204" pitchFamily="18" charset="0"/>
              </a:rPr>
              <a:t>)</a:t>
            </a:r>
          </a:p>
        </p:txBody>
      </p:sp>
      <p:graphicFrame>
        <p:nvGraphicFramePr>
          <p:cNvPr id="4" name="表格 3"/>
          <p:cNvGraphicFramePr/>
          <p:nvPr>
            <p:custDataLst>
              <p:tags r:id="rId1"/>
            </p:custDataLst>
          </p:nvPr>
        </p:nvGraphicFramePr>
        <p:xfrm>
          <a:off x="6155055" y="3126105"/>
          <a:ext cx="2562225" cy="2678430"/>
        </p:xfrm>
        <a:graphic>
          <a:graphicData uri="http://schemas.openxmlformats.org/drawingml/2006/table">
            <a:tbl>
              <a:tblPr>
                <a:tableStyleId>{616DA210-FB5B-4158-B5E0-FEB733F419BA}</a:tableStyleId>
              </a:tblPr>
              <a:tblGrid>
                <a:gridCol w="424180">
                  <a:extLst>
                    <a:ext uri="{9D8B030D-6E8A-4147-A177-3AD203B41FA5}">
                      <a16:colId xmlns:a16="http://schemas.microsoft.com/office/drawing/2014/main" val="20000"/>
                    </a:ext>
                  </a:extLst>
                </a:gridCol>
                <a:gridCol w="759460">
                  <a:extLst>
                    <a:ext uri="{9D8B030D-6E8A-4147-A177-3AD203B41FA5}">
                      <a16:colId xmlns:a16="http://schemas.microsoft.com/office/drawing/2014/main" val="20001"/>
                    </a:ext>
                  </a:extLst>
                </a:gridCol>
                <a:gridCol w="1378585">
                  <a:extLst>
                    <a:ext uri="{9D8B030D-6E8A-4147-A177-3AD203B41FA5}">
                      <a16:colId xmlns:a16="http://schemas.microsoft.com/office/drawing/2014/main" val="20002"/>
                    </a:ext>
                  </a:extLst>
                </a:gridCol>
              </a:tblGrid>
              <a:tr h="446405">
                <a:tc>
                  <a:txBody>
                    <a:bodyPr/>
                    <a:lstStyle/>
                    <a:p>
                      <a:pPr algn="ctr">
                        <a:buNone/>
                      </a:pPr>
                      <a:endParaRPr lang="zh-CN" altLang="en-US"/>
                    </a:p>
                  </a:txBody>
                  <a:tcPr anchor="ctr"/>
                </a:tc>
                <a:tc>
                  <a:txBody>
                    <a:bodyPr/>
                    <a:lstStyle/>
                    <a:p>
                      <a:pPr algn="ctr">
                        <a:buNone/>
                      </a:pPr>
                      <a:r>
                        <a:rPr lang="en-US" altLang="zh-CN"/>
                        <a:t>Fi</a:t>
                      </a:r>
                    </a:p>
                  </a:txBody>
                  <a:tcPr anchor="ctr"/>
                </a:tc>
                <a:tc>
                  <a:txBody>
                    <a:bodyPr/>
                    <a:lstStyle/>
                    <a:p>
                      <a:pPr algn="ctr">
                        <a:buNone/>
                      </a:pPr>
                      <a:r>
                        <a:rPr lang="en-US" altLang="zh-CN"/>
                        <a:t>Fo</a:t>
                      </a:r>
                    </a:p>
                  </a:txBody>
                  <a:tcPr anchor="ctr"/>
                </a:tc>
                <a:extLst>
                  <a:ext uri="{0D108BD9-81ED-4DB2-BD59-A6C34878D82A}">
                    <a16:rowId xmlns:a16="http://schemas.microsoft.com/office/drawing/2014/main" val="10000"/>
                  </a:ext>
                </a:extLst>
              </a:tr>
              <a:tr h="446405">
                <a:tc>
                  <a:txBody>
                    <a:bodyPr/>
                    <a:lstStyle/>
                    <a:p>
                      <a:pPr algn="ctr">
                        <a:buNone/>
                      </a:pPr>
                      <a:r>
                        <a:rPr lang="en-US" altLang="zh-CN"/>
                        <a:t>E</a:t>
                      </a:r>
                    </a:p>
                  </a:txBody>
                  <a:tcPr anchor="ctr"/>
                </a:tc>
                <a:tc>
                  <a:txBody>
                    <a:bodyPr/>
                    <a:lstStyle/>
                    <a:p>
                      <a:pPr algn="ctr">
                        <a:buNone/>
                      </a:pPr>
                      <a:r>
                        <a:rPr lang="en-US" altLang="zh-CN"/>
                        <a:t>{(,i}</a:t>
                      </a:r>
                    </a:p>
                  </a:txBody>
                  <a:tcPr anchor="ctr"/>
                </a:tc>
                <a:tc>
                  <a:txBody>
                    <a:bodyPr/>
                    <a:lstStyle/>
                    <a:p>
                      <a:pPr algn="ctr">
                        <a:buNone/>
                      </a:pPr>
                      <a:r>
                        <a:rPr lang="en-US" altLang="zh-CN">
                          <a:sym typeface="+mn-ea"/>
                        </a:rPr>
                        <a:t>{#,)}</a:t>
                      </a:r>
                      <a:endParaRPr lang="zh-CN" altLang="en-US"/>
                    </a:p>
                  </a:txBody>
                  <a:tcPr anchor="ctr"/>
                </a:tc>
                <a:extLst>
                  <a:ext uri="{0D108BD9-81ED-4DB2-BD59-A6C34878D82A}">
                    <a16:rowId xmlns:a16="http://schemas.microsoft.com/office/drawing/2014/main" val="10001"/>
                  </a:ext>
                </a:extLst>
              </a:tr>
              <a:tr h="446405">
                <a:tc>
                  <a:txBody>
                    <a:bodyPr/>
                    <a:lstStyle/>
                    <a:p>
                      <a:pPr algn="ctr">
                        <a:buNone/>
                      </a:pPr>
                      <a:r>
                        <a:rPr lang="en-US" altLang="zh-CN"/>
                        <a:t>E’</a:t>
                      </a:r>
                    </a:p>
                  </a:txBody>
                  <a:tcPr anchor="ctr"/>
                </a:tc>
                <a:tc>
                  <a:txBody>
                    <a:bodyPr/>
                    <a:lstStyle/>
                    <a:p>
                      <a:pPr algn="ctr">
                        <a:buNone/>
                      </a:pPr>
                      <a:r>
                        <a:rPr lang="en-US" altLang="zh-CN">
                          <a:sym typeface="+mn-ea"/>
                        </a:rPr>
                        <a:t>{+,</a:t>
                      </a:r>
                      <a:r>
                        <a:rPr lang="en-US" altLang="zh-CN">
                          <a:latin typeface="Arial" panose="020B0604020202020204" pitchFamily="34" charset="0"/>
                          <a:cs typeface="Arial" panose="020B0604020202020204" pitchFamily="34" charset="0"/>
                          <a:sym typeface="+mn-ea"/>
                        </a:rPr>
                        <a:t>ε</a:t>
                      </a:r>
                      <a:r>
                        <a:rPr lang="en-US" altLang="zh-CN">
                          <a:sym typeface="+mn-ea"/>
                        </a:rPr>
                        <a:t>}</a:t>
                      </a:r>
                      <a:endParaRPr lang="zh-CN" altLang="en-US"/>
                    </a:p>
                  </a:txBody>
                  <a:tcPr anchor="ctr"/>
                </a:tc>
                <a:tc>
                  <a:txBody>
                    <a:bodyPr/>
                    <a:lstStyle/>
                    <a:p>
                      <a:pPr algn="ctr">
                        <a:buNone/>
                      </a:pPr>
                      <a:endParaRPr lang="zh-CN" altLang="en-US"/>
                    </a:p>
                  </a:txBody>
                  <a:tcPr anchor="ctr"/>
                </a:tc>
                <a:extLst>
                  <a:ext uri="{0D108BD9-81ED-4DB2-BD59-A6C34878D82A}">
                    <a16:rowId xmlns:a16="http://schemas.microsoft.com/office/drawing/2014/main" val="10002"/>
                  </a:ext>
                </a:extLst>
              </a:tr>
              <a:tr h="446405">
                <a:tc>
                  <a:txBody>
                    <a:bodyPr/>
                    <a:lstStyle/>
                    <a:p>
                      <a:pPr algn="ctr">
                        <a:buNone/>
                      </a:pPr>
                      <a:r>
                        <a:rPr lang="en-US" altLang="zh-CN"/>
                        <a:t>T</a:t>
                      </a:r>
                    </a:p>
                  </a:txBody>
                  <a:tcPr anchor="ctr"/>
                </a:tc>
                <a:tc>
                  <a:txBody>
                    <a:bodyPr/>
                    <a:lstStyle/>
                    <a:p>
                      <a:pPr algn="ctr">
                        <a:buNone/>
                      </a:pPr>
                      <a:r>
                        <a:rPr lang="en-US" altLang="zh-CN"/>
                        <a:t>{(,i}</a:t>
                      </a:r>
                    </a:p>
                  </a:txBody>
                  <a:tcPr anchor="ctr"/>
                </a:tc>
                <a:tc>
                  <a:txBody>
                    <a:bodyPr/>
                    <a:lstStyle/>
                    <a:p>
                      <a:pPr algn="ctr">
                        <a:buNone/>
                      </a:pPr>
                      <a:endParaRPr lang="zh-CN" altLang="en-US"/>
                    </a:p>
                  </a:txBody>
                  <a:tcPr anchor="ctr"/>
                </a:tc>
                <a:extLst>
                  <a:ext uri="{0D108BD9-81ED-4DB2-BD59-A6C34878D82A}">
                    <a16:rowId xmlns:a16="http://schemas.microsoft.com/office/drawing/2014/main" val="10003"/>
                  </a:ext>
                </a:extLst>
              </a:tr>
              <a:tr h="446405">
                <a:tc>
                  <a:txBody>
                    <a:bodyPr/>
                    <a:lstStyle/>
                    <a:p>
                      <a:pPr algn="ctr">
                        <a:buNone/>
                      </a:pPr>
                      <a:r>
                        <a:rPr lang="en-US" altLang="zh-CN"/>
                        <a:t>T’</a:t>
                      </a:r>
                    </a:p>
                  </a:txBody>
                  <a:tcPr anchor="ctr"/>
                </a:tc>
                <a:tc>
                  <a:txBody>
                    <a:bodyPr/>
                    <a:lstStyle/>
                    <a:p>
                      <a:pPr algn="ctr">
                        <a:buNone/>
                      </a:pPr>
                      <a:r>
                        <a:rPr lang="en-US" altLang="zh-CN"/>
                        <a:t>{*</a:t>
                      </a:r>
                      <a:r>
                        <a:rPr lang="en-US" altLang="zh-CN">
                          <a:sym typeface="+mn-ea"/>
                        </a:rPr>
                        <a:t>,</a:t>
                      </a:r>
                      <a:r>
                        <a:rPr lang="en-US" altLang="zh-CN">
                          <a:latin typeface="Arial" panose="020B0604020202020204" pitchFamily="34" charset="0"/>
                          <a:cs typeface="Arial" panose="020B0604020202020204" pitchFamily="34" charset="0"/>
                          <a:sym typeface="+mn-ea"/>
                        </a:rPr>
                        <a:t>ε}</a:t>
                      </a:r>
                      <a:endParaRPr lang="en-US" altLang="zh-CN"/>
                    </a:p>
                  </a:txBody>
                  <a:tcPr anchor="ctr"/>
                </a:tc>
                <a:tc>
                  <a:txBody>
                    <a:bodyPr/>
                    <a:lstStyle/>
                    <a:p>
                      <a:pPr algn="ctr">
                        <a:buNone/>
                      </a:pPr>
                      <a:endParaRPr lang="zh-CN" altLang="en-US"/>
                    </a:p>
                  </a:txBody>
                  <a:tcPr anchor="ctr"/>
                </a:tc>
                <a:extLst>
                  <a:ext uri="{0D108BD9-81ED-4DB2-BD59-A6C34878D82A}">
                    <a16:rowId xmlns:a16="http://schemas.microsoft.com/office/drawing/2014/main" val="10004"/>
                  </a:ext>
                </a:extLst>
              </a:tr>
              <a:tr h="446405">
                <a:tc>
                  <a:txBody>
                    <a:bodyPr/>
                    <a:lstStyle/>
                    <a:p>
                      <a:pPr algn="ctr">
                        <a:buNone/>
                      </a:pPr>
                      <a:r>
                        <a:rPr lang="en-US" altLang="zh-CN"/>
                        <a:t>F</a:t>
                      </a:r>
                    </a:p>
                  </a:txBody>
                  <a:tcPr anchor="ctr"/>
                </a:tc>
                <a:tc>
                  <a:txBody>
                    <a:bodyPr/>
                    <a:lstStyle/>
                    <a:p>
                      <a:pPr algn="ctr">
                        <a:buNone/>
                      </a:pPr>
                      <a:r>
                        <a:rPr lang="en-US" altLang="zh-CN"/>
                        <a:t>{(,i}</a:t>
                      </a:r>
                    </a:p>
                  </a:txBody>
                  <a:tcPr anchor="ctr"/>
                </a:tc>
                <a:tc>
                  <a:txBody>
                    <a:bodyPr/>
                    <a:lstStyle/>
                    <a:p>
                      <a:pPr algn="ctr">
                        <a:buNone/>
                      </a:pPr>
                      <a:r>
                        <a:rPr lang="en-US" altLang="zh-CN">
                          <a:sym typeface="+mn-ea"/>
                        </a:rPr>
                        <a:t>{*,Fo(T),</a:t>
                      </a:r>
                      <a:r>
                        <a:rPr lang="en-US" altLang="zh-CN">
                          <a:latin typeface="Arial" panose="020B0604020202020204" pitchFamily="34" charset="0"/>
                          <a:cs typeface="Arial" panose="020B0604020202020204" pitchFamily="34" charset="0"/>
                          <a:sym typeface="+mn-ea"/>
                        </a:rPr>
                        <a:t>Fo(T’)</a:t>
                      </a:r>
                      <a:r>
                        <a:rPr lang="en-US" altLang="zh-CN">
                          <a:sym typeface="+mn-ea"/>
                        </a:rPr>
                        <a:t>}</a:t>
                      </a:r>
                      <a:endParaRPr lang="zh-CN" altLang="en-US"/>
                    </a:p>
                  </a:txBody>
                  <a:tcPr anchor="ctr"/>
                </a:tc>
                <a:extLst>
                  <a:ext uri="{0D108BD9-81ED-4DB2-BD59-A6C34878D82A}">
                    <a16:rowId xmlns:a16="http://schemas.microsoft.com/office/drawing/2014/main" val="10005"/>
                  </a:ext>
                </a:extLst>
              </a:tr>
            </a:tbl>
          </a:graphicData>
        </a:graphic>
      </p:graphicFrame>
      <p:sp>
        <p:nvSpPr>
          <p:cNvPr id="5" name="文本框 4"/>
          <p:cNvSpPr txBox="1"/>
          <p:nvPr/>
        </p:nvSpPr>
        <p:spPr>
          <a:xfrm>
            <a:off x="584835" y="4508500"/>
            <a:ext cx="1128395" cy="460375"/>
          </a:xfrm>
          <a:prstGeom prst="rect">
            <a:avLst/>
          </a:prstGeom>
          <a:noFill/>
        </p:spPr>
        <p:txBody>
          <a:bodyPr wrap="none" rtlCol="0" anchor="t">
            <a:spAutoFit/>
          </a:bodyPr>
          <a:lstStyle/>
          <a:p>
            <a:pPr algn="l"/>
            <a:r>
              <a:rPr lang="en-US" altLang="zh-CN">
                <a:solidFill>
                  <a:srgbClr val="00823B"/>
                </a:solidFill>
                <a:latin typeface="Bookman Old Style" panose="02050604050505020204" pitchFamily="18" charset="0"/>
                <a:ea typeface="宋体" panose="02010600030101010101" pitchFamily="2" charset="-122"/>
                <a:cs typeface="Bookman Old Style" panose="02050604050505020204" pitchFamily="18" charset="0"/>
                <a:sym typeface="+mn-ea"/>
              </a:rPr>
              <a:t>T</a:t>
            </a:r>
            <a:r>
              <a:rPr lang="en-US" altLang="zh-CN">
                <a:latin typeface="Bookman Old Style" panose="02050604050505020204" pitchFamily="18" charset="0"/>
                <a:ea typeface="宋体" panose="02010600030101010101" pitchFamily="2" charset="-122"/>
                <a:cs typeface="Bookman Old Style" panose="02050604050505020204" pitchFamily="18" charset="0"/>
                <a:sym typeface="+mn-ea"/>
              </a:rPr>
              <a:t>→F</a:t>
            </a:r>
            <a:r>
              <a:rPr lang="en-US" altLang="zh-CN">
                <a:solidFill>
                  <a:srgbClr val="FF0000"/>
                </a:solidFill>
                <a:latin typeface="Bookman Old Style" panose="02050604050505020204" pitchFamily="18" charset="0"/>
                <a:ea typeface="宋体" panose="02010600030101010101" pitchFamily="2" charset="-122"/>
                <a:cs typeface="Bookman Old Style" panose="02050604050505020204" pitchFamily="18" charset="0"/>
                <a:sym typeface="+mn-ea"/>
              </a:rPr>
              <a:t>T’</a:t>
            </a:r>
          </a:p>
        </p:txBody>
      </p:sp>
      <p:grpSp>
        <p:nvGrpSpPr>
          <p:cNvPr id="7" name="组合 6"/>
          <p:cNvGrpSpPr/>
          <p:nvPr/>
        </p:nvGrpSpPr>
        <p:grpSpPr>
          <a:xfrm>
            <a:off x="3347720" y="3284855"/>
            <a:ext cx="1811655" cy="1799590"/>
            <a:chOff x="5272" y="5173"/>
            <a:chExt cx="2853" cy="2834"/>
          </a:xfrm>
        </p:grpSpPr>
        <p:sp>
          <p:nvSpPr>
            <p:cNvPr id="30" name="文本框 29"/>
            <p:cNvSpPr txBox="1"/>
            <p:nvPr/>
          </p:nvSpPr>
          <p:spPr>
            <a:xfrm>
              <a:off x="6407" y="6194"/>
              <a:ext cx="1718" cy="725"/>
            </a:xfrm>
            <a:prstGeom prst="rect">
              <a:avLst/>
            </a:prstGeom>
            <a:noFill/>
          </p:spPr>
          <p:txBody>
            <a:bodyPr wrap="none" rtlCol="0">
              <a:spAutoFit/>
            </a:bodyPr>
            <a:lstStyle/>
            <a:p>
              <a:pPr algn="l"/>
              <a:r>
                <a:rPr lang="en-US" altLang="zh-CN">
                  <a:latin typeface="Bookman Old Style" panose="02050604050505020204" pitchFamily="18" charset="0"/>
                  <a:cs typeface="Bookman Old Style" panose="02050604050505020204" pitchFamily="18" charset="0"/>
                </a:rPr>
                <a:t>{</a:t>
              </a:r>
              <a:r>
                <a:rPr lang="en-US" altLang="zh-CN">
                  <a:latin typeface="Bookman Old Style" panose="02050604050505020204" pitchFamily="18" charset="0"/>
                  <a:cs typeface="Bookman Old Style" panose="02050604050505020204" pitchFamily="18" charset="0"/>
                  <a:sym typeface="+mn-ea"/>
                </a:rPr>
                <a:t>Fo(T)</a:t>
              </a:r>
              <a:r>
                <a:rPr lang="en-US" altLang="zh-CN">
                  <a:latin typeface="Bookman Old Style" panose="02050604050505020204" pitchFamily="18" charset="0"/>
                  <a:cs typeface="Bookman Old Style" panose="02050604050505020204" pitchFamily="18" charset="0"/>
                </a:rPr>
                <a:t>}</a:t>
              </a:r>
            </a:p>
          </p:txBody>
        </p:sp>
        <p:sp>
          <p:nvSpPr>
            <p:cNvPr id="6" name="右大括号 5"/>
            <p:cNvSpPr/>
            <p:nvPr/>
          </p:nvSpPr>
          <p:spPr>
            <a:xfrm>
              <a:off x="5272" y="5173"/>
              <a:ext cx="454" cy="2835"/>
            </a:xfrm>
            <a:prstGeom prst="rightBrac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a:lstStyle/>
            <a:p>
              <a:endParaRPr lang="zh-CN" altLang="en-US">
                <a:latin typeface="Bookman Old Style" panose="02050604050505020204" pitchFamily="18" charset="0"/>
                <a:cs typeface="Bookman Old Style" panose="020506040505050202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Example</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1" lang="zh-CN" altLang="en-US" sz="2600" b="0" i="0" u="none" strike="noStrike" kern="1200" cap="none" spc="0" normalizeH="0" baseline="0" noProof="0" dirty="0">
                <a:ln>
                  <a:noFill/>
                </a:ln>
                <a:solidFill>
                  <a:srgbClr val="00823B"/>
                </a:solidFill>
                <a:effectLst/>
                <a:uLnTx/>
                <a:uFillTx/>
                <a:latin typeface="+mj-lt"/>
                <a:ea typeface="楷体_GB2312" pitchFamily="49" charset="-122"/>
                <a:cs typeface="+mn-cs"/>
              </a:rPr>
              <a:t>例</a:t>
            </a:r>
            <a:r>
              <a:rPr kumimoji="1" lang="en-US" altLang="zh-CN" sz="2600" b="0" i="0" u="none" strike="noStrike" kern="1200" cap="none" spc="0" normalizeH="0" baseline="0" noProof="0" dirty="0">
                <a:ln>
                  <a:noFill/>
                </a:ln>
                <a:solidFill>
                  <a:srgbClr val="00823B"/>
                </a:solidFill>
                <a:effectLst/>
                <a:uLnTx/>
                <a:uFillTx/>
                <a:latin typeface="+mj-lt"/>
                <a:ea typeface="楷体_GB2312" pitchFamily="49" charset="-122"/>
                <a:cs typeface="+mn-cs"/>
              </a:rPr>
              <a:t>2</a:t>
            </a:r>
            <a:r>
              <a:rPr kumimoji="1"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：文法</a:t>
            </a:r>
            <a:r>
              <a:rPr kumimoji="1"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G</a:t>
            </a:r>
            <a:r>
              <a:rPr kumimoji="1"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1"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S → </a:t>
            </a:r>
            <a:r>
              <a:rPr kumimoji="1" lang="en-US" altLang="zh-CN" sz="2600" b="0" i="0" u="none" strike="noStrike" kern="1200" cap="none" spc="0" normalizeH="0" baseline="0" noProof="0" dirty="0" err="1">
                <a:ln>
                  <a:noFill/>
                </a:ln>
                <a:solidFill>
                  <a:srgbClr val="CC0000"/>
                </a:solidFill>
                <a:effectLst/>
                <a:uLnTx/>
                <a:uFillTx/>
                <a:latin typeface="+mj-lt"/>
                <a:ea typeface="楷体_GB2312" pitchFamily="49" charset="-122"/>
                <a:cs typeface="+mn-cs"/>
              </a:rPr>
              <a:t>c</a:t>
            </a:r>
            <a:r>
              <a:rPr kumimoji="1" lang="en-US" altLang="zh-CN" sz="2600" b="0" i="0" u="none" strike="noStrike" kern="1200" cap="none" spc="0" normalizeH="0" baseline="0" noProof="0" dirty="0" err="1">
                <a:ln>
                  <a:noFill/>
                </a:ln>
                <a:solidFill>
                  <a:schemeClr val="tx1"/>
                </a:solidFill>
                <a:effectLst/>
                <a:uLnTx/>
                <a:uFillTx/>
                <a:latin typeface="+mj-lt"/>
                <a:ea typeface="楷体_GB2312" pitchFamily="49" charset="-122"/>
                <a:cs typeface="+mn-cs"/>
              </a:rPr>
              <a:t>A</a:t>
            </a:r>
            <a:r>
              <a:rPr kumimoji="1" lang="en-US" altLang="zh-CN" sz="2600" b="0" i="0" u="none" strike="noStrike" kern="1200" cap="none" spc="0" normalizeH="0" baseline="0" noProof="0" dirty="0" err="1">
                <a:ln>
                  <a:noFill/>
                </a:ln>
                <a:solidFill>
                  <a:srgbClr val="CC0000"/>
                </a:solidFill>
                <a:effectLst/>
                <a:uLnTx/>
                <a:uFillTx/>
                <a:latin typeface="+mj-lt"/>
                <a:ea typeface="楷体_GB2312" pitchFamily="49" charset="-122"/>
                <a:cs typeface="+mn-cs"/>
              </a:rPr>
              <a:t>d</a:t>
            </a:r>
            <a:br>
              <a:rPr kumimoji="1"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br>
            <a:r>
              <a:rPr kumimoji="1"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                       A → </a:t>
            </a:r>
            <a:r>
              <a:rPr kumimoji="1" lang="en-US" altLang="zh-CN" sz="2600" b="0" i="0" u="none" strike="noStrike" kern="1200" cap="none" spc="0" normalizeH="0" baseline="0" noProof="0" dirty="0" err="1">
                <a:ln>
                  <a:noFill/>
                </a:ln>
                <a:solidFill>
                  <a:srgbClr val="CC0000"/>
                </a:solidFill>
                <a:effectLst/>
                <a:uLnTx/>
                <a:uFillTx/>
                <a:latin typeface="+mj-lt"/>
                <a:ea typeface="楷体_GB2312" pitchFamily="49" charset="-122"/>
                <a:cs typeface="+mn-cs"/>
              </a:rPr>
              <a:t>ab</a:t>
            </a:r>
            <a:br>
              <a:rPr kumimoji="1" lang="en-US" altLang="zh-CN" sz="2600" b="0" i="0" u="none" strike="noStrike" kern="1200" cap="none" spc="0" normalizeH="0" baseline="0" noProof="0" dirty="0">
                <a:ln>
                  <a:noFill/>
                </a:ln>
                <a:solidFill>
                  <a:srgbClr val="CC0000"/>
                </a:solidFill>
                <a:effectLst/>
                <a:uLnTx/>
                <a:uFillTx/>
                <a:latin typeface="+mj-lt"/>
                <a:ea typeface="楷体_GB2312" pitchFamily="49" charset="-122"/>
                <a:cs typeface="+mn-cs"/>
              </a:rPr>
            </a:br>
            <a:r>
              <a:rPr kumimoji="1"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                       A → </a:t>
            </a:r>
            <a:r>
              <a:rPr kumimoji="1" lang="en-US" altLang="zh-CN" sz="2600" b="0" i="0" u="none" strike="noStrike" kern="1200" cap="none" spc="0" normalizeH="0" baseline="0" noProof="0" dirty="0">
                <a:ln>
                  <a:noFill/>
                </a:ln>
                <a:solidFill>
                  <a:srgbClr val="CC0000"/>
                </a:solidFill>
                <a:effectLst/>
                <a:uLnTx/>
                <a:uFillTx/>
                <a:latin typeface="+mj-lt"/>
                <a:ea typeface="楷体_GB2312" pitchFamily="49" charset="-122"/>
                <a:cs typeface="+mn-cs"/>
              </a:rPr>
              <a:t>a</a:t>
            </a:r>
            <a:br>
              <a:rPr kumimoji="1" lang="en-US" altLang="zh-CN" sz="2600" b="0" i="0" u="none" strike="noStrike" kern="1200" cap="none" spc="0" normalizeH="0" baseline="0" noProof="0" dirty="0">
                <a:ln>
                  <a:noFill/>
                </a:ln>
                <a:solidFill>
                  <a:srgbClr val="CC0000"/>
                </a:solidFill>
                <a:effectLst/>
                <a:uLnTx/>
                <a:uFillTx/>
                <a:latin typeface="+mj-lt"/>
                <a:ea typeface="楷体_GB2312" pitchFamily="49" charset="-122"/>
                <a:cs typeface="+mn-cs"/>
              </a:rPr>
            </a:br>
            <a:r>
              <a:rPr kumimoji="1"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识别输入串</a:t>
            </a:r>
            <a:r>
              <a:rPr kumimoji="1"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w=</a:t>
            </a:r>
            <a:r>
              <a:rPr kumimoji="1" lang="en-US" altLang="zh-CN" sz="2600" b="0" i="0" u="none" strike="noStrike" kern="1200" cap="none" spc="0" normalizeH="0" baseline="0" noProof="0" dirty="0" err="1">
                <a:ln>
                  <a:noFill/>
                </a:ln>
                <a:solidFill>
                  <a:srgbClr val="CC0000"/>
                </a:solidFill>
                <a:effectLst/>
                <a:uLnTx/>
                <a:uFillTx/>
                <a:latin typeface="+mj-lt"/>
                <a:ea typeface="楷体_GB2312" pitchFamily="49" charset="-122"/>
                <a:cs typeface="+mn-cs"/>
              </a:rPr>
              <a:t>cabd</a:t>
            </a:r>
            <a:r>
              <a:rPr kumimoji="1"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是否为该文法的</a:t>
            </a:r>
            <a:r>
              <a:rPr kumimoji="1" lang="zh-CN" altLang="en-US" sz="2600" b="0" i="0" u="none" strike="noStrike" kern="1200" cap="none" spc="0" normalizeH="0" baseline="0" noProof="0" dirty="0">
                <a:ln>
                  <a:noFill/>
                </a:ln>
                <a:solidFill>
                  <a:srgbClr val="CC0000"/>
                </a:solidFill>
                <a:effectLst/>
                <a:uLnTx/>
                <a:uFillTx/>
                <a:latin typeface="+mj-lt"/>
                <a:ea typeface="楷体_GB2312" pitchFamily="49" charset="-122"/>
                <a:cs typeface="+mn-cs"/>
              </a:rPr>
              <a:t>句子</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4340"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2024/4/6</a:t>
            </a:fld>
            <a:endParaRPr lang="zh-TW" altLang="en-US" sz="1400" dirty="0">
              <a:solidFill>
                <a:schemeClr val="tx2"/>
              </a:solidFill>
            </a:endParaRPr>
          </a:p>
        </p:txBody>
      </p:sp>
      <p:sp>
        <p:nvSpPr>
          <p:cNvPr id="14341"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6</a:t>
            </a:fld>
            <a:endParaRPr lang="zh-TW" altLang="en-US" sz="1400" dirty="0">
              <a:solidFill>
                <a:schemeClr val="tx2"/>
              </a:solidFill>
            </a:endParaRPr>
          </a:p>
        </p:txBody>
      </p:sp>
      <p:grpSp>
        <p:nvGrpSpPr>
          <p:cNvPr id="14342" name="Group 32"/>
          <p:cNvGrpSpPr/>
          <p:nvPr/>
        </p:nvGrpSpPr>
        <p:grpSpPr>
          <a:xfrm>
            <a:off x="457200" y="3733800"/>
            <a:ext cx="8153400" cy="2216150"/>
            <a:chOff x="432" y="2640"/>
            <a:chExt cx="5136" cy="1396"/>
          </a:xfrm>
        </p:grpSpPr>
        <p:sp>
          <p:nvSpPr>
            <p:cNvPr id="18" name="Text Box 24"/>
            <p:cNvSpPr txBox="1">
              <a:spLocks noChangeArrowheads="1"/>
            </p:cNvSpPr>
            <p:nvPr/>
          </p:nvSpPr>
          <p:spPr bwMode="auto">
            <a:xfrm>
              <a:off x="432" y="2640"/>
              <a:ext cx="5136" cy="1396"/>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solidFill>
                    <a:schemeClr val="dk1"/>
                  </a:solidFill>
                  <a:effectLst/>
                  <a:uLnTx/>
                  <a:uFillTx/>
                  <a:latin typeface="+mj-lt"/>
                  <a:ea typeface="楷体_GB2312" pitchFamily="49" charset="-122"/>
                  <a:cs typeface="+mn-cs"/>
                </a:rPr>
                <a:t>							S</a:t>
              </a:r>
            </a:p>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solidFill>
                    <a:schemeClr val="dk1"/>
                  </a:solidFill>
                  <a:effectLst/>
                  <a:uLnTx/>
                  <a:uFillTx/>
                  <a:latin typeface="+mj-lt"/>
                  <a:ea typeface="楷体_GB2312" pitchFamily="49" charset="-122"/>
                  <a:cs typeface="+mn-cs"/>
                </a:rPr>
                <a:t>				</a:t>
              </a:r>
              <a:r>
                <a:rPr kumimoji="1" lang="en-US" altLang="zh-CN" sz="2400" b="1" i="0" u="none" strike="noStrike" kern="1200" cap="none" spc="0" normalizeH="0" baseline="0" noProof="0" dirty="0">
                  <a:ln>
                    <a:noFill/>
                  </a:ln>
                  <a:solidFill>
                    <a:srgbClr val="0000FF"/>
                  </a:solidFill>
                  <a:effectLst/>
                  <a:uLnTx/>
                  <a:uFillTx/>
                  <a:latin typeface="+mj-lt"/>
                  <a:ea typeface="楷体_GB2312" pitchFamily="49" charset="-122"/>
                  <a:cs typeface="+mn-cs"/>
                </a:rPr>
                <a:t>A</a:t>
              </a:r>
              <a:r>
                <a:rPr kumimoji="1" lang="en-US" altLang="zh-CN" sz="2400" b="1" i="0" u="none" strike="noStrike" kern="1200" cap="none" spc="0" normalizeH="0" baseline="0" noProof="0" dirty="0">
                  <a:ln>
                    <a:noFill/>
                  </a:ln>
                  <a:solidFill>
                    <a:schemeClr val="dk1"/>
                  </a:solidFill>
                  <a:effectLst/>
                  <a:uLnTx/>
                  <a:uFillTx/>
                  <a:latin typeface="+mj-lt"/>
                  <a:ea typeface="楷体_GB2312" pitchFamily="49" charset="-122"/>
                  <a:cs typeface="+mn-cs"/>
                </a:rPr>
                <a:t>			</a:t>
              </a:r>
              <a:r>
                <a:rPr kumimoji="1" lang="en-US" altLang="zh-CN" sz="2400" b="1" i="0" u="none" strike="noStrike" kern="1200" cap="none" spc="0" normalizeH="0" baseline="0" noProof="0" dirty="0">
                  <a:ln>
                    <a:noFill/>
                  </a:ln>
                  <a:solidFill>
                    <a:srgbClr val="0000FF"/>
                  </a:solidFill>
                  <a:effectLst/>
                  <a:uLnTx/>
                  <a:uFillTx/>
                  <a:latin typeface="+mj-lt"/>
                  <a:ea typeface="楷体_GB2312" pitchFamily="49" charset="-122"/>
                  <a:cs typeface="+mn-cs"/>
                </a:rPr>
                <a:t>A</a:t>
              </a:r>
              <a:r>
                <a:rPr kumimoji="1" lang="en-US" altLang="zh-CN" sz="2400" b="1" i="0" u="none" strike="noStrike" kern="1200" cap="none" spc="0" normalizeH="0" baseline="0" noProof="0" dirty="0">
                  <a:ln>
                    <a:noFill/>
                  </a:ln>
                  <a:solidFill>
                    <a:schemeClr val="dk1"/>
                  </a:solidFill>
                  <a:effectLst/>
                  <a:uLnTx/>
                  <a:uFillTx/>
                  <a:latin typeface="+mj-lt"/>
                  <a:ea typeface="楷体_GB2312" pitchFamily="49" charset="-122"/>
                  <a:cs typeface="+mn-cs"/>
                </a:rPr>
                <a:t>	</a:t>
              </a:r>
            </a:p>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solidFill>
                    <a:schemeClr val="dk1"/>
                  </a:solidFill>
                  <a:effectLst/>
                  <a:uLnTx/>
                  <a:uFillTx/>
                  <a:latin typeface="+mj-lt"/>
                  <a:ea typeface="楷体_GB2312" pitchFamily="49" charset="-122"/>
                  <a:cs typeface="+mn-cs"/>
                </a:rPr>
                <a:t>  </a:t>
              </a:r>
              <a:r>
                <a:rPr kumimoji="1" lang="en-US" altLang="zh-CN" sz="2400" b="1" i="0" u="none" strike="noStrike" kern="1200" cap="none" spc="0" normalizeH="0" baseline="0" noProof="0" dirty="0">
                  <a:ln>
                    <a:noFill/>
                  </a:ln>
                  <a:solidFill>
                    <a:srgbClr val="CC0000"/>
                  </a:solidFill>
                  <a:effectLst/>
                  <a:uLnTx/>
                  <a:uFillTx/>
                  <a:latin typeface="+mj-lt"/>
                  <a:ea typeface="楷体_GB2312" pitchFamily="49" charset="-122"/>
                  <a:cs typeface="+mn-cs"/>
                </a:rPr>
                <a:t>c    a   b   d</a:t>
              </a:r>
              <a:r>
                <a:rPr kumimoji="1" lang="en-US" altLang="zh-CN" sz="2400" b="1" i="0" u="none" strike="noStrike" kern="1200" cap="none" spc="0" normalizeH="0" baseline="0" noProof="0" dirty="0">
                  <a:ln>
                    <a:noFill/>
                  </a:ln>
                  <a:solidFill>
                    <a:schemeClr val="dk1"/>
                  </a:solidFill>
                  <a:effectLst/>
                  <a:uLnTx/>
                  <a:uFillTx/>
                  <a:latin typeface="+mj-lt"/>
                  <a:ea typeface="楷体_GB2312" pitchFamily="49" charset="-122"/>
                  <a:cs typeface="+mn-cs"/>
                </a:rPr>
                <a:t>	  </a:t>
              </a:r>
              <a:r>
                <a:rPr kumimoji="1" lang="en-US" altLang="zh-CN" sz="2400" b="1" i="0" u="none" strike="noStrike" kern="1200" cap="none" spc="0" normalizeH="0" baseline="0" noProof="0" dirty="0">
                  <a:ln>
                    <a:noFill/>
                  </a:ln>
                  <a:solidFill>
                    <a:srgbClr val="CC0000"/>
                  </a:solidFill>
                  <a:effectLst/>
                  <a:uLnTx/>
                  <a:uFillTx/>
                  <a:latin typeface="+mj-lt"/>
                  <a:ea typeface="楷体_GB2312" pitchFamily="49" charset="-122"/>
                  <a:cs typeface="+mn-cs"/>
                </a:rPr>
                <a:t>c  a</a:t>
              </a:r>
              <a:r>
                <a:rPr kumimoji="1" lang="en-US" altLang="zh-CN" sz="2400" b="1" i="0" u="none" strike="noStrike" kern="1200" cap="none" spc="0" normalizeH="0" baseline="0" noProof="0" dirty="0">
                  <a:ln>
                    <a:noFill/>
                  </a:ln>
                  <a:solidFill>
                    <a:schemeClr val="dk1"/>
                  </a:solidFill>
                  <a:effectLst/>
                  <a:uLnTx/>
                  <a:uFillTx/>
                  <a:latin typeface="+mj-lt"/>
                  <a:ea typeface="楷体_GB2312" pitchFamily="49" charset="-122"/>
                  <a:cs typeface="+mn-cs"/>
                </a:rPr>
                <a:t>    </a:t>
              </a:r>
              <a:r>
                <a:rPr kumimoji="1" lang="en-US" altLang="zh-CN" sz="2400" b="1" i="0" u="none" strike="noStrike" kern="1200" cap="none" spc="0" normalizeH="0" baseline="0" noProof="0" dirty="0">
                  <a:ln>
                    <a:noFill/>
                  </a:ln>
                  <a:solidFill>
                    <a:srgbClr val="CC0000"/>
                  </a:solidFill>
                  <a:effectLst/>
                  <a:uLnTx/>
                  <a:uFillTx/>
                  <a:latin typeface="+mj-lt"/>
                  <a:ea typeface="楷体_GB2312" pitchFamily="49" charset="-122"/>
                  <a:cs typeface="+mn-cs"/>
                </a:rPr>
                <a:t>b   d</a:t>
              </a:r>
              <a:r>
                <a:rPr kumimoji="1" lang="en-US" altLang="zh-CN" sz="2400" b="1" i="0" u="none" strike="noStrike" kern="1200" cap="none" spc="0" normalizeH="0" baseline="0" noProof="0" dirty="0">
                  <a:ln>
                    <a:noFill/>
                  </a:ln>
                  <a:solidFill>
                    <a:schemeClr val="dk1"/>
                  </a:solidFill>
                  <a:effectLst/>
                  <a:uLnTx/>
                  <a:uFillTx/>
                  <a:latin typeface="+mj-lt"/>
                  <a:ea typeface="楷体_GB2312" pitchFamily="49" charset="-122"/>
                  <a:cs typeface="+mn-cs"/>
                </a:rPr>
                <a:t>  	</a:t>
              </a:r>
              <a:r>
                <a:rPr kumimoji="1" lang="en-US" altLang="zh-CN" sz="2400" b="1" i="0" u="none" strike="noStrike" kern="1200" cap="none" spc="0" normalizeH="0" baseline="0" noProof="0" dirty="0">
                  <a:ln>
                    <a:noFill/>
                  </a:ln>
                  <a:solidFill>
                    <a:srgbClr val="CC0000"/>
                  </a:solidFill>
                  <a:effectLst/>
                  <a:uLnTx/>
                  <a:uFillTx/>
                  <a:latin typeface="+mj-lt"/>
                  <a:ea typeface="楷体_GB2312" pitchFamily="49" charset="-122"/>
                  <a:cs typeface="+mn-cs"/>
                </a:rPr>
                <a:t>c    a</a:t>
              </a:r>
              <a:r>
                <a:rPr kumimoji="1" lang="en-US" altLang="zh-CN" sz="2400" b="1" i="0" u="none" strike="noStrike" kern="1200" cap="none" spc="0" normalizeH="0" baseline="0" noProof="0" dirty="0">
                  <a:ln>
                    <a:noFill/>
                  </a:ln>
                  <a:solidFill>
                    <a:schemeClr val="dk1"/>
                  </a:solidFill>
                  <a:effectLst/>
                  <a:uLnTx/>
                  <a:uFillTx/>
                  <a:latin typeface="+mj-lt"/>
                  <a:ea typeface="楷体_GB2312" pitchFamily="49" charset="-122"/>
                  <a:cs typeface="+mn-cs"/>
                </a:rPr>
                <a:t>     </a:t>
              </a:r>
              <a:r>
                <a:rPr kumimoji="1" lang="en-US" altLang="zh-CN" sz="2400" b="1" i="0" u="none" strike="noStrike" kern="1200" cap="none" spc="0" normalizeH="0" baseline="0" noProof="0" dirty="0">
                  <a:ln>
                    <a:noFill/>
                  </a:ln>
                  <a:solidFill>
                    <a:srgbClr val="CC0000"/>
                  </a:solidFill>
                  <a:effectLst/>
                  <a:uLnTx/>
                  <a:uFillTx/>
                  <a:latin typeface="+mj-lt"/>
                  <a:ea typeface="楷体_GB2312" pitchFamily="49" charset="-122"/>
                  <a:cs typeface="+mn-cs"/>
                </a:rPr>
                <a:t>b</a:t>
              </a:r>
              <a:r>
                <a:rPr kumimoji="1" lang="en-US" altLang="zh-CN" sz="2400" b="1" i="0" u="none" strike="noStrike" kern="1200" cap="none" spc="0" normalizeH="0" baseline="0" noProof="0" dirty="0">
                  <a:ln>
                    <a:noFill/>
                  </a:ln>
                  <a:solidFill>
                    <a:schemeClr val="dk1"/>
                  </a:solidFill>
                  <a:effectLst/>
                  <a:uLnTx/>
                  <a:uFillTx/>
                  <a:latin typeface="+mj-lt"/>
                  <a:ea typeface="楷体_GB2312" pitchFamily="49" charset="-122"/>
                  <a:cs typeface="+mn-cs"/>
                </a:rPr>
                <a:t>      </a:t>
              </a:r>
              <a:r>
                <a:rPr kumimoji="1" lang="en-US" altLang="zh-CN" sz="2400" b="1" i="0" u="none" strike="noStrike" kern="1200" cap="none" spc="0" normalizeH="0" baseline="0" noProof="0" dirty="0">
                  <a:ln>
                    <a:noFill/>
                  </a:ln>
                  <a:solidFill>
                    <a:srgbClr val="CC0000"/>
                  </a:solidFill>
                  <a:effectLst/>
                  <a:uLnTx/>
                  <a:uFillTx/>
                  <a:latin typeface="+mj-lt"/>
                  <a:ea typeface="楷体_GB2312" pitchFamily="49" charset="-122"/>
                  <a:cs typeface="+mn-cs"/>
                </a:rPr>
                <a:t>d</a:t>
              </a:r>
              <a:r>
                <a:rPr kumimoji="1" lang="en-US" altLang="zh-CN" sz="2400" b="1" i="0" u="none" strike="noStrike" kern="1200" cap="none" spc="0" normalizeH="0" baseline="0" noProof="0" dirty="0">
                  <a:ln>
                    <a:noFill/>
                  </a:ln>
                  <a:solidFill>
                    <a:schemeClr val="dk1"/>
                  </a:solidFill>
                  <a:effectLst/>
                  <a:uLnTx/>
                  <a:uFillTx/>
                  <a:latin typeface="+mj-lt"/>
                  <a:ea typeface="楷体_GB2312" pitchFamily="49" charset="-122"/>
                  <a:cs typeface="+mn-cs"/>
                </a:rPr>
                <a:t> </a:t>
              </a:r>
            </a:p>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dirty="0">
                  <a:ln>
                    <a:noFill/>
                  </a:ln>
                  <a:solidFill>
                    <a:srgbClr val="CC0000"/>
                  </a:solidFill>
                  <a:effectLst/>
                  <a:uLnTx/>
                  <a:uFillTx/>
                  <a:latin typeface="+mj-lt"/>
                  <a:ea typeface="楷体_GB2312" pitchFamily="49" charset="-122"/>
                  <a:cs typeface="+mn-cs"/>
                </a:rPr>
                <a:t>规约</a:t>
              </a:r>
              <a:r>
                <a:rPr kumimoji="1" lang="zh-CN" altLang="en-US" sz="2800" b="1" i="0" u="none" strike="noStrike" kern="1200" cap="none" spc="0" normalizeH="0" baseline="0" noProof="0" dirty="0">
                  <a:ln>
                    <a:noFill/>
                  </a:ln>
                  <a:solidFill>
                    <a:schemeClr val="dk1"/>
                  </a:solidFill>
                  <a:effectLst/>
                  <a:uLnTx/>
                  <a:uFillTx/>
                  <a:latin typeface="+mj-lt"/>
                  <a:ea typeface="楷体_GB2312" pitchFamily="49" charset="-122"/>
                  <a:cs typeface="+mn-cs"/>
                </a:rPr>
                <a:t>过程构造的推导： </a:t>
              </a:r>
              <a:r>
                <a:rPr kumimoji="1" lang="en-US" altLang="zh-CN" sz="2800" b="1" i="0" u="none" strike="noStrike" kern="1200" cap="none" spc="0" normalizeH="0" baseline="0" noProof="0" dirty="0" err="1">
                  <a:ln>
                    <a:noFill/>
                  </a:ln>
                  <a:solidFill>
                    <a:srgbClr val="CC0000"/>
                  </a:solidFill>
                  <a:effectLst/>
                  <a:uLnTx/>
                  <a:uFillTx/>
                  <a:latin typeface="+mj-lt"/>
                  <a:ea typeface="楷体_GB2312" pitchFamily="49" charset="-122"/>
                  <a:cs typeface="+mn-cs"/>
                </a:rPr>
                <a:t>c</a:t>
              </a:r>
              <a:r>
                <a:rPr kumimoji="1" lang="en-US" altLang="zh-CN" sz="2800" b="1" i="0" u="none" strike="noStrike" kern="1200" cap="none" spc="0" normalizeH="0" baseline="0" noProof="0" dirty="0" err="1">
                  <a:ln>
                    <a:noFill/>
                  </a:ln>
                  <a:solidFill>
                    <a:srgbClr val="0000FF"/>
                  </a:solidFill>
                  <a:effectLst/>
                  <a:uLnTx/>
                  <a:uFillTx/>
                  <a:latin typeface="+mj-lt"/>
                  <a:ea typeface="楷体_GB2312" pitchFamily="49" charset="-122"/>
                  <a:cs typeface="+mn-cs"/>
                </a:rPr>
                <a:t>A</a:t>
              </a:r>
              <a:r>
                <a:rPr kumimoji="1" lang="en-US" altLang="zh-CN" sz="2800" b="1" i="0" u="none" strike="noStrike" kern="1200" cap="none" spc="0" normalizeH="0" baseline="0" noProof="0" dirty="0" err="1">
                  <a:ln>
                    <a:noFill/>
                  </a:ln>
                  <a:solidFill>
                    <a:srgbClr val="CC0000"/>
                  </a:solidFill>
                  <a:effectLst/>
                  <a:uLnTx/>
                  <a:uFillTx/>
                  <a:latin typeface="+mj-lt"/>
                  <a:ea typeface="楷体_GB2312" pitchFamily="49" charset="-122"/>
                  <a:cs typeface="+mn-cs"/>
                </a:rPr>
                <a:t>d</a:t>
              </a:r>
              <a:r>
                <a:rPr kumimoji="1" lang="en-US" altLang="zh-CN" sz="2800" b="1" i="0" u="none" strike="noStrike" kern="1200" cap="none" spc="0" normalizeH="0" baseline="0" noProof="0" dirty="0">
                  <a:ln>
                    <a:noFill/>
                  </a:ln>
                  <a:solidFill>
                    <a:schemeClr val="dk1"/>
                  </a:solidFill>
                  <a:effectLst/>
                  <a:uLnTx/>
                  <a:uFillTx/>
                  <a:latin typeface="+mj-lt"/>
                  <a:ea typeface="楷体_GB2312" pitchFamily="49" charset="-122"/>
                  <a:cs typeface="+mn-cs"/>
                </a:rPr>
                <a:t> </a:t>
              </a:r>
              <a:r>
                <a:rPr kumimoji="1" lang="en-US" altLang="zh-CN" sz="2800" b="1" i="0" u="none" strike="noStrike" kern="1200" cap="none" spc="0" normalizeH="0" baseline="0" noProof="0" dirty="0">
                  <a:ln>
                    <a:noFill/>
                  </a:ln>
                  <a:solidFill>
                    <a:schemeClr val="dk1"/>
                  </a:solidFill>
                  <a:effectLst/>
                  <a:uLnTx/>
                  <a:uFillTx/>
                  <a:latin typeface="+mj-lt"/>
                  <a:ea typeface="楷体_GB2312" pitchFamily="49" charset="-122"/>
                  <a:cs typeface="+mn-cs"/>
                  <a:sym typeface="Symbol" panose="05050102010706020507" pitchFamily="18" charset="2"/>
                </a:rPr>
                <a:t></a:t>
              </a:r>
              <a:r>
                <a:rPr kumimoji="1" lang="en-US" altLang="zh-CN" sz="2800" b="1" i="0" u="none" strike="noStrike" kern="1200" cap="none" spc="0" normalizeH="0" baseline="0" noProof="0" dirty="0">
                  <a:ln>
                    <a:noFill/>
                  </a:ln>
                  <a:solidFill>
                    <a:srgbClr val="CC0000"/>
                  </a:solidFill>
                  <a:effectLst/>
                  <a:uLnTx/>
                  <a:uFillTx/>
                  <a:latin typeface="+mj-lt"/>
                  <a:ea typeface="楷体_GB2312" pitchFamily="49" charset="-122"/>
                  <a:cs typeface="+mn-cs"/>
                </a:rPr>
                <a:t> </a:t>
              </a:r>
              <a:r>
                <a:rPr kumimoji="1" lang="en-US" altLang="zh-CN" sz="2800" b="1" i="0" u="none" strike="noStrike" kern="1200" cap="none" spc="0" normalizeH="0" baseline="0" noProof="0" dirty="0" err="1">
                  <a:ln>
                    <a:noFill/>
                  </a:ln>
                  <a:solidFill>
                    <a:srgbClr val="CC0000"/>
                  </a:solidFill>
                  <a:effectLst/>
                  <a:uLnTx/>
                  <a:uFillTx/>
                  <a:latin typeface="+mj-lt"/>
                  <a:ea typeface="楷体_GB2312" pitchFamily="49" charset="-122"/>
                  <a:cs typeface="+mn-cs"/>
                </a:rPr>
                <a:t>c</a:t>
              </a:r>
              <a:r>
                <a:rPr kumimoji="1" lang="en-US" altLang="zh-CN" sz="2800" b="1" i="0" u="sng" strike="noStrike" kern="1200" cap="none" spc="0" normalizeH="0" baseline="0" noProof="0" dirty="0" err="1">
                  <a:ln>
                    <a:noFill/>
                  </a:ln>
                  <a:solidFill>
                    <a:srgbClr val="CC0000"/>
                  </a:solidFill>
                  <a:effectLst/>
                  <a:uLnTx/>
                  <a:uFillTx/>
                  <a:latin typeface="+mj-lt"/>
                  <a:ea typeface="楷体_GB2312" pitchFamily="49" charset="-122"/>
                  <a:cs typeface="+mn-cs"/>
                </a:rPr>
                <a:t>ab</a:t>
              </a:r>
              <a:r>
                <a:rPr kumimoji="1" lang="en-US" altLang="zh-CN" sz="2800" b="1" i="0" u="none" strike="noStrike" kern="1200" cap="none" spc="0" normalizeH="0" baseline="0" noProof="0" dirty="0" err="1">
                  <a:ln>
                    <a:noFill/>
                  </a:ln>
                  <a:solidFill>
                    <a:srgbClr val="CC0000"/>
                  </a:solidFill>
                  <a:effectLst/>
                  <a:uLnTx/>
                  <a:uFillTx/>
                  <a:latin typeface="+mj-lt"/>
                  <a:ea typeface="楷体_GB2312" pitchFamily="49" charset="-122"/>
                  <a:cs typeface="+mn-cs"/>
                </a:rPr>
                <a:t>d</a:t>
              </a:r>
              <a:r>
                <a:rPr kumimoji="1" lang="en-US" altLang="zh-CN" sz="2800" b="1" i="0" u="none" strike="noStrike" kern="1200" cap="none" spc="0" normalizeH="0" baseline="0" noProof="0" dirty="0">
                  <a:ln>
                    <a:noFill/>
                  </a:ln>
                  <a:solidFill>
                    <a:srgbClr val="CC0000"/>
                  </a:solidFill>
                  <a:effectLst/>
                  <a:uLnTx/>
                  <a:uFillTx/>
                  <a:latin typeface="+mj-lt"/>
                  <a:ea typeface="楷体_GB2312" pitchFamily="49" charset="-122"/>
                  <a:cs typeface="+mn-cs"/>
                </a:rPr>
                <a:t>     S </a:t>
              </a:r>
              <a:r>
                <a:rPr kumimoji="1" lang="en-US" altLang="zh-CN" sz="2800" b="1" i="0" u="none" strike="noStrike" kern="1200" cap="none" spc="0" normalizeH="0" baseline="0" noProof="0" dirty="0">
                  <a:ln>
                    <a:noFill/>
                  </a:ln>
                  <a:solidFill>
                    <a:schemeClr val="dk1"/>
                  </a:solidFill>
                  <a:effectLst/>
                  <a:uLnTx/>
                  <a:uFillTx/>
                  <a:latin typeface="+mj-lt"/>
                  <a:ea typeface="楷体_GB2312" pitchFamily="49" charset="-122"/>
                  <a:cs typeface="+mn-cs"/>
                  <a:sym typeface="Symbol" panose="05050102010706020507" pitchFamily="18" charset="2"/>
                </a:rPr>
                <a:t> </a:t>
              </a:r>
              <a:r>
                <a:rPr kumimoji="1" lang="en-US" altLang="zh-CN" sz="2800" b="1" i="0" u="none" strike="noStrike" kern="1200" cap="none" spc="0" normalizeH="0" baseline="0" noProof="0" dirty="0" err="1">
                  <a:ln>
                    <a:noFill/>
                  </a:ln>
                  <a:solidFill>
                    <a:srgbClr val="CC0000"/>
                  </a:solidFill>
                  <a:effectLst/>
                  <a:uLnTx/>
                  <a:uFillTx/>
                  <a:latin typeface="+mj-lt"/>
                  <a:ea typeface="楷体_GB2312" pitchFamily="49" charset="-122"/>
                  <a:cs typeface="+mn-cs"/>
                </a:rPr>
                <a:t>c</a:t>
              </a:r>
              <a:r>
                <a:rPr kumimoji="1" lang="en-US" altLang="zh-CN" sz="2800" b="1" i="0" u="none" strike="noStrike" kern="1200" cap="none" spc="0" normalizeH="0" baseline="0" noProof="0" dirty="0" err="1">
                  <a:ln>
                    <a:noFill/>
                  </a:ln>
                  <a:solidFill>
                    <a:srgbClr val="0000FF"/>
                  </a:solidFill>
                  <a:effectLst/>
                  <a:uLnTx/>
                  <a:uFillTx/>
                  <a:latin typeface="+mj-lt"/>
                  <a:ea typeface="楷体_GB2312" pitchFamily="49" charset="-122"/>
                  <a:cs typeface="+mn-cs"/>
                </a:rPr>
                <a:t>A</a:t>
              </a:r>
              <a:r>
                <a:rPr kumimoji="1" lang="en-US" altLang="zh-CN" sz="2800" b="1" i="0" u="none" strike="noStrike" kern="1200" cap="none" spc="0" normalizeH="0" baseline="0" noProof="0" dirty="0" err="1">
                  <a:ln>
                    <a:noFill/>
                  </a:ln>
                  <a:solidFill>
                    <a:srgbClr val="CC0000"/>
                  </a:solidFill>
                  <a:effectLst/>
                  <a:uLnTx/>
                  <a:uFillTx/>
                  <a:latin typeface="+mj-lt"/>
                  <a:ea typeface="楷体_GB2312" pitchFamily="49" charset="-122"/>
                  <a:cs typeface="+mn-cs"/>
                </a:rPr>
                <a:t>d</a:t>
              </a:r>
              <a:endParaRPr kumimoji="1" lang="en-US" altLang="zh-CN" sz="2800" b="1" i="0" u="none" strike="noStrike" kern="1200" cap="none" spc="0" normalizeH="0" baseline="0" noProof="0" dirty="0">
                <a:ln>
                  <a:noFill/>
                </a:ln>
                <a:solidFill>
                  <a:srgbClr val="CC0000"/>
                </a:solidFill>
                <a:effectLst/>
                <a:uLnTx/>
                <a:uFillTx/>
                <a:latin typeface="+mj-lt"/>
                <a:ea typeface="楷体_GB2312" pitchFamily="49" charset="-122"/>
                <a:cs typeface="+mn-cs"/>
              </a:endParaRPr>
            </a:p>
          </p:txBody>
        </p:sp>
        <p:sp>
          <p:nvSpPr>
            <p:cNvPr id="19" name="Line 25"/>
            <p:cNvSpPr>
              <a:spLocks noChangeShapeType="1"/>
            </p:cNvSpPr>
            <p:nvPr/>
          </p:nvSpPr>
          <p:spPr bwMode="auto">
            <a:xfrm>
              <a:off x="4560" y="2880"/>
              <a:ext cx="0" cy="144"/>
            </a:xfrm>
            <a:prstGeom prst="line">
              <a:avLst/>
            </a:prstGeom>
            <a:ln>
              <a:solidFill>
                <a:schemeClr val="tx1"/>
              </a:solidFill>
            </a:ln>
          </p:spPr>
          <p:style>
            <a:lnRef idx="1">
              <a:schemeClr val="accent6"/>
            </a:lnRef>
            <a:fillRef idx="2">
              <a:schemeClr val="accent6"/>
            </a:fillRef>
            <a:effectRef idx="1">
              <a:schemeClr val="accent6"/>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dk1"/>
                </a:solidFill>
                <a:effectLst/>
                <a:uLnTx/>
                <a:uFillTx/>
                <a:latin typeface="+mj-lt"/>
                <a:ea typeface="楷体_GB2312" pitchFamily="49" charset="-122"/>
                <a:cs typeface="+mn-cs"/>
              </a:endParaRPr>
            </a:p>
          </p:txBody>
        </p:sp>
        <p:sp>
          <p:nvSpPr>
            <p:cNvPr id="20" name="Line 26"/>
            <p:cNvSpPr>
              <a:spLocks noChangeShapeType="1"/>
            </p:cNvSpPr>
            <p:nvPr/>
          </p:nvSpPr>
          <p:spPr bwMode="auto">
            <a:xfrm flipH="1">
              <a:off x="4032" y="2880"/>
              <a:ext cx="480" cy="480"/>
            </a:xfrm>
            <a:prstGeom prst="line">
              <a:avLst/>
            </a:prstGeom>
            <a:ln>
              <a:solidFill>
                <a:schemeClr val="tx1"/>
              </a:solidFill>
            </a:ln>
          </p:spPr>
          <p:style>
            <a:lnRef idx="1">
              <a:schemeClr val="accent6"/>
            </a:lnRef>
            <a:fillRef idx="2">
              <a:schemeClr val="accent6"/>
            </a:fillRef>
            <a:effectRef idx="1">
              <a:schemeClr val="accent6"/>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dk1"/>
                </a:solidFill>
                <a:effectLst/>
                <a:uLnTx/>
                <a:uFillTx/>
                <a:latin typeface="+mj-lt"/>
                <a:ea typeface="楷体_GB2312" pitchFamily="49" charset="-122"/>
                <a:cs typeface="+mn-cs"/>
              </a:endParaRPr>
            </a:p>
          </p:txBody>
        </p:sp>
        <p:sp>
          <p:nvSpPr>
            <p:cNvPr id="21" name="Line 27"/>
            <p:cNvSpPr>
              <a:spLocks noChangeShapeType="1"/>
            </p:cNvSpPr>
            <p:nvPr/>
          </p:nvSpPr>
          <p:spPr bwMode="auto">
            <a:xfrm>
              <a:off x="4608" y="2880"/>
              <a:ext cx="624" cy="480"/>
            </a:xfrm>
            <a:prstGeom prst="line">
              <a:avLst/>
            </a:prstGeom>
            <a:ln>
              <a:solidFill>
                <a:schemeClr val="tx1"/>
              </a:solidFill>
            </a:ln>
          </p:spPr>
          <p:style>
            <a:lnRef idx="1">
              <a:schemeClr val="accent6"/>
            </a:lnRef>
            <a:fillRef idx="2">
              <a:schemeClr val="accent6"/>
            </a:fillRef>
            <a:effectRef idx="1">
              <a:schemeClr val="accent6"/>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dk1"/>
                </a:solidFill>
                <a:effectLst/>
                <a:uLnTx/>
                <a:uFillTx/>
                <a:latin typeface="+mj-lt"/>
                <a:ea typeface="楷体_GB2312" pitchFamily="49" charset="-122"/>
                <a:cs typeface="+mn-cs"/>
              </a:endParaRPr>
            </a:p>
          </p:txBody>
        </p:sp>
        <p:sp>
          <p:nvSpPr>
            <p:cNvPr id="22" name="Line 28"/>
            <p:cNvSpPr>
              <a:spLocks noChangeShapeType="1"/>
            </p:cNvSpPr>
            <p:nvPr/>
          </p:nvSpPr>
          <p:spPr bwMode="auto">
            <a:xfrm flipH="1">
              <a:off x="4368" y="3216"/>
              <a:ext cx="192" cy="192"/>
            </a:xfrm>
            <a:prstGeom prst="line">
              <a:avLst/>
            </a:prstGeom>
            <a:ln>
              <a:solidFill>
                <a:schemeClr val="tx1"/>
              </a:solidFill>
            </a:ln>
          </p:spPr>
          <p:style>
            <a:lnRef idx="1">
              <a:schemeClr val="accent6"/>
            </a:lnRef>
            <a:fillRef idx="2">
              <a:schemeClr val="accent6"/>
            </a:fillRef>
            <a:effectRef idx="1">
              <a:schemeClr val="accent6"/>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dk1"/>
                </a:solidFill>
                <a:effectLst/>
                <a:uLnTx/>
                <a:uFillTx/>
                <a:latin typeface="+mj-lt"/>
                <a:ea typeface="楷体_GB2312" pitchFamily="49" charset="-122"/>
                <a:cs typeface="+mn-cs"/>
              </a:endParaRPr>
            </a:p>
          </p:txBody>
        </p:sp>
        <p:sp>
          <p:nvSpPr>
            <p:cNvPr id="23" name="Line 29"/>
            <p:cNvSpPr>
              <a:spLocks noChangeShapeType="1"/>
            </p:cNvSpPr>
            <p:nvPr/>
          </p:nvSpPr>
          <p:spPr bwMode="auto">
            <a:xfrm>
              <a:off x="4560" y="3216"/>
              <a:ext cx="240" cy="192"/>
            </a:xfrm>
            <a:prstGeom prst="line">
              <a:avLst/>
            </a:prstGeom>
            <a:ln>
              <a:solidFill>
                <a:schemeClr val="tx1"/>
              </a:solidFill>
            </a:ln>
          </p:spPr>
          <p:style>
            <a:lnRef idx="1">
              <a:schemeClr val="accent6"/>
            </a:lnRef>
            <a:fillRef idx="2">
              <a:schemeClr val="accent6"/>
            </a:fillRef>
            <a:effectRef idx="1">
              <a:schemeClr val="accent6"/>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dk1"/>
                </a:solidFill>
                <a:effectLst/>
                <a:uLnTx/>
                <a:uFillTx/>
                <a:latin typeface="+mj-lt"/>
                <a:ea typeface="楷体_GB2312" pitchFamily="49" charset="-122"/>
                <a:cs typeface="+mn-cs"/>
              </a:endParaRPr>
            </a:p>
          </p:txBody>
        </p:sp>
        <p:sp>
          <p:nvSpPr>
            <p:cNvPr id="24" name="Line 30"/>
            <p:cNvSpPr>
              <a:spLocks noChangeShapeType="1"/>
            </p:cNvSpPr>
            <p:nvPr/>
          </p:nvSpPr>
          <p:spPr bwMode="auto">
            <a:xfrm flipH="1">
              <a:off x="2640" y="3216"/>
              <a:ext cx="192" cy="192"/>
            </a:xfrm>
            <a:prstGeom prst="line">
              <a:avLst/>
            </a:prstGeom>
            <a:ln>
              <a:solidFill>
                <a:schemeClr val="tx1"/>
              </a:solidFill>
            </a:ln>
          </p:spPr>
          <p:style>
            <a:lnRef idx="1">
              <a:schemeClr val="accent6"/>
            </a:lnRef>
            <a:fillRef idx="2">
              <a:schemeClr val="accent6"/>
            </a:fillRef>
            <a:effectRef idx="1">
              <a:schemeClr val="accent6"/>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dk1"/>
                </a:solidFill>
                <a:effectLst/>
                <a:uLnTx/>
                <a:uFillTx/>
                <a:latin typeface="+mj-lt"/>
                <a:ea typeface="楷体_GB2312" pitchFamily="49" charset="-122"/>
                <a:cs typeface="+mn-cs"/>
              </a:endParaRPr>
            </a:p>
          </p:txBody>
        </p:sp>
        <p:sp>
          <p:nvSpPr>
            <p:cNvPr id="25" name="Line 31"/>
            <p:cNvSpPr>
              <a:spLocks noChangeShapeType="1"/>
            </p:cNvSpPr>
            <p:nvPr/>
          </p:nvSpPr>
          <p:spPr bwMode="auto">
            <a:xfrm>
              <a:off x="2832" y="3216"/>
              <a:ext cx="192" cy="144"/>
            </a:xfrm>
            <a:prstGeom prst="line">
              <a:avLst/>
            </a:prstGeom>
            <a:ln>
              <a:solidFill>
                <a:schemeClr val="tx1"/>
              </a:solidFill>
            </a:ln>
          </p:spPr>
          <p:style>
            <a:lnRef idx="1">
              <a:schemeClr val="accent6"/>
            </a:lnRef>
            <a:fillRef idx="2">
              <a:schemeClr val="accent6"/>
            </a:fillRef>
            <a:effectRef idx="1">
              <a:schemeClr val="accent6"/>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dk1"/>
                </a:solidFill>
                <a:effectLst/>
                <a:uLnTx/>
                <a:uFillTx/>
                <a:latin typeface="+mj-lt"/>
                <a:ea typeface="楷体_GB2312" pitchFamily="49" charset="-122"/>
                <a:cs typeface="+mn-cs"/>
              </a:endParaRPr>
            </a:p>
          </p:txBody>
        </p:sp>
      </p:grpSp>
      <p:sp>
        <p:nvSpPr>
          <p:cNvPr id="26" name="Text Box 35"/>
          <p:cNvSpPr txBox="1">
            <a:spLocks noChangeArrowheads="1"/>
          </p:cNvSpPr>
          <p:nvPr/>
        </p:nvSpPr>
        <p:spPr bwMode="auto">
          <a:xfrm>
            <a:off x="6300788" y="3351213"/>
            <a:ext cx="2309813"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a:spcBef>
                <a:spcPct val="50000"/>
              </a:spcBef>
              <a:buClrTx/>
              <a:buSzTx/>
              <a:buFontTx/>
              <a:buNone/>
              <a:defRPr/>
            </a:pPr>
            <a:r>
              <a:rPr kumimoji="1" lang="zh-CN" altLang="en-US" kern="1200" cap="none" spc="0" normalizeH="0" baseline="0" noProof="0" dirty="0">
                <a:solidFill>
                  <a:srgbClr val="FF0000"/>
                </a:solidFill>
                <a:latin typeface="+mj-lt"/>
                <a:ea typeface="楷体_GB2312" pitchFamily="49" charset="-122"/>
                <a:cs typeface="+mn-cs"/>
              </a:rPr>
              <a:t>自下而上分析</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Example</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675005"/>
          </a:xfrm>
        </p:spPr>
        <p:txBody>
          <a:bodyPr vert="horz" wrap="square" lIns="91440" tIns="45720" rIns="91440" bIns="45720" numCol="1" anchor="t" anchorCtr="0" compatLnSpc="1"/>
          <a:lstStyle/>
          <a:p>
            <a:pPr marL="609600" marR="0" lvl="0" indent="-609600" algn="l" defTabSz="914400" rtl="0" eaLnBrk="0" fontAlgn="base" latinLnBrk="0" hangingPunct="0">
              <a:lnSpc>
                <a:spcPct val="120000"/>
              </a:lnSpc>
              <a:spcBef>
                <a:spcPts val="600"/>
              </a:spcBef>
              <a:spcAft>
                <a:spcPct val="0"/>
              </a:spcAft>
              <a:buClr>
                <a:schemeClr val="accent1"/>
              </a:buClr>
              <a:buSzPct val="76000"/>
              <a:buFont typeface="Wingdings" panose="05000000000000000000" pitchFamily="2" charset="2"/>
              <a:buNone/>
              <a:defRPr/>
            </a:pPr>
            <a:r>
              <a:rPr kumimoji="1" lang="zh-CN" altLang="en-US" sz="2400" b="0" i="0" u="none" strike="noStrike" kern="1200" cap="none" spc="0" normalizeH="0" baseline="0" noProof="0" dirty="0">
                <a:ln>
                  <a:noFill/>
                </a:ln>
                <a:solidFill>
                  <a:srgbClr val="00823B"/>
                </a:solidFill>
                <a:effectLst/>
                <a:uLnTx/>
                <a:uFillTx/>
                <a:latin typeface="+mj-lt"/>
                <a:ea typeface="楷体_GB2312" pitchFamily="49" charset="-122"/>
                <a:cs typeface="+mn-cs"/>
              </a:rPr>
              <a:t>例</a:t>
            </a:r>
            <a:r>
              <a:rPr kumimoji="1" lang="en-US" altLang="zh-CN" sz="2400" b="0" i="0" u="none" strike="noStrike" kern="1200" cap="none" spc="0" normalizeH="0" baseline="0" noProof="0" dirty="0">
                <a:ln>
                  <a:noFill/>
                </a:ln>
                <a:solidFill>
                  <a:srgbClr val="00823B"/>
                </a:solidFill>
                <a:effectLst/>
                <a:uLnTx/>
                <a:uFillTx/>
                <a:latin typeface="+mj-lt"/>
                <a:ea typeface="楷体_GB2312" pitchFamily="49" charset="-122"/>
                <a:cs typeface="+mn-cs"/>
              </a:rPr>
              <a:t>13</a:t>
            </a:r>
            <a:r>
              <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对于文法</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G(E)</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，计算</a:t>
            </a:r>
            <a:r>
              <a:rPr lang="en-US" altLang="zh-CN" sz="2400" noProof="0" dirty="0">
                <a:ln>
                  <a:noFill/>
                </a:ln>
                <a:solidFill>
                  <a:srgbClr val="FF0000"/>
                </a:solidFill>
                <a:effectLst/>
                <a:uLnTx/>
                <a:uFillTx/>
                <a:latin typeface="+mj-lt"/>
                <a:ea typeface="楷体_GB2312" pitchFamily="49" charset="-122"/>
                <a:sym typeface="+mn-ea"/>
              </a:rPr>
              <a:t>FIRST</a:t>
            </a:r>
            <a:r>
              <a:rPr lang="zh-CN" altLang="en-US" sz="2400" noProof="0" dirty="0">
                <a:ln>
                  <a:noFill/>
                </a:ln>
                <a:solidFill>
                  <a:srgbClr val="FF0000"/>
                </a:solidFill>
                <a:effectLst/>
                <a:uLnTx/>
                <a:uFillTx/>
                <a:latin typeface="+mj-lt"/>
                <a:ea typeface="楷体_GB2312" pitchFamily="49" charset="-122"/>
                <a:sym typeface="+mn-ea"/>
              </a:rPr>
              <a:t>和</a:t>
            </a:r>
            <a:r>
              <a:rPr lang="en-US" altLang="zh-CN" sz="2400" noProof="0" dirty="0">
                <a:ln>
                  <a:noFill/>
                </a:ln>
                <a:solidFill>
                  <a:srgbClr val="FF0000"/>
                </a:solidFill>
                <a:effectLst/>
                <a:uLnTx/>
                <a:uFillTx/>
                <a:latin typeface="+mj-lt"/>
                <a:ea typeface="楷体_GB2312" pitchFamily="49" charset="-122"/>
                <a:sym typeface="+mn-ea"/>
              </a:rPr>
              <a:t>FOLLOW</a:t>
            </a:r>
            <a:r>
              <a:rPr lang="zh-CN" altLang="en-US" sz="2400" noProof="0" dirty="0">
                <a:ln>
                  <a:noFill/>
                </a:ln>
                <a:solidFill>
                  <a:srgbClr val="FF0000"/>
                </a:solidFill>
                <a:effectLst/>
                <a:uLnTx/>
                <a:uFillTx/>
                <a:latin typeface="+mj-lt"/>
                <a:ea typeface="楷体_GB2312" pitchFamily="49" charset="-122"/>
                <a:sym typeface="+mn-ea"/>
              </a:rPr>
              <a:t>集</a:t>
            </a:r>
            <a:r>
              <a:rPr kumimoji="0" lang="en-US" altLang="zh-CN" sz="2000" b="1" i="0" u="none" strike="noStrike" kern="1200" cap="none" spc="0" normalizeH="0" baseline="0" noProof="0" dirty="0">
                <a:ln>
                  <a:noFill/>
                </a:ln>
                <a:solidFill>
                  <a:schemeClr val="tx2"/>
                </a:solidFill>
                <a:effectLst/>
                <a:uLnTx/>
                <a:uFillTx/>
                <a:latin typeface="+mj-lt"/>
                <a:ea typeface="楷体_GB2312" pitchFamily="49" charset="-122"/>
                <a:cs typeface="+mn-cs"/>
              </a:rPr>
              <a:t>	</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67588"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2024/4/6</a:t>
            </a:fld>
            <a:endParaRPr lang="zh-TW" altLang="en-US" sz="1400" dirty="0">
              <a:solidFill>
                <a:schemeClr val="tx2"/>
              </a:solidFill>
            </a:endParaRPr>
          </a:p>
        </p:txBody>
      </p:sp>
      <p:sp>
        <p:nvSpPr>
          <p:cNvPr id="67589"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60</a:t>
            </a:fld>
            <a:endParaRPr lang="zh-TW" altLang="en-US" sz="1400" dirty="0">
              <a:solidFill>
                <a:schemeClr val="tx2"/>
              </a:solidFill>
            </a:endParaRPr>
          </a:p>
        </p:txBody>
      </p:sp>
      <p:sp>
        <p:nvSpPr>
          <p:cNvPr id="20" name="文本框 19"/>
          <p:cNvSpPr txBox="1"/>
          <p:nvPr/>
        </p:nvSpPr>
        <p:spPr>
          <a:xfrm>
            <a:off x="5868035" y="1844675"/>
            <a:ext cx="1351280" cy="460375"/>
          </a:xfrm>
          <a:prstGeom prst="rect">
            <a:avLst/>
          </a:prstGeom>
          <a:noFill/>
        </p:spPr>
        <p:txBody>
          <a:bodyPr wrap="none" rtlCol="0">
            <a:spAutoFit/>
          </a:bodyPr>
          <a:lstStyle/>
          <a:p>
            <a:r>
              <a:rPr lang="en-US" altLang="zh-CN">
                <a:solidFill>
                  <a:srgbClr val="FF0000"/>
                </a:solidFill>
              </a:rPr>
              <a:t>Follow</a:t>
            </a:r>
            <a:r>
              <a:rPr lang="zh-CN" altLang="en-US">
                <a:solidFill>
                  <a:srgbClr val="FF0000"/>
                </a:solidFill>
                <a:ea typeface="宋体" panose="02010600030101010101" pitchFamily="2" charset="-122"/>
              </a:rPr>
              <a:t>集</a:t>
            </a:r>
          </a:p>
        </p:txBody>
      </p:sp>
      <p:sp>
        <p:nvSpPr>
          <p:cNvPr id="23" name="文本框 22"/>
          <p:cNvSpPr txBox="1"/>
          <p:nvPr/>
        </p:nvSpPr>
        <p:spPr>
          <a:xfrm>
            <a:off x="539750" y="1700530"/>
            <a:ext cx="4673600" cy="829945"/>
          </a:xfrm>
          <a:prstGeom prst="rect">
            <a:avLst/>
          </a:prstGeom>
          <a:noFill/>
        </p:spPr>
        <p:txBody>
          <a:bodyPr wrap="square" rtlCol="0">
            <a:spAutoFit/>
          </a:bodyPr>
          <a:lstStyle/>
          <a:p>
            <a:r>
              <a:rPr lang="en-US" altLang="zh-CN" b="1" noProof="0" dirty="0">
                <a:ln>
                  <a:noFill/>
                </a:ln>
                <a:solidFill>
                  <a:srgbClr val="0000CC"/>
                </a:solidFill>
                <a:effectLst/>
                <a:uLnTx/>
                <a:uFillTx/>
                <a:latin typeface="+mj-lt"/>
                <a:ea typeface="楷体_GB2312" pitchFamily="49" charset="-122"/>
                <a:sym typeface="+mn-ea"/>
              </a:rPr>
              <a:t>E→TE</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 E</a:t>
            </a:r>
            <a:r>
              <a:rPr lang="en-US" altLang="zh-CN" b="1" noProof="0" dirty="0">
                <a:ln>
                  <a:noFill/>
                </a:ln>
                <a:solidFill>
                  <a:srgbClr val="0000CC"/>
                </a:solidFill>
                <a:effectLst/>
                <a:uLnTx/>
                <a:uFillTx/>
                <a:latin typeface="+mj-lt"/>
                <a:ea typeface="楷体_GB2312" pitchFamily="49" charset="-122"/>
                <a:sym typeface="+mn-ea"/>
              </a:rPr>
              <a:t>→+TE</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a:t>
            </a:r>
            <a:r>
              <a:rPr lang="en-US" altLang="zh-CN" b="1" noProof="0" dirty="0">
                <a:ln>
                  <a:noFill/>
                </a:ln>
                <a:solidFill>
                  <a:srgbClr val="0000CC"/>
                </a:solidFill>
                <a:effectLst/>
                <a:uLnTx/>
                <a:uFillTx/>
                <a:latin typeface="+mj-lt"/>
                <a:ea typeface="楷体_GB2312" pitchFamily="49" charset="-122"/>
                <a:sym typeface="+mn-ea"/>
              </a:rPr>
              <a:t>|</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 </a:t>
            </a:r>
            <a:r>
              <a:rPr lang="en-US" altLang="zh-CN" b="1" noProof="0" dirty="0">
                <a:ln>
                  <a:noFill/>
                </a:ln>
                <a:solidFill>
                  <a:srgbClr val="0000CC"/>
                </a:solidFill>
                <a:effectLst/>
                <a:uLnTx/>
                <a:uFillTx/>
                <a:latin typeface="+mj-lt"/>
                <a:ea typeface="楷体_GB2312" pitchFamily="49" charset="-122"/>
                <a:sym typeface="+mn-ea"/>
              </a:rPr>
              <a:t>T→FT</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 </a:t>
            </a:r>
          </a:p>
          <a:p>
            <a:r>
              <a:rPr lang="en-US" altLang="zh-CN" b="1" noProof="0" dirty="0">
                <a:ln>
                  <a:noFill/>
                </a:ln>
                <a:solidFill>
                  <a:srgbClr val="0000CC"/>
                </a:solidFill>
                <a:effectLst/>
                <a:uLnTx/>
                <a:uFillTx/>
                <a:latin typeface="+mj-lt"/>
                <a:ea typeface="楷体_GB2312" pitchFamily="49" charset="-122"/>
                <a:sym typeface="+mn-ea"/>
              </a:rPr>
              <a:t>T</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a:t>
            </a:r>
            <a:r>
              <a:rPr lang="en-US" altLang="zh-CN" b="1" noProof="0" dirty="0">
                <a:ln>
                  <a:noFill/>
                </a:ln>
                <a:solidFill>
                  <a:srgbClr val="0000CC"/>
                </a:solidFill>
                <a:effectLst/>
                <a:uLnTx/>
                <a:uFillTx/>
                <a:latin typeface="+mj-lt"/>
                <a:ea typeface="楷体_GB2312" pitchFamily="49" charset="-122"/>
                <a:sym typeface="+mn-ea"/>
              </a:rPr>
              <a:t>→*FT</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a:t>
            </a:r>
            <a:r>
              <a:rPr lang="en-US" altLang="zh-CN" b="1" noProof="0" dirty="0">
                <a:ln>
                  <a:noFill/>
                </a:ln>
                <a:solidFill>
                  <a:srgbClr val="0000CC"/>
                </a:solidFill>
                <a:effectLst/>
                <a:uLnTx/>
                <a:uFillTx/>
                <a:latin typeface="+mj-lt"/>
                <a:ea typeface="楷体_GB2312" pitchFamily="49" charset="-122"/>
                <a:sym typeface="+mn-ea"/>
              </a:rPr>
              <a:t>|</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 </a:t>
            </a:r>
            <a:r>
              <a:rPr lang="en-US" altLang="zh-CN" b="1" noProof="0" dirty="0">
                <a:ln>
                  <a:noFill/>
                </a:ln>
                <a:solidFill>
                  <a:srgbClr val="0000CC"/>
                </a:solidFill>
                <a:effectLst/>
                <a:uLnTx/>
                <a:uFillTx/>
                <a:latin typeface="+mj-lt"/>
                <a:ea typeface="楷体_GB2312" pitchFamily="49" charset="-122"/>
                <a:sym typeface="+mn-ea"/>
              </a:rPr>
              <a:t>F→(E) | i</a:t>
            </a:r>
            <a:endParaRPr lang="zh-CN" altLang="en-US"/>
          </a:p>
        </p:txBody>
      </p:sp>
      <p:grpSp>
        <p:nvGrpSpPr>
          <p:cNvPr id="34" name="组合 33"/>
          <p:cNvGrpSpPr/>
          <p:nvPr/>
        </p:nvGrpSpPr>
        <p:grpSpPr>
          <a:xfrm>
            <a:off x="1946910" y="3140710"/>
            <a:ext cx="1332865" cy="2198370"/>
            <a:chOff x="4422" y="4946"/>
            <a:chExt cx="2099" cy="3462"/>
          </a:xfrm>
        </p:grpSpPr>
        <p:sp>
          <p:nvSpPr>
            <p:cNvPr id="21" name="文本框 20"/>
            <p:cNvSpPr txBox="1"/>
            <p:nvPr/>
          </p:nvSpPr>
          <p:spPr>
            <a:xfrm>
              <a:off x="4917" y="4946"/>
              <a:ext cx="1604" cy="1307"/>
            </a:xfrm>
            <a:prstGeom prst="rect">
              <a:avLst/>
            </a:prstGeom>
            <a:noFill/>
          </p:spPr>
          <p:txBody>
            <a:bodyPr wrap="none" rtlCol="0">
              <a:spAutoFit/>
            </a:bodyPr>
            <a:lstStyle/>
            <a:p>
              <a:pPr algn="l"/>
              <a:r>
                <a:rPr lang="en-US" altLang="zh-CN">
                  <a:latin typeface="Bookman Old Style" panose="02050604050505020204" pitchFamily="18" charset="0"/>
                  <a:cs typeface="Bookman Old Style" panose="02050604050505020204" pitchFamily="18" charset="0"/>
                  <a:sym typeface="+mn-ea"/>
                </a:rPr>
                <a:t>Fi(</a:t>
              </a:r>
              <a:r>
                <a:rPr lang="en-US" altLang="zh-CN">
                  <a:solidFill>
                    <a:srgbClr val="0000FF"/>
                  </a:solidFill>
                  <a:latin typeface="Bookman Old Style" panose="02050604050505020204" pitchFamily="18" charset="0"/>
                  <a:cs typeface="Bookman Old Style" panose="02050604050505020204" pitchFamily="18" charset="0"/>
                  <a:sym typeface="+mn-ea"/>
                </a:rPr>
                <a:t>E’</a:t>
              </a:r>
              <a:r>
                <a:rPr lang="en-US" altLang="zh-CN">
                  <a:latin typeface="Bookman Old Style" panose="02050604050505020204" pitchFamily="18" charset="0"/>
                  <a:cs typeface="Bookman Old Style" panose="02050604050505020204" pitchFamily="18" charset="0"/>
                  <a:sym typeface="+mn-ea"/>
                </a:rPr>
                <a:t>)</a:t>
              </a:r>
              <a:endParaRPr lang="en-US" altLang="zh-CN">
                <a:latin typeface="Bookman Old Style" panose="02050604050505020204" pitchFamily="18" charset="0"/>
                <a:cs typeface="Bookman Old Style" panose="02050604050505020204" pitchFamily="18" charset="0"/>
              </a:endParaRPr>
            </a:p>
            <a:p>
              <a:pPr algn="l"/>
              <a:r>
                <a:rPr lang="en-US" altLang="zh-CN">
                  <a:latin typeface="Bookman Old Style" panose="02050604050505020204" pitchFamily="18" charset="0"/>
                  <a:cs typeface="Bookman Old Style" panose="02050604050505020204" pitchFamily="18" charset="0"/>
                  <a:sym typeface="+mn-ea"/>
                </a:rPr>
                <a:t>Fo(</a:t>
              </a:r>
              <a:r>
                <a:rPr lang="en-US" altLang="zh-CN">
                  <a:solidFill>
                    <a:srgbClr val="00823B"/>
                  </a:solidFill>
                  <a:latin typeface="Bookman Old Style" panose="02050604050505020204" pitchFamily="18" charset="0"/>
                  <a:cs typeface="Bookman Old Style" panose="02050604050505020204" pitchFamily="18" charset="0"/>
                  <a:sym typeface="+mn-ea"/>
                </a:rPr>
                <a:t>E’</a:t>
              </a:r>
              <a:r>
                <a:rPr lang="en-US" altLang="zh-CN">
                  <a:latin typeface="Bookman Old Style" panose="02050604050505020204" pitchFamily="18" charset="0"/>
                  <a:cs typeface="Bookman Old Style" panose="02050604050505020204" pitchFamily="18" charset="0"/>
                  <a:sym typeface="+mn-ea"/>
                </a:rPr>
                <a:t>)</a:t>
              </a:r>
              <a:endParaRPr lang="en-US" altLang="zh-CN">
                <a:latin typeface="Bookman Old Style" panose="02050604050505020204" pitchFamily="18" charset="0"/>
                <a:cs typeface="Bookman Old Style" panose="02050604050505020204" pitchFamily="18" charset="0"/>
              </a:endParaRPr>
            </a:p>
          </p:txBody>
        </p:sp>
        <p:sp>
          <p:nvSpPr>
            <p:cNvPr id="25" name="右箭头 24"/>
            <p:cNvSpPr/>
            <p:nvPr/>
          </p:nvSpPr>
          <p:spPr>
            <a:xfrm>
              <a:off x="4473" y="5512"/>
              <a:ext cx="453" cy="340"/>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latin typeface="Bookman Old Style" panose="02050604050505020204" pitchFamily="18" charset="0"/>
                <a:cs typeface="Bookman Old Style" panose="02050604050505020204" pitchFamily="18" charset="0"/>
              </a:endParaRPr>
            </a:p>
          </p:txBody>
        </p:sp>
        <p:sp>
          <p:nvSpPr>
            <p:cNvPr id="27" name="文本框 26"/>
            <p:cNvSpPr txBox="1"/>
            <p:nvPr/>
          </p:nvSpPr>
          <p:spPr>
            <a:xfrm>
              <a:off x="4883" y="7101"/>
              <a:ext cx="1498" cy="1307"/>
            </a:xfrm>
            <a:prstGeom prst="rect">
              <a:avLst/>
            </a:prstGeom>
            <a:noFill/>
          </p:spPr>
          <p:txBody>
            <a:bodyPr wrap="none" rtlCol="0">
              <a:spAutoFit/>
            </a:bodyPr>
            <a:lstStyle/>
            <a:p>
              <a:pPr algn="l"/>
              <a:r>
                <a:rPr lang="en-US" altLang="zh-CN">
                  <a:latin typeface="Bookman Old Style" panose="02050604050505020204" pitchFamily="18" charset="0"/>
                  <a:cs typeface="Bookman Old Style" panose="02050604050505020204" pitchFamily="18" charset="0"/>
                </a:rPr>
                <a:t>Fi(</a:t>
              </a:r>
              <a:r>
                <a:rPr lang="en-US" altLang="zh-CN">
                  <a:solidFill>
                    <a:srgbClr val="0000FF"/>
                  </a:solidFill>
                  <a:latin typeface="Bookman Old Style" panose="02050604050505020204" pitchFamily="18" charset="0"/>
                  <a:cs typeface="Bookman Old Style" panose="02050604050505020204" pitchFamily="18" charset="0"/>
                </a:rPr>
                <a:t>E’</a:t>
              </a:r>
              <a:r>
                <a:rPr lang="en-US" altLang="zh-CN">
                  <a:latin typeface="Bookman Old Style" panose="02050604050505020204" pitchFamily="18" charset="0"/>
                  <a:cs typeface="Bookman Old Style" panose="02050604050505020204" pitchFamily="18" charset="0"/>
                </a:rPr>
                <a:t>)</a:t>
              </a:r>
            </a:p>
            <a:p>
              <a:pPr algn="l"/>
              <a:r>
                <a:rPr lang="en-US" altLang="zh-CN">
                  <a:latin typeface="Bookman Old Style" panose="02050604050505020204" pitchFamily="18" charset="0"/>
                  <a:cs typeface="Bookman Old Style" panose="02050604050505020204" pitchFamily="18" charset="0"/>
                </a:rPr>
                <a:t>Fo(</a:t>
              </a:r>
              <a:r>
                <a:rPr lang="en-US" altLang="zh-CN">
                  <a:solidFill>
                    <a:srgbClr val="00823B"/>
                  </a:solidFill>
                  <a:latin typeface="Bookman Old Style" panose="02050604050505020204" pitchFamily="18" charset="0"/>
                  <a:cs typeface="Bookman Old Style" panose="02050604050505020204" pitchFamily="18" charset="0"/>
                </a:rPr>
                <a:t>E</a:t>
              </a:r>
              <a:r>
                <a:rPr lang="en-US" altLang="zh-CN">
                  <a:latin typeface="Bookman Old Style" panose="02050604050505020204" pitchFamily="18" charset="0"/>
                  <a:cs typeface="Bookman Old Style" panose="02050604050505020204" pitchFamily="18" charset="0"/>
                </a:rPr>
                <a:t>)</a:t>
              </a:r>
            </a:p>
          </p:txBody>
        </p:sp>
        <p:sp>
          <p:nvSpPr>
            <p:cNvPr id="28" name="右箭头 27"/>
            <p:cNvSpPr/>
            <p:nvPr/>
          </p:nvSpPr>
          <p:spPr>
            <a:xfrm>
              <a:off x="4422" y="7325"/>
              <a:ext cx="453" cy="340"/>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latin typeface="Bookman Old Style" panose="02050604050505020204" pitchFamily="18" charset="0"/>
                <a:cs typeface="Bookman Old Style" panose="02050604050505020204" pitchFamily="18" charset="0"/>
              </a:endParaRPr>
            </a:p>
          </p:txBody>
        </p:sp>
      </p:grpSp>
      <p:sp>
        <p:nvSpPr>
          <p:cNvPr id="33" name="文本框 32"/>
          <p:cNvSpPr txBox="1"/>
          <p:nvPr/>
        </p:nvSpPr>
        <p:spPr>
          <a:xfrm>
            <a:off x="4067175" y="2657475"/>
            <a:ext cx="1503680" cy="460375"/>
          </a:xfrm>
          <a:prstGeom prst="rect">
            <a:avLst/>
          </a:prstGeom>
          <a:noFill/>
        </p:spPr>
        <p:txBody>
          <a:bodyPr wrap="none" rtlCol="0">
            <a:spAutoFit/>
          </a:bodyPr>
          <a:lstStyle/>
          <a:p>
            <a:r>
              <a:rPr lang="zh-CN" altLang="en-US">
                <a:latin typeface="Bookman Old Style" panose="02050604050505020204" pitchFamily="18" charset="0"/>
                <a:cs typeface="Bookman Old Style" panose="02050604050505020204" pitchFamily="18" charset="0"/>
              </a:rPr>
              <a:t>计算</a:t>
            </a:r>
            <a:r>
              <a:rPr lang="en-US" altLang="zh-CN">
                <a:latin typeface="Bookman Old Style" panose="02050604050505020204" pitchFamily="18" charset="0"/>
                <a:cs typeface="Bookman Old Style" panose="02050604050505020204" pitchFamily="18" charset="0"/>
              </a:rPr>
              <a:t>Fo(</a:t>
            </a:r>
            <a:r>
              <a:rPr lang="en-US" altLang="zh-CN">
                <a:solidFill>
                  <a:srgbClr val="FF0000"/>
                </a:solidFill>
                <a:latin typeface="Bookman Old Style" panose="02050604050505020204" pitchFamily="18" charset="0"/>
                <a:cs typeface="Bookman Old Style" panose="02050604050505020204" pitchFamily="18" charset="0"/>
              </a:rPr>
              <a:t>T</a:t>
            </a:r>
            <a:r>
              <a:rPr lang="en-US" altLang="zh-CN">
                <a:latin typeface="Bookman Old Style" panose="02050604050505020204" pitchFamily="18" charset="0"/>
                <a:cs typeface="Bookman Old Style" panose="02050604050505020204" pitchFamily="18" charset="0"/>
              </a:rPr>
              <a:t>)</a:t>
            </a:r>
          </a:p>
        </p:txBody>
      </p:sp>
      <p:graphicFrame>
        <p:nvGraphicFramePr>
          <p:cNvPr id="4" name="表格 3"/>
          <p:cNvGraphicFramePr/>
          <p:nvPr>
            <p:custDataLst>
              <p:tags r:id="rId1"/>
            </p:custDataLst>
          </p:nvPr>
        </p:nvGraphicFramePr>
        <p:xfrm>
          <a:off x="6155055" y="3126105"/>
          <a:ext cx="2562225" cy="2872105"/>
        </p:xfrm>
        <a:graphic>
          <a:graphicData uri="http://schemas.openxmlformats.org/drawingml/2006/table">
            <a:tbl>
              <a:tblPr>
                <a:tableStyleId>{616DA210-FB5B-4158-B5E0-FEB733F419BA}</a:tableStyleId>
              </a:tblPr>
              <a:tblGrid>
                <a:gridCol w="424180">
                  <a:extLst>
                    <a:ext uri="{9D8B030D-6E8A-4147-A177-3AD203B41FA5}">
                      <a16:colId xmlns:a16="http://schemas.microsoft.com/office/drawing/2014/main" val="20000"/>
                    </a:ext>
                  </a:extLst>
                </a:gridCol>
                <a:gridCol w="759460">
                  <a:extLst>
                    <a:ext uri="{9D8B030D-6E8A-4147-A177-3AD203B41FA5}">
                      <a16:colId xmlns:a16="http://schemas.microsoft.com/office/drawing/2014/main" val="20001"/>
                    </a:ext>
                  </a:extLst>
                </a:gridCol>
                <a:gridCol w="1378585">
                  <a:extLst>
                    <a:ext uri="{9D8B030D-6E8A-4147-A177-3AD203B41FA5}">
                      <a16:colId xmlns:a16="http://schemas.microsoft.com/office/drawing/2014/main" val="20002"/>
                    </a:ext>
                  </a:extLst>
                </a:gridCol>
              </a:tblGrid>
              <a:tr h="446405">
                <a:tc>
                  <a:txBody>
                    <a:bodyPr/>
                    <a:lstStyle/>
                    <a:p>
                      <a:pPr algn="ctr">
                        <a:buNone/>
                      </a:pPr>
                      <a:endParaRPr lang="zh-CN" altLang="en-US">
                        <a:latin typeface="Bookman Old Style" panose="02050604050505020204" pitchFamily="18" charset="0"/>
                        <a:cs typeface="Bookman Old Style" panose="02050604050505020204" pitchFamily="18" charset="0"/>
                      </a:endParaRPr>
                    </a:p>
                  </a:txBody>
                  <a:tcPr anchor="ctr"/>
                </a:tc>
                <a:tc>
                  <a:txBody>
                    <a:bodyPr/>
                    <a:lstStyle/>
                    <a:p>
                      <a:pPr algn="ctr">
                        <a:buNone/>
                      </a:pPr>
                      <a:r>
                        <a:rPr lang="en-US" altLang="zh-CN">
                          <a:latin typeface="Bookman Old Style" panose="02050604050505020204" pitchFamily="18" charset="0"/>
                          <a:cs typeface="Bookman Old Style" panose="02050604050505020204" pitchFamily="18" charset="0"/>
                        </a:rPr>
                        <a:t>Fi</a:t>
                      </a:r>
                    </a:p>
                  </a:txBody>
                  <a:tcPr anchor="ctr"/>
                </a:tc>
                <a:tc>
                  <a:txBody>
                    <a:bodyPr/>
                    <a:lstStyle/>
                    <a:p>
                      <a:pPr algn="ctr">
                        <a:buNone/>
                      </a:pPr>
                      <a:r>
                        <a:rPr lang="en-US" altLang="zh-CN">
                          <a:latin typeface="Bookman Old Style" panose="02050604050505020204" pitchFamily="18" charset="0"/>
                          <a:cs typeface="Bookman Old Style" panose="02050604050505020204" pitchFamily="18" charset="0"/>
                        </a:rPr>
                        <a:t>Fo</a:t>
                      </a:r>
                    </a:p>
                  </a:txBody>
                  <a:tcPr anchor="ctr"/>
                </a:tc>
                <a:extLst>
                  <a:ext uri="{0D108BD9-81ED-4DB2-BD59-A6C34878D82A}">
                    <a16:rowId xmlns:a16="http://schemas.microsoft.com/office/drawing/2014/main" val="10000"/>
                  </a:ext>
                </a:extLst>
              </a:tr>
              <a:tr h="446405">
                <a:tc>
                  <a:txBody>
                    <a:bodyPr/>
                    <a:lstStyle/>
                    <a:p>
                      <a:pPr algn="ctr">
                        <a:buNone/>
                      </a:pPr>
                      <a:r>
                        <a:rPr lang="en-US" altLang="zh-CN">
                          <a:latin typeface="Bookman Old Style" panose="02050604050505020204" pitchFamily="18" charset="0"/>
                          <a:cs typeface="Bookman Old Style" panose="02050604050505020204" pitchFamily="18" charset="0"/>
                        </a:rPr>
                        <a:t>E</a:t>
                      </a:r>
                    </a:p>
                  </a:txBody>
                  <a:tcPr anchor="ctr"/>
                </a:tc>
                <a:tc>
                  <a:txBody>
                    <a:bodyPr/>
                    <a:lstStyle/>
                    <a:p>
                      <a:pPr algn="ctr">
                        <a:buNone/>
                      </a:pPr>
                      <a:r>
                        <a:rPr lang="en-US" altLang="zh-CN">
                          <a:latin typeface="Bookman Old Style" panose="02050604050505020204" pitchFamily="18" charset="0"/>
                          <a:cs typeface="Bookman Old Style" panose="02050604050505020204" pitchFamily="18" charset="0"/>
                        </a:rPr>
                        <a:t>{(,i}</a:t>
                      </a:r>
                    </a:p>
                  </a:txBody>
                  <a:tcPr anchor="ctr"/>
                </a:tc>
                <a:tc>
                  <a:txBody>
                    <a:bodyPr/>
                    <a:lstStyle/>
                    <a:p>
                      <a:pPr algn="ctr">
                        <a:buNone/>
                      </a:pPr>
                      <a:r>
                        <a:rPr lang="en-US" altLang="zh-CN">
                          <a:latin typeface="Bookman Old Style" panose="02050604050505020204" pitchFamily="18" charset="0"/>
                          <a:cs typeface="Bookman Old Style" panose="02050604050505020204" pitchFamily="18" charset="0"/>
                          <a:sym typeface="+mn-ea"/>
                        </a:rPr>
                        <a:t>{#,)}</a:t>
                      </a:r>
                    </a:p>
                  </a:txBody>
                  <a:tcPr anchor="ctr"/>
                </a:tc>
                <a:extLst>
                  <a:ext uri="{0D108BD9-81ED-4DB2-BD59-A6C34878D82A}">
                    <a16:rowId xmlns:a16="http://schemas.microsoft.com/office/drawing/2014/main" val="10001"/>
                  </a:ext>
                </a:extLst>
              </a:tr>
              <a:tr h="446405">
                <a:tc>
                  <a:txBody>
                    <a:bodyPr/>
                    <a:lstStyle/>
                    <a:p>
                      <a:pPr algn="ctr">
                        <a:buNone/>
                      </a:pPr>
                      <a:r>
                        <a:rPr lang="en-US" altLang="zh-CN">
                          <a:latin typeface="Bookman Old Style" panose="02050604050505020204" pitchFamily="18" charset="0"/>
                          <a:cs typeface="Bookman Old Style" panose="02050604050505020204" pitchFamily="18" charset="0"/>
                        </a:rPr>
                        <a:t>E’</a:t>
                      </a:r>
                    </a:p>
                  </a:txBody>
                  <a:tcPr anchor="ctr"/>
                </a:tc>
                <a:tc>
                  <a:txBody>
                    <a:bodyPr/>
                    <a:lstStyle/>
                    <a:p>
                      <a:pPr algn="ctr">
                        <a:buNone/>
                      </a:pPr>
                      <a:r>
                        <a:rPr lang="en-US" altLang="zh-CN">
                          <a:latin typeface="Bookman Old Style" panose="02050604050505020204" pitchFamily="18" charset="0"/>
                          <a:cs typeface="Bookman Old Style" panose="02050604050505020204" pitchFamily="18" charset="0"/>
                          <a:sym typeface="+mn-ea"/>
                        </a:rPr>
                        <a:t>{+,ε}</a:t>
                      </a:r>
                      <a:endParaRPr lang="zh-CN" altLang="en-US">
                        <a:latin typeface="Bookman Old Style" panose="02050604050505020204" pitchFamily="18" charset="0"/>
                        <a:cs typeface="Bookman Old Style" panose="02050604050505020204" pitchFamily="18" charset="0"/>
                      </a:endParaRPr>
                    </a:p>
                  </a:txBody>
                  <a:tcPr anchor="ctr"/>
                </a:tc>
                <a:tc>
                  <a:txBody>
                    <a:bodyPr/>
                    <a:lstStyle/>
                    <a:p>
                      <a:pPr algn="ctr">
                        <a:buNone/>
                      </a:pPr>
                      <a:endParaRPr lang="zh-CN" altLang="en-US">
                        <a:latin typeface="Bookman Old Style" panose="02050604050505020204" pitchFamily="18" charset="0"/>
                        <a:cs typeface="Bookman Old Style" panose="02050604050505020204" pitchFamily="18" charset="0"/>
                      </a:endParaRPr>
                    </a:p>
                  </a:txBody>
                  <a:tcPr anchor="ctr"/>
                </a:tc>
                <a:extLst>
                  <a:ext uri="{0D108BD9-81ED-4DB2-BD59-A6C34878D82A}">
                    <a16:rowId xmlns:a16="http://schemas.microsoft.com/office/drawing/2014/main" val="10002"/>
                  </a:ext>
                </a:extLst>
              </a:tr>
              <a:tr h="446405">
                <a:tc>
                  <a:txBody>
                    <a:bodyPr/>
                    <a:lstStyle/>
                    <a:p>
                      <a:pPr algn="ctr">
                        <a:buNone/>
                      </a:pPr>
                      <a:r>
                        <a:rPr lang="en-US" altLang="zh-CN">
                          <a:latin typeface="Bookman Old Style" panose="02050604050505020204" pitchFamily="18" charset="0"/>
                          <a:cs typeface="Bookman Old Style" panose="02050604050505020204" pitchFamily="18" charset="0"/>
                        </a:rPr>
                        <a:t>T</a:t>
                      </a:r>
                    </a:p>
                  </a:txBody>
                  <a:tcPr anchor="ctr"/>
                </a:tc>
                <a:tc>
                  <a:txBody>
                    <a:bodyPr/>
                    <a:lstStyle/>
                    <a:p>
                      <a:pPr algn="ctr">
                        <a:buNone/>
                      </a:pPr>
                      <a:r>
                        <a:rPr lang="en-US" altLang="zh-CN">
                          <a:latin typeface="Bookman Old Style" panose="02050604050505020204" pitchFamily="18" charset="0"/>
                          <a:cs typeface="Bookman Old Style" panose="02050604050505020204" pitchFamily="18" charset="0"/>
                        </a:rPr>
                        <a:t>{(,i}</a:t>
                      </a:r>
                    </a:p>
                  </a:txBody>
                  <a:tcPr anchor="ctr"/>
                </a:tc>
                <a:tc>
                  <a:txBody>
                    <a:bodyPr/>
                    <a:lstStyle/>
                    <a:p>
                      <a:pPr algn="ctr">
                        <a:buNone/>
                      </a:pPr>
                      <a:endParaRPr lang="en-US" altLang="zh-CN" sz="1800">
                        <a:latin typeface="Bookman Old Style" panose="02050604050505020204" pitchFamily="18" charset="0"/>
                        <a:cs typeface="Bookman Old Style" panose="02050604050505020204" pitchFamily="18" charset="0"/>
                        <a:sym typeface="+mn-ea"/>
                      </a:endParaRPr>
                    </a:p>
                  </a:txBody>
                  <a:tcPr anchor="ctr"/>
                </a:tc>
                <a:extLst>
                  <a:ext uri="{0D108BD9-81ED-4DB2-BD59-A6C34878D82A}">
                    <a16:rowId xmlns:a16="http://schemas.microsoft.com/office/drawing/2014/main" val="10003"/>
                  </a:ext>
                </a:extLst>
              </a:tr>
              <a:tr h="446405">
                <a:tc>
                  <a:txBody>
                    <a:bodyPr/>
                    <a:lstStyle/>
                    <a:p>
                      <a:pPr algn="ctr">
                        <a:buNone/>
                      </a:pPr>
                      <a:r>
                        <a:rPr lang="en-US" altLang="zh-CN">
                          <a:latin typeface="Bookman Old Style" panose="02050604050505020204" pitchFamily="18" charset="0"/>
                          <a:cs typeface="Bookman Old Style" panose="02050604050505020204" pitchFamily="18" charset="0"/>
                        </a:rPr>
                        <a:t>T’</a:t>
                      </a:r>
                    </a:p>
                  </a:txBody>
                  <a:tcPr anchor="ctr"/>
                </a:tc>
                <a:tc>
                  <a:txBody>
                    <a:bodyPr/>
                    <a:lstStyle/>
                    <a:p>
                      <a:pPr algn="ctr">
                        <a:buNone/>
                      </a:pPr>
                      <a:r>
                        <a:rPr lang="en-US" altLang="zh-CN">
                          <a:latin typeface="Bookman Old Style" panose="02050604050505020204" pitchFamily="18" charset="0"/>
                          <a:cs typeface="Bookman Old Style" panose="02050604050505020204" pitchFamily="18" charset="0"/>
                        </a:rPr>
                        <a:t>{*</a:t>
                      </a:r>
                      <a:r>
                        <a:rPr lang="en-US" altLang="zh-CN">
                          <a:latin typeface="Bookman Old Style" panose="02050604050505020204" pitchFamily="18" charset="0"/>
                          <a:cs typeface="Bookman Old Style" panose="02050604050505020204" pitchFamily="18" charset="0"/>
                          <a:sym typeface="+mn-ea"/>
                        </a:rPr>
                        <a:t>,ε}</a:t>
                      </a:r>
                      <a:endParaRPr lang="en-US" altLang="zh-CN">
                        <a:latin typeface="Bookman Old Style" panose="02050604050505020204" pitchFamily="18" charset="0"/>
                        <a:cs typeface="Bookman Old Style" panose="02050604050505020204" pitchFamily="18" charset="0"/>
                      </a:endParaRPr>
                    </a:p>
                  </a:txBody>
                  <a:tcPr anchor="ctr"/>
                </a:tc>
                <a:tc>
                  <a:txBody>
                    <a:bodyPr/>
                    <a:lstStyle/>
                    <a:p>
                      <a:pPr algn="ctr">
                        <a:buNone/>
                      </a:pPr>
                      <a:r>
                        <a:rPr lang="en-US" altLang="zh-CN">
                          <a:latin typeface="Bookman Old Style" panose="02050604050505020204" pitchFamily="18" charset="0"/>
                          <a:cs typeface="Bookman Old Style" panose="02050604050505020204" pitchFamily="18" charset="0"/>
                        </a:rPr>
                        <a:t>{Fo(T)}</a:t>
                      </a:r>
                    </a:p>
                  </a:txBody>
                  <a:tcPr anchor="ctr"/>
                </a:tc>
                <a:extLst>
                  <a:ext uri="{0D108BD9-81ED-4DB2-BD59-A6C34878D82A}">
                    <a16:rowId xmlns:a16="http://schemas.microsoft.com/office/drawing/2014/main" val="10004"/>
                  </a:ext>
                </a:extLst>
              </a:tr>
              <a:tr h="446405">
                <a:tc>
                  <a:txBody>
                    <a:bodyPr/>
                    <a:lstStyle/>
                    <a:p>
                      <a:pPr algn="ctr">
                        <a:buNone/>
                      </a:pPr>
                      <a:r>
                        <a:rPr lang="en-US" altLang="zh-CN">
                          <a:latin typeface="Bookman Old Style" panose="02050604050505020204" pitchFamily="18" charset="0"/>
                          <a:cs typeface="Bookman Old Style" panose="02050604050505020204" pitchFamily="18" charset="0"/>
                        </a:rPr>
                        <a:t>F</a:t>
                      </a:r>
                    </a:p>
                  </a:txBody>
                  <a:tcPr anchor="ctr"/>
                </a:tc>
                <a:tc>
                  <a:txBody>
                    <a:bodyPr/>
                    <a:lstStyle/>
                    <a:p>
                      <a:pPr algn="ctr">
                        <a:buNone/>
                      </a:pPr>
                      <a:r>
                        <a:rPr lang="en-US" altLang="zh-CN">
                          <a:latin typeface="Bookman Old Style" panose="02050604050505020204" pitchFamily="18" charset="0"/>
                          <a:cs typeface="Bookman Old Style" panose="02050604050505020204" pitchFamily="18" charset="0"/>
                        </a:rPr>
                        <a:t>{(,i}</a:t>
                      </a:r>
                    </a:p>
                  </a:txBody>
                  <a:tcPr anchor="ctr"/>
                </a:tc>
                <a:tc>
                  <a:txBody>
                    <a:bodyPr/>
                    <a:lstStyle/>
                    <a:p>
                      <a:pPr algn="ctr">
                        <a:buNone/>
                      </a:pPr>
                      <a:r>
                        <a:rPr lang="en-US" altLang="zh-CN">
                          <a:latin typeface="Bookman Old Style" panose="02050604050505020204" pitchFamily="18" charset="0"/>
                          <a:cs typeface="Bookman Old Style" panose="02050604050505020204" pitchFamily="18" charset="0"/>
                          <a:sym typeface="+mn-ea"/>
                        </a:rPr>
                        <a:t>{*,Fo(T),Fo(T’)}</a:t>
                      </a:r>
                      <a:endParaRPr lang="zh-CN" altLang="en-US">
                        <a:latin typeface="Bookman Old Style" panose="02050604050505020204" pitchFamily="18" charset="0"/>
                        <a:cs typeface="Bookman Old Style" panose="02050604050505020204" pitchFamily="18" charset="0"/>
                      </a:endParaRPr>
                    </a:p>
                  </a:txBody>
                  <a:tcPr anchor="ctr"/>
                </a:tc>
                <a:extLst>
                  <a:ext uri="{0D108BD9-81ED-4DB2-BD59-A6C34878D82A}">
                    <a16:rowId xmlns:a16="http://schemas.microsoft.com/office/drawing/2014/main" val="10005"/>
                  </a:ext>
                </a:extLst>
              </a:tr>
            </a:tbl>
          </a:graphicData>
        </a:graphic>
      </p:graphicFrame>
      <p:sp>
        <p:nvSpPr>
          <p:cNvPr id="5" name="文本框 4"/>
          <p:cNvSpPr txBox="1"/>
          <p:nvPr/>
        </p:nvSpPr>
        <p:spPr>
          <a:xfrm>
            <a:off x="584835" y="4436745"/>
            <a:ext cx="1379855" cy="829945"/>
          </a:xfrm>
          <a:prstGeom prst="rect">
            <a:avLst/>
          </a:prstGeom>
          <a:noFill/>
        </p:spPr>
        <p:txBody>
          <a:bodyPr wrap="none" rtlCol="0" anchor="t">
            <a:spAutoFit/>
          </a:bodyPr>
          <a:lstStyle/>
          <a:p>
            <a:pPr algn="l"/>
            <a:r>
              <a:rPr lang="en-US" altLang="zh-CN">
                <a:solidFill>
                  <a:srgbClr val="00823B"/>
                </a:solidFill>
                <a:latin typeface="Bookman Old Style" panose="02050604050505020204" pitchFamily="18" charset="0"/>
                <a:ea typeface="宋体" panose="02010600030101010101" pitchFamily="2" charset="-122"/>
                <a:cs typeface="Bookman Old Style" panose="02050604050505020204" pitchFamily="18" charset="0"/>
                <a:sym typeface="+mn-ea"/>
              </a:rPr>
              <a:t>E</a:t>
            </a:r>
            <a:r>
              <a:rPr lang="en-US" altLang="zh-CN">
                <a:latin typeface="Bookman Old Style" panose="02050604050505020204" pitchFamily="18" charset="0"/>
                <a:ea typeface="宋体" panose="02010600030101010101" pitchFamily="2" charset="-122"/>
                <a:cs typeface="Bookman Old Style" panose="02050604050505020204" pitchFamily="18" charset="0"/>
                <a:sym typeface="+mn-ea"/>
              </a:rPr>
              <a:t>→</a:t>
            </a:r>
            <a:r>
              <a:rPr lang="en-US" altLang="zh-CN">
                <a:solidFill>
                  <a:srgbClr val="FF0000"/>
                </a:solidFill>
                <a:latin typeface="Bookman Old Style" panose="02050604050505020204" pitchFamily="18" charset="0"/>
                <a:ea typeface="宋体" panose="02010600030101010101" pitchFamily="2" charset="-122"/>
                <a:cs typeface="Bookman Old Style" panose="02050604050505020204" pitchFamily="18" charset="0"/>
                <a:sym typeface="+mn-ea"/>
              </a:rPr>
              <a:t>T</a:t>
            </a:r>
            <a:r>
              <a:rPr lang="en-US" altLang="zh-CN">
                <a:solidFill>
                  <a:srgbClr val="0000FF"/>
                </a:solidFill>
                <a:latin typeface="Bookman Old Style" panose="02050604050505020204" pitchFamily="18" charset="0"/>
                <a:ea typeface="宋体" panose="02010600030101010101" pitchFamily="2" charset="-122"/>
                <a:cs typeface="Bookman Old Style" panose="02050604050505020204" pitchFamily="18" charset="0"/>
                <a:sym typeface="+mn-ea"/>
              </a:rPr>
              <a:t>E’</a:t>
            </a:r>
            <a:endParaRPr lang="en-US" altLang="zh-CN">
              <a:latin typeface="Bookman Old Style" panose="02050604050505020204" pitchFamily="18" charset="0"/>
              <a:ea typeface="宋体" panose="02010600030101010101" pitchFamily="2" charset="-122"/>
              <a:cs typeface="Bookman Old Style" panose="02050604050505020204" pitchFamily="18" charset="0"/>
              <a:sym typeface="+mn-ea"/>
            </a:endParaRPr>
          </a:p>
          <a:p>
            <a:pPr algn="l"/>
            <a:r>
              <a:rPr lang="en-US" altLang="zh-CN">
                <a:latin typeface="Bookman Old Style" panose="02050604050505020204" pitchFamily="18" charset="0"/>
                <a:ea typeface="宋体" panose="02010600030101010101" pitchFamily="2" charset="-122"/>
                <a:cs typeface="Bookman Old Style" panose="02050604050505020204" pitchFamily="18" charset="0"/>
                <a:sym typeface="+mn-ea"/>
              </a:rPr>
              <a:t>ε∈Fi(E’)</a:t>
            </a:r>
            <a:endParaRPr lang="en-US" altLang="zh-CN">
              <a:solidFill>
                <a:srgbClr val="FF0000"/>
              </a:solidFill>
              <a:latin typeface="Bookman Old Style" panose="02050604050505020204" pitchFamily="18" charset="0"/>
              <a:ea typeface="宋体" panose="02010600030101010101" pitchFamily="2" charset="-122"/>
              <a:cs typeface="Bookman Old Style" panose="02050604050505020204" pitchFamily="18" charset="0"/>
              <a:sym typeface="+mn-ea"/>
            </a:endParaRPr>
          </a:p>
        </p:txBody>
      </p:sp>
      <p:sp>
        <p:nvSpPr>
          <p:cNvPr id="2" name="文本框 1"/>
          <p:cNvSpPr txBox="1"/>
          <p:nvPr/>
        </p:nvSpPr>
        <p:spPr>
          <a:xfrm>
            <a:off x="496570" y="3200400"/>
            <a:ext cx="1433830" cy="829945"/>
          </a:xfrm>
          <a:prstGeom prst="rect">
            <a:avLst/>
          </a:prstGeom>
          <a:noFill/>
        </p:spPr>
        <p:txBody>
          <a:bodyPr wrap="none" rtlCol="0" anchor="t">
            <a:spAutoFit/>
          </a:bodyPr>
          <a:lstStyle/>
          <a:p>
            <a:pPr algn="l"/>
            <a:r>
              <a:rPr lang="en-US" altLang="zh-CN">
                <a:solidFill>
                  <a:srgbClr val="00823B"/>
                </a:solidFill>
                <a:latin typeface="Bookman Old Style" panose="02050604050505020204" pitchFamily="18" charset="0"/>
                <a:ea typeface="宋体" panose="02010600030101010101" pitchFamily="2" charset="-122"/>
                <a:cs typeface="Bookman Old Style" panose="02050604050505020204" pitchFamily="18" charset="0"/>
                <a:sym typeface="+mn-ea"/>
              </a:rPr>
              <a:t>E’</a:t>
            </a:r>
            <a:r>
              <a:rPr lang="en-US" altLang="zh-CN">
                <a:latin typeface="Bookman Old Style" panose="02050604050505020204" pitchFamily="18" charset="0"/>
                <a:ea typeface="宋体" panose="02010600030101010101" pitchFamily="2" charset="-122"/>
                <a:cs typeface="Bookman Old Style" panose="02050604050505020204" pitchFamily="18" charset="0"/>
                <a:sym typeface="+mn-ea"/>
              </a:rPr>
              <a:t>→+</a:t>
            </a:r>
            <a:r>
              <a:rPr lang="en-US" altLang="zh-CN">
                <a:solidFill>
                  <a:srgbClr val="FF0000"/>
                </a:solidFill>
                <a:latin typeface="Bookman Old Style" panose="02050604050505020204" pitchFamily="18" charset="0"/>
                <a:ea typeface="宋体" panose="02010600030101010101" pitchFamily="2" charset="-122"/>
                <a:cs typeface="Bookman Old Style" panose="02050604050505020204" pitchFamily="18" charset="0"/>
                <a:sym typeface="+mn-ea"/>
              </a:rPr>
              <a:t>T</a:t>
            </a:r>
            <a:r>
              <a:rPr lang="en-US" altLang="zh-CN">
                <a:solidFill>
                  <a:srgbClr val="0000FF"/>
                </a:solidFill>
                <a:latin typeface="Bookman Old Style" panose="02050604050505020204" pitchFamily="18" charset="0"/>
                <a:ea typeface="宋体" panose="02010600030101010101" pitchFamily="2" charset="-122"/>
                <a:cs typeface="Bookman Old Style" panose="02050604050505020204" pitchFamily="18" charset="0"/>
                <a:sym typeface="+mn-ea"/>
              </a:rPr>
              <a:t>E’</a:t>
            </a:r>
            <a:endParaRPr lang="en-US" altLang="zh-CN">
              <a:latin typeface="Bookman Old Style" panose="02050604050505020204" pitchFamily="18" charset="0"/>
              <a:ea typeface="宋体" panose="02010600030101010101" pitchFamily="2" charset="-122"/>
              <a:cs typeface="Bookman Old Style" panose="02050604050505020204" pitchFamily="18" charset="0"/>
              <a:sym typeface="+mn-ea"/>
            </a:endParaRPr>
          </a:p>
          <a:p>
            <a:pPr algn="l"/>
            <a:r>
              <a:rPr lang="en-US" altLang="zh-CN">
                <a:latin typeface="Bookman Old Style" panose="02050604050505020204" pitchFamily="18" charset="0"/>
                <a:ea typeface="宋体" panose="02010600030101010101" pitchFamily="2" charset="-122"/>
                <a:cs typeface="Bookman Old Style" panose="02050604050505020204" pitchFamily="18" charset="0"/>
                <a:sym typeface="+mn-ea"/>
              </a:rPr>
              <a:t>ε∈Fi(E’)</a:t>
            </a:r>
            <a:endParaRPr lang="en-US" altLang="zh-CN">
              <a:solidFill>
                <a:srgbClr val="FF0000"/>
              </a:solidFill>
              <a:latin typeface="Bookman Old Style" panose="02050604050505020204" pitchFamily="18" charset="0"/>
              <a:ea typeface="宋体" panose="02010600030101010101" pitchFamily="2" charset="-122"/>
              <a:cs typeface="Bookman Old Style" panose="02050604050505020204" pitchFamily="18" charset="0"/>
              <a:sym typeface="+mn-ea"/>
            </a:endParaRPr>
          </a:p>
        </p:txBody>
      </p:sp>
      <p:grpSp>
        <p:nvGrpSpPr>
          <p:cNvPr id="7" name="组合 6"/>
          <p:cNvGrpSpPr/>
          <p:nvPr/>
        </p:nvGrpSpPr>
        <p:grpSpPr>
          <a:xfrm>
            <a:off x="3352165" y="3312795"/>
            <a:ext cx="2294890" cy="1799590"/>
            <a:chOff x="5279" y="5217"/>
            <a:chExt cx="3614" cy="2834"/>
          </a:xfrm>
        </p:grpSpPr>
        <p:sp>
          <p:nvSpPr>
            <p:cNvPr id="30" name="文本框 29"/>
            <p:cNvSpPr txBox="1"/>
            <p:nvPr/>
          </p:nvSpPr>
          <p:spPr>
            <a:xfrm>
              <a:off x="5839" y="6420"/>
              <a:ext cx="3054" cy="725"/>
            </a:xfrm>
            <a:prstGeom prst="rect">
              <a:avLst/>
            </a:prstGeom>
            <a:noFill/>
          </p:spPr>
          <p:txBody>
            <a:bodyPr wrap="none" rtlCol="0">
              <a:spAutoFit/>
            </a:bodyPr>
            <a:lstStyle/>
            <a:p>
              <a:pPr algn="l"/>
              <a:r>
                <a:rPr lang="en-US" altLang="zh-CN">
                  <a:latin typeface="Bookman Old Style" panose="02050604050505020204" pitchFamily="18" charset="0"/>
                  <a:cs typeface="Bookman Old Style" panose="02050604050505020204" pitchFamily="18" charset="0"/>
                </a:rPr>
                <a:t>{</a:t>
              </a:r>
              <a:r>
                <a:rPr lang="en-US" altLang="zh-CN">
                  <a:latin typeface="Bookman Old Style" panose="02050604050505020204" pitchFamily="18" charset="0"/>
                  <a:cs typeface="Bookman Old Style" panose="02050604050505020204" pitchFamily="18" charset="0"/>
                  <a:sym typeface="+mn-ea"/>
                </a:rPr>
                <a:t>+,</a:t>
              </a:r>
              <a:r>
                <a:rPr lang="en-US" altLang="zh-CN">
                  <a:latin typeface="Bookman Old Style" panose="02050604050505020204" pitchFamily="18" charset="0"/>
                  <a:cs typeface="Bookman Old Style" panose="02050604050505020204" pitchFamily="18" charset="0"/>
                </a:rPr>
                <a:t>#,),</a:t>
              </a:r>
              <a:r>
                <a:rPr lang="en-US" altLang="zh-CN">
                  <a:latin typeface="Bookman Old Style" panose="02050604050505020204" pitchFamily="18" charset="0"/>
                  <a:cs typeface="Bookman Old Style" panose="02050604050505020204" pitchFamily="18" charset="0"/>
                  <a:sym typeface="+mn-ea"/>
                </a:rPr>
                <a:t>Fo(E’)</a:t>
              </a:r>
              <a:r>
                <a:rPr lang="en-US" altLang="zh-CN">
                  <a:latin typeface="Bookman Old Style" panose="02050604050505020204" pitchFamily="18" charset="0"/>
                  <a:cs typeface="Bookman Old Style" panose="02050604050505020204" pitchFamily="18" charset="0"/>
                </a:rPr>
                <a:t>}</a:t>
              </a:r>
            </a:p>
          </p:txBody>
        </p:sp>
        <p:sp>
          <p:nvSpPr>
            <p:cNvPr id="6" name="右大括号 5"/>
            <p:cNvSpPr/>
            <p:nvPr/>
          </p:nvSpPr>
          <p:spPr>
            <a:xfrm>
              <a:off x="5279" y="5217"/>
              <a:ext cx="454" cy="2835"/>
            </a:xfrm>
            <a:prstGeom prst="rightBrac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a:lstStyle/>
            <a:p>
              <a:endParaRPr lang="zh-CN" altLang="en-US">
                <a:latin typeface="Bookman Old Style" panose="02050604050505020204" pitchFamily="18" charset="0"/>
                <a:cs typeface="Bookman Old Style" panose="020506040505050202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Example</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675005"/>
          </a:xfrm>
        </p:spPr>
        <p:txBody>
          <a:bodyPr vert="horz" wrap="square" lIns="91440" tIns="45720" rIns="91440" bIns="45720" numCol="1" anchor="t" anchorCtr="0" compatLnSpc="1"/>
          <a:lstStyle/>
          <a:p>
            <a:pPr marL="609600" marR="0" lvl="0" indent="-609600" algn="l" defTabSz="914400" rtl="0" eaLnBrk="0" fontAlgn="base" latinLnBrk="0" hangingPunct="0">
              <a:lnSpc>
                <a:spcPct val="120000"/>
              </a:lnSpc>
              <a:spcBef>
                <a:spcPts val="600"/>
              </a:spcBef>
              <a:spcAft>
                <a:spcPct val="0"/>
              </a:spcAft>
              <a:buClr>
                <a:schemeClr val="accent1"/>
              </a:buClr>
              <a:buSzPct val="76000"/>
              <a:buFont typeface="Wingdings" panose="05000000000000000000" pitchFamily="2" charset="2"/>
              <a:buNone/>
              <a:defRPr/>
            </a:pPr>
            <a:r>
              <a:rPr kumimoji="1" lang="zh-CN" altLang="en-US" sz="2400" b="0" i="0" u="none" strike="noStrike" kern="1200" cap="none" spc="0" normalizeH="0" baseline="0" noProof="0" dirty="0">
                <a:ln>
                  <a:noFill/>
                </a:ln>
                <a:solidFill>
                  <a:srgbClr val="00823B"/>
                </a:solidFill>
                <a:effectLst/>
                <a:uLnTx/>
                <a:uFillTx/>
                <a:latin typeface="+mj-lt"/>
                <a:ea typeface="楷体_GB2312" pitchFamily="49" charset="-122"/>
                <a:cs typeface="+mn-cs"/>
              </a:rPr>
              <a:t>例</a:t>
            </a:r>
            <a:r>
              <a:rPr kumimoji="1" lang="en-US" altLang="zh-CN" sz="2400" b="0" i="0" u="none" strike="noStrike" kern="1200" cap="none" spc="0" normalizeH="0" baseline="0" noProof="0" dirty="0">
                <a:ln>
                  <a:noFill/>
                </a:ln>
                <a:solidFill>
                  <a:srgbClr val="00823B"/>
                </a:solidFill>
                <a:effectLst/>
                <a:uLnTx/>
                <a:uFillTx/>
                <a:latin typeface="+mj-lt"/>
                <a:ea typeface="楷体_GB2312" pitchFamily="49" charset="-122"/>
                <a:cs typeface="+mn-cs"/>
              </a:rPr>
              <a:t>13</a:t>
            </a:r>
            <a:r>
              <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对于文法</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G(E)</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，计算</a:t>
            </a:r>
            <a:r>
              <a:rPr lang="en-US" altLang="zh-CN" sz="2400" noProof="0" dirty="0">
                <a:ln>
                  <a:noFill/>
                </a:ln>
                <a:solidFill>
                  <a:srgbClr val="FF0000"/>
                </a:solidFill>
                <a:effectLst/>
                <a:uLnTx/>
                <a:uFillTx/>
                <a:latin typeface="+mj-lt"/>
                <a:ea typeface="楷体_GB2312" pitchFamily="49" charset="-122"/>
                <a:sym typeface="+mn-ea"/>
              </a:rPr>
              <a:t>FIRST</a:t>
            </a:r>
            <a:r>
              <a:rPr lang="zh-CN" altLang="en-US" sz="2400" noProof="0" dirty="0">
                <a:ln>
                  <a:noFill/>
                </a:ln>
                <a:solidFill>
                  <a:srgbClr val="FF0000"/>
                </a:solidFill>
                <a:effectLst/>
                <a:uLnTx/>
                <a:uFillTx/>
                <a:latin typeface="+mj-lt"/>
                <a:ea typeface="楷体_GB2312" pitchFamily="49" charset="-122"/>
                <a:sym typeface="+mn-ea"/>
              </a:rPr>
              <a:t>和</a:t>
            </a:r>
            <a:r>
              <a:rPr lang="en-US" altLang="zh-CN" sz="2400" noProof="0" dirty="0">
                <a:ln>
                  <a:noFill/>
                </a:ln>
                <a:solidFill>
                  <a:srgbClr val="FF0000"/>
                </a:solidFill>
                <a:effectLst/>
                <a:uLnTx/>
                <a:uFillTx/>
                <a:latin typeface="+mj-lt"/>
                <a:ea typeface="楷体_GB2312" pitchFamily="49" charset="-122"/>
                <a:sym typeface="+mn-ea"/>
              </a:rPr>
              <a:t>FOLLOW</a:t>
            </a:r>
            <a:r>
              <a:rPr lang="zh-CN" altLang="en-US" sz="2400" noProof="0" dirty="0">
                <a:ln>
                  <a:noFill/>
                </a:ln>
                <a:solidFill>
                  <a:srgbClr val="FF0000"/>
                </a:solidFill>
                <a:effectLst/>
                <a:uLnTx/>
                <a:uFillTx/>
                <a:latin typeface="+mj-lt"/>
                <a:ea typeface="楷体_GB2312" pitchFamily="49" charset="-122"/>
                <a:sym typeface="+mn-ea"/>
              </a:rPr>
              <a:t>集</a:t>
            </a:r>
            <a:r>
              <a:rPr kumimoji="0" lang="en-US" altLang="zh-CN" sz="2000" b="1" i="0" u="none" strike="noStrike" kern="1200" cap="none" spc="0" normalizeH="0" baseline="0" noProof="0" dirty="0">
                <a:ln>
                  <a:noFill/>
                </a:ln>
                <a:solidFill>
                  <a:schemeClr val="tx2"/>
                </a:solidFill>
                <a:effectLst/>
                <a:uLnTx/>
                <a:uFillTx/>
                <a:latin typeface="+mj-lt"/>
                <a:ea typeface="楷体_GB2312" pitchFamily="49" charset="-122"/>
                <a:cs typeface="+mn-cs"/>
              </a:rPr>
              <a:t>	</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67588"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2024/4/6</a:t>
            </a:fld>
            <a:endParaRPr lang="zh-TW" altLang="en-US" sz="1400" dirty="0">
              <a:solidFill>
                <a:schemeClr val="tx2"/>
              </a:solidFill>
            </a:endParaRPr>
          </a:p>
        </p:txBody>
      </p:sp>
      <p:sp>
        <p:nvSpPr>
          <p:cNvPr id="67589"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61</a:t>
            </a:fld>
            <a:endParaRPr lang="zh-TW" altLang="en-US" sz="1400" dirty="0">
              <a:solidFill>
                <a:schemeClr val="tx2"/>
              </a:solidFill>
            </a:endParaRPr>
          </a:p>
        </p:txBody>
      </p:sp>
      <p:sp>
        <p:nvSpPr>
          <p:cNvPr id="20" name="文本框 19"/>
          <p:cNvSpPr txBox="1"/>
          <p:nvPr/>
        </p:nvSpPr>
        <p:spPr>
          <a:xfrm>
            <a:off x="5868035" y="1844675"/>
            <a:ext cx="1351280" cy="460375"/>
          </a:xfrm>
          <a:prstGeom prst="rect">
            <a:avLst/>
          </a:prstGeom>
          <a:noFill/>
        </p:spPr>
        <p:txBody>
          <a:bodyPr wrap="none" rtlCol="0">
            <a:spAutoFit/>
          </a:bodyPr>
          <a:lstStyle/>
          <a:p>
            <a:r>
              <a:rPr lang="en-US" altLang="zh-CN">
                <a:solidFill>
                  <a:srgbClr val="FF0000"/>
                </a:solidFill>
              </a:rPr>
              <a:t>Follow</a:t>
            </a:r>
            <a:r>
              <a:rPr lang="zh-CN" altLang="en-US">
                <a:solidFill>
                  <a:srgbClr val="FF0000"/>
                </a:solidFill>
                <a:ea typeface="宋体" panose="02010600030101010101" pitchFamily="2" charset="-122"/>
              </a:rPr>
              <a:t>集</a:t>
            </a:r>
          </a:p>
        </p:txBody>
      </p:sp>
      <p:sp>
        <p:nvSpPr>
          <p:cNvPr id="23" name="文本框 22"/>
          <p:cNvSpPr txBox="1"/>
          <p:nvPr/>
        </p:nvSpPr>
        <p:spPr>
          <a:xfrm>
            <a:off x="539750" y="1700530"/>
            <a:ext cx="4673600" cy="829945"/>
          </a:xfrm>
          <a:prstGeom prst="rect">
            <a:avLst/>
          </a:prstGeom>
          <a:noFill/>
        </p:spPr>
        <p:txBody>
          <a:bodyPr wrap="square" rtlCol="0">
            <a:spAutoFit/>
          </a:bodyPr>
          <a:lstStyle/>
          <a:p>
            <a:r>
              <a:rPr lang="en-US" altLang="zh-CN" b="1" noProof="0" dirty="0">
                <a:ln>
                  <a:noFill/>
                </a:ln>
                <a:solidFill>
                  <a:srgbClr val="0000CC"/>
                </a:solidFill>
                <a:effectLst/>
                <a:uLnTx/>
                <a:uFillTx/>
                <a:latin typeface="+mj-lt"/>
                <a:ea typeface="楷体_GB2312" pitchFamily="49" charset="-122"/>
                <a:sym typeface="+mn-ea"/>
              </a:rPr>
              <a:t>E→TE</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 E</a:t>
            </a:r>
            <a:r>
              <a:rPr lang="en-US" altLang="zh-CN" b="1" noProof="0" dirty="0">
                <a:ln>
                  <a:noFill/>
                </a:ln>
                <a:solidFill>
                  <a:srgbClr val="0000CC"/>
                </a:solidFill>
                <a:effectLst/>
                <a:uLnTx/>
                <a:uFillTx/>
                <a:latin typeface="+mj-lt"/>
                <a:ea typeface="楷体_GB2312" pitchFamily="49" charset="-122"/>
                <a:sym typeface="+mn-ea"/>
              </a:rPr>
              <a:t>→+TE</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a:t>
            </a:r>
            <a:r>
              <a:rPr lang="en-US" altLang="zh-CN" b="1" noProof="0" dirty="0">
                <a:ln>
                  <a:noFill/>
                </a:ln>
                <a:solidFill>
                  <a:srgbClr val="0000CC"/>
                </a:solidFill>
                <a:effectLst/>
                <a:uLnTx/>
                <a:uFillTx/>
                <a:latin typeface="+mj-lt"/>
                <a:ea typeface="楷体_GB2312" pitchFamily="49" charset="-122"/>
                <a:sym typeface="+mn-ea"/>
              </a:rPr>
              <a:t>|</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 </a:t>
            </a:r>
            <a:r>
              <a:rPr lang="en-US" altLang="zh-CN" b="1" noProof="0" dirty="0">
                <a:ln>
                  <a:noFill/>
                </a:ln>
                <a:solidFill>
                  <a:srgbClr val="0000CC"/>
                </a:solidFill>
                <a:effectLst/>
                <a:uLnTx/>
                <a:uFillTx/>
                <a:latin typeface="+mj-lt"/>
                <a:ea typeface="楷体_GB2312" pitchFamily="49" charset="-122"/>
                <a:sym typeface="+mn-ea"/>
              </a:rPr>
              <a:t>T→FT</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 </a:t>
            </a:r>
          </a:p>
          <a:p>
            <a:r>
              <a:rPr lang="en-US" altLang="zh-CN" b="1" noProof="0" dirty="0">
                <a:ln>
                  <a:noFill/>
                </a:ln>
                <a:solidFill>
                  <a:srgbClr val="0000CC"/>
                </a:solidFill>
                <a:effectLst/>
                <a:uLnTx/>
                <a:uFillTx/>
                <a:latin typeface="+mj-lt"/>
                <a:ea typeface="楷体_GB2312" pitchFamily="49" charset="-122"/>
                <a:sym typeface="+mn-ea"/>
              </a:rPr>
              <a:t>T</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a:t>
            </a:r>
            <a:r>
              <a:rPr lang="en-US" altLang="zh-CN" b="1" noProof="0" dirty="0">
                <a:ln>
                  <a:noFill/>
                </a:ln>
                <a:solidFill>
                  <a:srgbClr val="0000CC"/>
                </a:solidFill>
                <a:effectLst/>
                <a:uLnTx/>
                <a:uFillTx/>
                <a:latin typeface="+mj-lt"/>
                <a:ea typeface="楷体_GB2312" pitchFamily="49" charset="-122"/>
                <a:sym typeface="+mn-ea"/>
              </a:rPr>
              <a:t>→*FT</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a:t>
            </a:r>
            <a:r>
              <a:rPr lang="en-US" altLang="zh-CN" b="1" noProof="0" dirty="0">
                <a:ln>
                  <a:noFill/>
                </a:ln>
                <a:solidFill>
                  <a:srgbClr val="0000CC"/>
                </a:solidFill>
                <a:effectLst/>
                <a:uLnTx/>
                <a:uFillTx/>
                <a:latin typeface="+mj-lt"/>
                <a:ea typeface="楷体_GB2312" pitchFamily="49" charset="-122"/>
                <a:sym typeface="+mn-ea"/>
              </a:rPr>
              <a:t>|</a:t>
            </a:r>
            <a:r>
              <a:rPr lang="en-US" altLang="zh-CN" b="1" noProof="0" dirty="0">
                <a:ln>
                  <a:noFill/>
                </a:ln>
                <a:solidFill>
                  <a:srgbClr val="0000CC"/>
                </a:solidFill>
                <a:effectLst/>
                <a:uLnTx/>
                <a:uFillTx/>
                <a:latin typeface="+mj-lt"/>
                <a:ea typeface="楷体_GB2312" pitchFamily="49" charset="-122"/>
                <a:sym typeface="Symbol" panose="05050102010706020507" pitchFamily="18" charset="2"/>
              </a:rPr>
              <a:t>, </a:t>
            </a:r>
            <a:r>
              <a:rPr lang="en-US" altLang="zh-CN" b="1" noProof="0" dirty="0">
                <a:ln>
                  <a:noFill/>
                </a:ln>
                <a:solidFill>
                  <a:srgbClr val="0000CC"/>
                </a:solidFill>
                <a:effectLst/>
                <a:uLnTx/>
                <a:uFillTx/>
                <a:latin typeface="+mj-lt"/>
                <a:ea typeface="楷体_GB2312" pitchFamily="49" charset="-122"/>
                <a:sym typeface="+mn-ea"/>
              </a:rPr>
              <a:t>F→(E) | i</a:t>
            </a:r>
            <a:endParaRPr lang="zh-CN" altLang="en-US"/>
          </a:p>
        </p:txBody>
      </p:sp>
      <p:grpSp>
        <p:nvGrpSpPr>
          <p:cNvPr id="34" name="组合 33"/>
          <p:cNvGrpSpPr/>
          <p:nvPr/>
        </p:nvGrpSpPr>
        <p:grpSpPr>
          <a:xfrm>
            <a:off x="1946910" y="3427730"/>
            <a:ext cx="1332865" cy="1541780"/>
            <a:chOff x="4422" y="5398"/>
            <a:chExt cx="2099" cy="2428"/>
          </a:xfrm>
        </p:grpSpPr>
        <p:sp>
          <p:nvSpPr>
            <p:cNvPr id="21" name="文本框 20"/>
            <p:cNvSpPr txBox="1"/>
            <p:nvPr/>
          </p:nvSpPr>
          <p:spPr>
            <a:xfrm>
              <a:off x="4917" y="5398"/>
              <a:ext cx="1604" cy="725"/>
            </a:xfrm>
            <a:prstGeom prst="rect">
              <a:avLst/>
            </a:prstGeom>
            <a:noFill/>
          </p:spPr>
          <p:txBody>
            <a:bodyPr wrap="none" rtlCol="0">
              <a:spAutoFit/>
            </a:bodyPr>
            <a:lstStyle/>
            <a:p>
              <a:pPr algn="l"/>
              <a:r>
                <a:rPr lang="en-US" altLang="zh-CN">
                  <a:latin typeface="Bookman Old Style" panose="02050604050505020204" pitchFamily="18" charset="0"/>
                  <a:cs typeface="Bookman Old Style" panose="02050604050505020204" pitchFamily="18" charset="0"/>
                </a:rPr>
                <a:t>Fo(</a:t>
              </a:r>
              <a:r>
                <a:rPr lang="en-US" altLang="zh-CN">
                  <a:solidFill>
                    <a:srgbClr val="00823B"/>
                  </a:solidFill>
                  <a:latin typeface="Bookman Old Style" panose="02050604050505020204" pitchFamily="18" charset="0"/>
                  <a:cs typeface="Bookman Old Style" panose="02050604050505020204" pitchFamily="18" charset="0"/>
                </a:rPr>
                <a:t>E’</a:t>
              </a:r>
              <a:r>
                <a:rPr lang="en-US" altLang="zh-CN">
                  <a:latin typeface="Bookman Old Style" panose="02050604050505020204" pitchFamily="18" charset="0"/>
                  <a:cs typeface="Bookman Old Style" panose="02050604050505020204" pitchFamily="18" charset="0"/>
                </a:rPr>
                <a:t>)</a:t>
              </a:r>
            </a:p>
          </p:txBody>
        </p:sp>
        <p:sp>
          <p:nvSpPr>
            <p:cNvPr id="25" name="右箭头 24"/>
            <p:cNvSpPr/>
            <p:nvPr/>
          </p:nvSpPr>
          <p:spPr>
            <a:xfrm>
              <a:off x="4473" y="5625"/>
              <a:ext cx="453" cy="340"/>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latin typeface="Bookman Old Style" panose="02050604050505020204" pitchFamily="18" charset="0"/>
                <a:cs typeface="Bookman Old Style" panose="02050604050505020204" pitchFamily="18" charset="0"/>
              </a:endParaRPr>
            </a:p>
          </p:txBody>
        </p:sp>
        <p:sp>
          <p:nvSpPr>
            <p:cNvPr id="27" name="文本框 26"/>
            <p:cNvSpPr txBox="1"/>
            <p:nvPr/>
          </p:nvSpPr>
          <p:spPr>
            <a:xfrm>
              <a:off x="4883" y="7101"/>
              <a:ext cx="1498" cy="725"/>
            </a:xfrm>
            <a:prstGeom prst="rect">
              <a:avLst/>
            </a:prstGeom>
            <a:noFill/>
          </p:spPr>
          <p:txBody>
            <a:bodyPr wrap="none" rtlCol="0">
              <a:spAutoFit/>
            </a:bodyPr>
            <a:lstStyle/>
            <a:p>
              <a:pPr algn="l"/>
              <a:r>
                <a:rPr lang="en-US" altLang="zh-CN">
                  <a:latin typeface="Bookman Old Style" panose="02050604050505020204" pitchFamily="18" charset="0"/>
                  <a:cs typeface="Bookman Old Style" panose="02050604050505020204" pitchFamily="18" charset="0"/>
                </a:rPr>
                <a:t>Fo(</a:t>
              </a:r>
              <a:r>
                <a:rPr lang="en-US" altLang="zh-CN">
                  <a:solidFill>
                    <a:srgbClr val="00823B"/>
                  </a:solidFill>
                  <a:latin typeface="Bookman Old Style" panose="02050604050505020204" pitchFamily="18" charset="0"/>
                  <a:cs typeface="Bookman Old Style" panose="02050604050505020204" pitchFamily="18" charset="0"/>
                </a:rPr>
                <a:t>E</a:t>
              </a:r>
              <a:r>
                <a:rPr lang="en-US" altLang="zh-CN">
                  <a:latin typeface="Bookman Old Style" panose="02050604050505020204" pitchFamily="18" charset="0"/>
                  <a:cs typeface="Bookman Old Style" panose="02050604050505020204" pitchFamily="18" charset="0"/>
                </a:rPr>
                <a:t>)</a:t>
              </a:r>
            </a:p>
          </p:txBody>
        </p:sp>
        <p:sp>
          <p:nvSpPr>
            <p:cNvPr id="28" name="右箭头 27"/>
            <p:cNvSpPr/>
            <p:nvPr/>
          </p:nvSpPr>
          <p:spPr>
            <a:xfrm>
              <a:off x="4422" y="7325"/>
              <a:ext cx="453" cy="340"/>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latin typeface="Bookman Old Style" panose="02050604050505020204" pitchFamily="18" charset="0"/>
                <a:cs typeface="Bookman Old Style" panose="02050604050505020204" pitchFamily="18" charset="0"/>
              </a:endParaRPr>
            </a:p>
          </p:txBody>
        </p:sp>
      </p:grpSp>
      <p:sp>
        <p:nvSpPr>
          <p:cNvPr id="33" name="文本框 32"/>
          <p:cNvSpPr txBox="1"/>
          <p:nvPr/>
        </p:nvSpPr>
        <p:spPr>
          <a:xfrm>
            <a:off x="4067175" y="2657475"/>
            <a:ext cx="1628140" cy="460375"/>
          </a:xfrm>
          <a:prstGeom prst="rect">
            <a:avLst/>
          </a:prstGeom>
          <a:noFill/>
        </p:spPr>
        <p:txBody>
          <a:bodyPr wrap="none" rtlCol="0">
            <a:spAutoFit/>
          </a:bodyPr>
          <a:lstStyle/>
          <a:p>
            <a:r>
              <a:rPr lang="zh-CN" altLang="en-US">
                <a:latin typeface="Bookman Old Style" panose="02050604050505020204" pitchFamily="18" charset="0"/>
                <a:cs typeface="Bookman Old Style" panose="02050604050505020204" pitchFamily="18" charset="0"/>
              </a:rPr>
              <a:t>计算</a:t>
            </a:r>
            <a:r>
              <a:rPr lang="en-US" altLang="zh-CN">
                <a:latin typeface="Bookman Old Style" panose="02050604050505020204" pitchFamily="18" charset="0"/>
                <a:cs typeface="Bookman Old Style" panose="02050604050505020204" pitchFamily="18" charset="0"/>
              </a:rPr>
              <a:t>Fo(</a:t>
            </a:r>
            <a:r>
              <a:rPr lang="en-US" altLang="zh-CN">
                <a:solidFill>
                  <a:srgbClr val="FF0000"/>
                </a:solidFill>
                <a:latin typeface="Bookman Old Style" panose="02050604050505020204" pitchFamily="18" charset="0"/>
                <a:cs typeface="Bookman Old Style" panose="02050604050505020204" pitchFamily="18" charset="0"/>
              </a:rPr>
              <a:t>E’</a:t>
            </a:r>
            <a:r>
              <a:rPr lang="en-US" altLang="zh-CN">
                <a:latin typeface="Bookman Old Style" panose="02050604050505020204" pitchFamily="18" charset="0"/>
                <a:cs typeface="Bookman Old Style" panose="02050604050505020204" pitchFamily="18" charset="0"/>
              </a:rPr>
              <a:t>)</a:t>
            </a:r>
          </a:p>
        </p:txBody>
      </p:sp>
      <p:graphicFrame>
        <p:nvGraphicFramePr>
          <p:cNvPr id="4" name="表格 3"/>
          <p:cNvGraphicFramePr/>
          <p:nvPr>
            <p:custDataLst>
              <p:tags r:id="rId1"/>
            </p:custDataLst>
          </p:nvPr>
        </p:nvGraphicFramePr>
        <p:xfrm>
          <a:off x="6155055" y="3126105"/>
          <a:ext cx="2562225" cy="3065780"/>
        </p:xfrm>
        <a:graphic>
          <a:graphicData uri="http://schemas.openxmlformats.org/drawingml/2006/table">
            <a:tbl>
              <a:tblPr>
                <a:tableStyleId>{616DA210-FB5B-4158-B5E0-FEB733F419BA}</a:tableStyleId>
              </a:tblPr>
              <a:tblGrid>
                <a:gridCol w="424180">
                  <a:extLst>
                    <a:ext uri="{9D8B030D-6E8A-4147-A177-3AD203B41FA5}">
                      <a16:colId xmlns:a16="http://schemas.microsoft.com/office/drawing/2014/main" val="20000"/>
                    </a:ext>
                  </a:extLst>
                </a:gridCol>
                <a:gridCol w="759460">
                  <a:extLst>
                    <a:ext uri="{9D8B030D-6E8A-4147-A177-3AD203B41FA5}">
                      <a16:colId xmlns:a16="http://schemas.microsoft.com/office/drawing/2014/main" val="20001"/>
                    </a:ext>
                  </a:extLst>
                </a:gridCol>
                <a:gridCol w="1378585">
                  <a:extLst>
                    <a:ext uri="{9D8B030D-6E8A-4147-A177-3AD203B41FA5}">
                      <a16:colId xmlns:a16="http://schemas.microsoft.com/office/drawing/2014/main" val="20002"/>
                    </a:ext>
                  </a:extLst>
                </a:gridCol>
              </a:tblGrid>
              <a:tr h="446405">
                <a:tc>
                  <a:txBody>
                    <a:bodyPr/>
                    <a:lstStyle/>
                    <a:p>
                      <a:pPr algn="ctr">
                        <a:buNone/>
                      </a:pPr>
                      <a:endParaRPr lang="zh-CN" altLang="en-US">
                        <a:latin typeface="Bookman Old Style" panose="02050604050505020204" pitchFamily="18" charset="0"/>
                        <a:cs typeface="Bookman Old Style" panose="02050604050505020204" pitchFamily="18" charset="0"/>
                      </a:endParaRPr>
                    </a:p>
                  </a:txBody>
                  <a:tcPr anchor="ctr"/>
                </a:tc>
                <a:tc>
                  <a:txBody>
                    <a:bodyPr/>
                    <a:lstStyle/>
                    <a:p>
                      <a:pPr algn="ctr">
                        <a:buNone/>
                      </a:pPr>
                      <a:r>
                        <a:rPr lang="en-US" altLang="zh-CN">
                          <a:latin typeface="Bookman Old Style" panose="02050604050505020204" pitchFamily="18" charset="0"/>
                          <a:cs typeface="Bookman Old Style" panose="02050604050505020204" pitchFamily="18" charset="0"/>
                        </a:rPr>
                        <a:t>Fi</a:t>
                      </a:r>
                    </a:p>
                  </a:txBody>
                  <a:tcPr anchor="ctr"/>
                </a:tc>
                <a:tc>
                  <a:txBody>
                    <a:bodyPr/>
                    <a:lstStyle/>
                    <a:p>
                      <a:pPr algn="ctr">
                        <a:buNone/>
                      </a:pPr>
                      <a:r>
                        <a:rPr lang="en-US" altLang="zh-CN">
                          <a:latin typeface="Bookman Old Style" panose="02050604050505020204" pitchFamily="18" charset="0"/>
                          <a:cs typeface="Bookman Old Style" panose="02050604050505020204" pitchFamily="18" charset="0"/>
                        </a:rPr>
                        <a:t>Fo</a:t>
                      </a:r>
                    </a:p>
                  </a:txBody>
                  <a:tcPr anchor="ctr"/>
                </a:tc>
                <a:extLst>
                  <a:ext uri="{0D108BD9-81ED-4DB2-BD59-A6C34878D82A}">
                    <a16:rowId xmlns:a16="http://schemas.microsoft.com/office/drawing/2014/main" val="10000"/>
                  </a:ext>
                </a:extLst>
              </a:tr>
              <a:tr h="446405">
                <a:tc>
                  <a:txBody>
                    <a:bodyPr/>
                    <a:lstStyle/>
                    <a:p>
                      <a:pPr algn="ctr">
                        <a:buNone/>
                      </a:pPr>
                      <a:r>
                        <a:rPr lang="en-US" altLang="zh-CN">
                          <a:latin typeface="Bookman Old Style" panose="02050604050505020204" pitchFamily="18" charset="0"/>
                          <a:cs typeface="Bookman Old Style" panose="02050604050505020204" pitchFamily="18" charset="0"/>
                        </a:rPr>
                        <a:t>E</a:t>
                      </a:r>
                    </a:p>
                  </a:txBody>
                  <a:tcPr anchor="ctr"/>
                </a:tc>
                <a:tc>
                  <a:txBody>
                    <a:bodyPr/>
                    <a:lstStyle/>
                    <a:p>
                      <a:pPr algn="ctr">
                        <a:buNone/>
                      </a:pPr>
                      <a:r>
                        <a:rPr lang="en-US" altLang="zh-CN">
                          <a:latin typeface="Bookman Old Style" panose="02050604050505020204" pitchFamily="18" charset="0"/>
                          <a:cs typeface="Bookman Old Style" panose="02050604050505020204" pitchFamily="18" charset="0"/>
                        </a:rPr>
                        <a:t>{(,i}</a:t>
                      </a:r>
                    </a:p>
                  </a:txBody>
                  <a:tcPr anchor="ctr"/>
                </a:tc>
                <a:tc>
                  <a:txBody>
                    <a:bodyPr/>
                    <a:lstStyle/>
                    <a:p>
                      <a:pPr algn="ctr">
                        <a:buNone/>
                      </a:pPr>
                      <a:r>
                        <a:rPr lang="en-US" altLang="zh-CN">
                          <a:latin typeface="Bookman Old Style" panose="02050604050505020204" pitchFamily="18" charset="0"/>
                          <a:cs typeface="Bookman Old Style" panose="02050604050505020204" pitchFamily="18" charset="0"/>
                          <a:sym typeface="+mn-ea"/>
                        </a:rPr>
                        <a:t>{#,)}</a:t>
                      </a:r>
                    </a:p>
                  </a:txBody>
                  <a:tcPr anchor="ctr"/>
                </a:tc>
                <a:extLst>
                  <a:ext uri="{0D108BD9-81ED-4DB2-BD59-A6C34878D82A}">
                    <a16:rowId xmlns:a16="http://schemas.microsoft.com/office/drawing/2014/main" val="10001"/>
                  </a:ext>
                </a:extLst>
              </a:tr>
              <a:tr h="446405">
                <a:tc>
                  <a:txBody>
                    <a:bodyPr/>
                    <a:lstStyle/>
                    <a:p>
                      <a:pPr algn="ctr">
                        <a:buNone/>
                      </a:pPr>
                      <a:r>
                        <a:rPr lang="en-US" altLang="zh-CN">
                          <a:latin typeface="Bookman Old Style" panose="02050604050505020204" pitchFamily="18" charset="0"/>
                          <a:cs typeface="Bookman Old Style" panose="02050604050505020204" pitchFamily="18" charset="0"/>
                        </a:rPr>
                        <a:t>E’</a:t>
                      </a:r>
                    </a:p>
                  </a:txBody>
                  <a:tcPr anchor="ctr"/>
                </a:tc>
                <a:tc>
                  <a:txBody>
                    <a:bodyPr/>
                    <a:lstStyle/>
                    <a:p>
                      <a:pPr algn="ctr">
                        <a:buNone/>
                      </a:pPr>
                      <a:r>
                        <a:rPr lang="en-US" altLang="zh-CN">
                          <a:latin typeface="Bookman Old Style" panose="02050604050505020204" pitchFamily="18" charset="0"/>
                          <a:cs typeface="Bookman Old Style" panose="02050604050505020204" pitchFamily="18" charset="0"/>
                          <a:sym typeface="+mn-ea"/>
                        </a:rPr>
                        <a:t>{+,ε}</a:t>
                      </a:r>
                      <a:endParaRPr lang="zh-CN" altLang="en-US">
                        <a:latin typeface="Bookman Old Style" panose="02050604050505020204" pitchFamily="18" charset="0"/>
                        <a:cs typeface="Bookman Old Style" panose="02050604050505020204" pitchFamily="18" charset="0"/>
                      </a:endParaRPr>
                    </a:p>
                  </a:txBody>
                  <a:tcPr anchor="ctr"/>
                </a:tc>
                <a:tc>
                  <a:txBody>
                    <a:bodyPr/>
                    <a:lstStyle/>
                    <a:p>
                      <a:pPr algn="ctr">
                        <a:buNone/>
                      </a:pPr>
                      <a:endParaRPr lang="zh-CN" altLang="en-US">
                        <a:latin typeface="Bookman Old Style" panose="02050604050505020204" pitchFamily="18" charset="0"/>
                        <a:cs typeface="Bookman Old Style" panose="02050604050505020204" pitchFamily="18" charset="0"/>
                      </a:endParaRPr>
                    </a:p>
                  </a:txBody>
                  <a:tcPr anchor="ctr"/>
                </a:tc>
                <a:extLst>
                  <a:ext uri="{0D108BD9-81ED-4DB2-BD59-A6C34878D82A}">
                    <a16:rowId xmlns:a16="http://schemas.microsoft.com/office/drawing/2014/main" val="10002"/>
                  </a:ext>
                </a:extLst>
              </a:tr>
              <a:tr h="446405">
                <a:tc>
                  <a:txBody>
                    <a:bodyPr/>
                    <a:lstStyle/>
                    <a:p>
                      <a:pPr algn="ctr">
                        <a:buNone/>
                      </a:pPr>
                      <a:r>
                        <a:rPr lang="en-US" altLang="zh-CN">
                          <a:latin typeface="Bookman Old Style" panose="02050604050505020204" pitchFamily="18" charset="0"/>
                          <a:cs typeface="Bookman Old Style" panose="02050604050505020204" pitchFamily="18" charset="0"/>
                        </a:rPr>
                        <a:t>T</a:t>
                      </a:r>
                    </a:p>
                  </a:txBody>
                  <a:tcPr anchor="ctr"/>
                </a:tc>
                <a:tc>
                  <a:txBody>
                    <a:bodyPr/>
                    <a:lstStyle/>
                    <a:p>
                      <a:pPr algn="ctr">
                        <a:buNone/>
                      </a:pPr>
                      <a:r>
                        <a:rPr lang="en-US" altLang="zh-CN">
                          <a:latin typeface="Bookman Old Style" panose="02050604050505020204" pitchFamily="18" charset="0"/>
                          <a:cs typeface="Bookman Old Style" panose="02050604050505020204" pitchFamily="18" charset="0"/>
                        </a:rPr>
                        <a:t>{(,i}</a:t>
                      </a:r>
                    </a:p>
                  </a:txBody>
                  <a:tcPr anchor="ctr"/>
                </a:tc>
                <a:tc>
                  <a:txBody>
                    <a:bodyPr/>
                    <a:lstStyle/>
                    <a:p>
                      <a:pPr algn="ctr">
                        <a:buNone/>
                      </a:pPr>
                      <a:r>
                        <a:rPr lang="en-US" altLang="zh-CN" sz="1800">
                          <a:latin typeface="Bookman Old Style" panose="02050604050505020204" pitchFamily="18" charset="0"/>
                          <a:cs typeface="Bookman Old Style" panose="02050604050505020204" pitchFamily="18" charset="0"/>
                          <a:sym typeface="+mn-ea"/>
                        </a:rPr>
                        <a:t>{+,#,),Fo(E’)}</a:t>
                      </a:r>
                    </a:p>
                  </a:txBody>
                  <a:tcPr anchor="ctr"/>
                </a:tc>
                <a:extLst>
                  <a:ext uri="{0D108BD9-81ED-4DB2-BD59-A6C34878D82A}">
                    <a16:rowId xmlns:a16="http://schemas.microsoft.com/office/drawing/2014/main" val="10003"/>
                  </a:ext>
                </a:extLst>
              </a:tr>
              <a:tr h="446405">
                <a:tc>
                  <a:txBody>
                    <a:bodyPr/>
                    <a:lstStyle/>
                    <a:p>
                      <a:pPr algn="ctr">
                        <a:buNone/>
                      </a:pPr>
                      <a:r>
                        <a:rPr lang="en-US" altLang="zh-CN">
                          <a:latin typeface="Bookman Old Style" panose="02050604050505020204" pitchFamily="18" charset="0"/>
                          <a:cs typeface="Bookman Old Style" panose="02050604050505020204" pitchFamily="18" charset="0"/>
                        </a:rPr>
                        <a:t>T’</a:t>
                      </a:r>
                    </a:p>
                  </a:txBody>
                  <a:tcPr anchor="ctr"/>
                </a:tc>
                <a:tc>
                  <a:txBody>
                    <a:bodyPr/>
                    <a:lstStyle/>
                    <a:p>
                      <a:pPr algn="ctr">
                        <a:buNone/>
                      </a:pPr>
                      <a:r>
                        <a:rPr lang="en-US" altLang="zh-CN">
                          <a:latin typeface="Bookman Old Style" panose="02050604050505020204" pitchFamily="18" charset="0"/>
                          <a:cs typeface="Bookman Old Style" panose="02050604050505020204" pitchFamily="18" charset="0"/>
                        </a:rPr>
                        <a:t>{*</a:t>
                      </a:r>
                      <a:r>
                        <a:rPr lang="en-US" altLang="zh-CN">
                          <a:latin typeface="Bookman Old Style" panose="02050604050505020204" pitchFamily="18" charset="0"/>
                          <a:cs typeface="Bookman Old Style" panose="02050604050505020204" pitchFamily="18" charset="0"/>
                          <a:sym typeface="+mn-ea"/>
                        </a:rPr>
                        <a:t>,ε}</a:t>
                      </a:r>
                      <a:endParaRPr lang="en-US" altLang="zh-CN">
                        <a:latin typeface="Bookman Old Style" panose="02050604050505020204" pitchFamily="18" charset="0"/>
                        <a:cs typeface="Bookman Old Style" panose="02050604050505020204" pitchFamily="18" charset="0"/>
                      </a:endParaRPr>
                    </a:p>
                  </a:txBody>
                  <a:tcPr anchor="ctr"/>
                </a:tc>
                <a:tc>
                  <a:txBody>
                    <a:bodyPr/>
                    <a:lstStyle/>
                    <a:p>
                      <a:pPr algn="ctr">
                        <a:buNone/>
                      </a:pPr>
                      <a:r>
                        <a:rPr lang="en-US" altLang="zh-CN">
                          <a:latin typeface="Bookman Old Style" panose="02050604050505020204" pitchFamily="18" charset="0"/>
                          <a:cs typeface="Bookman Old Style" panose="02050604050505020204" pitchFamily="18" charset="0"/>
                        </a:rPr>
                        <a:t>{Fo(T)}</a:t>
                      </a:r>
                    </a:p>
                  </a:txBody>
                  <a:tcPr anchor="ctr"/>
                </a:tc>
                <a:extLst>
                  <a:ext uri="{0D108BD9-81ED-4DB2-BD59-A6C34878D82A}">
                    <a16:rowId xmlns:a16="http://schemas.microsoft.com/office/drawing/2014/main" val="10004"/>
                  </a:ext>
                </a:extLst>
              </a:tr>
              <a:tr h="446405">
                <a:tc>
                  <a:txBody>
                    <a:bodyPr/>
                    <a:lstStyle/>
                    <a:p>
                      <a:pPr algn="ctr">
                        <a:buNone/>
                      </a:pPr>
                      <a:r>
                        <a:rPr lang="en-US" altLang="zh-CN">
                          <a:latin typeface="Bookman Old Style" panose="02050604050505020204" pitchFamily="18" charset="0"/>
                          <a:cs typeface="Bookman Old Style" panose="02050604050505020204" pitchFamily="18" charset="0"/>
                        </a:rPr>
                        <a:t>F</a:t>
                      </a:r>
                    </a:p>
                  </a:txBody>
                  <a:tcPr anchor="ctr"/>
                </a:tc>
                <a:tc>
                  <a:txBody>
                    <a:bodyPr/>
                    <a:lstStyle/>
                    <a:p>
                      <a:pPr algn="ctr">
                        <a:buNone/>
                      </a:pPr>
                      <a:r>
                        <a:rPr lang="en-US" altLang="zh-CN">
                          <a:latin typeface="Bookman Old Style" panose="02050604050505020204" pitchFamily="18" charset="0"/>
                          <a:cs typeface="Bookman Old Style" panose="02050604050505020204" pitchFamily="18" charset="0"/>
                        </a:rPr>
                        <a:t>{(,i}</a:t>
                      </a:r>
                    </a:p>
                  </a:txBody>
                  <a:tcPr anchor="ctr"/>
                </a:tc>
                <a:tc>
                  <a:txBody>
                    <a:bodyPr/>
                    <a:lstStyle/>
                    <a:p>
                      <a:pPr algn="ctr">
                        <a:buNone/>
                      </a:pPr>
                      <a:r>
                        <a:rPr lang="en-US" altLang="zh-CN">
                          <a:latin typeface="Bookman Old Style" panose="02050604050505020204" pitchFamily="18" charset="0"/>
                          <a:cs typeface="Bookman Old Style" panose="02050604050505020204" pitchFamily="18" charset="0"/>
                          <a:sym typeface="+mn-ea"/>
                        </a:rPr>
                        <a:t>{*,Fo(T),Fo(T’)}</a:t>
                      </a:r>
                      <a:endParaRPr lang="zh-CN" altLang="en-US">
                        <a:latin typeface="Bookman Old Style" panose="02050604050505020204" pitchFamily="18" charset="0"/>
                        <a:cs typeface="Bookman Old Style" panose="02050604050505020204" pitchFamily="18" charset="0"/>
                      </a:endParaRPr>
                    </a:p>
                  </a:txBody>
                  <a:tcPr anchor="ctr"/>
                </a:tc>
                <a:extLst>
                  <a:ext uri="{0D108BD9-81ED-4DB2-BD59-A6C34878D82A}">
                    <a16:rowId xmlns:a16="http://schemas.microsoft.com/office/drawing/2014/main" val="10005"/>
                  </a:ext>
                </a:extLst>
              </a:tr>
            </a:tbl>
          </a:graphicData>
        </a:graphic>
      </p:graphicFrame>
      <p:sp>
        <p:nvSpPr>
          <p:cNvPr id="5" name="文本框 4"/>
          <p:cNvSpPr txBox="1"/>
          <p:nvPr/>
        </p:nvSpPr>
        <p:spPr>
          <a:xfrm>
            <a:off x="584835" y="4508500"/>
            <a:ext cx="1183640" cy="460375"/>
          </a:xfrm>
          <a:prstGeom prst="rect">
            <a:avLst/>
          </a:prstGeom>
          <a:noFill/>
        </p:spPr>
        <p:txBody>
          <a:bodyPr wrap="none" rtlCol="0" anchor="t">
            <a:spAutoFit/>
          </a:bodyPr>
          <a:lstStyle/>
          <a:p>
            <a:pPr algn="l"/>
            <a:r>
              <a:rPr lang="en-US" altLang="zh-CN">
                <a:solidFill>
                  <a:srgbClr val="00823B"/>
                </a:solidFill>
                <a:latin typeface="Bookman Old Style" panose="02050604050505020204" pitchFamily="18" charset="0"/>
                <a:ea typeface="宋体" panose="02010600030101010101" pitchFamily="2" charset="-122"/>
                <a:cs typeface="Bookman Old Style" panose="02050604050505020204" pitchFamily="18" charset="0"/>
                <a:sym typeface="+mn-ea"/>
              </a:rPr>
              <a:t>E</a:t>
            </a:r>
            <a:r>
              <a:rPr lang="en-US" altLang="zh-CN">
                <a:latin typeface="Bookman Old Style" panose="02050604050505020204" pitchFamily="18" charset="0"/>
                <a:ea typeface="宋体" panose="02010600030101010101" pitchFamily="2" charset="-122"/>
                <a:cs typeface="Bookman Old Style" panose="02050604050505020204" pitchFamily="18" charset="0"/>
                <a:sym typeface="+mn-ea"/>
              </a:rPr>
              <a:t>→</a:t>
            </a:r>
            <a:r>
              <a:rPr lang="en-US" altLang="zh-CN">
                <a:solidFill>
                  <a:schemeClr val="tx1"/>
                </a:solidFill>
                <a:latin typeface="Bookman Old Style" panose="02050604050505020204" pitchFamily="18" charset="0"/>
                <a:ea typeface="宋体" panose="02010600030101010101" pitchFamily="2" charset="-122"/>
                <a:cs typeface="Bookman Old Style" panose="02050604050505020204" pitchFamily="18" charset="0"/>
                <a:sym typeface="+mn-ea"/>
              </a:rPr>
              <a:t>T</a:t>
            </a:r>
            <a:r>
              <a:rPr lang="en-US" altLang="zh-CN">
                <a:solidFill>
                  <a:srgbClr val="FF0000"/>
                </a:solidFill>
                <a:latin typeface="Bookman Old Style" panose="02050604050505020204" pitchFamily="18" charset="0"/>
                <a:ea typeface="宋体" panose="02010600030101010101" pitchFamily="2" charset="-122"/>
                <a:cs typeface="Bookman Old Style" panose="02050604050505020204" pitchFamily="18" charset="0"/>
                <a:sym typeface="+mn-ea"/>
              </a:rPr>
              <a:t>E’</a:t>
            </a:r>
          </a:p>
        </p:txBody>
      </p:sp>
      <p:sp>
        <p:nvSpPr>
          <p:cNvPr id="2" name="文本框 1"/>
          <p:cNvSpPr txBox="1"/>
          <p:nvPr/>
        </p:nvSpPr>
        <p:spPr>
          <a:xfrm>
            <a:off x="496570" y="3415665"/>
            <a:ext cx="1433830" cy="460375"/>
          </a:xfrm>
          <a:prstGeom prst="rect">
            <a:avLst/>
          </a:prstGeom>
          <a:noFill/>
        </p:spPr>
        <p:txBody>
          <a:bodyPr wrap="none" rtlCol="0" anchor="t">
            <a:spAutoFit/>
          </a:bodyPr>
          <a:lstStyle/>
          <a:p>
            <a:pPr algn="l"/>
            <a:r>
              <a:rPr lang="en-US" altLang="zh-CN">
                <a:solidFill>
                  <a:srgbClr val="00823B"/>
                </a:solidFill>
                <a:latin typeface="Bookman Old Style" panose="02050604050505020204" pitchFamily="18" charset="0"/>
                <a:ea typeface="宋体" panose="02010600030101010101" pitchFamily="2" charset="-122"/>
                <a:cs typeface="Bookman Old Style" panose="02050604050505020204" pitchFamily="18" charset="0"/>
                <a:sym typeface="+mn-ea"/>
              </a:rPr>
              <a:t>E’</a:t>
            </a:r>
            <a:r>
              <a:rPr lang="en-US" altLang="zh-CN">
                <a:latin typeface="Bookman Old Style" panose="02050604050505020204" pitchFamily="18" charset="0"/>
                <a:ea typeface="宋体" panose="02010600030101010101" pitchFamily="2" charset="-122"/>
                <a:cs typeface="Bookman Old Style" panose="02050604050505020204" pitchFamily="18" charset="0"/>
                <a:sym typeface="+mn-ea"/>
              </a:rPr>
              <a:t>→+</a:t>
            </a:r>
            <a:r>
              <a:rPr lang="en-US" altLang="zh-CN">
                <a:solidFill>
                  <a:schemeClr val="tx1"/>
                </a:solidFill>
                <a:latin typeface="Bookman Old Style" panose="02050604050505020204" pitchFamily="18" charset="0"/>
                <a:ea typeface="宋体" panose="02010600030101010101" pitchFamily="2" charset="-122"/>
                <a:cs typeface="Bookman Old Style" panose="02050604050505020204" pitchFamily="18" charset="0"/>
                <a:sym typeface="+mn-ea"/>
              </a:rPr>
              <a:t>T</a:t>
            </a:r>
            <a:r>
              <a:rPr lang="en-US" altLang="zh-CN">
                <a:solidFill>
                  <a:srgbClr val="FF0000"/>
                </a:solidFill>
                <a:latin typeface="Bookman Old Style" panose="02050604050505020204" pitchFamily="18" charset="0"/>
                <a:ea typeface="宋体" panose="02010600030101010101" pitchFamily="2" charset="-122"/>
                <a:cs typeface="Bookman Old Style" panose="02050604050505020204" pitchFamily="18" charset="0"/>
                <a:sym typeface="+mn-ea"/>
              </a:rPr>
              <a:t>E’</a:t>
            </a:r>
          </a:p>
        </p:txBody>
      </p:sp>
      <p:grpSp>
        <p:nvGrpSpPr>
          <p:cNvPr id="7" name="组合 6"/>
          <p:cNvGrpSpPr/>
          <p:nvPr/>
        </p:nvGrpSpPr>
        <p:grpSpPr>
          <a:xfrm>
            <a:off x="3347720" y="3263265"/>
            <a:ext cx="1517650" cy="1799590"/>
            <a:chOff x="5272" y="5139"/>
            <a:chExt cx="2390" cy="2834"/>
          </a:xfrm>
        </p:grpSpPr>
        <p:sp>
          <p:nvSpPr>
            <p:cNvPr id="30" name="文本框 29"/>
            <p:cNvSpPr txBox="1"/>
            <p:nvPr/>
          </p:nvSpPr>
          <p:spPr>
            <a:xfrm>
              <a:off x="6520" y="6194"/>
              <a:ext cx="1142" cy="725"/>
            </a:xfrm>
            <a:prstGeom prst="rect">
              <a:avLst/>
            </a:prstGeom>
            <a:noFill/>
          </p:spPr>
          <p:txBody>
            <a:bodyPr wrap="none" rtlCol="0">
              <a:spAutoFit/>
            </a:bodyPr>
            <a:lstStyle/>
            <a:p>
              <a:pPr algn="l"/>
              <a:r>
                <a:rPr lang="en-US" altLang="zh-CN">
                  <a:latin typeface="Bookman Old Style" panose="02050604050505020204" pitchFamily="18" charset="0"/>
                  <a:cs typeface="Bookman Old Style" panose="02050604050505020204" pitchFamily="18" charset="0"/>
                </a:rPr>
                <a:t>{#,)}</a:t>
              </a:r>
            </a:p>
          </p:txBody>
        </p:sp>
        <p:sp>
          <p:nvSpPr>
            <p:cNvPr id="6" name="右大括号 5"/>
            <p:cNvSpPr/>
            <p:nvPr/>
          </p:nvSpPr>
          <p:spPr>
            <a:xfrm>
              <a:off x="5272" y="5139"/>
              <a:ext cx="454" cy="2835"/>
            </a:xfrm>
            <a:prstGeom prst="rightBrac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a:lstStyle/>
            <a:p>
              <a:endParaRPr lang="zh-CN" altLang="en-US">
                <a:latin typeface="Bookman Old Style" panose="02050604050505020204" pitchFamily="18" charset="0"/>
                <a:cs typeface="Bookman Old Style" panose="020506040505050202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Example</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609600" marR="0" lvl="0" indent="-609600" algn="l" defTabSz="914400" rtl="0" eaLnBrk="0" fontAlgn="base" latinLnBrk="0" hangingPunct="0">
              <a:lnSpc>
                <a:spcPct val="120000"/>
              </a:lnSpc>
              <a:spcBef>
                <a:spcPts val="600"/>
              </a:spcBef>
              <a:spcAft>
                <a:spcPct val="0"/>
              </a:spcAft>
              <a:buClr>
                <a:schemeClr val="accent1"/>
              </a:buClr>
              <a:buSzPct val="76000"/>
              <a:buFont typeface="Wingdings" panose="05000000000000000000" pitchFamily="2" charset="2"/>
              <a:buNone/>
              <a:defRPr/>
            </a:pPr>
            <a:r>
              <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例：</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对于文法</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G(E)</a:t>
            </a:r>
          </a:p>
          <a:p>
            <a:pPr marL="990600" marR="0" lvl="1" indent="-533400" algn="l" defTabSz="914400" rtl="0" eaLnBrk="0" fontAlgn="base" latinLnBrk="0" hangingPunct="0">
              <a:lnSpc>
                <a:spcPct val="95000"/>
              </a:lnSpc>
              <a:spcBef>
                <a:spcPts val="500"/>
              </a:spcBef>
              <a:spcAft>
                <a:spcPct val="0"/>
              </a:spcAft>
              <a:buClr>
                <a:schemeClr val="accent2"/>
              </a:buClr>
              <a:buSzPct val="76000"/>
              <a:buFont typeface="Wingdings" panose="05000000000000000000" pitchFamily="2" charset="2"/>
              <a:buNone/>
              <a:defRPr/>
            </a:pPr>
            <a:r>
              <a:rPr kumimoji="0" lang="en-US" altLang="zh-CN" sz="2000" b="1" i="0" u="none" strike="noStrike" kern="1200" cap="none" spc="0" normalizeH="0" baseline="0" noProof="0" dirty="0">
                <a:ln>
                  <a:noFill/>
                </a:ln>
                <a:solidFill>
                  <a:srgbClr val="0000CC"/>
                </a:solidFill>
                <a:effectLst/>
                <a:uLnTx/>
                <a:uFillTx/>
                <a:latin typeface="+mj-lt"/>
                <a:ea typeface="楷体_GB2312" pitchFamily="49" charset="-122"/>
                <a:cs typeface="+mn-cs"/>
              </a:rPr>
              <a:t>E→TE</a:t>
            </a:r>
            <a:r>
              <a:rPr kumimoji="0" lang="en-US" altLang="zh-CN" sz="2000" b="1"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endParaRPr kumimoji="0" lang="en-US" altLang="zh-CN" sz="2000" b="1" i="0" u="none" strike="noStrike" kern="1200" cap="none" spc="0" normalizeH="0" baseline="0" noProof="0" dirty="0">
              <a:ln>
                <a:noFill/>
              </a:ln>
              <a:solidFill>
                <a:srgbClr val="0000CC"/>
              </a:solidFill>
              <a:effectLst/>
              <a:uLnTx/>
              <a:uFillTx/>
              <a:latin typeface="+mj-lt"/>
              <a:ea typeface="楷体_GB2312" pitchFamily="49" charset="-122"/>
              <a:cs typeface="+mn-cs"/>
            </a:endParaRPr>
          </a:p>
          <a:p>
            <a:pPr marL="990600" marR="0" lvl="1" indent="-533400" algn="l" defTabSz="914400" rtl="0" eaLnBrk="0" fontAlgn="base" latinLnBrk="0" hangingPunct="0">
              <a:lnSpc>
                <a:spcPct val="95000"/>
              </a:lnSpc>
              <a:spcBef>
                <a:spcPts val="500"/>
              </a:spcBef>
              <a:spcAft>
                <a:spcPct val="0"/>
              </a:spcAft>
              <a:buClr>
                <a:schemeClr val="accent2"/>
              </a:buClr>
              <a:buSzPct val="76000"/>
              <a:buFont typeface="Wingdings" panose="05000000000000000000" pitchFamily="2" charset="2"/>
              <a:buNone/>
              <a:defRPr/>
            </a:pPr>
            <a:r>
              <a:rPr kumimoji="0" lang="en-US" altLang="zh-CN" sz="2000" b="1" i="0" u="none" strike="noStrike" kern="1200" cap="none" spc="0" normalizeH="0" baseline="0" noProof="0" dirty="0">
                <a:ln>
                  <a:noFill/>
                </a:ln>
                <a:solidFill>
                  <a:srgbClr val="0000CC"/>
                </a:solidFill>
                <a:effectLst/>
                <a:uLnTx/>
                <a:uFillTx/>
                <a:latin typeface="+mj-lt"/>
                <a:ea typeface="楷体_GB2312" pitchFamily="49" charset="-122"/>
                <a:cs typeface="+mn-cs"/>
              </a:rPr>
              <a:t>E</a:t>
            </a:r>
            <a:r>
              <a:rPr kumimoji="0" lang="en-US" altLang="zh-CN" sz="2000" b="1"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000" b="1" i="0" u="none" strike="noStrike" kern="1200" cap="none" spc="0" normalizeH="0" baseline="0" noProof="0" dirty="0">
                <a:ln>
                  <a:noFill/>
                </a:ln>
                <a:solidFill>
                  <a:srgbClr val="0000CC"/>
                </a:solidFill>
                <a:effectLst/>
                <a:uLnTx/>
                <a:uFillTx/>
                <a:latin typeface="+mj-lt"/>
                <a:ea typeface="楷体_GB2312" pitchFamily="49" charset="-122"/>
                <a:cs typeface="+mn-cs"/>
              </a:rPr>
              <a:t>→+TE</a:t>
            </a:r>
            <a:r>
              <a:rPr kumimoji="0" lang="en-US" altLang="zh-CN" sz="2000" b="1"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000" b="1" i="0" u="none" strike="noStrike" kern="1200" cap="none" spc="0" normalizeH="0" baseline="0" noProof="0" dirty="0">
                <a:ln>
                  <a:noFill/>
                </a:ln>
                <a:solidFill>
                  <a:srgbClr val="0000CC"/>
                </a:solidFill>
                <a:effectLst/>
                <a:uLnTx/>
                <a:uFillTx/>
                <a:latin typeface="+mj-lt"/>
                <a:ea typeface="楷体_GB2312" pitchFamily="49" charset="-122"/>
                <a:cs typeface="+mn-cs"/>
              </a:rPr>
              <a:t> | </a:t>
            </a:r>
            <a:r>
              <a:rPr kumimoji="0" lang="en-US" altLang="zh-CN" sz="2000" b="1"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endParaRPr kumimoji="0" lang="en-US" altLang="zh-CN" sz="2000" b="1" i="0" u="none" strike="noStrike" kern="1200" cap="none" spc="0" normalizeH="0" baseline="0" noProof="0" dirty="0">
              <a:ln>
                <a:noFill/>
              </a:ln>
              <a:solidFill>
                <a:srgbClr val="0000CC"/>
              </a:solidFill>
              <a:effectLst/>
              <a:uLnTx/>
              <a:uFillTx/>
              <a:latin typeface="+mj-lt"/>
              <a:ea typeface="楷体_GB2312" pitchFamily="49" charset="-122"/>
              <a:cs typeface="+mn-cs"/>
            </a:endParaRPr>
          </a:p>
          <a:p>
            <a:pPr marL="990600" marR="0" lvl="1" indent="-533400" algn="l" defTabSz="914400" rtl="0" eaLnBrk="0" fontAlgn="base" latinLnBrk="0" hangingPunct="0">
              <a:lnSpc>
                <a:spcPct val="95000"/>
              </a:lnSpc>
              <a:spcBef>
                <a:spcPts val="500"/>
              </a:spcBef>
              <a:spcAft>
                <a:spcPct val="0"/>
              </a:spcAft>
              <a:buClr>
                <a:schemeClr val="accent2"/>
              </a:buClr>
              <a:buSzPct val="76000"/>
              <a:buFont typeface="Wingdings" panose="05000000000000000000" pitchFamily="2" charset="2"/>
              <a:buNone/>
              <a:defRPr/>
            </a:pPr>
            <a:r>
              <a:rPr kumimoji="0" lang="en-US" altLang="zh-CN" sz="2000" b="1" i="0" u="none" strike="noStrike" kern="1200" cap="none" spc="0" normalizeH="0" baseline="0" noProof="0" dirty="0">
                <a:ln>
                  <a:noFill/>
                </a:ln>
                <a:solidFill>
                  <a:srgbClr val="0000CC"/>
                </a:solidFill>
                <a:effectLst/>
                <a:uLnTx/>
                <a:uFillTx/>
                <a:latin typeface="+mj-lt"/>
                <a:ea typeface="楷体_GB2312" pitchFamily="49" charset="-122"/>
                <a:cs typeface="+mn-cs"/>
              </a:rPr>
              <a:t>T→FT</a:t>
            </a:r>
            <a:r>
              <a:rPr kumimoji="0" lang="en-US" altLang="zh-CN" sz="2000" b="1"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000" b="1" i="0" u="none" strike="noStrike" kern="1200" cap="none" spc="0" normalizeH="0" baseline="0" noProof="0" dirty="0">
                <a:ln>
                  <a:noFill/>
                </a:ln>
                <a:solidFill>
                  <a:srgbClr val="0000CC"/>
                </a:solidFill>
                <a:effectLst/>
                <a:uLnTx/>
                <a:uFillTx/>
                <a:latin typeface="+mj-lt"/>
                <a:ea typeface="楷体_GB2312" pitchFamily="49" charset="-122"/>
                <a:cs typeface="+mn-cs"/>
              </a:rPr>
              <a:t>                 </a:t>
            </a:r>
          </a:p>
          <a:p>
            <a:pPr marL="990600" marR="0" lvl="1" indent="-533400" algn="l" defTabSz="914400" rtl="0" eaLnBrk="0" fontAlgn="base" latinLnBrk="0" hangingPunct="0">
              <a:lnSpc>
                <a:spcPct val="95000"/>
              </a:lnSpc>
              <a:spcBef>
                <a:spcPts val="500"/>
              </a:spcBef>
              <a:spcAft>
                <a:spcPct val="0"/>
              </a:spcAft>
              <a:buClr>
                <a:schemeClr val="accent2"/>
              </a:buClr>
              <a:buSzPct val="76000"/>
              <a:buFont typeface="Wingdings" panose="05000000000000000000" pitchFamily="2" charset="2"/>
              <a:buNone/>
              <a:defRPr/>
            </a:pPr>
            <a:r>
              <a:rPr kumimoji="0" lang="en-US" altLang="zh-CN" sz="2000" b="1" i="0" u="none" strike="noStrike" kern="1200" cap="none" spc="0" normalizeH="0" baseline="0" noProof="0" dirty="0">
                <a:ln>
                  <a:noFill/>
                </a:ln>
                <a:solidFill>
                  <a:srgbClr val="0000CC"/>
                </a:solidFill>
                <a:effectLst/>
                <a:uLnTx/>
                <a:uFillTx/>
                <a:latin typeface="+mj-lt"/>
                <a:ea typeface="楷体_GB2312" pitchFamily="49" charset="-122"/>
                <a:cs typeface="+mn-cs"/>
              </a:rPr>
              <a:t>T</a:t>
            </a:r>
            <a:r>
              <a:rPr kumimoji="0" lang="en-US" altLang="zh-CN" sz="2000" b="1"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000" b="1" i="0" u="none" strike="noStrike" kern="1200" cap="none" spc="0" normalizeH="0" baseline="0" noProof="0" dirty="0">
                <a:ln>
                  <a:noFill/>
                </a:ln>
                <a:solidFill>
                  <a:srgbClr val="0000CC"/>
                </a:solidFill>
                <a:effectLst/>
                <a:uLnTx/>
                <a:uFillTx/>
                <a:latin typeface="+mj-lt"/>
                <a:ea typeface="楷体_GB2312" pitchFamily="49" charset="-122"/>
                <a:cs typeface="+mn-cs"/>
              </a:rPr>
              <a:t>→*FT</a:t>
            </a:r>
            <a:r>
              <a:rPr kumimoji="0" lang="en-US" altLang="zh-CN" sz="2000" b="1"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000" b="1" i="0" u="none" strike="noStrike" kern="1200" cap="none" spc="0" normalizeH="0" baseline="0" noProof="0" dirty="0">
                <a:ln>
                  <a:noFill/>
                </a:ln>
                <a:solidFill>
                  <a:srgbClr val="0000CC"/>
                </a:solidFill>
                <a:effectLst/>
                <a:uLnTx/>
                <a:uFillTx/>
                <a:latin typeface="+mj-lt"/>
                <a:ea typeface="楷体_GB2312" pitchFamily="49" charset="-122"/>
                <a:cs typeface="+mn-cs"/>
              </a:rPr>
              <a:t> | </a:t>
            </a:r>
            <a:r>
              <a:rPr kumimoji="0" lang="en-US" altLang="zh-CN" sz="2000" b="1"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endParaRPr kumimoji="0" lang="en-US" altLang="zh-CN" sz="2000" b="1" i="0" u="none" strike="noStrike" kern="1200" cap="none" spc="0" normalizeH="0" baseline="0" noProof="0" dirty="0">
              <a:ln>
                <a:noFill/>
              </a:ln>
              <a:solidFill>
                <a:srgbClr val="0000CC"/>
              </a:solidFill>
              <a:effectLst/>
              <a:uLnTx/>
              <a:uFillTx/>
              <a:latin typeface="+mj-lt"/>
              <a:ea typeface="楷体_GB2312" pitchFamily="49" charset="-122"/>
              <a:cs typeface="+mn-cs"/>
            </a:endParaRPr>
          </a:p>
          <a:p>
            <a:pPr marL="990600" marR="0" lvl="1" indent="-533400" algn="l" defTabSz="914400" rtl="0" eaLnBrk="0" fontAlgn="base" latinLnBrk="0" hangingPunct="0">
              <a:lnSpc>
                <a:spcPct val="95000"/>
              </a:lnSpc>
              <a:spcBef>
                <a:spcPts val="500"/>
              </a:spcBef>
              <a:spcAft>
                <a:spcPct val="0"/>
              </a:spcAft>
              <a:buClr>
                <a:schemeClr val="accent2"/>
              </a:buClr>
              <a:buSzPct val="76000"/>
              <a:buFont typeface="Wingdings" panose="05000000000000000000" pitchFamily="2" charset="2"/>
              <a:buNone/>
              <a:defRPr/>
            </a:pPr>
            <a:r>
              <a:rPr kumimoji="0" lang="en-US" altLang="zh-CN" sz="2000" b="1" i="0" u="none" strike="noStrike" kern="1200" cap="none" spc="0" normalizeH="0" baseline="0" noProof="0" dirty="0">
                <a:ln>
                  <a:noFill/>
                </a:ln>
                <a:solidFill>
                  <a:srgbClr val="0000CC"/>
                </a:solidFill>
                <a:effectLst/>
                <a:uLnTx/>
                <a:uFillTx/>
                <a:latin typeface="+mj-lt"/>
                <a:ea typeface="楷体_GB2312" pitchFamily="49" charset="-122"/>
                <a:cs typeface="+mn-cs"/>
              </a:rPr>
              <a:t>F→(E) | i</a:t>
            </a:r>
            <a:r>
              <a:rPr kumimoji="0" lang="en-US" altLang="zh-CN" sz="2000" b="1" i="0" u="none" strike="noStrike" kern="1200" cap="none" spc="0" normalizeH="0" baseline="0" noProof="0" dirty="0">
                <a:ln>
                  <a:noFill/>
                </a:ln>
                <a:solidFill>
                  <a:schemeClr val="tx2"/>
                </a:solidFill>
                <a:effectLst/>
                <a:uLnTx/>
                <a:uFillTx/>
                <a:latin typeface="+mj-lt"/>
                <a:ea typeface="楷体_GB2312" pitchFamily="49" charset="-122"/>
                <a:cs typeface="+mn-cs"/>
              </a:rPr>
              <a:t>	</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panose="05000000000000000000" pitchFamily="2" charset="2"/>
              <a:buNone/>
              <a:defRPr/>
            </a:pP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构造每个非终结符的</a:t>
            </a:r>
            <a:r>
              <a:rPr kumimoji="0" lang="en-US" altLang="zh-CN" sz="2400" b="0" i="0" u="none" strike="noStrike" kern="1200" cap="none" spc="0" normalizeH="0" baseline="0" noProof="0" dirty="0">
                <a:ln>
                  <a:noFill/>
                </a:ln>
                <a:solidFill>
                  <a:srgbClr val="FF0000"/>
                </a:solidFill>
                <a:effectLst/>
                <a:uLnTx/>
                <a:uFillTx/>
                <a:latin typeface="+mj-lt"/>
                <a:ea typeface="楷体_GB2312" pitchFamily="49" charset="-122"/>
                <a:cs typeface="+mn-cs"/>
              </a:rPr>
              <a:t>FIRST</a:t>
            </a:r>
            <a:r>
              <a:rPr kumimoji="0" lang="zh-CN" altLang="en-US" sz="2400" b="0" i="0" u="none" strike="noStrike" kern="1200" cap="none" spc="0" normalizeH="0" baseline="0" noProof="0" dirty="0">
                <a:ln>
                  <a:noFill/>
                </a:ln>
                <a:solidFill>
                  <a:srgbClr val="FF0000"/>
                </a:solidFill>
                <a:effectLst/>
                <a:uLnTx/>
                <a:uFillTx/>
                <a:latin typeface="+mj-lt"/>
                <a:ea typeface="楷体_GB2312" pitchFamily="49" charset="-122"/>
                <a:cs typeface="+mn-cs"/>
              </a:rPr>
              <a:t>和</a:t>
            </a:r>
            <a:r>
              <a:rPr kumimoji="0" lang="en-US" altLang="zh-CN" sz="2400" b="0" i="0" u="none" strike="noStrike" kern="1200" cap="none" spc="0" normalizeH="0" baseline="0" noProof="0" dirty="0">
                <a:ln>
                  <a:noFill/>
                </a:ln>
                <a:solidFill>
                  <a:srgbClr val="FF0000"/>
                </a:solidFill>
                <a:effectLst/>
                <a:uLnTx/>
                <a:uFillTx/>
                <a:latin typeface="+mj-lt"/>
                <a:ea typeface="楷体_GB2312" pitchFamily="49" charset="-122"/>
                <a:cs typeface="+mn-cs"/>
              </a:rPr>
              <a:t>FOLLOW</a:t>
            </a:r>
            <a:r>
              <a:rPr kumimoji="0" lang="zh-CN" altLang="en-US" sz="2400" b="0" i="0" u="none" strike="noStrike" kern="1200" cap="none" spc="0" normalizeH="0" baseline="0" noProof="0" dirty="0">
                <a:ln>
                  <a:noFill/>
                </a:ln>
                <a:solidFill>
                  <a:srgbClr val="FF0000"/>
                </a:solidFill>
                <a:effectLst/>
                <a:uLnTx/>
                <a:uFillTx/>
                <a:latin typeface="+mj-lt"/>
                <a:ea typeface="楷体_GB2312" pitchFamily="49" charset="-122"/>
                <a:cs typeface="+mn-cs"/>
              </a:rPr>
              <a:t>集</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panose="05000000000000000000" pitchFamily="2" charset="2"/>
              <a:buNone/>
              <a:defRPr/>
            </a:pPr>
            <a:r>
              <a:rPr kumimoji="0" lang="en-US" altLang="zh-CN" sz="2400" b="0" i="0" u="none" strike="noStrike" kern="1200" cap="none" spc="0" normalizeH="0" baseline="0" noProof="0" dirty="0">
                <a:ln>
                  <a:noFill/>
                </a:ln>
                <a:solidFill>
                  <a:srgbClr val="0000CC"/>
                </a:solidFill>
                <a:effectLst/>
                <a:uLnTx/>
                <a:uFillTx/>
                <a:latin typeface="+mj-lt"/>
                <a:ea typeface="楷体_GB2312" pitchFamily="49" charset="-122"/>
                <a:cs typeface="+mn-cs"/>
              </a:rPr>
              <a:t>FIRST(E) ={ (, i }		FOLLOW(E) ={ ), # }</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panose="05000000000000000000" pitchFamily="2" charset="2"/>
              <a:buNone/>
              <a:defRPr/>
            </a:pPr>
            <a:r>
              <a:rPr kumimoji="0" lang="en-US" altLang="zh-CN" sz="2400" b="0" i="0" u="none" strike="noStrike" kern="1200" cap="none" spc="0" normalizeH="0" baseline="0" noProof="0" dirty="0">
                <a:ln>
                  <a:noFill/>
                </a:ln>
                <a:solidFill>
                  <a:srgbClr val="0000CC"/>
                </a:solidFill>
                <a:effectLst/>
                <a:uLnTx/>
                <a:uFillTx/>
                <a:latin typeface="+mj-lt"/>
                <a:ea typeface="楷体_GB2312" pitchFamily="49" charset="-122"/>
                <a:cs typeface="+mn-cs"/>
              </a:rPr>
              <a:t>FIRST(E</a:t>
            </a:r>
            <a:r>
              <a:rPr kumimoji="0" lang="en-US" altLang="zh-CN" sz="2400" b="0"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0" noProof="0" dirty="0">
                <a:ln>
                  <a:noFill/>
                </a:ln>
                <a:solidFill>
                  <a:srgbClr val="0000CC"/>
                </a:solidFill>
                <a:effectLst/>
                <a:uLnTx/>
                <a:uFillTx/>
                <a:latin typeface="+mj-lt"/>
                <a:ea typeface="楷体_GB2312" pitchFamily="49" charset="-122"/>
                <a:cs typeface="+mn-cs"/>
              </a:rPr>
              <a:t>)={ +,  </a:t>
            </a:r>
            <a:r>
              <a:rPr kumimoji="0" lang="en-US" altLang="zh-CN" sz="2400" b="0"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 </a:t>
            </a:r>
            <a:r>
              <a:rPr kumimoji="0" lang="en-US" altLang="zh-CN" sz="2400" b="0" i="0" u="none" strike="noStrike" kern="1200" cap="none" spc="0" normalizeH="0" baseline="0" noProof="0" dirty="0">
                <a:ln>
                  <a:noFill/>
                </a:ln>
                <a:solidFill>
                  <a:srgbClr val="0000CC"/>
                </a:solidFill>
                <a:effectLst/>
                <a:uLnTx/>
                <a:uFillTx/>
                <a:latin typeface="+mj-lt"/>
                <a:ea typeface="楷体_GB2312" pitchFamily="49" charset="-122"/>
                <a:cs typeface="+mn-cs"/>
              </a:rPr>
              <a:t>}	FOLLOW(E</a:t>
            </a:r>
            <a:r>
              <a:rPr kumimoji="0" lang="en-US" altLang="zh-CN" sz="2400" b="0"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0" noProof="0" dirty="0">
                <a:ln>
                  <a:noFill/>
                </a:ln>
                <a:solidFill>
                  <a:srgbClr val="0000CC"/>
                </a:solidFill>
                <a:effectLst/>
                <a:uLnTx/>
                <a:uFillTx/>
                <a:latin typeface="+mj-lt"/>
                <a:ea typeface="楷体_GB2312" pitchFamily="49" charset="-122"/>
                <a:cs typeface="+mn-cs"/>
              </a:rPr>
              <a:t>)={ ), # }</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panose="05000000000000000000" pitchFamily="2" charset="2"/>
              <a:buNone/>
              <a:defRPr/>
            </a:pPr>
            <a:r>
              <a:rPr kumimoji="0" lang="en-US" altLang="zh-CN" sz="2400" b="0" i="0" u="none" strike="noStrike" kern="1200" cap="none" spc="0" normalizeH="0" baseline="0" noProof="0" dirty="0">
                <a:ln>
                  <a:noFill/>
                </a:ln>
                <a:solidFill>
                  <a:srgbClr val="0000CC"/>
                </a:solidFill>
                <a:effectLst/>
                <a:uLnTx/>
                <a:uFillTx/>
                <a:latin typeface="+mj-lt"/>
                <a:ea typeface="楷体_GB2312" pitchFamily="49" charset="-122"/>
                <a:cs typeface="+mn-cs"/>
              </a:rPr>
              <a:t>FIRST(T) ={ (,  i }		FOLLOW(T) ={ +, ), # }</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panose="05000000000000000000" pitchFamily="2" charset="2"/>
              <a:buNone/>
              <a:defRPr/>
            </a:pPr>
            <a:r>
              <a:rPr kumimoji="0" lang="en-US" altLang="zh-CN" sz="2400" b="0" i="0" u="none" strike="noStrike" kern="1200" cap="none" spc="0" normalizeH="0" baseline="0" noProof="0" dirty="0">
                <a:ln>
                  <a:noFill/>
                </a:ln>
                <a:solidFill>
                  <a:srgbClr val="0000CC"/>
                </a:solidFill>
                <a:effectLst/>
                <a:uLnTx/>
                <a:uFillTx/>
                <a:latin typeface="+mj-lt"/>
                <a:ea typeface="楷体_GB2312" pitchFamily="49" charset="-122"/>
                <a:cs typeface="+mn-cs"/>
              </a:rPr>
              <a:t>FIRST(T</a:t>
            </a:r>
            <a:r>
              <a:rPr kumimoji="0" lang="en-US" altLang="zh-CN" sz="2400" b="0"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0" noProof="0" dirty="0">
                <a:ln>
                  <a:noFill/>
                </a:ln>
                <a:solidFill>
                  <a:srgbClr val="0000CC"/>
                </a:solidFill>
                <a:effectLst/>
                <a:uLnTx/>
                <a:uFillTx/>
                <a:latin typeface="+mj-lt"/>
                <a:ea typeface="楷体_GB2312" pitchFamily="49" charset="-122"/>
                <a:cs typeface="+mn-cs"/>
              </a:rPr>
              <a:t>)={ *,  </a:t>
            </a:r>
            <a:r>
              <a:rPr kumimoji="0" lang="en-US" altLang="zh-CN" sz="2400" b="0"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 </a:t>
            </a:r>
            <a:r>
              <a:rPr kumimoji="0" lang="en-US" altLang="zh-CN" sz="2400" b="0" i="0" u="none" strike="noStrike" kern="1200" cap="none" spc="0" normalizeH="0" baseline="0" noProof="0" dirty="0">
                <a:ln>
                  <a:noFill/>
                </a:ln>
                <a:solidFill>
                  <a:srgbClr val="0000CC"/>
                </a:solidFill>
                <a:effectLst/>
                <a:uLnTx/>
                <a:uFillTx/>
                <a:latin typeface="+mj-lt"/>
                <a:ea typeface="楷体_GB2312" pitchFamily="49" charset="-122"/>
                <a:cs typeface="+mn-cs"/>
              </a:rPr>
              <a:t>}		FOLLOW(T</a:t>
            </a:r>
            <a:r>
              <a:rPr kumimoji="0" lang="en-US" altLang="zh-CN" sz="2400" b="0"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0" noProof="0" dirty="0">
                <a:ln>
                  <a:noFill/>
                </a:ln>
                <a:solidFill>
                  <a:srgbClr val="0000CC"/>
                </a:solidFill>
                <a:effectLst/>
                <a:uLnTx/>
                <a:uFillTx/>
                <a:latin typeface="+mj-lt"/>
                <a:ea typeface="楷体_GB2312" pitchFamily="49" charset="-122"/>
                <a:cs typeface="+mn-cs"/>
              </a:rPr>
              <a:t>)={ +, ), # }</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panose="05000000000000000000" pitchFamily="2" charset="2"/>
              <a:buNone/>
              <a:defRPr/>
            </a:pPr>
            <a:r>
              <a:rPr kumimoji="0" lang="en-US" altLang="zh-CN" sz="2400" b="0" i="0" u="none" strike="noStrike" kern="1200" cap="none" spc="0" normalizeH="0" baseline="0" noProof="0" dirty="0">
                <a:ln>
                  <a:noFill/>
                </a:ln>
                <a:solidFill>
                  <a:srgbClr val="0000CC"/>
                </a:solidFill>
                <a:effectLst/>
                <a:uLnTx/>
                <a:uFillTx/>
                <a:latin typeface="+mj-lt"/>
                <a:ea typeface="楷体_GB2312" pitchFamily="49" charset="-122"/>
                <a:cs typeface="+mn-cs"/>
              </a:rPr>
              <a:t>FIRST(F) ={ (, i }		FOLLOW(F) ={ *, +, ), #}</a:t>
            </a:r>
          </a:p>
          <a:p>
            <a:pPr marL="990600" marR="0" lvl="1" indent="-533400" algn="l" defTabSz="914400" rtl="0" eaLnBrk="0" fontAlgn="base" latinLnBrk="0" hangingPunct="0">
              <a:lnSpc>
                <a:spcPct val="95000"/>
              </a:lnSpc>
              <a:spcBef>
                <a:spcPts val="500"/>
              </a:spcBef>
              <a:spcAft>
                <a:spcPct val="0"/>
              </a:spcAft>
              <a:buClr>
                <a:schemeClr val="accent2"/>
              </a:buClr>
              <a:buSzPct val="76000"/>
              <a:buFont typeface="Wingdings" panose="05000000000000000000" pitchFamily="2" charset="2"/>
              <a:buNone/>
              <a:defRPr/>
            </a:pPr>
            <a:endParaRPr kumimoji="0" lang="en-US" altLang="zh-CN" sz="2000" b="1" i="0" u="none" strike="noStrike" kern="1200" cap="none" spc="0" normalizeH="0" baseline="0" noProof="0" dirty="0">
              <a:ln>
                <a:noFill/>
              </a:ln>
              <a:solidFill>
                <a:schemeClr val="tx2"/>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68612"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2024/4/6</a:t>
            </a:fld>
            <a:endParaRPr lang="zh-TW" altLang="en-US" sz="1400" dirty="0">
              <a:solidFill>
                <a:schemeClr val="tx2"/>
              </a:solidFill>
            </a:endParaRPr>
          </a:p>
        </p:txBody>
      </p:sp>
      <p:sp>
        <p:nvSpPr>
          <p:cNvPr id="68613"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62</a:t>
            </a:fld>
            <a:endParaRPr lang="zh-TW" altLang="en-US" sz="1400" dirty="0">
              <a:solidFill>
                <a:schemeClr val="tx2"/>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Example</a:t>
            </a:r>
            <a:endParaRPr lang="zh-CN" altLang="en-US" kern="1200" dirty="0">
              <a:latin typeface="+mj-lt"/>
              <a:ea typeface="宋体" panose="02010600030101010101" pitchFamily="2" charset="-122"/>
              <a:cs typeface="+mj-cs"/>
            </a:endParaRPr>
          </a:p>
        </p:txBody>
      </p:sp>
      <p:sp>
        <p:nvSpPr>
          <p:cNvPr id="69635"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2024/4/6</a:t>
            </a:fld>
            <a:endParaRPr lang="zh-TW" altLang="en-US" sz="1400" dirty="0">
              <a:solidFill>
                <a:schemeClr val="tx2"/>
              </a:solidFill>
            </a:endParaRPr>
          </a:p>
        </p:txBody>
      </p:sp>
      <p:sp>
        <p:nvSpPr>
          <p:cNvPr id="69636"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63</a:t>
            </a:fld>
            <a:endParaRPr lang="zh-TW" altLang="en-US" sz="1400" dirty="0">
              <a:solidFill>
                <a:schemeClr val="tx2"/>
              </a:solidFill>
            </a:endParaRPr>
          </a:p>
        </p:txBody>
      </p:sp>
      <p:sp>
        <p:nvSpPr>
          <p:cNvPr id="7" name="Content Placeholder 2"/>
          <p:cNvSpPr>
            <a:spLocks noGrp="1"/>
          </p:cNvSpPr>
          <p:nvPr>
            <p:ph sz="quarter" idx="1"/>
          </p:nvPr>
        </p:nvSpPr>
        <p:spPr>
          <a:xfrm>
            <a:off x="457200" y="1219200"/>
            <a:ext cx="8229600" cy="2641600"/>
          </a:xfrm>
        </p:spPr>
        <p:txBody>
          <a:bodyPr vert="horz" wrap="square" lIns="91440" tIns="45720" rIns="91440" bIns="45720" numCol="1" anchor="t" anchorCtr="0" compatLnSpc="1"/>
          <a:lstStyle/>
          <a:p>
            <a:pPr marL="609600" marR="0" lvl="0" indent="-609600" algn="l" defTabSz="914400" rtl="0" eaLnBrk="0" fontAlgn="base" latinLnBrk="0" hangingPunct="0">
              <a:lnSpc>
                <a:spcPct val="120000"/>
              </a:lnSpc>
              <a:spcBef>
                <a:spcPts val="600"/>
              </a:spcBef>
              <a:spcAft>
                <a:spcPct val="0"/>
              </a:spcAft>
              <a:buClr>
                <a:schemeClr val="accent1"/>
              </a:buClr>
              <a:buSzPct val="76000"/>
              <a:buFont typeface="Wingdings" panose="05000000000000000000" pitchFamily="2" charset="2"/>
              <a:buNone/>
              <a:defRPr/>
            </a:pPr>
            <a:r>
              <a:rPr kumimoji="1" lang="zh-CN" altLang="en-US" sz="1800" b="0" i="0" u="none" strike="noStrike" kern="1200" cap="none" spc="0" normalizeH="0" baseline="0" noProof="0" dirty="0">
                <a:ln>
                  <a:noFill/>
                </a:ln>
                <a:solidFill>
                  <a:schemeClr val="tx1"/>
                </a:solidFill>
                <a:effectLst/>
                <a:uLnTx/>
                <a:uFillTx/>
                <a:latin typeface="+mj-lt"/>
                <a:ea typeface="楷体_GB2312" pitchFamily="49" charset="-122"/>
                <a:cs typeface="+mn-cs"/>
              </a:rPr>
              <a:t>例：</a:t>
            </a:r>
            <a:r>
              <a:rPr kumimoji="0" lang="zh-CN" altLang="en-US" sz="1800" b="0" i="0" u="none" strike="noStrike" kern="1200" cap="none" spc="0" normalizeH="0" baseline="0" noProof="0" dirty="0">
                <a:ln>
                  <a:noFill/>
                </a:ln>
                <a:solidFill>
                  <a:schemeClr val="tx1"/>
                </a:solidFill>
                <a:effectLst/>
                <a:uLnTx/>
                <a:uFillTx/>
                <a:latin typeface="+mj-lt"/>
                <a:ea typeface="楷体_GB2312" pitchFamily="49" charset="-122"/>
                <a:cs typeface="+mn-cs"/>
              </a:rPr>
              <a:t>对于文法</a:t>
            </a:r>
            <a:r>
              <a:rPr kumimoji="0" lang="en-US" altLang="zh-CN" sz="1800" b="0" i="0" u="none" strike="noStrike" kern="1200" cap="none" spc="0" normalizeH="0" baseline="0" noProof="0" dirty="0">
                <a:ln>
                  <a:noFill/>
                </a:ln>
                <a:solidFill>
                  <a:schemeClr val="tx1"/>
                </a:solidFill>
                <a:effectLst/>
                <a:uLnTx/>
                <a:uFillTx/>
                <a:latin typeface="+mj-lt"/>
                <a:ea typeface="楷体_GB2312" pitchFamily="49" charset="-122"/>
                <a:cs typeface="+mn-cs"/>
              </a:rPr>
              <a:t>G(E)</a:t>
            </a:r>
          </a:p>
          <a:p>
            <a:pPr marL="990600" marR="0" lvl="1" indent="-533400" algn="l" defTabSz="914400" rtl="0" eaLnBrk="0" fontAlgn="base" latinLnBrk="0" hangingPunct="0">
              <a:lnSpc>
                <a:spcPct val="95000"/>
              </a:lnSpc>
              <a:spcBef>
                <a:spcPts val="500"/>
              </a:spcBef>
              <a:spcAft>
                <a:spcPct val="0"/>
              </a:spcAft>
              <a:buClr>
                <a:schemeClr val="accent2"/>
              </a:buClr>
              <a:buSzPct val="76000"/>
              <a:buFont typeface="Wingdings" panose="05000000000000000000" pitchFamily="2" charset="2"/>
              <a:buNone/>
              <a:defRPr/>
            </a:pPr>
            <a:r>
              <a:rPr kumimoji="0" lang="en-US" altLang="zh-CN" sz="1600" b="1" i="0" u="none" strike="noStrike" kern="1200" cap="none" spc="0" normalizeH="0" baseline="0" noProof="0" dirty="0">
                <a:ln>
                  <a:noFill/>
                </a:ln>
                <a:solidFill>
                  <a:srgbClr val="0000CC"/>
                </a:solidFill>
                <a:effectLst/>
                <a:uLnTx/>
                <a:uFillTx/>
                <a:latin typeface="+mj-lt"/>
                <a:ea typeface="楷体_GB2312" pitchFamily="49" charset="-122"/>
                <a:cs typeface="+mn-cs"/>
              </a:rPr>
              <a:t>E→TE</a:t>
            </a:r>
            <a:r>
              <a:rPr kumimoji="0" lang="en-US" altLang="zh-CN" sz="1600" b="1"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 </a:t>
            </a:r>
            <a:r>
              <a:rPr kumimoji="0" lang="en-US" altLang="zh-CN" sz="1600" b="1" i="0" u="none" strike="noStrike" kern="1200" cap="none" spc="0" normalizeH="0" baseline="0" noProof="0" dirty="0">
                <a:ln>
                  <a:noFill/>
                </a:ln>
                <a:solidFill>
                  <a:srgbClr val="0000CC"/>
                </a:solidFill>
                <a:effectLst/>
                <a:uLnTx/>
                <a:uFillTx/>
                <a:latin typeface="+mj-lt"/>
                <a:ea typeface="楷体_GB2312" pitchFamily="49" charset="-122"/>
                <a:cs typeface="+mn-cs"/>
              </a:rPr>
              <a:t>E</a:t>
            </a:r>
            <a:r>
              <a:rPr kumimoji="0" lang="en-US" altLang="zh-CN" sz="1600" b="1"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1600" b="1" i="0" u="none" strike="noStrike" kern="1200" cap="none" spc="0" normalizeH="0" baseline="0" noProof="0" dirty="0">
                <a:ln>
                  <a:noFill/>
                </a:ln>
                <a:solidFill>
                  <a:srgbClr val="0000CC"/>
                </a:solidFill>
                <a:effectLst/>
                <a:uLnTx/>
                <a:uFillTx/>
                <a:latin typeface="+mj-lt"/>
                <a:ea typeface="楷体_GB2312" pitchFamily="49" charset="-122"/>
                <a:cs typeface="+mn-cs"/>
              </a:rPr>
              <a:t>→+TE</a:t>
            </a:r>
            <a:r>
              <a:rPr kumimoji="0" lang="en-US" altLang="zh-CN" sz="1600" b="1"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1600" b="1" i="0" u="none" strike="noStrike" kern="1200" cap="none" spc="0" normalizeH="0" baseline="0" noProof="0" dirty="0">
                <a:ln>
                  <a:noFill/>
                </a:ln>
                <a:solidFill>
                  <a:srgbClr val="0000CC"/>
                </a:solidFill>
                <a:effectLst/>
                <a:uLnTx/>
                <a:uFillTx/>
                <a:latin typeface="+mj-lt"/>
                <a:ea typeface="楷体_GB2312" pitchFamily="49" charset="-122"/>
                <a:cs typeface="+mn-cs"/>
              </a:rPr>
              <a:t> | </a:t>
            </a:r>
            <a:r>
              <a:rPr kumimoji="0" lang="en-US" altLang="zh-CN" sz="1600" b="1"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 </a:t>
            </a:r>
            <a:r>
              <a:rPr kumimoji="0" lang="en-US" altLang="zh-CN" sz="1600" b="1" i="0" u="none" strike="noStrike" kern="1200" cap="none" spc="0" normalizeH="0" baseline="0" noProof="0" dirty="0">
                <a:ln>
                  <a:noFill/>
                </a:ln>
                <a:solidFill>
                  <a:srgbClr val="0000CC"/>
                </a:solidFill>
                <a:effectLst/>
                <a:uLnTx/>
                <a:uFillTx/>
                <a:latin typeface="+mj-lt"/>
                <a:ea typeface="楷体_GB2312" pitchFamily="49" charset="-122"/>
                <a:cs typeface="+mn-cs"/>
              </a:rPr>
              <a:t>T→FT</a:t>
            </a:r>
            <a:r>
              <a:rPr kumimoji="0" lang="en-US" altLang="zh-CN" sz="1600" b="1"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 </a:t>
            </a:r>
            <a:r>
              <a:rPr kumimoji="0" lang="en-US" altLang="zh-CN" sz="1600" b="1" i="0" u="none" strike="noStrike" kern="1200" cap="none" spc="0" normalizeH="0" baseline="0" noProof="0" dirty="0">
                <a:ln>
                  <a:noFill/>
                </a:ln>
                <a:solidFill>
                  <a:srgbClr val="0000CC"/>
                </a:solidFill>
                <a:effectLst/>
                <a:uLnTx/>
                <a:uFillTx/>
                <a:latin typeface="+mj-lt"/>
                <a:ea typeface="楷体_GB2312" pitchFamily="49" charset="-122"/>
                <a:cs typeface="+mn-cs"/>
              </a:rPr>
              <a:t>T</a:t>
            </a:r>
            <a:r>
              <a:rPr kumimoji="0" lang="en-US" altLang="zh-CN" sz="1600" b="1"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1600" b="1" i="0" u="none" strike="noStrike" kern="1200" cap="none" spc="0" normalizeH="0" baseline="0" noProof="0" dirty="0">
                <a:ln>
                  <a:noFill/>
                </a:ln>
                <a:solidFill>
                  <a:srgbClr val="0000CC"/>
                </a:solidFill>
                <a:effectLst/>
                <a:uLnTx/>
                <a:uFillTx/>
                <a:latin typeface="+mj-lt"/>
                <a:ea typeface="楷体_GB2312" pitchFamily="49" charset="-122"/>
                <a:cs typeface="+mn-cs"/>
              </a:rPr>
              <a:t>→*FT</a:t>
            </a:r>
            <a:r>
              <a:rPr kumimoji="0" lang="en-US" altLang="zh-CN" sz="1600" b="1"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1600" b="1" i="0" u="none" strike="noStrike" kern="1200" cap="none" spc="0" normalizeH="0" baseline="0" noProof="0" dirty="0">
                <a:ln>
                  <a:noFill/>
                </a:ln>
                <a:solidFill>
                  <a:srgbClr val="0000CC"/>
                </a:solidFill>
                <a:effectLst/>
                <a:uLnTx/>
                <a:uFillTx/>
                <a:latin typeface="+mj-lt"/>
                <a:ea typeface="楷体_GB2312" pitchFamily="49" charset="-122"/>
                <a:cs typeface="+mn-cs"/>
              </a:rPr>
              <a:t> | </a:t>
            </a:r>
            <a:r>
              <a:rPr kumimoji="0" lang="en-US" altLang="zh-CN" sz="1600" b="1"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 </a:t>
            </a:r>
            <a:r>
              <a:rPr kumimoji="0" lang="en-US" altLang="zh-CN" sz="1600" b="1" i="0" u="none" strike="noStrike" kern="1200" cap="none" spc="0" normalizeH="0" baseline="0" noProof="0" dirty="0">
                <a:ln>
                  <a:noFill/>
                </a:ln>
                <a:solidFill>
                  <a:srgbClr val="0000CC"/>
                </a:solidFill>
                <a:effectLst/>
                <a:uLnTx/>
                <a:uFillTx/>
                <a:latin typeface="+mj-lt"/>
                <a:ea typeface="楷体_GB2312" pitchFamily="49" charset="-122"/>
                <a:cs typeface="+mn-cs"/>
              </a:rPr>
              <a:t>F→(E) | i</a:t>
            </a:r>
            <a:r>
              <a:rPr kumimoji="0" lang="en-US" altLang="zh-CN" sz="1600" b="1" i="0" u="none" strike="noStrike" kern="1200" cap="none" spc="0" normalizeH="0" baseline="0" noProof="0" dirty="0">
                <a:ln>
                  <a:noFill/>
                </a:ln>
                <a:solidFill>
                  <a:schemeClr val="tx2"/>
                </a:solidFill>
                <a:effectLst/>
                <a:uLnTx/>
                <a:uFillTx/>
                <a:latin typeface="+mj-lt"/>
                <a:ea typeface="楷体_GB2312" pitchFamily="49" charset="-122"/>
                <a:cs typeface="+mn-cs"/>
              </a:rPr>
              <a:t>	</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panose="05000000000000000000" pitchFamily="2" charset="2"/>
              <a:buNone/>
              <a:defRPr/>
            </a:pPr>
            <a:r>
              <a:rPr kumimoji="0" lang="zh-CN" altLang="en-US" sz="1800" b="0" i="0" u="none" strike="noStrike" kern="1200" cap="none" spc="0" normalizeH="0" baseline="0" noProof="0" dirty="0">
                <a:ln>
                  <a:noFill/>
                </a:ln>
                <a:solidFill>
                  <a:schemeClr val="tx1"/>
                </a:solidFill>
                <a:effectLst/>
                <a:uLnTx/>
                <a:uFillTx/>
                <a:latin typeface="+mj-lt"/>
                <a:ea typeface="楷体_GB2312" pitchFamily="49" charset="-122"/>
                <a:cs typeface="+mn-cs"/>
              </a:rPr>
              <a:t>构造每个非终结符的</a:t>
            </a:r>
            <a:r>
              <a:rPr kumimoji="0" lang="en-US" altLang="zh-CN" sz="1800" b="0" i="0" u="none" strike="noStrike" kern="1200" cap="none" spc="0" normalizeH="0" baseline="0" noProof="0" dirty="0">
                <a:ln>
                  <a:noFill/>
                </a:ln>
                <a:solidFill>
                  <a:srgbClr val="FF0000"/>
                </a:solidFill>
                <a:effectLst/>
                <a:uLnTx/>
                <a:uFillTx/>
                <a:latin typeface="+mj-lt"/>
                <a:ea typeface="楷体_GB2312" pitchFamily="49" charset="-122"/>
                <a:cs typeface="+mn-cs"/>
              </a:rPr>
              <a:t>FIRST</a:t>
            </a:r>
            <a:r>
              <a:rPr kumimoji="0" lang="zh-CN" altLang="en-US" sz="1800" b="0" i="0" u="none" strike="noStrike" kern="1200" cap="none" spc="0" normalizeH="0" baseline="0" noProof="0" dirty="0">
                <a:ln>
                  <a:noFill/>
                </a:ln>
                <a:solidFill>
                  <a:srgbClr val="FF0000"/>
                </a:solidFill>
                <a:effectLst/>
                <a:uLnTx/>
                <a:uFillTx/>
                <a:latin typeface="+mj-lt"/>
                <a:ea typeface="楷体_GB2312" pitchFamily="49" charset="-122"/>
                <a:cs typeface="+mn-cs"/>
              </a:rPr>
              <a:t>和</a:t>
            </a:r>
            <a:r>
              <a:rPr kumimoji="0" lang="en-US" altLang="zh-CN" sz="1800" b="0" i="0" u="none" strike="noStrike" kern="1200" cap="none" spc="0" normalizeH="0" baseline="0" noProof="0" dirty="0">
                <a:ln>
                  <a:noFill/>
                </a:ln>
                <a:solidFill>
                  <a:srgbClr val="FF0000"/>
                </a:solidFill>
                <a:effectLst/>
                <a:uLnTx/>
                <a:uFillTx/>
                <a:latin typeface="+mj-lt"/>
                <a:ea typeface="楷体_GB2312" pitchFamily="49" charset="-122"/>
                <a:cs typeface="+mn-cs"/>
              </a:rPr>
              <a:t>FOLLOW</a:t>
            </a:r>
            <a:r>
              <a:rPr kumimoji="0" lang="zh-CN" altLang="en-US" sz="1800" b="0" i="0" u="none" strike="noStrike" kern="1200" cap="none" spc="0" normalizeH="0" baseline="0" noProof="0" dirty="0">
                <a:ln>
                  <a:noFill/>
                </a:ln>
                <a:solidFill>
                  <a:srgbClr val="FF0000"/>
                </a:solidFill>
                <a:effectLst/>
                <a:uLnTx/>
                <a:uFillTx/>
                <a:latin typeface="+mj-lt"/>
                <a:ea typeface="楷体_GB2312" pitchFamily="49" charset="-122"/>
                <a:cs typeface="+mn-cs"/>
              </a:rPr>
              <a:t>集</a:t>
            </a:r>
            <a:r>
              <a:rPr kumimoji="0" lang="zh-CN" altLang="en-US" sz="1800" b="0" i="0" u="none" strike="noStrike" kern="1200" cap="none" spc="0" normalizeH="0" baseline="0" noProof="0" dirty="0">
                <a:ln>
                  <a:noFill/>
                </a:ln>
                <a:solidFill>
                  <a:schemeClr val="tx1"/>
                </a:solidFill>
                <a:effectLst/>
                <a:uLnTx/>
                <a:uFillTx/>
                <a:latin typeface="+mj-lt"/>
                <a:ea typeface="楷体_GB2312" pitchFamily="49" charset="-122"/>
                <a:cs typeface="+mn-cs"/>
              </a:rPr>
              <a:t>：</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panose="05000000000000000000" pitchFamily="2" charset="2"/>
              <a:buNone/>
              <a:defRPr/>
            </a:pPr>
            <a:r>
              <a:rPr kumimoji="0" lang="en-US" altLang="zh-CN" sz="1800" b="0" i="0" u="none" strike="noStrike" kern="1200" cap="none" spc="0" normalizeH="0" baseline="0" noProof="0" dirty="0">
                <a:ln>
                  <a:noFill/>
                </a:ln>
                <a:solidFill>
                  <a:srgbClr val="0000CC"/>
                </a:solidFill>
                <a:effectLst/>
                <a:uLnTx/>
                <a:uFillTx/>
                <a:latin typeface="+mj-lt"/>
                <a:ea typeface="楷体_GB2312" pitchFamily="49" charset="-122"/>
                <a:cs typeface="+mn-cs"/>
              </a:rPr>
              <a:t>FIRST(E) ={ (, i }	FOLLOW(E) ={ ), # }</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panose="05000000000000000000" pitchFamily="2" charset="2"/>
              <a:buNone/>
              <a:defRPr/>
            </a:pPr>
            <a:r>
              <a:rPr kumimoji="0" lang="en-US" altLang="zh-CN" sz="1800" b="0" i="0" u="none" strike="noStrike" kern="1200" cap="none" spc="0" normalizeH="0" baseline="0" noProof="0" dirty="0">
                <a:ln>
                  <a:noFill/>
                </a:ln>
                <a:solidFill>
                  <a:srgbClr val="0000CC"/>
                </a:solidFill>
                <a:effectLst/>
                <a:uLnTx/>
                <a:uFillTx/>
                <a:latin typeface="+mj-lt"/>
                <a:ea typeface="楷体_GB2312" pitchFamily="49" charset="-122"/>
                <a:cs typeface="+mn-cs"/>
              </a:rPr>
              <a:t>FIRST(E</a:t>
            </a:r>
            <a:r>
              <a:rPr kumimoji="0" lang="en-US" altLang="zh-CN" sz="1800" b="0"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1800" b="0" i="0" u="none" strike="noStrike" kern="1200" cap="none" spc="0" normalizeH="0" baseline="0" noProof="0" dirty="0">
                <a:ln>
                  <a:noFill/>
                </a:ln>
                <a:solidFill>
                  <a:srgbClr val="0000CC"/>
                </a:solidFill>
                <a:effectLst/>
                <a:uLnTx/>
                <a:uFillTx/>
                <a:latin typeface="+mj-lt"/>
                <a:ea typeface="楷体_GB2312" pitchFamily="49" charset="-122"/>
                <a:cs typeface="+mn-cs"/>
              </a:rPr>
              <a:t>)={ +,  </a:t>
            </a:r>
            <a:r>
              <a:rPr kumimoji="0" lang="en-US" altLang="zh-CN" sz="1800" b="0"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 </a:t>
            </a:r>
            <a:r>
              <a:rPr kumimoji="0" lang="en-US" altLang="zh-CN" sz="1800" b="0" i="0" u="none" strike="noStrike" kern="1200" cap="none" spc="0" normalizeH="0" baseline="0" noProof="0" dirty="0">
                <a:ln>
                  <a:noFill/>
                </a:ln>
                <a:solidFill>
                  <a:srgbClr val="0000CC"/>
                </a:solidFill>
                <a:effectLst/>
                <a:uLnTx/>
                <a:uFillTx/>
                <a:latin typeface="+mj-lt"/>
                <a:ea typeface="楷体_GB2312" pitchFamily="49" charset="-122"/>
                <a:cs typeface="+mn-cs"/>
              </a:rPr>
              <a:t>}	FOLLOW(E</a:t>
            </a:r>
            <a:r>
              <a:rPr kumimoji="0" lang="en-US" altLang="zh-CN" sz="1800" b="0"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1800" b="0" i="0" u="none" strike="noStrike" kern="1200" cap="none" spc="0" normalizeH="0" baseline="0" noProof="0" dirty="0">
                <a:ln>
                  <a:noFill/>
                </a:ln>
                <a:solidFill>
                  <a:srgbClr val="0000CC"/>
                </a:solidFill>
                <a:effectLst/>
                <a:uLnTx/>
                <a:uFillTx/>
                <a:latin typeface="+mj-lt"/>
                <a:ea typeface="楷体_GB2312" pitchFamily="49" charset="-122"/>
                <a:cs typeface="+mn-cs"/>
              </a:rPr>
              <a:t>)={ ), # }</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panose="05000000000000000000" pitchFamily="2" charset="2"/>
              <a:buNone/>
              <a:defRPr/>
            </a:pPr>
            <a:r>
              <a:rPr kumimoji="0" lang="en-US" altLang="zh-CN" sz="1800" b="0" i="0" u="none" strike="noStrike" kern="1200" cap="none" spc="0" normalizeH="0" baseline="0" noProof="0" dirty="0">
                <a:ln>
                  <a:noFill/>
                </a:ln>
                <a:solidFill>
                  <a:srgbClr val="0000CC"/>
                </a:solidFill>
                <a:effectLst/>
                <a:uLnTx/>
                <a:uFillTx/>
                <a:latin typeface="+mj-lt"/>
                <a:ea typeface="楷体_GB2312" pitchFamily="49" charset="-122"/>
                <a:cs typeface="+mn-cs"/>
              </a:rPr>
              <a:t>FIRST(T) ={ (,  i }	FOLLOW(T) ={ +, ), # }</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panose="05000000000000000000" pitchFamily="2" charset="2"/>
              <a:buNone/>
              <a:defRPr/>
            </a:pPr>
            <a:r>
              <a:rPr kumimoji="0" lang="en-US" altLang="zh-CN" sz="1800" b="0" i="0" u="none" strike="noStrike" kern="1200" cap="none" spc="0" normalizeH="0" baseline="0" noProof="0" dirty="0">
                <a:ln>
                  <a:noFill/>
                </a:ln>
                <a:solidFill>
                  <a:srgbClr val="0000CC"/>
                </a:solidFill>
                <a:effectLst/>
                <a:uLnTx/>
                <a:uFillTx/>
                <a:latin typeface="+mj-lt"/>
                <a:ea typeface="楷体_GB2312" pitchFamily="49" charset="-122"/>
                <a:cs typeface="+mn-cs"/>
              </a:rPr>
              <a:t>FIRST(T</a:t>
            </a:r>
            <a:r>
              <a:rPr kumimoji="0" lang="en-US" altLang="zh-CN" sz="1800" b="0"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1800" b="0" i="0" u="none" strike="noStrike" kern="1200" cap="none" spc="0" normalizeH="0" baseline="0" noProof="0" dirty="0">
                <a:ln>
                  <a:noFill/>
                </a:ln>
                <a:solidFill>
                  <a:srgbClr val="0000CC"/>
                </a:solidFill>
                <a:effectLst/>
                <a:uLnTx/>
                <a:uFillTx/>
                <a:latin typeface="+mj-lt"/>
                <a:ea typeface="楷体_GB2312" pitchFamily="49" charset="-122"/>
                <a:cs typeface="+mn-cs"/>
              </a:rPr>
              <a:t>)={ *,  </a:t>
            </a:r>
            <a:r>
              <a:rPr kumimoji="0" lang="en-US" altLang="zh-CN" sz="1800" b="0"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 </a:t>
            </a:r>
            <a:r>
              <a:rPr kumimoji="0" lang="en-US" altLang="zh-CN" sz="1800" b="0" i="0" u="none" strike="noStrike" kern="1200" cap="none" spc="0" normalizeH="0" baseline="0" noProof="0" dirty="0">
                <a:ln>
                  <a:noFill/>
                </a:ln>
                <a:solidFill>
                  <a:srgbClr val="0000CC"/>
                </a:solidFill>
                <a:effectLst/>
                <a:uLnTx/>
                <a:uFillTx/>
                <a:latin typeface="+mj-lt"/>
                <a:ea typeface="楷体_GB2312" pitchFamily="49" charset="-122"/>
                <a:cs typeface="+mn-cs"/>
              </a:rPr>
              <a:t>}	FOLLOW(T</a:t>
            </a:r>
            <a:r>
              <a:rPr kumimoji="0" lang="en-US" altLang="zh-CN" sz="1800" b="0"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1800" b="0" i="0" u="none" strike="noStrike" kern="1200" cap="none" spc="0" normalizeH="0" baseline="0" noProof="0" dirty="0">
                <a:ln>
                  <a:noFill/>
                </a:ln>
                <a:solidFill>
                  <a:srgbClr val="0000CC"/>
                </a:solidFill>
                <a:effectLst/>
                <a:uLnTx/>
                <a:uFillTx/>
                <a:latin typeface="+mj-lt"/>
                <a:ea typeface="楷体_GB2312" pitchFamily="49" charset="-122"/>
                <a:cs typeface="+mn-cs"/>
              </a:rPr>
              <a:t>)={ +, ), # }</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panose="05000000000000000000" pitchFamily="2" charset="2"/>
              <a:buNone/>
              <a:defRPr/>
            </a:pPr>
            <a:r>
              <a:rPr kumimoji="0" lang="en-US" altLang="zh-CN" sz="1800" b="0" i="0" u="none" strike="noStrike" kern="1200" cap="none" spc="0" normalizeH="0" baseline="0" noProof="0" dirty="0">
                <a:ln>
                  <a:noFill/>
                </a:ln>
                <a:solidFill>
                  <a:srgbClr val="0000CC"/>
                </a:solidFill>
                <a:effectLst/>
                <a:uLnTx/>
                <a:uFillTx/>
                <a:latin typeface="+mj-lt"/>
                <a:ea typeface="楷体_GB2312" pitchFamily="49" charset="-122"/>
                <a:cs typeface="+mn-cs"/>
              </a:rPr>
              <a:t>FIRST(F) ={ (, i }	FOLLOW(F) ={ *, +, ), #}</a:t>
            </a:r>
          </a:p>
          <a:p>
            <a:pPr marL="990600" marR="0" lvl="1" indent="-533400" algn="l" defTabSz="914400" rtl="0" eaLnBrk="0" fontAlgn="base" latinLnBrk="0" hangingPunct="0">
              <a:lnSpc>
                <a:spcPct val="95000"/>
              </a:lnSpc>
              <a:spcBef>
                <a:spcPts val="500"/>
              </a:spcBef>
              <a:spcAft>
                <a:spcPct val="0"/>
              </a:spcAft>
              <a:buClr>
                <a:schemeClr val="accent2"/>
              </a:buClr>
              <a:buSzPct val="76000"/>
              <a:buFont typeface="Wingdings" panose="05000000000000000000" pitchFamily="2" charset="2"/>
              <a:buNone/>
              <a:defRPr/>
            </a:pPr>
            <a:endParaRPr kumimoji="0" lang="en-US" altLang="zh-CN" sz="1400" b="1" i="0" u="none" strike="noStrike" kern="1200" cap="none" spc="0" normalizeH="0" baseline="0" noProof="0" dirty="0">
              <a:ln>
                <a:noFill/>
              </a:ln>
              <a:solidFill>
                <a:schemeClr val="tx2"/>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graphicFrame>
        <p:nvGraphicFramePr>
          <p:cNvPr id="2" name="表格 1"/>
          <p:cNvGraphicFramePr/>
          <p:nvPr>
            <p:custDataLst>
              <p:tags r:id="rId1"/>
            </p:custDataLst>
          </p:nvPr>
        </p:nvGraphicFramePr>
        <p:xfrm>
          <a:off x="663575" y="3936365"/>
          <a:ext cx="7885430" cy="2392680"/>
        </p:xfrm>
        <a:graphic>
          <a:graphicData uri="http://schemas.openxmlformats.org/drawingml/2006/table">
            <a:tbl>
              <a:tblPr firstRow="1" bandRow="1">
                <a:tableStyleId>{5940675A-B579-460E-94D1-54222C63F5DA}</a:tableStyleId>
              </a:tblPr>
              <a:tblGrid>
                <a:gridCol w="1126490">
                  <a:extLst>
                    <a:ext uri="{9D8B030D-6E8A-4147-A177-3AD203B41FA5}">
                      <a16:colId xmlns:a16="http://schemas.microsoft.com/office/drawing/2014/main" val="20000"/>
                    </a:ext>
                  </a:extLst>
                </a:gridCol>
                <a:gridCol w="1126490">
                  <a:extLst>
                    <a:ext uri="{9D8B030D-6E8A-4147-A177-3AD203B41FA5}">
                      <a16:colId xmlns:a16="http://schemas.microsoft.com/office/drawing/2014/main" val="20001"/>
                    </a:ext>
                  </a:extLst>
                </a:gridCol>
                <a:gridCol w="1126490">
                  <a:extLst>
                    <a:ext uri="{9D8B030D-6E8A-4147-A177-3AD203B41FA5}">
                      <a16:colId xmlns:a16="http://schemas.microsoft.com/office/drawing/2014/main" val="20002"/>
                    </a:ext>
                  </a:extLst>
                </a:gridCol>
                <a:gridCol w="1126490">
                  <a:extLst>
                    <a:ext uri="{9D8B030D-6E8A-4147-A177-3AD203B41FA5}">
                      <a16:colId xmlns:a16="http://schemas.microsoft.com/office/drawing/2014/main" val="20003"/>
                    </a:ext>
                  </a:extLst>
                </a:gridCol>
                <a:gridCol w="1126490">
                  <a:extLst>
                    <a:ext uri="{9D8B030D-6E8A-4147-A177-3AD203B41FA5}">
                      <a16:colId xmlns:a16="http://schemas.microsoft.com/office/drawing/2014/main" val="20004"/>
                    </a:ext>
                  </a:extLst>
                </a:gridCol>
                <a:gridCol w="1126490">
                  <a:extLst>
                    <a:ext uri="{9D8B030D-6E8A-4147-A177-3AD203B41FA5}">
                      <a16:colId xmlns:a16="http://schemas.microsoft.com/office/drawing/2014/main" val="20005"/>
                    </a:ext>
                  </a:extLst>
                </a:gridCol>
                <a:gridCol w="1126490">
                  <a:extLst>
                    <a:ext uri="{9D8B030D-6E8A-4147-A177-3AD203B41FA5}">
                      <a16:colId xmlns:a16="http://schemas.microsoft.com/office/drawing/2014/main" val="20006"/>
                    </a:ext>
                  </a:extLst>
                </a:gridCol>
              </a:tblGrid>
              <a:tr h="398780">
                <a:tc>
                  <a:txBody>
                    <a:bodyPr/>
                    <a:lstStyle/>
                    <a:p>
                      <a:pPr>
                        <a:buNone/>
                      </a:pPr>
                      <a:endParaRPr lang="zh-CN" altLang="en-US">
                        <a:latin typeface="Microsoft Sans Serif" panose="020B0604020202020204" charset="0"/>
                        <a:cs typeface="Microsoft Sans Serif" panose="020B0604020202020204" charset="0"/>
                      </a:endParaRPr>
                    </a:p>
                  </a:txBody>
                  <a:tcPr/>
                </a:tc>
                <a:tc>
                  <a:txBody>
                    <a:bodyPr/>
                    <a:lstStyle/>
                    <a:p>
                      <a:pPr>
                        <a:buNone/>
                      </a:pPr>
                      <a:r>
                        <a:rPr lang="en-US" altLang="zh-CN">
                          <a:latin typeface="Microsoft Sans Serif" panose="020B0604020202020204" charset="0"/>
                          <a:cs typeface="Microsoft Sans Serif" panose="020B0604020202020204" charset="0"/>
                        </a:rPr>
                        <a:t>i</a:t>
                      </a:r>
                    </a:p>
                  </a:txBody>
                  <a:tcPr/>
                </a:tc>
                <a:tc>
                  <a:txBody>
                    <a:bodyPr/>
                    <a:lstStyle/>
                    <a:p>
                      <a:pPr>
                        <a:buNone/>
                      </a:pPr>
                      <a:r>
                        <a:rPr lang="en-US" altLang="zh-CN">
                          <a:latin typeface="Microsoft Sans Serif" panose="020B0604020202020204" charset="0"/>
                          <a:cs typeface="Microsoft Sans Serif" panose="020B0604020202020204" charset="0"/>
                        </a:rPr>
                        <a:t>+</a:t>
                      </a:r>
                    </a:p>
                  </a:txBody>
                  <a:tcPr/>
                </a:tc>
                <a:tc>
                  <a:txBody>
                    <a:bodyPr/>
                    <a:lstStyle/>
                    <a:p>
                      <a:pPr>
                        <a:buNone/>
                      </a:pPr>
                      <a:r>
                        <a:rPr lang="en-US" altLang="zh-CN">
                          <a:latin typeface="Microsoft Sans Serif" panose="020B0604020202020204" charset="0"/>
                          <a:cs typeface="Microsoft Sans Serif" panose="020B0604020202020204" charset="0"/>
                        </a:rPr>
                        <a:t>*</a:t>
                      </a:r>
                    </a:p>
                  </a:txBody>
                  <a:tcPr/>
                </a:tc>
                <a:tc>
                  <a:txBody>
                    <a:bodyPr/>
                    <a:lstStyle/>
                    <a:p>
                      <a:pPr>
                        <a:buNone/>
                      </a:pPr>
                      <a:r>
                        <a:rPr lang="en-US" altLang="zh-CN">
                          <a:latin typeface="Microsoft Sans Serif" panose="020B0604020202020204" charset="0"/>
                          <a:cs typeface="Microsoft Sans Serif" panose="020B0604020202020204" charset="0"/>
                        </a:rPr>
                        <a:t>(</a:t>
                      </a:r>
                    </a:p>
                  </a:txBody>
                  <a:tcPr/>
                </a:tc>
                <a:tc>
                  <a:txBody>
                    <a:bodyPr/>
                    <a:lstStyle/>
                    <a:p>
                      <a:pPr>
                        <a:buNone/>
                      </a:pPr>
                      <a:r>
                        <a:rPr lang="en-US" altLang="zh-CN">
                          <a:latin typeface="Microsoft Sans Serif" panose="020B0604020202020204" charset="0"/>
                          <a:cs typeface="Microsoft Sans Serif" panose="020B0604020202020204" charset="0"/>
                        </a:rPr>
                        <a:t>)</a:t>
                      </a:r>
                    </a:p>
                  </a:txBody>
                  <a:tcPr/>
                </a:tc>
                <a:tc>
                  <a:txBody>
                    <a:bodyPr/>
                    <a:lstStyle/>
                    <a:p>
                      <a:pPr>
                        <a:buNone/>
                      </a:pPr>
                      <a:r>
                        <a:rPr lang="en-US" altLang="zh-CN">
                          <a:latin typeface="Microsoft Sans Serif" panose="020B0604020202020204" charset="0"/>
                          <a:cs typeface="Microsoft Sans Serif" panose="020B0604020202020204" charset="0"/>
                        </a:rPr>
                        <a:t>#</a:t>
                      </a:r>
                    </a:p>
                  </a:txBody>
                  <a:tcPr/>
                </a:tc>
                <a:extLst>
                  <a:ext uri="{0D108BD9-81ED-4DB2-BD59-A6C34878D82A}">
                    <a16:rowId xmlns:a16="http://schemas.microsoft.com/office/drawing/2014/main" val="10000"/>
                  </a:ext>
                </a:extLst>
              </a:tr>
              <a:tr h="398780">
                <a:tc>
                  <a:txBody>
                    <a:bodyPr/>
                    <a:lstStyle/>
                    <a:p>
                      <a:pPr>
                        <a:buNone/>
                      </a:pPr>
                      <a:r>
                        <a:rPr lang="en-US" altLang="zh-CN">
                          <a:latin typeface="Microsoft Sans Serif" panose="020B0604020202020204" charset="0"/>
                          <a:cs typeface="Microsoft Sans Serif" panose="020B0604020202020204" charset="0"/>
                        </a:rPr>
                        <a:t>E</a:t>
                      </a:r>
                    </a:p>
                  </a:txBody>
                  <a:tcPr/>
                </a:tc>
                <a:tc>
                  <a:txBody>
                    <a:bodyPr/>
                    <a:lstStyle/>
                    <a:p>
                      <a:pPr>
                        <a:buNone/>
                      </a:pPr>
                      <a:r>
                        <a:rPr lang="en-US" altLang="zh-CN">
                          <a:latin typeface="Microsoft Sans Serif" panose="020B0604020202020204" charset="0"/>
                          <a:cs typeface="Microsoft Sans Serif" panose="020B0604020202020204" charset="0"/>
                        </a:rPr>
                        <a:t>E→TE’</a:t>
                      </a:r>
                    </a:p>
                  </a:txBody>
                  <a:tcPr/>
                </a:tc>
                <a:tc>
                  <a:txBody>
                    <a:bodyPr/>
                    <a:lstStyle/>
                    <a:p>
                      <a:pPr>
                        <a:buNone/>
                      </a:pPr>
                      <a:endParaRPr lang="zh-CN" altLang="en-US">
                        <a:latin typeface="Microsoft Sans Serif" panose="020B0604020202020204" charset="0"/>
                        <a:cs typeface="Microsoft Sans Serif" panose="020B0604020202020204" charset="0"/>
                      </a:endParaRPr>
                    </a:p>
                  </a:txBody>
                  <a:tcPr/>
                </a:tc>
                <a:tc>
                  <a:txBody>
                    <a:bodyPr/>
                    <a:lstStyle/>
                    <a:p>
                      <a:pPr>
                        <a:buNone/>
                      </a:pPr>
                      <a:endParaRPr lang="zh-CN" altLang="en-US">
                        <a:latin typeface="Microsoft Sans Serif" panose="020B0604020202020204" charset="0"/>
                        <a:cs typeface="Microsoft Sans Serif" panose="020B0604020202020204" charset="0"/>
                      </a:endParaRPr>
                    </a:p>
                  </a:txBody>
                  <a:tcPr/>
                </a:tc>
                <a:tc>
                  <a:txBody>
                    <a:bodyPr/>
                    <a:lstStyle/>
                    <a:p>
                      <a:pPr>
                        <a:buNone/>
                      </a:pPr>
                      <a:r>
                        <a:rPr lang="en-US" altLang="zh-CN">
                          <a:latin typeface="Microsoft Sans Serif" panose="020B0604020202020204" charset="0"/>
                          <a:cs typeface="Microsoft Sans Serif" panose="020B0604020202020204" charset="0"/>
                          <a:sym typeface="+mn-ea"/>
                        </a:rPr>
                        <a:t>E→TE’</a:t>
                      </a:r>
                      <a:endParaRPr lang="zh-CN" altLang="en-US">
                        <a:latin typeface="Microsoft Sans Serif" panose="020B0604020202020204" charset="0"/>
                        <a:cs typeface="Microsoft Sans Serif" panose="020B0604020202020204" charset="0"/>
                      </a:endParaRPr>
                    </a:p>
                  </a:txBody>
                  <a:tcPr/>
                </a:tc>
                <a:tc>
                  <a:txBody>
                    <a:bodyPr/>
                    <a:lstStyle/>
                    <a:p>
                      <a:pPr>
                        <a:buNone/>
                      </a:pPr>
                      <a:endParaRPr lang="en-US" altLang="zh-CN">
                        <a:latin typeface="Microsoft Sans Serif" panose="020B0604020202020204" charset="0"/>
                        <a:cs typeface="Microsoft Sans Serif" panose="020B0604020202020204" charset="0"/>
                      </a:endParaRPr>
                    </a:p>
                  </a:txBody>
                  <a:tcPr/>
                </a:tc>
                <a:tc>
                  <a:txBody>
                    <a:bodyPr/>
                    <a:lstStyle/>
                    <a:p>
                      <a:pPr>
                        <a:buNone/>
                      </a:pPr>
                      <a:endParaRPr lang="en-US" altLang="zh-CN">
                        <a:latin typeface="Microsoft Sans Serif" panose="020B0604020202020204" charset="0"/>
                        <a:cs typeface="Microsoft Sans Serif" panose="020B0604020202020204" charset="0"/>
                      </a:endParaRPr>
                    </a:p>
                  </a:txBody>
                  <a:tcPr/>
                </a:tc>
                <a:extLst>
                  <a:ext uri="{0D108BD9-81ED-4DB2-BD59-A6C34878D82A}">
                    <a16:rowId xmlns:a16="http://schemas.microsoft.com/office/drawing/2014/main" val="10001"/>
                  </a:ext>
                </a:extLst>
              </a:tr>
              <a:tr h="398780">
                <a:tc>
                  <a:txBody>
                    <a:bodyPr/>
                    <a:lstStyle/>
                    <a:p>
                      <a:pPr>
                        <a:buNone/>
                      </a:pPr>
                      <a:r>
                        <a:rPr lang="en-US" altLang="zh-CN">
                          <a:latin typeface="Microsoft Sans Serif" panose="020B0604020202020204" charset="0"/>
                          <a:cs typeface="Microsoft Sans Serif" panose="020B0604020202020204" charset="0"/>
                        </a:rPr>
                        <a:t>E’</a:t>
                      </a:r>
                    </a:p>
                  </a:txBody>
                  <a:tcPr/>
                </a:tc>
                <a:tc>
                  <a:txBody>
                    <a:bodyPr/>
                    <a:lstStyle/>
                    <a:p>
                      <a:pPr>
                        <a:buNone/>
                      </a:pPr>
                      <a:endParaRPr lang="zh-CN" altLang="en-US">
                        <a:latin typeface="Microsoft Sans Serif" panose="020B0604020202020204" charset="0"/>
                        <a:cs typeface="Microsoft Sans Serif" panose="020B0604020202020204" charset="0"/>
                      </a:endParaRPr>
                    </a:p>
                  </a:txBody>
                  <a:tcPr/>
                </a:tc>
                <a:tc>
                  <a:txBody>
                    <a:bodyPr/>
                    <a:lstStyle/>
                    <a:p>
                      <a:pPr>
                        <a:buNone/>
                      </a:pPr>
                      <a:r>
                        <a:rPr lang="en-US" altLang="zh-CN">
                          <a:latin typeface="Microsoft Sans Serif" panose="020B0604020202020204" charset="0"/>
                          <a:cs typeface="Microsoft Sans Serif" panose="020B0604020202020204" charset="0"/>
                          <a:sym typeface="+mn-ea"/>
                        </a:rPr>
                        <a:t>E’→+TE’</a:t>
                      </a:r>
                      <a:endParaRPr lang="en-US" altLang="zh-CN">
                        <a:latin typeface="Microsoft Sans Serif" panose="020B0604020202020204" charset="0"/>
                        <a:cs typeface="Microsoft Sans Serif" panose="020B0604020202020204" charset="0"/>
                      </a:endParaRPr>
                    </a:p>
                  </a:txBody>
                  <a:tcPr/>
                </a:tc>
                <a:tc>
                  <a:txBody>
                    <a:bodyPr/>
                    <a:lstStyle/>
                    <a:p>
                      <a:pPr>
                        <a:buNone/>
                      </a:pPr>
                      <a:endParaRPr lang="zh-CN" altLang="en-US">
                        <a:latin typeface="Microsoft Sans Serif" panose="020B0604020202020204" charset="0"/>
                        <a:cs typeface="Microsoft Sans Serif" panose="020B0604020202020204" charset="0"/>
                      </a:endParaRPr>
                    </a:p>
                  </a:txBody>
                  <a:tcPr/>
                </a:tc>
                <a:tc>
                  <a:txBody>
                    <a:bodyPr/>
                    <a:lstStyle/>
                    <a:p>
                      <a:pPr>
                        <a:buNone/>
                      </a:pPr>
                      <a:endParaRPr lang="zh-CN" altLang="en-US">
                        <a:latin typeface="Microsoft Sans Serif" panose="020B0604020202020204" charset="0"/>
                        <a:cs typeface="Microsoft Sans Serif" panose="020B0604020202020204" charset="0"/>
                      </a:endParaRPr>
                    </a:p>
                  </a:txBody>
                  <a:tcPr/>
                </a:tc>
                <a:tc>
                  <a:txBody>
                    <a:bodyPr/>
                    <a:lstStyle/>
                    <a:p>
                      <a:pPr>
                        <a:buNone/>
                      </a:pPr>
                      <a:r>
                        <a:rPr lang="en-US" altLang="zh-CN">
                          <a:solidFill>
                            <a:srgbClr val="FF0000"/>
                          </a:solidFill>
                          <a:latin typeface="Microsoft Sans Serif" panose="020B0604020202020204" charset="0"/>
                          <a:cs typeface="Microsoft Sans Serif" panose="020B0604020202020204" charset="0"/>
                        </a:rPr>
                        <a:t>E’</a:t>
                      </a:r>
                      <a:r>
                        <a:rPr lang="en-US" altLang="zh-CN">
                          <a:solidFill>
                            <a:srgbClr val="FF0000"/>
                          </a:solidFill>
                          <a:latin typeface="Microsoft Sans Serif" panose="020B0604020202020204" charset="0"/>
                          <a:cs typeface="Microsoft Sans Serif" panose="020B0604020202020204" charset="0"/>
                          <a:sym typeface="+mn-ea"/>
                        </a:rPr>
                        <a:t>→ε</a:t>
                      </a:r>
                    </a:p>
                  </a:txBody>
                  <a:tcPr/>
                </a:tc>
                <a:tc>
                  <a:txBody>
                    <a:bodyPr/>
                    <a:lstStyle/>
                    <a:p>
                      <a:pPr>
                        <a:buNone/>
                      </a:pPr>
                      <a:r>
                        <a:rPr lang="en-US" altLang="zh-CN">
                          <a:solidFill>
                            <a:srgbClr val="FF0000"/>
                          </a:solidFill>
                          <a:latin typeface="Microsoft Sans Serif" panose="020B0604020202020204" charset="0"/>
                          <a:cs typeface="Microsoft Sans Serif" panose="020B0604020202020204" charset="0"/>
                          <a:sym typeface="+mn-ea"/>
                        </a:rPr>
                        <a:t>E’→ε</a:t>
                      </a:r>
                    </a:p>
                  </a:txBody>
                  <a:tcPr/>
                </a:tc>
                <a:extLst>
                  <a:ext uri="{0D108BD9-81ED-4DB2-BD59-A6C34878D82A}">
                    <a16:rowId xmlns:a16="http://schemas.microsoft.com/office/drawing/2014/main" val="10002"/>
                  </a:ext>
                </a:extLst>
              </a:tr>
              <a:tr h="398780">
                <a:tc>
                  <a:txBody>
                    <a:bodyPr/>
                    <a:lstStyle/>
                    <a:p>
                      <a:pPr>
                        <a:buNone/>
                      </a:pPr>
                      <a:r>
                        <a:rPr lang="en-US" altLang="zh-CN">
                          <a:latin typeface="Microsoft Sans Serif" panose="020B0604020202020204" charset="0"/>
                          <a:cs typeface="Microsoft Sans Serif" panose="020B0604020202020204" charset="0"/>
                        </a:rPr>
                        <a:t>T</a:t>
                      </a:r>
                    </a:p>
                  </a:txBody>
                  <a:tcPr/>
                </a:tc>
                <a:tc>
                  <a:txBody>
                    <a:bodyPr/>
                    <a:lstStyle/>
                    <a:p>
                      <a:pPr>
                        <a:buNone/>
                      </a:pPr>
                      <a:r>
                        <a:rPr lang="en-US" altLang="zh-CN">
                          <a:latin typeface="Microsoft Sans Serif" panose="020B0604020202020204" charset="0"/>
                          <a:cs typeface="Microsoft Sans Serif" panose="020B0604020202020204" charset="0"/>
                        </a:rPr>
                        <a:t>T</a:t>
                      </a:r>
                      <a:r>
                        <a:rPr lang="en-US" altLang="zh-CN">
                          <a:latin typeface="Microsoft Sans Serif" panose="020B0604020202020204" charset="0"/>
                          <a:cs typeface="Microsoft Sans Serif" panose="020B0604020202020204" charset="0"/>
                          <a:sym typeface="+mn-ea"/>
                        </a:rPr>
                        <a:t>→FT’</a:t>
                      </a:r>
                      <a:endParaRPr lang="en-US" altLang="zh-CN">
                        <a:latin typeface="Microsoft Sans Serif" panose="020B0604020202020204" charset="0"/>
                        <a:cs typeface="Microsoft Sans Serif" panose="020B0604020202020204" charset="0"/>
                      </a:endParaRPr>
                    </a:p>
                  </a:txBody>
                  <a:tcPr/>
                </a:tc>
                <a:tc>
                  <a:txBody>
                    <a:bodyPr/>
                    <a:lstStyle/>
                    <a:p>
                      <a:pPr>
                        <a:buNone/>
                      </a:pPr>
                      <a:endParaRPr lang="en-US" altLang="zh-CN">
                        <a:latin typeface="Microsoft Sans Serif" panose="020B0604020202020204" charset="0"/>
                        <a:cs typeface="Microsoft Sans Serif" panose="020B0604020202020204" charset="0"/>
                      </a:endParaRPr>
                    </a:p>
                  </a:txBody>
                  <a:tcPr/>
                </a:tc>
                <a:tc>
                  <a:txBody>
                    <a:bodyPr/>
                    <a:lstStyle/>
                    <a:p>
                      <a:pPr>
                        <a:buNone/>
                      </a:pPr>
                      <a:endParaRPr lang="zh-CN" altLang="en-US">
                        <a:latin typeface="Microsoft Sans Serif" panose="020B0604020202020204" charset="0"/>
                        <a:cs typeface="Microsoft Sans Serif" panose="020B0604020202020204" charset="0"/>
                      </a:endParaRPr>
                    </a:p>
                  </a:txBody>
                  <a:tcPr/>
                </a:tc>
                <a:tc>
                  <a:txBody>
                    <a:bodyPr/>
                    <a:lstStyle/>
                    <a:p>
                      <a:pPr>
                        <a:buNone/>
                      </a:pPr>
                      <a:r>
                        <a:rPr lang="en-US" altLang="zh-CN">
                          <a:latin typeface="Microsoft Sans Serif" panose="020B0604020202020204" charset="0"/>
                          <a:cs typeface="Microsoft Sans Serif" panose="020B0604020202020204" charset="0"/>
                        </a:rPr>
                        <a:t>T</a:t>
                      </a:r>
                      <a:r>
                        <a:rPr lang="en-US" altLang="zh-CN">
                          <a:latin typeface="Microsoft Sans Serif" panose="020B0604020202020204" charset="0"/>
                          <a:cs typeface="Microsoft Sans Serif" panose="020B0604020202020204" charset="0"/>
                          <a:sym typeface="+mn-ea"/>
                        </a:rPr>
                        <a:t>→FT’</a:t>
                      </a:r>
                      <a:endParaRPr lang="en-US" altLang="zh-CN">
                        <a:latin typeface="Microsoft Sans Serif" panose="020B0604020202020204" charset="0"/>
                        <a:cs typeface="Microsoft Sans Serif" panose="020B0604020202020204" charset="0"/>
                      </a:endParaRPr>
                    </a:p>
                  </a:txBody>
                  <a:tcPr/>
                </a:tc>
                <a:tc>
                  <a:txBody>
                    <a:bodyPr/>
                    <a:lstStyle/>
                    <a:p>
                      <a:pPr>
                        <a:buNone/>
                      </a:pPr>
                      <a:endParaRPr lang="en-US" altLang="zh-CN">
                        <a:latin typeface="Microsoft Sans Serif" panose="020B0604020202020204" charset="0"/>
                        <a:cs typeface="Microsoft Sans Serif" panose="020B0604020202020204" charset="0"/>
                      </a:endParaRPr>
                    </a:p>
                  </a:txBody>
                  <a:tcPr/>
                </a:tc>
                <a:tc>
                  <a:txBody>
                    <a:bodyPr/>
                    <a:lstStyle/>
                    <a:p>
                      <a:pPr>
                        <a:buNone/>
                      </a:pPr>
                      <a:endParaRPr lang="en-US" altLang="zh-CN">
                        <a:latin typeface="Microsoft Sans Serif" panose="020B0604020202020204" charset="0"/>
                        <a:cs typeface="Microsoft Sans Serif" panose="020B0604020202020204" charset="0"/>
                        <a:sym typeface="+mn-ea"/>
                      </a:endParaRPr>
                    </a:p>
                  </a:txBody>
                  <a:tcPr/>
                </a:tc>
                <a:extLst>
                  <a:ext uri="{0D108BD9-81ED-4DB2-BD59-A6C34878D82A}">
                    <a16:rowId xmlns:a16="http://schemas.microsoft.com/office/drawing/2014/main" val="10003"/>
                  </a:ext>
                </a:extLst>
              </a:tr>
              <a:tr h="398780">
                <a:tc>
                  <a:txBody>
                    <a:bodyPr/>
                    <a:lstStyle/>
                    <a:p>
                      <a:pPr>
                        <a:buNone/>
                      </a:pPr>
                      <a:r>
                        <a:rPr lang="en-US" altLang="zh-CN">
                          <a:latin typeface="Microsoft Sans Serif" panose="020B0604020202020204" charset="0"/>
                          <a:cs typeface="Microsoft Sans Serif" panose="020B0604020202020204" charset="0"/>
                        </a:rPr>
                        <a:t>T’</a:t>
                      </a:r>
                    </a:p>
                  </a:txBody>
                  <a:tcPr/>
                </a:tc>
                <a:tc>
                  <a:txBody>
                    <a:bodyPr/>
                    <a:lstStyle/>
                    <a:p>
                      <a:pPr>
                        <a:buNone/>
                      </a:pPr>
                      <a:endParaRPr lang="zh-CN" altLang="en-US">
                        <a:latin typeface="Microsoft Sans Serif" panose="020B0604020202020204" charset="0"/>
                        <a:cs typeface="Microsoft Sans Serif" panose="020B0604020202020204" charset="0"/>
                      </a:endParaRPr>
                    </a:p>
                  </a:txBody>
                  <a:tcPr/>
                </a:tc>
                <a:tc>
                  <a:txBody>
                    <a:bodyPr/>
                    <a:lstStyle/>
                    <a:p>
                      <a:pPr>
                        <a:buNone/>
                      </a:pPr>
                      <a:r>
                        <a:rPr lang="en-US" altLang="zh-CN">
                          <a:solidFill>
                            <a:srgbClr val="FF0000"/>
                          </a:solidFill>
                          <a:latin typeface="Microsoft Sans Serif" panose="020B0604020202020204" charset="0"/>
                          <a:cs typeface="Microsoft Sans Serif" panose="020B0604020202020204" charset="0"/>
                        </a:rPr>
                        <a:t>T’</a:t>
                      </a:r>
                      <a:r>
                        <a:rPr lang="en-US" altLang="zh-CN">
                          <a:solidFill>
                            <a:srgbClr val="FF0000"/>
                          </a:solidFill>
                          <a:latin typeface="Microsoft Sans Serif" panose="020B0604020202020204" charset="0"/>
                          <a:cs typeface="Microsoft Sans Serif" panose="020B0604020202020204" charset="0"/>
                          <a:sym typeface="+mn-ea"/>
                        </a:rPr>
                        <a:t>→ε</a:t>
                      </a:r>
                    </a:p>
                  </a:txBody>
                  <a:tcPr/>
                </a:tc>
                <a:tc>
                  <a:txBody>
                    <a:bodyPr/>
                    <a:lstStyle/>
                    <a:p>
                      <a:pPr>
                        <a:buNone/>
                      </a:pPr>
                      <a:r>
                        <a:rPr lang="en-US" altLang="zh-CN">
                          <a:latin typeface="Microsoft Sans Serif" panose="020B0604020202020204" charset="0"/>
                          <a:cs typeface="Microsoft Sans Serif" panose="020B0604020202020204" charset="0"/>
                        </a:rPr>
                        <a:t>T’</a:t>
                      </a:r>
                      <a:r>
                        <a:rPr lang="en-US" altLang="zh-CN">
                          <a:latin typeface="Microsoft Sans Serif" panose="020B0604020202020204" charset="0"/>
                          <a:cs typeface="Microsoft Sans Serif" panose="020B0604020202020204" charset="0"/>
                          <a:sym typeface="+mn-ea"/>
                        </a:rPr>
                        <a:t>→*FT’</a:t>
                      </a:r>
                      <a:endParaRPr lang="en-US" altLang="zh-CN">
                        <a:latin typeface="Microsoft Sans Serif" panose="020B0604020202020204" charset="0"/>
                        <a:cs typeface="Microsoft Sans Serif" panose="020B0604020202020204" charset="0"/>
                      </a:endParaRPr>
                    </a:p>
                  </a:txBody>
                  <a:tcPr/>
                </a:tc>
                <a:tc>
                  <a:txBody>
                    <a:bodyPr/>
                    <a:lstStyle/>
                    <a:p>
                      <a:pPr>
                        <a:buNone/>
                      </a:pPr>
                      <a:endParaRPr lang="zh-CN" altLang="en-US">
                        <a:latin typeface="Microsoft Sans Serif" panose="020B0604020202020204" charset="0"/>
                        <a:cs typeface="Microsoft Sans Serif" panose="020B0604020202020204" charset="0"/>
                      </a:endParaRPr>
                    </a:p>
                  </a:txBody>
                  <a:tcPr/>
                </a:tc>
                <a:tc>
                  <a:txBody>
                    <a:bodyPr/>
                    <a:lstStyle/>
                    <a:p>
                      <a:pPr>
                        <a:buNone/>
                      </a:pPr>
                      <a:r>
                        <a:rPr lang="en-US" altLang="zh-CN">
                          <a:solidFill>
                            <a:srgbClr val="FF0000"/>
                          </a:solidFill>
                          <a:latin typeface="Microsoft Sans Serif" panose="020B0604020202020204" charset="0"/>
                          <a:cs typeface="Microsoft Sans Serif" panose="020B0604020202020204" charset="0"/>
                        </a:rPr>
                        <a:t>T’</a:t>
                      </a:r>
                      <a:r>
                        <a:rPr lang="en-US" altLang="zh-CN">
                          <a:solidFill>
                            <a:srgbClr val="FF0000"/>
                          </a:solidFill>
                          <a:latin typeface="Microsoft Sans Serif" panose="020B0604020202020204" charset="0"/>
                          <a:cs typeface="Microsoft Sans Serif" panose="020B0604020202020204" charset="0"/>
                          <a:sym typeface="+mn-ea"/>
                        </a:rPr>
                        <a:t>→ε</a:t>
                      </a:r>
                    </a:p>
                  </a:txBody>
                  <a:tcPr/>
                </a:tc>
                <a:tc>
                  <a:txBody>
                    <a:bodyPr/>
                    <a:lstStyle/>
                    <a:p>
                      <a:pPr>
                        <a:buNone/>
                      </a:pPr>
                      <a:r>
                        <a:rPr lang="en-US" altLang="zh-CN">
                          <a:solidFill>
                            <a:srgbClr val="FF0000"/>
                          </a:solidFill>
                          <a:latin typeface="Microsoft Sans Serif" panose="020B0604020202020204" charset="0"/>
                          <a:cs typeface="Microsoft Sans Serif" panose="020B0604020202020204" charset="0"/>
                        </a:rPr>
                        <a:t>T’</a:t>
                      </a:r>
                      <a:r>
                        <a:rPr lang="en-US" altLang="zh-CN">
                          <a:solidFill>
                            <a:srgbClr val="FF0000"/>
                          </a:solidFill>
                          <a:latin typeface="Microsoft Sans Serif" panose="020B0604020202020204" charset="0"/>
                          <a:cs typeface="Microsoft Sans Serif" panose="020B0604020202020204" charset="0"/>
                          <a:sym typeface="+mn-ea"/>
                        </a:rPr>
                        <a:t>→ε</a:t>
                      </a:r>
                    </a:p>
                  </a:txBody>
                  <a:tcPr/>
                </a:tc>
                <a:extLst>
                  <a:ext uri="{0D108BD9-81ED-4DB2-BD59-A6C34878D82A}">
                    <a16:rowId xmlns:a16="http://schemas.microsoft.com/office/drawing/2014/main" val="10004"/>
                  </a:ext>
                </a:extLst>
              </a:tr>
              <a:tr h="398780">
                <a:tc>
                  <a:txBody>
                    <a:bodyPr/>
                    <a:lstStyle/>
                    <a:p>
                      <a:pPr>
                        <a:buNone/>
                      </a:pPr>
                      <a:r>
                        <a:rPr lang="en-US" altLang="zh-CN">
                          <a:latin typeface="Microsoft Sans Serif" panose="020B0604020202020204" charset="0"/>
                          <a:cs typeface="Microsoft Sans Serif" panose="020B0604020202020204" charset="0"/>
                        </a:rPr>
                        <a:t>F</a:t>
                      </a:r>
                    </a:p>
                  </a:txBody>
                  <a:tcPr/>
                </a:tc>
                <a:tc>
                  <a:txBody>
                    <a:bodyPr/>
                    <a:lstStyle/>
                    <a:p>
                      <a:pPr>
                        <a:buNone/>
                      </a:pPr>
                      <a:r>
                        <a:rPr lang="en-US" altLang="zh-CN">
                          <a:latin typeface="Microsoft Sans Serif" panose="020B0604020202020204" charset="0"/>
                          <a:cs typeface="Microsoft Sans Serif" panose="020B0604020202020204" charset="0"/>
                        </a:rPr>
                        <a:t>F</a:t>
                      </a:r>
                      <a:r>
                        <a:rPr lang="en-US" altLang="zh-CN">
                          <a:latin typeface="Microsoft Sans Serif" panose="020B0604020202020204" charset="0"/>
                          <a:cs typeface="Microsoft Sans Serif" panose="020B0604020202020204" charset="0"/>
                          <a:sym typeface="+mn-ea"/>
                        </a:rPr>
                        <a:t>→i</a:t>
                      </a:r>
                      <a:endParaRPr lang="en-US" altLang="zh-CN">
                        <a:latin typeface="Microsoft Sans Serif" panose="020B0604020202020204" charset="0"/>
                        <a:cs typeface="Microsoft Sans Serif" panose="020B0604020202020204" charset="0"/>
                      </a:endParaRPr>
                    </a:p>
                  </a:txBody>
                  <a:tcPr/>
                </a:tc>
                <a:tc>
                  <a:txBody>
                    <a:bodyPr/>
                    <a:lstStyle/>
                    <a:p>
                      <a:pPr>
                        <a:buNone/>
                      </a:pPr>
                      <a:endParaRPr lang="en-US" altLang="zh-CN">
                        <a:latin typeface="Microsoft Sans Serif" panose="020B0604020202020204" charset="0"/>
                        <a:cs typeface="Microsoft Sans Serif" panose="020B0604020202020204" charset="0"/>
                        <a:sym typeface="+mn-ea"/>
                      </a:endParaRPr>
                    </a:p>
                  </a:txBody>
                  <a:tcPr/>
                </a:tc>
                <a:tc>
                  <a:txBody>
                    <a:bodyPr/>
                    <a:lstStyle/>
                    <a:p>
                      <a:pPr>
                        <a:buNone/>
                      </a:pPr>
                      <a:endParaRPr lang="en-US" altLang="zh-CN">
                        <a:latin typeface="Microsoft Sans Serif" panose="020B0604020202020204" charset="0"/>
                        <a:cs typeface="Microsoft Sans Serif" panose="020B0604020202020204" charset="0"/>
                        <a:sym typeface="+mn-ea"/>
                      </a:endParaRPr>
                    </a:p>
                  </a:txBody>
                  <a:tcPr/>
                </a:tc>
                <a:tc>
                  <a:txBody>
                    <a:bodyPr/>
                    <a:lstStyle/>
                    <a:p>
                      <a:pPr>
                        <a:buNone/>
                      </a:pPr>
                      <a:r>
                        <a:rPr lang="en-US" altLang="zh-CN">
                          <a:latin typeface="Microsoft Sans Serif" panose="020B0604020202020204" charset="0"/>
                          <a:cs typeface="Microsoft Sans Serif" panose="020B0604020202020204" charset="0"/>
                          <a:sym typeface="+mn-ea"/>
                        </a:rPr>
                        <a:t>F→(E)</a:t>
                      </a:r>
                      <a:endParaRPr lang="zh-CN" altLang="en-US">
                        <a:latin typeface="Microsoft Sans Serif" panose="020B0604020202020204" charset="0"/>
                        <a:cs typeface="Microsoft Sans Serif" panose="020B0604020202020204" charset="0"/>
                      </a:endParaRPr>
                    </a:p>
                  </a:txBody>
                  <a:tcPr/>
                </a:tc>
                <a:tc>
                  <a:txBody>
                    <a:bodyPr/>
                    <a:lstStyle/>
                    <a:p>
                      <a:pPr>
                        <a:buNone/>
                      </a:pPr>
                      <a:endParaRPr lang="en-US" altLang="zh-CN">
                        <a:latin typeface="Microsoft Sans Serif" panose="020B0604020202020204" charset="0"/>
                        <a:cs typeface="Microsoft Sans Serif" panose="020B0604020202020204" charset="0"/>
                        <a:sym typeface="+mn-ea"/>
                      </a:endParaRPr>
                    </a:p>
                  </a:txBody>
                  <a:tcPr/>
                </a:tc>
                <a:tc>
                  <a:txBody>
                    <a:bodyPr/>
                    <a:lstStyle/>
                    <a:p>
                      <a:pPr>
                        <a:buNone/>
                      </a:pPr>
                      <a:endParaRPr lang="en-US" altLang="zh-CN">
                        <a:latin typeface="Microsoft Sans Serif" panose="020B0604020202020204" charset="0"/>
                        <a:cs typeface="Microsoft Sans Serif" panose="020B0604020202020204" charset="0"/>
                        <a:sym typeface="+mn-ea"/>
                      </a:endParaRP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Example</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1" lang="zh-CN" altLang="en-US" sz="2800" b="0" i="0" u="none" strike="noStrike" kern="1200" cap="none" spc="0" normalizeH="0" baseline="0" noProof="0" dirty="0">
                <a:ln>
                  <a:noFill/>
                </a:ln>
                <a:solidFill>
                  <a:srgbClr val="00823B"/>
                </a:solidFill>
                <a:effectLst/>
                <a:uLnTx/>
                <a:uFillTx/>
                <a:latin typeface="+mn-lt"/>
                <a:ea typeface="楷体_GB2312" pitchFamily="49" charset="-122"/>
                <a:cs typeface="+mn-cs"/>
              </a:rPr>
              <a:t>例</a:t>
            </a:r>
            <a:r>
              <a:rPr kumimoji="1" lang="en-US" altLang="zh-CN" sz="2800" b="0" i="0" u="none" strike="noStrike" kern="1200" cap="none" spc="0" normalizeH="0" baseline="0" noProof="0" dirty="0">
                <a:ln>
                  <a:noFill/>
                </a:ln>
                <a:solidFill>
                  <a:srgbClr val="00823B"/>
                </a:solidFill>
                <a:effectLst/>
                <a:uLnTx/>
                <a:uFillTx/>
                <a:latin typeface="+mn-lt"/>
                <a:ea typeface="楷体_GB2312" pitchFamily="49" charset="-122"/>
                <a:cs typeface="+mn-cs"/>
              </a:rPr>
              <a:t>14</a:t>
            </a:r>
            <a:r>
              <a:rPr kumimoji="1" lang="zh-CN" altLang="en-US" sz="2800" b="0" i="0" u="none" strike="noStrike" kern="1200" cap="none" spc="0" normalizeH="0" baseline="0" noProof="0" dirty="0">
                <a:ln>
                  <a:noFill/>
                </a:ln>
                <a:solidFill>
                  <a:srgbClr val="00823B"/>
                </a:solidFill>
                <a:effectLst/>
                <a:uLnTx/>
                <a:uFillTx/>
                <a:latin typeface="+mn-lt"/>
                <a:ea typeface="楷体_GB2312" pitchFamily="49" charset="-122"/>
                <a:cs typeface="+mn-cs"/>
              </a:rPr>
              <a:t> </a:t>
            </a:r>
            <a:r>
              <a:rPr kumimoji="1" lang="zh-CN" altLang="en-US" sz="2800" b="0" i="0" u="none" strike="noStrike" kern="1200" cap="none" spc="0" normalizeH="0" baseline="0" noProof="0" dirty="0">
                <a:ln>
                  <a:noFill/>
                </a:ln>
                <a:solidFill>
                  <a:schemeClr val="tx1"/>
                </a:solidFill>
                <a:effectLst/>
                <a:uLnTx/>
                <a:uFillTx/>
                <a:latin typeface="+mn-lt"/>
                <a:ea typeface="楷体_GB2312" pitchFamily="49" charset="-122"/>
                <a:cs typeface="+mn-cs"/>
              </a:rPr>
              <a:t>考察文法</a:t>
            </a:r>
            <a:r>
              <a:rPr kumimoji="1" lang="en-US" altLang="zh-CN" sz="2800" b="0" i="0" u="none" strike="noStrike" kern="1200" cap="none" spc="0" normalizeH="0" baseline="0" noProof="0" dirty="0">
                <a:ln>
                  <a:noFill/>
                </a:ln>
                <a:solidFill>
                  <a:schemeClr val="tx1"/>
                </a:solidFill>
                <a:effectLst/>
                <a:uLnTx/>
                <a:uFillTx/>
                <a:latin typeface="+mn-lt"/>
                <a:ea typeface="楷体_GB2312" pitchFamily="49" charset="-122"/>
                <a:cs typeface="+mn-cs"/>
              </a:rPr>
              <a:t>G</a:t>
            </a:r>
            <a:r>
              <a:rPr kumimoji="1" lang="zh-CN" altLang="en-US" sz="2800" b="0" i="0" u="none" strike="noStrike" kern="1200" cap="none" spc="0" normalizeH="0" baseline="0" noProof="0" dirty="0">
                <a:ln>
                  <a:noFill/>
                </a:ln>
                <a:solidFill>
                  <a:schemeClr val="tx1"/>
                </a:solidFill>
                <a:effectLst/>
                <a:uLnTx/>
                <a:uFillTx/>
                <a:latin typeface="+mn-lt"/>
                <a:ea typeface="楷体_GB2312" pitchFamily="49" charset="-122"/>
                <a:cs typeface="+mn-cs"/>
              </a:rPr>
              <a:t>：</a:t>
            </a:r>
            <a:endParaRPr kumimoji="1" lang="en-US" altLang="zh-CN" sz="2800" b="0" i="0" u="none" strike="noStrike" kern="1200" cap="none" spc="0" normalizeH="0" baseline="0" noProof="0" dirty="0">
              <a:ln>
                <a:noFill/>
              </a:ln>
              <a:solidFill>
                <a:schemeClr val="tx1"/>
              </a:solidFill>
              <a:effectLst/>
              <a:uLnTx/>
              <a:uFillTx/>
              <a:latin typeface="+mn-lt"/>
              <a:ea typeface="楷体_GB2312" pitchFamily="49" charset="-122"/>
              <a:cs typeface="+mn-cs"/>
            </a:endParaRP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1" lang="en-US" altLang="zh-CN" sz="2400" b="1" i="0" u="none" strike="noStrike" kern="1200" cap="none" spc="0" normalizeH="0" baseline="0" noProof="0" dirty="0">
                <a:ln>
                  <a:noFill/>
                </a:ln>
                <a:solidFill>
                  <a:srgbClr val="F78507"/>
                </a:solidFill>
                <a:effectLst/>
                <a:uLnTx/>
                <a:uFillTx/>
                <a:latin typeface="+mn-lt"/>
                <a:ea typeface="楷体_GB2312" pitchFamily="49" charset="-122"/>
                <a:cs typeface="+mn-cs"/>
              </a:rPr>
              <a:t>			S → </a:t>
            </a:r>
            <a:r>
              <a:rPr kumimoji="1" lang="en-US" altLang="zh-CN" sz="2400" b="1" i="0" u="none" strike="noStrike" kern="1200" cap="none" spc="0" normalizeH="0" baseline="0" noProof="0" dirty="0" err="1">
                <a:ln>
                  <a:noFill/>
                </a:ln>
                <a:solidFill>
                  <a:srgbClr val="F78507"/>
                </a:solidFill>
                <a:effectLst/>
                <a:uLnTx/>
                <a:uFillTx/>
                <a:latin typeface="+mn-lt"/>
                <a:ea typeface="楷体_GB2312" pitchFamily="49" charset="-122"/>
                <a:cs typeface="+mn-cs"/>
              </a:rPr>
              <a:t>iCtS</a:t>
            </a:r>
            <a:r>
              <a:rPr kumimoji="1" lang="en-US" altLang="zh-CN" sz="2400" b="1" i="0" u="none" strike="noStrike" kern="1200" cap="none" spc="0" normalizeH="0" baseline="0" noProof="0" dirty="0">
                <a:ln>
                  <a:noFill/>
                </a:ln>
                <a:solidFill>
                  <a:srgbClr val="F78507"/>
                </a:solidFill>
                <a:effectLst/>
                <a:uLnTx/>
                <a:uFillTx/>
                <a:latin typeface="+mn-lt"/>
                <a:ea typeface="楷体_GB2312" pitchFamily="49" charset="-122"/>
                <a:cs typeface="+mn-cs"/>
              </a:rPr>
              <a:t> | </a:t>
            </a:r>
            <a:r>
              <a:rPr kumimoji="1" lang="en-US" altLang="zh-CN" sz="2400" b="1" i="0" u="none" strike="noStrike" kern="1200" cap="none" spc="0" normalizeH="0" baseline="0" noProof="0" dirty="0" err="1">
                <a:ln>
                  <a:noFill/>
                </a:ln>
                <a:solidFill>
                  <a:srgbClr val="F78507"/>
                </a:solidFill>
                <a:effectLst/>
                <a:uLnTx/>
                <a:uFillTx/>
                <a:latin typeface="+mn-lt"/>
                <a:ea typeface="楷体_GB2312" pitchFamily="49" charset="-122"/>
                <a:cs typeface="+mn-cs"/>
              </a:rPr>
              <a:t>iCtSeS</a:t>
            </a:r>
            <a:r>
              <a:rPr kumimoji="1" lang="en-US" altLang="zh-CN" sz="2400" b="1" i="0" u="none" strike="noStrike" kern="1200" cap="none" spc="0" normalizeH="0" baseline="0" noProof="0" dirty="0">
                <a:ln>
                  <a:noFill/>
                </a:ln>
                <a:solidFill>
                  <a:srgbClr val="F78507"/>
                </a:solidFill>
                <a:effectLst/>
                <a:uLnTx/>
                <a:uFillTx/>
                <a:latin typeface="+mn-lt"/>
                <a:ea typeface="楷体_GB2312" pitchFamily="49" charset="-122"/>
                <a:cs typeface="+mn-cs"/>
              </a:rPr>
              <a:t> | a </a:t>
            </a: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1" lang="en-US" altLang="zh-CN" sz="2400" b="1" i="0" u="none" strike="noStrike" kern="1200" cap="none" spc="0" normalizeH="0" baseline="0" noProof="0" dirty="0">
                <a:ln>
                  <a:noFill/>
                </a:ln>
                <a:solidFill>
                  <a:srgbClr val="F78507"/>
                </a:solidFill>
                <a:effectLst/>
                <a:uLnTx/>
                <a:uFillTx/>
                <a:latin typeface="+mn-lt"/>
                <a:ea typeface="楷体_GB2312" pitchFamily="49" charset="-122"/>
                <a:cs typeface="+mn-cs"/>
              </a:rPr>
              <a:t>			C → b </a:t>
            </a: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1" lang="zh-CN" altLang="en-US" sz="2400" b="0" i="0" u="none" strike="noStrike" kern="1200" cap="none" spc="0" normalizeH="0" baseline="0" noProof="0" dirty="0">
                <a:ln>
                  <a:noFill/>
                </a:ln>
                <a:solidFill>
                  <a:schemeClr val="tx1"/>
                </a:solidFill>
                <a:effectLst/>
                <a:uLnTx/>
                <a:uFillTx/>
                <a:latin typeface="+mn-lt"/>
                <a:ea typeface="楷体_GB2312" pitchFamily="49" charset="-122"/>
                <a:cs typeface="+mn-cs"/>
              </a:rPr>
              <a:t>提取公因式以后</a:t>
            </a:r>
            <a:endParaRPr kumimoji="1" lang="en-US" altLang="zh-CN" sz="2400" b="1" i="0" u="none" strike="noStrike" kern="1200" cap="none" spc="0" normalizeH="0" baseline="0" noProof="0" dirty="0">
              <a:ln>
                <a:noFill/>
              </a:ln>
              <a:solidFill>
                <a:srgbClr val="F78507"/>
              </a:solidFill>
              <a:effectLst/>
              <a:uLnTx/>
              <a:uFillTx/>
              <a:latin typeface="+mn-lt"/>
              <a:ea typeface="楷体_GB2312" pitchFamily="49" charset="-122"/>
              <a:cs typeface="+mn-cs"/>
            </a:endParaRPr>
          </a:p>
          <a:p>
            <a:pPr marL="274955" marR="0" lvl="1" indent="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None/>
              <a:defRPr/>
            </a:pPr>
            <a:r>
              <a:rPr kumimoji="1" lang="en-US" altLang="zh-CN" sz="2400" b="1" i="0" u="none" strike="noStrike" kern="1200" cap="none" spc="0" normalizeH="0" baseline="0" noProof="0" dirty="0">
                <a:ln>
                  <a:noFill/>
                </a:ln>
                <a:solidFill>
                  <a:srgbClr val="0000CC"/>
                </a:solidFill>
                <a:effectLst/>
                <a:uLnTx/>
                <a:uFillTx/>
                <a:latin typeface="+mn-lt"/>
                <a:ea typeface="楷体_GB2312" pitchFamily="49" charset="-122"/>
                <a:cs typeface="+mn-cs"/>
              </a:rPr>
              <a:t>			S → </a:t>
            </a:r>
            <a:r>
              <a:rPr kumimoji="1" lang="en-US" altLang="zh-CN" sz="2400" b="1" i="0" u="none" strike="noStrike" kern="1200" cap="none" spc="0" normalizeH="0" baseline="0" noProof="0" dirty="0" err="1">
                <a:ln>
                  <a:noFill/>
                </a:ln>
                <a:solidFill>
                  <a:srgbClr val="0000CC"/>
                </a:solidFill>
                <a:effectLst/>
                <a:uLnTx/>
                <a:uFillTx/>
                <a:latin typeface="+mn-lt"/>
                <a:ea typeface="楷体_GB2312" pitchFamily="49" charset="-122"/>
                <a:cs typeface="+mn-cs"/>
              </a:rPr>
              <a:t>iCtSS</a:t>
            </a:r>
            <a:r>
              <a:rPr kumimoji="1" lang="en-US" altLang="zh-CN" sz="2400" b="1" i="0" u="none" strike="noStrike" kern="1200" cap="none" spc="0" normalizeH="0" baseline="0" noProof="0" dirty="0">
                <a:ln>
                  <a:noFill/>
                </a:ln>
                <a:solidFill>
                  <a:srgbClr val="0000CC"/>
                </a:solidFill>
                <a:effectLst/>
                <a:uLnTx/>
                <a:uFillTx/>
                <a:latin typeface="+mn-lt"/>
                <a:ea typeface="楷体_GB2312" pitchFamily="49" charset="-122"/>
                <a:cs typeface="+mn-cs"/>
              </a:rPr>
              <a:t>' | a</a:t>
            </a:r>
          </a:p>
          <a:p>
            <a:pPr marL="274955" marR="0" lvl="1" indent="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None/>
              <a:defRPr/>
            </a:pPr>
            <a:r>
              <a:rPr kumimoji="1" lang="en-US" altLang="zh-CN" sz="2400" b="1" i="0" u="none" strike="noStrike" kern="1200" cap="none" spc="0" normalizeH="0" baseline="0" noProof="0" dirty="0">
                <a:ln>
                  <a:noFill/>
                </a:ln>
                <a:solidFill>
                  <a:srgbClr val="0000CC"/>
                </a:solidFill>
                <a:effectLst/>
                <a:uLnTx/>
                <a:uFillTx/>
                <a:latin typeface="+mn-lt"/>
                <a:ea typeface="楷体_GB2312" pitchFamily="49" charset="-122"/>
                <a:cs typeface="+mn-cs"/>
              </a:rPr>
              <a:t>			</a:t>
            </a:r>
            <a:r>
              <a:rPr kumimoji="1" lang="en-US" altLang="zh-CN" sz="2100" b="1" i="0" u="none" strike="noStrike" kern="1200" cap="none" spc="0" normalizeH="0" baseline="0" noProof="0" dirty="0">
                <a:ln>
                  <a:noFill/>
                </a:ln>
                <a:solidFill>
                  <a:srgbClr val="0000CC"/>
                </a:solidFill>
                <a:effectLst/>
                <a:uLnTx/>
                <a:uFillTx/>
                <a:latin typeface="+mn-lt"/>
                <a:ea typeface="楷体_GB2312" pitchFamily="49" charset="-122"/>
                <a:cs typeface="+mn-cs"/>
              </a:rPr>
              <a:t>S' →</a:t>
            </a:r>
            <a:r>
              <a:rPr kumimoji="1" lang="en-US" altLang="zh-CN" sz="2100" b="1" i="0" u="none" strike="noStrike" kern="1200" cap="none" spc="0" normalizeH="0" baseline="0" noProof="0" dirty="0" err="1">
                <a:ln>
                  <a:noFill/>
                </a:ln>
                <a:solidFill>
                  <a:srgbClr val="0000CC"/>
                </a:solidFill>
                <a:effectLst/>
                <a:uLnTx/>
                <a:uFillTx/>
                <a:latin typeface="+mn-lt"/>
                <a:ea typeface="楷体_GB2312" pitchFamily="49" charset="-122"/>
                <a:cs typeface="+mn-cs"/>
              </a:rPr>
              <a:t>eS</a:t>
            </a:r>
            <a:r>
              <a:rPr kumimoji="1" lang="en-US" altLang="zh-CN" sz="2100" b="1" i="0" u="none" strike="noStrike" kern="1200" cap="none" spc="0" normalizeH="0" baseline="0" noProof="0" dirty="0">
                <a:ln>
                  <a:noFill/>
                </a:ln>
                <a:solidFill>
                  <a:srgbClr val="0000CC"/>
                </a:solidFill>
                <a:effectLst/>
                <a:uLnTx/>
                <a:uFillTx/>
                <a:latin typeface="+mn-lt"/>
                <a:ea typeface="楷体_GB2312" pitchFamily="49" charset="-122"/>
                <a:cs typeface="+mn-cs"/>
              </a:rPr>
              <a:t> |ε </a:t>
            </a:r>
          </a:p>
          <a:p>
            <a:pPr marL="274955" marR="0" lvl="1" indent="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None/>
              <a:defRPr/>
            </a:pPr>
            <a:r>
              <a:rPr kumimoji="1" lang="en-US" altLang="zh-CN" sz="2100" b="1" i="0" u="none" strike="noStrike" kern="1200" cap="none" spc="0" normalizeH="0" baseline="0" noProof="0" dirty="0">
                <a:ln>
                  <a:noFill/>
                </a:ln>
                <a:solidFill>
                  <a:srgbClr val="0000CC"/>
                </a:solidFill>
                <a:effectLst/>
                <a:uLnTx/>
                <a:uFillTx/>
                <a:latin typeface="+mn-lt"/>
                <a:ea typeface="楷体_GB2312" pitchFamily="49" charset="-122"/>
                <a:cs typeface="+mn-cs"/>
              </a:rPr>
              <a:t>			</a:t>
            </a:r>
            <a:r>
              <a:rPr kumimoji="1" lang="en-US" altLang="zh-CN" sz="2400" b="1" i="0" u="none" strike="noStrike" kern="1200" cap="none" spc="0" normalizeH="0" baseline="0" noProof="0" dirty="0">
                <a:ln>
                  <a:noFill/>
                </a:ln>
                <a:solidFill>
                  <a:srgbClr val="0000CC"/>
                </a:solidFill>
                <a:effectLst/>
                <a:uLnTx/>
                <a:uFillTx/>
                <a:latin typeface="+mn-lt"/>
                <a:ea typeface="楷体_GB2312" pitchFamily="49" charset="-122"/>
                <a:cs typeface="+mn-cs"/>
              </a:rPr>
              <a:t>C → b</a:t>
            </a:r>
            <a:endParaRPr kumimoji="0" lang="en-US" altLang="zh-CN" sz="2400" b="0" i="0" u="none" strike="noStrike" kern="1200" cap="none" spc="0" normalizeH="0" baseline="0" noProof="0" dirty="0">
              <a:ln>
                <a:noFill/>
              </a:ln>
              <a:solidFill>
                <a:schemeClr val="tx2"/>
              </a:solidFill>
              <a:effectLst/>
              <a:uLnTx/>
              <a:uFillTx/>
              <a:latin typeface="+mn-lt"/>
              <a:ea typeface="楷体_GB2312" pitchFamily="49" charset="-122"/>
              <a:cs typeface="+mn-cs"/>
            </a:endParaRP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endParaRPr kumimoji="1" lang="en-US" altLang="zh-CN" sz="2400" b="1" i="0" u="none" strike="noStrike" kern="1200" cap="none" spc="0" normalizeH="0" baseline="0" noProof="0" dirty="0">
              <a:ln>
                <a:noFill/>
              </a:ln>
              <a:solidFill>
                <a:srgbClr val="F78507"/>
              </a:solidFill>
              <a:effectLst/>
              <a:uLnTx/>
              <a:uFillTx/>
              <a:latin typeface="+mn-lt"/>
              <a:ea typeface="楷体_GB2312" pitchFamily="49" charset="-122"/>
              <a:cs typeface="+mn-cs"/>
            </a:endParaRP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计算</a:t>
            </a: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FIRST,  FOLLOW</a:t>
            </a:r>
            <a:r>
              <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集</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70660"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2024/4/6</a:t>
            </a:fld>
            <a:endParaRPr lang="zh-TW" altLang="en-US" sz="1400" dirty="0">
              <a:solidFill>
                <a:schemeClr val="tx2"/>
              </a:solidFill>
            </a:endParaRPr>
          </a:p>
        </p:txBody>
      </p:sp>
      <p:sp>
        <p:nvSpPr>
          <p:cNvPr id="70661"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64</a:t>
            </a:fld>
            <a:endParaRPr lang="zh-TW" altLang="en-US" sz="1400" dirty="0">
              <a:solidFill>
                <a:schemeClr val="tx2"/>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Example</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1" lang="zh-CN" altLang="en-US" sz="2800" b="0" i="0" u="none" strike="noStrike" kern="1200" cap="none" spc="0" normalizeH="0" baseline="0" noProof="0" dirty="0">
                <a:ln>
                  <a:noFill/>
                </a:ln>
                <a:solidFill>
                  <a:srgbClr val="00823B"/>
                </a:solidFill>
                <a:effectLst/>
                <a:uLnTx/>
                <a:uFillTx/>
                <a:latin typeface="+mn-lt"/>
                <a:ea typeface="楷体_GB2312" pitchFamily="49" charset="-122"/>
                <a:cs typeface="+mn-cs"/>
              </a:rPr>
              <a:t>例</a:t>
            </a:r>
            <a:r>
              <a:rPr kumimoji="1" lang="en-US" altLang="zh-CN" sz="2800" b="0" i="0" u="none" strike="noStrike" kern="1200" cap="none" spc="0" normalizeH="0" baseline="0" noProof="0" dirty="0">
                <a:ln>
                  <a:noFill/>
                </a:ln>
                <a:solidFill>
                  <a:srgbClr val="00823B"/>
                </a:solidFill>
                <a:effectLst/>
                <a:uLnTx/>
                <a:uFillTx/>
                <a:latin typeface="+mn-lt"/>
                <a:ea typeface="楷体_GB2312" pitchFamily="49" charset="-122"/>
                <a:cs typeface="+mn-cs"/>
              </a:rPr>
              <a:t>14</a:t>
            </a:r>
            <a:r>
              <a:rPr kumimoji="1" lang="zh-CN" altLang="en-US" sz="2800" b="0" i="0" u="none" strike="noStrike" kern="1200" cap="none" spc="0" normalizeH="0" baseline="0" noProof="0" dirty="0">
                <a:ln>
                  <a:noFill/>
                </a:ln>
                <a:solidFill>
                  <a:srgbClr val="00823B"/>
                </a:solidFill>
                <a:effectLst/>
                <a:uLnTx/>
                <a:uFillTx/>
                <a:latin typeface="+mn-lt"/>
                <a:ea typeface="楷体_GB2312" pitchFamily="49" charset="-122"/>
                <a:cs typeface="+mn-cs"/>
              </a:rPr>
              <a:t> </a:t>
            </a:r>
            <a:r>
              <a:rPr kumimoji="1" lang="zh-CN" altLang="en-US" sz="2800" b="0" i="0" u="none" strike="noStrike" kern="1200" cap="none" spc="0" normalizeH="0" baseline="0" noProof="0" dirty="0">
                <a:ln>
                  <a:noFill/>
                </a:ln>
                <a:solidFill>
                  <a:schemeClr val="tx1"/>
                </a:solidFill>
                <a:effectLst/>
                <a:uLnTx/>
                <a:uFillTx/>
                <a:latin typeface="+mn-lt"/>
                <a:ea typeface="楷体_GB2312" pitchFamily="49" charset="-122"/>
                <a:cs typeface="+mn-cs"/>
              </a:rPr>
              <a:t>考察文法</a:t>
            </a:r>
            <a:r>
              <a:rPr kumimoji="1" lang="en-US" altLang="zh-CN" sz="2800" b="0" i="0" u="none" strike="noStrike" kern="1200" cap="none" spc="0" normalizeH="0" baseline="0" noProof="0" dirty="0">
                <a:ln>
                  <a:noFill/>
                </a:ln>
                <a:solidFill>
                  <a:schemeClr val="tx1"/>
                </a:solidFill>
                <a:effectLst/>
                <a:uLnTx/>
                <a:uFillTx/>
                <a:latin typeface="+mn-lt"/>
                <a:ea typeface="楷体_GB2312" pitchFamily="49" charset="-122"/>
                <a:cs typeface="+mn-cs"/>
              </a:rPr>
              <a:t>G</a:t>
            </a:r>
            <a:r>
              <a:rPr kumimoji="1" lang="zh-CN" altLang="en-US" sz="2800" b="0" i="0" u="none" strike="noStrike" kern="1200" cap="none" spc="0" normalizeH="0" baseline="0" noProof="0" dirty="0">
                <a:ln>
                  <a:noFill/>
                </a:ln>
                <a:solidFill>
                  <a:schemeClr val="tx1"/>
                </a:solidFill>
                <a:effectLst/>
                <a:uLnTx/>
                <a:uFillTx/>
                <a:latin typeface="+mn-lt"/>
                <a:ea typeface="楷体_GB2312" pitchFamily="49" charset="-122"/>
                <a:cs typeface="+mn-cs"/>
              </a:rPr>
              <a:t>：</a:t>
            </a:r>
            <a:endParaRPr kumimoji="1" lang="en-US" altLang="zh-CN" sz="2800" b="0" i="0" u="none" strike="noStrike" kern="1200" cap="none" spc="0" normalizeH="0" baseline="0" noProof="0" dirty="0">
              <a:ln>
                <a:noFill/>
              </a:ln>
              <a:solidFill>
                <a:schemeClr val="tx1"/>
              </a:solidFill>
              <a:effectLst/>
              <a:uLnTx/>
              <a:uFillTx/>
              <a:latin typeface="+mn-lt"/>
              <a:ea typeface="楷体_GB2312" pitchFamily="49" charset="-122"/>
              <a:cs typeface="+mn-cs"/>
            </a:endParaRP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1" lang="en-US" altLang="zh-CN" sz="2400" b="1" i="0" u="none" strike="noStrike" kern="1200" cap="none" spc="0" normalizeH="0" baseline="0" noProof="0" dirty="0">
                <a:ln>
                  <a:noFill/>
                </a:ln>
                <a:solidFill>
                  <a:srgbClr val="F78507"/>
                </a:solidFill>
                <a:effectLst/>
                <a:uLnTx/>
                <a:uFillTx/>
                <a:latin typeface="+mn-lt"/>
                <a:ea typeface="楷体_GB2312" pitchFamily="49" charset="-122"/>
                <a:cs typeface="+mn-cs"/>
              </a:rPr>
              <a:t>			S → </a:t>
            </a:r>
            <a:r>
              <a:rPr kumimoji="1" lang="en-US" altLang="zh-CN" sz="2400" b="1" i="0" u="none" strike="noStrike" kern="1200" cap="none" spc="0" normalizeH="0" baseline="0" noProof="0" dirty="0" err="1">
                <a:ln>
                  <a:noFill/>
                </a:ln>
                <a:solidFill>
                  <a:srgbClr val="F78507"/>
                </a:solidFill>
                <a:effectLst/>
                <a:uLnTx/>
                <a:uFillTx/>
                <a:latin typeface="+mn-lt"/>
                <a:ea typeface="楷体_GB2312" pitchFamily="49" charset="-122"/>
                <a:cs typeface="+mn-cs"/>
              </a:rPr>
              <a:t>iCtS</a:t>
            </a:r>
            <a:r>
              <a:rPr kumimoji="1" lang="en-US" altLang="zh-CN" sz="2400" b="1" i="0" u="none" strike="noStrike" kern="1200" cap="none" spc="0" normalizeH="0" baseline="0" noProof="0" dirty="0">
                <a:ln>
                  <a:noFill/>
                </a:ln>
                <a:solidFill>
                  <a:srgbClr val="F78507"/>
                </a:solidFill>
                <a:effectLst/>
                <a:uLnTx/>
                <a:uFillTx/>
                <a:latin typeface="+mn-lt"/>
                <a:ea typeface="楷体_GB2312" pitchFamily="49" charset="-122"/>
                <a:cs typeface="+mn-cs"/>
              </a:rPr>
              <a:t> | </a:t>
            </a:r>
            <a:r>
              <a:rPr kumimoji="1" lang="en-US" altLang="zh-CN" sz="2400" b="1" i="0" u="none" strike="noStrike" kern="1200" cap="none" spc="0" normalizeH="0" baseline="0" noProof="0" dirty="0" err="1">
                <a:ln>
                  <a:noFill/>
                </a:ln>
                <a:solidFill>
                  <a:srgbClr val="F78507"/>
                </a:solidFill>
                <a:effectLst/>
                <a:uLnTx/>
                <a:uFillTx/>
                <a:latin typeface="+mn-lt"/>
                <a:ea typeface="楷体_GB2312" pitchFamily="49" charset="-122"/>
                <a:cs typeface="+mn-cs"/>
              </a:rPr>
              <a:t>iCtSeS</a:t>
            </a:r>
            <a:r>
              <a:rPr kumimoji="1" lang="en-US" altLang="zh-CN" sz="2400" b="1" i="0" u="none" strike="noStrike" kern="1200" cap="none" spc="0" normalizeH="0" baseline="0" noProof="0" dirty="0">
                <a:ln>
                  <a:noFill/>
                </a:ln>
                <a:solidFill>
                  <a:srgbClr val="F78507"/>
                </a:solidFill>
                <a:effectLst/>
                <a:uLnTx/>
                <a:uFillTx/>
                <a:latin typeface="+mn-lt"/>
                <a:ea typeface="楷体_GB2312" pitchFamily="49" charset="-122"/>
                <a:cs typeface="+mn-cs"/>
              </a:rPr>
              <a:t> | a </a:t>
            </a: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1" lang="en-US" altLang="zh-CN" sz="2400" b="1" i="0" u="none" strike="noStrike" kern="1200" cap="none" spc="0" normalizeH="0" baseline="0" noProof="0" dirty="0">
                <a:ln>
                  <a:noFill/>
                </a:ln>
                <a:solidFill>
                  <a:srgbClr val="F78507"/>
                </a:solidFill>
                <a:effectLst/>
                <a:uLnTx/>
                <a:uFillTx/>
                <a:latin typeface="+mn-lt"/>
                <a:ea typeface="楷体_GB2312" pitchFamily="49" charset="-122"/>
                <a:cs typeface="+mn-cs"/>
              </a:rPr>
              <a:t>			C → b </a:t>
            </a: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1" lang="zh-CN" altLang="en-US" sz="2400" b="0" i="0" u="none" strike="noStrike" kern="1200" cap="none" spc="0" normalizeH="0" baseline="0" noProof="0" dirty="0">
                <a:ln>
                  <a:noFill/>
                </a:ln>
                <a:solidFill>
                  <a:schemeClr val="tx1"/>
                </a:solidFill>
                <a:effectLst/>
                <a:uLnTx/>
                <a:uFillTx/>
                <a:latin typeface="+mn-lt"/>
                <a:ea typeface="楷体_GB2312" pitchFamily="49" charset="-122"/>
                <a:cs typeface="+mn-cs"/>
              </a:rPr>
              <a:t>提取公因式以后</a:t>
            </a:r>
            <a:endParaRPr kumimoji="1" lang="en-US" altLang="zh-CN" sz="2400" b="1" i="0" u="none" strike="noStrike" kern="1200" cap="none" spc="0" normalizeH="0" baseline="0" noProof="0" dirty="0">
              <a:ln>
                <a:noFill/>
              </a:ln>
              <a:solidFill>
                <a:srgbClr val="F78507"/>
              </a:solidFill>
              <a:effectLst/>
              <a:uLnTx/>
              <a:uFillTx/>
              <a:latin typeface="+mn-lt"/>
              <a:ea typeface="楷体_GB2312" pitchFamily="49" charset="-122"/>
              <a:cs typeface="+mn-cs"/>
            </a:endParaRPr>
          </a:p>
          <a:p>
            <a:pPr marL="274955" marR="0" lvl="1" indent="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None/>
              <a:defRPr/>
            </a:pPr>
            <a:r>
              <a:rPr kumimoji="1" lang="en-US" altLang="zh-CN" sz="2400" b="1" i="0" u="none" strike="noStrike" kern="1200" cap="none" spc="0" normalizeH="0" baseline="0" noProof="0" dirty="0">
                <a:ln>
                  <a:noFill/>
                </a:ln>
                <a:solidFill>
                  <a:srgbClr val="0000CC"/>
                </a:solidFill>
                <a:effectLst/>
                <a:uLnTx/>
                <a:uFillTx/>
                <a:latin typeface="+mn-lt"/>
                <a:ea typeface="楷体_GB2312" pitchFamily="49" charset="-122"/>
                <a:cs typeface="+mn-cs"/>
              </a:rPr>
              <a:t>			S → </a:t>
            </a:r>
            <a:r>
              <a:rPr kumimoji="1" lang="en-US" altLang="zh-CN" sz="2400" b="1" i="0" u="none" strike="noStrike" kern="1200" cap="none" spc="0" normalizeH="0" baseline="0" noProof="0" dirty="0" err="1">
                <a:ln>
                  <a:noFill/>
                </a:ln>
                <a:solidFill>
                  <a:srgbClr val="0000CC"/>
                </a:solidFill>
                <a:effectLst/>
                <a:uLnTx/>
                <a:uFillTx/>
                <a:latin typeface="+mn-lt"/>
                <a:ea typeface="楷体_GB2312" pitchFamily="49" charset="-122"/>
                <a:cs typeface="+mn-cs"/>
              </a:rPr>
              <a:t>iCtSS</a:t>
            </a:r>
            <a:r>
              <a:rPr kumimoji="1" lang="en-US" altLang="zh-CN" sz="2400" b="1" i="0" u="none" strike="noStrike" kern="1200" cap="none" spc="0" normalizeH="0" baseline="0" noProof="0" dirty="0">
                <a:ln>
                  <a:noFill/>
                </a:ln>
                <a:solidFill>
                  <a:srgbClr val="0000CC"/>
                </a:solidFill>
                <a:effectLst/>
                <a:uLnTx/>
                <a:uFillTx/>
                <a:latin typeface="+mn-lt"/>
                <a:ea typeface="楷体_GB2312" pitchFamily="49" charset="-122"/>
                <a:cs typeface="+mn-cs"/>
              </a:rPr>
              <a:t>' | a</a:t>
            </a:r>
          </a:p>
          <a:p>
            <a:pPr marL="274955" marR="0" lvl="1" indent="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None/>
              <a:defRPr/>
            </a:pPr>
            <a:r>
              <a:rPr kumimoji="1" lang="en-US" altLang="zh-CN" sz="2400" b="1" i="0" u="none" strike="noStrike" kern="1200" cap="none" spc="0" normalizeH="0" baseline="0" noProof="0" dirty="0">
                <a:ln>
                  <a:noFill/>
                </a:ln>
                <a:solidFill>
                  <a:srgbClr val="0000CC"/>
                </a:solidFill>
                <a:effectLst/>
                <a:uLnTx/>
                <a:uFillTx/>
                <a:latin typeface="+mn-lt"/>
                <a:ea typeface="楷体_GB2312" pitchFamily="49" charset="-122"/>
                <a:cs typeface="+mn-cs"/>
              </a:rPr>
              <a:t>			</a:t>
            </a:r>
            <a:r>
              <a:rPr kumimoji="1" lang="en-US" altLang="zh-CN" sz="2100" b="1" i="0" u="none" strike="noStrike" kern="1200" cap="none" spc="0" normalizeH="0" baseline="0" noProof="0" dirty="0">
                <a:ln>
                  <a:noFill/>
                </a:ln>
                <a:solidFill>
                  <a:srgbClr val="0000CC"/>
                </a:solidFill>
                <a:effectLst/>
                <a:uLnTx/>
                <a:uFillTx/>
                <a:latin typeface="+mn-lt"/>
                <a:ea typeface="楷体_GB2312" pitchFamily="49" charset="-122"/>
                <a:cs typeface="+mn-cs"/>
              </a:rPr>
              <a:t>S' →</a:t>
            </a:r>
            <a:r>
              <a:rPr kumimoji="1" lang="en-US" altLang="zh-CN" sz="2100" b="1" i="0" u="none" strike="noStrike" kern="1200" cap="none" spc="0" normalizeH="0" baseline="0" noProof="0" dirty="0" err="1">
                <a:ln>
                  <a:noFill/>
                </a:ln>
                <a:solidFill>
                  <a:srgbClr val="0000CC"/>
                </a:solidFill>
                <a:effectLst/>
                <a:uLnTx/>
                <a:uFillTx/>
                <a:latin typeface="+mn-lt"/>
                <a:ea typeface="楷体_GB2312" pitchFamily="49" charset="-122"/>
                <a:cs typeface="+mn-cs"/>
              </a:rPr>
              <a:t>eS</a:t>
            </a:r>
            <a:r>
              <a:rPr kumimoji="1" lang="en-US" altLang="zh-CN" sz="2100" b="1" i="0" u="none" strike="noStrike" kern="1200" cap="none" spc="0" normalizeH="0" baseline="0" noProof="0" dirty="0">
                <a:ln>
                  <a:noFill/>
                </a:ln>
                <a:solidFill>
                  <a:srgbClr val="0000CC"/>
                </a:solidFill>
                <a:effectLst/>
                <a:uLnTx/>
                <a:uFillTx/>
                <a:latin typeface="+mn-lt"/>
                <a:ea typeface="楷体_GB2312" pitchFamily="49" charset="-122"/>
                <a:cs typeface="+mn-cs"/>
              </a:rPr>
              <a:t> |ε </a:t>
            </a:r>
          </a:p>
          <a:p>
            <a:pPr marL="274955" marR="0" lvl="1" indent="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None/>
              <a:defRPr/>
            </a:pPr>
            <a:r>
              <a:rPr kumimoji="1" lang="en-US" altLang="zh-CN" sz="2100" b="1" i="0" u="none" strike="noStrike" kern="1200" cap="none" spc="0" normalizeH="0" baseline="0" noProof="0" dirty="0">
                <a:ln>
                  <a:noFill/>
                </a:ln>
                <a:solidFill>
                  <a:srgbClr val="0000CC"/>
                </a:solidFill>
                <a:effectLst/>
                <a:uLnTx/>
                <a:uFillTx/>
                <a:latin typeface="+mn-lt"/>
                <a:ea typeface="楷体_GB2312" pitchFamily="49" charset="-122"/>
                <a:cs typeface="+mn-cs"/>
              </a:rPr>
              <a:t>			</a:t>
            </a:r>
            <a:r>
              <a:rPr kumimoji="1" lang="en-US" altLang="zh-CN" sz="2400" b="1" i="0" u="none" strike="noStrike" kern="1200" cap="none" spc="0" normalizeH="0" baseline="0" noProof="0" dirty="0">
                <a:ln>
                  <a:noFill/>
                </a:ln>
                <a:solidFill>
                  <a:srgbClr val="0000CC"/>
                </a:solidFill>
                <a:effectLst/>
                <a:uLnTx/>
                <a:uFillTx/>
                <a:latin typeface="+mn-lt"/>
                <a:ea typeface="楷体_GB2312" pitchFamily="49" charset="-122"/>
                <a:cs typeface="+mn-cs"/>
              </a:rPr>
              <a:t>C → b</a:t>
            </a:r>
            <a:endParaRPr kumimoji="0" lang="en-US" altLang="zh-CN" sz="2400" b="0" i="0" u="none" strike="noStrike" kern="1200" cap="none" spc="0" normalizeH="0" baseline="0" noProof="0" dirty="0">
              <a:ln>
                <a:noFill/>
              </a:ln>
              <a:solidFill>
                <a:schemeClr val="tx2"/>
              </a:solidFill>
              <a:effectLst/>
              <a:uLnTx/>
              <a:uFillTx/>
              <a:latin typeface="+mn-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400" b="0" i="0" u="none" strike="noStrike" kern="1200" cap="none" spc="0" normalizeH="0" baseline="0" noProof="0" dirty="0">
                <a:ln>
                  <a:noFill/>
                </a:ln>
                <a:solidFill>
                  <a:srgbClr val="0000FF"/>
                </a:solidFill>
                <a:effectLst/>
                <a:uLnTx/>
                <a:uFillTx/>
                <a:latin typeface="+mj-lt"/>
                <a:ea typeface="+mn-ea"/>
                <a:cs typeface="+mn-cs"/>
              </a:rPr>
              <a:t>FIRST( S ) = { i</a:t>
            </a:r>
            <a:r>
              <a:rPr kumimoji="0" lang="zh-CN" altLang="en-US" sz="2400" b="0" i="0" u="none" strike="noStrike" kern="1200" cap="none" spc="0" normalizeH="0" baseline="0" noProof="0" dirty="0">
                <a:ln>
                  <a:noFill/>
                </a:ln>
                <a:solidFill>
                  <a:srgbClr val="0000FF"/>
                </a:solidFill>
                <a:effectLst/>
                <a:uLnTx/>
                <a:uFillTx/>
                <a:latin typeface="+mj-lt"/>
                <a:ea typeface="+mn-ea"/>
                <a:cs typeface="+mn-cs"/>
              </a:rPr>
              <a:t>，</a:t>
            </a:r>
            <a:r>
              <a:rPr kumimoji="0" lang="en-US" altLang="zh-CN" sz="2400" b="0" i="0" u="none" strike="noStrike" kern="1200" cap="none" spc="0" normalizeH="0" baseline="0" noProof="0" dirty="0">
                <a:ln>
                  <a:noFill/>
                </a:ln>
                <a:solidFill>
                  <a:srgbClr val="0000FF"/>
                </a:solidFill>
                <a:effectLst/>
                <a:uLnTx/>
                <a:uFillTx/>
                <a:latin typeface="+mj-lt"/>
                <a:ea typeface="+mn-ea"/>
                <a:cs typeface="+mn-cs"/>
              </a:rPr>
              <a:t>a } 	FOLLOW( S ) = { #</a:t>
            </a:r>
            <a:r>
              <a:rPr kumimoji="0" lang="zh-CN" altLang="en-US" sz="2400" b="0" i="0" u="none" strike="noStrike" kern="1200" cap="none" spc="0" normalizeH="0" baseline="0" noProof="0" dirty="0">
                <a:ln>
                  <a:noFill/>
                </a:ln>
                <a:solidFill>
                  <a:srgbClr val="0000FF"/>
                </a:solidFill>
                <a:effectLst/>
                <a:uLnTx/>
                <a:uFillTx/>
                <a:latin typeface="+mj-lt"/>
                <a:ea typeface="+mn-ea"/>
                <a:cs typeface="+mn-cs"/>
              </a:rPr>
              <a:t>，</a:t>
            </a:r>
            <a:r>
              <a:rPr kumimoji="0" lang="en-US" altLang="zh-CN" sz="2400" b="0" i="0" u="none" strike="noStrike" kern="1200" cap="none" spc="0" normalizeH="0" baseline="0" noProof="0" dirty="0">
                <a:ln>
                  <a:noFill/>
                </a:ln>
                <a:solidFill>
                  <a:srgbClr val="0000FF"/>
                </a:solidFill>
                <a:effectLst/>
                <a:uLnTx/>
                <a:uFillTx/>
                <a:latin typeface="+mj-lt"/>
                <a:ea typeface="+mn-ea"/>
                <a:cs typeface="+mn-cs"/>
              </a:rPr>
              <a:t>e } 	</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400" b="0" i="0" u="none" strike="noStrike" kern="1200" cap="none" spc="0" normalizeH="0" baseline="0" noProof="0" dirty="0">
                <a:ln>
                  <a:noFill/>
                </a:ln>
                <a:solidFill>
                  <a:srgbClr val="0000FF"/>
                </a:solidFill>
                <a:effectLst/>
                <a:uLnTx/>
                <a:uFillTx/>
                <a:latin typeface="+mj-lt"/>
                <a:ea typeface="+mn-ea"/>
                <a:cs typeface="+mn-cs"/>
              </a:rPr>
              <a:t>FIRST( S’)= {e</a:t>
            </a:r>
            <a:r>
              <a:rPr kumimoji="0" lang="zh-CN" altLang="en-US" sz="2400" b="0" i="0" u="none" strike="noStrike" kern="1200" cap="none" spc="0" normalizeH="0" baseline="0" noProof="0" dirty="0">
                <a:ln>
                  <a:noFill/>
                </a:ln>
                <a:solidFill>
                  <a:srgbClr val="0000FF"/>
                </a:solidFill>
                <a:effectLst/>
                <a:uLnTx/>
                <a:uFillTx/>
                <a:latin typeface="+mj-lt"/>
                <a:ea typeface="+mn-ea"/>
                <a:cs typeface="+mn-cs"/>
              </a:rPr>
              <a:t>，</a:t>
            </a:r>
            <a:r>
              <a:rPr kumimoji="0" lang="el-GR" altLang="zh-CN" sz="2400" b="0" i="0" u="none" strike="noStrike" kern="1200" cap="none" spc="0" normalizeH="0" baseline="0" noProof="0" dirty="0">
                <a:ln>
                  <a:noFill/>
                </a:ln>
                <a:solidFill>
                  <a:srgbClr val="0000FF"/>
                </a:solidFill>
                <a:effectLst/>
                <a:uLnTx/>
                <a:uFillTx/>
                <a:latin typeface="+mj-lt"/>
                <a:ea typeface="+mn-ea"/>
                <a:cs typeface="+mn-cs"/>
              </a:rPr>
              <a:t>ε</a:t>
            </a:r>
            <a:r>
              <a:rPr kumimoji="0" lang="en-US" altLang="zh-CN" sz="2400" b="0" i="0" u="none" strike="noStrike" kern="1200" cap="none" spc="0" normalizeH="0" baseline="0" noProof="0" dirty="0">
                <a:ln>
                  <a:noFill/>
                </a:ln>
                <a:solidFill>
                  <a:srgbClr val="0000FF"/>
                </a:solidFill>
                <a:effectLst/>
                <a:uLnTx/>
                <a:uFillTx/>
                <a:latin typeface="+mj-lt"/>
                <a:ea typeface="+mn-ea"/>
                <a:cs typeface="+mn-cs"/>
              </a:rPr>
              <a:t>} 	FOLLOW( S’)={ #</a:t>
            </a:r>
            <a:r>
              <a:rPr kumimoji="0" lang="zh-CN" altLang="en-US" sz="2400" b="0" i="0" u="none" strike="noStrike" kern="1200" cap="none" spc="0" normalizeH="0" baseline="0" noProof="0" dirty="0">
                <a:ln>
                  <a:noFill/>
                </a:ln>
                <a:solidFill>
                  <a:srgbClr val="0000FF"/>
                </a:solidFill>
                <a:effectLst/>
                <a:uLnTx/>
                <a:uFillTx/>
                <a:latin typeface="+mj-lt"/>
                <a:ea typeface="+mn-ea"/>
                <a:cs typeface="+mn-cs"/>
              </a:rPr>
              <a:t>，</a:t>
            </a:r>
            <a:r>
              <a:rPr kumimoji="0" lang="en-US" altLang="zh-CN" sz="2400" b="0" i="0" u="none" strike="noStrike" kern="1200" cap="none" spc="0" normalizeH="0" baseline="0" noProof="0" dirty="0">
                <a:ln>
                  <a:noFill/>
                </a:ln>
                <a:solidFill>
                  <a:srgbClr val="0000FF"/>
                </a:solidFill>
                <a:effectLst/>
                <a:uLnTx/>
                <a:uFillTx/>
                <a:latin typeface="+mj-lt"/>
                <a:ea typeface="+mn-ea"/>
                <a:cs typeface="+mn-cs"/>
              </a:rPr>
              <a:t>e }	</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400" b="0" i="0" u="none" strike="noStrike" kern="1200" cap="none" spc="0" normalizeH="0" baseline="0" noProof="0" dirty="0">
                <a:ln>
                  <a:noFill/>
                </a:ln>
                <a:solidFill>
                  <a:srgbClr val="0000FF"/>
                </a:solidFill>
                <a:effectLst/>
                <a:uLnTx/>
                <a:uFillTx/>
                <a:latin typeface="+mj-lt"/>
                <a:ea typeface="+mn-ea"/>
                <a:cs typeface="+mn-cs"/>
              </a:rPr>
              <a:t>FIRST( C ) = { b } 	FOLLOW( C ) = { t }</a:t>
            </a: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endParaRPr kumimoji="1" lang="en-US" altLang="zh-CN" sz="2400" b="1" i="0" u="none" strike="noStrike" kern="1200" cap="none" spc="0" normalizeH="0" baseline="0" noProof="0" dirty="0">
              <a:ln>
                <a:noFill/>
              </a:ln>
              <a:solidFill>
                <a:srgbClr val="F78507"/>
              </a:solidFill>
              <a:effectLst/>
              <a:uLnTx/>
              <a:uFillTx/>
              <a:latin typeface="+mn-lt"/>
              <a:ea typeface="楷体_GB2312" pitchFamily="49" charset="-122"/>
              <a:cs typeface="+mn-cs"/>
            </a:endParaRPr>
          </a:p>
        </p:txBody>
      </p:sp>
      <p:sp>
        <p:nvSpPr>
          <p:cNvPr id="71684"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2024/4/6</a:t>
            </a:fld>
            <a:endParaRPr lang="zh-TW" altLang="en-US" sz="1400" dirty="0">
              <a:solidFill>
                <a:schemeClr val="tx2"/>
              </a:solidFill>
            </a:endParaRPr>
          </a:p>
        </p:txBody>
      </p:sp>
      <p:sp>
        <p:nvSpPr>
          <p:cNvPr id="71685"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65</a:t>
            </a:fld>
            <a:endParaRPr lang="zh-TW" altLang="en-US" sz="1400" dirty="0">
              <a:solidFill>
                <a:schemeClr val="tx2"/>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Example</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2714625"/>
          </a:xfrm>
        </p:spPr>
        <p:txBody>
          <a:bodyPr vert="horz" wrap="square" lIns="91440" tIns="45720" rIns="91440" bIns="45720" numCol="1" anchor="t" anchorCtr="0" compatLnSpc="1"/>
          <a:lstStyle/>
          <a:p>
            <a:pPr marL="274955" marR="0" lvl="1" indent="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None/>
              <a:defRPr/>
            </a:pPr>
            <a:r>
              <a:rPr kumimoji="1"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rPr>
              <a:t>			S → </a:t>
            </a:r>
            <a:r>
              <a:rPr kumimoji="1" lang="en-US" altLang="zh-CN" sz="2400" b="1" i="0" u="none" strike="noStrike" kern="1200" cap="none" spc="0" normalizeH="0" baseline="0" noProof="0" dirty="0" err="1">
                <a:ln>
                  <a:noFill/>
                </a:ln>
                <a:solidFill>
                  <a:srgbClr val="0000CC"/>
                </a:solidFill>
                <a:effectLst/>
                <a:uLnTx/>
                <a:uFillTx/>
                <a:latin typeface="+mj-lt"/>
                <a:ea typeface="楷体_GB2312" pitchFamily="49" charset="-122"/>
                <a:cs typeface="+mn-cs"/>
              </a:rPr>
              <a:t>iCtSS</a:t>
            </a:r>
            <a:r>
              <a:rPr kumimoji="1"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rPr>
              <a:t>' | a</a:t>
            </a:r>
          </a:p>
          <a:p>
            <a:pPr marL="274955" marR="0" lvl="1" indent="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None/>
              <a:defRPr/>
            </a:pPr>
            <a:r>
              <a:rPr kumimoji="1"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rPr>
              <a:t>			</a:t>
            </a:r>
            <a:r>
              <a:rPr kumimoji="1" lang="en-US" altLang="zh-CN" sz="2100" b="1" i="0" u="none" strike="noStrike" kern="1200" cap="none" spc="0" normalizeH="0" baseline="0" noProof="0" dirty="0">
                <a:ln>
                  <a:noFill/>
                </a:ln>
                <a:solidFill>
                  <a:srgbClr val="0000CC"/>
                </a:solidFill>
                <a:effectLst/>
                <a:uLnTx/>
                <a:uFillTx/>
                <a:latin typeface="+mj-lt"/>
                <a:ea typeface="楷体_GB2312" pitchFamily="49" charset="-122"/>
                <a:cs typeface="+mn-cs"/>
              </a:rPr>
              <a:t>S' →</a:t>
            </a:r>
            <a:r>
              <a:rPr kumimoji="1" lang="en-US" altLang="zh-CN" sz="2100" b="1" i="0" u="none" strike="noStrike" kern="1200" cap="none" spc="0" normalizeH="0" baseline="0" noProof="0" dirty="0" err="1">
                <a:ln>
                  <a:noFill/>
                </a:ln>
                <a:solidFill>
                  <a:srgbClr val="0000CC"/>
                </a:solidFill>
                <a:effectLst/>
                <a:uLnTx/>
                <a:uFillTx/>
                <a:latin typeface="+mj-lt"/>
                <a:ea typeface="楷体_GB2312" pitchFamily="49" charset="-122"/>
                <a:cs typeface="+mn-cs"/>
              </a:rPr>
              <a:t>eS</a:t>
            </a:r>
            <a:r>
              <a:rPr kumimoji="1" lang="en-US" altLang="zh-CN" sz="2100" b="1" i="0" u="none" strike="noStrike" kern="1200" cap="none" spc="0" normalizeH="0" baseline="0" noProof="0" dirty="0">
                <a:ln>
                  <a:noFill/>
                </a:ln>
                <a:solidFill>
                  <a:srgbClr val="0000CC"/>
                </a:solidFill>
                <a:effectLst/>
                <a:uLnTx/>
                <a:uFillTx/>
                <a:latin typeface="+mj-lt"/>
                <a:ea typeface="楷体_GB2312" pitchFamily="49" charset="-122"/>
                <a:cs typeface="+mn-cs"/>
              </a:rPr>
              <a:t> |ε </a:t>
            </a:r>
          </a:p>
          <a:p>
            <a:pPr marL="274955" marR="0" lvl="1" indent="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None/>
              <a:defRPr/>
            </a:pPr>
            <a:r>
              <a:rPr kumimoji="1" lang="en-US" altLang="zh-CN" sz="2100" b="1" i="0" u="none" strike="noStrike" kern="1200" cap="none" spc="0" normalizeH="0" baseline="0" noProof="0" dirty="0">
                <a:ln>
                  <a:noFill/>
                </a:ln>
                <a:solidFill>
                  <a:srgbClr val="0000CC"/>
                </a:solidFill>
                <a:effectLst/>
                <a:uLnTx/>
                <a:uFillTx/>
                <a:latin typeface="+mj-lt"/>
                <a:ea typeface="楷体_GB2312" pitchFamily="49" charset="-122"/>
                <a:cs typeface="+mn-cs"/>
              </a:rPr>
              <a:t>			</a:t>
            </a:r>
            <a:r>
              <a:rPr kumimoji="1"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rPr>
              <a:t>C → b</a:t>
            </a:r>
            <a:endParaRPr kumimoji="0" lang="en-US" altLang="zh-CN" sz="2400" b="0" i="0" u="none" strike="noStrike" kern="1200" cap="none" spc="0" normalizeH="0" baseline="0" noProof="0" dirty="0">
              <a:ln>
                <a:noFill/>
              </a:ln>
              <a:solidFill>
                <a:schemeClr val="tx2"/>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400" b="0" i="0" u="none" strike="noStrike" kern="1200" cap="none" spc="0" normalizeH="0" baseline="0" noProof="0" dirty="0">
                <a:ln>
                  <a:noFill/>
                </a:ln>
                <a:solidFill>
                  <a:srgbClr val="0000FF"/>
                </a:solidFill>
                <a:effectLst/>
                <a:uLnTx/>
                <a:uFillTx/>
                <a:latin typeface="+mj-lt"/>
                <a:ea typeface="+mn-ea"/>
                <a:cs typeface="+mn-cs"/>
              </a:rPr>
              <a:t>FIRST( S ) = { i</a:t>
            </a:r>
            <a:r>
              <a:rPr kumimoji="0" lang="zh-CN" altLang="en-US" sz="2400" b="0" i="0" u="none" strike="noStrike" kern="1200" cap="none" spc="0" normalizeH="0" baseline="0" noProof="0" dirty="0">
                <a:ln>
                  <a:noFill/>
                </a:ln>
                <a:solidFill>
                  <a:srgbClr val="0000FF"/>
                </a:solidFill>
                <a:effectLst/>
                <a:uLnTx/>
                <a:uFillTx/>
                <a:latin typeface="+mj-lt"/>
                <a:ea typeface="+mn-ea"/>
                <a:cs typeface="+mn-cs"/>
              </a:rPr>
              <a:t>，</a:t>
            </a:r>
            <a:r>
              <a:rPr kumimoji="0" lang="en-US" altLang="zh-CN" sz="2400" b="0" i="0" u="none" strike="noStrike" kern="1200" cap="none" spc="0" normalizeH="0" baseline="0" noProof="0" dirty="0">
                <a:ln>
                  <a:noFill/>
                </a:ln>
                <a:solidFill>
                  <a:srgbClr val="0000FF"/>
                </a:solidFill>
                <a:effectLst/>
                <a:uLnTx/>
                <a:uFillTx/>
                <a:latin typeface="+mj-lt"/>
                <a:ea typeface="+mn-ea"/>
                <a:cs typeface="+mn-cs"/>
              </a:rPr>
              <a:t>a } 	FOLLOW( S ) = { #</a:t>
            </a:r>
            <a:r>
              <a:rPr kumimoji="0" lang="zh-CN" altLang="en-US" sz="2400" b="0" i="0" u="none" strike="noStrike" kern="1200" cap="none" spc="0" normalizeH="0" baseline="0" noProof="0" dirty="0">
                <a:ln>
                  <a:noFill/>
                </a:ln>
                <a:solidFill>
                  <a:srgbClr val="0000FF"/>
                </a:solidFill>
                <a:effectLst/>
                <a:uLnTx/>
                <a:uFillTx/>
                <a:latin typeface="+mj-lt"/>
                <a:ea typeface="+mn-ea"/>
                <a:cs typeface="+mn-cs"/>
              </a:rPr>
              <a:t>，</a:t>
            </a:r>
            <a:r>
              <a:rPr kumimoji="0" lang="en-US" altLang="zh-CN" sz="2400" b="0" i="0" u="none" strike="noStrike" kern="1200" cap="none" spc="0" normalizeH="0" baseline="0" noProof="0" dirty="0">
                <a:ln>
                  <a:noFill/>
                </a:ln>
                <a:solidFill>
                  <a:srgbClr val="0000FF"/>
                </a:solidFill>
                <a:effectLst/>
                <a:uLnTx/>
                <a:uFillTx/>
                <a:latin typeface="+mj-lt"/>
                <a:ea typeface="+mn-ea"/>
                <a:cs typeface="+mn-cs"/>
              </a:rPr>
              <a:t>e } 	</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400" b="0" i="0" u="none" strike="noStrike" kern="1200" cap="none" spc="0" normalizeH="0" baseline="0" noProof="0" dirty="0">
                <a:ln>
                  <a:noFill/>
                </a:ln>
                <a:solidFill>
                  <a:srgbClr val="0000FF"/>
                </a:solidFill>
                <a:effectLst/>
                <a:uLnTx/>
                <a:uFillTx/>
                <a:latin typeface="+mj-lt"/>
                <a:ea typeface="+mn-ea"/>
                <a:cs typeface="+mn-cs"/>
              </a:rPr>
              <a:t>FIRST( S’)= {e</a:t>
            </a:r>
            <a:r>
              <a:rPr kumimoji="0" lang="zh-CN" altLang="en-US" sz="2400" b="0" i="0" u="none" strike="noStrike" kern="1200" cap="none" spc="0" normalizeH="0" baseline="0" noProof="0" dirty="0">
                <a:ln>
                  <a:noFill/>
                </a:ln>
                <a:solidFill>
                  <a:srgbClr val="0000FF"/>
                </a:solidFill>
                <a:effectLst/>
                <a:uLnTx/>
                <a:uFillTx/>
                <a:latin typeface="+mj-lt"/>
                <a:ea typeface="+mn-ea"/>
                <a:cs typeface="+mn-cs"/>
              </a:rPr>
              <a:t>，</a:t>
            </a:r>
            <a:r>
              <a:rPr kumimoji="0" lang="el-GR" altLang="zh-CN" sz="2400" b="0" i="0" u="none" strike="noStrike" kern="1200" cap="none" spc="0" normalizeH="0" baseline="0" noProof="0" dirty="0">
                <a:ln>
                  <a:noFill/>
                </a:ln>
                <a:solidFill>
                  <a:srgbClr val="0000FF"/>
                </a:solidFill>
                <a:effectLst/>
                <a:uLnTx/>
                <a:uFillTx/>
                <a:latin typeface="+mj-lt"/>
                <a:ea typeface="+mn-ea"/>
                <a:cs typeface="+mn-cs"/>
              </a:rPr>
              <a:t>ε</a:t>
            </a:r>
            <a:r>
              <a:rPr kumimoji="0" lang="en-US" altLang="zh-CN" sz="2400" b="0" i="0" u="none" strike="noStrike" kern="1200" cap="none" spc="0" normalizeH="0" baseline="0" noProof="0" dirty="0">
                <a:ln>
                  <a:noFill/>
                </a:ln>
                <a:solidFill>
                  <a:srgbClr val="0000FF"/>
                </a:solidFill>
                <a:effectLst/>
                <a:uLnTx/>
                <a:uFillTx/>
                <a:latin typeface="+mj-lt"/>
                <a:ea typeface="+mn-ea"/>
                <a:cs typeface="+mn-cs"/>
              </a:rPr>
              <a:t>} 	FOLLOW( S’)={ #</a:t>
            </a:r>
            <a:r>
              <a:rPr kumimoji="0" lang="zh-CN" altLang="en-US" sz="2400" b="0" i="0" u="none" strike="noStrike" kern="1200" cap="none" spc="0" normalizeH="0" baseline="0" noProof="0" dirty="0">
                <a:ln>
                  <a:noFill/>
                </a:ln>
                <a:solidFill>
                  <a:srgbClr val="0000FF"/>
                </a:solidFill>
                <a:effectLst/>
                <a:uLnTx/>
                <a:uFillTx/>
                <a:latin typeface="+mj-lt"/>
                <a:ea typeface="+mn-ea"/>
                <a:cs typeface="+mn-cs"/>
              </a:rPr>
              <a:t>，</a:t>
            </a:r>
            <a:r>
              <a:rPr kumimoji="0" lang="en-US" altLang="zh-CN" sz="2400" b="0" i="0" u="none" strike="noStrike" kern="1200" cap="none" spc="0" normalizeH="0" baseline="0" noProof="0" dirty="0">
                <a:ln>
                  <a:noFill/>
                </a:ln>
                <a:solidFill>
                  <a:srgbClr val="0000FF"/>
                </a:solidFill>
                <a:effectLst/>
                <a:uLnTx/>
                <a:uFillTx/>
                <a:latin typeface="+mj-lt"/>
                <a:ea typeface="+mn-ea"/>
                <a:cs typeface="+mn-cs"/>
              </a:rPr>
              <a:t>e }	</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400" b="0" i="0" u="none" strike="noStrike" kern="1200" cap="none" spc="0" normalizeH="0" baseline="0" noProof="0" dirty="0">
                <a:ln>
                  <a:noFill/>
                </a:ln>
                <a:solidFill>
                  <a:srgbClr val="0000FF"/>
                </a:solidFill>
                <a:effectLst/>
                <a:uLnTx/>
                <a:uFillTx/>
                <a:latin typeface="+mj-lt"/>
                <a:ea typeface="+mn-ea"/>
                <a:cs typeface="+mn-cs"/>
              </a:rPr>
              <a:t>FIRST( C ) = { b } 	FOLLOW( C ) = { t }</a:t>
            </a: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endParaRPr kumimoji="1" lang="en-US" altLang="zh-CN" sz="2400" b="1" i="0" u="none" strike="noStrike" kern="1200" cap="none" spc="0" normalizeH="0" baseline="0" noProof="0" dirty="0">
              <a:ln>
                <a:noFill/>
              </a:ln>
              <a:solidFill>
                <a:srgbClr val="F78507"/>
              </a:solidFill>
              <a:effectLst/>
              <a:uLnTx/>
              <a:uFillTx/>
              <a:latin typeface="+mj-lt"/>
              <a:ea typeface="楷体_GB2312" pitchFamily="49" charset="-122"/>
              <a:cs typeface="+mn-cs"/>
            </a:endParaRPr>
          </a:p>
        </p:txBody>
      </p:sp>
      <p:sp>
        <p:nvSpPr>
          <p:cNvPr id="72708"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2024/4/6</a:t>
            </a:fld>
            <a:endParaRPr lang="zh-TW" altLang="en-US" sz="1400" dirty="0">
              <a:solidFill>
                <a:schemeClr val="tx2"/>
              </a:solidFill>
            </a:endParaRPr>
          </a:p>
        </p:txBody>
      </p:sp>
      <p:sp>
        <p:nvSpPr>
          <p:cNvPr id="72709"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66</a:t>
            </a:fld>
            <a:endParaRPr lang="zh-TW" altLang="en-US" sz="1400" dirty="0">
              <a:solidFill>
                <a:schemeClr val="tx2"/>
              </a:solidFill>
            </a:endParaRPr>
          </a:p>
        </p:txBody>
      </p:sp>
      <p:graphicFrame>
        <p:nvGraphicFramePr>
          <p:cNvPr id="7" name="Group 141"/>
          <p:cNvGraphicFramePr/>
          <p:nvPr/>
        </p:nvGraphicFramePr>
        <p:xfrm>
          <a:off x="684213" y="4083050"/>
          <a:ext cx="7704137" cy="2005013"/>
        </p:xfrm>
        <a:graphic>
          <a:graphicData uri="http://schemas.openxmlformats.org/drawingml/2006/table">
            <a:tbl>
              <a:tblPr/>
              <a:tblGrid>
                <a:gridCol w="555625">
                  <a:extLst>
                    <a:ext uri="{9D8B030D-6E8A-4147-A177-3AD203B41FA5}">
                      <a16:colId xmlns:a16="http://schemas.microsoft.com/office/drawing/2014/main" val="20000"/>
                    </a:ext>
                  </a:extLst>
                </a:gridCol>
                <a:gridCol w="1389062">
                  <a:extLst>
                    <a:ext uri="{9D8B030D-6E8A-4147-A177-3AD203B41FA5}">
                      <a16:colId xmlns:a16="http://schemas.microsoft.com/office/drawing/2014/main" val="20001"/>
                    </a:ext>
                  </a:extLst>
                </a:gridCol>
                <a:gridCol w="1109663">
                  <a:extLst>
                    <a:ext uri="{9D8B030D-6E8A-4147-A177-3AD203B41FA5}">
                      <a16:colId xmlns:a16="http://schemas.microsoft.com/office/drawing/2014/main" val="20002"/>
                    </a:ext>
                  </a:extLst>
                </a:gridCol>
                <a:gridCol w="1337493">
                  <a:extLst>
                    <a:ext uri="{9D8B030D-6E8A-4147-A177-3AD203B41FA5}">
                      <a16:colId xmlns:a16="http://schemas.microsoft.com/office/drawing/2014/main" val="20003"/>
                    </a:ext>
                  </a:extLst>
                </a:gridCol>
                <a:gridCol w="1512168">
                  <a:extLst>
                    <a:ext uri="{9D8B030D-6E8A-4147-A177-3AD203B41FA5}">
                      <a16:colId xmlns:a16="http://schemas.microsoft.com/office/drawing/2014/main" val="20004"/>
                    </a:ext>
                  </a:extLst>
                </a:gridCol>
                <a:gridCol w="792064">
                  <a:extLst>
                    <a:ext uri="{9D8B030D-6E8A-4147-A177-3AD203B41FA5}">
                      <a16:colId xmlns:a16="http://schemas.microsoft.com/office/drawing/2014/main" val="20005"/>
                    </a:ext>
                  </a:extLst>
                </a:gridCol>
                <a:gridCol w="1008062">
                  <a:extLst>
                    <a:ext uri="{9D8B030D-6E8A-4147-A177-3AD203B41FA5}">
                      <a16:colId xmlns:a16="http://schemas.microsoft.com/office/drawing/2014/main" val="20006"/>
                    </a:ext>
                  </a:extLst>
                </a:gridCol>
              </a:tblGrid>
              <a:tr h="503132">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1400" b="1" i="0" u="none" strike="noStrike" cap="none" normalizeH="0" baseline="0" dirty="0">
                        <a:ln>
                          <a:noFill/>
                        </a:ln>
                        <a:solidFill>
                          <a:schemeClr val="tx1"/>
                        </a:solidFill>
                        <a:effectLst/>
                        <a:latin typeface="+mj-lt"/>
                        <a:ea typeface="宋体" panose="02010600030101010101" pitchFamily="2" charset="-122"/>
                      </a:endParaRPr>
                    </a:p>
                  </a:txBody>
                  <a:tcPr marL="90000" marR="90000" marT="46790" marB="46790" horzOverflow="overflow">
                    <a:lnL w="28575"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28575"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solidFill>
                      <a:srgbClr val="EBF7FF"/>
                    </a:solidFill>
                  </a:tcPr>
                </a:tc>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mj-lt"/>
                          <a:ea typeface="宋体" panose="02010600030101010101" pitchFamily="2" charset="-122"/>
                        </a:rPr>
                        <a:t>a</a:t>
                      </a:r>
                    </a:p>
                  </a:txBody>
                  <a:tcPr marL="90000" marR="90000" marT="46790" marB="46790"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28575"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solidFill>
                      <a:srgbClr val="EBF7FF"/>
                    </a:solidFill>
                  </a:tcPr>
                </a:tc>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mj-lt"/>
                          <a:ea typeface="宋体" panose="02010600030101010101" pitchFamily="2" charset="-122"/>
                        </a:rPr>
                        <a:t>b</a:t>
                      </a:r>
                    </a:p>
                  </a:txBody>
                  <a:tcPr marL="90000" marR="90000" marT="46790" marB="46790"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28575"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solidFill>
                      <a:srgbClr val="EBF7FF"/>
                    </a:solidFill>
                  </a:tcPr>
                </a:tc>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mj-lt"/>
                          <a:ea typeface="宋体" panose="02010600030101010101" pitchFamily="2" charset="-122"/>
                        </a:rPr>
                        <a:t>e</a:t>
                      </a:r>
                    </a:p>
                  </a:txBody>
                  <a:tcPr marL="90000" marR="90000" marT="46790" marB="46790"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28575"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solidFill>
                      <a:srgbClr val="EBF7FF"/>
                    </a:solidFill>
                  </a:tcPr>
                </a:tc>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mj-lt"/>
                          <a:ea typeface="宋体" panose="02010600030101010101" pitchFamily="2" charset="-122"/>
                        </a:rPr>
                        <a:t>i</a:t>
                      </a:r>
                    </a:p>
                  </a:txBody>
                  <a:tcPr marL="90000" marR="90000" marT="46790" marB="46790"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28575"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solidFill>
                      <a:srgbClr val="EBF7FF"/>
                    </a:solidFill>
                  </a:tcPr>
                </a:tc>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2000" b="1" i="0" u="none" strike="noStrike" cap="none" normalizeH="0" baseline="0">
                          <a:ln>
                            <a:noFill/>
                          </a:ln>
                          <a:solidFill>
                            <a:schemeClr val="tx1"/>
                          </a:solidFill>
                          <a:effectLst/>
                          <a:latin typeface="+mj-lt"/>
                          <a:ea typeface="宋体" panose="02010600030101010101" pitchFamily="2" charset="-122"/>
                        </a:rPr>
                        <a:t>t</a:t>
                      </a:r>
                    </a:p>
                  </a:txBody>
                  <a:tcPr marL="90000" marR="90000" marT="46790" marB="46790"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28575"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solidFill>
                      <a:srgbClr val="EBF7FF"/>
                    </a:solidFill>
                  </a:tcPr>
                </a:tc>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2000" b="1" i="0" u="none" strike="noStrike" cap="none" normalizeH="0" baseline="0">
                          <a:ln>
                            <a:noFill/>
                          </a:ln>
                          <a:solidFill>
                            <a:schemeClr val="tx1"/>
                          </a:solidFill>
                          <a:effectLst/>
                          <a:latin typeface="+mj-lt"/>
                          <a:ea typeface="宋体" panose="02010600030101010101" pitchFamily="2" charset="-122"/>
                        </a:rPr>
                        <a:t>#</a:t>
                      </a:r>
                    </a:p>
                  </a:txBody>
                  <a:tcPr marL="90000" marR="90000" marT="46790" marB="46790" horzOverflow="overflow">
                    <a:lnL w="12700" cap="flat" cmpd="sng" algn="ctr">
                      <a:solidFill>
                        <a:srgbClr val="007A77"/>
                      </a:solidFill>
                      <a:prstDash val="solid"/>
                      <a:round/>
                      <a:headEnd type="none" w="med" len="med"/>
                      <a:tailEnd type="none" w="med" len="med"/>
                    </a:lnL>
                    <a:lnR w="28575" cap="flat" cmpd="sng" algn="ctr">
                      <a:solidFill>
                        <a:srgbClr val="007A77"/>
                      </a:solidFill>
                      <a:prstDash val="solid"/>
                      <a:round/>
                      <a:headEnd type="none" w="med" len="med"/>
                      <a:tailEnd type="none" w="med" len="med"/>
                    </a:lnR>
                    <a:lnT w="28575"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solidFill>
                      <a:srgbClr val="EBF7FF"/>
                    </a:solidFill>
                  </a:tcPr>
                </a:tc>
                <a:extLst>
                  <a:ext uri="{0D108BD9-81ED-4DB2-BD59-A6C34878D82A}">
                    <a16:rowId xmlns:a16="http://schemas.microsoft.com/office/drawing/2014/main" val="10000"/>
                  </a:ext>
                </a:extLst>
              </a:tr>
              <a:tr h="498791">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1600" b="1" i="0" u="none" strike="noStrike" cap="none" normalizeH="0" baseline="0">
                          <a:ln>
                            <a:noFill/>
                          </a:ln>
                          <a:solidFill>
                            <a:schemeClr val="tx1"/>
                          </a:solidFill>
                          <a:effectLst/>
                          <a:latin typeface="+mj-lt"/>
                          <a:ea typeface="宋体" panose="02010600030101010101" pitchFamily="2" charset="-122"/>
                        </a:rPr>
                        <a:t>  S</a:t>
                      </a:r>
                    </a:p>
                  </a:txBody>
                  <a:tcPr marL="90000" marR="90000" marT="46790" marB="46790" horzOverflow="overflow">
                    <a:lnL w="28575"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solidFill>
                      <a:srgbClr val="EBF7FF"/>
                    </a:solidFill>
                  </a:tcPr>
                </a:tc>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1600" b="1" i="1" u="none" strike="noStrike" cap="none" normalizeH="0" baseline="0" dirty="0">
                          <a:ln>
                            <a:noFill/>
                          </a:ln>
                          <a:solidFill>
                            <a:schemeClr val="tx1"/>
                          </a:solidFill>
                          <a:effectLst/>
                          <a:latin typeface="+mj-lt"/>
                          <a:ea typeface="宋体" panose="02010600030101010101" pitchFamily="2" charset="-122"/>
                        </a:rPr>
                        <a:t>S  —</a:t>
                      </a:r>
                      <a:r>
                        <a:rPr kumimoji="0" lang="zh-CN" altLang="en-US" sz="1600" b="1" i="1" u="none" strike="noStrike" cap="none" normalizeH="0" baseline="0" dirty="0">
                          <a:ln>
                            <a:noFill/>
                          </a:ln>
                          <a:solidFill>
                            <a:schemeClr val="tx1"/>
                          </a:solidFill>
                          <a:effectLst/>
                          <a:latin typeface="+mj-lt"/>
                          <a:ea typeface="宋体" panose="02010600030101010101" pitchFamily="2" charset="-122"/>
                        </a:rPr>
                        <a:t>＞ </a:t>
                      </a:r>
                      <a:r>
                        <a:rPr kumimoji="0" lang="en-US" altLang="zh-CN" sz="1600" b="1" i="0" u="none" strike="noStrike" kern="1200" cap="none" normalizeH="0" baseline="0" dirty="0">
                          <a:ln>
                            <a:noFill/>
                          </a:ln>
                          <a:solidFill>
                            <a:schemeClr val="tx1"/>
                          </a:solidFill>
                          <a:effectLst/>
                          <a:latin typeface="+mn-lt"/>
                          <a:ea typeface="宋体" panose="02010600030101010101" pitchFamily="2" charset="-122"/>
                          <a:cs typeface="+mn-cs"/>
                        </a:rPr>
                        <a:t>a</a:t>
                      </a:r>
                    </a:p>
                  </a:txBody>
                  <a:tcPr marL="90000" marR="90000" marT="46790" marB="46790"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solidFill>
                      <a:srgbClr val="EBF7FF"/>
                    </a:solidFill>
                  </a:tcPr>
                </a:tc>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1600" b="1" i="0" u="none" strike="noStrike" cap="none" normalizeH="0" baseline="0" dirty="0">
                        <a:ln>
                          <a:noFill/>
                        </a:ln>
                        <a:solidFill>
                          <a:schemeClr val="tx1"/>
                        </a:solidFill>
                        <a:effectLst/>
                        <a:latin typeface="+mj-lt"/>
                        <a:ea typeface="宋体" panose="02010600030101010101" pitchFamily="2" charset="-122"/>
                      </a:endParaRPr>
                    </a:p>
                  </a:txBody>
                  <a:tcPr marL="90000" marR="90000" marT="46790" marB="46790"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solidFill>
                      <a:srgbClr val="EBF7FF"/>
                    </a:solidFill>
                  </a:tcPr>
                </a:tc>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1600" b="1" i="1" u="none" strike="noStrike" cap="none" normalizeH="0" baseline="0" dirty="0">
                        <a:ln>
                          <a:noFill/>
                        </a:ln>
                        <a:solidFill>
                          <a:schemeClr val="tx1"/>
                        </a:solidFill>
                        <a:effectLst/>
                        <a:latin typeface="+mj-lt"/>
                        <a:ea typeface="宋体" panose="02010600030101010101" pitchFamily="2" charset="-122"/>
                      </a:endParaRPr>
                    </a:p>
                  </a:txBody>
                  <a:tcPr marL="90000" marR="90000" marT="46790" marB="46790"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solidFill>
                      <a:srgbClr val="EBF7FF"/>
                    </a:solidFill>
                  </a:tcPr>
                </a:tc>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1600" b="1" i="1" u="none" strike="noStrike" cap="none" normalizeH="0" baseline="0" dirty="0">
                          <a:ln>
                            <a:noFill/>
                          </a:ln>
                          <a:solidFill>
                            <a:schemeClr val="tx1"/>
                          </a:solidFill>
                          <a:effectLst/>
                          <a:latin typeface="+mj-lt"/>
                          <a:ea typeface="宋体" panose="02010600030101010101" pitchFamily="2" charset="-122"/>
                        </a:rPr>
                        <a:t>S—</a:t>
                      </a:r>
                      <a:r>
                        <a:rPr kumimoji="0" lang="zh-CN" altLang="en-US" sz="1600" b="1" i="1" u="none" strike="noStrike" cap="none" normalizeH="0" baseline="0" dirty="0">
                          <a:ln>
                            <a:noFill/>
                          </a:ln>
                          <a:solidFill>
                            <a:schemeClr val="tx1"/>
                          </a:solidFill>
                          <a:effectLst/>
                          <a:latin typeface="+mj-lt"/>
                          <a:ea typeface="宋体" panose="02010600030101010101" pitchFamily="2" charset="-122"/>
                        </a:rPr>
                        <a:t>＞</a:t>
                      </a:r>
                      <a:r>
                        <a:rPr kumimoji="0" lang="en-US" altLang="zh-CN" sz="1600" b="1" i="1" u="none" strike="noStrike" cap="none" normalizeH="0" baseline="0" dirty="0" err="1">
                          <a:ln>
                            <a:noFill/>
                          </a:ln>
                          <a:solidFill>
                            <a:schemeClr val="tx1"/>
                          </a:solidFill>
                          <a:effectLst/>
                          <a:latin typeface="+mj-lt"/>
                          <a:ea typeface="宋体" panose="02010600030101010101" pitchFamily="2" charset="-122"/>
                        </a:rPr>
                        <a:t>iCtSS</a:t>
                      </a:r>
                      <a:r>
                        <a:rPr kumimoji="0" lang="en-US" altLang="zh-CN" sz="1600" b="1" i="1" u="none" strike="noStrike" cap="none" normalizeH="0" baseline="0" dirty="0">
                          <a:ln>
                            <a:noFill/>
                          </a:ln>
                          <a:solidFill>
                            <a:schemeClr val="tx1"/>
                          </a:solidFill>
                          <a:effectLst/>
                          <a:latin typeface="+mj-lt"/>
                          <a:ea typeface="宋体" panose="02010600030101010101" pitchFamily="2" charset="-122"/>
                        </a:rPr>
                        <a:t>′</a:t>
                      </a:r>
                    </a:p>
                  </a:txBody>
                  <a:tcPr marL="90000" marR="90000" marT="46790" marB="46790"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solidFill>
                      <a:srgbClr val="EBF7FF"/>
                    </a:solidFill>
                  </a:tcPr>
                </a:tc>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1600" b="1" i="1" u="none" strike="noStrike" cap="none" normalizeH="0" baseline="0" dirty="0">
                        <a:ln>
                          <a:noFill/>
                        </a:ln>
                        <a:solidFill>
                          <a:schemeClr val="tx1"/>
                        </a:solidFill>
                        <a:effectLst/>
                        <a:latin typeface="+mj-lt"/>
                        <a:ea typeface="宋体" panose="02010600030101010101" pitchFamily="2" charset="-122"/>
                      </a:endParaRPr>
                    </a:p>
                  </a:txBody>
                  <a:tcPr marL="90000" marR="90000" marT="46790" marB="46790"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solidFill>
                      <a:srgbClr val="EBF7FF"/>
                    </a:solidFill>
                  </a:tcPr>
                </a:tc>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1600" b="1" i="0" u="none" strike="noStrike" cap="none" normalizeH="0" baseline="0" dirty="0">
                        <a:ln>
                          <a:noFill/>
                        </a:ln>
                        <a:solidFill>
                          <a:schemeClr val="tx1"/>
                        </a:solidFill>
                        <a:effectLst/>
                        <a:latin typeface="+mj-lt"/>
                        <a:ea typeface="宋体" panose="02010600030101010101" pitchFamily="2" charset="-122"/>
                      </a:endParaRPr>
                    </a:p>
                  </a:txBody>
                  <a:tcPr marL="90000" marR="90000" marT="46790" marB="46790" horzOverflow="overflow">
                    <a:lnL w="12700" cap="flat" cmpd="sng" algn="ctr">
                      <a:solidFill>
                        <a:srgbClr val="007A77"/>
                      </a:solidFill>
                      <a:prstDash val="solid"/>
                      <a:round/>
                      <a:headEnd type="none" w="med" len="med"/>
                      <a:tailEnd type="none" w="med" len="med"/>
                    </a:lnL>
                    <a:lnR w="28575"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solidFill>
                      <a:srgbClr val="EBF7FF"/>
                    </a:solidFill>
                  </a:tcPr>
                </a:tc>
                <a:extLst>
                  <a:ext uri="{0D108BD9-81ED-4DB2-BD59-A6C34878D82A}">
                    <a16:rowId xmlns:a16="http://schemas.microsoft.com/office/drawing/2014/main" val="10001"/>
                  </a:ext>
                </a:extLst>
              </a:tr>
              <a:tr h="499958">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1600" b="1" i="0" u="none" strike="noStrike" cap="none" normalizeH="0" baseline="0" dirty="0">
                          <a:ln>
                            <a:noFill/>
                          </a:ln>
                          <a:solidFill>
                            <a:schemeClr val="tx1"/>
                          </a:solidFill>
                          <a:effectLst/>
                          <a:latin typeface="+mj-lt"/>
                          <a:ea typeface="宋体" panose="02010600030101010101" pitchFamily="2" charset="-122"/>
                        </a:rPr>
                        <a:t>  S</a:t>
                      </a:r>
                      <a:r>
                        <a:rPr kumimoji="0" lang="en-US" altLang="zh-CN" sz="1600" b="1" i="1" u="none" strike="noStrike" cap="none" normalizeH="0" baseline="0" dirty="0">
                          <a:ln>
                            <a:noFill/>
                          </a:ln>
                          <a:solidFill>
                            <a:schemeClr val="tx1"/>
                          </a:solidFill>
                          <a:effectLst/>
                          <a:latin typeface="+mj-lt"/>
                          <a:ea typeface="宋体" panose="02010600030101010101" pitchFamily="2" charset="-122"/>
                        </a:rPr>
                        <a:t>′</a:t>
                      </a:r>
                    </a:p>
                  </a:txBody>
                  <a:tcPr marL="90000" marR="90000" marT="46790" marB="46790" horzOverflow="overflow">
                    <a:lnL w="28575"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solidFill>
                      <a:srgbClr val="EBF7FF"/>
                    </a:solidFill>
                  </a:tcPr>
                </a:tc>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1400" b="1" i="0" u="none" strike="noStrike" cap="none" normalizeH="0" baseline="0" dirty="0">
                        <a:ln>
                          <a:noFill/>
                        </a:ln>
                        <a:solidFill>
                          <a:schemeClr val="tx1"/>
                        </a:solidFill>
                        <a:effectLst/>
                        <a:latin typeface="+mj-lt"/>
                        <a:ea typeface="宋体" panose="02010600030101010101" pitchFamily="2" charset="-122"/>
                      </a:endParaRPr>
                    </a:p>
                  </a:txBody>
                  <a:tcPr marL="90000" marR="90000" marT="46790" marB="46790"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solidFill>
                      <a:srgbClr val="EBF7FF"/>
                    </a:solidFill>
                  </a:tcPr>
                </a:tc>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1400" b="1" i="1" u="none" strike="noStrike" cap="none" normalizeH="0" baseline="0">
                        <a:ln>
                          <a:noFill/>
                        </a:ln>
                        <a:solidFill>
                          <a:schemeClr val="tx1"/>
                        </a:solidFill>
                        <a:effectLst/>
                        <a:latin typeface="+mj-lt"/>
                        <a:ea typeface="宋体" panose="02010600030101010101" pitchFamily="2" charset="-122"/>
                      </a:endParaRPr>
                    </a:p>
                  </a:txBody>
                  <a:tcPr marL="90000" marR="90000" marT="46790" marB="46790"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solidFill>
                      <a:srgbClr val="EBF7FF"/>
                    </a:solidFill>
                  </a:tcPr>
                </a:tc>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1400" b="1" i="1" u="none" strike="noStrike" cap="none" normalizeH="0" baseline="0" dirty="0">
                          <a:ln>
                            <a:noFill/>
                          </a:ln>
                          <a:solidFill>
                            <a:schemeClr val="tx1"/>
                          </a:solidFill>
                          <a:effectLst/>
                          <a:latin typeface="+mj-lt"/>
                          <a:ea typeface="宋体" panose="02010600030101010101" pitchFamily="2" charset="-122"/>
                        </a:rPr>
                        <a:t> </a:t>
                      </a:r>
                      <a:r>
                        <a:rPr kumimoji="0" lang="en-US" altLang="zh-CN" sz="1600" b="1" i="1" u="none" strike="noStrike" cap="none" normalizeH="0" baseline="0" dirty="0">
                          <a:ln>
                            <a:noFill/>
                          </a:ln>
                          <a:solidFill>
                            <a:schemeClr val="tx1"/>
                          </a:solidFill>
                          <a:effectLst/>
                          <a:latin typeface="+mj-lt"/>
                          <a:ea typeface="宋体" panose="02010600030101010101" pitchFamily="2" charset="-122"/>
                        </a:rPr>
                        <a:t>S ′—</a:t>
                      </a:r>
                      <a:r>
                        <a:rPr kumimoji="0" lang="zh-CN" altLang="en-US" sz="1600" b="1" i="1" u="none" strike="noStrike" cap="none" normalizeH="0" baseline="0" dirty="0">
                          <a:ln>
                            <a:noFill/>
                          </a:ln>
                          <a:solidFill>
                            <a:schemeClr val="tx1"/>
                          </a:solidFill>
                          <a:effectLst/>
                          <a:latin typeface="+mj-lt"/>
                          <a:ea typeface="宋体" panose="02010600030101010101" pitchFamily="2" charset="-122"/>
                        </a:rPr>
                        <a:t>＞  </a:t>
                      </a:r>
                      <a:r>
                        <a:rPr kumimoji="0" lang="en-US" altLang="zh-CN" sz="1600" b="1" i="1" u="none" strike="noStrike" cap="none" normalizeH="0" baseline="0" dirty="0" err="1">
                          <a:ln>
                            <a:noFill/>
                          </a:ln>
                          <a:solidFill>
                            <a:schemeClr val="tx1"/>
                          </a:solidFill>
                          <a:effectLst/>
                          <a:latin typeface="+mj-lt"/>
                          <a:ea typeface="宋体" panose="02010600030101010101" pitchFamily="2" charset="-122"/>
                        </a:rPr>
                        <a:t>eS</a:t>
                      </a:r>
                      <a:endParaRPr kumimoji="0" lang="en-US" altLang="zh-CN" sz="1600" b="1" i="1" u="none" strike="noStrike" cap="none" normalizeH="0" baseline="0" dirty="0">
                        <a:ln>
                          <a:noFill/>
                        </a:ln>
                        <a:solidFill>
                          <a:schemeClr val="tx1"/>
                        </a:solidFill>
                        <a:effectLst/>
                        <a:latin typeface="+mj-lt"/>
                        <a:ea typeface="宋体" panose="02010600030101010101" pitchFamily="2" charset="-122"/>
                      </a:endParaRPr>
                    </a:p>
                  </a:txBody>
                  <a:tcPr marL="90000" marR="90000" marT="46790" marB="46790"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solidFill>
                      <a:srgbClr val="EBF7FF"/>
                    </a:solidFill>
                  </a:tcPr>
                </a:tc>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1400" b="1" i="1" u="none" strike="noStrike" cap="none" normalizeH="0" baseline="0" dirty="0">
                        <a:ln>
                          <a:noFill/>
                        </a:ln>
                        <a:solidFill>
                          <a:schemeClr val="tx1"/>
                        </a:solidFill>
                        <a:effectLst/>
                        <a:latin typeface="+mj-lt"/>
                        <a:ea typeface="宋体" panose="02010600030101010101" pitchFamily="2" charset="-122"/>
                      </a:endParaRPr>
                    </a:p>
                  </a:txBody>
                  <a:tcPr marL="90000" marR="90000" marT="46790" marB="46790"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solidFill>
                      <a:srgbClr val="EBF7FF"/>
                    </a:solidFill>
                  </a:tcPr>
                </a:tc>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1400" b="1" i="0" u="none" strike="noStrike" cap="none" normalizeH="0" baseline="0" dirty="0">
                        <a:ln>
                          <a:noFill/>
                        </a:ln>
                        <a:solidFill>
                          <a:schemeClr val="tx1"/>
                        </a:solidFill>
                        <a:effectLst/>
                        <a:latin typeface="+mj-lt"/>
                        <a:ea typeface="宋体" panose="02010600030101010101" pitchFamily="2" charset="-122"/>
                      </a:endParaRPr>
                    </a:p>
                  </a:txBody>
                  <a:tcPr marL="90000" marR="90000" marT="46790" marB="46790"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solidFill>
                      <a:srgbClr val="EBF7FF"/>
                    </a:solidFill>
                  </a:tcPr>
                </a:tc>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1400" b="1" i="0" u="none" strike="noStrike" cap="none" normalizeH="0" baseline="0">
                        <a:ln>
                          <a:noFill/>
                        </a:ln>
                        <a:solidFill>
                          <a:schemeClr val="tx1"/>
                        </a:solidFill>
                        <a:effectLst/>
                        <a:latin typeface="+mj-lt"/>
                        <a:ea typeface="宋体" panose="02010600030101010101" pitchFamily="2" charset="-122"/>
                      </a:endParaRPr>
                    </a:p>
                  </a:txBody>
                  <a:tcPr marL="90000" marR="90000" marT="46790" marB="46790" horzOverflow="overflow">
                    <a:lnL w="12700" cap="flat" cmpd="sng" algn="ctr">
                      <a:solidFill>
                        <a:srgbClr val="007A77"/>
                      </a:solidFill>
                      <a:prstDash val="solid"/>
                      <a:round/>
                      <a:headEnd type="none" w="med" len="med"/>
                      <a:tailEnd type="none" w="med" len="med"/>
                    </a:lnL>
                    <a:lnR w="28575"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solidFill>
                      <a:srgbClr val="EBF7FF"/>
                    </a:solidFill>
                  </a:tcPr>
                </a:tc>
                <a:extLst>
                  <a:ext uri="{0D108BD9-81ED-4DB2-BD59-A6C34878D82A}">
                    <a16:rowId xmlns:a16="http://schemas.microsoft.com/office/drawing/2014/main" val="10002"/>
                  </a:ext>
                </a:extLst>
              </a:tr>
              <a:tr h="503132">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1600" b="1" i="0" u="none" strike="noStrike" cap="none" normalizeH="0" baseline="0">
                          <a:ln>
                            <a:noFill/>
                          </a:ln>
                          <a:solidFill>
                            <a:schemeClr val="tx1"/>
                          </a:solidFill>
                          <a:effectLst/>
                          <a:latin typeface="+mj-lt"/>
                          <a:ea typeface="宋体" panose="02010600030101010101" pitchFamily="2" charset="-122"/>
                        </a:rPr>
                        <a:t>  C</a:t>
                      </a:r>
                    </a:p>
                  </a:txBody>
                  <a:tcPr marL="90000" marR="90000" marT="46790" marB="46790" horzOverflow="overflow">
                    <a:lnL w="28575"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28575" cap="flat" cmpd="sng" algn="ctr">
                      <a:solidFill>
                        <a:srgbClr val="007A77"/>
                      </a:solidFill>
                      <a:prstDash val="solid"/>
                      <a:round/>
                      <a:headEnd type="none" w="med" len="med"/>
                      <a:tailEnd type="none" w="med" len="med"/>
                    </a:lnB>
                    <a:lnTlToBr>
                      <a:noFill/>
                    </a:lnTlToBr>
                    <a:lnBlToTr>
                      <a:noFill/>
                    </a:lnBlToTr>
                    <a:solidFill>
                      <a:srgbClr val="EBF7FF"/>
                    </a:solidFill>
                  </a:tcPr>
                </a:tc>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1600" b="1" i="1" u="none" strike="noStrike" cap="none" normalizeH="0" baseline="0">
                        <a:ln>
                          <a:noFill/>
                        </a:ln>
                        <a:solidFill>
                          <a:schemeClr val="tx1"/>
                        </a:solidFill>
                        <a:effectLst/>
                        <a:latin typeface="+mj-lt"/>
                        <a:ea typeface="宋体" panose="02010600030101010101" pitchFamily="2" charset="-122"/>
                      </a:endParaRPr>
                    </a:p>
                  </a:txBody>
                  <a:tcPr marL="90000" marR="90000" marT="46790" marB="46790"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28575" cap="flat" cmpd="sng" algn="ctr">
                      <a:solidFill>
                        <a:srgbClr val="007A77"/>
                      </a:solidFill>
                      <a:prstDash val="solid"/>
                      <a:round/>
                      <a:headEnd type="none" w="med" len="med"/>
                      <a:tailEnd type="none" w="med" len="med"/>
                    </a:lnB>
                    <a:lnTlToBr>
                      <a:noFill/>
                    </a:lnTlToBr>
                    <a:lnBlToTr>
                      <a:noFill/>
                    </a:lnBlToTr>
                    <a:solidFill>
                      <a:srgbClr val="EBF7FF"/>
                    </a:solidFill>
                  </a:tcPr>
                </a:tc>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1600" b="1" i="0" u="none" strike="noStrike" cap="none" normalizeH="0" baseline="0">
                          <a:ln>
                            <a:noFill/>
                          </a:ln>
                          <a:solidFill>
                            <a:schemeClr val="tx1"/>
                          </a:solidFill>
                          <a:effectLst/>
                          <a:latin typeface="+mj-lt"/>
                          <a:ea typeface="宋体" panose="02010600030101010101" pitchFamily="2" charset="-122"/>
                        </a:rPr>
                        <a:t>C </a:t>
                      </a:r>
                      <a:r>
                        <a:rPr kumimoji="0" lang="en-US" altLang="zh-CN" sz="1600" b="1" i="1" u="none" strike="noStrike" cap="none" normalizeH="0" baseline="0">
                          <a:ln>
                            <a:noFill/>
                          </a:ln>
                          <a:solidFill>
                            <a:schemeClr val="tx1"/>
                          </a:solidFill>
                          <a:effectLst/>
                          <a:latin typeface="+mj-lt"/>
                          <a:ea typeface="宋体" panose="02010600030101010101" pitchFamily="2" charset="-122"/>
                        </a:rPr>
                        <a:t>—</a:t>
                      </a:r>
                      <a:r>
                        <a:rPr kumimoji="0" lang="zh-CN" altLang="en-US" sz="1600" b="1" i="1" u="none" strike="noStrike" cap="none" normalizeH="0" baseline="0">
                          <a:ln>
                            <a:noFill/>
                          </a:ln>
                          <a:solidFill>
                            <a:schemeClr val="tx1"/>
                          </a:solidFill>
                          <a:effectLst/>
                          <a:latin typeface="+mj-lt"/>
                          <a:ea typeface="宋体" panose="02010600030101010101" pitchFamily="2" charset="-122"/>
                        </a:rPr>
                        <a:t>＞ </a:t>
                      </a:r>
                      <a:r>
                        <a:rPr kumimoji="0" lang="en-US" altLang="zh-CN" sz="1600" b="1" i="1" u="none" strike="noStrike" cap="none" normalizeH="0" baseline="0">
                          <a:ln>
                            <a:noFill/>
                          </a:ln>
                          <a:solidFill>
                            <a:schemeClr val="tx1"/>
                          </a:solidFill>
                          <a:effectLst/>
                          <a:latin typeface="+mj-lt"/>
                          <a:ea typeface="宋体" panose="02010600030101010101" pitchFamily="2" charset="-122"/>
                        </a:rPr>
                        <a:t>b</a:t>
                      </a:r>
                    </a:p>
                  </a:txBody>
                  <a:tcPr marL="90000" marR="90000" marT="46790" marB="46790"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28575" cap="flat" cmpd="sng" algn="ctr">
                      <a:solidFill>
                        <a:srgbClr val="007A77"/>
                      </a:solidFill>
                      <a:prstDash val="solid"/>
                      <a:round/>
                      <a:headEnd type="none" w="med" len="med"/>
                      <a:tailEnd type="none" w="med" len="med"/>
                    </a:lnB>
                    <a:lnTlToBr>
                      <a:noFill/>
                    </a:lnTlToBr>
                    <a:lnBlToTr>
                      <a:noFill/>
                    </a:lnBlToTr>
                    <a:solidFill>
                      <a:srgbClr val="EBF7FF"/>
                    </a:solidFill>
                  </a:tcPr>
                </a:tc>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1600" b="1" i="0" u="none" strike="noStrike" cap="none" normalizeH="0" baseline="0">
                        <a:ln>
                          <a:noFill/>
                        </a:ln>
                        <a:solidFill>
                          <a:schemeClr val="tx1"/>
                        </a:solidFill>
                        <a:effectLst/>
                        <a:latin typeface="+mj-lt"/>
                        <a:ea typeface="宋体" panose="02010600030101010101" pitchFamily="2" charset="-122"/>
                      </a:endParaRPr>
                    </a:p>
                  </a:txBody>
                  <a:tcPr marL="90000" marR="90000" marT="46790" marB="46790"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28575" cap="flat" cmpd="sng" algn="ctr">
                      <a:solidFill>
                        <a:srgbClr val="007A77"/>
                      </a:solidFill>
                      <a:prstDash val="solid"/>
                      <a:round/>
                      <a:headEnd type="none" w="med" len="med"/>
                      <a:tailEnd type="none" w="med" len="med"/>
                    </a:lnB>
                    <a:lnTlToBr>
                      <a:noFill/>
                    </a:lnTlToBr>
                    <a:lnBlToTr>
                      <a:noFill/>
                    </a:lnBlToTr>
                    <a:solidFill>
                      <a:srgbClr val="EBF7FF"/>
                    </a:solidFill>
                  </a:tcPr>
                </a:tc>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1600" b="1" i="0" u="none" strike="noStrike" cap="none" normalizeH="0" baseline="0">
                        <a:ln>
                          <a:noFill/>
                        </a:ln>
                        <a:solidFill>
                          <a:schemeClr val="tx1"/>
                        </a:solidFill>
                        <a:effectLst/>
                        <a:latin typeface="+mj-lt"/>
                        <a:ea typeface="宋体" panose="02010600030101010101" pitchFamily="2" charset="-122"/>
                      </a:endParaRPr>
                    </a:p>
                  </a:txBody>
                  <a:tcPr marL="90000" marR="90000" marT="46790" marB="46790"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28575" cap="flat" cmpd="sng" algn="ctr">
                      <a:solidFill>
                        <a:srgbClr val="007A77"/>
                      </a:solidFill>
                      <a:prstDash val="solid"/>
                      <a:round/>
                      <a:headEnd type="none" w="med" len="med"/>
                      <a:tailEnd type="none" w="med" len="med"/>
                    </a:lnB>
                    <a:lnTlToBr>
                      <a:noFill/>
                    </a:lnTlToBr>
                    <a:lnBlToTr>
                      <a:noFill/>
                    </a:lnBlToTr>
                    <a:solidFill>
                      <a:srgbClr val="EBF7FF"/>
                    </a:solidFill>
                  </a:tcPr>
                </a:tc>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1600" b="1" i="0" u="none" strike="noStrike" cap="none" normalizeH="0" baseline="0" dirty="0">
                        <a:ln>
                          <a:noFill/>
                        </a:ln>
                        <a:solidFill>
                          <a:schemeClr val="tx1"/>
                        </a:solidFill>
                        <a:effectLst/>
                        <a:latin typeface="+mj-lt"/>
                        <a:ea typeface="宋体" panose="02010600030101010101" pitchFamily="2" charset="-122"/>
                      </a:endParaRPr>
                    </a:p>
                  </a:txBody>
                  <a:tcPr marL="90000" marR="90000" marT="46790" marB="46790"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28575" cap="flat" cmpd="sng" algn="ctr">
                      <a:solidFill>
                        <a:srgbClr val="007A77"/>
                      </a:solidFill>
                      <a:prstDash val="solid"/>
                      <a:round/>
                      <a:headEnd type="none" w="med" len="med"/>
                      <a:tailEnd type="none" w="med" len="med"/>
                    </a:lnB>
                    <a:lnTlToBr>
                      <a:noFill/>
                    </a:lnTlToBr>
                    <a:lnBlToTr>
                      <a:noFill/>
                    </a:lnBlToTr>
                    <a:solidFill>
                      <a:srgbClr val="EBF7FF"/>
                    </a:solidFill>
                  </a:tcPr>
                </a:tc>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1600" b="1" i="0" u="none" strike="noStrike" cap="none" normalizeH="0" baseline="0" dirty="0">
                        <a:ln>
                          <a:noFill/>
                        </a:ln>
                        <a:solidFill>
                          <a:schemeClr val="tx1"/>
                        </a:solidFill>
                        <a:effectLst/>
                        <a:latin typeface="+mj-lt"/>
                        <a:ea typeface="宋体" panose="02010600030101010101" pitchFamily="2" charset="-122"/>
                      </a:endParaRPr>
                    </a:p>
                  </a:txBody>
                  <a:tcPr marL="90000" marR="90000" marT="46790" marB="46790" horzOverflow="overflow">
                    <a:lnL w="12700" cap="flat" cmpd="sng" algn="ctr">
                      <a:solidFill>
                        <a:srgbClr val="007A77"/>
                      </a:solidFill>
                      <a:prstDash val="solid"/>
                      <a:round/>
                      <a:headEnd type="none" w="med" len="med"/>
                      <a:tailEnd type="none" w="med" len="med"/>
                    </a:lnL>
                    <a:lnR w="28575"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28575" cap="flat" cmpd="sng" algn="ctr">
                      <a:solidFill>
                        <a:srgbClr val="007A77"/>
                      </a:solidFill>
                      <a:prstDash val="solid"/>
                      <a:round/>
                      <a:headEnd type="none" w="med" len="med"/>
                      <a:tailEnd type="none" w="med" len="med"/>
                    </a:lnB>
                    <a:lnTlToBr>
                      <a:noFill/>
                    </a:lnTlToBr>
                    <a:lnBlToTr>
                      <a:noFill/>
                    </a:lnBlToTr>
                    <a:solidFill>
                      <a:srgbClr val="EBF7FF"/>
                    </a:solid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800" decel="100000"/>
                                        <p:tgtEl>
                                          <p:spTgt spid="7"/>
                                        </p:tgtEl>
                                      </p:cBhvr>
                                    </p:animEffect>
                                    <p:anim calcmode="lin" valueType="num">
                                      <p:cBhvr>
                                        <p:cTn id="8" dur="800" decel="100000" fill="hold"/>
                                        <p:tgtEl>
                                          <p:spTgt spid="7"/>
                                        </p:tgtEl>
                                        <p:attrNameLst>
                                          <p:attrName>style.rotation</p:attrName>
                                        </p:attrNameLst>
                                      </p:cBhvr>
                                      <p:tavLst>
                                        <p:tav tm="0">
                                          <p:val>
                                            <p:fltVal val="-90"/>
                                          </p:val>
                                        </p:tav>
                                        <p:tav tm="100000">
                                          <p:val>
                                            <p:fltVal val="0"/>
                                          </p:val>
                                        </p:tav>
                                      </p:tavLst>
                                    </p:anim>
                                    <p:anim calcmode="lin" valueType="num">
                                      <p:cBhvr>
                                        <p:cTn id="9" dur="800" decel="100000" fill="hold"/>
                                        <p:tgtEl>
                                          <p:spTgt spid="7"/>
                                        </p:tgtEl>
                                        <p:attrNameLst>
                                          <p:attrName>ppt_x</p:attrName>
                                        </p:attrNameLst>
                                      </p:cBhvr>
                                      <p:tavLst>
                                        <p:tav tm="0">
                                          <p:val>
                                            <p:strVal val="#ppt_x+0.4"/>
                                          </p:val>
                                        </p:tav>
                                        <p:tav tm="100000">
                                          <p:val>
                                            <p:strVal val="#ppt_x-0.05"/>
                                          </p:val>
                                        </p:tav>
                                      </p:tavLst>
                                    </p:anim>
                                    <p:anim calcmode="lin" valueType="num">
                                      <p:cBhvr>
                                        <p:cTn id="10" dur="800" decel="100000" fill="hold"/>
                                        <p:tgtEl>
                                          <p:spTgt spid="7"/>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7"/>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7"/>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Example</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2714625"/>
          </a:xfrm>
        </p:spPr>
        <p:txBody>
          <a:bodyPr vert="horz" wrap="square" lIns="91440" tIns="45720" rIns="91440" bIns="45720" numCol="1" anchor="t" anchorCtr="0" compatLnSpc="1"/>
          <a:lstStyle/>
          <a:p>
            <a:pPr marL="274955" marR="0" lvl="1" indent="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None/>
              <a:defRPr/>
            </a:pPr>
            <a:r>
              <a:rPr kumimoji="1"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rPr>
              <a:t>			S → </a:t>
            </a:r>
            <a:r>
              <a:rPr kumimoji="1" lang="en-US" altLang="zh-CN" sz="2400" b="1" i="0" u="none" strike="noStrike" kern="1200" cap="none" spc="0" normalizeH="0" baseline="0" noProof="0" dirty="0" err="1">
                <a:ln>
                  <a:noFill/>
                </a:ln>
                <a:solidFill>
                  <a:srgbClr val="0000CC"/>
                </a:solidFill>
                <a:effectLst/>
                <a:uLnTx/>
                <a:uFillTx/>
                <a:latin typeface="+mj-lt"/>
                <a:ea typeface="楷体_GB2312" pitchFamily="49" charset="-122"/>
                <a:cs typeface="+mn-cs"/>
              </a:rPr>
              <a:t>iCtSS</a:t>
            </a:r>
            <a:r>
              <a:rPr kumimoji="1"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rPr>
              <a:t>' | a</a:t>
            </a:r>
          </a:p>
          <a:p>
            <a:pPr marL="274955" marR="0" lvl="1" indent="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None/>
              <a:defRPr/>
            </a:pPr>
            <a:r>
              <a:rPr kumimoji="1"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rPr>
              <a:t>			</a:t>
            </a:r>
            <a:r>
              <a:rPr kumimoji="1" lang="en-US" altLang="zh-CN" sz="2100" b="1" i="0" u="none" strike="noStrike" kern="1200" cap="none" spc="0" normalizeH="0" baseline="0" noProof="0" dirty="0">
                <a:ln>
                  <a:noFill/>
                </a:ln>
                <a:solidFill>
                  <a:srgbClr val="0000CC"/>
                </a:solidFill>
                <a:effectLst/>
                <a:uLnTx/>
                <a:uFillTx/>
                <a:latin typeface="+mj-lt"/>
                <a:ea typeface="楷体_GB2312" pitchFamily="49" charset="-122"/>
                <a:cs typeface="+mn-cs"/>
              </a:rPr>
              <a:t>S' →</a:t>
            </a:r>
            <a:r>
              <a:rPr kumimoji="1" lang="en-US" altLang="zh-CN" sz="2100" b="1" i="0" u="none" strike="noStrike" kern="1200" cap="none" spc="0" normalizeH="0" baseline="0" noProof="0" dirty="0" err="1">
                <a:ln>
                  <a:noFill/>
                </a:ln>
                <a:solidFill>
                  <a:srgbClr val="0000CC"/>
                </a:solidFill>
                <a:effectLst/>
                <a:uLnTx/>
                <a:uFillTx/>
                <a:latin typeface="+mj-lt"/>
                <a:ea typeface="楷体_GB2312" pitchFamily="49" charset="-122"/>
                <a:cs typeface="+mn-cs"/>
              </a:rPr>
              <a:t>eS</a:t>
            </a:r>
            <a:r>
              <a:rPr kumimoji="1" lang="en-US" altLang="zh-CN" sz="2100" b="1" i="0" u="none" strike="noStrike" kern="1200" cap="none" spc="0" normalizeH="0" baseline="0" noProof="0" dirty="0">
                <a:ln>
                  <a:noFill/>
                </a:ln>
                <a:solidFill>
                  <a:srgbClr val="0000CC"/>
                </a:solidFill>
                <a:effectLst/>
                <a:uLnTx/>
                <a:uFillTx/>
                <a:latin typeface="+mj-lt"/>
                <a:ea typeface="楷体_GB2312" pitchFamily="49" charset="-122"/>
                <a:cs typeface="+mn-cs"/>
              </a:rPr>
              <a:t> |ε </a:t>
            </a:r>
          </a:p>
          <a:p>
            <a:pPr marL="274955" marR="0" lvl="1" indent="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None/>
              <a:defRPr/>
            </a:pPr>
            <a:r>
              <a:rPr kumimoji="1" lang="en-US" altLang="zh-CN" sz="2100" b="1" i="0" u="none" strike="noStrike" kern="1200" cap="none" spc="0" normalizeH="0" baseline="0" noProof="0" dirty="0">
                <a:ln>
                  <a:noFill/>
                </a:ln>
                <a:solidFill>
                  <a:srgbClr val="0000CC"/>
                </a:solidFill>
                <a:effectLst/>
                <a:uLnTx/>
                <a:uFillTx/>
                <a:latin typeface="+mj-lt"/>
                <a:ea typeface="楷体_GB2312" pitchFamily="49" charset="-122"/>
                <a:cs typeface="+mn-cs"/>
              </a:rPr>
              <a:t>			</a:t>
            </a:r>
            <a:r>
              <a:rPr kumimoji="1"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rPr>
              <a:t>C → b</a:t>
            </a:r>
            <a:endParaRPr kumimoji="0" lang="en-US" altLang="zh-CN" sz="2400" b="0" i="0" u="none" strike="noStrike" kern="1200" cap="none" spc="0" normalizeH="0" baseline="0" noProof="0" dirty="0">
              <a:ln>
                <a:noFill/>
              </a:ln>
              <a:solidFill>
                <a:schemeClr val="tx2"/>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400" b="0" i="0" u="none" strike="noStrike" kern="1200" cap="none" spc="0" normalizeH="0" baseline="0" noProof="0" dirty="0">
                <a:ln>
                  <a:noFill/>
                </a:ln>
                <a:solidFill>
                  <a:srgbClr val="0000FF"/>
                </a:solidFill>
                <a:effectLst/>
                <a:uLnTx/>
                <a:uFillTx/>
                <a:latin typeface="+mj-lt"/>
                <a:ea typeface="+mn-ea"/>
                <a:cs typeface="+mn-cs"/>
              </a:rPr>
              <a:t>FIRST( S ) = { i</a:t>
            </a:r>
            <a:r>
              <a:rPr kumimoji="0" lang="zh-CN" altLang="en-US" sz="2400" b="0" i="0" u="none" strike="noStrike" kern="1200" cap="none" spc="0" normalizeH="0" baseline="0" noProof="0" dirty="0">
                <a:ln>
                  <a:noFill/>
                </a:ln>
                <a:solidFill>
                  <a:srgbClr val="0000FF"/>
                </a:solidFill>
                <a:effectLst/>
                <a:uLnTx/>
                <a:uFillTx/>
                <a:latin typeface="+mj-lt"/>
                <a:ea typeface="+mn-ea"/>
                <a:cs typeface="+mn-cs"/>
              </a:rPr>
              <a:t>，</a:t>
            </a:r>
            <a:r>
              <a:rPr kumimoji="0" lang="en-US" altLang="zh-CN" sz="2400" b="0" i="0" u="none" strike="noStrike" kern="1200" cap="none" spc="0" normalizeH="0" baseline="0" noProof="0" dirty="0">
                <a:ln>
                  <a:noFill/>
                </a:ln>
                <a:solidFill>
                  <a:srgbClr val="0000FF"/>
                </a:solidFill>
                <a:effectLst/>
                <a:uLnTx/>
                <a:uFillTx/>
                <a:latin typeface="+mj-lt"/>
                <a:ea typeface="+mn-ea"/>
                <a:cs typeface="+mn-cs"/>
              </a:rPr>
              <a:t>a } 	FOLLOW( S ) = { #</a:t>
            </a:r>
            <a:r>
              <a:rPr kumimoji="0" lang="zh-CN" altLang="en-US" sz="2400" b="0" i="0" u="none" strike="noStrike" kern="1200" cap="none" spc="0" normalizeH="0" baseline="0" noProof="0" dirty="0">
                <a:ln>
                  <a:noFill/>
                </a:ln>
                <a:solidFill>
                  <a:srgbClr val="0000FF"/>
                </a:solidFill>
                <a:effectLst/>
                <a:uLnTx/>
                <a:uFillTx/>
                <a:latin typeface="+mj-lt"/>
                <a:ea typeface="+mn-ea"/>
                <a:cs typeface="+mn-cs"/>
              </a:rPr>
              <a:t>，</a:t>
            </a:r>
            <a:r>
              <a:rPr kumimoji="0" lang="en-US" altLang="zh-CN" sz="2400" b="0" i="0" u="none" strike="noStrike" kern="1200" cap="none" spc="0" normalizeH="0" baseline="0" noProof="0" dirty="0">
                <a:ln>
                  <a:noFill/>
                </a:ln>
                <a:solidFill>
                  <a:srgbClr val="0000FF"/>
                </a:solidFill>
                <a:effectLst/>
                <a:uLnTx/>
                <a:uFillTx/>
                <a:latin typeface="+mj-lt"/>
                <a:ea typeface="+mn-ea"/>
                <a:cs typeface="+mn-cs"/>
              </a:rPr>
              <a:t>e } 	</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400" b="0" i="0" u="none" strike="noStrike" kern="1200" cap="none" spc="0" normalizeH="0" baseline="0" noProof="0" dirty="0">
                <a:ln>
                  <a:noFill/>
                </a:ln>
                <a:solidFill>
                  <a:srgbClr val="0000FF"/>
                </a:solidFill>
                <a:effectLst/>
                <a:uLnTx/>
                <a:uFillTx/>
                <a:latin typeface="+mj-lt"/>
                <a:ea typeface="+mn-ea"/>
                <a:cs typeface="+mn-cs"/>
              </a:rPr>
              <a:t>FIRST( S’)= {e</a:t>
            </a:r>
            <a:r>
              <a:rPr kumimoji="0" lang="zh-CN" altLang="en-US" sz="2400" b="0" i="0" u="none" strike="noStrike" kern="1200" cap="none" spc="0" normalizeH="0" baseline="0" noProof="0" dirty="0">
                <a:ln>
                  <a:noFill/>
                </a:ln>
                <a:solidFill>
                  <a:srgbClr val="0000FF"/>
                </a:solidFill>
                <a:effectLst/>
                <a:uLnTx/>
                <a:uFillTx/>
                <a:latin typeface="+mj-lt"/>
                <a:ea typeface="+mn-ea"/>
                <a:cs typeface="+mn-cs"/>
              </a:rPr>
              <a:t>，</a:t>
            </a:r>
            <a:r>
              <a:rPr kumimoji="0" lang="el-GR" altLang="zh-CN" sz="2400" b="0" i="0" u="none" strike="noStrike" kern="1200" cap="none" spc="0" normalizeH="0" baseline="0" noProof="0" dirty="0">
                <a:ln>
                  <a:noFill/>
                </a:ln>
                <a:solidFill>
                  <a:srgbClr val="0000FF"/>
                </a:solidFill>
                <a:effectLst/>
                <a:uLnTx/>
                <a:uFillTx/>
                <a:latin typeface="+mj-lt"/>
                <a:ea typeface="+mn-ea"/>
                <a:cs typeface="+mn-cs"/>
              </a:rPr>
              <a:t>ε</a:t>
            </a:r>
            <a:r>
              <a:rPr kumimoji="0" lang="en-US" altLang="zh-CN" sz="2400" b="0" i="0" u="none" strike="noStrike" kern="1200" cap="none" spc="0" normalizeH="0" baseline="0" noProof="0" dirty="0">
                <a:ln>
                  <a:noFill/>
                </a:ln>
                <a:solidFill>
                  <a:srgbClr val="0000FF"/>
                </a:solidFill>
                <a:effectLst/>
                <a:uLnTx/>
                <a:uFillTx/>
                <a:latin typeface="+mj-lt"/>
                <a:ea typeface="+mn-ea"/>
                <a:cs typeface="+mn-cs"/>
              </a:rPr>
              <a:t>} 	FOLLOW( S’)={ #</a:t>
            </a:r>
            <a:r>
              <a:rPr kumimoji="0" lang="zh-CN" altLang="en-US" sz="2400" b="0" i="0" u="none" strike="noStrike" kern="1200" cap="none" spc="0" normalizeH="0" baseline="0" noProof="0" dirty="0">
                <a:ln>
                  <a:noFill/>
                </a:ln>
                <a:solidFill>
                  <a:srgbClr val="0000FF"/>
                </a:solidFill>
                <a:effectLst/>
                <a:uLnTx/>
                <a:uFillTx/>
                <a:latin typeface="+mj-lt"/>
                <a:ea typeface="+mn-ea"/>
                <a:cs typeface="+mn-cs"/>
              </a:rPr>
              <a:t>，</a:t>
            </a:r>
            <a:r>
              <a:rPr kumimoji="0" lang="en-US" altLang="zh-CN" sz="2400" b="0" i="0" u="none" strike="noStrike" kern="1200" cap="none" spc="0" normalizeH="0" baseline="0" noProof="0" dirty="0">
                <a:ln>
                  <a:noFill/>
                </a:ln>
                <a:solidFill>
                  <a:srgbClr val="0000FF"/>
                </a:solidFill>
                <a:effectLst/>
                <a:uLnTx/>
                <a:uFillTx/>
                <a:latin typeface="+mj-lt"/>
                <a:ea typeface="+mn-ea"/>
                <a:cs typeface="+mn-cs"/>
              </a:rPr>
              <a:t>e }	</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400" b="0" i="0" u="none" strike="noStrike" kern="1200" cap="none" spc="0" normalizeH="0" baseline="0" noProof="0" dirty="0">
                <a:ln>
                  <a:noFill/>
                </a:ln>
                <a:solidFill>
                  <a:srgbClr val="0000FF"/>
                </a:solidFill>
                <a:effectLst/>
                <a:uLnTx/>
                <a:uFillTx/>
                <a:latin typeface="+mj-lt"/>
                <a:ea typeface="+mn-ea"/>
                <a:cs typeface="+mn-cs"/>
              </a:rPr>
              <a:t>FIRST( C ) = { b } 	FOLLOW( C ) = { t }</a:t>
            </a: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endParaRPr kumimoji="1" lang="en-US" altLang="zh-CN" sz="2400" b="1" i="0" u="none" strike="noStrike" kern="1200" cap="none" spc="0" normalizeH="0" baseline="0" noProof="0" dirty="0">
              <a:ln>
                <a:noFill/>
              </a:ln>
              <a:solidFill>
                <a:srgbClr val="F78507"/>
              </a:solidFill>
              <a:effectLst/>
              <a:uLnTx/>
              <a:uFillTx/>
              <a:latin typeface="+mj-lt"/>
              <a:ea typeface="楷体_GB2312" pitchFamily="49" charset="-122"/>
              <a:cs typeface="+mn-cs"/>
            </a:endParaRPr>
          </a:p>
        </p:txBody>
      </p:sp>
      <p:sp>
        <p:nvSpPr>
          <p:cNvPr id="73732"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2024/4/6</a:t>
            </a:fld>
            <a:endParaRPr lang="zh-TW" altLang="en-US" sz="1400" dirty="0">
              <a:solidFill>
                <a:schemeClr val="tx2"/>
              </a:solidFill>
            </a:endParaRPr>
          </a:p>
        </p:txBody>
      </p:sp>
      <p:sp>
        <p:nvSpPr>
          <p:cNvPr id="73733"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67</a:t>
            </a:fld>
            <a:endParaRPr lang="zh-TW" altLang="en-US" sz="1400" dirty="0">
              <a:solidFill>
                <a:schemeClr val="tx2"/>
              </a:solidFill>
            </a:endParaRPr>
          </a:p>
        </p:txBody>
      </p:sp>
      <p:graphicFrame>
        <p:nvGraphicFramePr>
          <p:cNvPr id="7" name="Group 141"/>
          <p:cNvGraphicFramePr/>
          <p:nvPr/>
        </p:nvGraphicFramePr>
        <p:xfrm>
          <a:off x="684213" y="4083050"/>
          <a:ext cx="7704137" cy="2135190"/>
        </p:xfrm>
        <a:graphic>
          <a:graphicData uri="http://schemas.openxmlformats.org/drawingml/2006/table">
            <a:tbl>
              <a:tblPr/>
              <a:tblGrid>
                <a:gridCol w="555625">
                  <a:extLst>
                    <a:ext uri="{9D8B030D-6E8A-4147-A177-3AD203B41FA5}">
                      <a16:colId xmlns:a16="http://schemas.microsoft.com/office/drawing/2014/main" val="20000"/>
                    </a:ext>
                  </a:extLst>
                </a:gridCol>
                <a:gridCol w="1389062">
                  <a:extLst>
                    <a:ext uri="{9D8B030D-6E8A-4147-A177-3AD203B41FA5}">
                      <a16:colId xmlns:a16="http://schemas.microsoft.com/office/drawing/2014/main" val="20001"/>
                    </a:ext>
                  </a:extLst>
                </a:gridCol>
                <a:gridCol w="1109663">
                  <a:extLst>
                    <a:ext uri="{9D8B030D-6E8A-4147-A177-3AD203B41FA5}">
                      <a16:colId xmlns:a16="http://schemas.microsoft.com/office/drawing/2014/main" val="20002"/>
                    </a:ext>
                  </a:extLst>
                </a:gridCol>
                <a:gridCol w="1337493">
                  <a:extLst>
                    <a:ext uri="{9D8B030D-6E8A-4147-A177-3AD203B41FA5}">
                      <a16:colId xmlns:a16="http://schemas.microsoft.com/office/drawing/2014/main" val="20003"/>
                    </a:ext>
                  </a:extLst>
                </a:gridCol>
                <a:gridCol w="1512168">
                  <a:extLst>
                    <a:ext uri="{9D8B030D-6E8A-4147-A177-3AD203B41FA5}">
                      <a16:colId xmlns:a16="http://schemas.microsoft.com/office/drawing/2014/main" val="20004"/>
                    </a:ext>
                  </a:extLst>
                </a:gridCol>
                <a:gridCol w="792064">
                  <a:extLst>
                    <a:ext uri="{9D8B030D-6E8A-4147-A177-3AD203B41FA5}">
                      <a16:colId xmlns:a16="http://schemas.microsoft.com/office/drawing/2014/main" val="20005"/>
                    </a:ext>
                  </a:extLst>
                </a:gridCol>
                <a:gridCol w="1008062">
                  <a:extLst>
                    <a:ext uri="{9D8B030D-6E8A-4147-A177-3AD203B41FA5}">
                      <a16:colId xmlns:a16="http://schemas.microsoft.com/office/drawing/2014/main" val="20006"/>
                    </a:ext>
                  </a:extLst>
                </a:gridCol>
              </a:tblGrid>
              <a:tr h="503165">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1400" b="1" i="0" u="none" strike="noStrike" cap="none" normalizeH="0" baseline="0" dirty="0">
                        <a:ln>
                          <a:noFill/>
                        </a:ln>
                        <a:solidFill>
                          <a:schemeClr val="tx1"/>
                        </a:solidFill>
                        <a:effectLst/>
                        <a:latin typeface="+mj-lt"/>
                        <a:ea typeface="宋体" panose="02010600030101010101" pitchFamily="2" charset="-122"/>
                      </a:endParaRPr>
                    </a:p>
                  </a:txBody>
                  <a:tcPr marL="90000" marR="90000" marT="46794" marB="46794" horzOverflow="overflow">
                    <a:lnL w="28575"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28575"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solidFill>
                      <a:srgbClr val="EBF7FF"/>
                    </a:solidFill>
                  </a:tcPr>
                </a:tc>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mj-lt"/>
                          <a:ea typeface="宋体" panose="02010600030101010101" pitchFamily="2" charset="-122"/>
                        </a:rPr>
                        <a:t>a</a:t>
                      </a:r>
                    </a:p>
                  </a:txBody>
                  <a:tcPr marL="90000" marR="90000" marT="46794" marB="46794"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28575"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solidFill>
                      <a:srgbClr val="EBF7FF"/>
                    </a:solidFill>
                  </a:tcPr>
                </a:tc>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mj-lt"/>
                          <a:ea typeface="宋体" panose="02010600030101010101" pitchFamily="2" charset="-122"/>
                        </a:rPr>
                        <a:t>b</a:t>
                      </a:r>
                    </a:p>
                  </a:txBody>
                  <a:tcPr marL="90000" marR="90000" marT="46794" marB="46794"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28575"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solidFill>
                      <a:srgbClr val="EBF7FF"/>
                    </a:solidFill>
                  </a:tcPr>
                </a:tc>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mj-lt"/>
                          <a:ea typeface="宋体" panose="02010600030101010101" pitchFamily="2" charset="-122"/>
                        </a:rPr>
                        <a:t>e</a:t>
                      </a:r>
                    </a:p>
                  </a:txBody>
                  <a:tcPr marL="90000" marR="90000" marT="46794" marB="46794"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28575"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solidFill>
                      <a:srgbClr val="EBF7FF"/>
                    </a:solidFill>
                  </a:tcPr>
                </a:tc>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mj-lt"/>
                          <a:ea typeface="宋体" panose="02010600030101010101" pitchFamily="2" charset="-122"/>
                        </a:rPr>
                        <a:t>i</a:t>
                      </a:r>
                    </a:p>
                  </a:txBody>
                  <a:tcPr marL="90000" marR="90000" marT="46794" marB="46794"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28575"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solidFill>
                      <a:srgbClr val="EBF7FF"/>
                    </a:solidFill>
                  </a:tcPr>
                </a:tc>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2000" b="1" i="0" u="none" strike="noStrike" cap="none" normalizeH="0" baseline="0">
                          <a:ln>
                            <a:noFill/>
                          </a:ln>
                          <a:solidFill>
                            <a:schemeClr val="tx1"/>
                          </a:solidFill>
                          <a:effectLst/>
                          <a:latin typeface="+mj-lt"/>
                          <a:ea typeface="宋体" panose="02010600030101010101" pitchFamily="2" charset="-122"/>
                        </a:rPr>
                        <a:t>t</a:t>
                      </a:r>
                    </a:p>
                  </a:txBody>
                  <a:tcPr marL="90000" marR="90000" marT="46794" marB="46794"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28575"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solidFill>
                      <a:srgbClr val="EBF7FF"/>
                    </a:solidFill>
                  </a:tcPr>
                </a:tc>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2000" b="1" i="0" u="none" strike="noStrike" cap="none" normalizeH="0" baseline="0">
                          <a:ln>
                            <a:noFill/>
                          </a:ln>
                          <a:solidFill>
                            <a:schemeClr val="tx1"/>
                          </a:solidFill>
                          <a:effectLst/>
                          <a:latin typeface="+mj-lt"/>
                          <a:ea typeface="宋体" panose="02010600030101010101" pitchFamily="2" charset="-122"/>
                        </a:rPr>
                        <a:t>#</a:t>
                      </a:r>
                    </a:p>
                  </a:txBody>
                  <a:tcPr marL="90000" marR="90000" marT="46794" marB="46794" horzOverflow="overflow">
                    <a:lnL w="12700" cap="flat" cmpd="sng" algn="ctr">
                      <a:solidFill>
                        <a:srgbClr val="007A77"/>
                      </a:solidFill>
                      <a:prstDash val="solid"/>
                      <a:round/>
                      <a:headEnd type="none" w="med" len="med"/>
                      <a:tailEnd type="none" w="med" len="med"/>
                    </a:lnL>
                    <a:lnR w="28575" cap="flat" cmpd="sng" algn="ctr">
                      <a:solidFill>
                        <a:srgbClr val="007A77"/>
                      </a:solidFill>
                      <a:prstDash val="solid"/>
                      <a:round/>
                      <a:headEnd type="none" w="med" len="med"/>
                      <a:tailEnd type="none" w="med" len="med"/>
                    </a:lnR>
                    <a:lnT w="28575"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solidFill>
                      <a:srgbClr val="EBF7FF"/>
                    </a:solidFill>
                  </a:tcPr>
                </a:tc>
                <a:extLst>
                  <a:ext uri="{0D108BD9-81ED-4DB2-BD59-A6C34878D82A}">
                    <a16:rowId xmlns:a16="http://schemas.microsoft.com/office/drawing/2014/main" val="10000"/>
                  </a:ext>
                </a:extLst>
              </a:tr>
              <a:tr h="498824">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1600" b="1" i="0" u="none" strike="noStrike" cap="none" normalizeH="0" baseline="0">
                          <a:ln>
                            <a:noFill/>
                          </a:ln>
                          <a:solidFill>
                            <a:schemeClr val="tx1"/>
                          </a:solidFill>
                          <a:effectLst/>
                          <a:latin typeface="+mj-lt"/>
                          <a:ea typeface="宋体" panose="02010600030101010101" pitchFamily="2" charset="-122"/>
                        </a:rPr>
                        <a:t>  S</a:t>
                      </a:r>
                    </a:p>
                  </a:txBody>
                  <a:tcPr marL="90000" marR="90000" marT="46794" marB="46794" horzOverflow="overflow">
                    <a:lnL w="28575"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solidFill>
                      <a:srgbClr val="EBF7FF"/>
                    </a:solidFill>
                  </a:tcPr>
                </a:tc>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1600" b="1" i="1" u="none" strike="noStrike" cap="none" normalizeH="0" baseline="0" dirty="0">
                          <a:ln>
                            <a:noFill/>
                          </a:ln>
                          <a:solidFill>
                            <a:schemeClr val="tx1"/>
                          </a:solidFill>
                          <a:effectLst/>
                          <a:latin typeface="+mj-lt"/>
                          <a:ea typeface="宋体" panose="02010600030101010101" pitchFamily="2" charset="-122"/>
                        </a:rPr>
                        <a:t>S  —</a:t>
                      </a:r>
                      <a:r>
                        <a:rPr kumimoji="0" lang="zh-CN" altLang="en-US" sz="1600" b="1" i="1" u="none" strike="noStrike" cap="none" normalizeH="0" baseline="0" dirty="0">
                          <a:ln>
                            <a:noFill/>
                          </a:ln>
                          <a:solidFill>
                            <a:schemeClr val="tx1"/>
                          </a:solidFill>
                          <a:effectLst/>
                          <a:latin typeface="+mj-lt"/>
                          <a:ea typeface="宋体" panose="02010600030101010101" pitchFamily="2" charset="-122"/>
                        </a:rPr>
                        <a:t>＞ </a:t>
                      </a:r>
                      <a:r>
                        <a:rPr kumimoji="0" lang="en-US" altLang="zh-CN" sz="1600" b="1" i="0" u="none" strike="noStrike" kern="1200" cap="none" normalizeH="0" baseline="0" dirty="0">
                          <a:ln>
                            <a:noFill/>
                          </a:ln>
                          <a:solidFill>
                            <a:schemeClr val="tx1"/>
                          </a:solidFill>
                          <a:effectLst/>
                          <a:latin typeface="+mn-lt"/>
                          <a:ea typeface="宋体" panose="02010600030101010101" pitchFamily="2" charset="-122"/>
                          <a:cs typeface="+mn-cs"/>
                        </a:rPr>
                        <a:t>a</a:t>
                      </a:r>
                    </a:p>
                  </a:txBody>
                  <a:tcPr marL="90000" marR="90000" marT="46794" marB="46794"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solidFill>
                      <a:srgbClr val="EBF7FF"/>
                    </a:solidFill>
                  </a:tcPr>
                </a:tc>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1600" b="1" i="0" u="none" strike="noStrike" cap="none" normalizeH="0" baseline="0" dirty="0">
                        <a:ln>
                          <a:noFill/>
                        </a:ln>
                        <a:solidFill>
                          <a:schemeClr val="tx1"/>
                        </a:solidFill>
                        <a:effectLst/>
                        <a:latin typeface="+mj-lt"/>
                        <a:ea typeface="宋体" panose="02010600030101010101" pitchFamily="2" charset="-122"/>
                      </a:endParaRPr>
                    </a:p>
                  </a:txBody>
                  <a:tcPr marL="90000" marR="90000" marT="46794" marB="46794"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solidFill>
                      <a:srgbClr val="EBF7FF"/>
                    </a:solidFill>
                  </a:tcPr>
                </a:tc>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1600" b="1" i="1" u="none" strike="noStrike" cap="none" normalizeH="0" baseline="0" dirty="0">
                        <a:ln>
                          <a:noFill/>
                        </a:ln>
                        <a:solidFill>
                          <a:schemeClr val="tx1"/>
                        </a:solidFill>
                        <a:effectLst/>
                        <a:latin typeface="+mj-lt"/>
                        <a:ea typeface="宋体" panose="02010600030101010101" pitchFamily="2" charset="-122"/>
                      </a:endParaRPr>
                    </a:p>
                  </a:txBody>
                  <a:tcPr marL="90000" marR="90000" marT="46794" marB="46794"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solidFill>
                      <a:srgbClr val="EBF7FF"/>
                    </a:solidFill>
                  </a:tcPr>
                </a:tc>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1600" b="1" i="1" u="none" strike="noStrike" cap="none" normalizeH="0" baseline="0" dirty="0">
                          <a:ln>
                            <a:noFill/>
                          </a:ln>
                          <a:solidFill>
                            <a:schemeClr val="tx1"/>
                          </a:solidFill>
                          <a:effectLst/>
                          <a:latin typeface="+mj-lt"/>
                          <a:ea typeface="宋体" panose="02010600030101010101" pitchFamily="2" charset="-122"/>
                        </a:rPr>
                        <a:t>S—</a:t>
                      </a:r>
                      <a:r>
                        <a:rPr kumimoji="0" lang="zh-CN" altLang="en-US" sz="1600" b="1" i="1" u="none" strike="noStrike" cap="none" normalizeH="0" baseline="0" dirty="0">
                          <a:ln>
                            <a:noFill/>
                          </a:ln>
                          <a:solidFill>
                            <a:schemeClr val="tx1"/>
                          </a:solidFill>
                          <a:effectLst/>
                          <a:latin typeface="+mj-lt"/>
                          <a:ea typeface="宋体" panose="02010600030101010101" pitchFamily="2" charset="-122"/>
                        </a:rPr>
                        <a:t>＞</a:t>
                      </a:r>
                      <a:r>
                        <a:rPr kumimoji="0" lang="en-US" altLang="zh-CN" sz="1600" b="1" i="1" u="none" strike="noStrike" cap="none" normalizeH="0" baseline="0" dirty="0" err="1">
                          <a:ln>
                            <a:noFill/>
                          </a:ln>
                          <a:solidFill>
                            <a:schemeClr val="tx1"/>
                          </a:solidFill>
                          <a:effectLst/>
                          <a:latin typeface="+mj-lt"/>
                          <a:ea typeface="宋体" panose="02010600030101010101" pitchFamily="2" charset="-122"/>
                        </a:rPr>
                        <a:t>iCtSS</a:t>
                      </a:r>
                      <a:r>
                        <a:rPr kumimoji="0" lang="en-US" altLang="zh-CN" sz="1600" b="1" i="1" u="none" strike="noStrike" cap="none" normalizeH="0" baseline="0" dirty="0">
                          <a:ln>
                            <a:noFill/>
                          </a:ln>
                          <a:solidFill>
                            <a:schemeClr val="tx1"/>
                          </a:solidFill>
                          <a:effectLst/>
                          <a:latin typeface="+mj-lt"/>
                          <a:ea typeface="宋体" panose="02010600030101010101" pitchFamily="2" charset="-122"/>
                        </a:rPr>
                        <a:t>′</a:t>
                      </a:r>
                    </a:p>
                  </a:txBody>
                  <a:tcPr marL="90000" marR="90000" marT="46794" marB="46794"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solidFill>
                      <a:srgbClr val="EBF7FF"/>
                    </a:solidFill>
                  </a:tcPr>
                </a:tc>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1600" b="1" i="1" u="none" strike="noStrike" cap="none" normalizeH="0" baseline="0" dirty="0">
                        <a:ln>
                          <a:noFill/>
                        </a:ln>
                        <a:solidFill>
                          <a:schemeClr val="tx1"/>
                        </a:solidFill>
                        <a:effectLst/>
                        <a:latin typeface="+mj-lt"/>
                        <a:ea typeface="宋体" panose="02010600030101010101" pitchFamily="2" charset="-122"/>
                      </a:endParaRPr>
                    </a:p>
                  </a:txBody>
                  <a:tcPr marL="90000" marR="90000" marT="46794" marB="46794"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solidFill>
                      <a:srgbClr val="EBF7FF"/>
                    </a:solidFill>
                  </a:tcPr>
                </a:tc>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1600" b="1" i="0" u="none" strike="noStrike" cap="none" normalizeH="0" baseline="0" dirty="0">
                        <a:ln>
                          <a:noFill/>
                        </a:ln>
                        <a:solidFill>
                          <a:schemeClr val="tx1"/>
                        </a:solidFill>
                        <a:effectLst/>
                        <a:latin typeface="+mj-lt"/>
                        <a:ea typeface="宋体" panose="02010600030101010101" pitchFamily="2" charset="-122"/>
                      </a:endParaRPr>
                    </a:p>
                  </a:txBody>
                  <a:tcPr marL="90000" marR="90000" marT="46794" marB="46794" horzOverflow="overflow">
                    <a:lnL w="12700" cap="flat" cmpd="sng" algn="ctr">
                      <a:solidFill>
                        <a:srgbClr val="007A77"/>
                      </a:solidFill>
                      <a:prstDash val="solid"/>
                      <a:round/>
                      <a:headEnd type="none" w="med" len="med"/>
                      <a:tailEnd type="none" w="med" len="med"/>
                    </a:lnL>
                    <a:lnR w="28575"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solidFill>
                      <a:srgbClr val="EBF7FF"/>
                    </a:solidFill>
                  </a:tcPr>
                </a:tc>
                <a:extLst>
                  <a:ext uri="{0D108BD9-81ED-4DB2-BD59-A6C34878D82A}">
                    <a16:rowId xmlns:a16="http://schemas.microsoft.com/office/drawing/2014/main" val="10001"/>
                  </a:ext>
                </a:extLst>
              </a:tr>
              <a:tr h="630035">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1600" b="1" i="0" u="none" strike="noStrike" cap="none" normalizeH="0" baseline="0" dirty="0">
                          <a:ln>
                            <a:noFill/>
                          </a:ln>
                          <a:solidFill>
                            <a:schemeClr val="tx1"/>
                          </a:solidFill>
                          <a:effectLst/>
                          <a:latin typeface="+mj-lt"/>
                          <a:ea typeface="宋体" panose="02010600030101010101" pitchFamily="2" charset="-122"/>
                        </a:rPr>
                        <a:t>  S</a:t>
                      </a:r>
                      <a:r>
                        <a:rPr kumimoji="0" lang="en-US" altLang="zh-CN" sz="1600" b="1" i="1" u="none" strike="noStrike" cap="none" normalizeH="0" baseline="0" dirty="0">
                          <a:ln>
                            <a:noFill/>
                          </a:ln>
                          <a:solidFill>
                            <a:schemeClr val="tx1"/>
                          </a:solidFill>
                          <a:effectLst/>
                          <a:latin typeface="+mj-lt"/>
                          <a:ea typeface="宋体" panose="02010600030101010101" pitchFamily="2" charset="-122"/>
                        </a:rPr>
                        <a:t>′</a:t>
                      </a:r>
                    </a:p>
                  </a:txBody>
                  <a:tcPr marL="90000" marR="90000" marT="46794" marB="46794" horzOverflow="overflow">
                    <a:lnL w="28575"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solidFill>
                      <a:srgbClr val="EBF7FF"/>
                    </a:solidFill>
                  </a:tcPr>
                </a:tc>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1400" b="1" i="0" u="none" strike="noStrike" cap="none" normalizeH="0" baseline="0" dirty="0">
                        <a:ln>
                          <a:noFill/>
                        </a:ln>
                        <a:solidFill>
                          <a:schemeClr val="tx1"/>
                        </a:solidFill>
                        <a:effectLst/>
                        <a:latin typeface="+mj-lt"/>
                        <a:ea typeface="宋体" panose="02010600030101010101" pitchFamily="2" charset="-122"/>
                      </a:endParaRPr>
                    </a:p>
                  </a:txBody>
                  <a:tcPr marL="90000" marR="90000" marT="46794" marB="46794"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solidFill>
                      <a:srgbClr val="EBF7FF"/>
                    </a:solidFill>
                  </a:tcPr>
                </a:tc>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1400" b="1" i="1" u="none" strike="noStrike" cap="none" normalizeH="0" baseline="0">
                        <a:ln>
                          <a:noFill/>
                        </a:ln>
                        <a:solidFill>
                          <a:schemeClr val="tx1"/>
                        </a:solidFill>
                        <a:effectLst/>
                        <a:latin typeface="+mj-lt"/>
                        <a:ea typeface="宋体" panose="02010600030101010101" pitchFamily="2" charset="-122"/>
                      </a:endParaRPr>
                    </a:p>
                  </a:txBody>
                  <a:tcPr marL="90000" marR="90000" marT="46794" marB="46794"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solidFill>
                      <a:srgbClr val="EBF7FF"/>
                    </a:solidFill>
                  </a:tcPr>
                </a:tc>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1600" b="1" i="1" u="none" strike="noStrike" cap="none" normalizeH="0" baseline="0" dirty="0">
                          <a:ln>
                            <a:noFill/>
                          </a:ln>
                          <a:solidFill>
                            <a:srgbClr val="FF0000"/>
                          </a:solidFill>
                          <a:effectLst/>
                          <a:latin typeface="+mj-lt"/>
                          <a:ea typeface="宋体" panose="02010600030101010101" pitchFamily="2" charset="-122"/>
                        </a:rPr>
                        <a:t>S ′—</a:t>
                      </a:r>
                      <a:r>
                        <a:rPr kumimoji="0" lang="zh-CN" altLang="en-US" sz="1600" b="1" i="1" u="none" strike="noStrike" cap="none" normalizeH="0" baseline="0" dirty="0">
                          <a:ln>
                            <a:noFill/>
                          </a:ln>
                          <a:solidFill>
                            <a:srgbClr val="FF0000"/>
                          </a:solidFill>
                          <a:effectLst/>
                          <a:latin typeface="+mj-lt"/>
                          <a:ea typeface="宋体" panose="02010600030101010101" pitchFamily="2" charset="-122"/>
                        </a:rPr>
                        <a:t>＞ </a:t>
                      </a:r>
                      <a:r>
                        <a:rPr kumimoji="0" lang="el-GR" altLang="zh-CN" sz="1600" b="1" i="1" u="none" strike="noStrike" cap="none" normalizeH="0" baseline="0" dirty="0">
                          <a:ln>
                            <a:noFill/>
                          </a:ln>
                          <a:solidFill>
                            <a:srgbClr val="FF0000"/>
                          </a:solidFill>
                          <a:effectLst/>
                          <a:latin typeface="+mj-lt"/>
                          <a:ea typeface="宋体" panose="02010600030101010101" pitchFamily="2" charset="-122"/>
                        </a:rPr>
                        <a:t>ε</a:t>
                      </a:r>
                      <a:endParaRPr kumimoji="0" lang="en-US" altLang="zh-CN" sz="1600" b="1" i="1" u="none" strike="noStrike" cap="none" normalizeH="0" baseline="0" dirty="0">
                        <a:ln>
                          <a:noFill/>
                        </a:ln>
                        <a:solidFill>
                          <a:srgbClr val="FF0000"/>
                        </a:solidFill>
                        <a:effectLst/>
                        <a:latin typeface="+mj-lt"/>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1400" b="1" i="1" u="none" strike="noStrike" cap="none" normalizeH="0" baseline="0" dirty="0">
                          <a:ln>
                            <a:noFill/>
                          </a:ln>
                          <a:solidFill>
                            <a:schemeClr val="tx1"/>
                          </a:solidFill>
                          <a:effectLst/>
                          <a:latin typeface="+mj-lt"/>
                          <a:ea typeface="宋体" panose="02010600030101010101" pitchFamily="2" charset="-122"/>
                        </a:rPr>
                        <a:t> </a:t>
                      </a:r>
                      <a:r>
                        <a:rPr kumimoji="0" lang="en-US" altLang="zh-CN" sz="1600" b="1" i="1" u="none" strike="noStrike" cap="none" normalizeH="0" baseline="0" dirty="0">
                          <a:ln>
                            <a:noFill/>
                          </a:ln>
                          <a:solidFill>
                            <a:schemeClr val="tx1"/>
                          </a:solidFill>
                          <a:effectLst/>
                          <a:latin typeface="+mj-lt"/>
                          <a:ea typeface="宋体" panose="02010600030101010101" pitchFamily="2" charset="-122"/>
                        </a:rPr>
                        <a:t>S ′—</a:t>
                      </a:r>
                      <a:r>
                        <a:rPr kumimoji="0" lang="zh-CN" altLang="en-US" sz="1600" b="1" i="1" u="none" strike="noStrike" cap="none" normalizeH="0" baseline="0" dirty="0">
                          <a:ln>
                            <a:noFill/>
                          </a:ln>
                          <a:solidFill>
                            <a:schemeClr val="tx1"/>
                          </a:solidFill>
                          <a:effectLst/>
                          <a:latin typeface="+mj-lt"/>
                          <a:ea typeface="宋体" panose="02010600030101010101" pitchFamily="2" charset="-122"/>
                        </a:rPr>
                        <a:t>＞  </a:t>
                      </a:r>
                      <a:r>
                        <a:rPr kumimoji="0" lang="en-US" altLang="zh-CN" sz="1600" b="1" i="1" u="none" strike="noStrike" cap="none" normalizeH="0" baseline="0" dirty="0" err="1">
                          <a:ln>
                            <a:noFill/>
                          </a:ln>
                          <a:solidFill>
                            <a:schemeClr val="tx1"/>
                          </a:solidFill>
                          <a:effectLst/>
                          <a:latin typeface="+mj-lt"/>
                          <a:ea typeface="宋体" panose="02010600030101010101" pitchFamily="2" charset="-122"/>
                        </a:rPr>
                        <a:t>eS</a:t>
                      </a:r>
                      <a:endParaRPr kumimoji="0" lang="en-US" altLang="zh-CN" sz="1600" b="1" i="1" u="none" strike="noStrike" cap="none" normalizeH="0" baseline="0" dirty="0">
                        <a:ln>
                          <a:noFill/>
                        </a:ln>
                        <a:solidFill>
                          <a:schemeClr val="tx1"/>
                        </a:solidFill>
                        <a:effectLst/>
                        <a:latin typeface="+mj-lt"/>
                        <a:ea typeface="宋体" panose="02010600030101010101" pitchFamily="2" charset="-122"/>
                      </a:endParaRPr>
                    </a:p>
                  </a:txBody>
                  <a:tcPr marL="90000" marR="90000" marT="46794" marB="46794"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solidFill>
                      <a:srgbClr val="EBF7FF"/>
                    </a:solidFill>
                  </a:tcPr>
                </a:tc>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1400" b="1" i="1" u="none" strike="noStrike" cap="none" normalizeH="0" baseline="0" dirty="0">
                        <a:ln>
                          <a:noFill/>
                        </a:ln>
                        <a:solidFill>
                          <a:schemeClr val="tx1"/>
                        </a:solidFill>
                        <a:effectLst/>
                        <a:latin typeface="+mj-lt"/>
                        <a:ea typeface="宋体" panose="02010600030101010101" pitchFamily="2" charset="-122"/>
                      </a:endParaRPr>
                    </a:p>
                  </a:txBody>
                  <a:tcPr marL="90000" marR="90000" marT="46794" marB="46794"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solidFill>
                      <a:srgbClr val="EBF7FF"/>
                    </a:solidFill>
                  </a:tcPr>
                </a:tc>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1400" b="1" i="0" u="none" strike="noStrike" cap="none" normalizeH="0" baseline="0" dirty="0">
                        <a:ln>
                          <a:noFill/>
                        </a:ln>
                        <a:solidFill>
                          <a:schemeClr val="tx1"/>
                        </a:solidFill>
                        <a:effectLst/>
                        <a:latin typeface="+mj-lt"/>
                        <a:ea typeface="宋体" panose="02010600030101010101" pitchFamily="2" charset="-122"/>
                      </a:endParaRPr>
                    </a:p>
                  </a:txBody>
                  <a:tcPr marL="90000" marR="90000" marT="46794" marB="46794"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solidFill>
                      <a:srgbClr val="EBF7FF"/>
                    </a:solidFill>
                  </a:tcPr>
                </a:tc>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1400" b="1" i="1" u="none" strike="noStrike" cap="none" normalizeH="0" baseline="0" dirty="0">
                          <a:ln>
                            <a:noFill/>
                          </a:ln>
                          <a:solidFill>
                            <a:srgbClr val="FF0000"/>
                          </a:solidFill>
                          <a:effectLst/>
                          <a:latin typeface="+mj-lt"/>
                          <a:ea typeface="宋体" panose="02010600030101010101" pitchFamily="2" charset="-122"/>
                        </a:rPr>
                        <a:t>S ′—</a:t>
                      </a:r>
                      <a:r>
                        <a:rPr kumimoji="0" lang="zh-CN" altLang="en-US" sz="1400" b="1" i="1" u="none" strike="noStrike" cap="none" normalizeH="0" baseline="0" dirty="0">
                          <a:ln>
                            <a:noFill/>
                          </a:ln>
                          <a:solidFill>
                            <a:srgbClr val="FF0000"/>
                          </a:solidFill>
                          <a:effectLst/>
                          <a:latin typeface="+mj-lt"/>
                          <a:ea typeface="宋体" panose="02010600030101010101" pitchFamily="2" charset="-122"/>
                        </a:rPr>
                        <a:t>＞ </a:t>
                      </a:r>
                      <a:r>
                        <a:rPr kumimoji="0" lang="el-GR" altLang="zh-CN" sz="1400" b="1" i="1" u="none" strike="noStrike" cap="none" normalizeH="0" baseline="0" dirty="0">
                          <a:ln>
                            <a:noFill/>
                          </a:ln>
                          <a:solidFill>
                            <a:srgbClr val="FF0000"/>
                          </a:solidFill>
                          <a:effectLst/>
                          <a:latin typeface="+mj-lt"/>
                          <a:ea typeface="宋体" panose="02010600030101010101" pitchFamily="2" charset="-122"/>
                        </a:rPr>
                        <a:t>ε</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1400" b="1" i="0" u="none" strike="noStrike" cap="none" normalizeH="0" baseline="0" dirty="0">
                        <a:ln>
                          <a:noFill/>
                        </a:ln>
                        <a:solidFill>
                          <a:schemeClr val="tx1"/>
                        </a:solidFill>
                        <a:effectLst/>
                        <a:latin typeface="+mj-lt"/>
                        <a:ea typeface="宋体" panose="02010600030101010101" pitchFamily="2" charset="-122"/>
                      </a:endParaRPr>
                    </a:p>
                  </a:txBody>
                  <a:tcPr marL="90000" marR="90000" marT="46794" marB="46794" horzOverflow="overflow">
                    <a:lnL w="12700" cap="flat" cmpd="sng" algn="ctr">
                      <a:solidFill>
                        <a:srgbClr val="007A77"/>
                      </a:solidFill>
                      <a:prstDash val="solid"/>
                      <a:round/>
                      <a:headEnd type="none" w="med" len="med"/>
                      <a:tailEnd type="none" w="med" len="med"/>
                    </a:lnL>
                    <a:lnR w="28575"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solidFill>
                      <a:srgbClr val="EBF7FF"/>
                    </a:solidFill>
                  </a:tcPr>
                </a:tc>
                <a:extLst>
                  <a:ext uri="{0D108BD9-81ED-4DB2-BD59-A6C34878D82A}">
                    <a16:rowId xmlns:a16="http://schemas.microsoft.com/office/drawing/2014/main" val="10002"/>
                  </a:ext>
                </a:extLst>
              </a:tr>
              <a:tr h="503165">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1600" b="1" i="0" u="none" strike="noStrike" cap="none" normalizeH="0" baseline="0">
                          <a:ln>
                            <a:noFill/>
                          </a:ln>
                          <a:solidFill>
                            <a:schemeClr val="tx1"/>
                          </a:solidFill>
                          <a:effectLst/>
                          <a:latin typeface="+mj-lt"/>
                          <a:ea typeface="宋体" panose="02010600030101010101" pitchFamily="2" charset="-122"/>
                        </a:rPr>
                        <a:t>  C</a:t>
                      </a:r>
                    </a:p>
                  </a:txBody>
                  <a:tcPr marL="90000" marR="90000" marT="46794" marB="46794" horzOverflow="overflow">
                    <a:lnL w="28575"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28575" cap="flat" cmpd="sng" algn="ctr">
                      <a:solidFill>
                        <a:srgbClr val="007A77"/>
                      </a:solidFill>
                      <a:prstDash val="solid"/>
                      <a:round/>
                      <a:headEnd type="none" w="med" len="med"/>
                      <a:tailEnd type="none" w="med" len="med"/>
                    </a:lnB>
                    <a:lnTlToBr>
                      <a:noFill/>
                    </a:lnTlToBr>
                    <a:lnBlToTr>
                      <a:noFill/>
                    </a:lnBlToTr>
                    <a:solidFill>
                      <a:srgbClr val="EBF7FF"/>
                    </a:solidFill>
                  </a:tcPr>
                </a:tc>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1600" b="1" i="1" u="none" strike="noStrike" cap="none" normalizeH="0" baseline="0">
                        <a:ln>
                          <a:noFill/>
                        </a:ln>
                        <a:solidFill>
                          <a:schemeClr val="tx1"/>
                        </a:solidFill>
                        <a:effectLst/>
                        <a:latin typeface="+mj-lt"/>
                        <a:ea typeface="宋体" panose="02010600030101010101" pitchFamily="2" charset="-122"/>
                      </a:endParaRPr>
                    </a:p>
                  </a:txBody>
                  <a:tcPr marL="90000" marR="90000" marT="46794" marB="46794"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28575" cap="flat" cmpd="sng" algn="ctr">
                      <a:solidFill>
                        <a:srgbClr val="007A77"/>
                      </a:solidFill>
                      <a:prstDash val="solid"/>
                      <a:round/>
                      <a:headEnd type="none" w="med" len="med"/>
                      <a:tailEnd type="none" w="med" len="med"/>
                    </a:lnB>
                    <a:lnTlToBr>
                      <a:noFill/>
                    </a:lnTlToBr>
                    <a:lnBlToTr>
                      <a:noFill/>
                    </a:lnBlToTr>
                    <a:solidFill>
                      <a:srgbClr val="EBF7FF"/>
                    </a:solidFill>
                  </a:tcPr>
                </a:tc>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1600" b="1" i="0" u="none" strike="noStrike" cap="none" normalizeH="0" baseline="0">
                          <a:ln>
                            <a:noFill/>
                          </a:ln>
                          <a:solidFill>
                            <a:schemeClr val="tx1"/>
                          </a:solidFill>
                          <a:effectLst/>
                          <a:latin typeface="+mj-lt"/>
                          <a:ea typeface="宋体" panose="02010600030101010101" pitchFamily="2" charset="-122"/>
                        </a:rPr>
                        <a:t>C </a:t>
                      </a:r>
                      <a:r>
                        <a:rPr kumimoji="0" lang="en-US" altLang="zh-CN" sz="1600" b="1" i="1" u="none" strike="noStrike" cap="none" normalizeH="0" baseline="0">
                          <a:ln>
                            <a:noFill/>
                          </a:ln>
                          <a:solidFill>
                            <a:schemeClr val="tx1"/>
                          </a:solidFill>
                          <a:effectLst/>
                          <a:latin typeface="+mj-lt"/>
                          <a:ea typeface="宋体" panose="02010600030101010101" pitchFamily="2" charset="-122"/>
                        </a:rPr>
                        <a:t>—</a:t>
                      </a:r>
                      <a:r>
                        <a:rPr kumimoji="0" lang="zh-CN" altLang="en-US" sz="1600" b="1" i="1" u="none" strike="noStrike" cap="none" normalizeH="0" baseline="0">
                          <a:ln>
                            <a:noFill/>
                          </a:ln>
                          <a:solidFill>
                            <a:schemeClr val="tx1"/>
                          </a:solidFill>
                          <a:effectLst/>
                          <a:latin typeface="+mj-lt"/>
                          <a:ea typeface="宋体" panose="02010600030101010101" pitchFamily="2" charset="-122"/>
                        </a:rPr>
                        <a:t>＞ </a:t>
                      </a:r>
                      <a:r>
                        <a:rPr kumimoji="0" lang="en-US" altLang="zh-CN" sz="1600" b="1" i="1" u="none" strike="noStrike" cap="none" normalizeH="0" baseline="0">
                          <a:ln>
                            <a:noFill/>
                          </a:ln>
                          <a:solidFill>
                            <a:schemeClr val="tx1"/>
                          </a:solidFill>
                          <a:effectLst/>
                          <a:latin typeface="+mj-lt"/>
                          <a:ea typeface="宋体" panose="02010600030101010101" pitchFamily="2" charset="-122"/>
                        </a:rPr>
                        <a:t>b</a:t>
                      </a:r>
                    </a:p>
                  </a:txBody>
                  <a:tcPr marL="90000" marR="90000" marT="46794" marB="46794"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28575" cap="flat" cmpd="sng" algn="ctr">
                      <a:solidFill>
                        <a:srgbClr val="007A77"/>
                      </a:solidFill>
                      <a:prstDash val="solid"/>
                      <a:round/>
                      <a:headEnd type="none" w="med" len="med"/>
                      <a:tailEnd type="none" w="med" len="med"/>
                    </a:lnB>
                    <a:lnTlToBr>
                      <a:noFill/>
                    </a:lnTlToBr>
                    <a:lnBlToTr>
                      <a:noFill/>
                    </a:lnBlToTr>
                    <a:solidFill>
                      <a:srgbClr val="EBF7FF"/>
                    </a:solidFill>
                  </a:tcPr>
                </a:tc>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1600" b="1" i="0" u="none" strike="noStrike" cap="none" normalizeH="0" baseline="0">
                        <a:ln>
                          <a:noFill/>
                        </a:ln>
                        <a:solidFill>
                          <a:schemeClr val="tx1"/>
                        </a:solidFill>
                        <a:effectLst/>
                        <a:latin typeface="+mj-lt"/>
                        <a:ea typeface="宋体" panose="02010600030101010101" pitchFamily="2" charset="-122"/>
                      </a:endParaRPr>
                    </a:p>
                  </a:txBody>
                  <a:tcPr marL="90000" marR="90000" marT="46794" marB="46794"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28575" cap="flat" cmpd="sng" algn="ctr">
                      <a:solidFill>
                        <a:srgbClr val="007A77"/>
                      </a:solidFill>
                      <a:prstDash val="solid"/>
                      <a:round/>
                      <a:headEnd type="none" w="med" len="med"/>
                      <a:tailEnd type="none" w="med" len="med"/>
                    </a:lnB>
                    <a:lnTlToBr>
                      <a:noFill/>
                    </a:lnTlToBr>
                    <a:lnBlToTr>
                      <a:noFill/>
                    </a:lnBlToTr>
                    <a:solidFill>
                      <a:srgbClr val="EBF7FF"/>
                    </a:solidFill>
                  </a:tcPr>
                </a:tc>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1600" b="1" i="0" u="none" strike="noStrike" cap="none" normalizeH="0" baseline="0">
                        <a:ln>
                          <a:noFill/>
                        </a:ln>
                        <a:solidFill>
                          <a:schemeClr val="tx1"/>
                        </a:solidFill>
                        <a:effectLst/>
                        <a:latin typeface="+mj-lt"/>
                        <a:ea typeface="宋体" panose="02010600030101010101" pitchFamily="2" charset="-122"/>
                      </a:endParaRPr>
                    </a:p>
                  </a:txBody>
                  <a:tcPr marL="90000" marR="90000" marT="46794" marB="46794"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28575" cap="flat" cmpd="sng" algn="ctr">
                      <a:solidFill>
                        <a:srgbClr val="007A77"/>
                      </a:solidFill>
                      <a:prstDash val="solid"/>
                      <a:round/>
                      <a:headEnd type="none" w="med" len="med"/>
                      <a:tailEnd type="none" w="med" len="med"/>
                    </a:lnB>
                    <a:lnTlToBr>
                      <a:noFill/>
                    </a:lnTlToBr>
                    <a:lnBlToTr>
                      <a:noFill/>
                    </a:lnBlToTr>
                    <a:solidFill>
                      <a:srgbClr val="EBF7FF"/>
                    </a:solidFill>
                  </a:tcPr>
                </a:tc>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1600" b="1" i="0" u="none" strike="noStrike" cap="none" normalizeH="0" baseline="0" dirty="0">
                        <a:ln>
                          <a:noFill/>
                        </a:ln>
                        <a:solidFill>
                          <a:schemeClr val="tx1"/>
                        </a:solidFill>
                        <a:effectLst/>
                        <a:latin typeface="+mj-lt"/>
                        <a:ea typeface="宋体" panose="02010600030101010101" pitchFamily="2" charset="-122"/>
                      </a:endParaRPr>
                    </a:p>
                  </a:txBody>
                  <a:tcPr marL="90000" marR="90000" marT="46794" marB="46794"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28575" cap="flat" cmpd="sng" algn="ctr">
                      <a:solidFill>
                        <a:srgbClr val="007A77"/>
                      </a:solidFill>
                      <a:prstDash val="solid"/>
                      <a:round/>
                      <a:headEnd type="none" w="med" len="med"/>
                      <a:tailEnd type="none" w="med" len="med"/>
                    </a:lnB>
                    <a:lnTlToBr>
                      <a:noFill/>
                    </a:lnTlToBr>
                    <a:lnBlToTr>
                      <a:noFill/>
                    </a:lnBlToTr>
                    <a:solidFill>
                      <a:srgbClr val="EBF7FF"/>
                    </a:solidFill>
                  </a:tcPr>
                </a:tc>
                <a:tc>
                  <a:txBody>
                    <a:bodyPr/>
                    <a:lstStyle>
                      <a:lvl1pPr marL="0" algn="l" rtl="0" eaLnBrk="1" latinLnBrk="0" hangingPunct="1">
                        <a:defRPr kumimoji="0" kern="1200">
                          <a:solidFill>
                            <a:schemeClr val="tx1"/>
                          </a:solidFill>
                          <a:latin typeface="Arial" panose="020B0604020202020204"/>
                          <a:ea typeface="宋体" panose="02010600030101010101" pitchFamily="2" charset="-122"/>
                        </a:defRPr>
                      </a:lvl1pPr>
                      <a:lvl2pPr marL="457200" algn="l" rtl="0" eaLnBrk="1" latinLnBrk="0" hangingPunct="1">
                        <a:defRPr kumimoji="0" kern="1200">
                          <a:solidFill>
                            <a:schemeClr val="tx1"/>
                          </a:solidFill>
                          <a:latin typeface="Arial" panose="020B0604020202020204"/>
                          <a:ea typeface="宋体" panose="02010600030101010101" pitchFamily="2" charset="-122"/>
                        </a:defRPr>
                      </a:lvl2pPr>
                      <a:lvl3pPr marL="914400" algn="l" rtl="0" eaLnBrk="1" latinLnBrk="0" hangingPunct="1">
                        <a:defRPr kumimoji="0" kern="1200">
                          <a:solidFill>
                            <a:schemeClr val="tx1"/>
                          </a:solidFill>
                          <a:latin typeface="Arial" panose="020B0604020202020204"/>
                          <a:ea typeface="宋体" panose="02010600030101010101" pitchFamily="2" charset="-122"/>
                        </a:defRPr>
                      </a:lvl3pPr>
                      <a:lvl4pPr marL="1371600" algn="l" rtl="0" eaLnBrk="1" latinLnBrk="0" hangingPunct="1">
                        <a:defRPr kumimoji="0" kern="1200">
                          <a:solidFill>
                            <a:schemeClr val="tx1"/>
                          </a:solidFill>
                          <a:latin typeface="Arial" panose="020B0604020202020204"/>
                          <a:ea typeface="宋体" panose="02010600030101010101" pitchFamily="2" charset="-122"/>
                        </a:defRPr>
                      </a:lvl4pPr>
                      <a:lvl5pPr marL="1828800" algn="l" rtl="0" eaLnBrk="1" latinLnBrk="0" hangingPunct="1">
                        <a:defRPr kumimoji="0" kern="1200">
                          <a:solidFill>
                            <a:schemeClr val="tx1"/>
                          </a:solidFill>
                          <a:latin typeface="Arial" panose="020B0604020202020204"/>
                          <a:ea typeface="宋体" panose="02010600030101010101" pitchFamily="2" charset="-122"/>
                        </a:defRPr>
                      </a:lvl5pPr>
                      <a:lvl6pPr marL="2286000" algn="l" rtl="0" eaLnBrk="1" latinLnBrk="0" hangingPunct="1">
                        <a:defRPr kumimoji="0" kern="1200">
                          <a:solidFill>
                            <a:schemeClr val="tx1"/>
                          </a:solidFill>
                          <a:latin typeface="Arial" panose="020B0604020202020204"/>
                          <a:ea typeface="宋体" panose="02010600030101010101" pitchFamily="2" charset="-122"/>
                        </a:defRPr>
                      </a:lvl6pPr>
                      <a:lvl7pPr marL="2743200" algn="l" rtl="0" eaLnBrk="1" latinLnBrk="0" hangingPunct="1">
                        <a:defRPr kumimoji="0" kern="1200">
                          <a:solidFill>
                            <a:schemeClr val="tx1"/>
                          </a:solidFill>
                          <a:latin typeface="Arial" panose="020B0604020202020204"/>
                          <a:ea typeface="宋体" panose="02010600030101010101" pitchFamily="2" charset="-122"/>
                        </a:defRPr>
                      </a:lvl7pPr>
                      <a:lvl8pPr marL="3200400" algn="l" rtl="0" eaLnBrk="1" latinLnBrk="0" hangingPunct="1">
                        <a:defRPr kumimoji="0" kern="1200">
                          <a:solidFill>
                            <a:schemeClr val="tx1"/>
                          </a:solidFill>
                          <a:latin typeface="Arial" panose="020B0604020202020204"/>
                          <a:ea typeface="宋体" panose="02010600030101010101" pitchFamily="2" charset="-122"/>
                        </a:defRPr>
                      </a:lvl8pPr>
                      <a:lvl9pPr marL="3657600" algn="l" rtl="0" eaLnBrk="1" latinLnBrk="0" hangingPunct="1">
                        <a:defRPr kumimoji="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1600" b="1" i="0" u="none" strike="noStrike" cap="none" normalizeH="0" baseline="0" dirty="0">
                        <a:ln>
                          <a:noFill/>
                        </a:ln>
                        <a:solidFill>
                          <a:schemeClr val="tx1"/>
                        </a:solidFill>
                        <a:effectLst/>
                        <a:latin typeface="+mj-lt"/>
                        <a:ea typeface="宋体" panose="02010600030101010101" pitchFamily="2" charset="-122"/>
                      </a:endParaRPr>
                    </a:p>
                  </a:txBody>
                  <a:tcPr marL="90000" marR="90000" marT="46794" marB="46794" horzOverflow="overflow">
                    <a:lnL w="12700" cap="flat" cmpd="sng" algn="ctr">
                      <a:solidFill>
                        <a:srgbClr val="007A77"/>
                      </a:solidFill>
                      <a:prstDash val="solid"/>
                      <a:round/>
                      <a:headEnd type="none" w="med" len="med"/>
                      <a:tailEnd type="none" w="med" len="med"/>
                    </a:lnL>
                    <a:lnR w="28575"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28575" cap="flat" cmpd="sng" algn="ctr">
                      <a:solidFill>
                        <a:srgbClr val="007A77"/>
                      </a:solidFill>
                      <a:prstDash val="solid"/>
                      <a:round/>
                      <a:headEnd type="none" w="med" len="med"/>
                      <a:tailEnd type="none" w="med" len="med"/>
                    </a:lnB>
                    <a:lnTlToBr>
                      <a:noFill/>
                    </a:lnTlToBr>
                    <a:lnBlToTr>
                      <a:noFill/>
                    </a:lnBlToTr>
                    <a:solidFill>
                      <a:srgbClr val="EBF7FF"/>
                    </a:solid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800" decel="100000"/>
                                        <p:tgtEl>
                                          <p:spTgt spid="7"/>
                                        </p:tgtEl>
                                      </p:cBhvr>
                                    </p:animEffect>
                                    <p:anim calcmode="lin" valueType="num">
                                      <p:cBhvr>
                                        <p:cTn id="8" dur="800" decel="100000" fill="hold"/>
                                        <p:tgtEl>
                                          <p:spTgt spid="7"/>
                                        </p:tgtEl>
                                        <p:attrNameLst>
                                          <p:attrName>style.rotation</p:attrName>
                                        </p:attrNameLst>
                                      </p:cBhvr>
                                      <p:tavLst>
                                        <p:tav tm="0">
                                          <p:val>
                                            <p:fltVal val="-90"/>
                                          </p:val>
                                        </p:tav>
                                        <p:tav tm="100000">
                                          <p:val>
                                            <p:fltVal val="0"/>
                                          </p:val>
                                        </p:tav>
                                      </p:tavLst>
                                    </p:anim>
                                    <p:anim calcmode="lin" valueType="num">
                                      <p:cBhvr>
                                        <p:cTn id="9" dur="800" decel="100000" fill="hold"/>
                                        <p:tgtEl>
                                          <p:spTgt spid="7"/>
                                        </p:tgtEl>
                                        <p:attrNameLst>
                                          <p:attrName>ppt_x</p:attrName>
                                        </p:attrNameLst>
                                      </p:cBhvr>
                                      <p:tavLst>
                                        <p:tav tm="0">
                                          <p:val>
                                            <p:strVal val="#ppt_x+0.4"/>
                                          </p:val>
                                        </p:tav>
                                        <p:tav tm="100000">
                                          <p:val>
                                            <p:strVal val="#ppt_x-0.05"/>
                                          </p:val>
                                        </p:tav>
                                      </p:tavLst>
                                    </p:anim>
                                    <p:anim calcmode="lin" valueType="num">
                                      <p:cBhvr>
                                        <p:cTn id="10" dur="800" decel="100000" fill="hold"/>
                                        <p:tgtEl>
                                          <p:spTgt spid="7"/>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7"/>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7"/>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Error handling</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rgbClr val="0000CC"/>
                </a:solidFill>
                <a:effectLst/>
                <a:uLnTx/>
                <a:uFillTx/>
                <a:latin typeface="+mj-lt"/>
                <a:ea typeface="楷体_GB2312" pitchFamily="49" charset="-122"/>
                <a:cs typeface="+mn-cs"/>
              </a:rPr>
              <a:t>发现错误</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栈顶的终结符与当前输入符不匹配</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非终结符</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于栈顶，面临的输入符为</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，但分析表</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M</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的</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M[A, a]</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为空</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en-US" altLang="zh-CN" sz="2800" b="0" i="0" u="none" strike="noStrike" kern="1200" cap="none" spc="0" normalizeH="0" baseline="0" noProof="0" dirty="0">
              <a:ln>
                <a:noFill/>
              </a:ln>
              <a:solidFill>
                <a:srgbClr val="FF0000"/>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rgbClr val="FF0000"/>
                </a:solidFill>
                <a:effectLst/>
                <a:uLnTx/>
                <a:uFillTx/>
                <a:latin typeface="+mj-lt"/>
                <a:ea typeface="楷体_GB2312" pitchFamily="49" charset="-122"/>
                <a:cs typeface="+mn-cs"/>
              </a:rPr>
              <a:t>“应急”恢复策略</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跳过输入串中的一些符号直至遇到“同步符号”为止</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en-US" altLang="zh-CN" sz="2800" b="0" i="0" u="none" strike="noStrike" kern="1200" cap="none" spc="0" normalizeH="0" baseline="0" noProof="0" dirty="0">
              <a:ln>
                <a:noFill/>
              </a:ln>
              <a:solidFill>
                <a:srgbClr val="0000CC"/>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rgbClr val="0000CC"/>
                </a:solidFill>
                <a:effectLst/>
                <a:uLnTx/>
                <a:uFillTx/>
                <a:latin typeface="+mj-lt"/>
                <a:ea typeface="楷体_GB2312" pitchFamily="49" charset="-122"/>
                <a:cs typeface="+mn-cs"/>
              </a:rPr>
              <a:t>同步符号的选择</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rgbClr val="0000CC"/>
                </a:solidFill>
                <a:effectLst/>
                <a:uLnTx/>
                <a:uFillTx/>
                <a:latin typeface="+mj-lt"/>
                <a:ea typeface="楷体_GB2312"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mj-lt"/>
                <a:ea typeface="楷体_GB2312" pitchFamily="49" charset="-122"/>
                <a:cs typeface="+mn-cs"/>
              </a:rPr>
              <a:t>synch”</a:t>
            </a:r>
            <a:r>
              <a:rPr kumimoji="0" lang="zh-CN" altLang="en-US" sz="2400" b="0" i="0" u="none" strike="noStrike" kern="1200" cap="none" spc="0" normalizeH="0" baseline="0" noProof="0" dirty="0">
                <a:ln>
                  <a:noFill/>
                </a:ln>
                <a:solidFill>
                  <a:srgbClr val="0000CC"/>
                </a:solidFill>
                <a:effectLst/>
                <a:uLnTx/>
                <a:uFillTx/>
                <a:latin typeface="+mj-lt"/>
                <a:ea typeface="楷体_GB2312" pitchFamily="49" charset="-122"/>
                <a:cs typeface="+mn-cs"/>
              </a:rPr>
              <a:t>表示由相应非终结符的后继符号集得到的同步符号</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74756"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2024/4/6</a:t>
            </a:fld>
            <a:endParaRPr lang="zh-TW" altLang="en-US" sz="1400" dirty="0">
              <a:solidFill>
                <a:schemeClr val="tx2"/>
              </a:solidFill>
            </a:endParaRPr>
          </a:p>
        </p:txBody>
      </p:sp>
      <p:sp>
        <p:nvSpPr>
          <p:cNvPr id="74757"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68</a:t>
            </a:fld>
            <a:endParaRPr lang="zh-TW" altLang="en-US" sz="1400" dirty="0">
              <a:solidFill>
                <a:schemeClr val="tx2"/>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Error handling</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2857500"/>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rgbClr val="00823B"/>
                </a:solidFill>
                <a:effectLst/>
                <a:uLnTx/>
                <a:uFillTx/>
                <a:latin typeface="+mj-lt"/>
                <a:ea typeface="楷体_GB2312" pitchFamily="49" charset="-122"/>
                <a:cs typeface="+mn-cs"/>
              </a:rPr>
              <a:t>例</a:t>
            </a:r>
            <a:r>
              <a:rPr kumimoji="0" lang="en-US" altLang="zh-CN" sz="2400" b="0" i="0" u="none" strike="noStrike" kern="1200" cap="none" spc="0" normalizeH="0" baseline="0" noProof="0" dirty="0">
                <a:ln>
                  <a:noFill/>
                </a:ln>
                <a:solidFill>
                  <a:srgbClr val="00823B"/>
                </a:solidFill>
                <a:effectLst/>
                <a:uLnTx/>
                <a:uFillTx/>
                <a:latin typeface="+mj-lt"/>
                <a:ea typeface="楷体_GB2312" pitchFamily="49" charset="-122"/>
                <a:cs typeface="+mn-cs"/>
              </a:rPr>
              <a:t>15 </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把</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FOLLOW(A)</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中的所有符号作为</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的同步符号</a:t>
            </a:r>
          </a:p>
          <a:p>
            <a:pPr marL="342900" marR="0" lvl="0" indent="-342900" algn="l" defTabSz="914400" rtl="0" eaLnBrk="0" fontAlgn="base" latinLnBrk="0" hangingPunct="0">
              <a:lnSpc>
                <a:spcPct val="125000"/>
              </a:lnSpc>
              <a:spcBef>
                <a:spcPts val="600"/>
              </a:spcBef>
              <a:spcAft>
                <a:spcPct val="0"/>
              </a:spcAft>
              <a:buClr>
                <a:schemeClr val="hlink"/>
              </a:buClr>
              <a:buSzPct val="76000"/>
              <a:buFont typeface="Wingdings" panose="05000000000000000000" pitchFamily="2" charset="2"/>
              <a:buNone/>
              <a:defRPr/>
            </a:pPr>
            <a:r>
              <a:rPr kumimoji="0"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rPr>
              <a:t>FIRST(E) ={ (, i }	FOLLOW(E) ={ </a:t>
            </a:r>
            <a:r>
              <a:rPr kumimoji="0" lang="en-US" altLang="zh-CN" sz="2000" b="0" i="0" u="none" strike="noStrike" kern="1200" cap="none" spc="0" normalizeH="0" baseline="0" noProof="0" dirty="0">
                <a:ln>
                  <a:noFill/>
                </a:ln>
                <a:solidFill>
                  <a:srgbClr val="FF0000"/>
                </a:solidFill>
                <a:effectLst/>
                <a:uLnTx/>
                <a:uFillTx/>
                <a:latin typeface="+mj-lt"/>
                <a:ea typeface="楷体_GB2312" pitchFamily="49" charset="-122"/>
                <a:cs typeface="+mn-cs"/>
              </a:rPr>
              <a:t>), #</a:t>
            </a:r>
            <a:r>
              <a:rPr kumimoji="0"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rPr>
              <a:t> }</a:t>
            </a:r>
          </a:p>
          <a:p>
            <a:pPr marL="342900" marR="0" lvl="0" indent="-342900" algn="l" defTabSz="914400" rtl="0" eaLnBrk="0" fontAlgn="base" latinLnBrk="0" hangingPunct="0">
              <a:lnSpc>
                <a:spcPct val="125000"/>
              </a:lnSpc>
              <a:spcBef>
                <a:spcPts val="600"/>
              </a:spcBef>
              <a:spcAft>
                <a:spcPct val="0"/>
              </a:spcAft>
              <a:buClr>
                <a:schemeClr val="hlink"/>
              </a:buClr>
              <a:buSzPct val="76000"/>
              <a:buFont typeface="Wingdings" panose="05000000000000000000" pitchFamily="2" charset="2"/>
              <a:buNone/>
              <a:defRPr/>
            </a:pPr>
            <a:r>
              <a:rPr kumimoji="0"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rPr>
              <a:t>FIRST(E</a:t>
            </a:r>
            <a:r>
              <a:rPr kumimoji="0"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rPr>
              <a:t>)={ +,  </a:t>
            </a:r>
            <a:r>
              <a:rPr kumimoji="0"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 </a:t>
            </a:r>
            <a:r>
              <a:rPr kumimoji="0"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rPr>
              <a:t>}	FOLLOW(E</a:t>
            </a:r>
            <a:r>
              <a:rPr kumimoji="0"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rPr>
              <a:t>)={ ), # }</a:t>
            </a:r>
          </a:p>
          <a:p>
            <a:pPr marL="342900" marR="0" lvl="0" indent="-342900" algn="l" defTabSz="914400" rtl="0" eaLnBrk="0" fontAlgn="base" latinLnBrk="0" hangingPunct="0">
              <a:lnSpc>
                <a:spcPct val="125000"/>
              </a:lnSpc>
              <a:spcBef>
                <a:spcPts val="600"/>
              </a:spcBef>
              <a:spcAft>
                <a:spcPct val="0"/>
              </a:spcAft>
              <a:buClr>
                <a:schemeClr val="hlink"/>
              </a:buClr>
              <a:buSzPct val="76000"/>
              <a:buFont typeface="Wingdings" panose="05000000000000000000" pitchFamily="2" charset="2"/>
              <a:buNone/>
              <a:defRPr/>
            </a:pPr>
            <a:r>
              <a:rPr kumimoji="0"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rPr>
              <a:t>FIRST(T) ={ (,  i }	FOLLOW(T) ={ </a:t>
            </a:r>
            <a:r>
              <a:rPr kumimoji="0" lang="en-US" altLang="zh-CN" sz="2000" b="0" i="0" u="none" strike="noStrike" kern="1200" cap="none" spc="0" normalizeH="0" baseline="0" noProof="0" dirty="0">
                <a:ln>
                  <a:noFill/>
                </a:ln>
                <a:solidFill>
                  <a:srgbClr val="FF0000"/>
                </a:solidFill>
                <a:effectLst/>
                <a:uLnTx/>
                <a:uFillTx/>
                <a:latin typeface="+mj-lt"/>
                <a:ea typeface="楷体_GB2312" pitchFamily="49" charset="-122"/>
                <a:cs typeface="+mn-cs"/>
              </a:rPr>
              <a:t>+, ), #</a:t>
            </a:r>
            <a:r>
              <a:rPr kumimoji="0"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rPr>
              <a:t> }</a:t>
            </a:r>
          </a:p>
          <a:p>
            <a:pPr marL="342900" marR="0" lvl="0" indent="-342900" algn="l" defTabSz="914400" rtl="0" eaLnBrk="0" fontAlgn="base" latinLnBrk="0" hangingPunct="0">
              <a:lnSpc>
                <a:spcPct val="125000"/>
              </a:lnSpc>
              <a:spcBef>
                <a:spcPts val="600"/>
              </a:spcBef>
              <a:spcAft>
                <a:spcPct val="0"/>
              </a:spcAft>
              <a:buClr>
                <a:schemeClr val="hlink"/>
              </a:buClr>
              <a:buSzPct val="76000"/>
              <a:buFont typeface="Wingdings" panose="05000000000000000000" pitchFamily="2" charset="2"/>
              <a:buNone/>
              <a:defRPr/>
            </a:pPr>
            <a:r>
              <a:rPr kumimoji="0"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rPr>
              <a:t>FIRST(T</a:t>
            </a:r>
            <a:r>
              <a:rPr kumimoji="0"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rPr>
              <a:t>)={ *,  </a:t>
            </a:r>
            <a:r>
              <a:rPr kumimoji="0"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 </a:t>
            </a:r>
            <a:r>
              <a:rPr kumimoji="0"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rPr>
              <a:t>}	FOLLOW(T</a:t>
            </a:r>
            <a:r>
              <a:rPr kumimoji="0"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sym typeface="Symbol" panose="05050102010706020507" pitchFamily="18" charset="2"/>
              </a:rPr>
              <a:t></a:t>
            </a:r>
            <a:r>
              <a:rPr kumimoji="0"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rPr>
              <a:t>)={ +, ), # }</a:t>
            </a:r>
          </a:p>
          <a:p>
            <a:pPr marL="342900" marR="0" lvl="0" indent="-342900" algn="l" defTabSz="914400" rtl="0" eaLnBrk="0" fontAlgn="base" latinLnBrk="0" hangingPunct="0">
              <a:lnSpc>
                <a:spcPct val="125000"/>
              </a:lnSpc>
              <a:spcBef>
                <a:spcPts val="600"/>
              </a:spcBef>
              <a:spcAft>
                <a:spcPct val="0"/>
              </a:spcAft>
              <a:buClr>
                <a:schemeClr val="hlink"/>
              </a:buClr>
              <a:buSzPct val="76000"/>
              <a:buFont typeface="Wingdings" panose="05000000000000000000" pitchFamily="2" charset="2"/>
              <a:buNone/>
              <a:defRPr/>
            </a:pPr>
            <a:r>
              <a:rPr kumimoji="0"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rPr>
              <a:t>FIRST(F) ={ (, i }	FOLLOW(F) ={ </a:t>
            </a:r>
            <a:r>
              <a:rPr kumimoji="0" lang="en-US" altLang="zh-CN" sz="2000" b="0" i="0" u="none" strike="noStrike" kern="1200" cap="none" spc="0" normalizeH="0" baseline="0" noProof="0" dirty="0">
                <a:ln>
                  <a:noFill/>
                </a:ln>
                <a:solidFill>
                  <a:srgbClr val="FF0000"/>
                </a:solidFill>
                <a:effectLst/>
                <a:uLnTx/>
                <a:uFillTx/>
                <a:latin typeface="+mj-lt"/>
                <a:ea typeface="楷体_GB2312" pitchFamily="49" charset="-122"/>
                <a:cs typeface="+mn-cs"/>
              </a:rPr>
              <a:t>*, +, ), #</a:t>
            </a:r>
            <a:r>
              <a:rPr kumimoji="0"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rPr>
              <a:t> }</a:t>
            </a:r>
            <a:endParaRPr kumimoji="0"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75780"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2024/4/6</a:t>
            </a:fld>
            <a:endParaRPr lang="zh-TW" altLang="en-US" sz="1400" dirty="0">
              <a:solidFill>
                <a:schemeClr val="tx2"/>
              </a:solidFill>
            </a:endParaRPr>
          </a:p>
        </p:txBody>
      </p:sp>
      <p:sp>
        <p:nvSpPr>
          <p:cNvPr id="75781"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69</a:t>
            </a:fld>
            <a:endParaRPr lang="zh-TW" altLang="en-US" sz="1400" dirty="0">
              <a:solidFill>
                <a:schemeClr val="tx2"/>
              </a:solidFill>
            </a:endParaRPr>
          </a:p>
        </p:txBody>
      </p:sp>
      <p:graphicFrame>
        <p:nvGraphicFramePr>
          <p:cNvPr id="2" name="表格 1"/>
          <p:cNvGraphicFramePr/>
          <p:nvPr>
            <p:custDataLst>
              <p:tags r:id="rId1"/>
            </p:custDataLst>
          </p:nvPr>
        </p:nvGraphicFramePr>
        <p:xfrm>
          <a:off x="663575" y="3936365"/>
          <a:ext cx="7885430" cy="2392680"/>
        </p:xfrm>
        <a:graphic>
          <a:graphicData uri="http://schemas.openxmlformats.org/drawingml/2006/table">
            <a:tbl>
              <a:tblPr firstRow="1" bandRow="1">
                <a:tableStyleId>{5940675A-B579-460E-94D1-54222C63F5DA}</a:tableStyleId>
              </a:tblPr>
              <a:tblGrid>
                <a:gridCol w="1126490">
                  <a:extLst>
                    <a:ext uri="{9D8B030D-6E8A-4147-A177-3AD203B41FA5}">
                      <a16:colId xmlns:a16="http://schemas.microsoft.com/office/drawing/2014/main" val="20000"/>
                    </a:ext>
                  </a:extLst>
                </a:gridCol>
                <a:gridCol w="1126490">
                  <a:extLst>
                    <a:ext uri="{9D8B030D-6E8A-4147-A177-3AD203B41FA5}">
                      <a16:colId xmlns:a16="http://schemas.microsoft.com/office/drawing/2014/main" val="20001"/>
                    </a:ext>
                  </a:extLst>
                </a:gridCol>
                <a:gridCol w="1126490">
                  <a:extLst>
                    <a:ext uri="{9D8B030D-6E8A-4147-A177-3AD203B41FA5}">
                      <a16:colId xmlns:a16="http://schemas.microsoft.com/office/drawing/2014/main" val="20002"/>
                    </a:ext>
                  </a:extLst>
                </a:gridCol>
                <a:gridCol w="1126490">
                  <a:extLst>
                    <a:ext uri="{9D8B030D-6E8A-4147-A177-3AD203B41FA5}">
                      <a16:colId xmlns:a16="http://schemas.microsoft.com/office/drawing/2014/main" val="20003"/>
                    </a:ext>
                  </a:extLst>
                </a:gridCol>
                <a:gridCol w="1126490">
                  <a:extLst>
                    <a:ext uri="{9D8B030D-6E8A-4147-A177-3AD203B41FA5}">
                      <a16:colId xmlns:a16="http://schemas.microsoft.com/office/drawing/2014/main" val="20004"/>
                    </a:ext>
                  </a:extLst>
                </a:gridCol>
                <a:gridCol w="1126490">
                  <a:extLst>
                    <a:ext uri="{9D8B030D-6E8A-4147-A177-3AD203B41FA5}">
                      <a16:colId xmlns:a16="http://schemas.microsoft.com/office/drawing/2014/main" val="20005"/>
                    </a:ext>
                  </a:extLst>
                </a:gridCol>
                <a:gridCol w="1126490">
                  <a:extLst>
                    <a:ext uri="{9D8B030D-6E8A-4147-A177-3AD203B41FA5}">
                      <a16:colId xmlns:a16="http://schemas.microsoft.com/office/drawing/2014/main" val="20006"/>
                    </a:ext>
                  </a:extLst>
                </a:gridCol>
              </a:tblGrid>
              <a:tr h="398780">
                <a:tc>
                  <a:txBody>
                    <a:bodyPr/>
                    <a:lstStyle/>
                    <a:p>
                      <a:pPr>
                        <a:buNone/>
                      </a:pPr>
                      <a:endParaRPr lang="zh-CN" altLang="en-US">
                        <a:latin typeface="Microsoft Sans Serif" panose="020B0604020202020204" charset="0"/>
                        <a:cs typeface="Microsoft Sans Serif" panose="020B0604020202020204" charset="0"/>
                      </a:endParaRPr>
                    </a:p>
                  </a:txBody>
                  <a:tcPr/>
                </a:tc>
                <a:tc>
                  <a:txBody>
                    <a:bodyPr/>
                    <a:lstStyle/>
                    <a:p>
                      <a:pPr>
                        <a:buNone/>
                      </a:pPr>
                      <a:r>
                        <a:rPr lang="en-US" altLang="zh-CN">
                          <a:latin typeface="Microsoft Sans Serif" panose="020B0604020202020204" charset="0"/>
                          <a:cs typeface="Microsoft Sans Serif" panose="020B0604020202020204" charset="0"/>
                        </a:rPr>
                        <a:t>i</a:t>
                      </a:r>
                    </a:p>
                  </a:txBody>
                  <a:tcPr/>
                </a:tc>
                <a:tc>
                  <a:txBody>
                    <a:bodyPr/>
                    <a:lstStyle/>
                    <a:p>
                      <a:pPr>
                        <a:buNone/>
                      </a:pPr>
                      <a:r>
                        <a:rPr lang="en-US" altLang="zh-CN">
                          <a:latin typeface="Microsoft Sans Serif" panose="020B0604020202020204" charset="0"/>
                          <a:cs typeface="Microsoft Sans Serif" panose="020B0604020202020204" charset="0"/>
                        </a:rPr>
                        <a:t>+</a:t>
                      </a:r>
                    </a:p>
                  </a:txBody>
                  <a:tcPr/>
                </a:tc>
                <a:tc>
                  <a:txBody>
                    <a:bodyPr/>
                    <a:lstStyle/>
                    <a:p>
                      <a:pPr>
                        <a:buNone/>
                      </a:pPr>
                      <a:r>
                        <a:rPr lang="en-US" altLang="zh-CN">
                          <a:latin typeface="Microsoft Sans Serif" panose="020B0604020202020204" charset="0"/>
                          <a:cs typeface="Microsoft Sans Serif" panose="020B0604020202020204" charset="0"/>
                        </a:rPr>
                        <a:t>*</a:t>
                      </a:r>
                    </a:p>
                  </a:txBody>
                  <a:tcPr/>
                </a:tc>
                <a:tc>
                  <a:txBody>
                    <a:bodyPr/>
                    <a:lstStyle/>
                    <a:p>
                      <a:pPr>
                        <a:buNone/>
                      </a:pPr>
                      <a:r>
                        <a:rPr lang="en-US" altLang="zh-CN">
                          <a:latin typeface="Microsoft Sans Serif" panose="020B0604020202020204" charset="0"/>
                          <a:cs typeface="Microsoft Sans Serif" panose="020B0604020202020204" charset="0"/>
                        </a:rPr>
                        <a:t>(</a:t>
                      </a:r>
                    </a:p>
                  </a:txBody>
                  <a:tcPr/>
                </a:tc>
                <a:tc>
                  <a:txBody>
                    <a:bodyPr/>
                    <a:lstStyle/>
                    <a:p>
                      <a:pPr>
                        <a:buNone/>
                      </a:pPr>
                      <a:r>
                        <a:rPr lang="en-US" altLang="zh-CN">
                          <a:latin typeface="Microsoft Sans Serif" panose="020B0604020202020204" charset="0"/>
                          <a:cs typeface="Microsoft Sans Serif" panose="020B0604020202020204" charset="0"/>
                        </a:rPr>
                        <a:t>)</a:t>
                      </a:r>
                    </a:p>
                  </a:txBody>
                  <a:tcPr/>
                </a:tc>
                <a:tc>
                  <a:txBody>
                    <a:bodyPr/>
                    <a:lstStyle/>
                    <a:p>
                      <a:pPr>
                        <a:buNone/>
                      </a:pPr>
                      <a:r>
                        <a:rPr lang="en-US" altLang="zh-CN">
                          <a:latin typeface="Microsoft Sans Serif" panose="020B0604020202020204" charset="0"/>
                          <a:cs typeface="Microsoft Sans Serif" panose="020B0604020202020204" charset="0"/>
                        </a:rPr>
                        <a:t>#</a:t>
                      </a:r>
                    </a:p>
                  </a:txBody>
                  <a:tcPr/>
                </a:tc>
                <a:extLst>
                  <a:ext uri="{0D108BD9-81ED-4DB2-BD59-A6C34878D82A}">
                    <a16:rowId xmlns:a16="http://schemas.microsoft.com/office/drawing/2014/main" val="10000"/>
                  </a:ext>
                </a:extLst>
              </a:tr>
              <a:tr h="398780">
                <a:tc>
                  <a:txBody>
                    <a:bodyPr/>
                    <a:lstStyle/>
                    <a:p>
                      <a:pPr>
                        <a:buNone/>
                      </a:pPr>
                      <a:r>
                        <a:rPr lang="en-US" altLang="zh-CN">
                          <a:latin typeface="Microsoft Sans Serif" panose="020B0604020202020204" charset="0"/>
                          <a:cs typeface="Microsoft Sans Serif" panose="020B0604020202020204" charset="0"/>
                        </a:rPr>
                        <a:t>E</a:t>
                      </a:r>
                    </a:p>
                  </a:txBody>
                  <a:tcPr/>
                </a:tc>
                <a:tc>
                  <a:txBody>
                    <a:bodyPr/>
                    <a:lstStyle/>
                    <a:p>
                      <a:pPr>
                        <a:buNone/>
                      </a:pPr>
                      <a:r>
                        <a:rPr lang="en-US" altLang="zh-CN">
                          <a:latin typeface="Microsoft Sans Serif" panose="020B0604020202020204" charset="0"/>
                          <a:cs typeface="Microsoft Sans Serif" panose="020B0604020202020204" charset="0"/>
                        </a:rPr>
                        <a:t>E→TE’</a:t>
                      </a:r>
                    </a:p>
                  </a:txBody>
                  <a:tcPr/>
                </a:tc>
                <a:tc>
                  <a:txBody>
                    <a:bodyPr/>
                    <a:lstStyle/>
                    <a:p>
                      <a:pPr>
                        <a:buNone/>
                      </a:pPr>
                      <a:endParaRPr lang="zh-CN" altLang="en-US">
                        <a:latin typeface="Microsoft Sans Serif" panose="020B0604020202020204" charset="0"/>
                        <a:cs typeface="Microsoft Sans Serif" panose="020B0604020202020204" charset="0"/>
                      </a:endParaRPr>
                    </a:p>
                  </a:txBody>
                  <a:tcPr/>
                </a:tc>
                <a:tc>
                  <a:txBody>
                    <a:bodyPr/>
                    <a:lstStyle/>
                    <a:p>
                      <a:pPr>
                        <a:buNone/>
                      </a:pPr>
                      <a:endParaRPr lang="zh-CN" altLang="en-US">
                        <a:latin typeface="Microsoft Sans Serif" panose="020B0604020202020204" charset="0"/>
                        <a:cs typeface="Microsoft Sans Serif" panose="020B0604020202020204" charset="0"/>
                      </a:endParaRPr>
                    </a:p>
                  </a:txBody>
                  <a:tcPr/>
                </a:tc>
                <a:tc>
                  <a:txBody>
                    <a:bodyPr/>
                    <a:lstStyle/>
                    <a:p>
                      <a:pPr>
                        <a:buNone/>
                      </a:pPr>
                      <a:r>
                        <a:rPr lang="en-US" altLang="zh-CN">
                          <a:latin typeface="Microsoft Sans Serif" panose="020B0604020202020204" charset="0"/>
                          <a:cs typeface="Microsoft Sans Serif" panose="020B0604020202020204" charset="0"/>
                          <a:sym typeface="+mn-ea"/>
                        </a:rPr>
                        <a:t>E→TE’</a:t>
                      </a:r>
                      <a:endParaRPr lang="zh-CN" altLang="en-US">
                        <a:latin typeface="Microsoft Sans Serif" panose="020B0604020202020204" charset="0"/>
                        <a:cs typeface="Microsoft Sans Serif" panose="020B0604020202020204" charset="0"/>
                      </a:endParaRPr>
                    </a:p>
                  </a:txBody>
                  <a:tcPr/>
                </a:tc>
                <a:tc>
                  <a:txBody>
                    <a:bodyPr/>
                    <a:lstStyle/>
                    <a:p>
                      <a:pPr>
                        <a:buNone/>
                      </a:pPr>
                      <a:r>
                        <a:rPr lang="en-US" altLang="zh-CN">
                          <a:latin typeface="Microsoft Sans Serif" panose="020B0604020202020204" charset="0"/>
                          <a:cs typeface="Microsoft Sans Serif" panose="020B0604020202020204" charset="0"/>
                        </a:rPr>
                        <a:t>synch</a:t>
                      </a:r>
                    </a:p>
                  </a:txBody>
                  <a:tcPr/>
                </a:tc>
                <a:tc>
                  <a:txBody>
                    <a:bodyPr/>
                    <a:lstStyle/>
                    <a:p>
                      <a:pPr>
                        <a:buNone/>
                      </a:pPr>
                      <a:r>
                        <a:rPr lang="en-US" altLang="zh-CN">
                          <a:latin typeface="Microsoft Sans Serif" panose="020B0604020202020204" charset="0"/>
                          <a:cs typeface="Microsoft Sans Serif" panose="020B0604020202020204" charset="0"/>
                        </a:rPr>
                        <a:t>synch</a:t>
                      </a:r>
                    </a:p>
                  </a:txBody>
                  <a:tcPr/>
                </a:tc>
                <a:extLst>
                  <a:ext uri="{0D108BD9-81ED-4DB2-BD59-A6C34878D82A}">
                    <a16:rowId xmlns:a16="http://schemas.microsoft.com/office/drawing/2014/main" val="10001"/>
                  </a:ext>
                </a:extLst>
              </a:tr>
              <a:tr h="398780">
                <a:tc>
                  <a:txBody>
                    <a:bodyPr/>
                    <a:lstStyle/>
                    <a:p>
                      <a:pPr>
                        <a:buNone/>
                      </a:pPr>
                      <a:r>
                        <a:rPr lang="en-US" altLang="zh-CN">
                          <a:latin typeface="Microsoft Sans Serif" panose="020B0604020202020204" charset="0"/>
                          <a:cs typeface="Microsoft Sans Serif" panose="020B0604020202020204" charset="0"/>
                        </a:rPr>
                        <a:t>E’</a:t>
                      </a:r>
                    </a:p>
                  </a:txBody>
                  <a:tcPr/>
                </a:tc>
                <a:tc>
                  <a:txBody>
                    <a:bodyPr/>
                    <a:lstStyle/>
                    <a:p>
                      <a:pPr>
                        <a:buNone/>
                      </a:pPr>
                      <a:endParaRPr lang="zh-CN" altLang="en-US">
                        <a:latin typeface="Microsoft Sans Serif" panose="020B0604020202020204" charset="0"/>
                        <a:cs typeface="Microsoft Sans Serif" panose="020B0604020202020204" charset="0"/>
                      </a:endParaRPr>
                    </a:p>
                  </a:txBody>
                  <a:tcPr/>
                </a:tc>
                <a:tc>
                  <a:txBody>
                    <a:bodyPr/>
                    <a:lstStyle/>
                    <a:p>
                      <a:pPr>
                        <a:buNone/>
                      </a:pPr>
                      <a:r>
                        <a:rPr lang="en-US" altLang="zh-CN">
                          <a:latin typeface="Microsoft Sans Serif" panose="020B0604020202020204" charset="0"/>
                          <a:cs typeface="Microsoft Sans Serif" panose="020B0604020202020204" charset="0"/>
                          <a:sym typeface="+mn-ea"/>
                        </a:rPr>
                        <a:t>E’→+TE’</a:t>
                      </a:r>
                      <a:endParaRPr lang="en-US" altLang="zh-CN">
                        <a:latin typeface="Microsoft Sans Serif" panose="020B0604020202020204" charset="0"/>
                        <a:cs typeface="Microsoft Sans Serif" panose="020B0604020202020204" charset="0"/>
                      </a:endParaRPr>
                    </a:p>
                  </a:txBody>
                  <a:tcPr/>
                </a:tc>
                <a:tc>
                  <a:txBody>
                    <a:bodyPr/>
                    <a:lstStyle/>
                    <a:p>
                      <a:pPr>
                        <a:buNone/>
                      </a:pPr>
                      <a:endParaRPr lang="zh-CN" altLang="en-US">
                        <a:latin typeface="Microsoft Sans Serif" panose="020B0604020202020204" charset="0"/>
                        <a:cs typeface="Microsoft Sans Serif" panose="020B0604020202020204" charset="0"/>
                      </a:endParaRPr>
                    </a:p>
                  </a:txBody>
                  <a:tcPr/>
                </a:tc>
                <a:tc>
                  <a:txBody>
                    <a:bodyPr/>
                    <a:lstStyle/>
                    <a:p>
                      <a:pPr>
                        <a:buNone/>
                      </a:pPr>
                      <a:endParaRPr lang="zh-CN" altLang="en-US">
                        <a:latin typeface="Microsoft Sans Serif" panose="020B0604020202020204" charset="0"/>
                        <a:cs typeface="Microsoft Sans Serif" panose="020B0604020202020204" charset="0"/>
                      </a:endParaRPr>
                    </a:p>
                  </a:txBody>
                  <a:tcPr/>
                </a:tc>
                <a:tc>
                  <a:txBody>
                    <a:bodyPr/>
                    <a:lstStyle/>
                    <a:p>
                      <a:pPr>
                        <a:buNone/>
                      </a:pPr>
                      <a:r>
                        <a:rPr lang="en-US" altLang="zh-CN">
                          <a:latin typeface="Microsoft Sans Serif" panose="020B0604020202020204" charset="0"/>
                          <a:cs typeface="Microsoft Sans Serif" panose="020B0604020202020204" charset="0"/>
                        </a:rPr>
                        <a:t>E’</a:t>
                      </a:r>
                      <a:r>
                        <a:rPr lang="en-US" altLang="zh-CN">
                          <a:latin typeface="Microsoft Sans Serif" panose="020B0604020202020204" charset="0"/>
                          <a:cs typeface="Microsoft Sans Serif" panose="020B0604020202020204" charset="0"/>
                          <a:sym typeface="+mn-ea"/>
                        </a:rPr>
                        <a:t>→ε</a:t>
                      </a:r>
                    </a:p>
                  </a:txBody>
                  <a:tcPr/>
                </a:tc>
                <a:tc>
                  <a:txBody>
                    <a:bodyPr/>
                    <a:lstStyle/>
                    <a:p>
                      <a:pPr>
                        <a:buNone/>
                      </a:pPr>
                      <a:r>
                        <a:rPr lang="en-US" altLang="zh-CN">
                          <a:latin typeface="Microsoft Sans Serif" panose="020B0604020202020204" charset="0"/>
                          <a:cs typeface="Microsoft Sans Serif" panose="020B0604020202020204" charset="0"/>
                          <a:sym typeface="+mn-ea"/>
                        </a:rPr>
                        <a:t>E’→ε</a:t>
                      </a:r>
                      <a:endParaRPr lang="zh-CN" altLang="en-US">
                        <a:latin typeface="Microsoft Sans Serif" panose="020B0604020202020204" charset="0"/>
                        <a:cs typeface="Microsoft Sans Serif" panose="020B0604020202020204" charset="0"/>
                      </a:endParaRPr>
                    </a:p>
                  </a:txBody>
                  <a:tcPr/>
                </a:tc>
                <a:extLst>
                  <a:ext uri="{0D108BD9-81ED-4DB2-BD59-A6C34878D82A}">
                    <a16:rowId xmlns:a16="http://schemas.microsoft.com/office/drawing/2014/main" val="10002"/>
                  </a:ext>
                </a:extLst>
              </a:tr>
              <a:tr h="398780">
                <a:tc>
                  <a:txBody>
                    <a:bodyPr/>
                    <a:lstStyle/>
                    <a:p>
                      <a:pPr>
                        <a:buNone/>
                      </a:pPr>
                      <a:r>
                        <a:rPr lang="en-US" altLang="zh-CN">
                          <a:latin typeface="Microsoft Sans Serif" panose="020B0604020202020204" charset="0"/>
                          <a:cs typeface="Microsoft Sans Serif" panose="020B0604020202020204" charset="0"/>
                        </a:rPr>
                        <a:t>T</a:t>
                      </a:r>
                    </a:p>
                  </a:txBody>
                  <a:tcPr/>
                </a:tc>
                <a:tc>
                  <a:txBody>
                    <a:bodyPr/>
                    <a:lstStyle/>
                    <a:p>
                      <a:pPr>
                        <a:buNone/>
                      </a:pPr>
                      <a:r>
                        <a:rPr lang="en-US" altLang="zh-CN">
                          <a:latin typeface="Microsoft Sans Serif" panose="020B0604020202020204" charset="0"/>
                          <a:cs typeface="Microsoft Sans Serif" panose="020B0604020202020204" charset="0"/>
                        </a:rPr>
                        <a:t>T</a:t>
                      </a:r>
                      <a:r>
                        <a:rPr lang="en-US" altLang="zh-CN">
                          <a:latin typeface="Microsoft Sans Serif" panose="020B0604020202020204" charset="0"/>
                          <a:cs typeface="Microsoft Sans Serif" panose="020B0604020202020204" charset="0"/>
                          <a:sym typeface="+mn-ea"/>
                        </a:rPr>
                        <a:t>→FT’</a:t>
                      </a:r>
                      <a:endParaRPr lang="en-US" altLang="zh-CN">
                        <a:latin typeface="Microsoft Sans Serif" panose="020B0604020202020204" charset="0"/>
                        <a:cs typeface="Microsoft Sans Serif" panose="020B0604020202020204" charset="0"/>
                      </a:endParaRPr>
                    </a:p>
                  </a:txBody>
                  <a:tcPr/>
                </a:tc>
                <a:tc>
                  <a:txBody>
                    <a:bodyPr/>
                    <a:lstStyle/>
                    <a:p>
                      <a:pPr>
                        <a:buNone/>
                      </a:pPr>
                      <a:r>
                        <a:rPr lang="en-US" altLang="zh-CN">
                          <a:latin typeface="Microsoft Sans Serif" panose="020B0604020202020204" charset="0"/>
                          <a:cs typeface="Microsoft Sans Serif" panose="020B0604020202020204" charset="0"/>
                        </a:rPr>
                        <a:t>synch</a:t>
                      </a:r>
                    </a:p>
                  </a:txBody>
                  <a:tcPr/>
                </a:tc>
                <a:tc>
                  <a:txBody>
                    <a:bodyPr/>
                    <a:lstStyle/>
                    <a:p>
                      <a:pPr>
                        <a:buNone/>
                      </a:pPr>
                      <a:endParaRPr lang="zh-CN" altLang="en-US">
                        <a:latin typeface="Microsoft Sans Serif" panose="020B0604020202020204" charset="0"/>
                        <a:cs typeface="Microsoft Sans Serif" panose="020B0604020202020204" charset="0"/>
                      </a:endParaRPr>
                    </a:p>
                  </a:txBody>
                  <a:tcPr/>
                </a:tc>
                <a:tc>
                  <a:txBody>
                    <a:bodyPr/>
                    <a:lstStyle/>
                    <a:p>
                      <a:pPr>
                        <a:buNone/>
                      </a:pPr>
                      <a:r>
                        <a:rPr lang="en-US" altLang="zh-CN">
                          <a:latin typeface="Microsoft Sans Serif" panose="020B0604020202020204" charset="0"/>
                          <a:cs typeface="Microsoft Sans Serif" panose="020B0604020202020204" charset="0"/>
                        </a:rPr>
                        <a:t>T</a:t>
                      </a:r>
                      <a:r>
                        <a:rPr lang="en-US" altLang="zh-CN">
                          <a:latin typeface="Microsoft Sans Serif" panose="020B0604020202020204" charset="0"/>
                          <a:cs typeface="Microsoft Sans Serif" panose="020B0604020202020204" charset="0"/>
                          <a:sym typeface="+mn-ea"/>
                        </a:rPr>
                        <a:t>→FT’</a:t>
                      </a:r>
                      <a:endParaRPr lang="en-US" altLang="zh-CN">
                        <a:latin typeface="Microsoft Sans Serif" panose="020B0604020202020204" charset="0"/>
                        <a:cs typeface="Microsoft Sans Serif" panose="020B0604020202020204" charset="0"/>
                      </a:endParaRPr>
                    </a:p>
                  </a:txBody>
                  <a:tcPr/>
                </a:tc>
                <a:tc>
                  <a:txBody>
                    <a:bodyPr/>
                    <a:lstStyle/>
                    <a:p>
                      <a:pPr>
                        <a:buNone/>
                      </a:pPr>
                      <a:r>
                        <a:rPr lang="en-US" altLang="zh-CN">
                          <a:latin typeface="Microsoft Sans Serif" panose="020B0604020202020204" charset="0"/>
                          <a:cs typeface="Microsoft Sans Serif" panose="020B0604020202020204" charset="0"/>
                        </a:rPr>
                        <a:t>synch</a:t>
                      </a:r>
                    </a:p>
                  </a:txBody>
                  <a:tcPr/>
                </a:tc>
                <a:tc>
                  <a:txBody>
                    <a:bodyPr/>
                    <a:lstStyle/>
                    <a:p>
                      <a:pPr>
                        <a:buNone/>
                      </a:pPr>
                      <a:r>
                        <a:rPr lang="en-US" altLang="zh-CN">
                          <a:latin typeface="Microsoft Sans Serif" panose="020B0604020202020204" charset="0"/>
                          <a:cs typeface="Microsoft Sans Serif" panose="020B0604020202020204" charset="0"/>
                          <a:sym typeface="+mn-ea"/>
                        </a:rPr>
                        <a:t>synch</a:t>
                      </a:r>
                    </a:p>
                  </a:txBody>
                  <a:tcPr/>
                </a:tc>
                <a:extLst>
                  <a:ext uri="{0D108BD9-81ED-4DB2-BD59-A6C34878D82A}">
                    <a16:rowId xmlns:a16="http://schemas.microsoft.com/office/drawing/2014/main" val="10003"/>
                  </a:ext>
                </a:extLst>
              </a:tr>
              <a:tr h="398780">
                <a:tc>
                  <a:txBody>
                    <a:bodyPr/>
                    <a:lstStyle/>
                    <a:p>
                      <a:pPr>
                        <a:buNone/>
                      </a:pPr>
                      <a:r>
                        <a:rPr lang="en-US" altLang="zh-CN">
                          <a:latin typeface="Microsoft Sans Serif" panose="020B0604020202020204" charset="0"/>
                          <a:cs typeface="Microsoft Sans Serif" panose="020B0604020202020204" charset="0"/>
                        </a:rPr>
                        <a:t>T’</a:t>
                      </a:r>
                    </a:p>
                  </a:txBody>
                  <a:tcPr/>
                </a:tc>
                <a:tc>
                  <a:txBody>
                    <a:bodyPr/>
                    <a:lstStyle/>
                    <a:p>
                      <a:pPr>
                        <a:buNone/>
                      </a:pPr>
                      <a:endParaRPr lang="zh-CN" altLang="en-US">
                        <a:latin typeface="Microsoft Sans Serif" panose="020B0604020202020204" charset="0"/>
                        <a:cs typeface="Microsoft Sans Serif" panose="020B0604020202020204" charset="0"/>
                      </a:endParaRPr>
                    </a:p>
                  </a:txBody>
                  <a:tcPr/>
                </a:tc>
                <a:tc>
                  <a:txBody>
                    <a:bodyPr/>
                    <a:lstStyle/>
                    <a:p>
                      <a:pPr>
                        <a:buNone/>
                      </a:pPr>
                      <a:r>
                        <a:rPr lang="en-US" altLang="zh-CN">
                          <a:latin typeface="Microsoft Sans Serif" panose="020B0604020202020204" charset="0"/>
                          <a:cs typeface="Microsoft Sans Serif" panose="020B0604020202020204" charset="0"/>
                        </a:rPr>
                        <a:t>T’</a:t>
                      </a:r>
                      <a:r>
                        <a:rPr lang="en-US" altLang="zh-CN">
                          <a:latin typeface="Microsoft Sans Serif" panose="020B0604020202020204" charset="0"/>
                          <a:cs typeface="Microsoft Sans Serif" panose="020B0604020202020204" charset="0"/>
                          <a:sym typeface="+mn-ea"/>
                        </a:rPr>
                        <a:t>→ε</a:t>
                      </a:r>
                      <a:endParaRPr lang="en-US" altLang="zh-CN">
                        <a:latin typeface="Microsoft Sans Serif" panose="020B0604020202020204" charset="0"/>
                        <a:cs typeface="Microsoft Sans Serif" panose="020B0604020202020204" charset="0"/>
                      </a:endParaRPr>
                    </a:p>
                  </a:txBody>
                  <a:tcPr/>
                </a:tc>
                <a:tc>
                  <a:txBody>
                    <a:bodyPr/>
                    <a:lstStyle/>
                    <a:p>
                      <a:pPr>
                        <a:buNone/>
                      </a:pPr>
                      <a:r>
                        <a:rPr lang="en-US" altLang="zh-CN">
                          <a:latin typeface="Microsoft Sans Serif" panose="020B0604020202020204" charset="0"/>
                          <a:cs typeface="Microsoft Sans Serif" panose="020B0604020202020204" charset="0"/>
                        </a:rPr>
                        <a:t>T’</a:t>
                      </a:r>
                      <a:r>
                        <a:rPr lang="en-US" altLang="zh-CN">
                          <a:latin typeface="Microsoft Sans Serif" panose="020B0604020202020204" charset="0"/>
                          <a:cs typeface="Microsoft Sans Serif" panose="020B0604020202020204" charset="0"/>
                          <a:sym typeface="+mn-ea"/>
                        </a:rPr>
                        <a:t>→*FT’</a:t>
                      </a:r>
                      <a:endParaRPr lang="en-US" altLang="zh-CN">
                        <a:latin typeface="Microsoft Sans Serif" panose="020B0604020202020204" charset="0"/>
                        <a:cs typeface="Microsoft Sans Serif" panose="020B0604020202020204" charset="0"/>
                      </a:endParaRPr>
                    </a:p>
                  </a:txBody>
                  <a:tcPr/>
                </a:tc>
                <a:tc>
                  <a:txBody>
                    <a:bodyPr/>
                    <a:lstStyle/>
                    <a:p>
                      <a:pPr>
                        <a:buNone/>
                      </a:pPr>
                      <a:endParaRPr lang="zh-CN" altLang="en-US">
                        <a:latin typeface="Microsoft Sans Serif" panose="020B0604020202020204" charset="0"/>
                        <a:cs typeface="Microsoft Sans Serif" panose="020B0604020202020204" charset="0"/>
                      </a:endParaRPr>
                    </a:p>
                  </a:txBody>
                  <a:tcPr/>
                </a:tc>
                <a:tc>
                  <a:txBody>
                    <a:bodyPr/>
                    <a:lstStyle/>
                    <a:p>
                      <a:pPr>
                        <a:buNone/>
                      </a:pPr>
                      <a:r>
                        <a:rPr lang="en-US" altLang="zh-CN">
                          <a:latin typeface="Microsoft Sans Serif" panose="020B0604020202020204" charset="0"/>
                          <a:cs typeface="Microsoft Sans Serif" panose="020B0604020202020204" charset="0"/>
                        </a:rPr>
                        <a:t>T’</a:t>
                      </a:r>
                      <a:r>
                        <a:rPr lang="en-US" altLang="zh-CN">
                          <a:latin typeface="Microsoft Sans Serif" panose="020B0604020202020204" charset="0"/>
                          <a:cs typeface="Microsoft Sans Serif" panose="020B0604020202020204" charset="0"/>
                          <a:sym typeface="+mn-ea"/>
                        </a:rPr>
                        <a:t>→ε</a:t>
                      </a:r>
                      <a:endParaRPr lang="en-US" altLang="zh-CN">
                        <a:latin typeface="Microsoft Sans Serif" panose="020B0604020202020204" charset="0"/>
                        <a:cs typeface="Microsoft Sans Serif" panose="020B0604020202020204" charset="0"/>
                      </a:endParaRPr>
                    </a:p>
                  </a:txBody>
                  <a:tcPr/>
                </a:tc>
                <a:tc>
                  <a:txBody>
                    <a:bodyPr/>
                    <a:lstStyle/>
                    <a:p>
                      <a:pPr>
                        <a:buNone/>
                      </a:pPr>
                      <a:r>
                        <a:rPr lang="en-US" altLang="zh-CN">
                          <a:latin typeface="Microsoft Sans Serif" panose="020B0604020202020204" charset="0"/>
                          <a:cs typeface="Microsoft Sans Serif" panose="020B0604020202020204" charset="0"/>
                        </a:rPr>
                        <a:t>T’</a:t>
                      </a:r>
                      <a:r>
                        <a:rPr lang="en-US" altLang="zh-CN">
                          <a:latin typeface="Microsoft Sans Serif" panose="020B0604020202020204" charset="0"/>
                          <a:cs typeface="Microsoft Sans Serif" panose="020B0604020202020204" charset="0"/>
                          <a:sym typeface="+mn-ea"/>
                        </a:rPr>
                        <a:t>→ε</a:t>
                      </a:r>
                      <a:endParaRPr lang="en-US" altLang="zh-CN">
                        <a:latin typeface="Microsoft Sans Serif" panose="020B0604020202020204" charset="0"/>
                        <a:cs typeface="Microsoft Sans Serif" panose="020B0604020202020204" charset="0"/>
                      </a:endParaRPr>
                    </a:p>
                  </a:txBody>
                  <a:tcPr/>
                </a:tc>
                <a:extLst>
                  <a:ext uri="{0D108BD9-81ED-4DB2-BD59-A6C34878D82A}">
                    <a16:rowId xmlns:a16="http://schemas.microsoft.com/office/drawing/2014/main" val="10004"/>
                  </a:ext>
                </a:extLst>
              </a:tr>
              <a:tr h="398780">
                <a:tc>
                  <a:txBody>
                    <a:bodyPr/>
                    <a:lstStyle/>
                    <a:p>
                      <a:pPr>
                        <a:buNone/>
                      </a:pPr>
                      <a:r>
                        <a:rPr lang="en-US" altLang="zh-CN">
                          <a:latin typeface="Microsoft Sans Serif" panose="020B0604020202020204" charset="0"/>
                          <a:cs typeface="Microsoft Sans Serif" panose="020B0604020202020204" charset="0"/>
                        </a:rPr>
                        <a:t>F</a:t>
                      </a:r>
                    </a:p>
                  </a:txBody>
                  <a:tcPr/>
                </a:tc>
                <a:tc>
                  <a:txBody>
                    <a:bodyPr/>
                    <a:lstStyle/>
                    <a:p>
                      <a:pPr>
                        <a:buNone/>
                      </a:pPr>
                      <a:r>
                        <a:rPr lang="en-US" altLang="zh-CN">
                          <a:latin typeface="Microsoft Sans Serif" panose="020B0604020202020204" charset="0"/>
                          <a:cs typeface="Microsoft Sans Serif" panose="020B0604020202020204" charset="0"/>
                        </a:rPr>
                        <a:t>F</a:t>
                      </a:r>
                      <a:r>
                        <a:rPr lang="en-US" altLang="zh-CN">
                          <a:latin typeface="Microsoft Sans Serif" panose="020B0604020202020204" charset="0"/>
                          <a:cs typeface="Microsoft Sans Serif" panose="020B0604020202020204" charset="0"/>
                          <a:sym typeface="+mn-ea"/>
                        </a:rPr>
                        <a:t>→i</a:t>
                      </a:r>
                      <a:endParaRPr lang="en-US" altLang="zh-CN">
                        <a:latin typeface="Microsoft Sans Serif" panose="020B0604020202020204" charset="0"/>
                        <a:cs typeface="Microsoft Sans Serif" panose="020B0604020202020204" charset="0"/>
                      </a:endParaRPr>
                    </a:p>
                  </a:txBody>
                  <a:tcPr/>
                </a:tc>
                <a:tc>
                  <a:txBody>
                    <a:bodyPr/>
                    <a:lstStyle/>
                    <a:p>
                      <a:pPr>
                        <a:buNone/>
                      </a:pPr>
                      <a:r>
                        <a:rPr lang="en-US" altLang="zh-CN">
                          <a:latin typeface="Microsoft Sans Serif" panose="020B0604020202020204" charset="0"/>
                          <a:cs typeface="Microsoft Sans Serif" panose="020B0604020202020204" charset="0"/>
                          <a:sym typeface="+mn-ea"/>
                        </a:rPr>
                        <a:t>synch</a:t>
                      </a:r>
                    </a:p>
                  </a:txBody>
                  <a:tcPr/>
                </a:tc>
                <a:tc>
                  <a:txBody>
                    <a:bodyPr/>
                    <a:lstStyle/>
                    <a:p>
                      <a:pPr>
                        <a:buNone/>
                      </a:pPr>
                      <a:r>
                        <a:rPr lang="en-US" altLang="zh-CN">
                          <a:latin typeface="Microsoft Sans Serif" panose="020B0604020202020204" charset="0"/>
                          <a:cs typeface="Microsoft Sans Serif" panose="020B0604020202020204" charset="0"/>
                          <a:sym typeface="+mn-ea"/>
                        </a:rPr>
                        <a:t>synch</a:t>
                      </a:r>
                    </a:p>
                  </a:txBody>
                  <a:tcPr/>
                </a:tc>
                <a:tc>
                  <a:txBody>
                    <a:bodyPr/>
                    <a:lstStyle/>
                    <a:p>
                      <a:pPr>
                        <a:buNone/>
                      </a:pPr>
                      <a:r>
                        <a:rPr lang="en-US" altLang="zh-CN">
                          <a:latin typeface="Microsoft Sans Serif" panose="020B0604020202020204" charset="0"/>
                          <a:cs typeface="Microsoft Sans Serif" panose="020B0604020202020204" charset="0"/>
                          <a:sym typeface="+mn-ea"/>
                        </a:rPr>
                        <a:t>F→(E)</a:t>
                      </a:r>
                      <a:endParaRPr lang="zh-CN" altLang="en-US">
                        <a:latin typeface="Microsoft Sans Serif" panose="020B0604020202020204" charset="0"/>
                        <a:cs typeface="Microsoft Sans Serif" panose="020B0604020202020204" charset="0"/>
                      </a:endParaRPr>
                    </a:p>
                  </a:txBody>
                  <a:tcPr/>
                </a:tc>
                <a:tc>
                  <a:txBody>
                    <a:bodyPr/>
                    <a:lstStyle/>
                    <a:p>
                      <a:pPr>
                        <a:buNone/>
                      </a:pPr>
                      <a:r>
                        <a:rPr lang="en-US" altLang="zh-CN">
                          <a:latin typeface="Microsoft Sans Serif" panose="020B0604020202020204" charset="0"/>
                          <a:cs typeface="Microsoft Sans Serif" panose="020B0604020202020204" charset="0"/>
                          <a:sym typeface="+mn-ea"/>
                        </a:rPr>
                        <a:t>synch</a:t>
                      </a:r>
                    </a:p>
                  </a:txBody>
                  <a:tcPr/>
                </a:tc>
                <a:tc>
                  <a:txBody>
                    <a:bodyPr/>
                    <a:lstStyle/>
                    <a:p>
                      <a:pPr>
                        <a:buNone/>
                      </a:pPr>
                      <a:r>
                        <a:rPr lang="en-US" altLang="zh-CN">
                          <a:latin typeface="Microsoft Sans Serif" panose="020B0604020202020204" charset="0"/>
                          <a:cs typeface="Microsoft Sans Serif" panose="020B0604020202020204" charset="0"/>
                          <a:sym typeface="+mn-ea"/>
                        </a:rPr>
                        <a:t>synch</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Backtracking</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rgbClr val="00823B"/>
                </a:solidFill>
                <a:effectLst/>
                <a:uLnTx/>
                <a:uFillTx/>
                <a:latin typeface="+mj-lt"/>
                <a:ea typeface="楷体_GB2312" pitchFamily="49" charset="-122"/>
                <a:cs typeface="+mn-cs"/>
              </a:rPr>
              <a:t>例</a:t>
            </a:r>
            <a:r>
              <a:rPr kumimoji="0" lang="en-US" altLang="zh-CN" sz="2400" b="0" i="0" u="none" strike="noStrike" kern="1200" cap="none" spc="0" normalizeH="0" baseline="0" noProof="0" dirty="0">
                <a:ln>
                  <a:noFill/>
                </a:ln>
                <a:solidFill>
                  <a:srgbClr val="00823B"/>
                </a:solidFill>
                <a:effectLst/>
                <a:uLnTx/>
                <a:uFillTx/>
                <a:latin typeface="+mj-lt"/>
                <a:ea typeface="楷体_GB2312" pitchFamily="49" charset="-122"/>
                <a:cs typeface="+mn-cs"/>
              </a:rPr>
              <a:t>3</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假定有文法</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panose="05000000000000000000" pitchFamily="2" charset="2"/>
              <a:buNone/>
              <a:defRPr/>
            </a:pP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(1) </a:t>
            </a:r>
            <a:r>
              <a:rPr kumimoji="0" lang="en-US" altLang="zh-CN" sz="2400" b="0" i="0" u="none" strike="noStrike" kern="1200" cap="none" spc="0" normalizeH="0" baseline="0" noProof="0" dirty="0" err="1">
                <a:ln>
                  <a:noFill/>
                </a:ln>
                <a:solidFill>
                  <a:srgbClr val="0000CC"/>
                </a:solidFill>
                <a:effectLst/>
                <a:uLnTx/>
                <a:uFillTx/>
                <a:latin typeface="+mj-lt"/>
                <a:ea typeface="楷体_GB2312" pitchFamily="49" charset="-122"/>
                <a:cs typeface="+mn-cs"/>
              </a:rPr>
              <a:t>S→xAy</a:t>
            </a:r>
            <a:endParaRPr kumimoji="0" lang="en-US" altLang="zh-CN" sz="2400" b="0" i="0" u="none" strike="noStrike" kern="1200" cap="none" spc="0" normalizeH="0" baseline="0" noProof="0" dirty="0">
              <a:ln>
                <a:noFill/>
              </a:ln>
              <a:solidFill>
                <a:srgbClr val="0000CC"/>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panose="05000000000000000000" pitchFamily="2" charset="2"/>
              <a:buNone/>
              <a:defRPr/>
            </a:pP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(2) </a:t>
            </a:r>
            <a:r>
              <a:rPr kumimoji="0" lang="en-US" altLang="zh-CN" sz="2400" b="0" i="0" u="none" strike="noStrike" kern="1200" cap="none" spc="0" normalizeH="0" baseline="0" noProof="0" dirty="0">
                <a:ln>
                  <a:noFill/>
                </a:ln>
                <a:solidFill>
                  <a:srgbClr val="0000CC"/>
                </a:solidFill>
                <a:effectLst/>
                <a:uLnTx/>
                <a:uFillTx/>
                <a:latin typeface="+mj-lt"/>
                <a:ea typeface="楷体_GB2312" pitchFamily="49" charset="-122"/>
                <a:cs typeface="+mn-cs"/>
              </a:rPr>
              <a:t>A→**|*</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panose="05000000000000000000" pitchFamily="2" charset="2"/>
              <a:buNone/>
              <a:defRPr/>
            </a:pP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zh-CN"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分析</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输入串</a:t>
            </a:r>
            <a:r>
              <a:rPr kumimoji="0" lang="en-US" altLang="zh-CN" sz="2400" b="0" i="0" u="none" strike="noStrike" kern="1200" cap="none" spc="0" normalizeH="0" baseline="0" noProof="0" dirty="0">
                <a:ln>
                  <a:noFill/>
                </a:ln>
                <a:solidFill>
                  <a:srgbClr val="FF0000"/>
                </a:solidFill>
                <a:effectLst/>
                <a:uLnTx/>
                <a:uFillTx/>
                <a:latin typeface="+mj-lt"/>
                <a:ea typeface="楷体_GB2312" pitchFamily="49" charset="-122"/>
                <a:cs typeface="+mn-cs"/>
              </a:rPr>
              <a:t>x*y</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记为</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16388"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2024/4/6</a:t>
            </a:fld>
            <a:endParaRPr lang="zh-TW" altLang="en-US" sz="1400" dirty="0">
              <a:solidFill>
                <a:schemeClr val="tx2"/>
              </a:solidFill>
            </a:endParaRPr>
          </a:p>
        </p:txBody>
      </p:sp>
      <p:sp>
        <p:nvSpPr>
          <p:cNvPr id="16389"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7</a:t>
            </a:fld>
            <a:endParaRPr lang="zh-TW" altLang="en-US" sz="1400" dirty="0">
              <a:solidFill>
                <a:schemeClr val="tx2"/>
              </a:solidFill>
            </a:endParaRPr>
          </a:p>
        </p:txBody>
      </p:sp>
      <p:grpSp>
        <p:nvGrpSpPr>
          <p:cNvPr id="16390" name="Group 58"/>
          <p:cNvGrpSpPr/>
          <p:nvPr/>
        </p:nvGrpSpPr>
        <p:grpSpPr>
          <a:xfrm>
            <a:off x="3059113" y="2012950"/>
            <a:ext cx="5511800" cy="4114800"/>
            <a:chOff x="2625436" y="2012373"/>
            <a:chExt cx="5510645" cy="4114800"/>
          </a:xfrm>
        </p:grpSpPr>
        <p:sp>
          <p:nvSpPr>
            <p:cNvPr id="6" name="Rectangle 12"/>
            <p:cNvSpPr>
              <a:spLocks noChangeArrowheads="1"/>
            </p:cNvSpPr>
            <p:nvPr/>
          </p:nvSpPr>
          <p:spPr bwMode="auto">
            <a:xfrm>
              <a:off x="2625436" y="3231573"/>
              <a:ext cx="38092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S</a:t>
              </a:r>
            </a:p>
          </p:txBody>
        </p:sp>
        <p:grpSp>
          <p:nvGrpSpPr>
            <p:cNvPr id="16392" name="Group 25"/>
            <p:cNvGrpSpPr/>
            <p:nvPr/>
          </p:nvGrpSpPr>
          <p:grpSpPr>
            <a:xfrm>
              <a:off x="3463636" y="3231573"/>
              <a:ext cx="2133600" cy="1295400"/>
              <a:chOff x="48" y="1056"/>
              <a:chExt cx="1344" cy="816"/>
            </a:xfrm>
          </p:grpSpPr>
          <p:sp>
            <p:nvSpPr>
              <p:cNvPr id="8" name="Rectangle 9"/>
              <p:cNvSpPr>
                <a:spLocks noChangeArrowheads="1"/>
              </p:cNvSpPr>
              <p:nvPr/>
            </p:nvSpPr>
            <p:spPr bwMode="auto">
              <a:xfrm>
                <a:off x="624" y="1056"/>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S</a:t>
                </a:r>
              </a:p>
            </p:txBody>
          </p:sp>
          <p:sp>
            <p:nvSpPr>
              <p:cNvPr id="9" name="Rectangle 10"/>
              <p:cNvSpPr>
                <a:spLocks noChangeArrowheads="1"/>
              </p:cNvSpPr>
              <p:nvPr/>
            </p:nvSpPr>
            <p:spPr bwMode="auto">
              <a:xfrm>
                <a:off x="48" y="1584"/>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x</a:t>
                </a:r>
              </a:p>
            </p:txBody>
          </p:sp>
          <p:sp>
            <p:nvSpPr>
              <p:cNvPr id="10" name="Rectangle 11"/>
              <p:cNvSpPr>
                <a:spLocks noChangeArrowheads="1"/>
              </p:cNvSpPr>
              <p:nvPr/>
            </p:nvSpPr>
            <p:spPr bwMode="auto">
              <a:xfrm>
                <a:off x="624" y="1632"/>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a:t>
                </a:r>
              </a:p>
            </p:txBody>
          </p:sp>
          <p:sp>
            <p:nvSpPr>
              <p:cNvPr id="11" name="Rectangle 13"/>
              <p:cNvSpPr>
                <a:spLocks noChangeArrowheads="1"/>
              </p:cNvSpPr>
              <p:nvPr/>
            </p:nvSpPr>
            <p:spPr bwMode="auto">
              <a:xfrm>
                <a:off x="1152" y="1584"/>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y</a:t>
                </a:r>
              </a:p>
            </p:txBody>
          </p:sp>
          <p:grpSp>
            <p:nvGrpSpPr>
              <p:cNvPr id="16419" name="Group 21"/>
              <p:cNvGrpSpPr/>
              <p:nvPr/>
            </p:nvGrpSpPr>
            <p:grpSpPr>
              <a:xfrm>
                <a:off x="192" y="1248"/>
                <a:ext cx="1008" cy="384"/>
                <a:chOff x="192" y="1248"/>
                <a:chExt cx="1008" cy="384"/>
              </a:xfrm>
            </p:grpSpPr>
            <p:sp>
              <p:nvSpPr>
                <p:cNvPr id="13" name="Line 16"/>
                <p:cNvSpPr>
                  <a:spLocks noChangeShapeType="1"/>
                </p:cNvSpPr>
                <p:nvPr/>
              </p:nvSpPr>
              <p:spPr bwMode="auto">
                <a:xfrm>
                  <a:off x="720" y="1248"/>
                  <a:ext cx="0" cy="38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4" name="Line 17"/>
                <p:cNvSpPr>
                  <a:spLocks noChangeShapeType="1"/>
                </p:cNvSpPr>
                <p:nvPr/>
              </p:nvSpPr>
              <p:spPr bwMode="auto">
                <a:xfrm flipH="1">
                  <a:off x="192" y="1248"/>
                  <a:ext cx="528" cy="38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5" name="Line 20"/>
                <p:cNvSpPr>
                  <a:spLocks noChangeShapeType="1"/>
                </p:cNvSpPr>
                <p:nvPr/>
              </p:nvSpPr>
              <p:spPr bwMode="auto">
                <a:xfrm>
                  <a:off x="720" y="1248"/>
                  <a:ext cx="480" cy="38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grpSp>
        </p:grpSp>
        <p:sp>
          <p:nvSpPr>
            <p:cNvPr id="16" name="Rectangle 26"/>
            <p:cNvSpPr>
              <a:spLocks noChangeArrowheads="1"/>
            </p:cNvSpPr>
            <p:nvPr/>
          </p:nvSpPr>
          <p:spPr bwMode="auto">
            <a:xfrm>
              <a:off x="6383848" y="4222173"/>
              <a:ext cx="121894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 </a:t>
              </a: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x* y</a:t>
              </a:r>
            </a:p>
          </p:txBody>
        </p:sp>
        <p:grpSp>
          <p:nvGrpSpPr>
            <p:cNvPr id="16394" name="Group 28"/>
            <p:cNvGrpSpPr/>
            <p:nvPr/>
          </p:nvGrpSpPr>
          <p:grpSpPr>
            <a:xfrm>
              <a:off x="3768436" y="4679373"/>
              <a:ext cx="1828800" cy="762000"/>
              <a:chOff x="1200" y="2064"/>
              <a:chExt cx="1152" cy="480"/>
            </a:xfrm>
          </p:grpSpPr>
          <p:sp>
            <p:nvSpPr>
              <p:cNvPr id="18" name="Line 24"/>
              <p:cNvSpPr>
                <a:spLocks noChangeShapeType="1"/>
              </p:cNvSpPr>
              <p:nvPr/>
            </p:nvSpPr>
            <p:spPr bwMode="auto">
              <a:xfrm flipV="1">
                <a:off x="1680" y="2304"/>
                <a:ext cx="0" cy="240"/>
              </a:xfrm>
              <a:prstGeom prst="line">
                <a:avLst/>
              </a:prstGeom>
              <a:noFill/>
              <a:ln w="12700">
                <a:solidFill>
                  <a:schemeClr val="tx1"/>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9" name="Rectangle 27"/>
              <p:cNvSpPr>
                <a:spLocks noChangeArrowheads="1"/>
              </p:cNvSpPr>
              <p:nvPr/>
            </p:nvSpPr>
            <p:spPr bwMode="auto">
              <a:xfrm>
                <a:off x="1200" y="2064"/>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 </a:t>
                </a: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x* y</a:t>
                </a:r>
              </a:p>
            </p:txBody>
          </p:sp>
        </p:grpSp>
        <p:sp>
          <p:nvSpPr>
            <p:cNvPr id="20" name="Line 29"/>
            <p:cNvSpPr>
              <a:spLocks noChangeShapeType="1"/>
            </p:cNvSpPr>
            <p:nvPr/>
          </p:nvSpPr>
          <p:spPr bwMode="auto">
            <a:xfrm flipV="1">
              <a:off x="7301231" y="4641273"/>
              <a:ext cx="0" cy="4572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grpSp>
          <p:nvGrpSpPr>
            <p:cNvPr id="16396" name="Group 30"/>
            <p:cNvGrpSpPr/>
            <p:nvPr/>
          </p:nvGrpSpPr>
          <p:grpSpPr>
            <a:xfrm>
              <a:off x="6002481" y="2012373"/>
              <a:ext cx="2133600" cy="1295400"/>
              <a:chOff x="48" y="1056"/>
              <a:chExt cx="1344" cy="816"/>
            </a:xfrm>
          </p:grpSpPr>
          <p:sp>
            <p:nvSpPr>
              <p:cNvPr id="22" name="Rectangle 31"/>
              <p:cNvSpPr>
                <a:spLocks noChangeArrowheads="1"/>
              </p:cNvSpPr>
              <p:nvPr/>
            </p:nvSpPr>
            <p:spPr bwMode="auto">
              <a:xfrm>
                <a:off x="624" y="1056"/>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S</a:t>
                </a:r>
              </a:p>
            </p:txBody>
          </p:sp>
          <p:sp>
            <p:nvSpPr>
              <p:cNvPr id="23" name="Rectangle 32"/>
              <p:cNvSpPr>
                <a:spLocks noChangeArrowheads="1"/>
              </p:cNvSpPr>
              <p:nvPr/>
            </p:nvSpPr>
            <p:spPr bwMode="auto">
              <a:xfrm>
                <a:off x="48" y="1584"/>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x</a:t>
                </a:r>
              </a:p>
            </p:txBody>
          </p:sp>
          <p:sp>
            <p:nvSpPr>
              <p:cNvPr id="24" name="Rectangle 33"/>
              <p:cNvSpPr>
                <a:spLocks noChangeArrowheads="1"/>
              </p:cNvSpPr>
              <p:nvPr/>
            </p:nvSpPr>
            <p:spPr bwMode="auto">
              <a:xfrm>
                <a:off x="624" y="1632"/>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a:t>
                </a:r>
              </a:p>
            </p:txBody>
          </p:sp>
          <p:sp>
            <p:nvSpPr>
              <p:cNvPr id="25" name="Rectangle 34"/>
              <p:cNvSpPr>
                <a:spLocks noChangeArrowheads="1"/>
              </p:cNvSpPr>
              <p:nvPr/>
            </p:nvSpPr>
            <p:spPr bwMode="auto">
              <a:xfrm>
                <a:off x="1152" y="1584"/>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y</a:t>
                </a:r>
              </a:p>
            </p:txBody>
          </p:sp>
          <p:grpSp>
            <p:nvGrpSpPr>
              <p:cNvPr id="16409" name="Group 35"/>
              <p:cNvGrpSpPr/>
              <p:nvPr/>
            </p:nvGrpSpPr>
            <p:grpSpPr>
              <a:xfrm>
                <a:off x="192" y="1248"/>
                <a:ext cx="1008" cy="384"/>
                <a:chOff x="192" y="1248"/>
                <a:chExt cx="1008" cy="384"/>
              </a:xfrm>
            </p:grpSpPr>
            <p:sp>
              <p:nvSpPr>
                <p:cNvPr id="27" name="Line 36"/>
                <p:cNvSpPr>
                  <a:spLocks noChangeShapeType="1"/>
                </p:cNvSpPr>
                <p:nvPr/>
              </p:nvSpPr>
              <p:spPr bwMode="auto">
                <a:xfrm>
                  <a:off x="720" y="1248"/>
                  <a:ext cx="0" cy="38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28" name="Line 37"/>
                <p:cNvSpPr>
                  <a:spLocks noChangeShapeType="1"/>
                </p:cNvSpPr>
                <p:nvPr/>
              </p:nvSpPr>
              <p:spPr bwMode="auto">
                <a:xfrm flipH="1">
                  <a:off x="192" y="1248"/>
                  <a:ext cx="528" cy="38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29" name="Line 38"/>
                <p:cNvSpPr>
                  <a:spLocks noChangeShapeType="1"/>
                </p:cNvSpPr>
                <p:nvPr/>
              </p:nvSpPr>
              <p:spPr bwMode="auto">
                <a:xfrm>
                  <a:off x="720" y="1248"/>
                  <a:ext cx="480" cy="38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grpSp>
        </p:grpSp>
        <p:grpSp>
          <p:nvGrpSpPr>
            <p:cNvPr id="16397" name="Group 50"/>
            <p:cNvGrpSpPr/>
            <p:nvPr/>
          </p:nvGrpSpPr>
          <p:grpSpPr>
            <a:xfrm>
              <a:off x="6231081" y="3307773"/>
              <a:ext cx="1676400" cy="990600"/>
              <a:chOff x="2640" y="1920"/>
              <a:chExt cx="1056" cy="624"/>
            </a:xfrm>
          </p:grpSpPr>
          <p:sp>
            <p:nvSpPr>
              <p:cNvPr id="40" name="Rectangle 14"/>
              <p:cNvSpPr>
                <a:spLocks noChangeArrowheads="1"/>
              </p:cNvSpPr>
              <p:nvPr/>
            </p:nvSpPr>
            <p:spPr bwMode="auto">
              <a:xfrm>
                <a:off x="3456" y="2304"/>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p>
            </p:txBody>
          </p:sp>
          <p:sp>
            <p:nvSpPr>
              <p:cNvPr id="41" name="Rectangle 15"/>
              <p:cNvSpPr>
                <a:spLocks noChangeArrowheads="1"/>
              </p:cNvSpPr>
              <p:nvPr/>
            </p:nvSpPr>
            <p:spPr bwMode="auto">
              <a:xfrm>
                <a:off x="2640" y="2304"/>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p>
            </p:txBody>
          </p:sp>
          <p:sp>
            <p:nvSpPr>
              <p:cNvPr id="42" name="Line 48"/>
              <p:cNvSpPr>
                <a:spLocks noChangeShapeType="1"/>
              </p:cNvSpPr>
              <p:nvPr/>
            </p:nvSpPr>
            <p:spPr bwMode="auto">
              <a:xfrm flipH="1">
                <a:off x="2736" y="1920"/>
                <a:ext cx="384" cy="38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43" name="Line 49"/>
              <p:cNvSpPr>
                <a:spLocks noChangeShapeType="1"/>
              </p:cNvSpPr>
              <p:nvPr/>
            </p:nvSpPr>
            <p:spPr bwMode="auto">
              <a:xfrm>
                <a:off x="3216" y="1920"/>
                <a:ext cx="384" cy="38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grpSp>
        <p:grpSp>
          <p:nvGrpSpPr>
            <p:cNvPr id="16398" name="Group 53"/>
            <p:cNvGrpSpPr/>
            <p:nvPr/>
          </p:nvGrpSpPr>
          <p:grpSpPr>
            <a:xfrm>
              <a:off x="6383481" y="5212773"/>
              <a:ext cx="1219200" cy="914400"/>
              <a:chOff x="2736" y="3120"/>
              <a:chExt cx="768" cy="576"/>
            </a:xfrm>
          </p:grpSpPr>
          <p:sp>
            <p:nvSpPr>
              <p:cNvPr id="45" name="Rectangle 51"/>
              <p:cNvSpPr>
                <a:spLocks noChangeArrowheads="1"/>
              </p:cNvSpPr>
              <p:nvPr/>
            </p:nvSpPr>
            <p:spPr bwMode="auto">
              <a:xfrm>
                <a:off x="2736" y="3120"/>
                <a:ext cx="7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 </a:t>
                </a: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x* y</a:t>
                </a:r>
              </a:p>
            </p:txBody>
          </p:sp>
          <p:sp>
            <p:nvSpPr>
              <p:cNvPr id="46" name="Line 52"/>
              <p:cNvSpPr>
                <a:spLocks noChangeShapeType="1"/>
              </p:cNvSpPr>
              <p:nvPr/>
            </p:nvSpPr>
            <p:spPr bwMode="auto">
              <a:xfrm flipV="1">
                <a:off x="3456" y="3408"/>
                <a:ext cx="0" cy="288"/>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grpSp>
      </p:gr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Error handling</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把</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FOLLOW(A)</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中的所有符号作为</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A</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的同步符号</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跳过输入串中的一些符号直至遇到这些“同步符号”，把</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从栈中弹出，可使分析继续</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把</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FIRST(A)</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中的符号加到</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A</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的同步符号集</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当</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FIRST(A)</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中的符号在输入中出现时，可根据</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恢复语法分析</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若不能匹配栈顶的终结符号，一种简单的想法是</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弹出栈顶的这个终结符号，并发出一条信息，说明已经插入这个终结符，继续进行语法分析</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76804"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2024/4/6</a:t>
            </a:fld>
            <a:endParaRPr lang="zh-TW" altLang="en-US" sz="1400" dirty="0">
              <a:solidFill>
                <a:schemeClr val="tx2"/>
              </a:solidFill>
            </a:endParaRPr>
          </a:p>
        </p:txBody>
      </p:sp>
      <p:sp>
        <p:nvSpPr>
          <p:cNvPr id="76805"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70</a:t>
            </a:fld>
            <a:endParaRPr lang="zh-TW" altLang="en-US" sz="1400" dirty="0">
              <a:solidFill>
                <a:schemeClr val="tx2"/>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Error handling</a:t>
            </a:r>
            <a:endParaRPr lang="zh-CN" altLang="en-US" kern="1200" dirty="0">
              <a:latin typeface="+mj-lt"/>
              <a:ea typeface="宋体" panose="02010600030101010101" pitchFamily="2" charset="-122"/>
              <a:cs typeface="+mj-cs"/>
            </a:endParaRPr>
          </a:p>
        </p:txBody>
      </p:sp>
      <p:sp>
        <p:nvSpPr>
          <p:cNvPr id="77827"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2024/4/6</a:t>
            </a:fld>
            <a:endParaRPr lang="zh-TW" altLang="en-US" sz="1400" dirty="0">
              <a:solidFill>
                <a:schemeClr val="tx2"/>
              </a:solidFill>
            </a:endParaRPr>
          </a:p>
        </p:txBody>
      </p:sp>
      <p:sp>
        <p:nvSpPr>
          <p:cNvPr id="77828"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71</a:t>
            </a:fld>
            <a:endParaRPr lang="zh-TW" altLang="en-US" sz="1400" dirty="0">
              <a:solidFill>
                <a:schemeClr val="tx2"/>
              </a:solidFill>
            </a:endParaRPr>
          </a:p>
        </p:txBody>
      </p:sp>
      <p:pic>
        <p:nvPicPr>
          <p:cNvPr id="77829" name="Picture 3"/>
          <p:cNvPicPr>
            <a:picLocks noChangeAspect="1"/>
          </p:cNvPicPr>
          <p:nvPr/>
        </p:nvPicPr>
        <p:blipFill>
          <a:blip r:embed="rId2"/>
          <a:stretch>
            <a:fillRect/>
          </a:stretch>
        </p:blipFill>
        <p:spPr>
          <a:xfrm>
            <a:off x="371475" y="166688"/>
            <a:ext cx="8399463" cy="6523037"/>
          </a:xfrm>
          <a:prstGeom prst="rect">
            <a:avLst/>
          </a:prstGeom>
          <a:noFill/>
          <a:ln w="9525">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练习</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2DB8D0EF-F4D7-45EC-B64C-F9FFE607579C}"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t>2024/4/6</a:t>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5" name="文本框 4"/>
          <p:cNvSpPr txBox="1"/>
          <p:nvPr/>
        </p:nvSpPr>
        <p:spPr>
          <a:xfrm>
            <a:off x="433070" y="1193800"/>
            <a:ext cx="8315325" cy="1198880"/>
          </a:xfrm>
          <a:prstGeom prst="rect">
            <a:avLst/>
          </a:prstGeom>
          <a:noFill/>
        </p:spPr>
        <p:txBody>
          <a:bodyPr wrap="square" rtlCol="0">
            <a:spAutoFit/>
          </a:bodyPr>
          <a:lstStyle/>
          <a:p>
            <a:r>
              <a:rPr lang="zh-CN" altLang="en-US"/>
              <a:t>文法：</a:t>
            </a:r>
            <a:r>
              <a:rPr lang="en-US" altLang="zh-CN"/>
              <a:t>G(A): A</a:t>
            </a:r>
            <a:r>
              <a:rPr lang="en-US" altLang="zh-CN">
                <a:latin typeface="Arial" panose="020B0604020202020204" pitchFamily="34" charset="0"/>
                <a:cs typeface="Arial" panose="020B0604020202020204" pitchFamily="34" charset="0"/>
              </a:rPr>
              <a:t>→a|Ba, B</a:t>
            </a:r>
            <a:r>
              <a:rPr lang="en-US" altLang="zh-CN">
                <a:latin typeface="Arial" panose="020B0604020202020204" pitchFamily="34" charset="0"/>
                <a:cs typeface="Arial" panose="020B0604020202020204" pitchFamily="34" charset="0"/>
                <a:sym typeface="+mn-ea"/>
              </a:rPr>
              <a:t>→b|Ab</a:t>
            </a:r>
          </a:p>
          <a:p>
            <a:r>
              <a:rPr lang="en-US" altLang="zh-CN">
                <a:latin typeface="Arial" panose="020B0604020202020204" pitchFamily="34" charset="0"/>
                <a:ea typeface="宋体" panose="02010600030101010101" pitchFamily="2" charset="-122"/>
                <a:cs typeface="Arial" panose="020B0604020202020204" pitchFamily="34" charset="0"/>
                <a:sym typeface="+mn-ea"/>
              </a:rPr>
              <a:t>a) </a:t>
            </a:r>
            <a:r>
              <a:rPr lang="zh-CN" altLang="en-US">
                <a:latin typeface="Arial" panose="020B0604020202020204" pitchFamily="34" charset="0"/>
                <a:ea typeface="宋体" panose="02010600030101010101" pitchFamily="2" charset="-122"/>
                <a:cs typeface="Arial" panose="020B0604020202020204" pitchFamily="34" charset="0"/>
                <a:sym typeface="+mn-ea"/>
              </a:rPr>
              <a:t>尝试转化为</a:t>
            </a:r>
            <a:r>
              <a:rPr lang="en-US" altLang="zh-CN">
                <a:latin typeface="Arial" panose="020B0604020202020204" pitchFamily="34" charset="0"/>
                <a:ea typeface="宋体" panose="02010600030101010101" pitchFamily="2" charset="-122"/>
                <a:cs typeface="Arial" panose="020B0604020202020204" pitchFamily="34" charset="0"/>
                <a:sym typeface="+mn-ea"/>
              </a:rPr>
              <a:t>LL(1)</a:t>
            </a:r>
            <a:r>
              <a:rPr lang="zh-CN" altLang="en-US">
                <a:latin typeface="Arial" panose="020B0604020202020204" pitchFamily="34" charset="0"/>
                <a:ea typeface="宋体" panose="02010600030101010101" pitchFamily="2" charset="-122"/>
                <a:cs typeface="Arial" panose="020B0604020202020204" pitchFamily="34" charset="0"/>
                <a:sym typeface="+mn-ea"/>
              </a:rPr>
              <a:t>文法</a:t>
            </a:r>
          </a:p>
          <a:p>
            <a:r>
              <a:rPr lang="en-US" altLang="zh-CN">
                <a:latin typeface="Arial" panose="020B0604020202020204" pitchFamily="34" charset="0"/>
                <a:ea typeface="宋体" panose="02010600030101010101" pitchFamily="2" charset="-122"/>
                <a:cs typeface="Arial" panose="020B0604020202020204" pitchFamily="34" charset="0"/>
                <a:sym typeface="+mn-ea"/>
              </a:rPr>
              <a:t>b) </a:t>
            </a:r>
            <a:r>
              <a:rPr lang="zh-CN" altLang="en-US">
                <a:latin typeface="Arial" panose="020B0604020202020204" pitchFamily="34" charset="0"/>
                <a:ea typeface="宋体" panose="02010600030101010101" pitchFamily="2" charset="-122"/>
                <a:cs typeface="Arial" panose="020B0604020202020204" pitchFamily="34" charset="0"/>
                <a:sym typeface="+mn-ea"/>
              </a:rPr>
              <a:t>如果为</a:t>
            </a:r>
            <a:r>
              <a:rPr lang="en-US" altLang="zh-CN">
                <a:latin typeface="Arial" panose="020B0604020202020204" pitchFamily="34" charset="0"/>
                <a:ea typeface="宋体" panose="02010600030101010101" pitchFamily="2" charset="-122"/>
                <a:cs typeface="Arial" panose="020B0604020202020204" pitchFamily="34" charset="0"/>
                <a:sym typeface="+mn-ea"/>
              </a:rPr>
              <a:t>LL(1)</a:t>
            </a:r>
            <a:r>
              <a:rPr lang="zh-CN" altLang="en-US">
                <a:latin typeface="Arial" panose="020B0604020202020204" pitchFamily="34" charset="0"/>
                <a:ea typeface="宋体" panose="02010600030101010101" pitchFamily="2" charset="-122"/>
                <a:cs typeface="Arial" panose="020B0604020202020204" pitchFamily="34" charset="0"/>
                <a:sym typeface="+mn-ea"/>
              </a:rPr>
              <a:t>，画出预测分析表</a:t>
            </a:r>
          </a:p>
        </p:txBody>
      </p:sp>
      <p:sp>
        <p:nvSpPr>
          <p:cNvPr id="6" name="文本框 5"/>
          <p:cNvSpPr txBox="1"/>
          <p:nvPr/>
        </p:nvSpPr>
        <p:spPr>
          <a:xfrm>
            <a:off x="2411730" y="3284855"/>
            <a:ext cx="2900680" cy="1938020"/>
          </a:xfrm>
          <a:prstGeom prst="rect">
            <a:avLst/>
          </a:prstGeom>
          <a:noFill/>
        </p:spPr>
        <p:txBody>
          <a:bodyPr wrap="none" rtlCol="0">
            <a:spAutoFit/>
          </a:bodyPr>
          <a:lstStyle/>
          <a:p>
            <a:r>
              <a:rPr lang="en-US" altLang="zh-CN"/>
              <a:t>Step:</a:t>
            </a:r>
          </a:p>
          <a:p>
            <a:r>
              <a:rPr lang="en-US" altLang="zh-CN"/>
              <a:t>1. </a:t>
            </a:r>
            <a:r>
              <a:rPr lang="zh-CN" altLang="en-US">
                <a:ea typeface="宋体" panose="02010600030101010101" pitchFamily="2" charset="-122"/>
              </a:rPr>
              <a:t>消去左递归</a:t>
            </a:r>
          </a:p>
          <a:p>
            <a:r>
              <a:rPr lang="en-US" altLang="zh-CN">
                <a:ea typeface="宋体" panose="02010600030101010101" pitchFamily="2" charset="-122"/>
              </a:rPr>
              <a:t>2. </a:t>
            </a:r>
            <a:r>
              <a:rPr lang="zh-CN" altLang="en-US">
                <a:ea typeface="宋体" panose="02010600030101010101" pitchFamily="2" charset="-122"/>
              </a:rPr>
              <a:t>提取公共左因子</a:t>
            </a:r>
          </a:p>
          <a:p>
            <a:r>
              <a:rPr lang="en-US" altLang="zh-CN">
                <a:ea typeface="宋体" panose="02010600030101010101" pitchFamily="2" charset="-122"/>
              </a:rPr>
              <a:t>3. </a:t>
            </a:r>
            <a:r>
              <a:rPr lang="zh-CN" altLang="en-US">
                <a:ea typeface="宋体" panose="02010600030101010101" pitchFamily="2" charset="-122"/>
              </a:rPr>
              <a:t>计算</a:t>
            </a:r>
            <a:r>
              <a:rPr lang="en-US" altLang="zh-CN">
                <a:ea typeface="宋体" panose="02010600030101010101" pitchFamily="2" charset="-122"/>
              </a:rPr>
              <a:t>First,Follow</a:t>
            </a:r>
            <a:r>
              <a:rPr lang="zh-CN" altLang="en-US">
                <a:ea typeface="宋体" panose="02010600030101010101" pitchFamily="2" charset="-122"/>
              </a:rPr>
              <a:t>集</a:t>
            </a:r>
          </a:p>
          <a:p>
            <a:r>
              <a:rPr lang="en-US" altLang="zh-CN">
                <a:ea typeface="宋体" panose="02010600030101010101" pitchFamily="2" charset="-122"/>
              </a:rPr>
              <a:t>4. </a:t>
            </a:r>
            <a:r>
              <a:rPr lang="zh-CN" altLang="en-US">
                <a:ea typeface="宋体" panose="02010600030101010101" pitchFamily="2" charset="-122"/>
              </a:rPr>
              <a:t>画出预测分析表</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练习</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2DB8D0EF-F4D7-45EC-B64C-F9FFE607579C}"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t>2024/4/6</a:t>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5" name="文本框 4"/>
          <p:cNvSpPr txBox="1"/>
          <p:nvPr/>
        </p:nvSpPr>
        <p:spPr>
          <a:xfrm>
            <a:off x="433070" y="1193800"/>
            <a:ext cx="8315325" cy="1198880"/>
          </a:xfrm>
          <a:prstGeom prst="rect">
            <a:avLst/>
          </a:prstGeom>
          <a:noFill/>
        </p:spPr>
        <p:txBody>
          <a:bodyPr wrap="square" rtlCol="0">
            <a:spAutoFit/>
          </a:bodyPr>
          <a:lstStyle/>
          <a:p>
            <a:r>
              <a:rPr lang="zh-CN" altLang="en-US"/>
              <a:t>文法：</a:t>
            </a:r>
            <a:r>
              <a:rPr lang="en-US" altLang="zh-CN"/>
              <a:t>G(A): A</a:t>
            </a:r>
            <a:r>
              <a:rPr lang="en-US" altLang="zh-CN">
                <a:latin typeface="Arial" panose="020B0604020202020204" pitchFamily="34" charset="0"/>
                <a:cs typeface="Arial" panose="020B0604020202020204" pitchFamily="34" charset="0"/>
              </a:rPr>
              <a:t>→a|Ba, B</a:t>
            </a:r>
            <a:r>
              <a:rPr lang="en-US" altLang="zh-CN">
                <a:latin typeface="Arial" panose="020B0604020202020204" pitchFamily="34" charset="0"/>
                <a:cs typeface="Arial" panose="020B0604020202020204" pitchFamily="34" charset="0"/>
                <a:sym typeface="+mn-ea"/>
              </a:rPr>
              <a:t>→b|Ab</a:t>
            </a:r>
          </a:p>
          <a:p>
            <a:r>
              <a:rPr lang="en-US" altLang="zh-CN">
                <a:latin typeface="Arial" panose="020B0604020202020204" pitchFamily="34" charset="0"/>
                <a:ea typeface="宋体" panose="02010600030101010101" pitchFamily="2" charset="-122"/>
                <a:cs typeface="Arial" panose="020B0604020202020204" pitchFamily="34" charset="0"/>
                <a:sym typeface="+mn-ea"/>
              </a:rPr>
              <a:t>a) </a:t>
            </a:r>
            <a:r>
              <a:rPr lang="zh-CN" altLang="en-US">
                <a:latin typeface="Arial" panose="020B0604020202020204" pitchFamily="34" charset="0"/>
                <a:ea typeface="宋体" panose="02010600030101010101" pitchFamily="2" charset="-122"/>
                <a:cs typeface="Arial" panose="020B0604020202020204" pitchFamily="34" charset="0"/>
                <a:sym typeface="+mn-ea"/>
              </a:rPr>
              <a:t>尝试转化为</a:t>
            </a:r>
            <a:r>
              <a:rPr lang="en-US" altLang="zh-CN">
                <a:latin typeface="Arial" panose="020B0604020202020204" pitchFamily="34" charset="0"/>
                <a:ea typeface="宋体" panose="02010600030101010101" pitchFamily="2" charset="-122"/>
                <a:cs typeface="Arial" panose="020B0604020202020204" pitchFamily="34" charset="0"/>
                <a:sym typeface="+mn-ea"/>
              </a:rPr>
              <a:t>LL(1)</a:t>
            </a:r>
            <a:r>
              <a:rPr lang="zh-CN" altLang="en-US">
                <a:latin typeface="Arial" panose="020B0604020202020204" pitchFamily="34" charset="0"/>
                <a:ea typeface="宋体" panose="02010600030101010101" pitchFamily="2" charset="-122"/>
                <a:cs typeface="Arial" panose="020B0604020202020204" pitchFamily="34" charset="0"/>
                <a:sym typeface="+mn-ea"/>
              </a:rPr>
              <a:t>文法</a:t>
            </a:r>
          </a:p>
          <a:p>
            <a:r>
              <a:rPr lang="en-US" altLang="zh-CN">
                <a:latin typeface="Arial" panose="020B0604020202020204" pitchFamily="34" charset="0"/>
                <a:ea typeface="宋体" panose="02010600030101010101" pitchFamily="2" charset="-122"/>
                <a:cs typeface="Arial" panose="020B0604020202020204" pitchFamily="34" charset="0"/>
                <a:sym typeface="+mn-ea"/>
              </a:rPr>
              <a:t>b) </a:t>
            </a:r>
            <a:r>
              <a:rPr lang="zh-CN" altLang="en-US">
                <a:latin typeface="Arial" panose="020B0604020202020204" pitchFamily="34" charset="0"/>
                <a:ea typeface="宋体" panose="02010600030101010101" pitchFamily="2" charset="-122"/>
                <a:cs typeface="Arial" panose="020B0604020202020204" pitchFamily="34" charset="0"/>
                <a:sym typeface="+mn-ea"/>
              </a:rPr>
              <a:t>如果为</a:t>
            </a:r>
            <a:r>
              <a:rPr lang="en-US" altLang="zh-CN">
                <a:latin typeface="Arial" panose="020B0604020202020204" pitchFamily="34" charset="0"/>
                <a:ea typeface="宋体" panose="02010600030101010101" pitchFamily="2" charset="-122"/>
                <a:cs typeface="Arial" panose="020B0604020202020204" pitchFamily="34" charset="0"/>
                <a:sym typeface="+mn-ea"/>
              </a:rPr>
              <a:t>LL(1)</a:t>
            </a:r>
            <a:r>
              <a:rPr lang="zh-CN" altLang="en-US">
                <a:latin typeface="Arial" panose="020B0604020202020204" pitchFamily="34" charset="0"/>
                <a:ea typeface="宋体" panose="02010600030101010101" pitchFamily="2" charset="-122"/>
                <a:cs typeface="Arial" panose="020B0604020202020204" pitchFamily="34" charset="0"/>
                <a:sym typeface="+mn-ea"/>
              </a:rPr>
              <a:t>，画出预测分析表</a:t>
            </a:r>
          </a:p>
        </p:txBody>
      </p:sp>
      <p:sp>
        <p:nvSpPr>
          <p:cNvPr id="6" name="文本框 5"/>
          <p:cNvSpPr txBox="1"/>
          <p:nvPr/>
        </p:nvSpPr>
        <p:spPr>
          <a:xfrm>
            <a:off x="2483485" y="3354705"/>
            <a:ext cx="3448685" cy="829945"/>
          </a:xfrm>
          <a:prstGeom prst="rect">
            <a:avLst/>
          </a:prstGeom>
          <a:noFill/>
        </p:spPr>
        <p:txBody>
          <a:bodyPr wrap="none" rtlCol="0">
            <a:spAutoFit/>
          </a:bodyPr>
          <a:lstStyle/>
          <a:p>
            <a:pPr algn="l"/>
            <a:r>
              <a:rPr lang="en-US"/>
              <a:t>A</a:t>
            </a:r>
            <a:r>
              <a:rPr lang="en-US" altLang="zh-CN">
                <a:latin typeface="Arial" panose="020B0604020202020204" pitchFamily="34" charset="0"/>
                <a:cs typeface="Arial" panose="020B0604020202020204" pitchFamily="34" charset="0"/>
                <a:sym typeface="+mn-ea"/>
              </a:rPr>
              <a:t>→a|Ba</a:t>
            </a:r>
            <a:endParaRPr lang="en-US"/>
          </a:p>
          <a:p>
            <a:pPr algn="l"/>
            <a:r>
              <a:rPr lang="en-US"/>
              <a:t>B</a:t>
            </a:r>
            <a:r>
              <a:rPr lang="en-US" altLang="zh-CN">
                <a:latin typeface="Arial" panose="020B0604020202020204" pitchFamily="34" charset="0"/>
                <a:cs typeface="Arial" panose="020B0604020202020204" pitchFamily="34" charset="0"/>
                <a:sym typeface="+mn-ea"/>
              </a:rPr>
              <a:t>→b|(</a:t>
            </a:r>
            <a:r>
              <a:rPr lang="en-US" altLang="zh-CN">
                <a:solidFill>
                  <a:srgbClr val="0000FF"/>
                </a:solidFill>
                <a:latin typeface="Arial" panose="020B0604020202020204" pitchFamily="34" charset="0"/>
                <a:cs typeface="Arial" panose="020B0604020202020204" pitchFamily="34" charset="0"/>
                <a:sym typeface="+mn-ea"/>
              </a:rPr>
              <a:t>a|Ba</a:t>
            </a:r>
            <a:r>
              <a:rPr lang="en-US" altLang="zh-CN">
                <a:latin typeface="Arial" panose="020B0604020202020204" pitchFamily="34" charset="0"/>
                <a:cs typeface="Arial" panose="020B0604020202020204" pitchFamily="34" charset="0"/>
                <a:sym typeface="+mn-ea"/>
              </a:rPr>
              <a:t>)b→b|ab|</a:t>
            </a:r>
            <a:r>
              <a:rPr lang="en-US" altLang="zh-CN">
                <a:solidFill>
                  <a:srgbClr val="0000FF"/>
                </a:solidFill>
                <a:latin typeface="Arial" panose="020B0604020202020204" pitchFamily="34" charset="0"/>
                <a:cs typeface="Arial" panose="020B0604020202020204" pitchFamily="34" charset="0"/>
                <a:sym typeface="+mn-ea"/>
              </a:rPr>
              <a:t>B</a:t>
            </a:r>
            <a:r>
              <a:rPr lang="en-US" altLang="zh-CN">
                <a:latin typeface="Arial" panose="020B0604020202020204" pitchFamily="34" charset="0"/>
                <a:cs typeface="Arial" panose="020B0604020202020204" pitchFamily="34" charset="0"/>
                <a:sym typeface="+mn-ea"/>
              </a:rPr>
              <a:t>ab</a:t>
            </a:r>
            <a:endParaRPr lang="en-US">
              <a:ea typeface="宋体" panose="02010600030101010101" pitchFamily="2" charset="-122"/>
            </a:endParaRPr>
          </a:p>
        </p:txBody>
      </p:sp>
      <p:sp>
        <p:nvSpPr>
          <p:cNvPr id="3" name="文本框 2"/>
          <p:cNvSpPr txBox="1"/>
          <p:nvPr/>
        </p:nvSpPr>
        <p:spPr>
          <a:xfrm>
            <a:off x="3202305" y="4578985"/>
            <a:ext cx="1821180" cy="1198880"/>
          </a:xfrm>
          <a:prstGeom prst="rect">
            <a:avLst/>
          </a:prstGeom>
          <a:noFill/>
        </p:spPr>
        <p:txBody>
          <a:bodyPr wrap="none" rtlCol="0">
            <a:spAutoFit/>
          </a:bodyPr>
          <a:lstStyle/>
          <a:p>
            <a:pPr algn="l"/>
            <a:r>
              <a:rPr lang="en-US"/>
              <a:t>A</a:t>
            </a:r>
            <a:r>
              <a:rPr lang="en-US" altLang="zh-CN">
                <a:latin typeface="Arial" panose="020B0604020202020204" pitchFamily="34" charset="0"/>
                <a:cs typeface="Arial" panose="020B0604020202020204" pitchFamily="34" charset="0"/>
                <a:sym typeface="+mn-ea"/>
              </a:rPr>
              <a:t>→a|Ba</a:t>
            </a:r>
            <a:endParaRPr lang="en-US"/>
          </a:p>
          <a:p>
            <a:pPr algn="l"/>
            <a:r>
              <a:rPr lang="en-US"/>
              <a:t>B</a:t>
            </a:r>
            <a:r>
              <a:rPr lang="en-US" altLang="zh-CN">
                <a:latin typeface="Arial" panose="020B0604020202020204" pitchFamily="34" charset="0"/>
                <a:cs typeface="Arial" panose="020B0604020202020204" pitchFamily="34" charset="0"/>
                <a:sym typeface="+mn-ea"/>
              </a:rPr>
              <a:t>→bB’|abB’</a:t>
            </a:r>
          </a:p>
          <a:p>
            <a:pPr algn="l"/>
            <a:r>
              <a:rPr lang="en-US">
                <a:ea typeface="宋体" panose="02010600030101010101" pitchFamily="2" charset="-122"/>
              </a:rPr>
              <a:t>B’</a:t>
            </a:r>
            <a:r>
              <a:rPr lang="en-US" altLang="zh-CN">
                <a:latin typeface="Arial" panose="020B0604020202020204" pitchFamily="34" charset="0"/>
                <a:cs typeface="Arial" panose="020B0604020202020204" pitchFamily="34" charset="0"/>
                <a:sym typeface="+mn-ea"/>
              </a:rPr>
              <a:t>→abB’|ε</a:t>
            </a:r>
            <a:endParaRPr lang="en-US" altLang="zh-CN">
              <a:latin typeface="Arial" panose="020B0604020202020204" pitchFamily="34" charset="0"/>
              <a:ea typeface="宋体" panose="02010600030101010101" pitchFamily="2" charset="-122"/>
              <a:cs typeface="Arial" panose="020B0604020202020204" pitchFamily="34" charset="0"/>
              <a:sym typeface="+mn-ea"/>
            </a:endParaRPr>
          </a:p>
        </p:txBody>
      </p:sp>
      <p:sp>
        <p:nvSpPr>
          <p:cNvPr id="8" name="文本框 7"/>
          <p:cNvSpPr txBox="1"/>
          <p:nvPr/>
        </p:nvSpPr>
        <p:spPr>
          <a:xfrm>
            <a:off x="2856230" y="2623185"/>
            <a:ext cx="2477135" cy="460375"/>
          </a:xfrm>
          <a:prstGeom prst="rect">
            <a:avLst/>
          </a:prstGeom>
          <a:noFill/>
        </p:spPr>
        <p:txBody>
          <a:bodyPr wrap="none" rtlCol="0">
            <a:spAutoFit/>
          </a:bodyPr>
          <a:lstStyle/>
          <a:p>
            <a:r>
              <a:rPr lang="en-US" altLang="zh-CN"/>
              <a:t>Step1 </a:t>
            </a:r>
            <a:r>
              <a:rPr lang="zh-CN" altLang="en-US">
                <a:ea typeface="宋体" panose="02010600030101010101" pitchFamily="2" charset="-122"/>
              </a:rPr>
              <a:t>消去左递归</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练习</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2DB8D0EF-F4D7-45EC-B64C-F9FFE607579C}"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t>2024/4/6</a:t>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5" name="文本框 4"/>
          <p:cNvSpPr txBox="1"/>
          <p:nvPr/>
        </p:nvSpPr>
        <p:spPr>
          <a:xfrm>
            <a:off x="433070" y="1193800"/>
            <a:ext cx="8315325" cy="1198880"/>
          </a:xfrm>
          <a:prstGeom prst="rect">
            <a:avLst/>
          </a:prstGeom>
          <a:noFill/>
        </p:spPr>
        <p:txBody>
          <a:bodyPr wrap="square" rtlCol="0">
            <a:spAutoFit/>
          </a:bodyPr>
          <a:lstStyle/>
          <a:p>
            <a:r>
              <a:rPr lang="zh-CN" altLang="en-US"/>
              <a:t>文法：</a:t>
            </a:r>
            <a:r>
              <a:rPr lang="en-US" altLang="zh-CN"/>
              <a:t>G(A): A</a:t>
            </a:r>
            <a:r>
              <a:rPr lang="en-US" altLang="zh-CN">
                <a:latin typeface="Arial" panose="020B0604020202020204" pitchFamily="34" charset="0"/>
                <a:cs typeface="Arial" panose="020B0604020202020204" pitchFamily="34" charset="0"/>
              </a:rPr>
              <a:t>→a|Ba, B</a:t>
            </a:r>
            <a:r>
              <a:rPr lang="en-US" altLang="zh-CN">
                <a:latin typeface="Arial" panose="020B0604020202020204" pitchFamily="34" charset="0"/>
                <a:cs typeface="Arial" panose="020B0604020202020204" pitchFamily="34" charset="0"/>
                <a:sym typeface="+mn-ea"/>
              </a:rPr>
              <a:t>→b|Ab</a:t>
            </a:r>
          </a:p>
          <a:p>
            <a:r>
              <a:rPr lang="en-US" altLang="zh-CN">
                <a:latin typeface="Arial" panose="020B0604020202020204" pitchFamily="34" charset="0"/>
                <a:ea typeface="宋体" panose="02010600030101010101" pitchFamily="2" charset="-122"/>
                <a:cs typeface="Arial" panose="020B0604020202020204" pitchFamily="34" charset="0"/>
                <a:sym typeface="+mn-ea"/>
              </a:rPr>
              <a:t>a) </a:t>
            </a:r>
            <a:r>
              <a:rPr lang="zh-CN" altLang="en-US">
                <a:latin typeface="Arial" panose="020B0604020202020204" pitchFamily="34" charset="0"/>
                <a:ea typeface="宋体" panose="02010600030101010101" pitchFamily="2" charset="-122"/>
                <a:cs typeface="Arial" panose="020B0604020202020204" pitchFamily="34" charset="0"/>
                <a:sym typeface="+mn-ea"/>
              </a:rPr>
              <a:t>尝试转化为</a:t>
            </a:r>
            <a:r>
              <a:rPr lang="en-US" altLang="zh-CN">
                <a:latin typeface="Arial" panose="020B0604020202020204" pitchFamily="34" charset="0"/>
                <a:ea typeface="宋体" panose="02010600030101010101" pitchFamily="2" charset="-122"/>
                <a:cs typeface="Arial" panose="020B0604020202020204" pitchFamily="34" charset="0"/>
                <a:sym typeface="+mn-ea"/>
              </a:rPr>
              <a:t>LL(1)</a:t>
            </a:r>
            <a:r>
              <a:rPr lang="zh-CN" altLang="en-US">
                <a:latin typeface="Arial" panose="020B0604020202020204" pitchFamily="34" charset="0"/>
                <a:ea typeface="宋体" panose="02010600030101010101" pitchFamily="2" charset="-122"/>
                <a:cs typeface="Arial" panose="020B0604020202020204" pitchFamily="34" charset="0"/>
                <a:sym typeface="+mn-ea"/>
              </a:rPr>
              <a:t>文法</a:t>
            </a:r>
          </a:p>
          <a:p>
            <a:r>
              <a:rPr lang="en-US" altLang="zh-CN">
                <a:latin typeface="Arial" panose="020B0604020202020204" pitchFamily="34" charset="0"/>
                <a:ea typeface="宋体" panose="02010600030101010101" pitchFamily="2" charset="-122"/>
                <a:cs typeface="Arial" panose="020B0604020202020204" pitchFamily="34" charset="0"/>
                <a:sym typeface="+mn-ea"/>
              </a:rPr>
              <a:t>b) </a:t>
            </a:r>
            <a:r>
              <a:rPr lang="zh-CN" altLang="en-US">
                <a:latin typeface="Arial" panose="020B0604020202020204" pitchFamily="34" charset="0"/>
                <a:ea typeface="宋体" panose="02010600030101010101" pitchFamily="2" charset="-122"/>
                <a:cs typeface="Arial" panose="020B0604020202020204" pitchFamily="34" charset="0"/>
                <a:sym typeface="+mn-ea"/>
              </a:rPr>
              <a:t>如果为</a:t>
            </a:r>
            <a:r>
              <a:rPr lang="en-US" altLang="zh-CN">
                <a:latin typeface="Arial" panose="020B0604020202020204" pitchFamily="34" charset="0"/>
                <a:ea typeface="宋体" panose="02010600030101010101" pitchFamily="2" charset="-122"/>
                <a:cs typeface="Arial" panose="020B0604020202020204" pitchFamily="34" charset="0"/>
                <a:sym typeface="+mn-ea"/>
              </a:rPr>
              <a:t>LL(1)</a:t>
            </a:r>
            <a:r>
              <a:rPr lang="zh-CN" altLang="en-US">
                <a:latin typeface="Arial" panose="020B0604020202020204" pitchFamily="34" charset="0"/>
                <a:ea typeface="宋体" panose="02010600030101010101" pitchFamily="2" charset="-122"/>
                <a:cs typeface="Arial" panose="020B0604020202020204" pitchFamily="34" charset="0"/>
                <a:sym typeface="+mn-ea"/>
              </a:rPr>
              <a:t>，画出预测分析表</a:t>
            </a:r>
          </a:p>
        </p:txBody>
      </p:sp>
      <p:sp>
        <p:nvSpPr>
          <p:cNvPr id="3" name="文本框 2"/>
          <p:cNvSpPr txBox="1"/>
          <p:nvPr/>
        </p:nvSpPr>
        <p:spPr>
          <a:xfrm>
            <a:off x="1264920" y="3430905"/>
            <a:ext cx="2036445" cy="1198880"/>
          </a:xfrm>
          <a:prstGeom prst="rect">
            <a:avLst/>
          </a:prstGeom>
          <a:noFill/>
        </p:spPr>
        <p:txBody>
          <a:bodyPr wrap="none" rtlCol="0">
            <a:spAutoFit/>
          </a:bodyPr>
          <a:lstStyle/>
          <a:p>
            <a:pPr algn="l"/>
            <a:r>
              <a:rPr lang="en-US">
                <a:latin typeface="Bookman Old Style" panose="02050604050505020204" pitchFamily="18" charset="0"/>
                <a:cs typeface="Bookman Old Style" panose="02050604050505020204" pitchFamily="18" charset="0"/>
              </a:rPr>
              <a:t>A</a:t>
            </a:r>
            <a:r>
              <a:rPr lang="en-US" altLang="zh-CN">
                <a:latin typeface="Bookman Old Style" panose="02050604050505020204" pitchFamily="18" charset="0"/>
                <a:cs typeface="Bookman Old Style" panose="02050604050505020204" pitchFamily="18" charset="0"/>
                <a:sym typeface="+mn-ea"/>
              </a:rPr>
              <a:t>→a|Ba</a:t>
            </a:r>
            <a:endParaRPr lang="en-US">
              <a:latin typeface="Bookman Old Style" panose="02050604050505020204" pitchFamily="18" charset="0"/>
              <a:cs typeface="Bookman Old Style" panose="02050604050505020204" pitchFamily="18" charset="0"/>
            </a:endParaRPr>
          </a:p>
          <a:p>
            <a:pPr algn="l"/>
            <a:r>
              <a:rPr lang="en-US">
                <a:latin typeface="Bookman Old Style" panose="02050604050505020204" pitchFamily="18" charset="0"/>
                <a:cs typeface="Bookman Old Style" panose="02050604050505020204" pitchFamily="18" charset="0"/>
              </a:rPr>
              <a:t>B</a:t>
            </a:r>
            <a:r>
              <a:rPr lang="en-US" altLang="zh-CN">
                <a:latin typeface="Bookman Old Style" panose="02050604050505020204" pitchFamily="18" charset="0"/>
                <a:cs typeface="Bookman Old Style" panose="02050604050505020204" pitchFamily="18" charset="0"/>
                <a:sym typeface="+mn-ea"/>
              </a:rPr>
              <a:t>→bB’|abB’</a:t>
            </a:r>
          </a:p>
          <a:p>
            <a:pPr algn="l"/>
            <a:r>
              <a:rPr lang="en-US">
                <a:latin typeface="Bookman Old Style" panose="02050604050505020204" pitchFamily="18" charset="0"/>
                <a:ea typeface="宋体" panose="02010600030101010101" pitchFamily="2" charset="-122"/>
                <a:cs typeface="Bookman Old Style" panose="02050604050505020204" pitchFamily="18" charset="0"/>
              </a:rPr>
              <a:t>B’</a:t>
            </a:r>
            <a:r>
              <a:rPr lang="en-US" altLang="zh-CN">
                <a:latin typeface="Bookman Old Style" panose="02050604050505020204" pitchFamily="18" charset="0"/>
                <a:cs typeface="Bookman Old Style" panose="02050604050505020204" pitchFamily="18" charset="0"/>
                <a:sym typeface="+mn-ea"/>
              </a:rPr>
              <a:t>→abB’|ε</a:t>
            </a:r>
            <a:endParaRPr lang="en-US" altLang="zh-CN">
              <a:latin typeface="Bookman Old Style" panose="02050604050505020204" pitchFamily="18" charset="0"/>
              <a:ea typeface="宋体" panose="02010600030101010101" pitchFamily="2" charset="-122"/>
              <a:cs typeface="Bookman Old Style" panose="02050604050505020204" pitchFamily="18" charset="0"/>
              <a:sym typeface="+mn-ea"/>
            </a:endParaRPr>
          </a:p>
        </p:txBody>
      </p:sp>
      <p:sp>
        <p:nvSpPr>
          <p:cNvPr id="7" name="文本框 6"/>
          <p:cNvSpPr txBox="1"/>
          <p:nvPr/>
        </p:nvSpPr>
        <p:spPr>
          <a:xfrm>
            <a:off x="1234440" y="5042535"/>
            <a:ext cx="1711960" cy="1198880"/>
          </a:xfrm>
          <a:prstGeom prst="rect">
            <a:avLst/>
          </a:prstGeom>
          <a:noFill/>
        </p:spPr>
        <p:txBody>
          <a:bodyPr wrap="none" rtlCol="0">
            <a:spAutoFit/>
          </a:bodyPr>
          <a:lstStyle/>
          <a:p>
            <a:pPr algn="l"/>
            <a:r>
              <a:rPr lang="en-US" altLang="zh-CN">
                <a:latin typeface="Bookman Old Style" panose="02050604050505020204" pitchFamily="18" charset="0"/>
                <a:cs typeface="Bookman Old Style" panose="02050604050505020204" pitchFamily="18" charset="0"/>
              </a:rPr>
              <a:t>Fi(B’)={a,</a:t>
            </a:r>
            <a:r>
              <a:rPr lang="en-US" altLang="zh-CN">
                <a:latin typeface="Bookman Old Style" panose="02050604050505020204" pitchFamily="18" charset="0"/>
                <a:cs typeface="Bookman Old Style" panose="02050604050505020204" pitchFamily="18" charset="0"/>
                <a:sym typeface="+mn-ea"/>
              </a:rPr>
              <a:t>ε}</a:t>
            </a:r>
          </a:p>
          <a:p>
            <a:pPr algn="l"/>
            <a:r>
              <a:rPr lang="en-US" altLang="zh-CN">
                <a:latin typeface="Bookman Old Style" panose="02050604050505020204" pitchFamily="18" charset="0"/>
                <a:cs typeface="Bookman Old Style" panose="02050604050505020204" pitchFamily="18" charset="0"/>
              </a:rPr>
              <a:t>Fi(B)={a,b}</a:t>
            </a:r>
          </a:p>
          <a:p>
            <a:pPr algn="l"/>
            <a:r>
              <a:rPr lang="en-US" altLang="zh-CN">
                <a:latin typeface="Bookman Old Style" panose="02050604050505020204" pitchFamily="18" charset="0"/>
                <a:cs typeface="Bookman Old Style" panose="02050604050505020204" pitchFamily="18" charset="0"/>
              </a:rPr>
              <a:t>Fi(A)={a,b}</a:t>
            </a:r>
          </a:p>
        </p:txBody>
      </p:sp>
      <p:grpSp>
        <p:nvGrpSpPr>
          <p:cNvPr id="16" name="组合 15"/>
          <p:cNvGrpSpPr/>
          <p:nvPr/>
        </p:nvGrpSpPr>
        <p:grpSpPr>
          <a:xfrm>
            <a:off x="2844165" y="3199765"/>
            <a:ext cx="2098675" cy="829310"/>
            <a:chOff x="4479" y="5039"/>
            <a:chExt cx="3305" cy="1306"/>
          </a:xfrm>
        </p:grpSpPr>
        <p:sp>
          <p:nvSpPr>
            <p:cNvPr id="8" name="文本框 7"/>
            <p:cNvSpPr txBox="1"/>
            <p:nvPr/>
          </p:nvSpPr>
          <p:spPr>
            <a:xfrm>
              <a:off x="4940" y="5039"/>
              <a:ext cx="2845" cy="1307"/>
            </a:xfrm>
            <a:prstGeom prst="rect">
              <a:avLst/>
            </a:prstGeom>
            <a:noFill/>
          </p:spPr>
          <p:txBody>
            <a:bodyPr wrap="none" rtlCol="0">
              <a:spAutoFit/>
            </a:bodyPr>
            <a:lstStyle/>
            <a:p>
              <a:r>
                <a:rPr lang="en-US" altLang="zh-CN">
                  <a:latin typeface="Bookman Old Style" panose="02050604050505020204" pitchFamily="18" charset="0"/>
                  <a:cs typeface="Bookman Old Style" panose="02050604050505020204" pitchFamily="18" charset="0"/>
                </a:rPr>
                <a:t>Fi(a)={a}</a:t>
              </a:r>
            </a:p>
            <a:p>
              <a:r>
                <a:rPr lang="en-US" altLang="zh-CN">
                  <a:latin typeface="Bookman Old Style" panose="02050604050505020204" pitchFamily="18" charset="0"/>
                  <a:cs typeface="Bookman Old Style" panose="02050604050505020204" pitchFamily="18" charset="0"/>
                </a:rPr>
                <a:t>Fi(Ba)={a,b}</a:t>
              </a:r>
            </a:p>
          </p:txBody>
        </p:sp>
        <p:sp>
          <p:nvSpPr>
            <p:cNvPr id="11" name="右箭头 10"/>
            <p:cNvSpPr/>
            <p:nvPr/>
          </p:nvSpPr>
          <p:spPr>
            <a:xfrm>
              <a:off x="4479" y="5622"/>
              <a:ext cx="454" cy="340"/>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latin typeface="Bookman Old Style" panose="02050604050505020204" pitchFamily="18" charset="0"/>
                <a:cs typeface="Bookman Old Style" panose="02050604050505020204" pitchFamily="18" charset="0"/>
              </a:endParaRPr>
            </a:p>
          </p:txBody>
        </p:sp>
      </p:grpSp>
      <p:grpSp>
        <p:nvGrpSpPr>
          <p:cNvPr id="17" name="组合 16"/>
          <p:cNvGrpSpPr/>
          <p:nvPr/>
        </p:nvGrpSpPr>
        <p:grpSpPr>
          <a:xfrm>
            <a:off x="5075555" y="3369310"/>
            <a:ext cx="3150870" cy="460375"/>
            <a:chOff x="7993" y="5306"/>
            <a:chExt cx="4962" cy="725"/>
          </a:xfrm>
        </p:grpSpPr>
        <p:sp>
          <p:nvSpPr>
            <p:cNvPr id="9" name="文本框 8"/>
            <p:cNvSpPr txBox="1"/>
            <p:nvPr/>
          </p:nvSpPr>
          <p:spPr>
            <a:xfrm>
              <a:off x="8655" y="5306"/>
              <a:ext cx="4300" cy="725"/>
            </a:xfrm>
            <a:prstGeom prst="rect">
              <a:avLst/>
            </a:prstGeom>
            <a:noFill/>
          </p:spPr>
          <p:txBody>
            <a:bodyPr wrap="none" rtlCol="0">
              <a:spAutoFit/>
            </a:bodyPr>
            <a:lstStyle/>
            <a:p>
              <a:pPr algn="l"/>
              <a:r>
                <a:rPr lang="en-US" altLang="zh-CN">
                  <a:latin typeface="Bookman Old Style" panose="02050604050505020204" pitchFamily="18" charset="0"/>
                  <a:cs typeface="Bookman Old Style" panose="02050604050505020204" pitchFamily="18" charset="0"/>
                </a:rPr>
                <a:t>A</a:t>
              </a:r>
              <a:r>
                <a:rPr lang="en-US" altLang="zh-CN">
                  <a:latin typeface="Bookman Old Style" panose="02050604050505020204" pitchFamily="18" charset="0"/>
                  <a:cs typeface="Bookman Old Style" panose="02050604050505020204" pitchFamily="18" charset="0"/>
                  <a:sym typeface="+mn-ea"/>
                </a:rPr>
                <a:t>→</a:t>
              </a:r>
              <a:r>
                <a:rPr lang="en-US" altLang="zh-CN">
                  <a:solidFill>
                    <a:srgbClr val="FF0000"/>
                  </a:solidFill>
                  <a:latin typeface="Bookman Old Style" panose="02050604050505020204" pitchFamily="18" charset="0"/>
                  <a:cs typeface="Bookman Old Style" panose="02050604050505020204" pitchFamily="18" charset="0"/>
                  <a:sym typeface="+mn-ea"/>
                </a:rPr>
                <a:t>a</a:t>
              </a:r>
              <a:r>
                <a:rPr lang="en-US" altLang="zh-CN">
                  <a:latin typeface="Bookman Old Style" panose="02050604050505020204" pitchFamily="18" charset="0"/>
                  <a:cs typeface="Bookman Old Style" panose="02050604050505020204" pitchFamily="18" charset="0"/>
                  <a:sym typeface="+mn-ea"/>
                </a:rPr>
                <a:t>|bB’a|</a:t>
              </a:r>
              <a:r>
                <a:rPr lang="en-US" altLang="zh-CN">
                  <a:solidFill>
                    <a:srgbClr val="FF0000"/>
                  </a:solidFill>
                  <a:latin typeface="Bookman Old Style" panose="02050604050505020204" pitchFamily="18" charset="0"/>
                  <a:cs typeface="Bookman Old Style" panose="02050604050505020204" pitchFamily="18" charset="0"/>
                  <a:sym typeface="+mn-ea"/>
                </a:rPr>
                <a:t>a</a:t>
              </a:r>
              <a:r>
                <a:rPr lang="en-US" altLang="zh-CN">
                  <a:latin typeface="Bookman Old Style" panose="02050604050505020204" pitchFamily="18" charset="0"/>
                  <a:cs typeface="Bookman Old Style" panose="02050604050505020204" pitchFamily="18" charset="0"/>
                  <a:sym typeface="+mn-ea"/>
                </a:rPr>
                <a:t>bB’a</a:t>
              </a:r>
              <a:endParaRPr lang="en-US" altLang="zh-CN">
                <a:latin typeface="Bookman Old Style" panose="02050604050505020204" pitchFamily="18" charset="0"/>
                <a:cs typeface="Bookman Old Style" panose="02050604050505020204" pitchFamily="18" charset="0"/>
              </a:endParaRPr>
            </a:p>
          </p:txBody>
        </p:sp>
        <p:sp>
          <p:nvSpPr>
            <p:cNvPr id="12" name="右箭头 11"/>
            <p:cNvSpPr/>
            <p:nvPr/>
          </p:nvSpPr>
          <p:spPr>
            <a:xfrm>
              <a:off x="7993" y="5622"/>
              <a:ext cx="454" cy="340"/>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latin typeface="Bookman Old Style" panose="02050604050505020204" pitchFamily="18" charset="0"/>
                <a:cs typeface="Bookman Old Style" panose="02050604050505020204" pitchFamily="18" charset="0"/>
              </a:endParaRPr>
            </a:p>
          </p:txBody>
        </p:sp>
      </p:grpSp>
      <p:grpSp>
        <p:nvGrpSpPr>
          <p:cNvPr id="18" name="组合 17"/>
          <p:cNvGrpSpPr/>
          <p:nvPr/>
        </p:nvGrpSpPr>
        <p:grpSpPr>
          <a:xfrm>
            <a:off x="5579745" y="4145915"/>
            <a:ext cx="1814830" cy="1477645"/>
            <a:chOff x="8787" y="6529"/>
            <a:chExt cx="2858" cy="2327"/>
          </a:xfrm>
        </p:grpSpPr>
        <p:sp>
          <p:nvSpPr>
            <p:cNvPr id="10" name="文本框 9"/>
            <p:cNvSpPr txBox="1"/>
            <p:nvPr/>
          </p:nvSpPr>
          <p:spPr>
            <a:xfrm>
              <a:off x="8787" y="7550"/>
              <a:ext cx="2859" cy="1307"/>
            </a:xfrm>
            <a:prstGeom prst="rect">
              <a:avLst/>
            </a:prstGeom>
            <a:noFill/>
          </p:spPr>
          <p:txBody>
            <a:bodyPr wrap="none" rtlCol="0">
              <a:spAutoFit/>
            </a:bodyPr>
            <a:lstStyle/>
            <a:p>
              <a:pPr algn="l"/>
              <a:r>
                <a:rPr lang="en-US" altLang="zh-CN">
                  <a:latin typeface="Bookman Old Style" panose="02050604050505020204" pitchFamily="18" charset="0"/>
                  <a:cs typeface="Bookman Old Style" panose="02050604050505020204" pitchFamily="18" charset="0"/>
                </a:rPr>
                <a:t>A</a:t>
              </a:r>
              <a:r>
                <a:rPr lang="en-US" altLang="zh-CN">
                  <a:latin typeface="Bookman Old Style" panose="02050604050505020204" pitchFamily="18" charset="0"/>
                  <a:cs typeface="Bookman Old Style" panose="02050604050505020204" pitchFamily="18" charset="0"/>
                  <a:sym typeface="+mn-ea"/>
                </a:rPr>
                <a:t>→</a:t>
              </a:r>
              <a:r>
                <a:rPr lang="en-US" altLang="zh-CN">
                  <a:solidFill>
                    <a:srgbClr val="FF0000"/>
                  </a:solidFill>
                  <a:latin typeface="Bookman Old Style" panose="02050604050505020204" pitchFamily="18" charset="0"/>
                  <a:cs typeface="Bookman Old Style" panose="02050604050505020204" pitchFamily="18" charset="0"/>
                  <a:sym typeface="+mn-ea"/>
                </a:rPr>
                <a:t>a</a:t>
              </a:r>
              <a:r>
                <a:rPr lang="en-US" altLang="zh-CN">
                  <a:latin typeface="Bookman Old Style" panose="02050604050505020204" pitchFamily="18" charset="0"/>
                  <a:cs typeface="Bookman Old Style" panose="02050604050505020204" pitchFamily="18" charset="0"/>
                  <a:sym typeface="+mn-ea"/>
                </a:rPr>
                <a:t>A’|bB’a</a:t>
              </a:r>
            </a:p>
            <a:p>
              <a:pPr algn="l"/>
              <a:r>
                <a:rPr lang="en-US" altLang="zh-CN">
                  <a:latin typeface="Bookman Old Style" panose="02050604050505020204" pitchFamily="18" charset="0"/>
                  <a:cs typeface="Bookman Old Style" panose="02050604050505020204" pitchFamily="18" charset="0"/>
                </a:rPr>
                <a:t>A’</a:t>
              </a:r>
              <a:r>
                <a:rPr lang="en-US" altLang="zh-CN">
                  <a:latin typeface="Bookman Old Style" panose="02050604050505020204" pitchFamily="18" charset="0"/>
                  <a:cs typeface="Bookman Old Style" panose="02050604050505020204" pitchFamily="18" charset="0"/>
                  <a:sym typeface="+mn-ea"/>
                </a:rPr>
                <a:t>→bB’a|ε</a:t>
              </a:r>
              <a:endParaRPr lang="en-US" altLang="zh-CN">
                <a:latin typeface="Bookman Old Style" panose="02050604050505020204" pitchFamily="18" charset="0"/>
                <a:cs typeface="Bookman Old Style" panose="02050604050505020204" pitchFamily="18" charset="0"/>
              </a:endParaRPr>
            </a:p>
          </p:txBody>
        </p:sp>
        <p:sp>
          <p:nvSpPr>
            <p:cNvPr id="13" name="下箭头 12"/>
            <p:cNvSpPr/>
            <p:nvPr/>
          </p:nvSpPr>
          <p:spPr>
            <a:xfrm>
              <a:off x="9695" y="6529"/>
              <a:ext cx="340" cy="567"/>
            </a:xfrm>
            <a:prstGeom prst="down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latin typeface="Bookman Old Style" panose="02050604050505020204" pitchFamily="18" charset="0"/>
                <a:cs typeface="Bookman Old Style" panose="02050604050505020204" pitchFamily="18" charset="0"/>
              </a:endParaRPr>
            </a:p>
          </p:txBody>
        </p:sp>
      </p:grpSp>
      <p:sp>
        <p:nvSpPr>
          <p:cNvPr id="14" name="文本框 13"/>
          <p:cNvSpPr txBox="1"/>
          <p:nvPr/>
        </p:nvSpPr>
        <p:spPr>
          <a:xfrm>
            <a:off x="5652135" y="5595620"/>
            <a:ext cx="1617980" cy="460375"/>
          </a:xfrm>
          <a:prstGeom prst="rect">
            <a:avLst/>
          </a:prstGeom>
          <a:noFill/>
        </p:spPr>
        <p:txBody>
          <a:bodyPr wrap="none" rtlCol="0" anchor="t">
            <a:spAutoFit/>
          </a:bodyPr>
          <a:lstStyle/>
          <a:p>
            <a:pPr algn="l"/>
            <a:r>
              <a:rPr lang="en-US">
                <a:latin typeface="Bookman Old Style" panose="02050604050505020204" pitchFamily="18" charset="0"/>
                <a:ea typeface="宋体" panose="02010600030101010101" pitchFamily="2" charset="-122"/>
                <a:cs typeface="Bookman Old Style" panose="02050604050505020204" pitchFamily="18" charset="0"/>
                <a:sym typeface="+mn-ea"/>
              </a:rPr>
              <a:t>B’</a:t>
            </a:r>
            <a:r>
              <a:rPr lang="en-US" altLang="zh-CN">
                <a:latin typeface="Bookman Old Style" panose="02050604050505020204" pitchFamily="18" charset="0"/>
                <a:cs typeface="Bookman Old Style" panose="02050604050505020204" pitchFamily="18" charset="0"/>
                <a:sym typeface="+mn-ea"/>
              </a:rPr>
              <a:t>→abB’|ε</a:t>
            </a:r>
            <a:endParaRPr lang="zh-CN" altLang="en-US">
              <a:latin typeface="Bookman Old Style" panose="02050604050505020204" pitchFamily="18" charset="0"/>
              <a:cs typeface="Bookman Old Style" panose="02050604050505020204" pitchFamily="18" charset="0"/>
            </a:endParaRPr>
          </a:p>
        </p:txBody>
      </p:sp>
      <p:sp>
        <p:nvSpPr>
          <p:cNvPr id="15" name="文本框 14"/>
          <p:cNvSpPr txBox="1"/>
          <p:nvPr/>
        </p:nvSpPr>
        <p:spPr>
          <a:xfrm>
            <a:off x="2856230" y="2623185"/>
            <a:ext cx="3086735" cy="460375"/>
          </a:xfrm>
          <a:prstGeom prst="rect">
            <a:avLst/>
          </a:prstGeom>
          <a:noFill/>
        </p:spPr>
        <p:txBody>
          <a:bodyPr wrap="none" rtlCol="0">
            <a:spAutoFit/>
          </a:bodyPr>
          <a:lstStyle/>
          <a:p>
            <a:r>
              <a:rPr lang="en-US" altLang="zh-CN"/>
              <a:t>Step2 </a:t>
            </a:r>
            <a:r>
              <a:rPr lang="zh-CN" altLang="en-US">
                <a:ea typeface="宋体" panose="02010600030101010101" pitchFamily="2" charset="-122"/>
              </a:rPr>
              <a:t>消去公共左因子</a:t>
            </a:r>
            <a:endParaRPr lang="en-US" altLang="zh-CN">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14" grpId="0"/>
      <p:bldP spid="14" grpId="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练习</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2DB8D0EF-F4D7-45EC-B64C-F9FFE607579C}"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t>2024/4/6</a:t>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5" name="文本框 4"/>
          <p:cNvSpPr txBox="1"/>
          <p:nvPr/>
        </p:nvSpPr>
        <p:spPr>
          <a:xfrm>
            <a:off x="433070" y="1193800"/>
            <a:ext cx="8315325" cy="1198880"/>
          </a:xfrm>
          <a:prstGeom prst="rect">
            <a:avLst/>
          </a:prstGeom>
          <a:noFill/>
        </p:spPr>
        <p:txBody>
          <a:bodyPr wrap="square" rtlCol="0">
            <a:spAutoFit/>
          </a:bodyPr>
          <a:lstStyle/>
          <a:p>
            <a:r>
              <a:rPr lang="zh-CN" altLang="en-US"/>
              <a:t>文法：</a:t>
            </a:r>
            <a:r>
              <a:rPr lang="en-US" altLang="zh-CN"/>
              <a:t>G(A): A</a:t>
            </a:r>
            <a:r>
              <a:rPr lang="en-US" altLang="zh-CN">
                <a:latin typeface="Arial" panose="020B0604020202020204" pitchFamily="34" charset="0"/>
                <a:cs typeface="Arial" panose="020B0604020202020204" pitchFamily="34" charset="0"/>
              </a:rPr>
              <a:t>→a|Ba, B</a:t>
            </a:r>
            <a:r>
              <a:rPr lang="en-US" altLang="zh-CN">
                <a:latin typeface="Arial" panose="020B0604020202020204" pitchFamily="34" charset="0"/>
                <a:cs typeface="Arial" panose="020B0604020202020204" pitchFamily="34" charset="0"/>
                <a:sym typeface="+mn-ea"/>
              </a:rPr>
              <a:t>→b|Ab</a:t>
            </a:r>
          </a:p>
          <a:p>
            <a:r>
              <a:rPr lang="en-US" altLang="zh-CN">
                <a:latin typeface="Arial" panose="020B0604020202020204" pitchFamily="34" charset="0"/>
                <a:ea typeface="宋体" panose="02010600030101010101" pitchFamily="2" charset="-122"/>
                <a:cs typeface="Arial" panose="020B0604020202020204" pitchFamily="34" charset="0"/>
                <a:sym typeface="+mn-ea"/>
              </a:rPr>
              <a:t>a) </a:t>
            </a:r>
            <a:r>
              <a:rPr lang="zh-CN" altLang="en-US">
                <a:latin typeface="Arial" panose="020B0604020202020204" pitchFamily="34" charset="0"/>
                <a:ea typeface="宋体" panose="02010600030101010101" pitchFamily="2" charset="-122"/>
                <a:cs typeface="Arial" panose="020B0604020202020204" pitchFamily="34" charset="0"/>
                <a:sym typeface="+mn-ea"/>
              </a:rPr>
              <a:t>尝试转化为</a:t>
            </a:r>
            <a:r>
              <a:rPr lang="en-US" altLang="zh-CN">
                <a:latin typeface="Arial" panose="020B0604020202020204" pitchFamily="34" charset="0"/>
                <a:ea typeface="宋体" panose="02010600030101010101" pitchFamily="2" charset="-122"/>
                <a:cs typeface="Arial" panose="020B0604020202020204" pitchFamily="34" charset="0"/>
                <a:sym typeface="+mn-ea"/>
              </a:rPr>
              <a:t>LL(1)</a:t>
            </a:r>
            <a:r>
              <a:rPr lang="zh-CN" altLang="en-US">
                <a:latin typeface="Arial" panose="020B0604020202020204" pitchFamily="34" charset="0"/>
                <a:ea typeface="宋体" panose="02010600030101010101" pitchFamily="2" charset="-122"/>
                <a:cs typeface="Arial" panose="020B0604020202020204" pitchFamily="34" charset="0"/>
                <a:sym typeface="+mn-ea"/>
              </a:rPr>
              <a:t>文法</a:t>
            </a:r>
          </a:p>
          <a:p>
            <a:r>
              <a:rPr lang="en-US" altLang="zh-CN">
                <a:latin typeface="Arial" panose="020B0604020202020204" pitchFamily="34" charset="0"/>
                <a:ea typeface="宋体" panose="02010600030101010101" pitchFamily="2" charset="-122"/>
                <a:cs typeface="Arial" panose="020B0604020202020204" pitchFamily="34" charset="0"/>
                <a:sym typeface="+mn-ea"/>
              </a:rPr>
              <a:t>b) </a:t>
            </a:r>
            <a:r>
              <a:rPr lang="zh-CN" altLang="en-US">
                <a:latin typeface="Arial" panose="020B0604020202020204" pitchFamily="34" charset="0"/>
                <a:ea typeface="宋体" panose="02010600030101010101" pitchFamily="2" charset="-122"/>
                <a:cs typeface="Arial" panose="020B0604020202020204" pitchFamily="34" charset="0"/>
                <a:sym typeface="+mn-ea"/>
              </a:rPr>
              <a:t>如果为</a:t>
            </a:r>
            <a:r>
              <a:rPr lang="en-US" altLang="zh-CN">
                <a:latin typeface="Arial" panose="020B0604020202020204" pitchFamily="34" charset="0"/>
                <a:ea typeface="宋体" panose="02010600030101010101" pitchFamily="2" charset="-122"/>
                <a:cs typeface="Arial" panose="020B0604020202020204" pitchFamily="34" charset="0"/>
                <a:sym typeface="+mn-ea"/>
              </a:rPr>
              <a:t>LL(1)</a:t>
            </a:r>
            <a:r>
              <a:rPr lang="zh-CN" altLang="en-US">
                <a:latin typeface="Arial" panose="020B0604020202020204" pitchFamily="34" charset="0"/>
                <a:ea typeface="宋体" panose="02010600030101010101" pitchFamily="2" charset="-122"/>
                <a:cs typeface="Arial" panose="020B0604020202020204" pitchFamily="34" charset="0"/>
                <a:sym typeface="+mn-ea"/>
              </a:rPr>
              <a:t>，画出预测分析表</a:t>
            </a:r>
          </a:p>
        </p:txBody>
      </p:sp>
      <p:sp>
        <p:nvSpPr>
          <p:cNvPr id="10" name="文本框 9"/>
          <p:cNvSpPr txBox="1"/>
          <p:nvPr/>
        </p:nvSpPr>
        <p:spPr>
          <a:xfrm>
            <a:off x="1114425" y="4145280"/>
            <a:ext cx="1815465" cy="1198880"/>
          </a:xfrm>
          <a:prstGeom prst="rect">
            <a:avLst/>
          </a:prstGeom>
          <a:noFill/>
        </p:spPr>
        <p:txBody>
          <a:bodyPr wrap="none" rtlCol="0">
            <a:spAutoFit/>
          </a:bodyPr>
          <a:lstStyle/>
          <a:p>
            <a:pPr algn="l"/>
            <a:r>
              <a:rPr lang="en-US" altLang="zh-CN"/>
              <a:t>A</a:t>
            </a:r>
            <a:r>
              <a:rPr lang="en-US" altLang="zh-CN">
                <a:latin typeface="Arial" panose="020B0604020202020204" pitchFamily="34" charset="0"/>
                <a:cs typeface="Arial" panose="020B0604020202020204" pitchFamily="34" charset="0"/>
                <a:sym typeface="+mn-ea"/>
              </a:rPr>
              <a:t>→aA’|bB’a</a:t>
            </a:r>
          </a:p>
          <a:p>
            <a:pPr algn="l"/>
            <a:r>
              <a:rPr lang="en-US" altLang="zh-CN"/>
              <a:t>A’</a:t>
            </a:r>
            <a:r>
              <a:rPr lang="en-US" altLang="zh-CN">
                <a:latin typeface="Arial" panose="020B0604020202020204" pitchFamily="34" charset="0"/>
                <a:cs typeface="Arial" panose="020B0604020202020204" pitchFamily="34" charset="0"/>
                <a:sym typeface="+mn-ea"/>
              </a:rPr>
              <a:t>→bB’a|ε</a:t>
            </a:r>
          </a:p>
          <a:p>
            <a:pPr algn="l"/>
            <a:r>
              <a:rPr lang="en-US">
                <a:ea typeface="宋体" panose="02010600030101010101" pitchFamily="2" charset="-122"/>
                <a:sym typeface="+mn-ea"/>
              </a:rPr>
              <a:t>B’</a:t>
            </a:r>
            <a:r>
              <a:rPr lang="en-US" altLang="zh-CN">
                <a:latin typeface="Arial" panose="020B0604020202020204" pitchFamily="34" charset="0"/>
                <a:cs typeface="Arial" panose="020B0604020202020204" pitchFamily="34" charset="0"/>
                <a:sym typeface="+mn-ea"/>
              </a:rPr>
              <a:t>→abB’|ε</a:t>
            </a:r>
            <a:endParaRPr lang="en-US" altLang="zh-CN"/>
          </a:p>
        </p:txBody>
      </p:sp>
      <p:sp>
        <p:nvSpPr>
          <p:cNvPr id="15" name="文本框 14"/>
          <p:cNvSpPr txBox="1"/>
          <p:nvPr/>
        </p:nvSpPr>
        <p:spPr>
          <a:xfrm>
            <a:off x="2856230" y="2623185"/>
            <a:ext cx="3366135" cy="460375"/>
          </a:xfrm>
          <a:prstGeom prst="rect">
            <a:avLst/>
          </a:prstGeom>
          <a:noFill/>
        </p:spPr>
        <p:txBody>
          <a:bodyPr wrap="none" rtlCol="0">
            <a:spAutoFit/>
          </a:bodyPr>
          <a:lstStyle/>
          <a:p>
            <a:r>
              <a:rPr lang="en-US" altLang="zh-CN"/>
              <a:t>Step3 </a:t>
            </a:r>
            <a:r>
              <a:rPr lang="zh-CN" altLang="en-US">
                <a:ea typeface="宋体" panose="02010600030101010101" pitchFamily="2" charset="-122"/>
              </a:rPr>
              <a:t>计算</a:t>
            </a:r>
            <a:r>
              <a:rPr lang="en-US" altLang="zh-CN">
                <a:ea typeface="宋体" panose="02010600030101010101" pitchFamily="2" charset="-122"/>
              </a:rPr>
              <a:t>First,Follow</a:t>
            </a:r>
            <a:r>
              <a:rPr lang="zh-CN" altLang="en-US">
                <a:ea typeface="宋体" panose="02010600030101010101" pitchFamily="2" charset="-122"/>
              </a:rPr>
              <a:t>集</a:t>
            </a:r>
          </a:p>
        </p:txBody>
      </p:sp>
      <p:graphicFrame>
        <p:nvGraphicFramePr>
          <p:cNvPr id="16" name="表格 15"/>
          <p:cNvGraphicFramePr/>
          <p:nvPr>
            <p:custDataLst>
              <p:tags r:id="rId1"/>
            </p:custDataLst>
          </p:nvPr>
        </p:nvGraphicFramePr>
        <p:xfrm>
          <a:off x="4065905" y="3446780"/>
          <a:ext cx="3000375" cy="2199640"/>
        </p:xfrm>
        <a:graphic>
          <a:graphicData uri="http://schemas.openxmlformats.org/drawingml/2006/table">
            <a:tbl>
              <a:tblPr>
                <a:tableStyleId>{616DA210-FB5B-4158-B5E0-FEB733F419BA}</a:tableStyleId>
              </a:tblPr>
              <a:tblGrid>
                <a:gridCol w="1000125">
                  <a:extLst>
                    <a:ext uri="{9D8B030D-6E8A-4147-A177-3AD203B41FA5}">
                      <a16:colId xmlns:a16="http://schemas.microsoft.com/office/drawing/2014/main" val="20000"/>
                    </a:ext>
                  </a:extLst>
                </a:gridCol>
                <a:gridCol w="1000125">
                  <a:extLst>
                    <a:ext uri="{9D8B030D-6E8A-4147-A177-3AD203B41FA5}">
                      <a16:colId xmlns:a16="http://schemas.microsoft.com/office/drawing/2014/main" val="20001"/>
                    </a:ext>
                  </a:extLst>
                </a:gridCol>
                <a:gridCol w="1000125">
                  <a:extLst>
                    <a:ext uri="{9D8B030D-6E8A-4147-A177-3AD203B41FA5}">
                      <a16:colId xmlns:a16="http://schemas.microsoft.com/office/drawing/2014/main" val="20002"/>
                    </a:ext>
                  </a:extLst>
                </a:gridCol>
              </a:tblGrid>
              <a:tr h="549910">
                <a:tc>
                  <a:txBody>
                    <a:bodyPr/>
                    <a:lstStyle/>
                    <a:p>
                      <a:pPr>
                        <a:buNone/>
                      </a:pPr>
                      <a:endParaRPr lang="zh-CN" altLang="en-US">
                        <a:latin typeface="Bookman Old Style" panose="02050604050505020204" pitchFamily="18" charset="0"/>
                        <a:cs typeface="Bookman Old Style" panose="02050604050505020204" pitchFamily="18" charset="0"/>
                      </a:endParaRPr>
                    </a:p>
                  </a:txBody>
                  <a:tcPr/>
                </a:tc>
                <a:tc>
                  <a:txBody>
                    <a:bodyPr/>
                    <a:lstStyle/>
                    <a:p>
                      <a:pPr>
                        <a:buNone/>
                      </a:pPr>
                      <a:r>
                        <a:rPr lang="en-US" altLang="zh-CN">
                          <a:latin typeface="Bookman Old Style" panose="02050604050505020204" pitchFamily="18" charset="0"/>
                          <a:cs typeface="Bookman Old Style" panose="02050604050505020204" pitchFamily="18" charset="0"/>
                        </a:rPr>
                        <a:t>First</a:t>
                      </a:r>
                    </a:p>
                  </a:txBody>
                  <a:tcPr/>
                </a:tc>
                <a:tc>
                  <a:txBody>
                    <a:bodyPr/>
                    <a:lstStyle/>
                    <a:p>
                      <a:pPr>
                        <a:buNone/>
                      </a:pPr>
                      <a:r>
                        <a:rPr lang="en-US" altLang="zh-CN">
                          <a:latin typeface="Bookman Old Style" panose="02050604050505020204" pitchFamily="18" charset="0"/>
                          <a:cs typeface="Bookman Old Style" panose="02050604050505020204" pitchFamily="18" charset="0"/>
                        </a:rPr>
                        <a:t>Follow</a:t>
                      </a:r>
                    </a:p>
                  </a:txBody>
                  <a:tcPr/>
                </a:tc>
                <a:extLst>
                  <a:ext uri="{0D108BD9-81ED-4DB2-BD59-A6C34878D82A}">
                    <a16:rowId xmlns:a16="http://schemas.microsoft.com/office/drawing/2014/main" val="10000"/>
                  </a:ext>
                </a:extLst>
              </a:tr>
              <a:tr h="549910">
                <a:tc>
                  <a:txBody>
                    <a:bodyPr/>
                    <a:lstStyle/>
                    <a:p>
                      <a:pPr>
                        <a:buNone/>
                      </a:pPr>
                      <a:r>
                        <a:rPr lang="en-US" altLang="zh-CN">
                          <a:latin typeface="Bookman Old Style" panose="02050604050505020204" pitchFamily="18" charset="0"/>
                          <a:cs typeface="Bookman Old Style" panose="02050604050505020204" pitchFamily="18" charset="0"/>
                        </a:rPr>
                        <a:t>A</a:t>
                      </a:r>
                    </a:p>
                  </a:txBody>
                  <a:tcPr/>
                </a:tc>
                <a:tc>
                  <a:txBody>
                    <a:bodyPr/>
                    <a:lstStyle/>
                    <a:p>
                      <a:pPr>
                        <a:buNone/>
                      </a:pPr>
                      <a:r>
                        <a:rPr lang="en-US" altLang="zh-CN">
                          <a:latin typeface="Bookman Old Style" panose="02050604050505020204" pitchFamily="18" charset="0"/>
                          <a:cs typeface="Bookman Old Style" panose="02050604050505020204" pitchFamily="18" charset="0"/>
                        </a:rPr>
                        <a:t>a,b</a:t>
                      </a:r>
                    </a:p>
                  </a:txBody>
                  <a:tcPr/>
                </a:tc>
                <a:tc>
                  <a:txBody>
                    <a:bodyPr/>
                    <a:lstStyle/>
                    <a:p>
                      <a:pPr>
                        <a:buNone/>
                      </a:pPr>
                      <a:r>
                        <a:rPr lang="en-US" altLang="zh-CN">
                          <a:latin typeface="Bookman Old Style" panose="02050604050505020204" pitchFamily="18" charset="0"/>
                          <a:cs typeface="Bookman Old Style" panose="02050604050505020204" pitchFamily="18" charset="0"/>
                        </a:rPr>
                        <a:t>#</a:t>
                      </a:r>
                    </a:p>
                  </a:txBody>
                  <a:tcPr/>
                </a:tc>
                <a:extLst>
                  <a:ext uri="{0D108BD9-81ED-4DB2-BD59-A6C34878D82A}">
                    <a16:rowId xmlns:a16="http://schemas.microsoft.com/office/drawing/2014/main" val="10001"/>
                  </a:ext>
                </a:extLst>
              </a:tr>
              <a:tr h="549910">
                <a:tc>
                  <a:txBody>
                    <a:bodyPr/>
                    <a:lstStyle/>
                    <a:p>
                      <a:pPr>
                        <a:buNone/>
                      </a:pPr>
                      <a:r>
                        <a:rPr lang="en-US" altLang="zh-CN">
                          <a:latin typeface="Bookman Old Style" panose="02050604050505020204" pitchFamily="18" charset="0"/>
                          <a:cs typeface="Bookman Old Style" panose="02050604050505020204" pitchFamily="18" charset="0"/>
                        </a:rPr>
                        <a:t>A’</a:t>
                      </a:r>
                    </a:p>
                  </a:txBody>
                  <a:tcPr/>
                </a:tc>
                <a:tc>
                  <a:txBody>
                    <a:bodyPr/>
                    <a:lstStyle/>
                    <a:p>
                      <a:pPr>
                        <a:buNone/>
                      </a:pPr>
                      <a:r>
                        <a:rPr lang="en-US" altLang="zh-CN">
                          <a:latin typeface="Bookman Old Style" panose="02050604050505020204" pitchFamily="18" charset="0"/>
                          <a:cs typeface="Bookman Old Style" panose="02050604050505020204" pitchFamily="18" charset="0"/>
                        </a:rPr>
                        <a:t>b,</a:t>
                      </a:r>
                      <a:r>
                        <a:rPr lang="en-US" altLang="zh-CN">
                          <a:latin typeface="Arial" panose="020B0604020202020204" pitchFamily="34" charset="0"/>
                          <a:cs typeface="Arial" panose="020B0604020202020204" pitchFamily="34" charset="0"/>
                          <a:sym typeface="+mn-ea"/>
                        </a:rPr>
                        <a:t>ε</a:t>
                      </a:r>
                      <a:endParaRPr lang="en-US" altLang="zh-CN">
                        <a:latin typeface="Bookman Old Style" panose="02050604050505020204" pitchFamily="18" charset="0"/>
                        <a:cs typeface="Bookman Old Style" panose="02050604050505020204" pitchFamily="18" charset="0"/>
                      </a:endParaRPr>
                    </a:p>
                  </a:txBody>
                  <a:tcPr/>
                </a:tc>
                <a:tc>
                  <a:txBody>
                    <a:bodyPr/>
                    <a:lstStyle/>
                    <a:p>
                      <a:pPr>
                        <a:buNone/>
                      </a:pPr>
                      <a:r>
                        <a:rPr lang="en-US" altLang="zh-CN">
                          <a:latin typeface="Bookman Old Style" panose="02050604050505020204" pitchFamily="18" charset="0"/>
                          <a:cs typeface="Bookman Old Style" panose="02050604050505020204" pitchFamily="18" charset="0"/>
                        </a:rPr>
                        <a:t>#</a:t>
                      </a:r>
                    </a:p>
                  </a:txBody>
                  <a:tcPr/>
                </a:tc>
                <a:extLst>
                  <a:ext uri="{0D108BD9-81ED-4DB2-BD59-A6C34878D82A}">
                    <a16:rowId xmlns:a16="http://schemas.microsoft.com/office/drawing/2014/main" val="10002"/>
                  </a:ext>
                </a:extLst>
              </a:tr>
              <a:tr h="549910">
                <a:tc>
                  <a:txBody>
                    <a:bodyPr/>
                    <a:lstStyle/>
                    <a:p>
                      <a:pPr>
                        <a:buNone/>
                      </a:pPr>
                      <a:r>
                        <a:rPr lang="en-US" altLang="zh-CN">
                          <a:latin typeface="Bookman Old Style" panose="02050604050505020204" pitchFamily="18" charset="0"/>
                          <a:cs typeface="Bookman Old Style" panose="02050604050505020204" pitchFamily="18" charset="0"/>
                        </a:rPr>
                        <a:t>B’</a:t>
                      </a:r>
                    </a:p>
                  </a:txBody>
                  <a:tcPr/>
                </a:tc>
                <a:tc>
                  <a:txBody>
                    <a:bodyPr/>
                    <a:lstStyle/>
                    <a:p>
                      <a:pPr>
                        <a:buNone/>
                      </a:pPr>
                      <a:r>
                        <a:rPr lang="en-US" altLang="zh-CN">
                          <a:solidFill>
                            <a:srgbClr val="0000FF"/>
                          </a:solidFill>
                          <a:latin typeface="Bookman Old Style" panose="02050604050505020204" pitchFamily="18" charset="0"/>
                          <a:cs typeface="Bookman Old Style" panose="02050604050505020204" pitchFamily="18" charset="0"/>
                        </a:rPr>
                        <a:t>a</a:t>
                      </a:r>
                      <a:r>
                        <a:rPr lang="en-US" altLang="zh-CN">
                          <a:latin typeface="Bookman Old Style" panose="02050604050505020204" pitchFamily="18" charset="0"/>
                          <a:cs typeface="Bookman Old Style" panose="02050604050505020204" pitchFamily="18" charset="0"/>
                        </a:rPr>
                        <a:t>,</a:t>
                      </a:r>
                      <a:r>
                        <a:rPr lang="en-US" altLang="zh-CN">
                          <a:solidFill>
                            <a:srgbClr val="FF0000"/>
                          </a:solidFill>
                          <a:latin typeface="Arial" panose="020B0604020202020204" pitchFamily="34" charset="0"/>
                          <a:cs typeface="Arial" panose="020B0604020202020204" pitchFamily="34" charset="0"/>
                          <a:sym typeface="+mn-ea"/>
                        </a:rPr>
                        <a:t>ε</a:t>
                      </a:r>
                    </a:p>
                  </a:txBody>
                  <a:tcPr/>
                </a:tc>
                <a:tc>
                  <a:txBody>
                    <a:bodyPr/>
                    <a:lstStyle/>
                    <a:p>
                      <a:pPr>
                        <a:buNone/>
                      </a:pPr>
                      <a:r>
                        <a:rPr lang="en-US" altLang="zh-CN">
                          <a:solidFill>
                            <a:srgbClr val="0000FF"/>
                          </a:solidFill>
                          <a:latin typeface="Bookman Old Style" panose="02050604050505020204" pitchFamily="18" charset="0"/>
                          <a:cs typeface="Bookman Old Style" panose="02050604050505020204" pitchFamily="18" charset="0"/>
                        </a:rPr>
                        <a:t>a</a:t>
                      </a:r>
                    </a:p>
                  </a:txBody>
                  <a:tcPr/>
                </a:tc>
                <a:extLst>
                  <a:ext uri="{0D108BD9-81ED-4DB2-BD59-A6C34878D82A}">
                    <a16:rowId xmlns:a16="http://schemas.microsoft.com/office/drawing/2014/main" val="10003"/>
                  </a:ext>
                </a:extLst>
              </a:tr>
            </a:tbl>
          </a:graphicData>
        </a:graphic>
      </p:graphicFrame>
      <p:sp>
        <p:nvSpPr>
          <p:cNvPr id="20" name="文本框 19"/>
          <p:cNvSpPr txBox="1"/>
          <p:nvPr/>
        </p:nvSpPr>
        <p:spPr>
          <a:xfrm>
            <a:off x="4644390" y="5771515"/>
            <a:ext cx="2756535" cy="460375"/>
          </a:xfrm>
          <a:prstGeom prst="rect">
            <a:avLst/>
          </a:prstGeom>
          <a:noFill/>
        </p:spPr>
        <p:txBody>
          <a:bodyPr wrap="none" rtlCol="0">
            <a:spAutoFit/>
          </a:bodyPr>
          <a:lstStyle/>
          <a:p>
            <a:r>
              <a:rPr lang="en-US" altLang="zh-CN">
                <a:solidFill>
                  <a:srgbClr val="FF0000"/>
                </a:solidFill>
              </a:rPr>
              <a:t>B’</a:t>
            </a:r>
            <a:r>
              <a:rPr lang="zh-CN" altLang="en-US">
                <a:solidFill>
                  <a:srgbClr val="FF0000"/>
                </a:solidFill>
                <a:ea typeface="宋体" panose="02010600030101010101" pitchFamily="2" charset="-122"/>
              </a:rPr>
              <a:t>遇到</a:t>
            </a:r>
            <a:r>
              <a:rPr lang="en-US" altLang="zh-CN">
                <a:solidFill>
                  <a:srgbClr val="FF0000"/>
                </a:solidFill>
                <a:ea typeface="宋体" panose="02010600030101010101" pitchFamily="2" charset="-122"/>
              </a:rPr>
              <a:t>a</a:t>
            </a:r>
            <a:r>
              <a:rPr lang="zh-CN" altLang="en-US">
                <a:solidFill>
                  <a:srgbClr val="FF0000"/>
                </a:solidFill>
                <a:ea typeface="宋体" panose="02010600030101010101" pitchFamily="2" charset="-122"/>
              </a:rPr>
              <a:t>时无法判别</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Exercise</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15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rgbClr val="00823B"/>
                </a:solidFill>
                <a:effectLst/>
                <a:uLnTx/>
                <a:uFillTx/>
                <a:latin typeface="+mj-lt"/>
                <a:ea typeface="楷体_GB2312" pitchFamily="49" charset="-122"/>
                <a:cs typeface="+mn-cs"/>
              </a:rPr>
              <a:t>例</a:t>
            </a:r>
            <a:r>
              <a:rPr kumimoji="0" lang="en-US" altLang="zh-CN" sz="2800" b="0" i="0" u="none" strike="noStrike" kern="1200" cap="none" spc="0" normalizeH="0" baseline="0" noProof="0" dirty="0">
                <a:ln>
                  <a:noFill/>
                </a:ln>
                <a:solidFill>
                  <a:srgbClr val="00823B"/>
                </a:solidFill>
                <a:effectLst/>
                <a:uLnTx/>
                <a:uFillTx/>
                <a:latin typeface="+mj-lt"/>
                <a:ea typeface="楷体_GB2312" pitchFamily="49" charset="-122"/>
                <a:cs typeface="+mn-cs"/>
              </a:rPr>
              <a:t>16 </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文法</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G[V]</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a:t>
            </a:r>
          </a:p>
          <a:p>
            <a:pPr marL="273050" marR="0" lvl="0" indent="-273050" algn="l" defTabSz="914400" rtl="0" eaLnBrk="0" fontAlgn="base" latinLnBrk="0" hangingPunct="0">
              <a:lnSpc>
                <a:spcPct val="115000"/>
              </a:lnSpc>
              <a:spcBef>
                <a:spcPts val="600"/>
              </a:spcBef>
              <a:spcAft>
                <a:spcPct val="0"/>
              </a:spcAft>
              <a:buClr>
                <a:schemeClr val="accent1"/>
              </a:buClr>
              <a:buSzPct val="76000"/>
              <a:buFont typeface="Wingdings" panose="05000000000000000000" pitchFamily="2" charset="2"/>
              <a:buNone/>
              <a:defRPr/>
            </a:pP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en-US" altLang="zh-CN" sz="2800" b="1" i="0" u="none" strike="noStrike" kern="1200" cap="none" spc="0" normalizeH="0" baseline="0" noProof="0" dirty="0">
                <a:ln>
                  <a:noFill/>
                </a:ln>
                <a:solidFill>
                  <a:srgbClr val="F78507"/>
                </a:solidFill>
                <a:effectLst/>
                <a:uLnTx/>
                <a:uFillTx/>
                <a:latin typeface="+mj-lt"/>
                <a:ea typeface="楷体_GB2312" pitchFamily="49" charset="-122"/>
                <a:cs typeface="+mn-cs"/>
              </a:rPr>
              <a:t>V</a:t>
            </a:r>
            <a:r>
              <a:rPr kumimoji="0" lang="en-US" altLang="zh-CN" sz="2800" b="1" i="0" u="none" strike="noStrike" kern="1200" cap="none" spc="0" normalizeH="0" baseline="0" noProof="0" dirty="0">
                <a:ln>
                  <a:noFill/>
                </a:ln>
                <a:solidFill>
                  <a:srgbClr val="F78507"/>
                </a:solidFill>
                <a:effectLst/>
                <a:uLnTx/>
                <a:uFillTx/>
                <a:latin typeface="+mj-lt"/>
                <a:ea typeface="楷体_GB2312" pitchFamily="49" charset="-122"/>
                <a:cs typeface="Arial" panose="020B0604020202020204" pitchFamily="34" charset="0"/>
              </a:rPr>
              <a:t>→N | N[E]</a:t>
            </a:r>
          </a:p>
          <a:p>
            <a:pPr marL="273050" marR="0" lvl="0" indent="-273050" algn="l" defTabSz="914400" rtl="0" eaLnBrk="0" fontAlgn="base" latinLnBrk="0" hangingPunct="0">
              <a:lnSpc>
                <a:spcPct val="115000"/>
              </a:lnSpc>
              <a:spcBef>
                <a:spcPts val="600"/>
              </a:spcBef>
              <a:spcAft>
                <a:spcPct val="0"/>
              </a:spcAft>
              <a:buClr>
                <a:schemeClr val="accent1"/>
              </a:buClr>
              <a:buSzPct val="76000"/>
              <a:buFont typeface="Wingdings" panose="05000000000000000000" pitchFamily="2" charset="2"/>
              <a:buNone/>
              <a:defRPr/>
            </a:pPr>
            <a:r>
              <a:rPr kumimoji="0" lang="en-US" altLang="zh-CN" sz="2800" b="1" i="0" u="none" strike="noStrike" kern="1200" cap="none" spc="0" normalizeH="0" baseline="0" noProof="0" dirty="0">
                <a:ln>
                  <a:noFill/>
                </a:ln>
                <a:solidFill>
                  <a:srgbClr val="F78507"/>
                </a:solidFill>
                <a:effectLst/>
                <a:uLnTx/>
                <a:uFillTx/>
                <a:latin typeface="+mj-lt"/>
                <a:ea typeface="楷体_GB2312" pitchFamily="49" charset="-122"/>
                <a:cs typeface="Arial" panose="020B0604020202020204" pitchFamily="34" charset="0"/>
              </a:rPr>
              <a:t>		E→V | V+E</a:t>
            </a:r>
          </a:p>
          <a:p>
            <a:pPr marL="273050" marR="0" lvl="0" indent="-273050" algn="l" defTabSz="914400" rtl="0" eaLnBrk="0" fontAlgn="base" latinLnBrk="0" hangingPunct="0">
              <a:lnSpc>
                <a:spcPct val="115000"/>
              </a:lnSpc>
              <a:spcBef>
                <a:spcPts val="600"/>
              </a:spcBef>
              <a:spcAft>
                <a:spcPct val="0"/>
              </a:spcAft>
              <a:buClr>
                <a:schemeClr val="accent1"/>
              </a:buClr>
              <a:buSzPct val="76000"/>
              <a:buFont typeface="Wingdings" panose="05000000000000000000" pitchFamily="2" charset="2"/>
              <a:buNone/>
              <a:defRPr/>
            </a:pPr>
            <a:r>
              <a:rPr kumimoji="0" lang="en-US" altLang="zh-CN" sz="2800" b="1" i="0" u="none" strike="noStrike" kern="1200" cap="none" spc="0" normalizeH="0" baseline="0" noProof="0" dirty="0">
                <a:ln>
                  <a:noFill/>
                </a:ln>
                <a:solidFill>
                  <a:srgbClr val="F78507"/>
                </a:solidFill>
                <a:effectLst/>
                <a:uLnTx/>
                <a:uFillTx/>
                <a:latin typeface="+mj-lt"/>
                <a:ea typeface="楷体_GB2312" pitchFamily="49" charset="-122"/>
                <a:cs typeface="Arial" panose="020B0604020202020204" pitchFamily="34" charset="0"/>
              </a:rPr>
              <a:t>		</a:t>
            </a:r>
            <a:r>
              <a:rPr kumimoji="0" lang="en-US" altLang="zh-CN" sz="2800" b="1" i="0" u="none" strike="noStrike" kern="1200" cap="none" spc="0" normalizeH="0" baseline="0" noProof="0" dirty="0" err="1">
                <a:ln>
                  <a:noFill/>
                </a:ln>
                <a:solidFill>
                  <a:srgbClr val="F78507"/>
                </a:solidFill>
                <a:effectLst/>
                <a:uLnTx/>
                <a:uFillTx/>
                <a:latin typeface="+mj-lt"/>
                <a:ea typeface="楷体_GB2312" pitchFamily="49" charset="-122"/>
                <a:cs typeface="Arial" panose="020B0604020202020204" pitchFamily="34" charset="0"/>
              </a:rPr>
              <a:t>N→i</a:t>
            </a:r>
            <a:endParaRPr kumimoji="0" lang="en-US" altLang="zh-CN" sz="2800" b="1" i="0" u="none" strike="noStrike" kern="1200" cap="none" spc="0" normalizeH="0" baseline="0" noProof="0" dirty="0">
              <a:ln>
                <a:noFill/>
              </a:ln>
              <a:solidFill>
                <a:srgbClr val="F78507"/>
              </a:solidFill>
              <a:effectLst/>
              <a:uLnTx/>
              <a:uFillTx/>
              <a:latin typeface="+mj-lt"/>
              <a:ea typeface="楷体_GB2312" pitchFamily="49" charset="-122"/>
              <a:cs typeface="Arial" panose="020B0604020202020204" pitchFamily="34" charset="0"/>
            </a:endParaRPr>
          </a:p>
          <a:p>
            <a:pPr marL="273050" marR="0" lvl="0" indent="-273050" algn="l" defTabSz="914400" rtl="0" eaLnBrk="0" fontAlgn="base" latinLnBrk="0" hangingPunct="0">
              <a:lnSpc>
                <a:spcPct val="115000"/>
              </a:lnSpc>
              <a:spcBef>
                <a:spcPts val="600"/>
              </a:spcBef>
              <a:spcAft>
                <a:spcPct val="0"/>
              </a:spcAft>
              <a:buClr>
                <a:schemeClr val="accent1"/>
              </a:buClr>
              <a:buSzPct val="76000"/>
              <a:buFont typeface="Wingdings" panose="05000000000000000000" pitchFamily="2" charset="2"/>
              <a:buNone/>
              <a:defRPr/>
            </a:pP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Arial" panose="020B0604020202020204" pitchFamily="34" charset="0"/>
              </a:rPr>
              <a:t>   </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Arial" panose="020B0604020202020204" pitchFamily="34" charset="0"/>
              </a:rPr>
              <a:t>是否为</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Arial" panose="020B0604020202020204" pitchFamily="34" charset="0"/>
              </a:rPr>
              <a:t>LL(1)</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Arial" panose="020B0604020202020204" pitchFamily="34" charset="0"/>
              </a:rPr>
              <a:t>文法？若不是，如何改造成</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Arial" panose="020B0604020202020204" pitchFamily="34" charset="0"/>
              </a:rPr>
              <a:t>LL(1)</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Arial" panose="020B0604020202020204" pitchFamily="34" charset="0"/>
              </a:rPr>
              <a:t>文法？</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78852"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2024/4/6</a:t>
            </a:fld>
            <a:endParaRPr lang="zh-TW" altLang="en-US" sz="1400" dirty="0">
              <a:solidFill>
                <a:schemeClr val="tx2"/>
              </a:solidFill>
            </a:endParaRPr>
          </a:p>
        </p:txBody>
      </p:sp>
      <p:sp>
        <p:nvSpPr>
          <p:cNvPr id="78853"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76</a:t>
            </a:fld>
            <a:endParaRPr lang="zh-TW" altLang="en-US" sz="1400" dirty="0">
              <a:solidFill>
                <a:schemeClr val="tx2"/>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Exercise</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15000"/>
              </a:lnSpc>
              <a:spcBef>
                <a:spcPts val="600"/>
              </a:spcBef>
              <a:spcAft>
                <a:spcPct val="0"/>
              </a:spcAft>
              <a:buClr>
                <a:schemeClr val="accent1"/>
              </a:buClr>
              <a:buSzPct val="76000"/>
              <a:buFont typeface="Wingdings 3" panose="05040102010807070707" pitchFamily="18" charset="2"/>
              <a:buChar char=""/>
              <a:defRPr/>
            </a:pPr>
            <a:r>
              <a:rPr kumimoji="0" lang="zh-CN" altLang="en-US" sz="2000" b="0" i="0" u="none" strike="noStrike" kern="1200" cap="none" spc="0" normalizeH="0" baseline="0" noProof="0" dirty="0">
                <a:ln>
                  <a:noFill/>
                </a:ln>
                <a:solidFill>
                  <a:srgbClr val="00823B"/>
                </a:solidFill>
                <a:effectLst/>
                <a:uLnTx/>
                <a:uFillTx/>
                <a:latin typeface="+mn-lt"/>
                <a:ea typeface="楷体_GB2312" pitchFamily="49" charset="-122"/>
                <a:cs typeface="+mn-cs"/>
              </a:rPr>
              <a:t>例</a:t>
            </a:r>
            <a:r>
              <a:rPr kumimoji="0" lang="en-US" altLang="zh-CN" sz="2000" b="0" i="0" u="none" strike="noStrike" kern="1200" cap="none" spc="0" normalizeH="0" baseline="0" noProof="0" dirty="0">
                <a:ln>
                  <a:noFill/>
                </a:ln>
                <a:solidFill>
                  <a:srgbClr val="00823B"/>
                </a:solidFill>
                <a:effectLst/>
                <a:uLnTx/>
                <a:uFillTx/>
                <a:latin typeface="+mn-lt"/>
                <a:ea typeface="楷体_GB2312" pitchFamily="49" charset="-122"/>
                <a:cs typeface="+mn-cs"/>
              </a:rPr>
              <a:t>16 </a:t>
            </a: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文法</a:t>
            </a:r>
            <a:r>
              <a:rPr kumimoji="0"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G[V]</a:t>
            </a: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a:t>
            </a:r>
          </a:p>
          <a:p>
            <a:pPr marL="273050" marR="0" lvl="0" indent="-273050" algn="l" defTabSz="914400" rtl="0" eaLnBrk="0" fontAlgn="base" latinLnBrk="0" hangingPunct="0">
              <a:lnSpc>
                <a:spcPct val="115000"/>
              </a:lnSpc>
              <a:spcBef>
                <a:spcPts val="600"/>
              </a:spcBef>
              <a:spcAft>
                <a:spcPct val="0"/>
              </a:spcAft>
              <a:buClr>
                <a:schemeClr val="accent1"/>
              </a:buClr>
              <a:buSzPct val="76000"/>
              <a:buFont typeface="Wingdings" panose="05000000000000000000" pitchFamily="2" charset="2"/>
              <a:buNone/>
              <a:defRPr/>
            </a:pP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en-US" altLang="zh-CN" sz="2000" b="1" i="0" u="none" strike="noStrike" kern="1200" cap="none" spc="0" normalizeH="0" baseline="0" noProof="0" dirty="0">
                <a:ln>
                  <a:noFill/>
                </a:ln>
                <a:solidFill>
                  <a:srgbClr val="F78507"/>
                </a:solidFill>
                <a:effectLst/>
                <a:uLnTx/>
                <a:uFillTx/>
                <a:latin typeface="+mj-lt"/>
                <a:ea typeface="楷体_GB2312" pitchFamily="49" charset="-122"/>
                <a:cs typeface="+mn-cs"/>
              </a:rPr>
              <a:t>V</a:t>
            </a:r>
            <a:r>
              <a:rPr kumimoji="0" lang="en-US" altLang="zh-CN" sz="2000" b="1" i="0" u="none" strike="noStrike" kern="1200" cap="none" spc="0" normalizeH="0" baseline="0" noProof="0" dirty="0">
                <a:ln>
                  <a:noFill/>
                </a:ln>
                <a:solidFill>
                  <a:srgbClr val="F78507"/>
                </a:solidFill>
                <a:effectLst/>
                <a:uLnTx/>
                <a:uFillTx/>
                <a:latin typeface="+mj-lt"/>
                <a:ea typeface="楷体_GB2312" pitchFamily="49" charset="-122"/>
                <a:cs typeface="Arial" panose="020B0604020202020204" pitchFamily="34" charset="0"/>
              </a:rPr>
              <a:t>→N | N[E]</a:t>
            </a:r>
          </a:p>
          <a:p>
            <a:pPr marL="273050" marR="0" lvl="0" indent="-273050" algn="l" defTabSz="914400" rtl="0" eaLnBrk="0" fontAlgn="base" latinLnBrk="0" hangingPunct="0">
              <a:lnSpc>
                <a:spcPct val="115000"/>
              </a:lnSpc>
              <a:spcBef>
                <a:spcPts val="600"/>
              </a:spcBef>
              <a:spcAft>
                <a:spcPct val="0"/>
              </a:spcAft>
              <a:buClr>
                <a:schemeClr val="accent1"/>
              </a:buClr>
              <a:buSzPct val="76000"/>
              <a:buFont typeface="Wingdings" panose="05000000000000000000" pitchFamily="2" charset="2"/>
              <a:buNone/>
              <a:defRPr/>
            </a:pPr>
            <a:r>
              <a:rPr kumimoji="0" lang="en-US" altLang="zh-CN" sz="2000" b="1" i="0" u="none" strike="noStrike" kern="1200" cap="none" spc="0" normalizeH="0" baseline="0" noProof="0" dirty="0">
                <a:ln>
                  <a:noFill/>
                </a:ln>
                <a:solidFill>
                  <a:srgbClr val="F78507"/>
                </a:solidFill>
                <a:effectLst/>
                <a:uLnTx/>
                <a:uFillTx/>
                <a:latin typeface="+mj-lt"/>
                <a:ea typeface="楷体_GB2312" pitchFamily="49" charset="-122"/>
                <a:cs typeface="Arial" panose="020B0604020202020204" pitchFamily="34" charset="0"/>
              </a:rPr>
              <a:t>		E→V | V+E</a:t>
            </a:r>
          </a:p>
          <a:p>
            <a:pPr marL="273050" marR="0" lvl="0" indent="-273050" algn="l" defTabSz="914400" rtl="0" eaLnBrk="0" fontAlgn="base" latinLnBrk="0" hangingPunct="0">
              <a:lnSpc>
                <a:spcPct val="115000"/>
              </a:lnSpc>
              <a:spcBef>
                <a:spcPts val="600"/>
              </a:spcBef>
              <a:spcAft>
                <a:spcPct val="0"/>
              </a:spcAft>
              <a:buClr>
                <a:schemeClr val="accent1"/>
              </a:buClr>
              <a:buSzPct val="76000"/>
              <a:buFont typeface="Wingdings" panose="05000000000000000000" pitchFamily="2" charset="2"/>
              <a:buNone/>
              <a:defRPr/>
            </a:pPr>
            <a:r>
              <a:rPr kumimoji="0" lang="en-US" altLang="zh-CN" sz="2000" b="1" i="0" u="none" strike="noStrike" kern="1200" cap="none" spc="0" normalizeH="0" baseline="0" noProof="0" dirty="0">
                <a:ln>
                  <a:noFill/>
                </a:ln>
                <a:solidFill>
                  <a:srgbClr val="F78507"/>
                </a:solidFill>
                <a:effectLst/>
                <a:uLnTx/>
                <a:uFillTx/>
                <a:latin typeface="+mj-lt"/>
                <a:ea typeface="楷体_GB2312" pitchFamily="49" charset="-122"/>
                <a:cs typeface="Arial" panose="020B0604020202020204" pitchFamily="34" charset="0"/>
              </a:rPr>
              <a:t>		</a:t>
            </a:r>
            <a:r>
              <a:rPr kumimoji="0" lang="en-US" altLang="zh-CN" sz="2000" b="1" i="0" u="none" strike="noStrike" kern="1200" cap="none" spc="0" normalizeH="0" baseline="0" noProof="0" dirty="0" err="1">
                <a:ln>
                  <a:noFill/>
                </a:ln>
                <a:solidFill>
                  <a:srgbClr val="F78507"/>
                </a:solidFill>
                <a:effectLst/>
                <a:uLnTx/>
                <a:uFillTx/>
                <a:latin typeface="+mj-lt"/>
                <a:ea typeface="楷体_GB2312" pitchFamily="49" charset="-122"/>
                <a:cs typeface="Arial" panose="020B0604020202020204" pitchFamily="34" charset="0"/>
              </a:rPr>
              <a:t>N→i</a:t>
            </a:r>
            <a:endParaRPr kumimoji="0" lang="en-US" altLang="zh-CN" sz="2000" b="1" i="0" u="none" strike="noStrike" kern="1200" cap="none" spc="0" normalizeH="0" baseline="0" noProof="0" dirty="0">
              <a:ln>
                <a:noFill/>
              </a:ln>
              <a:solidFill>
                <a:srgbClr val="F78507"/>
              </a:solidFill>
              <a:effectLst/>
              <a:uLnTx/>
              <a:uFillTx/>
              <a:latin typeface="+mj-lt"/>
              <a:ea typeface="楷体_GB2312" pitchFamily="49" charset="-122"/>
              <a:cs typeface="Arial" panose="020B0604020202020204" pitchFamily="34" charset="0"/>
            </a:endParaRPr>
          </a:p>
          <a:p>
            <a:pPr marL="273050" marR="0" lvl="0" indent="-273050" algn="l" defTabSz="914400" rtl="0" eaLnBrk="0" fontAlgn="base" latinLnBrk="0" hangingPunct="0">
              <a:lnSpc>
                <a:spcPct val="115000"/>
              </a:lnSpc>
              <a:spcBef>
                <a:spcPts val="600"/>
              </a:spcBef>
              <a:spcAft>
                <a:spcPct val="0"/>
              </a:spcAft>
              <a:buClr>
                <a:schemeClr val="accent1"/>
              </a:buClr>
              <a:buSzPct val="76000"/>
              <a:buFont typeface="Wingdings" panose="05000000000000000000" pitchFamily="2" charset="2"/>
              <a:buNone/>
              <a:defRPr/>
            </a:pPr>
            <a:r>
              <a:rPr kumimoji="0"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Arial" panose="020B0604020202020204" pitchFamily="34" charset="0"/>
              </a:rPr>
              <a:t>   </a:t>
            </a: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Arial" panose="020B0604020202020204" pitchFamily="34" charset="0"/>
              </a:rPr>
              <a:t>是否为</a:t>
            </a:r>
            <a:r>
              <a:rPr kumimoji="0"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Arial" panose="020B0604020202020204" pitchFamily="34" charset="0"/>
              </a:rPr>
              <a:t>LL(1)</a:t>
            </a: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Arial" panose="020B0604020202020204" pitchFamily="34" charset="0"/>
              </a:rPr>
              <a:t>文法？若不是，如何改造成</a:t>
            </a:r>
            <a:r>
              <a:rPr kumimoji="0"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Arial" panose="020B0604020202020204" pitchFamily="34" charset="0"/>
              </a:rPr>
              <a:t>LL(1)</a:t>
            </a: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Arial" panose="020B0604020202020204" pitchFamily="34" charset="0"/>
              </a:rPr>
              <a:t>文法？</a:t>
            </a:r>
          </a:p>
          <a:p>
            <a:pPr marL="273050" marR="0" lvl="0" indent="-273050" algn="l" defTabSz="914400" rtl="0" eaLnBrk="0" fontAlgn="base" latinLnBrk="0" hangingPunct="0">
              <a:lnSpc>
                <a:spcPct val="115000"/>
              </a:lnSpc>
              <a:spcBef>
                <a:spcPts val="600"/>
              </a:spcBef>
              <a:spcAft>
                <a:spcPct val="0"/>
              </a:spcAft>
              <a:buClr>
                <a:schemeClr val="accent1"/>
              </a:buClr>
              <a:buSzPct val="76000"/>
              <a:buFont typeface="Wingdings 3" panose="05040102010807070707" pitchFamily="18" charset="2"/>
              <a:buChar char=""/>
              <a:defRPr/>
            </a:pP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Arial" panose="020B0604020202020204" pitchFamily="34" charset="0"/>
              </a:rPr>
              <a:t>解：</a:t>
            </a:r>
            <a:r>
              <a:rPr kumimoji="0"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Arial" panose="020B0604020202020204" pitchFamily="34" charset="0"/>
              </a:rPr>
              <a:t>LL(1)</a:t>
            </a:r>
            <a:r>
              <a:rPr kumimoji="0" lang="zh-CN" altLang="en-US" sz="2000" b="0" i="0" u="none" strike="noStrike" kern="1200" cap="none" spc="0" normalizeH="0" baseline="0" noProof="0" dirty="0">
                <a:ln>
                  <a:noFill/>
                </a:ln>
                <a:solidFill>
                  <a:srgbClr val="0000CC"/>
                </a:solidFill>
                <a:effectLst/>
                <a:uLnTx/>
                <a:uFillTx/>
                <a:latin typeface="+mj-lt"/>
                <a:ea typeface="楷体_GB2312" pitchFamily="49" charset="-122"/>
                <a:cs typeface="Arial" panose="020B0604020202020204" pitchFamily="34" charset="0"/>
              </a:rPr>
              <a:t>文法的基本条件是不含左递归和回溯（公共左因子），</a:t>
            </a: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Arial" panose="020B0604020202020204" pitchFamily="34" charset="0"/>
              </a:rPr>
              <a:t>而</a:t>
            </a:r>
            <a:r>
              <a:rPr kumimoji="0"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Arial" panose="020B0604020202020204" pitchFamily="34" charset="0"/>
              </a:rPr>
              <a:t>G[V]</a:t>
            </a: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Arial" panose="020B0604020202020204" pitchFamily="34" charset="0"/>
              </a:rPr>
              <a:t>中含有回溯，所以先消除回溯得到文法</a:t>
            </a:r>
            <a:r>
              <a:rPr kumimoji="0"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Arial" panose="020B0604020202020204" pitchFamily="34" charset="0"/>
              </a:rPr>
              <a:t>G’[V]</a:t>
            </a: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Arial" panose="020B0604020202020204" pitchFamily="34" charset="0"/>
              </a:rPr>
              <a:t>：</a:t>
            </a:r>
          </a:p>
          <a:p>
            <a:pPr marL="548005" marR="0" lvl="1" indent="-273050" algn="l" defTabSz="914400" rtl="0" eaLnBrk="0" fontAlgn="base" latinLnBrk="0" hangingPunct="0">
              <a:lnSpc>
                <a:spcPct val="115000"/>
              </a:lnSpc>
              <a:spcBef>
                <a:spcPts val="500"/>
              </a:spcBef>
              <a:spcAft>
                <a:spcPct val="0"/>
              </a:spcAft>
              <a:buClr>
                <a:schemeClr val="accent2"/>
              </a:buClr>
              <a:buSzPct val="76000"/>
              <a:buFont typeface="Wingdings" panose="05000000000000000000" pitchFamily="2" charset="2"/>
              <a:buNone/>
              <a:defRPr/>
            </a:pPr>
            <a:r>
              <a:rPr kumimoji="0" lang="zh-CN" altLang="en-US" sz="2000" b="0" i="0" u="none" strike="noStrike" kern="1200" cap="none" spc="0" normalizeH="0" baseline="0" noProof="0" dirty="0">
                <a:ln>
                  <a:noFill/>
                </a:ln>
                <a:solidFill>
                  <a:schemeClr val="tx2"/>
                </a:solidFill>
                <a:effectLst/>
                <a:uLnTx/>
                <a:uFillTx/>
                <a:latin typeface="+mj-lt"/>
                <a:ea typeface="楷体_GB2312" pitchFamily="49" charset="-122"/>
                <a:cs typeface="Arial" panose="020B0604020202020204" pitchFamily="34" charset="0"/>
              </a:rPr>
              <a:t>   </a:t>
            </a:r>
            <a:r>
              <a:rPr kumimoji="0"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Arial" panose="020B0604020202020204" pitchFamily="34" charset="0"/>
              </a:rPr>
              <a:t>G’[V]</a:t>
            </a:r>
            <a:r>
              <a:rPr kumimoji="0" lang="zh-CN" altLang="en-US" sz="2000" b="0" i="0" u="none" strike="noStrike" kern="1200" cap="none" spc="0" normalizeH="0" baseline="0" noProof="0" dirty="0">
                <a:ln>
                  <a:noFill/>
                </a:ln>
                <a:solidFill>
                  <a:srgbClr val="0000CC"/>
                </a:solidFill>
                <a:effectLst/>
                <a:uLnTx/>
                <a:uFillTx/>
                <a:latin typeface="+mj-lt"/>
                <a:ea typeface="楷体_GB2312" pitchFamily="49" charset="-122"/>
                <a:cs typeface="Arial" panose="020B0604020202020204" pitchFamily="34" charset="0"/>
              </a:rPr>
              <a:t>：      </a:t>
            </a:r>
            <a:r>
              <a:rPr kumimoji="0"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Arial" panose="020B0604020202020204" pitchFamily="34" charset="0"/>
              </a:rPr>
              <a:t>V→NV’       V’→</a:t>
            </a:r>
            <a:r>
              <a:rPr kumimoji="0" lang="el-GR" altLang="zh-CN" sz="2000" b="0" i="0" u="none" strike="noStrike" kern="1200" cap="none" spc="0" normalizeH="0" baseline="0" noProof="0" dirty="0">
                <a:ln>
                  <a:noFill/>
                </a:ln>
                <a:solidFill>
                  <a:srgbClr val="0000CC"/>
                </a:solidFill>
                <a:effectLst/>
                <a:uLnTx/>
                <a:uFillTx/>
                <a:latin typeface="+mj-lt"/>
                <a:ea typeface="楷体_GB2312" pitchFamily="49" charset="-122"/>
                <a:cs typeface="Arial" panose="020B0604020202020204" pitchFamily="34" charset="0"/>
              </a:rPr>
              <a:t>ε</a:t>
            </a:r>
            <a:r>
              <a:rPr kumimoji="0"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Arial" panose="020B0604020202020204" pitchFamily="34" charset="0"/>
              </a:rPr>
              <a:t>|[E] </a:t>
            </a:r>
          </a:p>
          <a:p>
            <a:pPr marL="548005" marR="0" lvl="1" indent="-273050" algn="l" defTabSz="914400" rtl="0" eaLnBrk="0" fontAlgn="base" latinLnBrk="0" hangingPunct="0">
              <a:lnSpc>
                <a:spcPct val="115000"/>
              </a:lnSpc>
              <a:spcBef>
                <a:spcPts val="500"/>
              </a:spcBef>
              <a:spcAft>
                <a:spcPct val="0"/>
              </a:spcAft>
              <a:buClr>
                <a:schemeClr val="accent2"/>
              </a:buClr>
              <a:buSzPct val="76000"/>
              <a:buFont typeface="Wingdings" panose="05000000000000000000" pitchFamily="2" charset="2"/>
              <a:buNone/>
              <a:defRPr/>
            </a:pPr>
            <a:r>
              <a:rPr kumimoji="0"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Arial" panose="020B0604020202020204" pitchFamily="34" charset="0"/>
              </a:rPr>
              <a:t>           	E→VE’       E’→</a:t>
            </a:r>
            <a:r>
              <a:rPr kumimoji="0" lang="el-GR" altLang="zh-CN" sz="2000" b="0" i="0" u="none" strike="noStrike" kern="1200" cap="none" spc="0" normalizeH="0" baseline="0" noProof="0" dirty="0">
                <a:ln>
                  <a:noFill/>
                </a:ln>
                <a:solidFill>
                  <a:srgbClr val="0000CC"/>
                </a:solidFill>
                <a:effectLst/>
                <a:uLnTx/>
                <a:uFillTx/>
                <a:latin typeface="+mj-lt"/>
                <a:ea typeface="楷体_GB2312" pitchFamily="49" charset="-122"/>
                <a:cs typeface="Arial" panose="020B0604020202020204" pitchFamily="34" charset="0"/>
              </a:rPr>
              <a:t>ε</a:t>
            </a:r>
            <a:r>
              <a:rPr kumimoji="0"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Arial" panose="020B0604020202020204" pitchFamily="34" charset="0"/>
              </a:rPr>
              <a:t>|+E</a:t>
            </a:r>
          </a:p>
          <a:p>
            <a:pPr marL="548005" marR="0" lvl="1" indent="-273050" algn="l" defTabSz="914400" rtl="0" eaLnBrk="0" fontAlgn="base" latinLnBrk="0" hangingPunct="0">
              <a:lnSpc>
                <a:spcPct val="115000"/>
              </a:lnSpc>
              <a:spcBef>
                <a:spcPts val="500"/>
              </a:spcBef>
              <a:spcAft>
                <a:spcPct val="0"/>
              </a:spcAft>
              <a:buClr>
                <a:schemeClr val="accent2"/>
              </a:buClr>
              <a:buSzPct val="76000"/>
              <a:buFont typeface="Wingdings" panose="05000000000000000000" pitchFamily="2" charset="2"/>
              <a:buNone/>
              <a:defRPr/>
            </a:pPr>
            <a:r>
              <a:rPr kumimoji="0"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Arial" panose="020B0604020202020204" pitchFamily="34" charset="0"/>
              </a:rPr>
              <a:t>                   </a:t>
            </a:r>
            <a:r>
              <a:rPr kumimoji="0" lang="en-US" altLang="zh-CN" sz="2000" b="0" i="0" u="none" strike="noStrike" kern="1200" cap="none" spc="0" normalizeH="0" baseline="0" noProof="0" dirty="0" err="1">
                <a:ln>
                  <a:noFill/>
                </a:ln>
                <a:solidFill>
                  <a:srgbClr val="0000CC"/>
                </a:solidFill>
                <a:effectLst/>
                <a:uLnTx/>
                <a:uFillTx/>
                <a:latin typeface="+mj-lt"/>
                <a:ea typeface="楷体_GB2312" pitchFamily="49" charset="-122"/>
                <a:cs typeface="Arial" panose="020B0604020202020204" pitchFamily="34" charset="0"/>
              </a:rPr>
              <a:t>N→i</a:t>
            </a:r>
            <a:endParaRPr kumimoji="0"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Arial" panose="020B0604020202020204" pitchFamily="34" charset="0"/>
            </a:endParaRPr>
          </a:p>
          <a:p>
            <a:pPr marL="548005" marR="0" lvl="1" indent="-273050" algn="l" defTabSz="914400" rtl="0" eaLnBrk="0" fontAlgn="base" latinLnBrk="0" hangingPunct="0">
              <a:lnSpc>
                <a:spcPct val="115000"/>
              </a:lnSpc>
              <a:spcBef>
                <a:spcPts val="500"/>
              </a:spcBef>
              <a:spcAft>
                <a:spcPct val="0"/>
              </a:spcAft>
              <a:buClr>
                <a:schemeClr val="accent2"/>
              </a:buClr>
              <a:buSzPct val="76000"/>
              <a:buFont typeface="Wingdings 3" panose="05040102010807070707" pitchFamily="18" charset="2"/>
              <a:buChar char=""/>
              <a:defRPr/>
            </a:pPr>
            <a:r>
              <a:rPr kumimoji="0" lang="zh-CN" altLang="en-US" sz="2000" b="0" i="0" u="none" strike="noStrike" kern="1200" cap="none" spc="0" normalizeH="0" baseline="0" noProof="0" dirty="0">
                <a:ln>
                  <a:noFill/>
                </a:ln>
                <a:solidFill>
                  <a:srgbClr val="0000CC"/>
                </a:solidFill>
                <a:effectLst/>
                <a:uLnTx/>
                <a:uFillTx/>
                <a:latin typeface="+mj-lt"/>
                <a:ea typeface="楷体_GB2312" pitchFamily="49" charset="-122"/>
                <a:cs typeface="Arial" panose="020B0604020202020204" pitchFamily="34" charset="0"/>
              </a:rPr>
              <a:t>由</a:t>
            </a:r>
            <a:r>
              <a:rPr kumimoji="0"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Arial" panose="020B0604020202020204" pitchFamily="34" charset="0"/>
              </a:rPr>
              <a:t>LL(1)</a:t>
            </a:r>
            <a:r>
              <a:rPr kumimoji="0" lang="zh-CN" altLang="en-US" sz="2000" b="0" i="0" u="none" strike="noStrike" kern="1200" cap="none" spc="0" normalizeH="0" baseline="0" noProof="0" dirty="0">
                <a:ln>
                  <a:noFill/>
                </a:ln>
                <a:solidFill>
                  <a:srgbClr val="0000CC"/>
                </a:solidFill>
                <a:effectLst/>
                <a:uLnTx/>
                <a:uFillTx/>
                <a:latin typeface="+mj-lt"/>
                <a:ea typeface="楷体_GB2312" pitchFamily="49" charset="-122"/>
                <a:cs typeface="Arial" panose="020B0604020202020204" pitchFamily="34" charset="0"/>
              </a:rPr>
              <a:t>文法的充要条件可证</a:t>
            </a:r>
          </a:p>
          <a:p>
            <a:pPr marL="822325" marR="0" lvl="2" indent="-228600" algn="l" defTabSz="914400" rtl="0" eaLnBrk="0" fontAlgn="base" latinLnBrk="0" hangingPunct="0">
              <a:lnSpc>
                <a:spcPct val="115000"/>
              </a:lnSpc>
              <a:spcBef>
                <a:spcPts val="500"/>
              </a:spcBef>
              <a:spcAft>
                <a:spcPct val="0"/>
              </a:spcAft>
              <a:buClr>
                <a:srgbClr val="BCBCBC"/>
              </a:buClr>
              <a:buSzPct val="76000"/>
              <a:buFont typeface="Wingdings 3" panose="05040102010807070707" pitchFamily="18" charset="2"/>
              <a:buChar char=""/>
              <a:defRPr/>
            </a:pPr>
            <a:r>
              <a:rPr kumimoji="0"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Arial" panose="020B0604020202020204" pitchFamily="34" charset="0"/>
              </a:rPr>
              <a:t>G’[V]</a:t>
            </a:r>
            <a:r>
              <a:rPr kumimoji="0" lang="zh-CN" altLang="en-US" sz="2000" b="0" i="0" u="none" strike="noStrike" kern="1200" cap="none" spc="0" normalizeH="0" baseline="0" noProof="0" dirty="0">
                <a:ln>
                  <a:noFill/>
                </a:ln>
                <a:solidFill>
                  <a:srgbClr val="0000CC"/>
                </a:solidFill>
                <a:effectLst/>
                <a:uLnTx/>
                <a:uFillTx/>
                <a:latin typeface="+mj-lt"/>
                <a:ea typeface="楷体_GB2312" pitchFamily="49" charset="-122"/>
                <a:cs typeface="Arial" panose="020B0604020202020204" pitchFamily="34" charset="0"/>
              </a:rPr>
              <a:t>是</a:t>
            </a:r>
            <a:r>
              <a:rPr kumimoji="0"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Arial" panose="020B0604020202020204" pitchFamily="34" charset="0"/>
              </a:rPr>
              <a:t>LL(1)</a:t>
            </a:r>
            <a:r>
              <a:rPr kumimoji="0" lang="zh-CN" altLang="en-US" sz="2000" b="0" i="0" u="none" strike="noStrike" kern="1200" cap="none" spc="0" normalizeH="0" baseline="0" noProof="0" dirty="0">
                <a:ln>
                  <a:noFill/>
                </a:ln>
                <a:solidFill>
                  <a:srgbClr val="0000CC"/>
                </a:solidFill>
                <a:effectLst/>
                <a:uLnTx/>
                <a:uFillTx/>
                <a:latin typeface="+mj-lt"/>
                <a:ea typeface="楷体_GB2312" pitchFamily="49" charset="-122"/>
                <a:cs typeface="Arial" panose="020B0604020202020204" pitchFamily="34" charset="0"/>
              </a:rPr>
              <a:t>文法</a:t>
            </a:r>
            <a:endParaRPr kumimoji="0" lang="zh-CN" altLang="el-GR" sz="2000" b="0" i="0" u="none" strike="noStrike" kern="1200" cap="none" spc="0" normalizeH="0" baseline="0" noProof="0" dirty="0">
              <a:ln>
                <a:noFill/>
              </a:ln>
              <a:solidFill>
                <a:srgbClr val="0000CC"/>
              </a:solidFill>
              <a:effectLst/>
              <a:uLnTx/>
              <a:uFillTx/>
              <a:latin typeface="+mj-lt"/>
              <a:ea typeface="楷体_GB2312" pitchFamily="49" charset="-122"/>
              <a:cs typeface="Arial" panose="020B0604020202020204" pitchFamily="34" charset="0"/>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79876"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2024/4/6</a:t>
            </a:fld>
            <a:endParaRPr lang="zh-TW" altLang="en-US" sz="1400" dirty="0">
              <a:solidFill>
                <a:schemeClr val="tx2"/>
              </a:solidFill>
            </a:endParaRPr>
          </a:p>
        </p:txBody>
      </p:sp>
      <p:sp>
        <p:nvSpPr>
          <p:cNvPr id="79877"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77</a:t>
            </a:fld>
            <a:endParaRPr lang="zh-TW" altLang="en-US" sz="1400" dirty="0">
              <a:solidFill>
                <a:schemeClr val="tx2"/>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Exercise</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rgbClr val="00823B"/>
                </a:solidFill>
                <a:effectLst/>
                <a:uLnTx/>
                <a:uFillTx/>
                <a:latin typeface="+mj-lt"/>
                <a:ea typeface="楷体_GB2312" pitchFamily="49" charset="-122"/>
                <a:cs typeface="+mn-cs"/>
              </a:rPr>
              <a:t>例</a:t>
            </a:r>
            <a:r>
              <a:rPr kumimoji="0" lang="en-US" altLang="zh-CN" sz="2400" b="0" i="0" u="none" strike="noStrike" kern="1200" cap="none" spc="0" normalizeH="0" baseline="0" noProof="0" dirty="0">
                <a:ln>
                  <a:noFill/>
                </a:ln>
                <a:solidFill>
                  <a:srgbClr val="00823B"/>
                </a:solidFill>
                <a:effectLst/>
                <a:uLnTx/>
                <a:uFillTx/>
                <a:latin typeface="+mj-lt"/>
                <a:ea typeface="楷体_GB2312" pitchFamily="49" charset="-122"/>
                <a:cs typeface="+mn-cs"/>
              </a:rPr>
              <a:t>17 </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文法</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G[s]:     </a:t>
            </a: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en-US" altLang="zh-CN" sz="2400" b="1" i="0" u="none" strike="noStrike" kern="1200" cap="none" spc="0" normalizeH="0" baseline="0" noProof="0" dirty="0">
                <a:ln>
                  <a:noFill/>
                </a:ln>
                <a:solidFill>
                  <a:srgbClr val="F78507"/>
                </a:solidFill>
                <a:effectLst/>
                <a:uLnTx/>
                <a:uFillTx/>
                <a:latin typeface="+mj-lt"/>
                <a:ea typeface="楷体_GB2312" pitchFamily="49" charset="-122"/>
                <a:cs typeface="+mn-cs"/>
              </a:rPr>
              <a:t>S→BA</a:t>
            </a: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0" lang="en-US" altLang="zh-CN" sz="2400" b="1" i="0" u="none" strike="noStrike" kern="1200" cap="none" spc="0" normalizeH="0" baseline="0" noProof="0" dirty="0">
                <a:ln>
                  <a:noFill/>
                </a:ln>
                <a:solidFill>
                  <a:srgbClr val="F78507"/>
                </a:solidFill>
                <a:effectLst/>
                <a:uLnTx/>
                <a:uFillTx/>
                <a:latin typeface="+mj-lt"/>
                <a:ea typeface="楷体_GB2312" pitchFamily="49" charset="-122"/>
                <a:cs typeface="+mn-cs"/>
              </a:rPr>
              <a:t>       	</a:t>
            </a:r>
            <a:r>
              <a:rPr kumimoji="0" lang="en-US" altLang="zh-CN" sz="2400" b="1" i="0" u="none" strike="noStrike" kern="1200" cap="none" spc="0" normalizeH="0" baseline="0" noProof="0" dirty="0" err="1">
                <a:ln>
                  <a:noFill/>
                </a:ln>
                <a:solidFill>
                  <a:srgbClr val="F78507"/>
                </a:solidFill>
                <a:effectLst/>
                <a:uLnTx/>
                <a:uFillTx/>
                <a:latin typeface="+mj-lt"/>
                <a:ea typeface="楷体_GB2312" pitchFamily="49" charset="-122"/>
                <a:cs typeface="+mn-cs"/>
              </a:rPr>
              <a:t>A→BS|d</a:t>
            </a:r>
            <a:endParaRPr kumimoji="0" lang="en-US" altLang="zh-CN" sz="2400" b="1" i="0" u="none" strike="noStrike" kern="1200" cap="none" spc="0" normalizeH="0" baseline="0" noProof="0" dirty="0">
              <a:ln>
                <a:noFill/>
              </a:ln>
              <a:solidFill>
                <a:srgbClr val="F78507"/>
              </a:solidFill>
              <a:effectLst/>
              <a:uLnTx/>
              <a:uFillTx/>
              <a:latin typeface="+mj-lt"/>
              <a:ea typeface="楷体_GB2312" pitchFamily="49" charset="-122"/>
              <a:cs typeface="+mn-cs"/>
            </a:endParaRP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0" lang="en-US" altLang="zh-CN" sz="2400" b="1" i="0" u="none" strike="noStrike" kern="1200" cap="none" spc="0" normalizeH="0" baseline="0" noProof="0" dirty="0">
                <a:ln>
                  <a:noFill/>
                </a:ln>
                <a:solidFill>
                  <a:srgbClr val="F78507"/>
                </a:solidFill>
                <a:effectLst/>
                <a:uLnTx/>
                <a:uFillTx/>
                <a:latin typeface="+mj-lt"/>
                <a:ea typeface="楷体_GB2312" pitchFamily="49" charset="-122"/>
                <a:cs typeface="+mn-cs"/>
              </a:rPr>
              <a:t>	</a:t>
            </a:r>
            <a:r>
              <a:rPr kumimoji="0" lang="en-US" altLang="zh-CN" sz="2400" b="1" i="0" u="none" strike="noStrike" kern="1200" cap="none" spc="0" normalizeH="0" baseline="0" noProof="0" dirty="0" err="1">
                <a:ln>
                  <a:noFill/>
                </a:ln>
                <a:solidFill>
                  <a:srgbClr val="F78507"/>
                </a:solidFill>
                <a:effectLst/>
                <a:uLnTx/>
                <a:uFillTx/>
                <a:latin typeface="+mj-lt"/>
                <a:ea typeface="楷体_GB2312" pitchFamily="49" charset="-122"/>
                <a:cs typeface="+mn-cs"/>
              </a:rPr>
              <a:t>B→aA|bS|c</a:t>
            </a:r>
            <a:endParaRPr kumimoji="0" lang="en-US" altLang="zh-CN" sz="2400" b="1" i="0" u="none" strike="noStrike" kern="1200" cap="none" spc="0" normalizeH="0" baseline="0" noProof="0" dirty="0">
              <a:ln>
                <a:noFill/>
              </a:ln>
              <a:solidFill>
                <a:srgbClr val="F78507"/>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endPar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证明文法</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G</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是</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LL(1)</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文法</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构造</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LL(1)</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分析表</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写出句子</a:t>
            </a:r>
            <a:r>
              <a:rPr kumimoji="0" lang="en-US" altLang="zh-CN" sz="2400" b="0" i="0" u="none" strike="noStrike" kern="1200" cap="none" spc="0" normalizeH="0" baseline="0" noProof="0" dirty="0" err="1">
                <a:ln>
                  <a:noFill/>
                </a:ln>
                <a:solidFill>
                  <a:schemeClr val="tx1"/>
                </a:solidFill>
                <a:effectLst/>
                <a:uLnTx/>
                <a:uFillTx/>
                <a:latin typeface="+mj-lt"/>
                <a:ea typeface="楷体_GB2312" pitchFamily="49" charset="-122"/>
                <a:cs typeface="+mn-cs"/>
              </a:rPr>
              <a:t>adccd</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的分析过程</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80900"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2024/4/6</a:t>
            </a:fld>
            <a:endParaRPr lang="zh-TW" altLang="en-US" sz="1400" dirty="0">
              <a:solidFill>
                <a:schemeClr val="tx2"/>
              </a:solidFill>
            </a:endParaRPr>
          </a:p>
        </p:txBody>
      </p:sp>
      <p:sp>
        <p:nvSpPr>
          <p:cNvPr id="80901"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78</a:t>
            </a:fld>
            <a:endParaRPr lang="zh-TW" altLang="en-US" sz="1400" dirty="0">
              <a:solidFill>
                <a:schemeClr val="tx2"/>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Exercise</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对于文法</a:t>
            </a:r>
            <a:r>
              <a:rPr kumimoji="0"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G[s]:   </a:t>
            </a:r>
            <a:r>
              <a:rPr kumimoji="0"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rPr>
              <a:t>S→BA      </a:t>
            </a:r>
            <a:r>
              <a:rPr kumimoji="0" lang="en-US" altLang="zh-CN" sz="2000" b="0" i="0" u="none" strike="noStrike" kern="1200" cap="none" spc="0" normalizeH="0" baseline="0" noProof="0" dirty="0" err="1">
                <a:ln>
                  <a:noFill/>
                </a:ln>
                <a:solidFill>
                  <a:srgbClr val="0000CC"/>
                </a:solidFill>
                <a:effectLst/>
                <a:uLnTx/>
                <a:uFillTx/>
                <a:latin typeface="+mj-lt"/>
                <a:ea typeface="楷体_GB2312" pitchFamily="49" charset="-122"/>
                <a:cs typeface="+mn-cs"/>
              </a:rPr>
              <a:t>A→BS|d</a:t>
            </a:r>
            <a:r>
              <a:rPr kumimoji="0"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rPr>
              <a:t>     </a:t>
            </a:r>
            <a:r>
              <a:rPr kumimoji="0" lang="en-US" altLang="zh-CN" sz="2000" b="0" i="0" u="none" strike="noStrike" kern="1200" cap="none" spc="0" normalizeH="0" baseline="0" noProof="0" dirty="0" err="1">
                <a:ln>
                  <a:noFill/>
                </a:ln>
                <a:solidFill>
                  <a:srgbClr val="0000CC"/>
                </a:solidFill>
                <a:effectLst/>
                <a:uLnTx/>
                <a:uFillTx/>
                <a:latin typeface="+mj-lt"/>
                <a:ea typeface="楷体_GB2312" pitchFamily="49" charset="-122"/>
                <a:cs typeface="+mn-cs"/>
              </a:rPr>
              <a:t>B→aA|bS|c</a:t>
            </a:r>
            <a:endParaRPr kumimoji="0"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FIRST</a:t>
            </a: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集</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rPr>
              <a:t>FIRST(B)={a, b, c}; FIRST(A)={a, b, c, d};FIRST(S)={a, b, c}</a:t>
            </a:r>
            <a:endParaRPr kumimoji="0" lang="zh-CN" altLang="en-US" sz="2000" b="0" i="0" u="none" strike="noStrike" kern="1200" cap="none" spc="0" normalizeH="0" baseline="0" noProof="0" dirty="0">
              <a:ln>
                <a:noFill/>
              </a:ln>
              <a:solidFill>
                <a:srgbClr val="0000CC"/>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FOLLOW</a:t>
            </a: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集</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000" b="0" i="0" u="none" strike="noStrike" kern="1200" cap="none" spc="0" normalizeH="0" baseline="0" noProof="0" dirty="0">
                <a:ln>
                  <a:noFill/>
                </a:ln>
                <a:solidFill>
                  <a:schemeClr val="tx2"/>
                </a:solidFill>
                <a:effectLst/>
                <a:uLnTx/>
                <a:uFillTx/>
                <a:latin typeface="+mj-lt"/>
                <a:ea typeface="楷体_GB2312" pitchFamily="49" charset="-122"/>
                <a:cs typeface="+mn-cs"/>
              </a:rPr>
              <a:t> </a:t>
            </a:r>
            <a:r>
              <a:rPr kumimoji="0"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rPr>
              <a:t>FOLLOW(S)={#}</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000" b="0" i="0" u="none" strike="noStrike" kern="1200" cap="none" spc="0" normalizeH="0" baseline="0" noProof="0" dirty="0">
                <a:ln>
                  <a:noFill/>
                </a:ln>
                <a:solidFill>
                  <a:schemeClr val="tx2"/>
                </a:solidFill>
                <a:effectLst/>
                <a:uLnTx/>
                <a:uFillTx/>
                <a:latin typeface="+mj-lt"/>
                <a:ea typeface="楷体_GB2312" pitchFamily="49" charset="-122"/>
                <a:cs typeface="+mn-cs"/>
              </a:rPr>
              <a:t>对</a:t>
            </a:r>
            <a:r>
              <a:rPr kumimoji="0"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rPr>
              <a:t>S→BA</a:t>
            </a:r>
            <a:r>
              <a:rPr kumimoji="0" lang="zh-CN" altLang="en-US" sz="2000" b="0" i="0" u="none" strike="noStrike" kern="1200" cap="none" spc="0" normalizeH="0" baseline="0" noProof="0" dirty="0">
                <a:ln>
                  <a:noFill/>
                </a:ln>
                <a:solidFill>
                  <a:schemeClr val="tx2"/>
                </a:solidFill>
                <a:effectLst/>
                <a:uLnTx/>
                <a:uFillTx/>
                <a:latin typeface="+mj-lt"/>
                <a:ea typeface="楷体_GB2312" pitchFamily="49" charset="-122"/>
                <a:cs typeface="+mn-cs"/>
              </a:rPr>
              <a:t>有</a:t>
            </a:r>
          </a:p>
          <a:p>
            <a:pPr marL="822325" marR="0" lvl="2" indent="-228600" algn="l" defTabSz="914400" rtl="0" eaLnBrk="0" fontAlgn="base" latinLnBrk="0" hangingPunct="0">
              <a:lnSpc>
                <a:spcPct val="100000"/>
              </a:lnSpc>
              <a:spcBef>
                <a:spcPts val="500"/>
              </a:spcBef>
              <a:spcAft>
                <a:spcPct val="0"/>
              </a:spcAft>
              <a:buClr>
                <a:srgbClr val="BCBCBC"/>
              </a:buClr>
              <a:buSzPct val="76000"/>
              <a:buFont typeface="Wingdings 3" panose="05040102010807070707" pitchFamily="18" charset="2"/>
              <a:buChar char=""/>
              <a:defRPr/>
            </a:pP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FIRST(A)\{</a:t>
            </a:r>
            <a:r>
              <a:rPr kumimoji="0" lang="el-GR"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ε</a:t>
            </a:r>
            <a:r>
              <a:rPr kumimoji="0"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加入</a:t>
            </a:r>
            <a:r>
              <a:rPr kumimoji="0"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FOLLOW(B)</a:t>
            </a: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，即</a:t>
            </a:r>
            <a:r>
              <a:rPr kumimoji="0"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rPr>
              <a:t>FOLLOW(B)={a, b, c, d }</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000" b="0" i="0" u="none" strike="noStrike" kern="1200" cap="none" spc="0" normalizeH="0" baseline="0" noProof="0" dirty="0">
                <a:ln>
                  <a:noFill/>
                </a:ln>
                <a:solidFill>
                  <a:schemeClr val="tx2"/>
                </a:solidFill>
                <a:effectLst/>
                <a:uLnTx/>
                <a:uFillTx/>
                <a:latin typeface="+mj-lt"/>
                <a:ea typeface="楷体_GB2312" pitchFamily="49" charset="-122"/>
                <a:cs typeface="+mn-cs"/>
              </a:rPr>
              <a:t>对</a:t>
            </a:r>
            <a:r>
              <a:rPr kumimoji="0"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rPr>
              <a:t>A→BS</a:t>
            </a:r>
            <a:r>
              <a:rPr kumimoji="0" lang="zh-CN" altLang="en-US" sz="2000" b="0" i="0" u="none" strike="noStrike" kern="1200" cap="none" spc="0" normalizeH="0" baseline="0" noProof="0" dirty="0">
                <a:ln>
                  <a:noFill/>
                </a:ln>
                <a:solidFill>
                  <a:schemeClr val="tx2"/>
                </a:solidFill>
                <a:effectLst/>
                <a:uLnTx/>
                <a:uFillTx/>
                <a:latin typeface="+mj-lt"/>
                <a:ea typeface="楷体_GB2312" pitchFamily="49" charset="-122"/>
                <a:cs typeface="+mn-cs"/>
              </a:rPr>
              <a:t>有</a:t>
            </a:r>
          </a:p>
          <a:p>
            <a:pPr marL="822325" marR="0" lvl="2" indent="-228600" algn="l" defTabSz="914400" rtl="0" eaLnBrk="0" fontAlgn="base" latinLnBrk="0" hangingPunct="0">
              <a:lnSpc>
                <a:spcPct val="100000"/>
              </a:lnSpc>
              <a:spcBef>
                <a:spcPts val="500"/>
              </a:spcBef>
              <a:spcAft>
                <a:spcPct val="0"/>
              </a:spcAft>
              <a:buClr>
                <a:srgbClr val="BCBCBC"/>
              </a:buClr>
              <a:buSzPct val="76000"/>
              <a:buFont typeface="Wingdings 3" panose="05040102010807070707" pitchFamily="18" charset="2"/>
              <a:buChar char=""/>
              <a:defRPr/>
            </a:pPr>
            <a:r>
              <a:rPr kumimoji="0"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FIRST(S)\{</a:t>
            </a:r>
            <a:r>
              <a:rPr kumimoji="0" lang="el-GR"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ε</a:t>
            </a:r>
            <a:r>
              <a:rPr kumimoji="0"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加入</a:t>
            </a:r>
            <a:r>
              <a:rPr kumimoji="0"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FOLLOW(B)</a:t>
            </a: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，即</a:t>
            </a:r>
            <a:r>
              <a:rPr kumimoji="0"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rPr>
              <a:t>FOLLOW(B)={a, b, c, d }</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000" b="0" i="0" u="none" strike="noStrike" kern="1200" cap="none" spc="0" normalizeH="0" baseline="0" noProof="0" dirty="0">
                <a:ln>
                  <a:noFill/>
                </a:ln>
                <a:solidFill>
                  <a:schemeClr val="tx2"/>
                </a:solidFill>
                <a:effectLst/>
                <a:uLnTx/>
                <a:uFillTx/>
                <a:latin typeface="+mj-lt"/>
                <a:ea typeface="楷体_GB2312" pitchFamily="49" charset="-122"/>
                <a:cs typeface="+mn-cs"/>
              </a:rPr>
              <a:t>对</a:t>
            </a:r>
            <a:r>
              <a:rPr kumimoji="0" lang="en-US" altLang="zh-CN" sz="2000" b="0" i="0" u="none" strike="noStrike" kern="1200" cap="none" spc="0" normalizeH="0" baseline="0" noProof="0" dirty="0" err="1">
                <a:ln>
                  <a:noFill/>
                </a:ln>
                <a:solidFill>
                  <a:srgbClr val="0000CC"/>
                </a:solidFill>
                <a:effectLst/>
                <a:uLnTx/>
                <a:uFillTx/>
                <a:latin typeface="+mj-lt"/>
                <a:ea typeface="楷体_GB2312" pitchFamily="49" charset="-122"/>
                <a:cs typeface="+mn-cs"/>
              </a:rPr>
              <a:t>B→aA</a:t>
            </a:r>
            <a:r>
              <a:rPr kumimoji="0" lang="zh-CN" altLang="en-US" sz="2000" b="0" i="0" u="none" strike="noStrike" kern="1200" cap="none" spc="0" normalizeH="0" baseline="0" noProof="0" dirty="0">
                <a:ln>
                  <a:noFill/>
                </a:ln>
                <a:solidFill>
                  <a:schemeClr val="tx2"/>
                </a:solidFill>
                <a:effectLst/>
                <a:uLnTx/>
                <a:uFillTx/>
                <a:latin typeface="+mj-lt"/>
                <a:ea typeface="楷体_GB2312" pitchFamily="49" charset="-122"/>
                <a:cs typeface="+mn-cs"/>
              </a:rPr>
              <a:t>有</a:t>
            </a:r>
          </a:p>
          <a:p>
            <a:pPr marL="822325" marR="0" lvl="2" indent="-228600" algn="l" defTabSz="914400" rtl="0" eaLnBrk="0" fontAlgn="base" latinLnBrk="0" hangingPunct="0">
              <a:lnSpc>
                <a:spcPct val="100000"/>
              </a:lnSpc>
              <a:spcBef>
                <a:spcPts val="500"/>
              </a:spcBef>
              <a:spcAft>
                <a:spcPct val="0"/>
              </a:spcAft>
              <a:buClr>
                <a:srgbClr val="BCBCBC"/>
              </a:buClr>
              <a:buSzPct val="76000"/>
              <a:buFont typeface="Wingdings 3" panose="05040102010807070707" pitchFamily="18" charset="2"/>
              <a:buChar char=""/>
              <a:defRPr/>
            </a:pPr>
            <a:r>
              <a:rPr kumimoji="0"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FOLLOW(B)</a:t>
            </a: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加入</a:t>
            </a:r>
            <a:r>
              <a:rPr kumimoji="0"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FOLLOW(A)</a:t>
            </a: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，即</a:t>
            </a:r>
            <a:r>
              <a:rPr kumimoji="0"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rPr>
              <a:t>FOLLOW(A)={a, b, c, d }</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000" b="0" i="0" u="none" strike="noStrike" kern="1200" cap="none" spc="0" normalizeH="0" baseline="0" noProof="0" dirty="0">
                <a:ln>
                  <a:noFill/>
                </a:ln>
                <a:solidFill>
                  <a:schemeClr val="tx2"/>
                </a:solidFill>
                <a:effectLst/>
                <a:uLnTx/>
                <a:uFillTx/>
                <a:latin typeface="+mj-lt"/>
                <a:ea typeface="楷体_GB2312" pitchFamily="49" charset="-122"/>
                <a:cs typeface="+mn-cs"/>
              </a:rPr>
              <a:t>对</a:t>
            </a:r>
            <a:r>
              <a:rPr kumimoji="0" lang="en-US" altLang="zh-CN" sz="2000" b="0" i="0" u="none" strike="noStrike" kern="1200" cap="none" spc="0" normalizeH="0" baseline="0" noProof="0" dirty="0" err="1">
                <a:ln>
                  <a:noFill/>
                </a:ln>
                <a:solidFill>
                  <a:srgbClr val="0000CC"/>
                </a:solidFill>
                <a:effectLst/>
                <a:uLnTx/>
                <a:uFillTx/>
                <a:latin typeface="+mj-lt"/>
                <a:ea typeface="楷体_GB2312" pitchFamily="49" charset="-122"/>
                <a:cs typeface="+mn-cs"/>
              </a:rPr>
              <a:t>B→bS</a:t>
            </a:r>
            <a:r>
              <a:rPr kumimoji="0" lang="zh-CN" altLang="en-US" sz="2000" b="0" i="0" u="none" strike="noStrike" kern="1200" cap="none" spc="0" normalizeH="0" baseline="0" noProof="0" dirty="0">
                <a:ln>
                  <a:noFill/>
                </a:ln>
                <a:solidFill>
                  <a:schemeClr val="tx2"/>
                </a:solidFill>
                <a:effectLst/>
                <a:uLnTx/>
                <a:uFillTx/>
                <a:latin typeface="+mj-lt"/>
                <a:ea typeface="楷体_GB2312" pitchFamily="49" charset="-122"/>
                <a:cs typeface="+mn-cs"/>
              </a:rPr>
              <a:t>有</a:t>
            </a:r>
          </a:p>
          <a:p>
            <a:pPr marL="822325" marR="0" lvl="2" indent="-228600" algn="l" defTabSz="914400" rtl="0" eaLnBrk="0" fontAlgn="base" latinLnBrk="0" hangingPunct="0">
              <a:lnSpc>
                <a:spcPct val="100000"/>
              </a:lnSpc>
              <a:spcBef>
                <a:spcPts val="500"/>
              </a:spcBef>
              <a:spcAft>
                <a:spcPct val="0"/>
              </a:spcAft>
              <a:buClr>
                <a:srgbClr val="BCBCBC"/>
              </a:buClr>
              <a:buSzPct val="76000"/>
              <a:buFont typeface="Wingdings 3" panose="05040102010807070707" pitchFamily="18" charset="2"/>
              <a:buChar char=""/>
              <a:defRPr/>
            </a:pPr>
            <a:r>
              <a:rPr kumimoji="0"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FOLLOW(B)</a:t>
            </a: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加入</a:t>
            </a:r>
            <a:r>
              <a:rPr kumimoji="0"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FOLLOW(S)</a:t>
            </a: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，即</a:t>
            </a:r>
            <a:r>
              <a:rPr kumimoji="0" lang="en-US" altLang="zh-CN" sz="2000" b="0" i="0" u="none" strike="noStrike" kern="1200" cap="none" spc="0" normalizeH="0" baseline="0" noProof="0" dirty="0">
                <a:ln>
                  <a:noFill/>
                </a:ln>
                <a:solidFill>
                  <a:srgbClr val="0000CC"/>
                </a:solidFill>
                <a:effectLst/>
                <a:uLnTx/>
                <a:uFillTx/>
                <a:latin typeface="+mj-lt"/>
                <a:ea typeface="楷体_GB2312" pitchFamily="49" charset="-122"/>
                <a:cs typeface="+mn-cs"/>
              </a:rPr>
              <a:t>FOLLOW(S)={#, a, b, c, d }</a:t>
            </a:r>
            <a:endParaRPr kumimoji="0" lang="en-US" altLang="zh-CN" sz="2000" b="0" i="0" u="none" strike="noStrike" kern="1200" cap="none" spc="0" normalizeH="0" baseline="0" noProof="0" dirty="0">
              <a:ln>
                <a:noFill/>
              </a:ln>
              <a:solidFill>
                <a:schemeClr val="tx2"/>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81924"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2024/4/6</a:t>
            </a:fld>
            <a:endParaRPr lang="zh-TW" altLang="en-US" sz="1400" dirty="0">
              <a:solidFill>
                <a:schemeClr val="tx2"/>
              </a:solidFill>
            </a:endParaRPr>
          </a:p>
        </p:txBody>
      </p:sp>
      <p:sp>
        <p:nvSpPr>
          <p:cNvPr id="81925"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79</a:t>
            </a:fld>
            <a:endParaRPr lang="zh-TW" altLang="en-US" sz="1400" dirty="0">
              <a:solidFill>
                <a:schemeClr val="tx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Backtracking</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rgbClr val="00823B"/>
                </a:solidFill>
                <a:effectLst/>
                <a:uLnTx/>
                <a:uFillTx/>
                <a:latin typeface="+mj-lt"/>
                <a:ea typeface="楷体_GB2312" pitchFamily="49" charset="-122"/>
                <a:cs typeface="+mn-cs"/>
              </a:rPr>
              <a:t>例</a:t>
            </a:r>
            <a:r>
              <a:rPr kumimoji="0" lang="en-US" altLang="zh-CN" sz="2400" b="0" i="0" u="none" strike="noStrike" kern="1200" cap="none" spc="0" normalizeH="0" baseline="0" noProof="0" dirty="0">
                <a:ln>
                  <a:noFill/>
                </a:ln>
                <a:solidFill>
                  <a:srgbClr val="00823B"/>
                </a:solidFill>
                <a:effectLst/>
                <a:uLnTx/>
                <a:uFillTx/>
                <a:latin typeface="+mj-lt"/>
                <a:ea typeface="楷体_GB2312" pitchFamily="49" charset="-122"/>
                <a:cs typeface="+mn-cs"/>
              </a:rPr>
              <a:t>3</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假定有文法</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panose="05000000000000000000" pitchFamily="2" charset="2"/>
              <a:buNone/>
              <a:defRPr/>
            </a:pP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(1) </a:t>
            </a:r>
            <a:r>
              <a:rPr kumimoji="0" lang="en-US" altLang="zh-CN" sz="2400" b="0" i="0" u="none" strike="noStrike" kern="1200" cap="none" spc="0" normalizeH="0" baseline="0" noProof="0" dirty="0" err="1">
                <a:ln>
                  <a:noFill/>
                </a:ln>
                <a:solidFill>
                  <a:srgbClr val="0000CC"/>
                </a:solidFill>
                <a:effectLst/>
                <a:uLnTx/>
                <a:uFillTx/>
                <a:latin typeface="+mj-lt"/>
                <a:ea typeface="楷体_GB2312" pitchFamily="49" charset="-122"/>
                <a:cs typeface="+mn-cs"/>
              </a:rPr>
              <a:t>S→xAy</a:t>
            </a:r>
            <a:endParaRPr kumimoji="0" lang="en-US" altLang="zh-CN" sz="2400" b="0" i="0" u="none" strike="noStrike" kern="1200" cap="none" spc="0" normalizeH="0" baseline="0" noProof="0" dirty="0">
              <a:ln>
                <a:noFill/>
              </a:ln>
              <a:solidFill>
                <a:srgbClr val="0000CC"/>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panose="05000000000000000000" pitchFamily="2" charset="2"/>
              <a:buNone/>
              <a:defRPr/>
            </a:pP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(2) </a:t>
            </a:r>
            <a:r>
              <a:rPr kumimoji="0" lang="en-US" altLang="zh-CN" sz="2400" b="0" i="0" u="none" strike="noStrike" kern="1200" cap="none" spc="0" normalizeH="0" baseline="0" noProof="0" dirty="0">
                <a:ln>
                  <a:noFill/>
                </a:ln>
                <a:solidFill>
                  <a:srgbClr val="0000CC"/>
                </a:solidFill>
                <a:effectLst/>
                <a:uLnTx/>
                <a:uFillTx/>
                <a:latin typeface="+mj-lt"/>
                <a:ea typeface="楷体_GB2312" pitchFamily="49" charset="-122"/>
                <a:cs typeface="+mn-cs"/>
              </a:rPr>
              <a:t>A→**|*</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panose="05000000000000000000" pitchFamily="2" charset="2"/>
              <a:buNone/>
              <a:defRPr/>
            </a:pP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zh-CN"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分析</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输入串</a:t>
            </a:r>
            <a:r>
              <a:rPr kumimoji="0" lang="en-US" altLang="zh-CN" sz="2400" b="0" i="0" u="none" strike="noStrike" kern="1200" cap="none" spc="0" normalizeH="0" baseline="0" noProof="0" dirty="0">
                <a:ln>
                  <a:noFill/>
                </a:ln>
                <a:solidFill>
                  <a:srgbClr val="FF0000"/>
                </a:solidFill>
                <a:effectLst/>
                <a:uLnTx/>
                <a:uFillTx/>
                <a:latin typeface="+mj-lt"/>
                <a:ea typeface="楷体_GB2312" pitchFamily="49" charset="-122"/>
                <a:cs typeface="+mn-cs"/>
              </a:rPr>
              <a:t>x*y</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记为</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17412"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2024/4/6</a:t>
            </a:fld>
            <a:endParaRPr lang="zh-TW" altLang="en-US" sz="1400" dirty="0">
              <a:solidFill>
                <a:schemeClr val="tx2"/>
              </a:solidFill>
            </a:endParaRPr>
          </a:p>
        </p:txBody>
      </p:sp>
      <p:sp>
        <p:nvSpPr>
          <p:cNvPr id="17413"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8</a:t>
            </a:fld>
            <a:endParaRPr lang="zh-TW" altLang="en-US" sz="1400" dirty="0">
              <a:solidFill>
                <a:schemeClr val="tx2"/>
              </a:solidFill>
            </a:endParaRPr>
          </a:p>
        </p:txBody>
      </p:sp>
      <p:grpSp>
        <p:nvGrpSpPr>
          <p:cNvPr id="17414" name="Group 58"/>
          <p:cNvGrpSpPr/>
          <p:nvPr/>
        </p:nvGrpSpPr>
        <p:grpSpPr>
          <a:xfrm>
            <a:off x="4356100" y="1631950"/>
            <a:ext cx="2971800" cy="4191000"/>
            <a:chOff x="5978236" y="3269673"/>
            <a:chExt cx="2971800" cy="4191000"/>
          </a:xfrm>
        </p:grpSpPr>
        <p:grpSp>
          <p:nvGrpSpPr>
            <p:cNvPr id="17415" name="Group 39"/>
            <p:cNvGrpSpPr/>
            <p:nvPr/>
          </p:nvGrpSpPr>
          <p:grpSpPr>
            <a:xfrm>
              <a:off x="6816436" y="3269673"/>
              <a:ext cx="2133600" cy="1295400"/>
              <a:chOff x="48" y="1056"/>
              <a:chExt cx="1344" cy="816"/>
            </a:xfrm>
          </p:grpSpPr>
          <p:sp>
            <p:nvSpPr>
              <p:cNvPr id="31" name="Rectangle 40"/>
              <p:cNvSpPr>
                <a:spLocks noChangeArrowheads="1"/>
              </p:cNvSpPr>
              <p:nvPr/>
            </p:nvSpPr>
            <p:spPr bwMode="auto">
              <a:xfrm>
                <a:off x="624" y="1056"/>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S</a:t>
                </a:r>
              </a:p>
            </p:txBody>
          </p:sp>
          <p:sp>
            <p:nvSpPr>
              <p:cNvPr id="32" name="Rectangle 41"/>
              <p:cNvSpPr>
                <a:spLocks noChangeArrowheads="1"/>
              </p:cNvSpPr>
              <p:nvPr/>
            </p:nvSpPr>
            <p:spPr bwMode="auto">
              <a:xfrm>
                <a:off x="48" y="1584"/>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x</a:t>
                </a:r>
              </a:p>
            </p:txBody>
          </p:sp>
          <p:sp>
            <p:nvSpPr>
              <p:cNvPr id="33" name="Rectangle 42"/>
              <p:cNvSpPr>
                <a:spLocks noChangeArrowheads="1"/>
              </p:cNvSpPr>
              <p:nvPr/>
            </p:nvSpPr>
            <p:spPr bwMode="auto">
              <a:xfrm>
                <a:off x="624" y="1632"/>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a:t>
                </a:r>
              </a:p>
            </p:txBody>
          </p:sp>
          <p:sp>
            <p:nvSpPr>
              <p:cNvPr id="34" name="Rectangle 43"/>
              <p:cNvSpPr>
                <a:spLocks noChangeArrowheads="1"/>
              </p:cNvSpPr>
              <p:nvPr/>
            </p:nvSpPr>
            <p:spPr bwMode="auto">
              <a:xfrm>
                <a:off x="1152" y="1584"/>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y</a:t>
                </a:r>
              </a:p>
            </p:txBody>
          </p:sp>
          <p:grpSp>
            <p:nvGrpSpPr>
              <p:cNvPr id="17432" name="Group 44"/>
              <p:cNvGrpSpPr/>
              <p:nvPr/>
            </p:nvGrpSpPr>
            <p:grpSpPr>
              <a:xfrm>
                <a:off x="192" y="1248"/>
                <a:ext cx="1008" cy="384"/>
                <a:chOff x="192" y="1248"/>
                <a:chExt cx="1008" cy="384"/>
              </a:xfrm>
            </p:grpSpPr>
            <p:sp>
              <p:nvSpPr>
                <p:cNvPr id="36" name="Line 45"/>
                <p:cNvSpPr>
                  <a:spLocks noChangeShapeType="1"/>
                </p:cNvSpPr>
                <p:nvPr/>
              </p:nvSpPr>
              <p:spPr bwMode="auto">
                <a:xfrm>
                  <a:off x="720" y="1248"/>
                  <a:ext cx="0" cy="38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37" name="Line 46"/>
                <p:cNvSpPr>
                  <a:spLocks noChangeShapeType="1"/>
                </p:cNvSpPr>
                <p:nvPr/>
              </p:nvSpPr>
              <p:spPr bwMode="auto">
                <a:xfrm flipH="1">
                  <a:off x="192" y="1248"/>
                  <a:ext cx="528" cy="38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38" name="Line 47"/>
                <p:cNvSpPr>
                  <a:spLocks noChangeShapeType="1"/>
                </p:cNvSpPr>
                <p:nvPr/>
              </p:nvSpPr>
              <p:spPr bwMode="auto">
                <a:xfrm>
                  <a:off x="720" y="1248"/>
                  <a:ext cx="480" cy="38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grpSp>
        </p:grpSp>
        <p:sp>
          <p:nvSpPr>
            <p:cNvPr id="47" name="Rectangle 63"/>
            <p:cNvSpPr>
              <a:spLocks noChangeArrowheads="1"/>
            </p:cNvSpPr>
            <p:nvPr/>
          </p:nvSpPr>
          <p:spPr bwMode="auto">
            <a:xfrm>
              <a:off x="6283036" y="3498273"/>
              <a:ext cx="838200" cy="3810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FF0000"/>
                  </a:solidFill>
                  <a:effectLst/>
                  <a:uLnTx/>
                  <a:uFillTx/>
                  <a:latin typeface="+mj-lt"/>
                  <a:ea typeface="楷体_GB2312" pitchFamily="49" charset="-122"/>
                  <a:cs typeface="+mn-cs"/>
                </a:rPr>
                <a:t>回溯</a:t>
              </a:r>
            </a:p>
          </p:txBody>
        </p:sp>
        <p:grpSp>
          <p:nvGrpSpPr>
            <p:cNvPr id="17417" name="Group 66"/>
            <p:cNvGrpSpPr/>
            <p:nvPr/>
          </p:nvGrpSpPr>
          <p:grpSpPr>
            <a:xfrm>
              <a:off x="7730836" y="4565073"/>
              <a:ext cx="381000" cy="990600"/>
              <a:chOff x="4608" y="2016"/>
              <a:chExt cx="240" cy="624"/>
            </a:xfrm>
          </p:grpSpPr>
          <p:sp>
            <p:nvSpPr>
              <p:cNvPr id="49" name="Line 64"/>
              <p:cNvSpPr>
                <a:spLocks noChangeShapeType="1"/>
              </p:cNvSpPr>
              <p:nvPr/>
            </p:nvSpPr>
            <p:spPr bwMode="auto">
              <a:xfrm>
                <a:off x="4704" y="2016"/>
                <a:ext cx="0" cy="38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50" name="Rectangle 65"/>
              <p:cNvSpPr>
                <a:spLocks noChangeArrowheads="1"/>
              </p:cNvSpPr>
              <p:nvPr/>
            </p:nvSpPr>
            <p:spPr bwMode="auto">
              <a:xfrm>
                <a:off x="4608" y="2400"/>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p>
            </p:txBody>
          </p:sp>
        </p:grpSp>
        <p:grpSp>
          <p:nvGrpSpPr>
            <p:cNvPr id="17418" name="Group 69"/>
            <p:cNvGrpSpPr/>
            <p:nvPr/>
          </p:nvGrpSpPr>
          <p:grpSpPr>
            <a:xfrm>
              <a:off x="5978236" y="5403273"/>
              <a:ext cx="1828800" cy="685800"/>
              <a:chOff x="3504" y="2544"/>
              <a:chExt cx="1152" cy="432"/>
            </a:xfrm>
          </p:grpSpPr>
          <p:sp>
            <p:nvSpPr>
              <p:cNvPr id="52" name="Rectangle 67"/>
              <p:cNvSpPr>
                <a:spLocks noChangeArrowheads="1"/>
              </p:cNvSpPr>
              <p:nvPr/>
            </p:nvSpPr>
            <p:spPr bwMode="auto">
              <a:xfrm>
                <a:off x="3504" y="2544"/>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 </a:t>
                </a: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x* y</a:t>
                </a:r>
              </a:p>
            </p:txBody>
          </p:sp>
          <p:sp>
            <p:nvSpPr>
              <p:cNvPr id="53" name="Line 68"/>
              <p:cNvSpPr>
                <a:spLocks noChangeShapeType="1"/>
              </p:cNvSpPr>
              <p:nvPr/>
            </p:nvSpPr>
            <p:spPr bwMode="auto">
              <a:xfrm flipV="1">
                <a:off x="4116" y="2784"/>
                <a:ext cx="0" cy="19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grpSp>
        <p:sp>
          <p:nvSpPr>
            <p:cNvPr id="54" name="Rectangle 70"/>
            <p:cNvSpPr>
              <a:spLocks noChangeArrowheads="1"/>
            </p:cNvSpPr>
            <p:nvPr/>
          </p:nvSpPr>
          <p:spPr bwMode="auto">
            <a:xfrm>
              <a:off x="7654636" y="5555673"/>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 </a:t>
              </a: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x* y</a:t>
              </a:r>
            </a:p>
          </p:txBody>
        </p:sp>
        <p:sp>
          <p:nvSpPr>
            <p:cNvPr id="55" name="Line 71"/>
            <p:cNvSpPr>
              <a:spLocks noChangeShapeType="1"/>
            </p:cNvSpPr>
            <p:nvPr/>
          </p:nvSpPr>
          <p:spPr bwMode="auto">
            <a:xfrm flipV="1">
              <a:off x="8569036" y="5936673"/>
              <a:ext cx="0" cy="4572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grpSp>
          <p:nvGrpSpPr>
            <p:cNvPr id="17421" name="Group 72"/>
            <p:cNvGrpSpPr/>
            <p:nvPr/>
          </p:nvGrpSpPr>
          <p:grpSpPr>
            <a:xfrm>
              <a:off x="7654636" y="6546273"/>
              <a:ext cx="1219200" cy="914400"/>
              <a:chOff x="2736" y="3120"/>
              <a:chExt cx="768" cy="576"/>
            </a:xfrm>
          </p:grpSpPr>
          <p:sp>
            <p:nvSpPr>
              <p:cNvPr id="57" name="Rectangle 73"/>
              <p:cNvSpPr>
                <a:spLocks noChangeArrowheads="1"/>
              </p:cNvSpPr>
              <p:nvPr/>
            </p:nvSpPr>
            <p:spPr bwMode="auto">
              <a:xfrm>
                <a:off x="2736" y="3120"/>
                <a:ext cx="7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 </a:t>
                </a: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x* y</a:t>
                </a:r>
              </a:p>
            </p:txBody>
          </p:sp>
          <p:sp>
            <p:nvSpPr>
              <p:cNvPr id="58" name="Line 74"/>
              <p:cNvSpPr>
                <a:spLocks noChangeShapeType="1"/>
              </p:cNvSpPr>
              <p:nvPr/>
            </p:nvSpPr>
            <p:spPr bwMode="auto">
              <a:xfrm flipV="1">
                <a:off x="3457" y="3408"/>
                <a:ext cx="0" cy="288"/>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grpSp>
      </p:gr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Exercise</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由</a:t>
            </a:r>
            <a:r>
              <a:rPr kumimoji="0" lang="zh-CN" altLang="zh-CN" sz="2400" b="0" i="0" u="none" strike="noStrike" kern="1200" cap="none" spc="0" normalizeH="0" baseline="0" noProof="0" dirty="0">
                <a:ln>
                  <a:noFill/>
                </a:ln>
                <a:solidFill>
                  <a:srgbClr val="0000CC"/>
                </a:solidFill>
                <a:effectLst/>
                <a:uLnTx/>
                <a:uFillTx/>
                <a:latin typeface="+mj-lt"/>
                <a:ea typeface="楷体_GB2312" pitchFamily="49" charset="-122"/>
                <a:cs typeface="+mn-cs"/>
              </a:rPr>
              <a:t>A→BS|d</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得</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rPr>
              <a:t>FIRST(BS) </a:t>
            </a:r>
            <a:r>
              <a:rPr kumimoji="0" lang="el-GR" altLang="zh-CN" sz="2400" b="1" i="0" u="none" strike="noStrike" kern="1200" cap="none" spc="0" normalizeH="0" baseline="0" noProof="0" dirty="0">
                <a:ln>
                  <a:noFill/>
                </a:ln>
                <a:solidFill>
                  <a:srgbClr val="0000CC"/>
                </a:solidFill>
                <a:effectLst/>
                <a:uLnTx/>
                <a:uFillTx/>
                <a:latin typeface="+mj-lt"/>
                <a:ea typeface="楷体_GB2312" pitchFamily="49" charset="-122"/>
                <a:cs typeface="Arial" panose="020B0604020202020204" pitchFamily="34" charset="0"/>
              </a:rPr>
              <a:t>∩</a:t>
            </a: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Arial" panose="020B0604020202020204" pitchFamily="34" charset="0"/>
              </a:rPr>
              <a:t>FIRST(d) = { a, b, c } ∩{d} = </a:t>
            </a: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rPr>
              <a:t>Φ</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由</a:t>
            </a:r>
            <a:r>
              <a:rPr kumimoji="0" lang="en-US" altLang="zh-CN" sz="2400" b="0" i="0" u="none" strike="noStrike" kern="1200" cap="none" spc="0" normalizeH="0" baseline="0" noProof="0" dirty="0" err="1">
                <a:ln>
                  <a:noFill/>
                </a:ln>
                <a:solidFill>
                  <a:srgbClr val="0000CC"/>
                </a:solidFill>
                <a:effectLst/>
                <a:uLnTx/>
                <a:uFillTx/>
                <a:latin typeface="+mj-lt"/>
                <a:ea typeface="楷体_GB2312" pitchFamily="49" charset="-122"/>
                <a:cs typeface="+mn-cs"/>
              </a:rPr>
              <a:t>B→aA|bS|c</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得</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rPr>
              <a:t>FIRST(</a:t>
            </a:r>
            <a:r>
              <a:rPr kumimoji="0" lang="en-US" altLang="zh-CN" sz="2400" b="1" i="0" u="none" strike="noStrike" kern="1200" cap="none" spc="0" normalizeH="0" baseline="0" noProof="0" dirty="0" err="1">
                <a:ln>
                  <a:noFill/>
                </a:ln>
                <a:solidFill>
                  <a:srgbClr val="0000CC"/>
                </a:solidFill>
                <a:effectLst/>
                <a:uLnTx/>
                <a:uFillTx/>
                <a:latin typeface="+mj-lt"/>
                <a:ea typeface="楷体_GB2312" pitchFamily="49" charset="-122"/>
                <a:cs typeface="+mn-cs"/>
              </a:rPr>
              <a:t>aA</a:t>
            </a: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rPr>
              <a:t>)</a:t>
            </a:r>
            <a:r>
              <a:rPr kumimoji="0" lang="el-GR" altLang="zh-CN" sz="2400" b="1" i="0" u="none" strike="noStrike" kern="1200" cap="none" spc="0" normalizeH="0" baseline="0" noProof="0" dirty="0">
                <a:ln>
                  <a:noFill/>
                </a:ln>
                <a:solidFill>
                  <a:srgbClr val="0000CC"/>
                </a:solidFill>
                <a:effectLst/>
                <a:uLnTx/>
                <a:uFillTx/>
                <a:latin typeface="+mj-lt"/>
                <a:ea typeface="楷体_GB2312" pitchFamily="49" charset="-122"/>
                <a:cs typeface="Arial" panose="020B0604020202020204" pitchFamily="34" charset="0"/>
              </a:rPr>
              <a:t>∩</a:t>
            </a: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Arial" panose="020B0604020202020204" pitchFamily="34" charset="0"/>
              </a:rPr>
              <a:t>FIRST(</a:t>
            </a:r>
            <a:r>
              <a:rPr kumimoji="0" lang="en-US" altLang="zh-CN" sz="2400" b="1" i="0" u="none" strike="noStrike" kern="1200" cap="none" spc="0" normalizeH="0" baseline="0" noProof="0" dirty="0" err="1">
                <a:ln>
                  <a:noFill/>
                </a:ln>
                <a:solidFill>
                  <a:srgbClr val="0000CC"/>
                </a:solidFill>
                <a:effectLst/>
                <a:uLnTx/>
                <a:uFillTx/>
                <a:latin typeface="+mj-lt"/>
                <a:ea typeface="楷体_GB2312" pitchFamily="49" charset="-122"/>
                <a:cs typeface="Arial" panose="020B0604020202020204" pitchFamily="34" charset="0"/>
              </a:rPr>
              <a:t>bS</a:t>
            </a: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Arial" panose="020B0604020202020204" pitchFamily="34" charset="0"/>
              </a:rPr>
              <a:t>)</a:t>
            </a:r>
            <a:r>
              <a:rPr kumimoji="0" lang="el-GR" altLang="zh-CN" sz="2400" b="1" i="0" u="none" strike="noStrike" kern="1200" cap="none" spc="0" normalizeH="0" baseline="0" noProof="0" dirty="0">
                <a:ln>
                  <a:noFill/>
                </a:ln>
                <a:solidFill>
                  <a:srgbClr val="0000CC"/>
                </a:solidFill>
                <a:effectLst/>
                <a:uLnTx/>
                <a:uFillTx/>
                <a:latin typeface="+mj-lt"/>
                <a:ea typeface="楷体_GB2312" pitchFamily="49" charset="-122"/>
                <a:cs typeface="Arial" panose="020B0604020202020204" pitchFamily="34" charset="0"/>
              </a:rPr>
              <a:t>∩</a:t>
            </a: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Arial" panose="020B0604020202020204" pitchFamily="34" charset="0"/>
              </a:rPr>
              <a:t>FIRST(c)={a}∩{b}∩{c}= </a:t>
            </a:r>
            <a:r>
              <a:rPr kumimoji="0" lang="en-US" altLang="zh-CN" sz="2400" b="1" i="0" u="none" strike="noStrike" kern="1200" cap="none" spc="0" normalizeH="0" baseline="0" noProof="0" dirty="0">
                <a:ln>
                  <a:noFill/>
                </a:ln>
                <a:solidFill>
                  <a:srgbClr val="0000CC"/>
                </a:solidFill>
                <a:effectLst/>
                <a:uLnTx/>
                <a:uFillTx/>
                <a:latin typeface="+mj-lt"/>
                <a:ea typeface="楷体_GB2312" pitchFamily="49" charset="-122"/>
                <a:cs typeface="+mn-cs"/>
              </a:rPr>
              <a:t>Φ</a:t>
            </a:r>
            <a:endParaRPr kumimoji="0" lang="en-US" altLang="zh-CN" sz="2400" b="1" i="0" u="none" strike="noStrike" kern="1200" cap="none" spc="0" normalizeH="0" baseline="0" noProof="0" dirty="0">
              <a:ln>
                <a:noFill/>
              </a:ln>
              <a:solidFill>
                <a:schemeClr val="tx2"/>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由于文法</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G[s]</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不存在形如</a:t>
            </a:r>
            <a:r>
              <a:rPr kumimoji="0" lang="zh-CN" altLang="en-US" sz="2400" b="0" i="0" u="none" strike="noStrike" kern="1200" cap="none" spc="0" normalizeH="0" baseline="0" noProof="0" dirty="0">
                <a:ln>
                  <a:noFill/>
                </a:ln>
                <a:solidFill>
                  <a:srgbClr val="0000CC"/>
                </a:solidFill>
                <a:effectLst/>
                <a:uLnTx/>
                <a:uFillTx/>
                <a:latin typeface="+mj-lt"/>
                <a:ea typeface="楷体_GB2312" pitchFamily="49" charset="-122"/>
                <a:cs typeface="+mn-cs"/>
              </a:rPr>
              <a:t> </a:t>
            </a:r>
            <a:r>
              <a:rPr kumimoji="0" lang="el-GR" altLang="zh-CN" sz="2400" b="0" i="0" u="none" strike="noStrike" kern="1200" cap="none" spc="0" normalizeH="0" baseline="0" noProof="0" dirty="0">
                <a:ln>
                  <a:noFill/>
                </a:ln>
                <a:solidFill>
                  <a:srgbClr val="0000CC"/>
                </a:solidFill>
                <a:effectLst/>
                <a:uLnTx/>
                <a:uFillTx/>
                <a:latin typeface="+mj-lt"/>
                <a:ea typeface="楷体_GB2312" pitchFamily="49" charset="-122"/>
                <a:cs typeface="Arial" panose="020B0604020202020204" pitchFamily="34" charset="0"/>
              </a:rPr>
              <a:t>β</a:t>
            </a:r>
            <a:r>
              <a:rPr kumimoji="0" lang="en-US" altLang="zh-CN" sz="2400" b="0" i="0" u="none" strike="noStrike" kern="1200" cap="none" spc="0" normalizeH="0" baseline="0" noProof="0" dirty="0">
                <a:ln>
                  <a:noFill/>
                </a:ln>
                <a:solidFill>
                  <a:srgbClr val="0000CC"/>
                </a:solidFill>
                <a:effectLst/>
                <a:uLnTx/>
                <a:uFillTx/>
                <a:latin typeface="+mj-lt"/>
                <a:ea typeface="楷体_GB2312" pitchFamily="49" charset="-122"/>
                <a:cs typeface="+mn-cs"/>
              </a:rPr>
              <a:t>→</a:t>
            </a:r>
            <a:r>
              <a:rPr kumimoji="0" lang="el-GR" altLang="zh-CN" sz="2400" b="0" i="0" u="none" strike="noStrike" kern="1200" cap="none" spc="0" normalizeH="0" baseline="0" noProof="0" dirty="0">
                <a:ln>
                  <a:noFill/>
                </a:ln>
                <a:solidFill>
                  <a:srgbClr val="0000CC"/>
                </a:solidFill>
                <a:effectLst/>
                <a:uLnTx/>
                <a:uFillTx/>
                <a:latin typeface="+mj-lt"/>
                <a:ea typeface="楷体_GB2312" pitchFamily="49" charset="-122"/>
                <a:cs typeface="+mn-cs"/>
              </a:rPr>
              <a:t>ε</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的产生式，故无需求解形如</a:t>
            </a:r>
            <a:r>
              <a:rPr kumimoji="0" lang="en-US" altLang="el-GR" sz="2400" b="0" i="0" u="none" strike="noStrike" kern="1200" cap="none" spc="0" normalizeH="0" baseline="0" noProof="0" dirty="0">
                <a:ln>
                  <a:noFill/>
                </a:ln>
                <a:solidFill>
                  <a:srgbClr val="0000CC"/>
                </a:solidFill>
                <a:effectLst/>
                <a:uLnTx/>
                <a:uFillTx/>
                <a:latin typeface="+mj-lt"/>
                <a:ea typeface="楷体_GB2312" pitchFamily="49" charset="-122"/>
                <a:cs typeface="+mn-cs"/>
              </a:rPr>
              <a:t>FIRST(α)∩FOLLOW(A)</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的值</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也即，文法</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G[S]</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是一个</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LL(1)</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文法</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82948"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2024/4/6</a:t>
            </a:fld>
            <a:endParaRPr lang="zh-TW" altLang="en-US" sz="1400" dirty="0">
              <a:solidFill>
                <a:schemeClr val="tx2"/>
              </a:solidFill>
            </a:endParaRPr>
          </a:p>
        </p:txBody>
      </p:sp>
      <p:sp>
        <p:nvSpPr>
          <p:cNvPr id="82949"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80</a:t>
            </a:fld>
            <a:endParaRPr lang="zh-TW" altLang="en-US" sz="1400" dirty="0">
              <a:solidFill>
                <a:schemeClr val="tx2"/>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Exercise</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2209800"/>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由</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G[s]</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mj-lt"/>
                <a:ea typeface="楷体_GB2312" pitchFamily="49" charset="-122"/>
                <a:cs typeface="+mn-cs"/>
              </a:rPr>
              <a:t>S→BA   </a:t>
            </a:r>
            <a:r>
              <a:rPr kumimoji="0" lang="en-US" altLang="zh-CN" sz="2400" b="0" i="0" u="none" strike="noStrike" kern="1200" cap="none" spc="0" normalizeH="0" baseline="0" noProof="0" dirty="0" err="1">
                <a:ln>
                  <a:noFill/>
                </a:ln>
                <a:solidFill>
                  <a:srgbClr val="0000CC"/>
                </a:solidFill>
                <a:effectLst/>
                <a:uLnTx/>
                <a:uFillTx/>
                <a:latin typeface="+mj-lt"/>
                <a:ea typeface="楷体_GB2312" pitchFamily="49" charset="-122"/>
                <a:cs typeface="+mn-cs"/>
              </a:rPr>
              <a:t>A→BS|d</a:t>
            </a:r>
            <a:r>
              <a:rPr kumimoji="0" lang="en-US" altLang="zh-CN" sz="2400" b="0" i="0" u="none" strike="noStrike" kern="1200" cap="none" spc="0" normalizeH="0" baseline="0" noProof="0" dirty="0">
                <a:ln>
                  <a:noFill/>
                </a:ln>
                <a:solidFill>
                  <a:srgbClr val="0000CC"/>
                </a:solidFill>
                <a:effectLst/>
                <a:uLnTx/>
                <a:uFillTx/>
                <a:latin typeface="+mj-lt"/>
                <a:ea typeface="楷体_GB2312" pitchFamily="49" charset="-122"/>
                <a:cs typeface="+mn-cs"/>
              </a:rPr>
              <a:t>   </a:t>
            </a:r>
            <a:r>
              <a:rPr kumimoji="0" lang="en-US" altLang="zh-CN" sz="2400" b="0" i="0" u="none" strike="noStrike" kern="1200" cap="none" spc="0" normalizeH="0" baseline="0" noProof="0" dirty="0" err="1">
                <a:ln>
                  <a:noFill/>
                </a:ln>
                <a:solidFill>
                  <a:srgbClr val="0000CC"/>
                </a:solidFill>
                <a:effectLst/>
                <a:uLnTx/>
                <a:uFillTx/>
                <a:latin typeface="+mj-lt"/>
                <a:ea typeface="楷体_GB2312" pitchFamily="49" charset="-122"/>
                <a:cs typeface="+mn-cs"/>
              </a:rPr>
              <a:t>B→aA|bS|c</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的</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panose="05000000000000000000" pitchFamily="2" charset="2"/>
              <a:buNone/>
              <a:defRPr/>
            </a:pPr>
            <a:r>
              <a:rPr kumimoji="0" lang="en-US" altLang="zh-CN" sz="2400" b="0" i="0" u="none" strike="noStrike" kern="1200" cap="none" spc="0" normalizeH="0" baseline="0" noProof="0" dirty="0">
                <a:ln>
                  <a:noFill/>
                </a:ln>
                <a:solidFill>
                  <a:srgbClr val="0000CC"/>
                </a:solidFill>
                <a:effectLst/>
                <a:uLnTx/>
                <a:uFillTx/>
                <a:latin typeface="+mj-lt"/>
                <a:ea typeface="楷体_GB2312" pitchFamily="49" charset="-122"/>
                <a:cs typeface="+mn-cs"/>
              </a:rPr>
              <a:t>FIRST(B)={a, b, c};       FOLLOW(B)={a, b, c, d }; </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panose="05000000000000000000" pitchFamily="2" charset="2"/>
              <a:buNone/>
              <a:defRPr/>
            </a:pPr>
            <a:r>
              <a:rPr kumimoji="0" lang="en-US" altLang="zh-CN" sz="2400" b="0" i="0" u="none" strike="noStrike" kern="1200" cap="none" spc="0" normalizeH="0" baseline="0" noProof="0" dirty="0">
                <a:ln>
                  <a:noFill/>
                </a:ln>
                <a:solidFill>
                  <a:srgbClr val="0000CC"/>
                </a:solidFill>
                <a:effectLst/>
                <a:uLnTx/>
                <a:uFillTx/>
                <a:latin typeface="+mj-lt"/>
                <a:ea typeface="楷体_GB2312" pitchFamily="49" charset="-122"/>
                <a:cs typeface="+mn-cs"/>
              </a:rPr>
              <a:t>FIRST(A)={a, b, c, d};   FOLLOW(A)={#</a:t>
            </a:r>
            <a:r>
              <a:rPr lang="en-US" altLang="zh-CN" sz="2400" noProof="0" dirty="0">
                <a:ln>
                  <a:noFill/>
                </a:ln>
                <a:solidFill>
                  <a:srgbClr val="0000CC"/>
                </a:solidFill>
                <a:effectLst/>
                <a:uLnTx/>
                <a:uFillTx/>
                <a:latin typeface="+mj-lt"/>
                <a:ea typeface="楷体_GB2312" pitchFamily="49" charset="-122"/>
                <a:sym typeface="+mn-ea"/>
              </a:rPr>
              <a:t>, </a:t>
            </a:r>
            <a:r>
              <a:rPr kumimoji="0" lang="en-US" altLang="zh-CN" sz="2400" b="0" i="0" u="none" strike="noStrike" kern="1200" cap="none" spc="0" normalizeH="0" baseline="0" noProof="0" dirty="0">
                <a:ln>
                  <a:noFill/>
                </a:ln>
                <a:solidFill>
                  <a:srgbClr val="0000CC"/>
                </a:solidFill>
                <a:effectLst/>
                <a:uLnTx/>
                <a:uFillTx/>
                <a:latin typeface="+mj-lt"/>
                <a:ea typeface="楷体_GB2312" pitchFamily="49" charset="-122"/>
                <a:cs typeface="+mn-cs"/>
              </a:rPr>
              <a:t>a, b, c, d };</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panose="05000000000000000000" pitchFamily="2" charset="2"/>
              <a:buNone/>
              <a:defRPr/>
            </a:pPr>
            <a:r>
              <a:rPr kumimoji="0" lang="en-US" altLang="zh-CN" sz="2400" b="0" i="0" u="none" strike="noStrike" kern="1200" cap="none" spc="0" normalizeH="0" baseline="0" noProof="0" dirty="0">
                <a:ln>
                  <a:noFill/>
                </a:ln>
                <a:solidFill>
                  <a:srgbClr val="0000CC"/>
                </a:solidFill>
                <a:effectLst/>
                <a:uLnTx/>
                <a:uFillTx/>
                <a:latin typeface="+mj-lt"/>
                <a:ea typeface="楷体_GB2312" pitchFamily="49" charset="-122"/>
                <a:cs typeface="+mn-cs"/>
              </a:rPr>
              <a:t>FIRST(S)={a, b, c}</a:t>
            </a:r>
            <a:r>
              <a:rPr kumimoji="0" lang="zh-CN" altLang="en-US" sz="2400" b="0" i="0" u="none" strike="noStrike" kern="1200" cap="none" spc="0" normalizeH="0" baseline="0" noProof="0" dirty="0">
                <a:ln>
                  <a:noFill/>
                </a:ln>
                <a:solidFill>
                  <a:srgbClr val="0000CC"/>
                </a:solidFill>
                <a:effectLst/>
                <a:uLnTx/>
                <a:uFillTx/>
                <a:latin typeface="+mj-lt"/>
                <a:ea typeface="楷体_GB2312" pitchFamily="49" charset="-122"/>
                <a:cs typeface="+mn-cs"/>
              </a:rPr>
              <a:t>。    </a:t>
            </a:r>
            <a:r>
              <a:rPr kumimoji="0" lang="en-US" altLang="zh-CN" sz="2400" b="0" i="0" u="none" strike="noStrike" kern="1200" cap="none" spc="0" normalizeH="0" baseline="0" noProof="0" dirty="0">
                <a:ln>
                  <a:noFill/>
                </a:ln>
                <a:solidFill>
                  <a:srgbClr val="0000CC"/>
                </a:solidFill>
                <a:effectLst/>
                <a:uLnTx/>
                <a:uFillTx/>
                <a:latin typeface="+mj-lt"/>
                <a:ea typeface="楷体_GB2312" pitchFamily="49" charset="-122"/>
                <a:cs typeface="+mn-cs"/>
              </a:rPr>
              <a:t>FOLLOW(S)={#, a, b, c, d }</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panose="05000000000000000000" pitchFamily="2" charset="2"/>
              <a:buNone/>
              <a:defRPr/>
            </a:pP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可构造</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LL(1)</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预测分析表如下：</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83972"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2024/4/6</a:t>
            </a:fld>
            <a:endParaRPr lang="zh-TW" altLang="en-US" sz="1400" dirty="0">
              <a:solidFill>
                <a:schemeClr val="tx2"/>
              </a:solidFill>
            </a:endParaRPr>
          </a:p>
        </p:txBody>
      </p:sp>
      <p:sp>
        <p:nvSpPr>
          <p:cNvPr id="83973"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81</a:t>
            </a:fld>
            <a:endParaRPr lang="zh-TW" altLang="en-US" sz="1400" dirty="0">
              <a:solidFill>
                <a:schemeClr val="tx2"/>
              </a:solidFill>
            </a:endParaRPr>
          </a:p>
        </p:txBody>
      </p:sp>
      <p:graphicFrame>
        <p:nvGraphicFramePr>
          <p:cNvPr id="6" name="Group 4"/>
          <p:cNvGraphicFramePr/>
          <p:nvPr/>
        </p:nvGraphicFramePr>
        <p:xfrm>
          <a:off x="684213" y="3573463"/>
          <a:ext cx="7772400" cy="2508252"/>
        </p:xfrm>
        <a:graphic>
          <a:graphicData uri="http://schemas.openxmlformats.org/drawingml/2006/table">
            <a:tbl>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1295400">
                  <a:extLst>
                    <a:ext uri="{9D8B030D-6E8A-4147-A177-3AD203B41FA5}">
                      <a16:colId xmlns:a16="http://schemas.microsoft.com/office/drawing/2014/main" val="20004"/>
                    </a:ext>
                  </a:extLst>
                </a:gridCol>
                <a:gridCol w="1295400">
                  <a:extLst>
                    <a:ext uri="{9D8B030D-6E8A-4147-A177-3AD203B41FA5}">
                      <a16:colId xmlns:a16="http://schemas.microsoft.com/office/drawing/2014/main" val="20005"/>
                    </a:ext>
                  </a:extLst>
                </a:gridCol>
              </a:tblGrid>
              <a:tr h="627063">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endParaRPr kumimoji="0" lang="zh-CN" altLang="zh-CN" sz="2800" b="0" i="0" u="none" strike="noStrike" cap="none" normalizeH="0" baseline="0" dirty="0">
                        <a:ln>
                          <a:noFill/>
                        </a:ln>
                        <a:solidFill>
                          <a:schemeClr val="tx1"/>
                        </a:solidFill>
                        <a:effectLst/>
                        <a:latin typeface="+mj-lt"/>
                        <a:ea typeface="宋体" panose="02010600030101010101" pitchFamily="2" charset="-122"/>
                      </a:endParaRPr>
                    </a:p>
                  </a:txBody>
                  <a:tcPr marL="90000" marR="90000" marT="46805" marB="4680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r>
                        <a:rPr kumimoji="0" lang="en-US" altLang="zh-CN" sz="2800" b="0" i="0" u="none" strike="noStrike" cap="none" normalizeH="0" baseline="0" dirty="0">
                          <a:ln>
                            <a:noFill/>
                          </a:ln>
                          <a:solidFill>
                            <a:schemeClr val="tx1"/>
                          </a:solidFill>
                          <a:effectLst/>
                          <a:latin typeface="+mj-lt"/>
                          <a:ea typeface="宋体" panose="02010600030101010101" pitchFamily="2" charset="-122"/>
                        </a:rPr>
                        <a:t>a</a:t>
                      </a:r>
                    </a:p>
                  </a:txBody>
                  <a:tcPr marL="90000" marR="90000" marT="46805" marB="4680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r>
                        <a:rPr kumimoji="0" lang="en-US" altLang="zh-CN" sz="2800" b="0" i="0" u="none" strike="noStrike" cap="none" normalizeH="0" baseline="0" dirty="0">
                          <a:ln>
                            <a:noFill/>
                          </a:ln>
                          <a:solidFill>
                            <a:schemeClr val="tx1"/>
                          </a:solidFill>
                          <a:effectLst/>
                          <a:latin typeface="+mj-lt"/>
                          <a:ea typeface="宋体" panose="02010600030101010101" pitchFamily="2" charset="-122"/>
                        </a:rPr>
                        <a:t>b</a:t>
                      </a:r>
                    </a:p>
                  </a:txBody>
                  <a:tcPr marL="90000" marR="90000" marT="46805" marB="4680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r>
                        <a:rPr kumimoji="0" lang="en-US" altLang="zh-CN" sz="2800" b="0" i="0" u="none" strike="noStrike" cap="none" normalizeH="0" baseline="0">
                          <a:ln>
                            <a:noFill/>
                          </a:ln>
                          <a:solidFill>
                            <a:schemeClr val="tx1"/>
                          </a:solidFill>
                          <a:effectLst/>
                          <a:latin typeface="+mj-lt"/>
                          <a:ea typeface="宋体" panose="02010600030101010101" pitchFamily="2" charset="-122"/>
                        </a:rPr>
                        <a:t>c</a:t>
                      </a:r>
                    </a:p>
                  </a:txBody>
                  <a:tcPr marL="90000" marR="90000" marT="46805" marB="4680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r>
                        <a:rPr kumimoji="0" lang="en-US" altLang="zh-CN" sz="2800" b="0" i="0" u="none" strike="noStrike" cap="none" normalizeH="0" baseline="0">
                          <a:ln>
                            <a:noFill/>
                          </a:ln>
                          <a:solidFill>
                            <a:schemeClr val="tx1"/>
                          </a:solidFill>
                          <a:effectLst/>
                          <a:latin typeface="+mj-lt"/>
                          <a:ea typeface="宋体" panose="02010600030101010101" pitchFamily="2" charset="-122"/>
                        </a:rPr>
                        <a:t>d</a:t>
                      </a:r>
                    </a:p>
                  </a:txBody>
                  <a:tcPr marL="90000" marR="90000" marT="46805" marB="4680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r>
                        <a:rPr kumimoji="0" lang="en-US" altLang="zh-CN" sz="2800" b="0" i="0" u="none" strike="noStrike" cap="none" normalizeH="0" baseline="0">
                          <a:ln>
                            <a:noFill/>
                          </a:ln>
                          <a:solidFill>
                            <a:schemeClr val="tx1"/>
                          </a:solidFill>
                          <a:effectLst/>
                          <a:latin typeface="+mj-lt"/>
                          <a:ea typeface="宋体" panose="02010600030101010101" pitchFamily="2" charset="-122"/>
                        </a:rPr>
                        <a:t>#</a:t>
                      </a:r>
                    </a:p>
                  </a:txBody>
                  <a:tcPr marL="90000" marR="90000" marT="46805" marB="4680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27063">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r>
                        <a:rPr kumimoji="0" lang="en-US" altLang="zh-CN" sz="2800" b="0" i="0" u="none" strike="noStrike" cap="none" normalizeH="0" baseline="0">
                          <a:ln>
                            <a:noFill/>
                          </a:ln>
                          <a:solidFill>
                            <a:schemeClr val="tx1"/>
                          </a:solidFill>
                          <a:effectLst/>
                          <a:latin typeface="+mj-lt"/>
                          <a:ea typeface="宋体" panose="02010600030101010101" pitchFamily="2" charset="-122"/>
                        </a:rPr>
                        <a:t>S</a:t>
                      </a:r>
                    </a:p>
                  </a:txBody>
                  <a:tcPr marL="90000" marR="90000" marT="46805" marB="4680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r>
                        <a:rPr kumimoji="0" lang="en-US" altLang="zh-CN" sz="2800" b="0" i="0" u="none" strike="noStrike" cap="none" normalizeH="0" baseline="0">
                          <a:ln>
                            <a:noFill/>
                          </a:ln>
                          <a:solidFill>
                            <a:srgbClr val="0000CC"/>
                          </a:solidFill>
                          <a:effectLst/>
                          <a:latin typeface="+mj-lt"/>
                          <a:ea typeface="宋体" panose="02010600030101010101" pitchFamily="2" charset="-122"/>
                        </a:rPr>
                        <a:t>S→BA</a:t>
                      </a:r>
                    </a:p>
                  </a:txBody>
                  <a:tcPr marL="90000" marR="90000" marT="46805" marB="4680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r>
                        <a:rPr kumimoji="0" lang="en-US" altLang="zh-CN" sz="2800" b="0" i="0" u="none" strike="noStrike" cap="none" normalizeH="0" baseline="0" dirty="0">
                          <a:ln>
                            <a:noFill/>
                          </a:ln>
                          <a:solidFill>
                            <a:srgbClr val="0000CC"/>
                          </a:solidFill>
                          <a:effectLst/>
                          <a:latin typeface="+mj-lt"/>
                          <a:ea typeface="宋体" panose="02010600030101010101" pitchFamily="2" charset="-122"/>
                        </a:rPr>
                        <a:t>S→BA</a:t>
                      </a:r>
                    </a:p>
                  </a:txBody>
                  <a:tcPr marL="90000" marR="90000" marT="46805" marB="4680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r>
                        <a:rPr kumimoji="0" lang="en-US" altLang="zh-CN" sz="2800" b="0" i="0" u="none" strike="noStrike" cap="none" normalizeH="0" baseline="0" dirty="0">
                          <a:ln>
                            <a:noFill/>
                          </a:ln>
                          <a:solidFill>
                            <a:srgbClr val="0000CC"/>
                          </a:solidFill>
                          <a:effectLst/>
                          <a:latin typeface="+mj-lt"/>
                          <a:ea typeface="宋体" panose="02010600030101010101" pitchFamily="2" charset="-122"/>
                        </a:rPr>
                        <a:t>S→BA</a:t>
                      </a:r>
                    </a:p>
                  </a:txBody>
                  <a:tcPr marL="90000" marR="90000" marT="46805" marB="4680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endParaRPr kumimoji="0" lang="zh-CN" altLang="zh-CN" sz="2800" b="0" i="0" u="none" strike="noStrike" cap="none" normalizeH="0" baseline="0" dirty="0">
                        <a:ln>
                          <a:noFill/>
                        </a:ln>
                        <a:solidFill>
                          <a:schemeClr val="tx1"/>
                        </a:solidFill>
                        <a:effectLst/>
                        <a:latin typeface="+mj-lt"/>
                        <a:ea typeface="宋体" panose="02010600030101010101" pitchFamily="2" charset="-122"/>
                      </a:endParaRPr>
                    </a:p>
                  </a:txBody>
                  <a:tcPr marL="90000" marR="90000" marT="46805" marB="4680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endParaRPr kumimoji="0" lang="zh-CN" altLang="zh-CN" sz="2800" b="0" i="0" u="none" strike="noStrike" cap="none" normalizeH="0" baseline="0">
                        <a:ln>
                          <a:noFill/>
                        </a:ln>
                        <a:solidFill>
                          <a:schemeClr val="tx1"/>
                        </a:solidFill>
                        <a:effectLst/>
                        <a:latin typeface="+mj-lt"/>
                        <a:ea typeface="宋体" panose="02010600030101010101" pitchFamily="2" charset="-122"/>
                      </a:endParaRPr>
                    </a:p>
                  </a:txBody>
                  <a:tcPr marL="90000" marR="90000" marT="46805" marB="4680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27063">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r>
                        <a:rPr kumimoji="0" lang="en-US" altLang="zh-CN" sz="2800" b="0" i="0" u="none" strike="noStrike" cap="none" normalizeH="0" baseline="0">
                          <a:ln>
                            <a:noFill/>
                          </a:ln>
                          <a:solidFill>
                            <a:schemeClr val="tx1"/>
                          </a:solidFill>
                          <a:effectLst/>
                          <a:latin typeface="+mj-lt"/>
                          <a:ea typeface="宋体" panose="02010600030101010101" pitchFamily="2" charset="-122"/>
                        </a:rPr>
                        <a:t>A</a:t>
                      </a:r>
                    </a:p>
                  </a:txBody>
                  <a:tcPr marL="90000" marR="90000" marT="46805" marB="4680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r>
                        <a:rPr kumimoji="0" lang="en-US" altLang="zh-CN" sz="2800" b="0" i="0" u="none" strike="noStrike" cap="none" normalizeH="0" baseline="0">
                          <a:ln>
                            <a:noFill/>
                          </a:ln>
                          <a:solidFill>
                            <a:srgbClr val="0000CC"/>
                          </a:solidFill>
                          <a:effectLst/>
                          <a:latin typeface="+mj-lt"/>
                          <a:ea typeface="宋体" panose="02010600030101010101" pitchFamily="2" charset="-122"/>
                        </a:rPr>
                        <a:t>A→BS</a:t>
                      </a:r>
                    </a:p>
                  </a:txBody>
                  <a:tcPr marL="90000" marR="90000" marT="46805" marB="4680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r>
                        <a:rPr kumimoji="0" lang="en-US" altLang="zh-CN" sz="2800" b="0" i="0" u="none" strike="noStrike" cap="none" normalizeH="0" baseline="0">
                          <a:ln>
                            <a:noFill/>
                          </a:ln>
                          <a:solidFill>
                            <a:srgbClr val="0000CC"/>
                          </a:solidFill>
                          <a:effectLst/>
                          <a:latin typeface="+mj-lt"/>
                          <a:ea typeface="宋体" panose="02010600030101010101" pitchFamily="2" charset="-122"/>
                        </a:rPr>
                        <a:t>A→BS</a:t>
                      </a:r>
                    </a:p>
                  </a:txBody>
                  <a:tcPr marL="90000" marR="90000" marT="46805" marB="4680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r>
                        <a:rPr kumimoji="0" lang="en-US" altLang="zh-CN" sz="2800" b="0" i="0" u="none" strike="noStrike" cap="none" normalizeH="0" baseline="0">
                          <a:ln>
                            <a:noFill/>
                          </a:ln>
                          <a:solidFill>
                            <a:srgbClr val="0000CC"/>
                          </a:solidFill>
                          <a:effectLst/>
                          <a:latin typeface="+mj-lt"/>
                          <a:ea typeface="宋体" panose="02010600030101010101" pitchFamily="2" charset="-122"/>
                        </a:rPr>
                        <a:t>A→BS</a:t>
                      </a:r>
                    </a:p>
                  </a:txBody>
                  <a:tcPr marL="90000" marR="90000" marT="46805" marB="4680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r>
                        <a:rPr kumimoji="0" lang="en-US" altLang="zh-CN" sz="2800" b="0" i="0" u="none" strike="noStrike" cap="none" normalizeH="0" baseline="0" dirty="0" err="1">
                          <a:ln>
                            <a:noFill/>
                          </a:ln>
                          <a:solidFill>
                            <a:srgbClr val="0000CC"/>
                          </a:solidFill>
                          <a:effectLst/>
                          <a:latin typeface="+mj-lt"/>
                          <a:ea typeface="宋体" panose="02010600030101010101" pitchFamily="2" charset="-122"/>
                        </a:rPr>
                        <a:t>A→d</a:t>
                      </a:r>
                      <a:endParaRPr kumimoji="0" lang="en-US" altLang="zh-CN" sz="2800" b="0" i="0" u="none" strike="noStrike" cap="none" normalizeH="0" baseline="0" dirty="0">
                        <a:ln>
                          <a:noFill/>
                        </a:ln>
                        <a:solidFill>
                          <a:srgbClr val="0000CC"/>
                        </a:solidFill>
                        <a:effectLst/>
                        <a:latin typeface="+mj-lt"/>
                        <a:ea typeface="宋体" panose="02010600030101010101" pitchFamily="2" charset="-122"/>
                      </a:endParaRPr>
                    </a:p>
                  </a:txBody>
                  <a:tcPr marL="90000" marR="90000" marT="46805" marB="4680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endParaRPr kumimoji="0" lang="zh-CN" altLang="zh-CN" sz="2800" b="0" i="0" u="none" strike="noStrike" cap="none" normalizeH="0" baseline="0">
                        <a:ln>
                          <a:noFill/>
                        </a:ln>
                        <a:solidFill>
                          <a:schemeClr val="tx1"/>
                        </a:solidFill>
                        <a:effectLst/>
                        <a:latin typeface="+mj-lt"/>
                        <a:ea typeface="宋体" panose="02010600030101010101" pitchFamily="2" charset="-122"/>
                      </a:endParaRPr>
                    </a:p>
                  </a:txBody>
                  <a:tcPr marL="90000" marR="90000" marT="46805" marB="4680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27063">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r>
                        <a:rPr kumimoji="0" lang="en-US" altLang="zh-CN" sz="2800" b="0" i="0" u="none" strike="noStrike" cap="none" normalizeH="0" baseline="0">
                          <a:ln>
                            <a:noFill/>
                          </a:ln>
                          <a:solidFill>
                            <a:schemeClr val="tx1"/>
                          </a:solidFill>
                          <a:effectLst/>
                          <a:latin typeface="+mj-lt"/>
                          <a:ea typeface="宋体" panose="02010600030101010101" pitchFamily="2" charset="-122"/>
                        </a:rPr>
                        <a:t>B</a:t>
                      </a:r>
                    </a:p>
                  </a:txBody>
                  <a:tcPr marL="90000" marR="90000" marT="46805" marB="4680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r>
                        <a:rPr kumimoji="0" lang="en-US" altLang="zh-CN" sz="2800" b="0" i="0" u="none" strike="noStrike" cap="none" normalizeH="0" baseline="0">
                          <a:ln>
                            <a:noFill/>
                          </a:ln>
                          <a:solidFill>
                            <a:srgbClr val="0000CC"/>
                          </a:solidFill>
                          <a:effectLst/>
                          <a:latin typeface="+mj-lt"/>
                          <a:ea typeface="宋体" panose="02010600030101010101" pitchFamily="2" charset="-122"/>
                        </a:rPr>
                        <a:t>B→aA</a:t>
                      </a:r>
                    </a:p>
                  </a:txBody>
                  <a:tcPr marL="90000" marR="90000" marT="46805" marB="4680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r>
                        <a:rPr kumimoji="0" lang="en-US" altLang="zh-CN" sz="2800" b="0" i="0" u="none" strike="noStrike" cap="none" normalizeH="0" baseline="0">
                          <a:ln>
                            <a:noFill/>
                          </a:ln>
                          <a:solidFill>
                            <a:srgbClr val="0000CC"/>
                          </a:solidFill>
                          <a:effectLst/>
                          <a:latin typeface="+mj-lt"/>
                          <a:ea typeface="宋体" panose="02010600030101010101" pitchFamily="2" charset="-122"/>
                        </a:rPr>
                        <a:t>B→bS</a:t>
                      </a:r>
                    </a:p>
                  </a:txBody>
                  <a:tcPr marL="90000" marR="90000" marT="46805" marB="4680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r>
                        <a:rPr kumimoji="0" lang="en-US" altLang="zh-CN" sz="2800" b="0" i="0" u="none" strike="noStrike" cap="none" normalizeH="0" baseline="0">
                          <a:ln>
                            <a:noFill/>
                          </a:ln>
                          <a:solidFill>
                            <a:srgbClr val="0000CC"/>
                          </a:solidFill>
                          <a:effectLst/>
                          <a:latin typeface="+mj-lt"/>
                          <a:ea typeface="宋体" panose="02010600030101010101" pitchFamily="2" charset="-122"/>
                        </a:rPr>
                        <a:t>B→c</a:t>
                      </a:r>
                    </a:p>
                  </a:txBody>
                  <a:tcPr marL="90000" marR="90000" marT="46805" marB="4680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endParaRPr kumimoji="0" lang="zh-CN" altLang="zh-CN" sz="2800" b="0" i="0" u="none" strike="noStrike" cap="none" normalizeH="0" baseline="0">
                        <a:ln>
                          <a:noFill/>
                        </a:ln>
                        <a:solidFill>
                          <a:schemeClr val="tx1"/>
                        </a:solidFill>
                        <a:effectLst/>
                        <a:latin typeface="+mj-lt"/>
                        <a:ea typeface="宋体" panose="02010600030101010101" pitchFamily="2" charset="-122"/>
                      </a:endParaRPr>
                    </a:p>
                  </a:txBody>
                  <a:tcPr marL="90000" marR="90000" marT="46805" marB="4680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endParaRPr kumimoji="0" lang="zh-CN" altLang="zh-CN" sz="2800" b="0" i="0" u="none" strike="noStrike" cap="none" normalizeH="0" baseline="0" dirty="0">
                        <a:ln>
                          <a:noFill/>
                        </a:ln>
                        <a:solidFill>
                          <a:schemeClr val="tx1"/>
                        </a:solidFill>
                        <a:effectLst/>
                        <a:latin typeface="+mj-lt"/>
                        <a:ea typeface="宋体" panose="02010600030101010101" pitchFamily="2" charset="-122"/>
                      </a:endParaRPr>
                    </a:p>
                  </a:txBody>
                  <a:tcPr marL="90000" marR="90000" marT="46805" marB="4680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Exercise</a:t>
            </a:r>
            <a:endParaRPr lang="zh-CN" altLang="en-US" kern="1200" dirty="0">
              <a:latin typeface="+mj-lt"/>
              <a:ea typeface="宋体" panose="02010600030101010101" pitchFamily="2" charset="-122"/>
              <a:cs typeface="+mj-cs"/>
            </a:endParaRPr>
          </a:p>
        </p:txBody>
      </p:sp>
      <p:sp>
        <p:nvSpPr>
          <p:cNvPr id="84995"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2024/4/6</a:t>
            </a:fld>
            <a:endParaRPr lang="zh-TW" altLang="en-US" sz="1400" dirty="0">
              <a:solidFill>
                <a:schemeClr val="tx2"/>
              </a:solidFill>
            </a:endParaRPr>
          </a:p>
        </p:txBody>
      </p:sp>
      <p:sp>
        <p:nvSpPr>
          <p:cNvPr id="84996"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82</a:t>
            </a:fld>
            <a:endParaRPr lang="zh-TW" altLang="en-US" sz="1400" dirty="0">
              <a:solidFill>
                <a:schemeClr val="tx2"/>
              </a:solidFill>
            </a:endParaRPr>
          </a:p>
        </p:txBody>
      </p:sp>
      <p:graphicFrame>
        <p:nvGraphicFramePr>
          <p:cNvPr id="84997" name="Object 5"/>
          <p:cNvGraphicFramePr>
            <a:graphicFrameLocks noChangeAspect="1"/>
          </p:cNvGraphicFramePr>
          <p:nvPr/>
        </p:nvGraphicFramePr>
        <p:xfrm>
          <a:off x="900113" y="1484313"/>
          <a:ext cx="7620000" cy="4495800"/>
        </p:xfrm>
        <a:graphic>
          <a:graphicData uri="http://schemas.openxmlformats.org/presentationml/2006/ole">
            <mc:AlternateContent xmlns:mc="http://schemas.openxmlformats.org/markup-compatibility/2006">
              <mc:Choice xmlns:v="urn:schemas-microsoft-com:vml" Requires="v">
                <p:oleObj r:id="rId2" imgW="7089140" imgH="4255770" progId="Excel.Sheet.8">
                  <p:embed/>
                </p:oleObj>
              </mc:Choice>
              <mc:Fallback>
                <p:oleObj r:id="rId2" imgW="7089140" imgH="4255770" progId="Excel.Sheet.8">
                  <p:embed/>
                  <p:pic>
                    <p:nvPicPr>
                      <p:cNvPr id="0" name="图片 3078"/>
                      <p:cNvPicPr/>
                      <p:nvPr/>
                    </p:nvPicPr>
                    <p:blipFill>
                      <a:blip r:embed="rId3"/>
                      <a:stretch>
                        <a:fillRect/>
                      </a:stretch>
                    </p:blipFill>
                    <p:spPr>
                      <a:xfrm>
                        <a:off x="900113" y="1484313"/>
                        <a:ext cx="7620000" cy="4495800"/>
                      </a:xfrm>
                      <a:prstGeom prst="rect">
                        <a:avLst/>
                      </a:prstGeom>
                      <a:noFill/>
                      <a:ln w="38100">
                        <a:noFill/>
                        <a:miter/>
                      </a:ln>
                    </p:spPr>
                  </p:pic>
                </p:oleObj>
              </mc:Fallback>
            </mc:AlternateContent>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p:cNvSpPr>
            <a:spLocks noGrp="1"/>
          </p:cNvSpPr>
          <p:nvPr>
            <p:ph type="title"/>
          </p:nvPr>
        </p:nvSpPr>
        <p:spPr/>
        <p:txBody>
          <a:bodyPr vert="horz" wrap="square" lIns="91440" tIns="45720" rIns="91440" bIns="45720" anchor="b" anchorCtr="0"/>
          <a:lstStyle/>
          <a:p>
            <a:r>
              <a:rPr lang="zh-CN" altLang="en-US" kern="1200" dirty="0">
                <a:latin typeface="+mj-lt"/>
                <a:ea typeface="宋体" panose="02010600030101010101" pitchFamily="2" charset="-122"/>
                <a:cs typeface="+mj-cs"/>
              </a:rPr>
              <a:t>练习</a:t>
            </a:r>
          </a:p>
        </p:txBody>
      </p:sp>
      <p:sp>
        <p:nvSpPr>
          <p:cNvPr id="3" name="内容占位符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600" b="0" i="0" u="none" strike="noStrike" kern="1200" cap="none" spc="0" normalizeH="0" baseline="0" noProof="0" dirty="0">
                <a:ln>
                  <a:noFill/>
                </a:ln>
                <a:solidFill>
                  <a:schemeClr val="tx1"/>
                </a:solidFill>
                <a:effectLst/>
                <a:uLnTx/>
                <a:uFillTx/>
                <a:latin typeface="+mn-lt"/>
                <a:ea typeface="+mn-ea"/>
                <a:cs typeface="+mn-cs"/>
              </a:rPr>
              <a:t>判断下列文法是否</a:t>
            </a:r>
            <a:r>
              <a:rPr kumimoji="0" lang="en-US" altLang="zh-CN" sz="2600" b="0" i="0" u="none" strike="noStrike" kern="1200" cap="none" spc="0" normalizeH="0" baseline="0" noProof="0" dirty="0">
                <a:ln>
                  <a:noFill/>
                </a:ln>
                <a:solidFill>
                  <a:schemeClr val="tx1"/>
                </a:solidFill>
                <a:effectLst/>
                <a:uLnTx/>
                <a:uFillTx/>
                <a:latin typeface="+mn-lt"/>
                <a:ea typeface="+mn-ea"/>
                <a:cs typeface="+mn-cs"/>
              </a:rPr>
              <a:t>LL</a:t>
            </a:r>
            <a:r>
              <a:rPr kumimoji="0" lang="zh-CN" altLang="en-US" sz="2600" b="0" i="0" u="none" strike="noStrike" kern="1200" cap="none" spc="0" normalizeH="0" baseline="0" noProof="0" dirty="0">
                <a:ln>
                  <a:noFill/>
                </a:ln>
                <a:solidFill>
                  <a:schemeClr val="tx1"/>
                </a:solidFill>
                <a:effectLst/>
                <a:uLnTx/>
                <a:uFillTx/>
                <a:latin typeface="+mn-lt"/>
                <a:ea typeface="+mn-ea"/>
                <a:cs typeface="+mn-cs"/>
              </a:rPr>
              <a:t>（</a:t>
            </a:r>
            <a:r>
              <a:rPr kumimoji="0" lang="en-US" altLang="zh-CN" sz="2600" b="0" i="0" u="none" strike="noStrike" kern="1200" cap="none" spc="0" normalizeH="0" baseline="0" noProof="0" dirty="0">
                <a:ln>
                  <a:noFill/>
                </a:ln>
                <a:solidFill>
                  <a:schemeClr val="tx1"/>
                </a:solidFill>
                <a:effectLst/>
                <a:uLnTx/>
                <a:uFillTx/>
                <a:latin typeface="+mn-lt"/>
                <a:ea typeface="+mn-ea"/>
                <a:cs typeface="+mn-cs"/>
              </a:rPr>
              <a:t>1</a:t>
            </a:r>
            <a:r>
              <a:rPr kumimoji="0" lang="zh-CN" altLang="en-US" sz="2600" b="0" i="0" u="none" strike="noStrike" kern="1200" cap="none" spc="0" normalizeH="0" baseline="0" noProof="0" dirty="0">
                <a:ln>
                  <a:noFill/>
                </a:ln>
                <a:solidFill>
                  <a:schemeClr val="tx1"/>
                </a:solidFill>
                <a:effectLst/>
                <a:uLnTx/>
                <a:uFillTx/>
                <a:latin typeface="+mn-lt"/>
                <a:ea typeface="+mn-ea"/>
                <a:cs typeface="+mn-cs"/>
              </a:rPr>
              <a:t>）文法？</a:t>
            </a:r>
            <a:endParaRPr kumimoji="0" lang="en-US" altLang="zh-CN" sz="26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endParaRPr kumimoji="0" lang="en-GB" altLang="zh-CN" sz="2800" b="1"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0" lang="en-GB" altLang="zh-CN" sz="2800" b="1" i="0" u="none" strike="noStrike" kern="1200" cap="none" spc="0" normalizeH="0" baseline="0" noProof="0" dirty="0">
                <a:ln>
                  <a:noFill/>
                </a:ln>
                <a:solidFill>
                  <a:schemeClr val="tx1"/>
                </a:solidFill>
                <a:effectLst/>
                <a:uLnTx/>
                <a:uFillTx/>
                <a:latin typeface="+mn-lt"/>
                <a:ea typeface="+mn-ea"/>
                <a:cs typeface="+mn-cs"/>
              </a:rPr>
              <a:t>(1) S-&gt;</a:t>
            </a:r>
            <a:r>
              <a:rPr kumimoji="0" lang="en-GB" altLang="zh-CN" sz="2800" b="1" i="0" u="none" strike="noStrike" kern="1200" cap="none" spc="0" normalizeH="0" baseline="0" noProof="0" dirty="0" err="1">
                <a:ln>
                  <a:noFill/>
                </a:ln>
                <a:solidFill>
                  <a:schemeClr val="tx1"/>
                </a:solidFill>
                <a:effectLst/>
                <a:uLnTx/>
                <a:uFillTx/>
                <a:latin typeface="+mn-lt"/>
                <a:ea typeface="+mn-ea"/>
                <a:cs typeface="+mn-cs"/>
              </a:rPr>
              <a:t>Abc</a:t>
            </a:r>
            <a:r>
              <a:rPr kumimoji="0" lang="en-GB" altLang="zh-CN" sz="2800" b="1" i="0" u="none" strike="noStrike" kern="1200" cap="none" spc="0" normalizeH="0" baseline="0" noProof="0" dirty="0">
                <a:ln>
                  <a:noFill/>
                </a:ln>
                <a:solidFill>
                  <a:schemeClr val="tx1"/>
                </a:solidFill>
                <a:effectLst/>
                <a:uLnTx/>
                <a:uFillTx/>
                <a:latin typeface="+mn-lt"/>
                <a:ea typeface="+mn-ea"/>
                <a:cs typeface="+mn-cs"/>
              </a:rPr>
              <a:t>,  A-&gt;a</a:t>
            </a:r>
            <a:r>
              <a:rPr kumimoji="0" lang="en-US" altLang="zh-CN" sz="2800" b="1" i="0" u="none" strike="noStrike" kern="1200" cap="none" spc="0" normalizeH="0" baseline="0" noProof="0" dirty="0">
                <a:ln>
                  <a:noFill/>
                </a:ln>
                <a:solidFill>
                  <a:schemeClr val="tx1"/>
                </a:solidFill>
                <a:effectLst/>
                <a:uLnTx/>
                <a:uFillTx/>
                <a:latin typeface="+mn-lt"/>
                <a:ea typeface="+mn-ea"/>
                <a:cs typeface="+mn-cs"/>
              </a:rPr>
              <a:t> | </a:t>
            </a:r>
            <a:r>
              <a:rPr kumimoji="0" lang="en-US" altLang="zh-CN" sz="2800" b="1" i="0" u="none" strike="noStrike" kern="1200" cap="none" spc="0" normalizeH="0" baseline="0" noProof="0" dirty="0">
                <a:ln>
                  <a:noFill/>
                </a:ln>
                <a:solidFill>
                  <a:schemeClr val="tx1"/>
                </a:solidFill>
                <a:effectLst/>
                <a:uLnTx/>
                <a:uFillTx/>
                <a:latin typeface="+mn-lt"/>
                <a:ea typeface="+mn-ea"/>
                <a:cs typeface="+mn-cs"/>
                <a:sym typeface="Symbol" panose="05050102010706020507" pitchFamily="18" charset="2"/>
              </a:rPr>
              <a:t>,  B-&gt;b</a:t>
            </a:r>
            <a:r>
              <a:rPr kumimoji="0" lang="en-US" altLang="zh-CN" sz="2800" b="1" i="0" u="none" strike="noStrike" kern="1200" cap="none" spc="0" normalizeH="0" baseline="0" noProof="0" dirty="0">
                <a:ln>
                  <a:noFill/>
                </a:ln>
                <a:solidFill>
                  <a:schemeClr val="tx1"/>
                </a:solidFill>
                <a:effectLst/>
                <a:uLnTx/>
                <a:uFillTx/>
                <a:latin typeface="+mn-lt"/>
                <a:ea typeface="+mn-ea"/>
                <a:cs typeface="+mn-cs"/>
              </a:rPr>
              <a:t> | </a:t>
            </a:r>
            <a:r>
              <a:rPr kumimoji="0" lang="en-US" altLang="zh-CN" sz="2800" b="1" i="0" u="none" strike="noStrike" kern="1200" cap="none" spc="0" normalizeH="0" baseline="0" noProof="0" dirty="0">
                <a:ln>
                  <a:noFill/>
                </a:ln>
                <a:solidFill>
                  <a:schemeClr val="tx1"/>
                </a:solidFill>
                <a:effectLst/>
                <a:uLnTx/>
                <a:uFillTx/>
                <a:latin typeface="+mn-lt"/>
                <a:ea typeface="+mn-ea"/>
                <a:cs typeface="+mn-cs"/>
                <a:sym typeface="Symbol" panose="05050102010706020507" pitchFamily="18" charset="2"/>
              </a:rPr>
              <a:t>       </a:t>
            </a:r>
            <a:r>
              <a:rPr kumimoji="0" lang="zh-CN" altLang="en-US" sz="2800" b="1" i="0" u="none" strike="noStrike" kern="1200" cap="none" spc="0" normalizeH="0" baseline="0" noProof="0" dirty="0">
                <a:ln>
                  <a:noFill/>
                </a:ln>
                <a:solidFill>
                  <a:schemeClr val="tx1"/>
                </a:solidFill>
                <a:effectLst/>
                <a:uLnTx/>
                <a:uFillTx/>
                <a:latin typeface="+mn-lt"/>
                <a:ea typeface="+mn-ea"/>
                <a:cs typeface="+mn-cs"/>
                <a:sym typeface="Symbol" panose="05050102010706020507" pitchFamily="18" charset="2"/>
              </a:rPr>
              <a:t>对</a:t>
            </a:r>
            <a:r>
              <a:rPr kumimoji="0" lang="en-US" altLang="zh-CN" sz="2800" b="1" i="0" u="none" strike="noStrike" kern="1200" cap="none" spc="0" normalizeH="0" baseline="0" noProof="0" dirty="0">
                <a:ln>
                  <a:noFill/>
                </a:ln>
                <a:solidFill>
                  <a:schemeClr val="tx1"/>
                </a:solidFill>
                <a:effectLst/>
                <a:uLnTx/>
                <a:uFillTx/>
                <a:latin typeface="+mn-lt"/>
                <a:ea typeface="+mn-ea"/>
                <a:cs typeface="+mn-cs"/>
                <a:sym typeface="Symbol" panose="05050102010706020507" pitchFamily="18" charset="2"/>
              </a:rPr>
              <a:t>        </a:t>
            </a:r>
          </a:p>
          <a:p>
            <a:pPr marL="514350" marR="0" lvl="0" indent="-5143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AutoNum type="arabicParenBoth"/>
              <a:defRPr/>
            </a:pPr>
            <a:endParaRPr kumimoji="0" lang="en-US" altLang="zh-CN" sz="2800" b="1" i="0" u="none" strike="noStrike" kern="1200" cap="none" spc="0" normalizeH="0" baseline="0" noProof="0" dirty="0">
              <a:ln>
                <a:noFill/>
              </a:ln>
              <a:solidFill>
                <a:schemeClr val="tx1"/>
              </a:solidFill>
              <a:effectLst/>
              <a:uLnTx/>
              <a:uFillTx/>
              <a:latin typeface="+mn-lt"/>
              <a:ea typeface="+mn-ea"/>
              <a:cs typeface="+mn-cs"/>
              <a:sym typeface="Symbol" panose="05050102010706020507" pitchFamily="18" charset="2"/>
            </a:endParaRP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0" lang="en-GB" altLang="zh-CN" sz="2800" b="1" i="0" u="none" strike="noStrike" kern="1200" cap="none" spc="0" normalizeH="0" baseline="0" noProof="0" dirty="0">
                <a:ln>
                  <a:noFill/>
                </a:ln>
                <a:solidFill>
                  <a:schemeClr val="tx1"/>
                </a:solidFill>
                <a:effectLst/>
                <a:uLnTx/>
                <a:uFillTx/>
                <a:latin typeface="+mn-lt"/>
                <a:ea typeface="+mn-ea"/>
                <a:cs typeface="+mn-cs"/>
                <a:sym typeface="Symbol" panose="05050102010706020507" pitchFamily="18" charset="2"/>
              </a:rPr>
              <a:t>(2) S-&gt;</a:t>
            </a:r>
            <a:r>
              <a:rPr kumimoji="0" lang="en-GB" altLang="zh-CN" sz="2800" b="1" i="0" u="none" strike="noStrike" kern="1200" cap="none" spc="0" normalizeH="0" baseline="0" noProof="0" dirty="0" err="1">
                <a:ln>
                  <a:noFill/>
                </a:ln>
                <a:solidFill>
                  <a:schemeClr val="tx1"/>
                </a:solidFill>
                <a:effectLst/>
                <a:uLnTx/>
                <a:uFillTx/>
                <a:latin typeface="+mn-lt"/>
                <a:ea typeface="+mn-ea"/>
                <a:cs typeface="+mn-cs"/>
                <a:sym typeface="Symbol" panose="05050102010706020507" pitchFamily="18" charset="2"/>
              </a:rPr>
              <a:t>Ab</a:t>
            </a:r>
            <a:r>
              <a:rPr kumimoji="0" lang="en-GB" altLang="zh-CN" sz="2800" b="1" i="0" u="none" strike="noStrike" kern="1200" cap="none" spc="0" normalizeH="0" baseline="0" noProof="0" dirty="0">
                <a:ln>
                  <a:noFill/>
                </a:ln>
                <a:solidFill>
                  <a:schemeClr val="tx1"/>
                </a:solidFill>
                <a:effectLst/>
                <a:uLnTx/>
                <a:uFillTx/>
                <a:latin typeface="+mn-lt"/>
                <a:ea typeface="+mn-ea"/>
                <a:cs typeface="+mn-cs"/>
                <a:sym typeface="Symbol" panose="05050102010706020507" pitchFamily="18" charset="2"/>
              </a:rPr>
              <a:t>,  A-&gt;a</a:t>
            </a:r>
            <a:r>
              <a:rPr kumimoji="0" lang="en-US" altLang="zh-CN" sz="2800" b="1" i="0" u="none" strike="noStrike" kern="1200" cap="none" spc="0" normalizeH="0" baseline="0" noProof="0" dirty="0">
                <a:ln>
                  <a:noFill/>
                </a:ln>
                <a:solidFill>
                  <a:schemeClr val="tx1"/>
                </a:solidFill>
                <a:effectLst/>
                <a:uLnTx/>
                <a:uFillTx/>
                <a:latin typeface="+mn-lt"/>
                <a:ea typeface="+mn-ea"/>
                <a:cs typeface="+mn-cs"/>
              </a:rPr>
              <a:t> | </a:t>
            </a:r>
            <a:r>
              <a:rPr kumimoji="0" lang="en-US" altLang="zh-CN" sz="2800" b="1" i="0" u="none" strike="noStrike" kern="1200" cap="none" spc="0" normalizeH="0" baseline="0" noProof="0" dirty="0">
                <a:ln>
                  <a:noFill/>
                </a:ln>
                <a:solidFill>
                  <a:schemeClr val="tx1"/>
                </a:solidFill>
                <a:effectLst/>
                <a:uLnTx/>
                <a:uFillTx/>
                <a:latin typeface="+mn-lt"/>
                <a:ea typeface="+mn-ea"/>
                <a:cs typeface="+mn-cs"/>
                <a:sym typeface="Symbol" panose="05050102010706020507" pitchFamily="18" charset="2"/>
              </a:rPr>
              <a:t>B</a:t>
            </a:r>
            <a:r>
              <a:rPr kumimoji="0" lang="en-US" altLang="zh-CN" sz="2800" b="1" i="0" u="none" strike="noStrike" kern="1200" cap="none" spc="0" normalizeH="0" baseline="0" noProof="0" dirty="0">
                <a:ln>
                  <a:noFill/>
                </a:ln>
                <a:solidFill>
                  <a:schemeClr val="tx1"/>
                </a:solidFill>
                <a:effectLst/>
                <a:uLnTx/>
                <a:uFillTx/>
                <a:latin typeface="+mn-lt"/>
                <a:ea typeface="+mn-ea"/>
                <a:cs typeface="+mn-cs"/>
              </a:rPr>
              <a:t> | </a:t>
            </a:r>
            <a:r>
              <a:rPr kumimoji="0" lang="en-US" altLang="zh-CN" sz="2800" b="1" i="0" u="none" strike="noStrike" kern="1200" cap="none" spc="0" normalizeH="0" baseline="0" noProof="0" dirty="0">
                <a:ln>
                  <a:noFill/>
                </a:ln>
                <a:solidFill>
                  <a:schemeClr val="tx1"/>
                </a:solidFill>
                <a:effectLst/>
                <a:uLnTx/>
                <a:uFillTx/>
                <a:latin typeface="+mn-lt"/>
                <a:ea typeface="+mn-ea"/>
                <a:cs typeface="+mn-cs"/>
                <a:sym typeface="Symbol" panose="05050102010706020507" pitchFamily="18" charset="2"/>
              </a:rPr>
              <a:t>,  B-&gt;b</a:t>
            </a:r>
            <a:r>
              <a:rPr kumimoji="0" lang="en-US" altLang="zh-CN" sz="2800" b="1" i="0" u="none" strike="noStrike" kern="1200" cap="none" spc="0" normalizeH="0" baseline="0" noProof="0" dirty="0">
                <a:ln>
                  <a:noFill/>
                </a:ln>
                <a:solidFill>
                  <a:schemeClr val="tx1"/>
                </a:solidFill>
                <a:effectLst/>
                <a:uLnTx/>
                <a:uFillTx/>
                <a:latin typeface="+mn-lt"/>
                <a:ea typeface="+mn-ea"/>
                <a:cs typeface="+mn-cs"/>
              </a:rPr>
              <a:t> | </a:t>
            </a:r>
            <a:r>
              <a:rPr kumimoji="0" lang="en-US" altLang="zh-CN" sz="2800" b="1" i="0" u="none" strike="noStrike" kern="1200" cap="none" spc="0" normalizeH="0" baseline="0" noProof="0" dirty="0">
                <a:ln>
                  <a:noFill/>
                </a:ln>
                <a:solidFill>
                  <a:schemeClr val="tx1"/>
                </a:solidFill>
                <a:effectLst/>
                <a:uLnTx/>
                <a:uFillTx/>
                <a:latin typeface="+mn-lt"/>
                <a:ea typeface="+mn-ea"/>
                <a:cs typeface="+mn-cs"/>
                <a:sym typeface="Symbol" panose="05050102010706020507" pitchFamily="18" charset="2"/>
              </a:rPr>
              <a:t>     </a:t>
            </a:r>
            <a:r>
              <a:rPr kumimoji="0" lang="zh-CN" altLang="en-US" sz="2800" b="1" i="0" u="none" strike="noStrike" kern="1200" cap="none" spc="0" normalizeH="0" baseline="0" noProof="0" dirty="0">
                <a:ln>
                  <a:noFill/>
                </a:ln>
                <a:solidFill>
                  <a:schemeClr val="tx1"/>
                </a:solidFill>
                <a:effectLst/>
                <a:uLnTx/>
                <a:uFillTx/>
                <a:latin typeface="+mn-lt"/>
                <a:ea typeface="+mn-ea"/>
                <a:cs typeface="+mn-cs"/>
                <a:sym typeface="Symbol" panose="05050102010706020507" pitchFamily="18" charset="2"/>
              </a:rPr>
              <a:t>错</a:t>
            </a:r>
            <a:endParaRPr kumimoji="0" lang="en-US" altLang="zh-CN" sz="2800" b="1" i="0" u="none" strike="noStrike" kern="1200" cap="none" spc="0" normalizeH="0" baseline="0" noProof="0" dirty="0">
              <a:ln>
                <a:noFill/>
              </a:ln>
              <a:solidFill>
                <a:schemeClr val="tx1"/>
              </a:solidFill>
              <a:effectLst/>
              <a:uLnTx/>
              <a:uFillTx/>
              <a:latin typeface="+mn-lt"/>
              <a:ea typeface="+mn-ea"/>
              <a:cs typeface="+mn-cs"/>
              <a:sym typeface="Symbol" panose="05050102010706020507" pitchFamily="18" charset="2"/>
            </a:endParaRP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endParaRPr kumimoji="0" lang="en-US" altLang="zh-CN" sz="2800" b="1" i="0" u="none" strike="noStrike" kern="1200" cap="none" spc="0" normalizeH="0" baseline="0" noProof="0" dirty="0">
              <a:ln>
                <a:noFill/>
              </a:ln>
              <a:solidFill>
                <a:schemeClr val="tx1"/>
              </a:solidFill>
              <a:effectLst/>
              <a:uLnTx/>
              <a:uFillTx/>
              <a:latin typeface="+mn-lt"/>
              <a:ea typeface="+mn-ea"/>
              <a:cs typeface="+mn-cs"/>
              <a:sym typeface="Symbol" panose="05050102010706020507" pitchFamily="18" charset="2"/>
            </a:endParaRP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0" lang="en-GB" altLang="zh-CN" sz="2800" b="1" i="0" u="none" strike="noStrike" kern="1200" cap="none" spc="0" normalizeH="0" baseline="0" noProof="0" dirty="0">
                <a:ln>
                  <a:noFill/>
                </a:ln>
                <a:solidFill>
                  <a:schemeClr val="tx1"/>
                </a:solidFill>
                <a:effectLst/>
                <a:uLnTx/>
                <a:uFillTx/>
                <a:latin typeface="+mn-lt"/>
                <a:ea typeface="+mn-ea"/>
                <a:cs typeface="+mn-cs"/>
                <a:sym typeface="Symbol" panose="05050102010706020507" pitchFamily="18" charset="2"/>
              </a:rPr>
              <a:t>(3) S-&gt;ABBA,  A-&gt;a </a:t>
            </a:r>
            <a:r>
              <a:rPr kumimoji="0" lang="en-US" altLang="zh-CN" sz="2800" b="1" i="0" u="none" strike="noStrike" kern="1200" cap="none" spc="0" normalizeH="0" baseline="0" noProof="0" dirty="0">
                <a:ln>
                  <a:noFill/>
                </a:ln>
                <a:solidFill>
                  <a:schemeClr val="tx1"/>
                </a:solidFill>
                <a:effectLst/>
                <a:uLnTx/>
                <a:uFillTx/>
                <a:latin typeface="+mn-lt"/>
                <a:ea typeface="+mn-ea"/>
                <a:cs typeface="+mn-cs"/>
              </a:rPr>
              <a:t>| </a:t>
            </a:r>
            <a:r>
              <a:rPr kumimoji="0" lang="en-US" altLang="zh-CN" sz="2800" b="1" i="0" u="none" strike="noStrike" kern="1200" cap="none" spc="0" normalizeH="0" baseline="0" noProof="0" dirty="0">
                <a:ln>
                  <a:noFill/>
                </a:ln>
                <a:solidFill>
                  <a:schemeClr val="tx1"/>
                </a:solidFill>
                <a:effectLst/>
                <a:uLnTx/>
                <a:uFillTx/>
                <a:latin typeface="+mn-lt"/>
                <a:ea typeface="+mn-ea"/>
                <a:cs typeface="+mn-cs"/>
                <a:sym typeface="Symbol" panose="05050102010706020507" pitchFamily="18" charset="2"/>
              </a:rPr>
              <a:t>,  B-&gt;b</a:t>
            </a:r>
            <a:r>
              <a:rPr kumimoji="0" lang="en-US" altLang="zh-CN" sz="2800" b="1" i="0" u="none" strike="noStrike" kern="1200" cap="none" spc="0" normalizeH="0" baseline="0" noProof="0" dirty="0">
                <a:ln>
                  <a:noFill/>
                </a:ln>
                <a:solidFill>
                  <a:schemeClr val="tx1"/>
                </a:solidFill>
                <a:effectLst/>
                <a:uLnTx/>
                <a:uFillTx/>
                <a:latin typeface="+mn-lt"/>
                <a:ea typeface="+mn-ea"/>
                <a:cs typeface="+mn-cs"/>
              </a:rPr>
              <a:t> | </a:t>
            </a:r>
            <a:r>
              <a:rPr kumimoji="0" lang="en-US" altLang="zh-CN" sz="2800" b="1" i="0" u="none" strike="noStrike" kern="1200" cap="none" spc="0" normalizeH="0" baseline="0" noProof="0" dirty="0">
                <a:ln>
                  <a:noFill/>
                </a:ln>
                <a:solidFill>
                  <a:schemeClr val="tx1"/>
                </a:solidFill>
                <a:effectLst/>
                <a:uLnTx/>
                <a:uFillTx/>
                <a:latin typeface="+mn-lt"/>
                <a:ea typeface="+mn-ea"/>
                <a:cs typeface="+mn-cs"/>
                <a:sym typeface="Symbol" panose="05050102010706020507" pitchFamily="18" charset="2"/>
              </a:rPr>
              <a:t>      </a:t>
            </a:r>
            <a:r>
              <a:rPr kumimoji="0" lang="zh-CN" altLang="en-US" sz="2800" b="1" i="0" u="none" strike="noStrike" kern="1200" cap="none" spc="0" normalizeH="0" baseline="0" noProof="0" dirty="0">
                <a:ln>
                  <a:noFill/>
                </a:ln>
                <a:solidFill>
                  <a:schemeClr val="tx1"/>
                </a:solidFill>
                <a:effectLst/>
                <a:uLnTx/>
                <a:uFillTx/>
                <a:latin typeface="+mn-lt"/>
                <a:ea typeface="+mn-ea"/>
                <a:cs typeface="+mn-cs"/>
                <a:sym typeface="Symbol" panose="05050102010706020507" pitchFamily="18" charset="2"/>
              </a:rPr>
              <a:t>错</a:t>
            </a:r>
            <a:endParaRPr kumimoji="0" lang="en-US" altLang="zh-CN" sz="2800" b="1" i="0" u="none" strike="noStrike" kern="1200" cap="none" spc="0" normalizeH="0" baseline="0" noProof="0" dirty="0">
              <a:ln>
                <a:noFill/>
              </a:ln>
              <a:solidFill>
                <a:schemeClr val="tx1"/>
              </a:solidFill>
              <a:effectLst/>
              <a:uLnTx/>
              <a:uFillTx/>
              <a:latin typeface="+mn-lt"/>
              <a:ea typeface="+mn-ea"/>
              <a:cs typeface="+mn-cs"/>
              <a:sym typeface="Symbol" panose="05050102010706020507" pitchFamily="18" charset="2"/>
            </a:endParaRP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0" lang="en-GB" altLang="zh-CN" sz="2800" b="1" i="0" u="none" strike="noStrike" kern="1200" cap="none" spc="0" normalizeH="0" baseline="0" noProof="0" dirty="0">
                <a:ln>
                  <a:noFill/>
                </a:ln>
                <a:solidFill>
                  <a:schemeClr val="tx1"/>
                </a:solidFill>
                <a:effectLst/>
                <a:uLnTx/>
                <a:uFillTx/>
                <a:latin typeface="+mn-lt"/>
                <a:ea typeface="+mn-ea"/>
                <a:cs typeface="+mn-cs"/>
                <a:sym typeface="Symbol" panose="05050102010706020507" pitchFamily="18" charset="2"/>
              </a:rPr>
              <a:t> </a:t>
            </a: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0" lang="en-GB" altLang="zh-CN" sz="2800" b="1" i="0" u="none" strike="noStrike" kern="1200" cap="none" spc="0" normalizeH="0" baseline="0" noProof="0" dirty="0">
                <a:ln>
                  <a:noFill/>
                </a:ln>
                <a:solidFill>
                  <a:schemeClr val="tx1"/>
                </a:solidFill>
                <a:effectLst/>
                <a:uLnTx/>
                <a:uFillTx/>
                <a:latin typeface="+mn-lt"/>
                <a:ea typeface="+mn-ea"/>
                <a:cs typeface="+mn-cs"/>
                <a:sym typeface="Symbol" panose="05050102010706020507" pitchFamily="18" charset="2"/>
              </a:rPr>
              <a:t>(4) S-&gt;</a:t>
            </a:r>
            <a:r>
              <a:rPr kumimoji="0" lang="en-GB" altLang="zh-CN" sz="2800" b="1" i="0" u="none" strike="noStrike" kern="1200" cap="none" spc="0" normalizeH="0" baseline="0" noProof="0" dirty="0" err="1">
                <a:ln>
                  <a:noFill/>
                </a:ln>
                <a:solidFill>
                  <a:schemeClr val="tx1"/>
                </a:solidFill>
                <a:effectLst/>
                <a:uLnTx/>
                <a:uFillTx/>
                <a:latin typeface="+mn-lt"/>
                <a:ea typeface="+mn-ea"/>
                <a:cs typeface="+mn-cs"/>
                <a:sym typeface="Symbol" panose="05050102010706020507" pitchFamily="18" charset="2"/>
              </a:rPr>
              <a:t>aSe</a:t>
            </a:r>
            <a:r>
              <a:rPr kumimoji="0" lang="en-US" altLang="zh-CN" sz="2800" b="1" i="0" u="none" strike="noStrike" kern="1200" cap="none" spc="0" normalizeH="0" baseline="0" noProof="0" dirty="0">
                <a:ln>
                  <a:noFill/>
                </a:ln>
                <a:solidFill>
                  <a:schemeClr val="tx1"/>
                </a:solidFill>
                <a:effectLst/>
                <a:uLnTx/>
                <a:uFillTx/>
                <a:latin typeface="+mn-lt"/>
                <a:ea typeface="+mn-ea"/>
                <a:cs typeface="+mn-cs"/>
              </a:rPr>
              <a:t> | </a:t>
            </a:r>
            <a:r>
              <a:rPr kumimoji="0" lang="en-US" altLang="zh-CN" sz="2800" b="1" i="0" u="none" strike="noStrike" kern="1200" cap="none" spc="0" normalizeH="0" baseline="0" noProof="0" dirty="0">
                <a:ln>
                  <a:noFill/>
                </a:ln>
                <a:solidFill>
                  <a:schemeClr val="tx1"/>
                </a:solidFill>
                <a:effectLst/>
                <a:uLnTx/>
                <a:uFillTx/>
                <a:latin typeface="+mn-lt"/>
                <a:ea typeface="+mn-ea"/>
                <a:cs typeface="+mn-cs"/>
                <a:sym typeface="Symbol" panose="05050102010706020507" pitchFamily="18" charset="2"/>
              </a:rPr>
              <a:t>B, B-&gt;</a:t>
            </a:r>
            <a:r>
              <a:rPr kumimoji="0" lang="en-US" altLang="zh-CN" sz="2800" b="1" i="0" u="none" strike="noStrike" kern="1200" cap="none" spc="0" normalizeH="0" baseline="0" noProof="0" dirty="0" err="1">
                <a:ln>
                  <a:noFill/>
                </a:ln>
                <a:solidFill>
                  <a:schemeClr val="tx1"/>
                </a:solidFill>
                <a:effectLst/>
                <a:uLnTx/>
                <a:uFillTx/>
                <a:latin typeface="+mn-lt"/>
                <a:ea typeface="+mn-ea"/>
                <a:cs typeface="+mn-cs"/>
                <a:sym typeface="Symbol" panose="05050102010706020507" pitchFamily="18" charset="2"/>
              </a:rPr>
              <a:t>bBe</a:t>
            </a:r>
            <a:r>
              <a:rPr kumimoji="0" lang="en-US" altLang="zh-CN" sz="2800" b="1" i="0" u="none" strike="noStrike" kern="1200" cap="none" spc="0" normalizeH="0" baseline="0" noProof="0" dirty="0">
                <a:ln>
                  <a:noFill/>
                </a:ln>
                <a:solidFill>
                  <a:schemeClr val="tx1"/>
                </a:solidFill>
                <a:effectLst/>
                <a:uLnTx/>
                <a:uFillTx/>
                <a:latin typeface="+mn-lt"/>
                <a:ea typeface="+mn-ea"/>
                <a:cs typeface="+mn-cs"/>
              </a:rPr>
              <a:t> | </a:t>
            </a:r>
            <a:r>
              <a:rPr kumimoji="0" lang="en-US" altLang="zh-CN" sz="2800" b="1" i="0" u="none" strike="noStrike" kern="1200" cap="none" spc="0" normalizeH="0" baseline="0" noProof="0" dirty="0">
                <a:ln>
                  <a:noFill/>
                </a:ln>
                <a:solidFill>
                  <a:schemeClr val="tx1"/>
                </a:solidFill>
                <a:effectLst/>
                <a:uLnTx/>
                <a:uFillTx/>
                <a:latin typeface="+mn-lt"/>
                <a:ea typeface="+mn-ea"/>
                <a:cs typeface="+mn-cs"/>
                <a:sym typeface="Symbol" panose="05050102010706020507" pitchFamily="18" charset="2"/>
              </a:rPr>
              <a:t>C, C-&gt;</a:t>
            </a:r>
            <a:r>
              <a:rPr kumimoji="0" lang="en-US" altLang="zh-CN" sz="2800" b="1" i="0" u="none" strike="noStrike" kern="1200" cap="none" spc="0" normalizeH="0" baseline="0" noProof="0" dirty="0" err="1">
                <a:ln>
                  <a:noFill/>
                </a:ln>
                <a:solidFill>
                  <a:schemeClr val="tx1"/>
                </a:solidFill>
                <a:effectLst/>
                <a:uLnTx/>
                <a:uFillTx/>
                <a:latin typeface="+mn-lt"/>
                <a:ea typeface="+mn-ea"/>
                <a:cs typeface="+mn-cs"/>
                <a:sym typeface="Symbol" panose="05050102010706020507" pitchFamily="18" charset="2"/>
              </a:rPr>
              <a:t>cCe</a:t>
            </a:r>
            <a:r>
              <a:rPr kumimoji="0" lang="en-US" altLang="zh-CN" sz="2800" b="1" i="0" u="none" strike="noStrike" kern="1200" cap="none" spc="0" normalizeH="0" baseline="0" noProof="0" dirty="0">
                <a:ln>
                  <a:noFill/>
                </a:ln>
                <a:solidFill>
                  <a:schemeClr val="tx1"/>
                </a:solidFill>
                <a:effectLst/>
                <a:uLnTx/>
                <a:uFillTx/>
                <a:latin typeface="+mn-lt"/>
                <a:ea typeface="+mn-ea"/>
                <a:cs typeface="+mn-cs"/>
              </a:rPr>
              <a:t> | </a:t>
            </a:r>
            <a:r>
              <a:rPr kumimoji="0" lang="en-US" altLang="zh-CN" sz="2800" b="1" i="0" u="none" strike="noStrike" kern="1200" cap="none" spc="0" normalizeH="0" baseline="0" noProof="0" dirty="0">
                <a:ln>
                  <a:noFill/>
                </a:ln>
                <a:solidFill>
                  <a:schemeClr val="tx1"/>
                </a:solidFill>
                <a:effectLst/>
                <a:uLnTx/>
                <a:uFillTx/>
                <a:latin typeface="+mn-lt"/>
                <a:ea typeface="+mn-ea"/>
                <a:cs typeface="+mn-cs"/>
                <a:sym typeface="Symbol" panose="05050102010706020507" pitchFamily="18" charset="2"/>
              </a:rPr>
              <a:t>d    </a:t>
            </a:r>
            <a:r>
              <a:rPr kumimoji="0" lang="zh-CN" altLang="en-US" sz="2800" b="1" i="0" u="none" strike="noStrike" kern="1200" cap="none" spc="0" normalizeH="0" baseline="0" noProof="0" dirty="0">
                <a:ln>
                  <a:noFill/>
                </a:ln>
                <a:solidFill>
                  <a:schemeClr val="tx1"/>
                </a:solidFill>
                <a:effectLst/>
                <a:uLnTx/>
                <a:uFillTx/>
                <a:latin typeface="+mn-lt"/>
                <a:ea typeface="+mn-ea"/>
                <a:cs typeface="+mn-cs"/>
                <a:sym typeface="Symbol" panose="05050102010706020507" pitchFamily="18" charset="2"/>
              </a:rPr>
              <a:t>对</a:t>
            </a:r>
            <a:endParaRPr kumimoji="0" lang="zh-CN" altLang="en-US" sz="2800" b="1" i="0" u="none" strike="noStrike" kern="1200" cap="none" spc="0" normalizeH="0" baseline="0" noProof="0" dirty="0">
              <a:ln>
                <a:noFill/>
              </a:ln>
              <a:solidFill>
                <a:schemeClr val="tx1"/>
              </a:solidFill>
              <a:effectLst/>
              <a:uLnTx/>
              <a:uFillTx/>
              <a:latin typeface="+mn-lt"/>
              <a:ea typeface="+mn-ea"/>
              <a:cs typeface="+mn-cs"/>
            </a:endParaRPr>
          </a:p>
        </p:txBody>
      </p:sp>
      <p:sp>
        <p:nvSpPr>
          <p:cNvPr id="86020" name="日期占位符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2024/4/6</a:t>
            </a:fld>
            <a:endParaRPr lang="zh-TW" altLang="en-US" sz="1400" dirty="0">
              <a:solidFill>
                <a:schemeClr val="tx2"/>
              </a:solidFill>
            </a:endParaRPr>
          </a:p>
        </p:txBody>
      </p:sp>
      <p:sp>
        <p:nvSpPr>
          <p:cNvPr id="86021" name="灯片编号占位符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83</a:t>
            </a:fld>
            <a:endParaRPr lang="zh-TW" altLang="en-US" sz="1400" dirty="0">
              <a:solidFill>
                <a:schemeClr val="tx2"/>
              </a:solidFil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1"/>
          <p:cNvSpPr>
            <a:spLocks noGrp="1"/>
          </p:cNvSpPr>
          <p:nvPr>
            <p:ph type="title"/>
          </p:nvPr>
        </p:nvSpPr>
        <p:spPr/>
        <p:txBody>
          <a:bodyPr vert="horz" wrap="square" lIns="91440" tIns="45720" rIns="91440" bIns="45720" anchor="b" anchorCtr="0"/>
          <a:lstStyle/>
          <a:p>
            <a:r>
              <a:rPr lang="zh-CN" altLang="en-US" kern="1200" dirty="0">
                <a:latin typeface="+mj-lt"/>
                <a:ea typeface="宋体" panose="02010600030101010101" pitchFamily="2" charset="-122"/>
                <a:cs typeface="+mj-cs"/>
              </a:rPr>
              <a:t>练习</a:t>
            </a:r>
          </a:p>
        </p:txBody>
      </p:sp>
      <p:sp>
        <p:nvSpPr>
          <p:cNvPr id="3" name="内容占位符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设文法</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G(A)</a:t>
            </a: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0" lang="en-GB" altLang="zh-CN" sz="3200" b="1" i="0" u="none" strike="noStrike" kern="1200" cap="none" spc="0" normalizeH="0" baseline="0" noProof="0" dirty="0">
                <a:ln>
                  <a:noFill/>
                </a:ln>
                <a:solidFill>
                  <a:schemeClr val="tx1"/>
                </a:solidFill>
                <a:effectLst/>
                <a:uLnTx/>
                <a:uFillTx/>
                <a:latin typeface="+mn-lt"/>
                <a:ea typeface="+mn-ea"/>
                <a:cs typeface="+mn-cs"/>
              </a:rPr>
              <a:t>A-&gt;</a:t>
            </a:r>
            <a:r>
              <a:rPr kumimoji="0" lang="en-GB" altLang="zh-CN" sz="3200" b="1" i="0" u="none" strike="noStrike" kern="1200" cap="none" spc="0" normalizeH="0" baseline="0" noProof="0" dirty="0" err="1">
                <a:ln>
                  <a:noFill/>
                </a:ln>
                <a:solidFill>
                  <a:schemeClr val="tx1"/>
                </a:solidFill>
                <a:effectLst/>
                <a:uLnTx/>
                <a:uFillTx/>
                <a:latin typeface="+mn-lt"/>
                <a:ea typeface="+mn-ea"/>
                <a:cs typeface="+mn-cs"/>
              </a:rPr>
              <a:t>iB</a:t>
            </a:r>
            <a:r>
              <a:rPr kumimoji="0" lang="en-GB" altLang="zh-CN" sz="3200" b="1" i="0" u="none" strike="noStrike" kern="1200" cap="none" spc="0" normalizeH="0" baseline="0" noProof="0" dirty="0">
                <a:ln>
                  <a:noFill/>
                </a:ln>
                <a:solidFill>
                  <a:schemeClr val="tx1"/>
                </a:solidFill>
                <a:effectLst/>
                <a:uLnTx/>
                <a:uFillTx/>
                <a:latin typeface="+mn-lt"/>
                <a:ea typeface="+mn-ea"/>
                <a:cs typeface="+mn-cs"/>
              </a:rPr>
              <a:t>*e, B-&gt;SB</a:t>
            </a:r>
            <a:r>
              <a:rPr kumimoji="0" lang="en-US" altLang="zh-CN" sz="3200" b="1" i="0" u="none" strike="noStrike" kern="1200" cap="none" spc="0" normalizeH="0" baseline="0" noProof="0" dirty="0">
                <a:ln>
                  <a:noFill/>
                </a:ln>
                <a:solidFill>
                  <a:schemeClr val="tx1"/>
                </a:solidFill>
                <a:effectLst/>
                <a:uLnTx/>
                <a:uFillTx/>
                <a:latin typeface="+mn-lt"/>
                <a:ea typeface="+mn-ea"/>
                <a:cs typeface="+mn-cs"/>
              </a:rPr>
              <a:t> | </a:t>
            </a:r>
            <a:r>
              <a:rPr kumimoji="0" lang="en-US" altLang="zh-CN" sz="3200" b="1" i="0" u="none" strike="noStrike" kern="1200" cap="none" spc="0" normalizeH="0" baseline="0" noProof="0" dirty="0">
                <a:ln>
                  <a:noFill/>
                </a:ln>
                <a:solidFill>
                  <a:schemeClr val="tx1"/>
                </a:solidFill>
                <a:effectLst/>
                <a:uLnTx/>
                <a:uFillTx/>
                <a:latin typeface="+mn-lt"/>
                <a:ea typeface="+mn-ea"/>
                <a:cs typeface="+mn-cs"/>
                <a:sym typeface="Symbol" panose="05050102010706020507" pitchFamily="18" charset="2"/>
              </a:rPr>
              <a:t>, S-&gt;[</a:t>
            </a:r>
            <a:r>
              <a:rPr kumimoji="0" lang="en-US" altLang="zh-CN" sz="3200" b="1" i="0" u="none" strike="noStrike" kern="1200" cap="none" spc="0" normalizeH="0" baseline="0" noProof="0" dirty="0" err="1">
                <a:ln>
                  <a:noFill/>
                </a:ln>
                <a:solidFill>
                  <a:schemeClr val="tx1"/>
                </a:solidFill>
                <a:effectLst/>
                <a:uLnTx/>
                <a:uFillTx/>
                <a:latin typeface="+mn-lt"/>
                <a:ea typeface="+mn-ea"/>
                <a:cs typeface="+mn-cs"/>
                <a:sym typeface="Symbol" panose="05050102010706020507" pitchFamily="18" charset="2"/>
              </a:rPr>
              <a:t>eC</a:t>
            </a:r>
            <a:r>
              <a:rPr kumimoji="0" lang="en-US" altLang="zh-CN" sz="3200" b="1" i="0" u="none" strike="noStrike" kern="1200" cap="none" spc="0" normalizeH="0" baseline="0" noProof="0" dirty="0">
                <a:ln>
                  <a:noFill/>
                </a:ln>
                <a:solidFill>
                  <a:schemeClr val="tx1"/>
                </a:solidFill>
                <a:effectLst/>
                <a:uLnTx/>
                <a:uFillTx/>
                <a:latin typeface="+mn-lt"/>
                <a:ea typeface="+mn-ea"/>
                <a:cs typeface="+mn-cs"/>
                <a:sym typeface="Symbol" panose="05050102010706020507" pitchFamily="18" charset="2"/>
              </a:rPr>
              <a:t>]</a:t>
            </a:r>
            <a:r>
              <a:rPr kumimoji="0" lang="en-US" altLang="zh-CN" sz="3200" b="1" i="0" u="none" strike="noStrike" kern="1200" cap="none" spc="0" normalizeH="0" baseline="0" noProof="0" dirty="0">
                <a:ln>
                  <a:noFill/>
                </a:ln>
                <a:solidFill>
                  <a:schemeClr val="tx1"/>
                </a:solidFill>
                <a:effectLst/>
                <a:uLnTx/>
                <a:uFillTx/>
                <a:latin typeface="+mn-lt"/>
                <a:ea typeface="+mn-ea"/>
                <a:cs typeface="+mn-cs"/>
              </a:rPr>
              <a:t> | </a:t>
            </a:r>
            <a:r>
              <a:rPr kumimoji="0" lang="en-US" altLang="zh-CN" sz="3200" b="1" i="0" u="none" strike="noStrike" kern="1200" cap="none" spc="0" normalizeH="0" baseline="0" noProof="0" dirty="0">
                <a:ln>
                  <a:noFill/>
                </a:ln>
                <a:solidFill>
                  <a:schemeClr val="tx1"/>
                </a:solidFill>
                <a:effectLst/>
                <a:uLnTx/>
                <a:uFillTx/>
                <a:latin typeface="+mn-lt"/>
                <a:ea typeface="+mn-ea"/>
                <a:cs typeface="+mn-cs"/>
                <a:sym typeface="Symbol" panose="05050102010706020507" pitchFamily="18" charset="2"/>
              </a:rPr>
              <a:t>.</a:t>
            </a:r>
            <a:r>
              <a:rPr kumimoji="0" lang="en-US" altLang="zh-CN" sz="3200" b="1" i="0" u="none" strike="noStrike" kern="1200" cap="none" spc="0" normalizeH="0" baseline="0" noProof="0" dirty="0" err="1">
                <a:ln>
                  <a:noFill/>
                </a:ln>
                <a:solidFill>
                  <a:schemeClr val="tx1"/>
                </a:solidFill>
                <a:effectLst/>
                <a:uLnTx/>
                <a:uFillTx/>
                <a:latin typeface="+mn-lt"/>
                <a:ea typeface="+mn-ea"/>
                <a:cs typeface="+mn-cs"/>
                <a:sym typeface="Symbol" panose="05050102010706020507" pitchFamily="18" charset="2"/>
              </a:rPr>
              <a:t>i</a:t>
            </a:r>
            <a:r>
              <a:rPr kumimoji="0" lang="en-US" altLang="zh-CN" sz="3200" b="1" i="0" u="none" strike="noStrike" kern="1200" cap="none" spc="0" normalizeH="0" baseline="0" noProof="0" dirty="0">
                <a:ln>
                  <a:noFill/>
                </a:ln>
                <a:solidFill>
                  <a:schemeClr val="tx1"/>
                </a:solidFill>
                <a:effectLst/>
                <a:uLnTx/>
                <a:uFillTx/>
                <a:latin typeface="+mn-lt"/>
                <a:ea typeface="+mn-ea"/>
                <a:cs typeface="+mn-cs"/>
                <a:sym typeface="Symbol" panose="05050102010706020507" pitchFamily="18" charset="2"/>
              </a:rPr>
              <a:t>, C-&gt;</a:t>
            </a:r>
            <a:r>
              <a:rPr kumimoji="0" lang="en-US" altLang="zh-CN" sz="3200" b="1" i="0" u="none" strike="noStrike" kern="1200" cap="none" spc="0" normalizeH="0" baseline="0" noProof="0" dirty="0" err="1">
                <a:ln>
                  <a:noFill/>
                </a:ln>
                <a:solidFill>
                  <a:schemeClr val="tx1"/>
                </a:solidFill>
                <a:effectLst/>
                <a:uLnTx/>
                <a:uFillTx/>
                <a:latin typeface="+mn-lt"/>
                <a:ea typeface="+mn-ea"/>
                <a:cs typeface="+mn-cs"/>
                <a:sym typeface="Symbol" panose="05050102010706020507" pitchFamily="18" charset="2"/>
              </a:rPr>
              <a:t>eC</a:t>
            </a:r>
            <a:r>
              <a:rPr kumimoji="0" lang="en-US" altLang="zh-CN" sz="3200" b="1" i="0" u="none" strike="noStrike" kern="1200" cap="none" spc="0" normalizeH="0" baseline="0" noProof="0" dirty="0">
                <a:ln>
                  <a:noFill/>
                </a:ln>
                <a:solidFill>
                  <a:schemeClr val="tx1"/>
                </a:solidFill>
                <a:effectLst/>
                <a:uLnTx/>
                <a:uFillTx/>
                <a:latin typeface="+mn-lt"/>
                <a:ea typeface="+mn-ea"/>
                <a:cs typeface="+mn-cs"/>
              </a:rPr>
              <a:t> | </a:t>
            </a:r>
            <a:r>
              <a:rPr kumimoji="0" lang="en-US" altLang="zh-CN" sz="3200" b="1" i="0" u="none" strike="noStrike" kern="1200" cap="none" spc="0" normalizeH="0" baseline="0" noProof="0" dirty="0">
                <a:ln>
                  <a:noFill/>
                </a:ln>
                <a:solidFill>
                  <a:schemeClr val="tx1"/>
                </a:solidFill>
                <a:effectLst/>
                <a:uLnTx/>
                <a:uFillTx/>
                <a:latin typeface="+mn-lt"/>
                <a:ea typeface="+mn-ea"/>
                <a:cs typeface="+mn-cs"/>
                <a:sym typeface="Symbol" panose="05050102010706020507" pitchFamily="18" charset="2"/>
              </a:rPr>
              <a:t></a:t>
            </a: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sym typeface="Symbol" panose="05050102010706020507" pitchFamily="18" charset="2"/>
              </a:rPr>
              <a:t>试用</a:t>
            </a:r>
            <a:r>
              <a:rPr kumimoji="0" lang="en-US" altLang="zh-CN" sz="2400" b="0" i="0" u="none" strike="noStrike" kern="1200" cap="none" spc="0" normalizeH="0" baseline="0" noProof="0" dirty="0">
                <a:ln>
                  <a:noFill/>
                </a:ln>
                <a:solidFill>
                  <a:schemeClr val="tx1"/>
                </a:solidFill>
                <a:effectLst/>
                <a:uLnTx/>
                <a:uFillTx/>
                <a:latin typeface="+mn-lt"/>
                <a:ea typeface="+mn-ea"/>
                <a:cs typeface="+mn-cs"/>
                <a:sym typeface="Symbol" panose="05050102010706020507" pitchFamily="18" charset="2"/>
              </a:rPr>
              <a:t>LL</a:t>
            </a:r>
            <a:r>
              <a:rPr kumimoji="0" lang="zh-CN" altLang="en-US" sz="2400" b="0" i="0" u="none" strike="noStrike" kern="1200" cap="none" spc="0" normalizeH="0" baseline="0" noProof="0" dirty="0">
                <a:ln>
                  <a:noFill/>
                </a:ln>
                <a:solidFill>
                  <a:schemeClr val="tx1"/>
                </a:solidFill>
                <a:effectLst/>
                <a:uLnTx/>
                <a:uFillTx/>
                <a:latin typeface="+mn-lt"/>
                <a:ea typeface="+mn-ea"/>
                <a:cs typeface="+mn-cs"/>
                <a:sym typeface="Symbol" panose="05050102010706020507" pitchFamily="18" charset="2"/>
              </a:rPr>
              <a:t>（</a:t>
            </a:r>
            <a:r>
              <a:rPr kumimoji="0" lang="en-US" altLang="zh-CN" sz="2400" b="0" i="0" u="none" strike="noStrike" kern="1200" cap="none" spc="0" normalizeH="0" baseline="0" noProof="0" dirty="0">
                <a:ln>
                  <a:noFill/>
                </a:ln>
                <a:solidFill>
                  <a:schemeClr val="tx1"/>
                </a:solidFill>
                <a:effectLst/>
                <a:uLnTx/>
                <a:uFillTx/>
                <a:latin typeface="+mn-lt"/>
                <a:ea typeface="+mn-ea"/>
                <a:cs typeface="+mn-cs"/>
                <a:sym typeface="Symbol" panose="05050102010706020507" pitchFamily="18" charset="2"/>
              </a:rPr>
              <a:t>1</a:t>
            </a:r>
            <a:r>
              <a:rPr kumimoji="0" lang="zh-CN" altLang="en-US" sz="2400" b="0" i="0" u="none" strike="noStrike" kern="1200" cap="none" spc="0" normalizeH="0" baseline="0" noProof="0" dirty="0">
                <a:ln>
                  <a:noFill/>
                </a:ln>
                <a:solidFill>
                  <a:schemeClr val="tx1"/>
                </a:solidFill>
                <a:effectLst/>
                <a:uLnTx/>
                <a:uFillTx/>
                <a:latin typeface="+mn-lt"/>
                <a:ea typeface="+mn-ea"/>
                <a:cs typeface="+mn-cs"/>
                <a:sym typeface="Symbol" panose="05050102010706020507" pitchFamily="18" charset="2"/>
              </a:rPr>
              <a:t>）分析技术识别输入串</a:t>
            </a:r>
            <a:r>
              <a:rPr kumimoji="0" lang="en-GB" altLang="zh-CN" sz="3200" b="1" i="0" u="sng" strike="noStrike" kern="1200" cap="none" spc="0" normalizeH="0" baseline="0" noProof="0" dirty="0" err="1">
                <a:ln>
                  <a:noFill/>
                </a:ln>
                <a:solidFill>
                  <a:schemeClr val="tx1"/>
                </a:solidFill>
                <a:effectLst/>
                <a:uLnTx/>
                <a:uFillTx/>
                <a:latin typeface="+mn-lt"/>
                <a:ea typeface="+mn-ea"/>
                <a:cs typeface="+mn-cs"/>
                <a:sym typeface="Symbol" panose="05050102010706020507" pitchFamily="18" charset="2"/>
              </a:rPr>
              <a:t>i.i</a:t>
            </a:r>
            <a:r>
              <a:rPr kumimoji="0" lang="en-GB" altLang="zh-CN" sz="3200" b="1" i="0" u="sng" strike="noStrike" kern="1200" cap="none" spc="0" normalizeH="0" baseline="0" noProof="0" dirty="0">
                <a:ln>
                  <a:noFill/>
                </a:ln>
                <a:solidFill>
                  <a:schemeClr val="tx1"/>
                </a:solidFill>
                <a:effectLst/>
                <a:uLnTx/>
                <a:uFillTx/>
                <a:latin typeface="+mn-lt"/>
                <a:ea typeface="+mn-ea"/>
                <a:cs typeface="+mn-cs"/>
                <a:sym typeface="Symbol" panose="05050102010706020507" pitchFamily="18" charset="2"/>
              </a:rPr>
              <a:t>*e</a:t>
            </a:r>
            <a:r>
              <a:rPr kumimoji="0" lang="zh-CN" altLang="en-US" sz="2400" b="0" i="0" u="none" strike="noStrike" kern="1200" cap="none" spc="0" normalizeH="0" baseline="0" noProof="0" dirty="0">
                <a:ln>
                  <a:noFill/>
                </a:ln>
                <a:solidFill>
                  <a:schemeClr val="tx1"/>
                </a:solidFill>
                <a:effectLst/>
                <a:uLnTx/>
                <a:uFillTx/>
                <a:latin typeface="+mn-lt"/>
                <a:ea typeface="+mn-ea"/>
                <a:cs typeface="+mn-cs"/>
                <a:sym typeface="Symbol" panose="05050102010706020507" pitchFamily="18" charset="2"/>
              </a:rPr>
              <a:t>是否为该文法的句子</a:t>
            </a:r>
            <a:endParaRPr kumimoji="0" lang="en-US" altLang="zh-CN" sz="2400" b="0" i="0" u="none" strike="noStrike" kern="1200" cap="none" spc="0" normalizeH="0" baseline="0" noProof="0" dirty="0">
              <a:ln>
                <a:noFill/>
              </a:ln>
              <a:solidFill>
                <a:schemeClr val="tx1"/>
              </a:solidFill>
              <a:effectLst/>
              <a:uLnTx/>
              <a:uFillTx/>
              <a:latin typeface="+mn-lt"/>
              <a:ea typeface="+mn-ea"/>
              <a:cs typeface="+mn-cs"/>
              <a:sym typeface="Symbol" panose="05050102010706020507" pitchFamily="18" charset="2"/>
            </a:endParaRPr>
          </a:p>
        </p:txBody>
      </p:sp>
      <p:sp>
        <p:nvSpPr>
          <p:cNvPr id="87044" name="日期占位符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2024/4/6</a:t>
            </a:fld>
            <a:endParaRPr lang="zh-TW" altLang="en-US" sz="1400" dirty="0">
              <a:solidFill>
                <a:schemeClr val="tx2"/>
              </a:solidFill>
            </a:endParaRPr>
          </a:p>
        </p:txBody>
      </p:sp>
      <p:sp>
        <p:nvSpPr>
          <p:cNvPr id="87045" name="灯片编号占位符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84</a:t>
            </a:fld>
            <a:endParaRPr lang="zh-TW" altLang="en-US" sz="1400" dirty="0">
              <a:solidFill>
                <a:schemeClr val="tx2"/>
              </a:solidFill>
            </a:endParaRPr>
          </a:p>
        </p:txBody>
      </p:sp>
      <p:graphicFrame>
        <p:nvGraphicFramePr>
          <p:cNvPr id="6" name="Group 4"/>
          <p:cNvGraphicFramePr/>
          <p:nvPr/>
        </p:nvGraphicFramePr>
        <p:xfrm>
          <a:off x="611188" y="2781300"/>
          <a:ext cx="7772400" cy="3211513"/>
        </p:xfrm>
        <a:graphic>
          <a:graphicData uri="http://schemas.openxmlformats.org/drawingml/2006/table">
            <a:tbl>
              <a:tblPr/>
              <a:tblGrid>
                <a:gridCol w="971550">
                  <a:extLst>
                    <a:ext uri="{9D8B030D-6E8A-4147-A177-3AD203B41FA5}">
                      <a16:colId xmlns:a16="http://schemas.microsoft.com/office/drawing/2014/main" val="20000"/>
                    </a:ext>
                  </a:extLst>
                </a:gridCol>
                <a:gridCol w="971550">
                  <a:extLst>
                    <a:ext uri="{9D8B030D-6E8A-4147-A177-3AD203B41FA5}">
                      <a16:colId xmlns:a16="http://schemas.microsoft.com/office/drawing/2014/main" val="20001"/>
                    </a:ext>
                  </a:extLst>
                </a:gridCol>
                <a:gridCol w="971550">
                  <a:extLst>
                    <a:ext uri="{9D8B030D-6E8A-4147-A177-3AD203B41FA5}">
                      <a16:colId xmlns:a16="http://schemas.microsoft.com/office/drawing/2014/main" val="20002"/>
                    </a:ext>
                  </a:extLst>
                </a:gridCol>
                <a:gridCol w="971550">
                  <a:extLst>
                    <a:ext uri="{9D8B030D-6E8A-4147-A177-3AD203B41FA5}">
                      <a16:colId xmlns:a16="http://schemas.microsoft.com/office/drawing/2014/main" val="20003"/>
                    </a:ext>
                  </a:extLst>
                </a:gridCol>
                <a:gridCol w="971550">
                  <a:extLst>
                    <a:ext uri="{9D8B030D-6E8A-4147-A177-3AD203B41FA5}">
                      <a16:colId xmlns:a16="http://schemas.microsoft.com/office/drawing/2014/main" val="20004"/>
                    </a:ext>
                  </a:extLst>
                </a:gridCol>
                <a:gridCol w="971550">
                  <a:extLst>
                    <a:ext uri="{9D8B030D-6E8A-4147-A177-3AD203B41FA5}">
                      <a16:colId xmlns:a16="http://schemas.microsoft.com/office/drawing/2014/main" val="20005"/>
                    </a:ext>
                  </a:extLst>
                </a:gridCol>
                <a:gridCol w="971550">
                  <a:extLst>
                    <a:ext uri="{9D8B030D-6E8A-4147-A177-3AD203B41FA5}">
                      <a16:colId xmlns:a16="http://schemas.microsoft.com/office/drawing/2014/main" val="20006"/>
                    </a:ext>
                  </a:extLst>
                </a:gridCol>
                <a:gridCol w="971550">
                  <a:extLst>
                    <a:ext uri="{9D8B030D-6E8A-4147-A177-3AD203B41FA5}">
                      <a16:colId xmlns:a16="http://schemas.microsoft.com/office/drawing/2014/main" val="20007"/>
                    </a:ext>
                  </a:extLst>
                </a:gridCol>
              </a:tblGrid>
              <a:tr h="627073">
                <a:tc>
                  <a:txBody>
                    <a:bodyPr/>
                    <a:lstStyle/>
                    <a:p>
                      <a:endParaRPr lang="zh-CN" altLang="en-US" sz="1800" dirty="0"/>
                    </a:p>
                  </a:txBody>
                  <a:tcPr marL="90000" marR="90000" marT="46806" marB="4680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en-GB" altLang="zh-CN" sz="2800" dirty="0" err="1"/>
                        <a:t>i</a:t>
                      </a:r>
                      <a:endParaRPr lang="zh-CN" altLang="en-US" sz="2800" dirty="0"/>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r>
                        <a:rPr kumimoji="0" lang="en-US" altLang="zh-CN" sz="2800" b="0" i="0" u="none" strike="noStrike" cap="none" normalizeH="0" baseline="0" dirty="0">
                          <a:ln>
                            <a:noFill/>
                          </a:ln>
                          <a:solidFill>
                            <a:schemeClr val="tx1"/>
                          </a:solidFill>
                          <a:effectLst/>
                          <a:latin typeface="+mj-lt"/>
                          <a:ea typeface="宋体" panose="02010600030101010101" pitchFamily="2" charset="-122"/>
                        </a:rPr>
                        <a:t>*</a:t>
                      </a: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r>
                        <a:rPr kumimoji="0" lang="en-US" altLang="zh-CN" sz="2800" b="0" i="0" u="none" strike="noStrike" cap="none" normalizeH="0" baseline="0" dirty="0">
                          <a:ln>
                            <a:noFill/>
                          </a:ln>
                          <a:solidFill>
                            <a:schemeClr val="tx1"/>
                          </a:solidFill>
                          <a:effectLst/>
                          <a:latin typeface="+mj-lt"/>
                          <a:ea typeface="宋体" panose="02010600030101010101" pitchFamily="2" charset="-122"/>
                        </a:rPr>
                        <a:t>e</a:t>
                      </a: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r>
                        <a:rPr kumimoji="0" lang="en-US" altLang="zh-CN" sz="2800" b="0" i="0" u="none" strike="noStrike" cap="none" normalizeH="0" baseline="0" dirty="0">
                          <a:ln>
                            <a:noFill/>
                          </a:ln>
                          <a:solidFill>
                            <a:schemeClr val="tx1"/>
                          </a:solidFill>
                          <a:effectLst/>
                          <a:latin typeface="+mj-lt"/>
                          <a:ea typeface="宋体" panose="02010600030101010101" pitchFamily="2" charset="-122"/>
                        </a:rPr>
                        <a:t>[</a:t>
                      </a: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r>
                        <a:rPr kumimoji="0" lang="en-GB" altLang="zh-CN" sz="2800" b="0" i="0" u="none" strike="noStrike" cap="none" normalizeH="0" baseline="0" dirty="0">
                          <a:ln>
                            <a:noFill/>
                          </a:ln>
                          <a:solidFill>
                            <a:schemeClr val="tx1"/>
                          </a:solidFill>
                          <a:effectLst/>
                          <a:latin typeface="+mj-lt"/>
                          <a:ea typeface="宋体" panose="02010600030101010101" pitchFamily="2" charset="-122"/>
                        </a:rPr>
                        <a:t>]</a:t>
                      </a:r>
                      <a:endParaRPr kumimoji="0" lang="en-US" altLang="zh-CN" sz="2800" b="0" i="0" u="none" strike="noStrike" cap="none" normalizeH="0" baseline="0" dirty="0">
                        <a:ln>
                          <a:noFill/>
                        </a:ln>
                        <a:solidFill>
                          <a:schemeClr val="tx1"/>
                        </a:solidFill>
                        <a:effectLst/>
                        <a:latin typeface="+mj-lt"/>
                        <a:ea typeface="宋体" panose="02010600030101010101"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r>
                        <a:rPr kumimoji="0" lang="en-GB" altLang="zh-CN" sz="2800" b="0" i="0" u="none" strike="noStrike" cap="none" normalizeH="0" baseline="0" dirty="0">
                          <a:ln>
                            <a:noFill/>
                          </a:ln>
                          <a:solidFill>
                            <a:schemeClr val="tx1"/>
                          </a:solidFill>
                          <a:effectLst/>
                          <a:latin typeface="+mj-lt"/>
                          <a:ea typeface="宋体" panose="02010600030101010101" pitchFamily="2" charset="-122"/>
                        </a:rPr>
                        <a:t>.</a:t>
                      </a:r>
                      <a:endParaRPr kumimoji="0" lang="en-US" altLang="zh-CN" sz="2800" b="0" i="0" u="none" strike="noStrike" cap="none" normalizeH="0" baseline="0" dirty="0">
                        <a:ln>
                          <a:noFill/>
                        </a:ln>
                        <a:solidFill>
                          <a:schemeClr val="tx1"/>
                        </a:solidFill>
                        <a:effectLst/>
                        <a:latin typeface="+mj-lt"/>
                        <a:ea typeface="宋体" panose="02010600030101010101"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defRPr/>
                      </a:pPr>
                      <a:r>
                        <a:rPr kumimoji="0" lang="en-US" altLang="zh-CN" sz="2800" b="0" i="0" u="none" strike="noStrike" kern="1200" cap="none" normalizeH="0" baseline="0" dirty="0">
                          <a:ln>
                            <a:noFill/>
                          </a:ln>
                          <a:solidFill>
                            <a:schemeClr val="tx1"/>
                          </a:solidFill>
                          <a:effectLst/>
                          <a:latin typeface="+mn-lt"/>
                          <a:ea typeface="宋体" panose="02010600030101010101" pitchFamily="2" charset="-122"/>
                          <a:cs typeface="+mn-cs"/>
                        </a:rPr>
                        <a:t>#</a:t>
                      </a:r>
                    </a:p>
                  </a:txBody>
                  <a:tcPr marL="90000" marR="90000" marT="46806" marB="4680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27073">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r>
                        <a:rPr kumimoji="0" lang="en-GB" altLang="zh-CN" sz="2400" b="0" i="0" u="none" strike="noStrike" cap="none" normalizeH="0" baseline="0" dirty="0">
                          <a:ln>
                            <a:noFill/>
                          </a:ln>
                          <a:solidFill>
                            <a:schemeClr val="tx1"/>
                          </a:solidFill>
                          <a:effectLst/>
                          <a:latin typeface="+mj-lt"/>
                          <a:ea typeface="宋体" panose="02010600030101010101" pitchFamily="2" charset="-122"/>
                        </a:rPr>
                        <a:t>A</a:t>
                      </a:r>
                      <a:endParaRPr kumimoji="0" lang="en-US" altLang="zh-CN" sz="2400" b="0" i="0" u="none" strike="noStrike" cap="none" normalizeH="0" baseline="0" dirty="0">
                        <a:ln>
                          <a:noFill/>
                        </a:ln>
                        <a:solidFill>
                          <a:schemeClr val="tx1"/>
                        </a:solidFill>
                        <a:effectLst/>
                        <a:latin typeface="+mj-lt"/>
                        <a:ea typeface="宋体" panose="02010600030101010101" pitchFamily="2" charset="-122"/>
                      </a:endParaRPr>
                    </a:p>
                  </a:txBody>
                  <a:tcPr marL="90000" marR="90000" marT="46806" marB="4680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r>
                        <a:rPr lang="en-GB" altLang="zh-CN" sz="1600" b="1" dirty="0"/>
                        <a:t>A-&gt;</a:t>
                      </a:r>
                      <a:r>
                        <a:rPr lang="en-GB" altLang="zh-CN" sz="1600" b="1" dirty="0" err="1"/>
                        <a:t>iB</a:t>
                      </a:r>
                      <a:r>
                        <a:rPr lang="en-GB" altLang="zh-CN" sz="1600" b="1" dirty="0"/>
                        <a:t>*e</a:t>
                      </a:r>
                      <a:endParaRPr kumimoji="0" lang="en-US" altLang="zh-CN" sz="1600" b="0" i="0" u="none" strike="noStrike" cap="none" normalizeH="0" baseline="0" dirty="0">
                        <a:ln>
                          <a:noFill/>
                        </a:ln>
                        <a:solidFill>
                          <a:srgbClr val="0000CC"/>
                        </a:solidFill>
                        <a:effectLst/>
                        <a:latin typeface="+mj-lt"/>
                        <a:ea typeface="宋体" panose="02010600030101010101"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endParaRPr kumimoji="0" lang="en-US" altLang="zh-CN" sz="1600" b="0" i="0" u="none" strike="noStrike" cap="none" normalizeH="0" baseline="0" dirty="0">
                        <a:ln>
                          <a:noFill/>
                        </a:ln>
                        <a:solidFill>
                          <a:srgbClr val="0000CC"/>
                        </a:solidFill>
                        <a:effectLst/>
                        <a:latin typeface="+mj-lt"/>
                        <a:ea typeface="宋体" panose="02010600030101010101"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endParaRPr kumimoji="0" lang="en-US" altLang="zh-CN" sz="1600" b="0" i="0" u="none" strike="noStrike" cap="none" normalizeH="0" baseline="0" dirty="0">
                        <a:ln>
                          <a:noFill/>
                        </a:ln>
                        <a:solidFill>
                          <a:srgbClr val="0000CC"/>
                        </a:solidFill>
                        <a:effectLst/>
                        <a:latin typeface="+mj-lt"/>
                        <a:ea typeface="宋体" panose="02010600030101010101"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mj-lt"/>
                        <a:ea typeface="宋体" panose="02010600030101010101"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mj-lt"/>
                        <a:ea typeface="宋体" panose="02010600030101010101"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endParaRPr kumimoji="0" lang="zh-CN" altLang="zh-CN" sz="1600" b="0" i="0" u="none" strike="noStrike" cap="none" normalizeH="0" baseline="0">
                        <a:ln>
                          <a:noFill/>
                        </a:ln>
                        <a:solidFill>
                          <a:schemeClr val="tx1"/>
                        </a:solidFill>
                        <a:effectLst/>
                        <a:latin typeface="+mj-lt"/>
                        <a:ea typeface="宋体" panose="02010600030101010101"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endParaRPr kumimoji="0" lang="zh-CN" altLang="zh-CN" sz="1600" b="0" i="0" u="none" strike="noStrike" cap="none" normalizeH="0" baseline="0">
                        <a:ln>
                          <a:noFill/>
                        </a:ln>
                        <a:solidFill>
                          <a:schemeClr val="tx1"/>
                        </a:solidFill>
                        <a:effectLst/>
                        <a:latin typeface="+mj-lt"/>
                        <a:ea typeface="宋体" panose="02010600030101010101"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27073">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mj-lt"/>
                          <a:ea typeface="宋体" panose="02010600030101010101" pitchFamily="2" charset="-122"/>
                        </a:rPr>
                        <a:t>B</a:t>
                      </a:r>
                    </a:p>
                  </a:txBody>
                  <a:tcPr marL="90000" marR="90000" marT="46806" marB="4680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endParaRPr kumimoji="0" lang="en-US" altLang="zh-CN" sz="1600" b="0" i="0" u="none" strike="noStrike" cap="none" normalizeH="0" baseline="0">
                        <a:ln>
                          <a:noFill/>
                        </a:ln>
                        <a:solidFill>
                          <a:srgbClr val="0000CC"/>
                        </a:solidFill>
                        <a:effectLst/>
                        <a:latin typeface="+mj-lt"/>
                        <a:ea typeface="宋体" panose="02010600030101010101"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r>
                        <a:rPr lang="en-GB" altLang="zh-CN" sz="1600" b="1" dirty="0"/>
                        <a:t>B-&gt;</a:t>
                      </a:r>
                      <a:r>
                        <a:rPr lang="en-US" altLang="zh-CN" sz="1600" b="1" dirty="0"/>
                        <a:t> </a:t>
                      </a:r>
                      <a:r>
                        <a:rPr lang="en-US" altLang="zh-CN" sz="1600" b="1" dirty="0">
                          <a:sym typeface="Symbol" panose="05050102010706020507" pitchFamily="18" charset="2"/>
                        </a:rPr>
                        <a:t></a:t>
                      </a:r>
                      <a:endParaRPr kumimoji="0" lang="en-US" altLang="zh-CN" sz="1600" b="0" i="0" u="none" strike="noStrike" cap="none" normalizeH="0" baseline="0" dirty="0">
                        <a:ln>
                          <a:noFill/>
                        </a:ln>
                        <a:solidFill>
                          <a:srgbClr val="0000CC"/>
                        </a:solidFill>
                        <a:effectLst/>
                        <a:latin typeface="+mj-lt"/>
                        <a:ea typeface="宋体" panose="02010600030101010101"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endParaRPr kumimoji="0" lang="en-US" altLang="zh-CN" sz="1600" b="0" i="0" u="none" strike="noStrike" cap="none" normalizeH="0" baseline="0" dirty="0">
                        <a:ln>
                          <a:noFill/>
                        </a:ln>
                        <a:solidFill>
                          <a:srgbClr val="0000CC"/>
                        </a:solidFill>
                        <a:effectLst/>
                        <a:latin typeface="+mj-lt"/>
                        <a:ea typeface="宋体" panose="02010600030101010101"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r>
                        <a:rPr lang="en-GB" altLang="zh-CN" sz="1600" b="1" dirty="0"/>
                        <a:t>B-&gt;SB</a:t>
                      </a:r>
                      <a:r>
                        <a:rPr lang="en-US" altLang="zh-CN" sz="1600" b="1" dirty="0"/>
                        <a:t> </a:t>
                      </a:r>
                      <a:endParaRPr kumimoji="0" lang="en-US" altLang="zh-CN" sz="1600" b="0" i="0" u="none" strike="noStrike" cap="none" normalizeH="0" baseline="0" dirty="0">
                        <a:ln>
                          <a:noFill/>
                        </a:ln>
                        <a:solidFill>
                          <a:srgbClr val="0000CC"/>
                        </a:solidFill>
                        <a:effectLst/>
                        <a:latin typeface="+mj-lt"/>
                        <a:ea typeface="宋体" panose="02010600030101010101"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mj-lt"/>
                        <a:ea typeface="宋体" panose="02010600030101010101"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r>
                        <a:rPr lang="en-GB" altLang="zh-CN" sz="1600" b="1" dirty="0"/>
                        <a:t>B-&gt;SB</a:t>
                      </a:r>
                      <a:r>
                        <a:rPr lang="en-US" altLang="zh-CN" sz="1600" b="1" dirty="0"/>
                        <a:t> </a:t>
                      </a:r>
                      <a:endParaRPr kumimoji="0" lang="zh-CN" altLang="zh-CN" sz="1600" b="0" i="0" u="none" strike="noStrike" cap="none" normalizeH="0" baseline="0" dirty="0">
                        <a:ln>
                          <a:noFill/>
                        </a:ln>
                        <a:solidFill>
                          <a:schemeClr val="tx1"/>
                        </a:solidFill>
                        <a:effectLst/>
                        <a:latin typeface="+mj-lt"/>
                        <a:ea typeface="宋体" panose="02010600030101010101"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endParaRPr kumimoji="0" lang="zh-CN" altLang="zh-CN" sz="1600" b="0" i="0" u="none" strike="noStrike" cap="none" normalizeH="0" baseline="0">
                        <a:ln>
                          <a:noFill/>
                        </a:ln>
                        <a:solidFill>
                          <a:schemeClr val="tx1"/>
                        </a:solidFill>
                        <a:effectLst/>
                        <a:latin typeface="+mj-lt"/>
                        <a:ea typeface="宋体" panose="02010600030101010101"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03221">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r>
                        <a:rPr kumimoji="0" lang="en-GB" altLang="zh-CN" sz="2400" b="0" i="0" u="none" strike="noStrike" cap="none" normalizeH="0" baseline="0" dirty="0">
                          <a:ln>
                            <a:noFill/>
                          </a:ln>
                          <a:solidFill>
                            <a:schemeClr val="tx1"/>
                          </a:solidFill>
                          <a:effectLst/>
                          <a:latin typeface="+mj-lt"/>
                          <a:ea typeface="宋体" panose="02010600030101010101" pitchFamily="2" charset="-122"/>
                        </a:rPr>
                        <a:t>C</a:t>
                      </a:r>
                      <a:endParaRPr kumimoji="0" lang="en-US" altLang="zh-CN" sz="2400" b="0" i="0" u="none" strike="noStrike" cap="none" normalizeH="0" baseline="0" dirty="0">
                        <a:ln>
                          <a:noFill/>
                        </a:ln>
                        <a:solidFill>
                          <a:schemeClr val="tx1"/>
                        </a:solidFill>
                        <a:effectLst/>
                        <a:latin typeface="+mj-lt"/>
                        <a:ea typeface="宋体" panose="02010600030101010101" pitchFamily="2" charset="-122"/>
                      </a:endParaRPr>
                    </a:p>
                  </a:txBody>
                  <a:tcPr marL="90000" marR="90000" marT="46806" marB="4680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endParaRPr kumimoji="0" lang="en-US" altLang="zh-CN" sz="1600" b="0" i="0" u="none" strike="noStrike" cap="none" normalizeH="0" baseline="0">
                        <a:ln>
                          <a:noFill/>
                        </a:ln>
                        <a:solidFill>
                          <a:srgbClr val="0000CC"/>
                        </a:solidFill>
                        <a:effectLst/>
                        <a:latin typeface="+mj-lt"/>
                        <a:ea typeface="宋体" panose="02010600030101010101"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endParaRPr kumimoji="0" lang="en-US" altLang="zh-CN" sz="1600" b="0" i="0" u="none" strike="noStrike" cap="none" normalizeH="0" baseline="0">
                        <a:ln>
                          <a:noFill/>
                        </a:ln>
                        <a:solidFill>
                          <a:srgbClr val="0000CC"/>
                        </a:solidFill>
                        <a:effectLst/>
                        <a:latin typeface="+mj-lt"/>
                        <a:ea typeface="宋体" panose="02010600030101010101"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r>
                        <a:rPr lang="en-US" altLang="zh-CN" sz="1600" b="1" dirty="0">
                          <a:sym typeface="Symbol" panose="05050102010706020507" pitchFamily="18" charset="2"/>
                        </a:rPr>
                        <a:t>C-&gt;</a:t>
                      </a:r>
                      <a:r>
                        <a:rPr lang="en-US" altLang="zh-CN" sz="1600" b="1" dirty="0" err="1">
                          <a:sym typeface="Symbol" panose="05050102010706020507" pitchFamily="18" charset="2"/>
                        </a:rPr>
                        <a:t>eC</a:t>
                      </a:r>
                      <a:r>
                        <a:rPr lang="en-US" altLang="zh-CN" sz="1600" b="1" dirty="0"/>
                        <a:t> </a:t>
                      </a:r>
                      <a:endParaRPr kumimoji="0" lang="en-US" altLang="zh-CN" sz="1600" b="0" i="0" u="none" strike="noStrike" cap="none" normalizeH="0" baseline="0" dirty="0">
                        <a:ln>
                          <a:noFill/>
                        </a:ln>
                        <a:solidFill>
                          <a:srgbClr val="0000CC"/>
                        </a:solidFill>
                        <a:effectLst/>
                        <a:latin typeface="+mj-lt"/>
                        <a:ea typeface="宋体" panose="02010600030101010101"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mj-lt"/>
                        <a:ea typeface="宋体" panose="02010600030101010101"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defRPr/>
                      </a:pPr>
                      <a:r>
                        <a:rPr lang="en-US" altLang="zh-CN" sz="1600" b="1" dirty="0">
                          <a:sym typeface="Symbol" panose="05050102010706020507" pitchFamily="18" charset="2"/>
                        </a:rPr>
                        <a:t>C-&gt;</a:t>
                      </a:r>
                      <a:r>
                        <a:rPr lang="en-US" altLang="zh-CN" sz="1600" b="1" dirty="0"/>
                        <a:t> </a:t>
                      </a:r>
                      <a:r>
                        <a:rPr lang="en-US" altLang="zh-CN" sz="1600" b="1" dirty="0">
                          <a:sym typeface="Symbol" panose="05050102010706020507" pitchFamily="18" charset="2"/>
                        </a:rPr>
                        <a:t></a:t>
                      </a:r>
                    </a:p>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mj-lt"/>
                        <a:ea typeface="宋体" panose="02010600030101010101"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mj-lt"/>
                        <a:ea typeface="宋体" panose="02010600030101010101"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mj-lt"/>
                        <a:ea typeface="宋体" panose="02010600030101010101"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27073">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r>
                        <a:rPr kumimoji="0" lang="en-GB" altLang="zh-CN" sz="2400" b="0" i="0" u="none" strike="noStrike" cap="none" normalizeH="0" baseline="0" dirty="0">
                          <a:ln>
                            <a:noFill/>
                          </a:ln>
                          <a:solidFill>
                            <a:schemeClr val="tx1"/>
                          </a:solidFill>
                          <a:effectLst/>
                          <a:latin typeface="+mj-lt"/>
                          <a:ea typeface="宋体" panose="02010600030101010101" pitchFamily="2" charset="-122"/>
                        </a:rPr>
                        <a:t>S</a:t>
                      </a:r>
                      <a:endParaRPr kumimoji="0" lang="en-US" altLang="zh-CN" sz="2400" b="0" i="0" u="none" strike="noStrike" cap="none" normalizeH="0" baseline="0" dirty="0">
                        <a:ln>
                          <a:noFill/>
                        </a:ln>
                        <a:solidFill>
                          <a:schemeClr val="tx1"/>
                        </a:solidFill>
                        <a:effectLst/>
                        <a:latin typeface="+mj-lt"/>
                        <a:ea typeface="宋体" panose="02010600030101010101" pitchFamily="2" charset="-122"/>
                      </a:endParaRPr>
                    </a:p>
                  </a:txBody>
                  <a:tcPr marL="90000" marR="90000" marT="46806" marB="4680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endParaRPr kumimoji="0" lang="en-US" altLang="zh-CN" sz="1600" b="0" i="0" u="none" strike="noStrike" cap="none" normalizeH="0" baseline="0">
                        <a:ln>
                          <a:noFill/>
                        </a:ln>
                        <a:solidFill>
                          <a:srgbClr val="0000CC"/>
                        </a:solidFill>
                        <a:effectLst/>
                        <a:latin typeface="+mj-lt"/>
                        <a:ea typeface="宋体" panose="02010600030101010101"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endParaRPr kumimoji="0" lang="en-US" altLang="zh-CN" sz="1600" b="0" i="0" u="none" strike="noStrike" cap="none" normalizeH="0" baseline="0">
                        <a:ln>
                          <a:noFill/>
                        </a:ln>
                        <a:solidFill>
                          <a:srgbClr val="0000CC"/>
                        </a:solidFill>
                        <a:effectLst/>
                        <a:latin typeface="+mj-lt"/>
                        <a:ea typeface="宋体" panose="02010600030101010101"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endParaRPr kumimoji="0" lang="en-US" altLang="zh-CN" sz="1600" b="0" i="0" u="none" strike="noStrike" cap="none" normalizeH="0" baseline="0">
                        <a:ln>
                          <a:noFill/>
                        </a:ln>
                        <a:solidFill>
                          <a:srgbClr val="0000CC"/>
                        </a:solidFill>
                        <a:effectLst/>
                        <a:latin typeface="+mj-lt"/>
                        <a:ea typeface="宋体" panose="02010600030101010101"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r>
                        <a:rPr lang="en-US" altLang="zh-CN" sz="1600" b="1" dirty="0">
                          <a:sym typeface="Symbol" panose="05050102010706020507" pitchFamily="18" charset="2"/>
                        </a:rPr>
                        <a:t>S-&gt;[</a:t>
                      </a:r>
                      <a:r>
                        <a:rPr lang="en-US" altLang="zh-CN" sz="1600" b="1" dirty="0" err="1">
                          <a:sym typeface="Symbol" panose="05050102010706020507" pitchFamily="18" charset="2"/>
                        </a:rPr>
                        <a:t>eC</a:t>
                      </a:r>
                      <a:r>
                        <a:rPr lang="en-US" altLang="zh-CN" sz="1600" b="1" dirty="0">
                          <a:sym typeface="Symbol" panose="05050102010706020507" pitchFamily="18" charset="2"/>
                        </a:rPr>
                        <a:t>]</a:t>
                      </a:r>
                      <a:r>
                        <a:rPr lang="en-US" altLang="zh-CN" sz="1600" b="1" dirty="0"/>
                        <a:t> </a:t>
                      </a:r>
                      <a:endParaRPr kumimoji="0" lang="zh-CN" altLang="zh-CN" sz="1600" b="0" i="0" u="none" strike="noStrike" cap="none" normalizeH="0" baseline="0" dirty="0">
                        <a:ln>
                          <a:noFill/>
                        </a:ln>
                        <a:solidFill>
                          <a:schemeClr val="tx1"/>
                        </a:solidFill>
                        <a:effectLst/>
                        <a:latin typeface="+mj-lt"/>
                        <a:ea typeface="宋体" panose="02010600030101010101"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mj-lt"/>
                        <a:ea typeface="宋体" panose="02010600030101010101"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r>
                        <a:rPr lang="en-US" altLang="zh-CN" sz="1600" b="1" dirty="0">
                          <a:sym typeface="Symbol" panose="05050102010706020507" pitchFamily="18" charset="2"/>
                        </a:rPr>
                        <a:t>S-&gt;</a:t>
                      </a:r>
                      <a:r>
                        <a:rPr lang="en-US" altLang="zh-CN" sz="1600" b="1" dirty="0"/>
                        <a:t> </a:t>
                      </a:r>
                      <a:r>
                        <a:rPr lang="en-US" altLang="zh-CN" sz="1600" b="1" dirty="0">
                          <a:sym typeface="Symbol" panose="05050102010706020507" pitchFamily="18" charset="2"/>
                        </a:rPr>
                        <a:t>.</a:t>
                      </a:r>
                      <a:r>
                        <a:rPr lang="en-US" altLang="zh-CN" sz="1600" b="1" dirty="0" err="1">
                          <a:sym typeface="Symbol" panose="05050102010706020507" pitchFamily="18" charset="2"/>
                        </a:rPr>
                        <a:t>i</a:t>
                      </a:r>
                      <a:endParaRPr kumimoji="0" lang="zh-CN" altLang="zh-CN" sz="1600" b="0" i="0" u="none" strike="noStrike" cap="none" normalizeH="0" baseline="0" dirty="0">
                        <a:ln>
                          <a:noFill/>
                        </a:ln>
                        <a:solidFill>
                          <a:schemeClr val="tx1"/>
                        </a:solidFill>
                        <a:effectLst/>
                        <a:latin typeface="+mj-lt"/>
                        <a:ea typeface="宋体" panose="02010600030101010101"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0"/>
                        </a:spcBef>
                        <a:spcAft>
                          <a:spcPct val="0"/>
                        </a:spcAft>
                        <a:buClr>
                          <a:schemeClr val="hlink"/>
                        </a:buClr>
                        <a:buSzTx/>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mj-lt"/>
                        <a:ea typeface="宋体" panose="02010600030101010101"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1"/>
          <p:cNvSpPr>
            <a:spLocks noGrp="1"/>
          </p:cNvSpPr>
          <p:nvPr>
            <p:ph type="title"/>
          </p:nvPr>
        </p:nvSpPr>
        <p:spPr/>
        <p:txBody>
          <a:bodyPr vert="horz" wrap="square" lIns="91440" tIns="45720" rIns="91440" bIns="45720" anchor="b" anchorCtr="0"/>
          <a:lstStyle/>
          <a:p>
            <a:r>
              <a:rPr lang="zh-CN" altLang="en-US" kern="1200" dirty="0">
                <a:latin typeface="+mj-lt"/>
                <a:ea typeface="宋体" panose="02010600030101010101" pitchFamily="2" charset="-122"/>
                <a:cs typeface="+mj-cs"/>
              </a:rPr>
              <a:t>练习</a:t>
            </a:r>
          </a:p>
        </p:txBody>
      </p:sp>
      <p:sp>
        <p:nvSpPr>
          <p:cNvPr id="3" name="内容占位符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600" b="0" i="0" u="none" strike="noStrike" kern="1200" cap="none" spc="0" normalizeH="0" baseline="0" noProof="0" dirty="0">
                <a:ln>
                  <a:noFill/>
                </a:ln>
                <a:solidFill>
                  <a:schemeClr val="tx1"/>
                </a:solidFill>
                <a:effectLst/>
                <a:uLnTx/>
                <a:uFillTx/>
                <a:latin typeface="+mn-lt"/>
                <a:ea typeface="+mn-ea"/>
                <a:cs typeface="+mn-cs"/>
              </a:rPr>
              <a:t>对下面文法：</a:t>
            </a:r>
            <a:endParaRPr kumimoji="0" lang="en-US" altLang="zh-CN" sz="26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0" lang="en-GB" altLang="zh-CN" sz="2800" b="1" i="0" u="none" strike="noStrike" kern="1200" cap="none" spc="0" normalizeH="0" baseline="0" noProof="0" dirty="0" err="1">
                <a:ln>
                  <a:noFill/>
                </a:ln>
                <a:solidFill>
                  <a:schemeClr val="tx1"/>
                </a:solidFill>
                <a:effectLst/>
                <a:uLnTx/>
                <a:uFillTx/>
                <a:latin typeface="+mn-lt"/>
                <a:ea typeface="+mn-ea"/>
                <a:cs typeface="+mn-cs"/>
              </a:rPr>
              <a:t>Expr</a:t>
            </a:r>
            <a:r>
              <a:rPr kumimoji="0" lang="en-GB" altLang="zh-CN" sz="2800" b="1" i="0" u="none" strike="noStrike" kern="1200" cap="none" spc="0" normalizeH="0" baseline="0" noProof="0" dirty="0">
                <a:ln>
                  <a:noFill/>
                </a:ln>
                <a:solidFill>
                  <a:schemeClr val="tx1"/>
                </a:solidFill>
                <a:effectLst/>
                <a:uLnTx/>
                <a:uFillTx/>
                <a:latin typeface="+mn-lt"/>
                <a:ea typeface="+mn-ea"/>
                <a:cs typeface="+mn-cs"/>
              </a:rPr>
              <a:t> -&gt; -</a:t>
            </a:r>
            <a:r>
              <a:rPr kumimoji="0" lang="en-GB" altLang="zh-CN" sz="2800" b="1" i="0" u="none" strike="noStrike" kern="1200" cap="none" spc="0" normalizeH="0" baseline="0" noProof="0" dirty="0" err="1">
                <a:ln>
                  <a:noFill/>
                </a:ln>
                <a:solidFill>
                  <a:schemeClr val="tx1"/>
                </a:solidFill>
                <a:effectLst/>
                <a:uLnTx/>
                <a:uFillTx/>
                <a:latin typeface="+mn-lt"/>
                <a:ea typeface="+mn-ea"/>
                <a:cs typeface="+mn-cs"/>
              </a:rPr>
              <a:t>Expr</a:t>
            </a:r>
            <a:endParaRPr kumimoji="0" lang="en-GB" altLang="zh-CN" sz="2800" b="1"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0" lang="en-GB" altLang="zh-CN" sz="2800" b="1" i="0" u="none" strike="noStrike" kern="1200" cap="none" spc="0" normalizeH="0" baseline="0" noProof="0" dirty="0" err="1">
                <a:ln>
                  <a:noFill/>
                </a:ln>
                <a:solidFill>
                  <a:schemeClr val="tx1"/>
                </a:solidFill>
                <a:effectLst/>
                <a:uLnTx/>
                <a:uFillTx/>
                <a:latin typeface="+mn-lt"/>
                <a:ea typeface="+mn-ea"/>
                <a:cs typeface="+mn-cs"/>
              </a:rPr>
              <a:t>Expr</a:t>
            </a:r>
            <a:r>
              <a:rPr kumimoji="0" lang="en-GB" altLang="zh-CN" sz="2800" b="1" i="0" u="none" strike="noStrike" kern="1200" cap="none" spc="0" normalizeH="0" baseline="0" noProof="0" dirty="0">
                <a:ln>
                  <a:noFill/>
                </a:ln>
                <a:solidFill>
                  <a:schemeClr val="tx1"/>
                </a:solidFill>
                <a:effectLst/>
                <a:uLnTx/>
                <a:uFillTx/>
                <a:latin typeface="+mn-lt"/>
                <a:ea typeface="+mn-ea"/>
                <a:cs typeface="+mn-cs"/>
              </a:rPr>
              <a:t> -&gt; (</a:t>
            </a:r>
            <a:r>
              <a:rPr kumimoji="0" lang="en-GB" altLang="zh-CN" sz="2800" b="1" i="0" u="none" strike="noStrike" kern="1200" cap="none" spc="0" normalizeH="0" baseline="0" noProof="0" dirty="0" err="1">
                <a:ln>
                  <a:noFill/>
                </a:ln>
                <a:solidFill>
                  <a:schemeClr val="tx1"/>
                </a:solidFill>
                <a:effectLst/>
                <a:uLnTx/>
                <a:uFillTx/>
                <a:latin typeface="+mn-lt"/>
                <a:ea typeface="+mn-ea"/>
                <a:cs typeface="+mn-cs"/>
              </a:rPr>
              <a:t>Expr</a:t>
            </a:r>
            <a:r>
              <a:rPr kumimoji="0" lang="en-GB" altLang="zh-CN" sz="2800" b="1" i="0" u="none" strike="noStrike" kern="1200" cap="none" spc="0" normalizeH="0" baseline="0" noProof="0" dirty="0">
                <a:ln>
                  <a:noFill/>
                </a:ln>
                <a:solidFill>
                  <a:schemeClr val="tx1"/>
                </a:solidFill>
                <a:effectLst/>
                <a:uLnTx/>
                <a:uFillTx/>
                <a:latin typeface="+mn-lt"/>
                <a:ea typeface="+mn-ea"/>
                <a:cs typeface="+mn-cs"/>
              </a:rPr>
              <a:t>)</a:t>
            </a:r>
            <a:r>
              <a:rPr kumimoji="0" lang="en-US" altLang="zh-CN" sz="2800" b="1" i="0" u="none" strike="noStrike" kern="1200" cap="none" spc="0" normalizeH="0" baseline="0" noProof="0" dirty="0">
                <a:ln>
                  <a:noFill/>
                </a:ln>
                <a:solidFill>
                  <a:schemeClr val="tx1"/>
                </a:solidFill>
                <a:effectLst/>
                <a:uLnTx/>
                <a:uFillTx/>
                <a:latin typeface="+mn-lt"/>
                <a:ea typeface="+mn-ea"/>
                <a:cs typeface="+mn-cs"/>
                <a:sym typeface="Symbol" panose="05050102010706020507" pitchFamily="18" charset="2"/>
              </a:rPr>
              <a:t> </a:t>
            </a:r>
            <a:r>
              <a:rPr kumimoji="0" lang="en-US" altLang="zh-CN" sz="2800" b="1" i="0" u="none" strike="noStrike" kern="1200" cap="none" spc="0" normalizeH="0" baseline="0" noProof="0" dirty="0">
                <a:ln>
                  <a:noFill/>
                </a:ln>
                <a:solidFill>
                  <a:schemeClr val="tx1"/>
                </a:solidFill>
                <a:effectLst/>
                <a:uLnTx/>
                <a:uFillTx/>
                <a:latin typeface="+mn-lt"/>
                <a:ea typeface="+mn-ea"/>
                <a:cs typeface="+mn-cs"/>
              </a:rPr>
              <a:t>| </a:t>
            </a:r>
            <a:r>
              <a:rPr kumimoji="0" lang="en-US" altLang="zh-CN" sz="2800" b="1" i="0" u="none" strike="noStrike" kern="1200" cap="none" spc="0" normalizeH="0" baseline="0" noProof="0" dirty="0" err="1">
                <a:ln>
                  <a:noFill/>
                </a:ln>
                <a:solidFill>
                  <a:schemeClr val="tx1"/>
                </a:solidFill>
                <a:effectLst/>
                <a:uLnTx/>
                <a:uFillTx/>
                <a:latin typeface="+mn-lt"/>
                <a:ea typeface="+mn-ea"/>
                <a:cs typeface="+mn-cs"/>
              </a:rPr>
              <a:t>Var</a:t>
            </a:r>
            <a:r>
              <a:rPr kumimoji="0" lang="en-US" altLang="zh-CN" sz="2800" b="1" i="0" u="none" strike="noStrike" kern="1200" cap="none" spc="0" normalizeH="0" baseline="0" noProof="0" dirty="0">
                <a:ln>
                  <a:noFill/>
                </a:ln>
                <a:solidFill>
                  <a:schemeClr val="tx1"/>
                </a:solidFill>
                <a:effectLst/>
                <a:uLnTx/>
                <a:uFillTx/>
                <a:latin typeface="+mn-lt"/>
                <a:ea typeface="+mn-ea"/>
                <a:cs typeface="+mn-cs"/>
              </a:rPr>
              <a:t> </a:t>
            </a:r>
            <a:r>
              <a:rPr kumimoji="0" lang="en-US" altLang="zh-CN" sz="2800" b="1" i="0" u="none" strike="noStrike" kern="1200" cap="none" spc="0" normalizeH="0" baseline="0" noProof="0" dirty="0" err="1">
                <a:ln>
                  <a:noFill/>
                </a:ln>
                <a:solidFill>
                  <a:schemeClr val="tx1"/>
                </a:solidFill>
                <a:effectLst/>
                <a:uLnTx/>
                <a:uFillTx/>
                <a:latin typeface="+mn-lt"/>
                <a:ea typeface="+mn-ea"/>
                <a:cs typeface="+mn-cs"/>
              </a:rPr>
              <a:t>ExprTail</a:t>
            </a:r>
            <a:endParaRPr kumimoji="0" lang="en-US" altLang="zh-CN" sz="2800" b="1"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0" lang="en-GB" altLang="zh-CN" sz="2800" b="1" i="0" u="none" strike="noStrike" kern="1200" cap="none" spc="0" normalizeH="0" baseline="0" noProof="0" dirty="0" err="1">
                <a:ln>
                  <a:noFill/>
                </a:ln>
                <a:solidFill>
                  <a:schemeClr val="tx1"/>
                </a:solidFill>
                <a:effectLst/>
                <a:uLnTx/>
                <a:uFillTx/>
                <a:latin typeface="+mn-lt"/>
                <a:ea typeface="+mn-ea"/>
                <a:cs typeface="+mn-cs"/>
                <a:sym typeface="Symbol" panose="05050102010706020507" pitchFamily="18" charset="2"/>
              </a:rPr>
              <a:t>ExprTail</a:t>
            </a:r>
            <a:r>
              <a:rPr kumimoji="0" lang="en-GB" altLang="zh-CN" sz="2800" b="1" i="0" u="none" strike="noStrike" kern="1200" cap="none" spc="0" normalizeH="0" baseline="0" noProof="0" dirty="0">
                <a:ln>
                  <a:noFill/>
                </a:ln>
                <a:solidFill>
                  <a:schemeClr val="tx1"/>
                </a:solidFill>
                <a:effectLst/>
                <a:uLnTx/>
                <a:uFillTx/>
                <a:latin typeface="+mn-lt"/>
                <a:ea typeface="+mn-ea"/>
                <a:cs typeface="+mn-cs"/>
                <a:sym typeface="Symbol" panose="05050102010706020507" pitchFamily="18" charset="2"/>
              </a:rPr>
              <a:t> -&gt; -</a:t>
            </a:r>
            <a:r>
              <a:rPr kumimoji="0" lang="en-GB" altLang="zh-CN" sz="2800" b="1" i="0" u="none" strike="noStrike" kern="1200" cap="none" spc="0" normalizeH="0" baseline="0" noProof="0" dirty="0" err="1">
                <a:ln>
                  <a:noFill/>
                </a:ln>
                <a:solidFill>
                  <a:schemeClr val="tx1"/>
                </a:solidFill>
                <a:effectLst/>
                <a:uLnTx/>
                <a:uFillTx/>
                <a:latin typeface="+mn-lt"/>
                <a:ea typeface="+mn-ea"/>
                <a:cs typeface="+mn-cs"/>
                <a:sym typeface="Symbol" panose="05050102010706020507" pitchFamily="18" charset="2"/>
              </a:rPr>
              <a:t>Expr</a:t>
            </a:r>
            <a:r>
              <a:rPr kumimoji="0" lang="en-GB" altLang="zh-CN" sz="2800" b="1" i="0" u="none" strike="noStrike" kern="1200" cap="none" spc="0" normalizeH="0" baseline="0" noProof="0" dirty="0">
                <a:ln>
                  <a:noFill/>
                </a:ln>
                <a:solidFill>
                  <a:schemeClr val="tx1"/>
                </a:solidFill>
                <a:effectLst/>
                <a:uLnTx/>
                <a:uFillTx/>
                <a:latin typeface="+mn-lt"/>
                <a:ea typeface="+mn-ea"/>
                <a:cs typeface="+mn-cs"/>
                <a:sym typeface="Symbol" panose="05050102010706020507" pitchFamily="18" charset="2"/>
              </a:rPr>
              <a:t> </a:t>
            </a:r>
            <a:r>
              <a:rPr kumimoji="0" lang="en-US" altLang="zh-CN" sz="2800" b="1" i="0" u="none" strike="noStrike" kern="1200" cap="none" spc="0" normalizeH="0" baseline="0" noProof="0" dirty="0">
                <a:ln>
                  <a:noFill/>
                </a:ln>
                <a:solidFill>
                  <a:schemeClr val="tx1"/>
                </a:solidFill>
                <a:effectLst/>
                <a:uLnTx/>
                <a:uFillTx/>
                <a:latin typeface="+mn-lt"/>
                <a:ea typeface="+mn-ea"/>
                <a:cs typeface="+mn-cs"/>
              </a:rPr>
              <a:t>| </a:t>
            </a:r>
            <a:r>
              <a:rPr kumimoji="0" lang="en-US" altLang="zh-CN" sz="2800" b="1" i="0" u="none" strike="noStrike" kern="1200" cap="none" spc="0" normalizeH="0" baseline="0" noProof="0" dirty="0">
                <a:ln>
                  <a:noFill/>
                </a:ln>
                <a:solidFill>
                  <a:schemeClr val="tx1"/>
                </a:solidFill>
                <a:effectLst/>
                <a:uLnTx/>
                <a:uFillTx/>
                <a:latin typeface="+mn-lt"/>
                <a:ea typeface="+mn-ea"/>
                <a:cs typeface="+mn-cs"/>
                <a:sym typeface="Symbol" panose="05050102010706020507" pitchFamily="18" charset="2"/>
              </a:rPr>
              <a:t></a:t>
            </a: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0" lang="en-US" altLang="zh-CN" sz="2800" b="1" i="0" u="none" strike="noStrike" kern="1200" cap="none" spc="0" normalizeH="0" baseline="0" noProof="0" dirty="0" err="1">
                <a:ln>
                  <a:noFill/>
                </a:ln>
                <a:solidFill>
                  <a:schemeClr val="tx1"/>
                </a:solidFill>
                <a:effectLst/>
                <a:uLnTx/>
                <a:uFillTx/>
                <a:latin typeface="+mn-lt"/>
                <a:ea typeface="+mn-ea"/>
                <a:cs typeface="+mn-cs"/>
                <a:sym typeface="Symbol" panose="05050102010706020507" pitchFamily="18" charset="2"/>
              </a:rPr>
              <a:t>Var</a:t>
            </a:r>
            <a:r>
              <a:rPr kumimoji="0" lang="en-US" altLang="zh-CN" sz="2800" b="1" i="0" u="none" strike="noStrike" kern="1200" cap="none" spc="0" normalizeH="0" baseline="0" noProof="0" dirty="0">
                <a:ln>
                  <a:noFill/>
                </a:ln>
                <a:solidFill>
                  <a:schemeClr val="tx1"/>
                </a:solidFill>
                <a:effectLst/>
                <a:uLnTx/>
                <a:uFillTx/>
                <a:latin typeface="+mn-lt"/>
                <a:ea typeface="+mn-ea"/>
                <a:cs typeface="+mn-cs"/>
                <a:sym typeface="Symbol" panose="05050102010706020507" pitchFamily="18" charset="2"/>
              </a:rPr>
              <a:t> -&gt; id </a:t>
            </a:r>
            <a:r>
              <a:rPr kumimoji="0" lang="en-US" altLang="zh-CN" sz="2800" b="1" i="0" u="none" strike="noStrike" kern="1200" cap="none" spc="0" normalizeH="0" baseline="0" noProof="0" dirty="0" err="1">
                <a:ln>
                  <a:noFill/>
                </a:ln>
                <a:solidFill>
                  <a:schemeClr val="tx1"/>
                </a:solidFill>
                <a:effectLst/>
                <a:uLnTx/>
                <a:uFillTx/>
                <a:latin typeface="+mn-lt"/>
                <a:ea typeface="+mn-ea"/>
                <a:cs typeface="+mn-cs"/>
                <a:sym typeface="Symbol" panose="05050102010706020507" pitchFamily="18" charset="2"/>
              </a:rPr>
              <a:t>VarTail</a:t>
            </a:r>
            <a:endParaRPr kumimoji="0" lang="en-US" altLang="zh-CN" sz="2800" b="1" i="0" u="none" strike="noStrike" kern="1200" cap="none" spc="0" normalizeH="0" baseline="0" noProof="0" dirty="0">
              <a:ln>
                <a:noFill/>
              </a:ln>
              <a:solidFill>
                <a:schemeClr val="tx1"/>
              </a:solidFill>
              <a:effectLst/>
              <a:uLnTx/>
              <a:uFillTx/>
              <a:latin typeface="+mn-lt"/>
              <a:ea typeface="+mn-ea"/>
              <a:cs typeface="+mn-cs"/>
              <a:sym typeface="Symbol" panose="05050102010706020507" pitchFamily="18" charset="2"/>
            </a:endParaRP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0" lang="en-US" altLang="zh-CN" sz="2800" b="1" i="0" u="none" strike="noStrike" kern="1200" cap="none" spc="0" normalizeH="0" baseline="0" noProof="0" dirty="0" err="1">
                <a:ln>
                  <a:noFill/>
                </a:ln>
                <a:solidFill>
                  <a:schemeClr val="tx1"/>
                </a:solidFill>
                <a:effectLst/>
                <a:uLnTx/>
                <a:uFillTx/>
                <a:latin typeface="+mn-lt"/>
                <a:ea typeface="+mn-ea"/>
                <a:cs typeface="+mn-cs"/>
                <a:sym typeface="Symbol" panose="05050102010706020507" pitchFamily="18" charset="2"/>
              </a:rPr>
              <a:t>VarTail</a:t>
            </a:r>
            <a:r>
              <a:rPr kumimoji="0" lang="en-US" altLang="zh-CN" sz="2800" b="1" i="0" u="none" strike="noStrike" kern="1200" cap="none" spc="0" normalizeH="0" baseline="0" noProof="0" dirty="0">
                <a:ln>
                  <a:noFill/>
                </a:ln>
                <a:solidFill>
                  <a:schemeClr val="tx1"/>
                </a:solidFill>
                <a:effectLst/>
                <a:uLnTx/>
                <a:uFillTx/>
                <a:latin typeface="+mn-lt"/>
                <a:ea typeface="+mn-ea"/>
                <a:cs typeface="+mn-cs"/>
                <a:sym typeface="Symbol" panose="05050102010706020507" pitchFamily="18" charset="2"/>
              </a:rPr>
              <a:t> -&gt; (</a:t>
            </a:r>
            <a:r>
              <a:rPr kumimoji="0" lang="en-US" altLang="zh-CN" sz="2800" b="1" i="0" u="none" strike="noStrike" kern="1200" cap="none" spc="0" normalizeH="0" baseline="0" noProof="0" dirty="0" err="1">
                <a:ln>
                  <a:noFill/>
                </a:ln>
                <a:solidFill>
                  <a:schemeClr val="tx1"/>
                </a:solidFill>
                <a:effectLst/>
                <a:uLnTx/>
                <a:uFillTx/>
                <a:latin typeface="+mn-lt"/>
                <a:ea typeface="+mn-ea"/>
                <a:cs typeface="+mn-cs"/>
                <a:sym typeface="Symbol" panose="05050102010706020507" pitchFamily="18" charset="2"/>
              </a:rPr>
              <a:t>Expr</a:t>
            </a:r>
            <a:r>
              <a:rPr kumimoji="0" lang="en-US" altLang="zh-CN" sz="2800" b="1" i="0" u="none" strike="noStrike" kern="1200" cap="none" spc="0" normalizeH="0" baseline="0" noProof="0" dirty="0">
                <a:ln>
                  <a:noFill/>
                </a:ln>
                <a:solidFill>
                  <a:schemeClr val="tx1"/>
                </a:solidFill>
                <a:effectLst/>
                <a:uLnTx/>
                <a:uFillTx/>
                <a:latin typeface="+mn-lt"/>
                <a:ea typeface="+mn-ea"/>
                <a:cs typeface="+mn-cs"/>
                <a:sym typeface="Symbol" panose="05050102010706020507" pitchFamily="18" charset="2"/>
              </a:rPr>
              <a:t>) </a:t>
            </a:r>
            <a:r>
              <a:rPr kumimoji="0" lang="en-US" altLang="zh-CN" sz="2800" b="1" i="0" u="none" strike="noStrike" kern="1200" cap="none" spc="0" normalizeH="0" baseline="0" noProof="0" dirty="0">
                <a:ln>
                  <a:noFill/>
                </a:ln>
                <a:solidFill>
                  <a:schemeClr val="tx1"/>
                </a:solidFill>
                <a:effectLst/>
                <a:uLnTx/>
                <a:uFillTx/>
                <a:latin typeface="+mn-lt"/>
                <a:ea typeface="+mn-ea"/>
                <a:cs typeface="+mn-cs"/>
              </a:rPr>
              <a:t>| </a:t>
            </a:r>
            <a:r>
              <a:rPr kumimoji="0" lang="en-US" altLang="zh-CN" sz="2800" b="1" i="0" u="none" strike="noStrike" kern="1200" cap="none" spc="0" normalizeH="0" baseline="0" noProof="0" dirty="0">
                <a:ln>
                  <a:noFill/>
                </a:ln>
                <a:solidFill>
                  <a:schemeClr val="tx1"/>
                </a:solidFill>
                <a:effectLst/>
                <a:uLnTx/>
                <a:uFillTx/>
                <a:latin typeface="+mn-lt"/>
                <a:ea typeface="+mn-ea"/>
                <a:cs typeface="+mn-cs"/>
                <a:sym typeface="Symbol" panose="05050102010706020507" pitchFamily="18" charset="2"/>
              </a:rPr>
              <a:t></a:t>
            </a: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cs"/>
              </a:rPr>
              <a:t>（</a:t>
            </a:r>
            <a:r>
              <a:rPr kumimoji="0" lang="en-US" altLang="zh-CN" sz="2800" b="0" i="0" u="none" strike="noStrike" kern="1200" cap="none" spc="0" normalizeH="0" baseline="0" noProof="0" dirty="0">
                <a:ln>
                  <a:noFill/>
                </a:ln>
                <a:solidFill>
                  <a:schemeClr val="tx1"/>
                </a:solidFill>
                <a:effectLst/>
                <a:uLnTx/>
                <a:uFillTx/>
                <a:latin typeface="+mn-lt"/>
                <a:ea typeface="+mn-ea"/>
                <a:cs typeface="+mn-cs"/>
              </a:rPr>
              <a:t>1</a:t>
            </a:r>
            <a:r>
              <a:rPr kumimoji="0" lang="zh-CN" altLang="en-US" sz="2800" b="0" i="0" u="none" strike="noStrike" kern="1200" cap="none" spc="0" normalizeH="0" baseline="0" noProof="0" dirty="0">
                <a:ln>
                  <a:noFill/>
                </a:ln>
                <a:solidFill>
                  <a:schemeClr val="tx1"/>
                </a:solidFill>
                <a:effectLst/>
                <a:uLnTx/>
                <a:uFillTx/>
                <a:latin typeface="+mn-lt"/>
                <a:ea typeface="+mn-ea"/>
                <a:cs typeface="+mn-cs"/>
              </a:rPr>
              <a:t>）构造</a:t>
            </a:r>
            <a:r>
              <a:rPr kumimoji="0" lang="en-US" altLang="zh-CN" sz="2800" b="0" i="0" u="none" strike="noStrike" kern="1200" cap="none" spc="0" normalizeH="0" baseline="0" noProof="0" dirty="0">
                <a:ln>
                  <a:noFill/>
                </a:ln>
                <a:solidFill>
                  <a:schemeClr val="tx1"/>
                </a:solidFill>
                <a:effectLst/>
                <a:uLnTx/>
                <a:uFillTx/>
                <a:latin typeface="+mn-lt"/>
                <a:ea typeface="+mn-ea"/>
                <a:cs typeface="+mn-cs"/>
              </a:rPr>
              <a:t>LL</a:t>
            </a:r>
            <a:r>
              <a:rPr kumimoji="0" lang="zh-CN" altLang="en-US" sz="2800" b="0" i="0" u="none" strike="noStrike" kern="1200" cap="none" spc="0" normalizeH="0" baseline="0" noProof="0" dirty="0">
                <a:ln>
                  <a:noFill/>
                </a:ln>
                <a:solidFill>
                  <a:schemeClr val="tx1"/>
                </a:solidFill>
                <a:effectLst/>
                <a:uLnTx/>
                <a:uFillTx/>
                <a:latin typeface="+mn-lt"/>
                <a:ea typeface="+mn-ea"/>
                <a:cs typeface="+mn-cs"/>
              </a:rPr>
              <a:t>（</a:t>
            </a:r>
            <a:r>
              <a:rPr kumimoji="0" lang="en-US" altLang="zh-CN" sz="2800" b="0" i="0" u="none" strike="noStrike" kern="1200" cap="none" spc="0" normalizeH="0" baseline="0" noProof="0" dirty="0">
                <a:ln>
                  <a:noFill/>
                </a:ln>
                <a:solidFill>
                  <a:schemeClr val="tx1"/>
                </a:solidFill>
                <a:effectLst/>
                <a:uLnTx/>
                <a:uFillTx/>
                <a:latin typeface="+mn-lt"/>
                <a:ea typeface="+mn-ea"/>
                <a:cs typeface="+mn-cs"/>
              </a:rPr>
              <a:t>1</a:t>
            </a:r>
            <a:r>
              <a:rPr kumimoji="0" lang="zh-CN" altLang="en-US" sz="2800" b="0" i="0" u="none" strike="noStrike" kern="1200" cap="none" spc="0" normalizeH="0" baseline="0" noProof="0" dirty="0">
                <a:ln>
                  <a:noFill/>
                </a:ln>
                <a:solidFill>
                  <a:schemeClr val="tx1"/>
                </a:solidFill>
                <a:effectLst/>
                <a:uLnTx/>
                <a:uFillTx/>
                <a:latin typeface="+mn-lt"/>
                <a:ea typeface="+mn-ea"/>
                <a:cs typeface="+mn-cs"/>
              </a:rPr>
              <a:t>）分析表</a:t>
            </a:r>
            <a:endParaRPr kumimoji="0" lang="en-US" altLang="zh-CN" sz="2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cs"/>
                <a:sym typeface="Symbol" panose="05050102010706020507" pitchFamily="18" charset="2"/>
              </a:rPr>
              <a:t>（</a:t>
            </a:r>
            <a:r>
              <a:rPr kumimoji="0" lang="en-US" altLang="zh-CN" sz="2800" b="0" i="0" u="none" strike="noStrike" kern="1200" cap="none" spc="0" normalizeH="0" baseline="0" noProof="0" dirty="0">
                <a:ln>
                  <a:noFill/>
                </a:ln>
                <a:solidFill>
                  <a:schemeClr val="tx1"/>
                </a:solidFill>
                <a:effectLst/>
                <a:uLnTx/>
                <a:uFillTx/>
                <a:latin typeface="+mn-lt"/>
                <a:ea typeface="+mn-ea"/>
                <a:cs typeface="+mn-cs"/>
                <a:sym typeface="Symbol" panose="05050102010706020507" pitchFamily="18" charset="2"/>
              </a:rPr>
              <a:t>2</a:t>
            </a:r>
            <a:r>
              <a:rPr kumimoji="0" lang="zh-CN" altLang="en-US" sz="2800" b="0" i="0" u="none" strike="noStrike" kern="1200" cap="none" spc="0" normalizeH="0" baseline="0" noProof="0" dirty="0">
                <a:ln>
                  <a:noFill/>
                </a:ln>
                <a:solidFill>
                  <a:schemeClr val="tx1"/>
                </a:solidFill>
                <a:effectLst/>
                <a:uLnTx/>
                <a:uFillTx/>
                <a:latin typeface="+mn-lt"/>
                <a:ea typeface="+mn-ea"/>
                <a:cs typeface="+mn-cs"/>
                <a:sym typeface="Symbol" panose="05050102010706020507" pitchFamily="18" charset="2"/>
              </a:rPr>
              <a:t>）给出句子</a:t>
            </a:r>
            <a:r>
              <a:rPr kumimoji="0" lang="en-GB" altLang="zh-CN" sz="4000" b="1" i="0" u="sng" strike="noStrike" kern="1200" cap="none" spc="0" normalizeH="0" baseline="0" noProof="0" dirty="0">
                <a:ln>
                  <a:noFill/>
                </a:ln>
                <a:solidFill>
                  <a:schemeClr val="tx1"/>
                </a:solidFill>
                <a:effectLst/>
                <a:uLnTx/>
                <a:uFillTx/>
                <a:latin typeface="+mn-lt"/>
                <a:ea typeface="+mn-ea"/>
                <a:cs typeface="+mn-cs"/>
                <a:sym typeface="Symbol" panose="05050102010706020507" pitchFamily="18" charset="2"/>
              </a:rPr>
              <a:t>id--id((id))</a:t>
            </a:r>
            <a:r>
              <a:rPr kumimoji="0" lang="zh-CN" altLang="en-US" sz="2800" b="0" i="0" u="none" strike="noStrike" kern="1200" cap="none" spc="0" normalizeH="0" baseline="0" noProof="0" dirty="0">
                <a:ln>
                  <a:noFill/>
                </a:ln>
                <a:solidFill>
                  <a:schemeClr val="tx1"/>
                </a:solidFill>
                <a:effectLst/>
                <a:uLnTx/>
                <a:uFillTx/>
                <a:latin typeface="+mn-lt"/>
                <a:ea typeface="+mn-ea"/>
                <a:cs typeface="+mn-cs"/>
                <a:sym typeface="Symbol" panose="05050102010706020507" pitchFamily="18" charset="2"/>
              </a:rPr>
              <a:t>分析过程</a:t>
            </a:r>
            <a:endParaRPr kumimoji="0" lang="en-US" altLang="zh-CN" sz="2800" b="0" i="0" u="none" strike="noStrike" kern="1200" cap="none" spc="0" normalizeH="0" baseline="0" noProof="0" dirty="0">
              <a:ln>
                <a:noFill/>
              </a:ln>
              <a:solidFill>
                <a:schemeClr val="tx1"/>
              </a:solidFill>
              <a:effectLst/>
              <a:uLnTx/>
              <a:uFillTx/>
              <a:latin typeface="+mn-lt"/>
              <a:ea typeface="+mn-ea"/>
              <a:cs typeface="+mn-cs"/>
              <a:sym typeface="Symbol" panose="05050102010706020507" pitchFamily="18" charset="2"/>
            </a:endParaRP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endParaRPr kumimoji="0" lang="zh-CN" alt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88068" name="日期占位符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2024/4/6</a:t>
            </a:fld>
            <a:endParaRPr lang="zh-TW" altLang="en-US" sz="1400" dirty="0">
              <a:solidFill>
                <a:schemeClr val="tx2"/>
              </a:solidFill>
            </a:endParaRPr>
          </a:p>
        </p:txBody>
      </p:sp>
      <p:sp>
        <p:nvSpPr>
          <p:cNvPr id="88069" name="灯片编号占位符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85</a:t>
            </a:fld>
            <a:endParaRPr lang="zh-TW" altLang="en-US" sz="1400" dirty="0">
              <a:solidFill>
                <a:schemeClr val="tx2"/>
              </a:solidFil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标题 1"/>
          <p:cNvSpPr>
            <a:spLocks noGrp="1"/>
          </p:cNvSpPr>
          <p:nvPr>
            <p:ph type="title"/>
          </p:nvPr>
        </p:nvSpPr>
        <p:spPr/>
        <p:txBody>
          <a:bodyPr vert="horz" wrap="square" lIns="91440" tIns="45720" rIns="91440" bIns="45720" anchor="b" anchorCtr="0"/>
          <a:lstStyle/>
          <a:p>
            <a:r>
              <a:rPr lang="zh-CN" altLang="en-US" kern="1200" dirty="0">
                <a:latin typeface="+mj-lt"/>
                <a:ea typeface="宋体" panose="02010600030101010101" pitchFamily="2" charset="-122"/>
                <a:cs typeface="+mj-cs"/>
              </a:rPr>
              <a:t>练习</a:t>
            </a:r>
          </a:p>
        </p:txBody>
      </p:sp>
      <p:sp>
        <p:nvSpPr>
          <p:cNvPr id="3" name="内容占位符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600" b="0" i="0" u="none" strike="noStrike" kern="1200" cap="none" spc="0" normalizeH="0" baseline="0" noProof="0" dirty="0">
                <a:ln>
                  <a:noFill/>
                </a:ln>
                <a:solidFill>
                  <a:schemeClr val="tx1"/>
                </a:solidFill>
                <a:effectLst/>
                <a:uLnTx/>
                <a:uFillTx/>
                <a:latin typeface="+mn-lt"/>
                <a:ea typeface="+mn-ea"/>
                <a:cs typeface="+mn-cs"/>
              </a:rPr>
              <a:t>给出文法</a:t>
            </a:r>
            <a:r>
              <a:rPr kumimoji="0" lang="en-US" altLang="zh-CN" sz="2600" b="0" i="0" u="none" strike="noStrike" kern="1200" cap="none" spc="0" normalizeH="0" baseline="0" noProof="0" dirty="0">
                <a:ln>
                  <a:noFill/>
                </a:ln>
                <a:solidFill>
                  <a:schemeClr val="tx1"/>
                </a:solidFill>
                <a:effectLst/>
                <a:uLnTx/>
                <a:uFillTx/>
                <a:latin typeface="+mn-lt"/>
                <a:ea typeface="+mn-ea"/>
                <a:cs typeface="+mn-cs"/>
              </a:rPr>
              <a:t>G</a:t>
            </a:r>
            <a:r>
              <a:rPr kumimoji="0" lang="zh-CN" altLang="en-US" sz="2600" b="0" i="0" u="none" strike="noStrike" kern="1200" cap="none" spc="0" normalizeH="0" baseline="0" noProof="0" dirty="0">
                <a:ln>
                  <a:noFill/>
                </a:ln>
                <a:solidFill>
                  <a:schemeClr val="tx1"/>
                </a:solidFill>
                <a:effectLst/>
                <a:uLnTx/>
                <a:uFillTx/>
                <a:latin typeface="+mn-lt"/>
                <a:ea typeface="+mn-ea"/>
                <a:cs typeface="+mn-cs"/>
              </a:rPr>
              <a:t>：</a:t>
            </a:r>
            <a:endParaRPr kumimoji="0" lang="en-US" altLang="zh-CN" sz="26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0" lang="en-GB" altLang="zh-CN" sz="2800" b="1" i="0" u="none" strike="noStrike" kern="1200" cap="none" spc="0" normalizeH="0" baseline="0" noProof="0" dirty="0">
                <a:ln>
                  <a:noFill/>
                </a:ln>
                <a:solidFill>
                  <a:schemeClr val="tx1"/>
                </a:solidFill>
                <a:effectLst/>
                <a:uLnTx/>
                <a:uFillTx/>
                <a:latin typeface="+mn-lt"/>
                <a:ea typeface="+mn-ea"/>
                <a:cs typeface="+mn-cs"/>
              </a:rPr>
              <a:t>S -&gt; </a:t>
            </a:r>
            <a:r>
              <a:rPr kumimoji="0" lang="en-GB" altLang="zh-CN" sz="2800" b="1" i="0" u="none" strike="noStrike" kern="1200" cap="none" spc="0" normalizeH="0" baseline="0" noProof="0" dirty="0" err="1">
                <a:ln>
                  <a:noFill/>
                </a:ln>
                <a:solidFill>
                  <a:schemeClr val="tx1"/>
                </a:solidFill>
                <a:effectLst/>
                <a:uLnTx/>
                <a:uFillTx/>
                <a:latin typeface="+mn-lt"/>
                <a:ea typeface="+mn-ea"/>
                <a:cs typeface="+mn-cs"/>
              </a:rPr>
              <a:t>aSb</a:t>
            </a:r>
            <a:r>
              <a:rPr kumimoji="0" lang="en-GB" altLang="zh-CN" sz="2800" b="1" i="0" u="none" strike="noStrike" kern="1200" cap="none" spc="0" normalizeH="0" baseline="0" noProof="0" dirty="0">
                <a:ln>
                  <a:noFill/>
                </a:ln>
                <a:solidFill>
                  <a:schemeClr val="tx1"/>
                </a:solidFill>
                <a:effectLst/>
                <a:uLnTx/>
                <a:uFillTx/>
                <a:latin typeface="+mn-lt"/>
                <a:ea typeface="+mn-ea"/>
                <a:cs typeface="+mn-cs"/>
              </a:rPr>
              <a:t> </a:t>
            </a:r>
            <a:r>
              <a:rPr kumimoji="0" lang="en-US" altLang="zh-CN" sz="2800" b="1" i="0" u="none" strike="noStrike" kern="1200" cap="none" spc="0" normalizeH="0" baseline="0" noProof="0" dirty="0">
                <a:ln>
                  <a:noFill/>
                </a:ln>
                <a:solidFill>
                  <a:schemeClr val="tx1"/>
                </a:solidFill>
                <a:effectLst/>
                <a:uLnTx/>
                <a:uFillTx/>
                <a:latin typeface="+mn-lt"/>
                <a:ea typeface="+mn-ea"/>
                <a:cs typeface="+mn-cs"/>
              </a:rPr>
              <a:t>| P</a:t>
            </a: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0" lang="en-GB" altLang="zh-CN" sz="2800" b="1" i="0" u="none" strike="noStrike" kern="1200" cap="none" spc="0" normalizeH="0" baseline="0" noProof="0" dirty="0">
                <a:ln>
                  <a:noFill/>
                </a:ln>
                <a:solidFill>
                  <a:schemeClr val="tx1"/>
                </a:solidFill>
                <a:effectLst/>
                <a:uLnTx/>
                <a:uFillTx/>
                <a:latin typeface="+mn-lt"/>
                <a:ea typeface="+mn-ea"/>
                <a:cs typeface="+mn-cs"/>
              </a:rPr>
              <a:t>P -&gt; </a:t>
            </a:r>
            <a:r>
              <a:rPr kumimoji="0" lang="en-GB" altLang="zh-CN" sz="2800" b="1" i="0" u="none" strike="noStrike" kern="1200" cap="none" spc="0" normalizeH="0" baseline="0" noProof="0" dirty="0" err="1">
                <a:ln>
                  <a:noFill/>
                </a:ln>
                <a:solidFill>
                  <a:schemeClr val="tx1"/>
                </a:solidFill>
                <a:effectLst/>
                <a:uLnTx/>
                <a:uFillTx/>
                <a:latin typeface="+mn-lt"/>
                <a:ea typeface="+mn-ea"/>
                <a:cs typeface="+mn-cs"/>
              </a:rPr>
              <a:t>bPc</a:t>
            </a:r>
            <a:r>
              <a:rPr kumimoji="0" lang="en-GB" altLang="zh-CN" sz="2800" b="1" i="0" u="none" strike="noStrike" kern="1200" cap="none" spc="0" normalizeH="0" baseline="0" noProof="0" dirty="0">
                <a:ln>
                  <a:noFill/>
                </a:ln>
                <a:solidFill>
                  <a:schemeClr val="tx1"/>
                </a:solidFill>
                <a:effectLst/>
                <a:uLnTx/>
                <a:uFillTx/>
                <a:latin typeface="+mn-lt"/>
                <a:ea typeface="+mn-ea"/>
                <a:cs typeface="+mn-cs"/>
              </a:rPr>
              <a:t> </a:t>
            </a:r>
            <a:r>
              <a:rPr kumimoji="0" lang="en-US" altLang="zh-CN" sz="2800" b="1" i="0" u="none" strike="noStrike" kern="1200" cap="none" spc="0" normalizeH="0" baseline="0" noProof="0" dirty="0">
                <a:ln>
                  <a:noFill/>
                </a:ln>
                <a:solidFill>
                  <a:schemeClr val="tx1"/>
                </a:solidFill>
                <a:effectLst/>
                <a:uLnTx/>
                <a:uFillTx/>
                <a:latin typeface="+mn-lt"/>
                <a:ea typeface="+mn-ea"/>
                <a:cs typeface="+mn-cs"/>
              </a:rPr>
              <a:t>| </a:t>
            </a:r>
            <a:r>
              <a:rPr kumimoji="0" lang="en-US" altLang="zh-CN" sz="2800" b="1" i="0" u="none" strike="noStrike" kern="1200" cap="none" spc="0" normalizeH="0" baseline="0" noProof="0" dirty="0" err="1">
                <a:ln>
                  <a:noFill/>
                </a:ln>
                <a:solidFill>
                  <a:schemeClr val="tx1"/>
                </a:solidFill>
                <a:effectLst/>
                <a:uLnTx/>
                <a:uFillTx/>
                <a:latin typeface="+mn-lt"/>
                <a:ea typeface="+mn-ea"/>
                <a:cs typeface="+mn-cs"/>
              </a:rPr>
              <a:t>bQc</a:t>
            </a:r>
            <a:endParaRPr kumimoji="0" lang="en-US" altLang="zh-CN" sz="2800" b="1"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0" lang="en-GB" altLang="zh-CN" sz="2800" b="1" i="0" u="none" strike="noStrike" kern="1200" cap="none" spc="0" normalizeH="0" baseline="0" noProof="0" dirty="0">
                <a:ln>
                  <a:noFill/>
                </a:ln>
                <a:solidFill>
                  <a:schemeClr val="tx1"/>
                </a:solidFill>
                <a:effectLst/>
                <a:uLnTx/>
                <a:uFillTx/>
                <a:latin typeface="+mn-lt"/>
                <a:ea typeface="+mn-ea"/>
                <a:cs typeface="+mn-cs"/>
              </a:rPr>
              <a:t>Q -&gt; </a:t>
            </a:r>
            <a:r>
              <a:rPr kumimoji="0" lang="en-GB" altLang="zh-CN" sz="2800" b="1" i="0" u="none" strike="noStrike" kern="1200" cap="none" spc="0" normalizeH="0" baseline="0" noProof="0" dirty="0" err="1">
                <a:ln>
                  <a:noFill/>
                </a:ln>
                <a:solidFill>
                  <a:schemeClr val="tx1"/>
                </a:solidFill>
                <a:effectLst/>
                <a:uLnTx/>
                <a:uFillTx/>
                <a:latin typeface="+mn-lt"/>
                <a:ea typeface="+mn-ea"/>
                <a:cs typeface="+mn-cs"/>
              </a:rPr>
              <a:t>Qa</a:t>
            </a:r>
            <a:r>
              <a:rPr kumimoji="0" lang="en-GB" altLang="zh-CN" sz="2800" b="1" i="0" u="none" strike="noStrike" kern="1200" cap="none" spc="0" normalizeH="0" baseline="0" noProof="0" dirty="0">
                <a:ln>
                  <a:noFill/>
                </a:ln>
                <a:solidFill>
                  <a:schemeClr val="tx1"/>
                </a:solidFill>
                <a:effectLst/>
                <a:uLnTx/>
                <a:uFillTx/>
                <a:latin typeface="+mn-lt"/>
                <a:ea typeface="+mn-ea"/>
                <a:cs typeface="+mn-cs"/>
              </a:rPr>
              <a:t> </a:t>
            </a:r>
            <a:r>
              <a:rPr kumimoji="0" lang="en-US" altLang="zh-CN" sz="2800" b="1" i="0" u="none" strike="noStrike" kern="1200" cap="none" spc="0" normalizeH="0" baseline="0" noProof="0" dirty="0">
                <a:ln>
                  <a:noFill/>
                </a:ln>
                <a:solidFill>
                  <a:schemeClr val="tx1"/>
                </a:solidFill>
                <a:effectLst/>
                <a:uLnTx/>
                <a:uFillTx/>
                <a:latin typeface="+mn-lt"/>
                <a:ea typeface="+mn-ea"/>
                <a:cs typeface="+mn-cs"/>
              </a:rPr>
              <a:t>| a</a:t>
            </a: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endParaRPr kumimoji="0" lang="en-GB" altLang="zh-CN"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消除左递归，提取左公因子以后是不是</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LL</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1</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）文法？请证明。</a:t>
            </a:r>
          </a:p>
        </p:txBody>
      </p:sp>
      <p:sp>
        <p:nvSpPr>
          <p:cNvPr id="89092" name="日期占位符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2024/4/6</a:t>
            </a:fld>
            <a:endParaRPr lang="zh-TW" altLang="en-US" sz="1400" dirty="0">
              <a:solidFill>
                <a:schemeClr val="tx2"/>
              </a:solidFill>
            </a:endParaRPr>
          </a:p>
        </p:txBody>
      </p:sp>
      <p:sp>
        <p:nvSpPr>
          <p:cNvPr id="89093" name="灯片编号占位符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86</a:t>
            </a:fld>
            <a:endParaRPr lang="zh-TW" altLang="en-US" sz="1400" dirty="0">
              <a:solidFill>
                <a:schemeClr val="tx2"/>
              </a:solidFil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Exercises</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课本第</a:t>
            </a: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81-82</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页</a:t>
            </a: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下堂课我们将讲解</a:t>
            </a:r>
            <a:endPar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300" b="0" i="0" u="none" strike="noStrike" kern="1200" cap="none" spc="0" normalizeH="0" baseline="0" noProof="0" dirty="0">
                <a:ln>
                  <a:noFill/>
                </a:ln>
                <a:solidFill>
                  <a:schemeClr val="tx1"/>
                </a:solidFill>
                <a:effectLst/>
                <a:uLnTx/>
                <a:uFillTx/>
                <a:latin typeface="+mj-lt"/>
                <a:ea typeface="+mn-ea"/>
                <a:cs typeface="+mn-cs"/>
              </a:rPr>
              <a:t>1 </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300" b="0" i="0" u="none" strike="noStrike" kern="1200" cap="none" spc="0" normalizeH="0" baseline="0" noProof="0" dirty="0">
                <a:ln>
                  <a:noFill/>
                </a:ln>
                <a:solidFill>
                  <a:schemeClr val="tx1"/>
                </a:solidFill>
                <a:effectLst/>
                <a:uLnTx/>
                <a:uFillTx/>
                <a:latin typeface="+mj-lt"/>
                <a:ea typeface="+mn-ea"/>
                <a:cs typeface="+mn-cs"/>
              </a:rPr>
              <a:t>2 (1) (2) (3)</a:t>
            </a:r>
            <a:endParaRPr kumimoji="0" lang="en-US" altLang="zh-CN" sz="2300" b="0" i="0" u="none" strike="noStrike" kern="1200" cap="none" spc="0" normalizeH="0" baseline="-25000" noProof="0" dirty="0">
              <a:ln>
                <a:noFill/>
              </a:ln>
              <a:solidFill>
                <a:schemeClr val="tx1"/>
              </a:solidFill>
              <a:effectLst/>
              <a:uLnTx/>
              <a:uFillTx/>
              <a:latin typeface="+mj-lt"/>
              <a:ea typeface="+mn-ea"/>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mn-ea"/>
              <a:cs typeface="+mn-cs"/>
            </a:endParaRPr>
          </a:p>
        </p:txBody>
      </p:sp>
      <p:sp>
        <p:nvSpPr>
          <p:cNvPr id="90116"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2024/4/6</a:t>
            </a:fld>
            <a:endParaRPr lang="zh-TW" altLang="en-US" sz="1400" dirty="0">
              <a:solidFill>
                <a:schemeClr val="tx2"/>
              </a:solidFill>
            </a:endParaRPr>
          </a:p>
        </p:txBody>
      </p:sp>
      <p:sp>
        <p:nvSpPr>
          <p:cNvPr id="90117"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87</a:t>
            </a:fld>
            <a:endParaRPr lang="zh-TW" altLang="en-US" sz="1400" dirty="0">
              <a:solidFill>
                <a:schemeClr val="tx2"/>
              </a:solidFil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vert="horz" wrap="square" lIns="91440" tIns="45720" rIns="91440" bIns="45720" anchor="b" anchorCtr="0"/>
          <a:lstStyle/>
          <a:p>
            <a:r>
              <a:rPr lang="zh-CN" altLang="en-US" kern="1200" dirty="0">
                <a:latin typeface="+mj-lt"/>
                <a:ea typeface="宋体" panose="02010600030101010101" pitchFamily="2" charset="-122"/>
                <a:cs typeface="+mj-cs"/>
              </a:rPr>
              <a:t>第</a:t>
            </a:r>
            <a:r>
              <a:rPr lang="en-US" altLang="zh-CN" kern="1200" dirty="0">
                <a:latin typeface="+mj-lt"/>
                <a:ea typeface="宋体" panose="02010600030101010101" pitchFamily="2" charset="-122"/>
                <a:cs typeface="+mj-cs"/>
              </a:rPr>
              <a:t>2</a:t>
            </a:r>
            <a:r>
              <a:rPr lang="zh-CN" altLang="en-US" kern="1200" dirty="0">
                <a:latin typeface="+mj-lt"/>
                <a:ea typeface="宋体" panose="02010600030101010101" pitchFamily="2" charset="-122"/>
                <a:cs typeface="+mj-cs"/>
              </a:rPr>
              <a:t>题</a:t>
            </a: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800" b="1" i="0" u="none" strike="noStrike" kern="1200" cap="none" spc="0" normalizeH="0" baseline="0" noProof="0" dirty="0">
                <a:ln>
                  <a:noFill/>
                </a:ln>
                <a:solidFill>
                  <a:srgbClr val="F78507"/>
                </a:solidFill>
                <a:effectLst/>
                <a:uLnTx/>
                <a:uFillTx/>
                <a:latin typeface="+mj-lt"/>
                <a:ea typeface="+mn-ea"/>
                <a:cs typeface="+mn-cs"/>
              </a:rPr>
              <a:t>E→TE</a:t>
            </a:r>
            <a:r>
              <a:rPr kumimoji="1" lang="en-US" altLang="zh-CN" sz="2800" b="1" i="0" u="none" strike="noStrike" kern="1200" cap="none" spc="0" normalizeH="0" baseline="0" noProof="0" dirty="0">
                <a:ln>
                  <a:noFill/>
                </a:ln>
                <a:solidFill>
                  <a:srgbClr val="F78507"/>
                </a:solidFill>
                <a:effectLst/>
                <a:uLnTx/>
                <a:uFillTx/>
                <a:latin typeface="+mj-lt"/>
                <a:ea typeface="+mn-ea"/>
                <a:cs typeface="+mn-cs"/>
              </a:rPr>
              <a:t>'</a:t>
            </a:r>
            <a:r>
              <a:rPr kumimoji="0" lang="en-US" altLang="zh-CN" sz="2800" b="1" i="0" u="none" strike="noStrike" kern="1200" cap="none" spc="0" normalizeH="0" baseline="0" noProof="0" dirty="0">
                <a:ln>
                  <a:noFill/>
                </a:ln>
                <a:solidFill>
                  <a:srgbClr val="F78507"/>
                </a:solidFill>
                <a:effectLst/>
                <a:uLnTx/>
                <a:uFillTx/>
                <a:latin typeface="+mj-lt"/>
                <a:ea typeface="+mn-ea"/>
                <a:cs typeface="+mn-cs"/>
              </a:rPr>
              <a:t>;  </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800" b="1" i="0" u="none" strike="noStrike" kern="1200" cap="none" spc="0" normalizeH="0" baseline="0" noProof="0" dirty="0">
                <a:ln>
                  <a:noFill/>
                </a:ln>
                <a:solidFill>
                  <a:srgbClr val="F78507"/>
                </a:solidFill>
                <a:effectLst/>
                <a:uLnTx/>
                <a:uFillTx/>
                <a:latin typeface="+mj-lt"/>
                <a:ea typeface="+mn-ea"/>
                <a:cs typeface="+mn-cs"/>
              </a:rPr>
              <a:t>E</a:t>
            </a:r>
            <a:r>
              <a:rPr kumimoji="1" lang="en-US" altLang="zh-CN" sz="2800" b="1" i="0" u="none" strike="noStrike" kern="1200" cap="none" spc="0" normalizeH="0" baseline="0" noProof="0" dirty="0">
                <a:ln>
                  <a:noFill/>
                </a:ln>
                <a:solidFill>
                  <a:srgbClr val="F78507"/>
                </a:solidFill>
                <a:effectLst/>
                <a:uLnTx/>
                <a:uFillTx/>
                <a:latin typeface="+mj-lt"/>
                <a:ea typeface="+mn-ea"/>
                <a:cs typeface="+mn-cs"/>
              </a:rPr>
              <a:t>'</a:t>
            </a:r>
            <a:r>
              <a:rPr kumimoji="0" lang="en-US" altLang="zh-CN" sz="2800" b="1" i="0" u="none" strike="noStrike" kern="1200" cap="none" spc="0" normalizeH="0" baseline="0" noProof="0" dirty="0">
                <a:ln>
                  <a:noFill/>
                </a:ln>
                <a:solidFill>
                  <a:srgbClr val="F78507"/>
                </a:solidFill>
                <a:effectLst/>
                <a:uLnTx/>
                <a:uFillTx/>
                <a:latin typeface="+mj-lt"/>
                <a:ea typeface="+mn-ea"/>
                <a:cs typeface="+mn-cs"/>
              </a:rPr>
              <a:t>→+E | </a:t>
            </a:r>
            <a:r>
              <a:rPr kumimoji="0" lang="en-US" altLang="zh-CN" sz="2800" b="1" i="0" u="none" strike="noStrike" kern="1200" cap="none" spc="0" normalizeH="0" baseline="0" noProof="0" dirty="0">
                <a:ln>
                  <a:noFill/>
                </a:ln>
                <a:solidFill>
                  <a:srgbClr val="F78507"/>
                </a:solidFill>
                <a:effectLst/>
                <a:uLnTx/>
                <a:uFillTx/>
                <a:latin typeface="+mj-lt"/>
                <a:ea typeface="+mn-ea"/>
                <a:cs typeface="+mn-cs"/>
                <a:sym typeface="Symbol" panose="05050102010706020507" pitchFamily="18" charset="2"/>
              </a:rPr>
              <a:t> ; </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800" b="1" i="0" u="none" strike="noStrike" kern="1200" cap="none" spc="0" normalizeH="0" baseline="0" noProof="0" dirty="0">
                <a:ln>
                  <a:noFill/>
                </a:ln>
                <a:solidFill>
                  <a:srgbClr val="F78507"/>
                </a:solidFill>
                <a:effectLst/>
                <a:uLnTx/>
                <a:uFillTx/>
                <a:latin typeface="+mj-lt"/>
                <a:ea typeface="+mn-ea"/>
                <a:cs typeface="+mn-cs"/>
                <a:sym typeface="Symbol" panose="05050102010706020507" pitchFamily="18" charset="2"/>
              </a:rPr>
              <a:t>T</a:t>
            </a:r>
            <a:r>
              <a:rPr kumimoji="0" lang="en-US" altLang="zh-CN" sz="2800" b="1" i="0" u="none" strike="noStrike" kern="1200" cap="none" spc="0" normalizeH="0" baseline="0" noProof="0" dirty="0">
                <a:ln>
                  <a:noFill/>
                </a:ln>
                <a:solidFill>
                  <a:srgbClr val="F78507"/>
                </a:solidFill>
                <a:effectLst/>
                <a:uLnTx/>
                <a:uFillTx/>
                <a:latin typeface="+mj-lt"/>
                <a:ea typeface="+mn-ea"/>
                <a:cs typeface="+mn-cs"/>
              </a:rPr>
              <a:t>→FT</a:t>
            </a:r>
            <a:r>
              <a:rPr kumimoji="1" lang="en-US" altLang="zh-CN" sz="2800" b="1" i="0" u="none" strike="noStrike" kern="1200" cap="none" spc="0" normalizeH="0" baseline="0" noProof="0" dirty="0">
                <a:ln>
                  <a:noFill/>
                </a:ln>
                <a:solidFill>
                  <a:srgbClr val="F78507"/>
                </a:solidFill>
                <a:effectLst/>
                <a:uLnTx/>
                <a:uFillTx/>
                <a:latin typeface="+mj-lt"/>
                <a:ea typeface="+mn-ea"/>
                <a:cs typeface="+mn-cs"/>
              </a:rPr>
              <a:t>'</a:t>
            </a:r>
            <a:r>
              <a:rPr kumimoji="0" lang="en-US" altLang="zh-CN" sz="2800" b="1" i="0" u="none" strike="noStrike" kern="1200" cap="none" spc="0" normalizeH="0" baseline="0" noProof="0" dirty="0">
                <a:ln>
                  <a:noFill/>
                </a:ln>
                <a:solidFill>
                  <a:srgbClr val="F78507"/>
                </a:solidFill>
                <a:effectLst/>
                <a:uLnTx/>
                <a:uFillTx/>
                <a:latin typeface="+mj-lt"/>
                <a:ea typeface="+mn-ea"/>
                <a:cs typeface="+mn-cs"/>
              </a:rPr>
              <a:t> ; </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800" b="1" i="0" u="none" strike="noStrike" kern="1200" cap="none" spc="0" normalizeH="0" baseline="0" noProof="0" dirty="0">
                <a:ln>
                  <a:noFill/>
                </a:ln>
                <a:solidFill>
                  <a:srgbClr val="F78507"/>
                </a:solidFill>
                <a:effectLst/>
                <a:uLnTx/>
                <a:uFillTx/>
                <a:latin typeface="+mj-lt"/>
                <a:ea typeface="+mn-ea"/>
                <a:cs typeface="+mn-cs"/>
              </a:rPr>
              <a:t>T</a:t>
            </a:r>
            <a:r>
              <a:rPr kumimoji="1" lang="en-US" altLang="zh-CN" sz="2800" b="1" i="0" u="none" strike="noStrike" kern="1200" cap="none" spc="0" normalizeH="0" baseline="0" noProof="0" dirty="0">
                <a:ln>
                  <a:noFill/>
                </a:ln>
                <a:solidFill>
                  <a:srgbClr val="F78507"/>
                </a:solidFill>
                <a:effectLst/>
                <a:uLnTx/>
                <a:uFillTx/>
                <a:latin typeface="+mj-lt"/>
                <a:ea typeface="+mn-ea"/>
                <a:cs typeface="+mn-cs"/>
              </a:rPr>
              <a:t>'</a:t>
            </a:r>
            <a:r>
              <a:rPr kumimoji="0" lang="en-US" altLang="zh-CN" sz="2800" b="1" i="0" u="none" strike="noStrike" kern="1200" cap="none" spc="0" normalizeH="0" baseline="0" noProof="0" dirty="0">
                <a:ln>
                  <a:noFill/>
                </a:ln>
                <a:solidFill>
                  <a:srgbClr val="F78507"/>
                </a:solidFill>
                <a:effectLst/>
                <a:uLnTx/>
                <a:uFillTx/>
                <a:latin typeface="+mj-lt"/>
                <a:ea typeface="+mn-ea"/>
                <a:cs typeface="+mn-cs"/>
              </a:rPr>
              <a:t> →T | </a:t>
            </a:r>
            <a:r>
              <a:rPr kumimoji="0" lang="en-US" altLang="zh-CN" sz="2800" b="1" i="0" u="none" strike="noStrike" kern="1200" cap="none" spc="0" normalizeH="0" baseline="0" noProof="0" dirty="0">
                <a:ln>
                  <a:noFill/>
                </a:ln>
                <a:solidFill>
                  <a:srgbClr val="F78507"/>
                </a:solidFill>
                <a:effectLst/>
                <a:uLnTx/>
                <a:uFillTx/>
                <a:latin typeface="+mj-lt"/>
                <a:ea typeface="+mn-ea"/>
                <a:cs typeface="+mn-cs"/>
                <a:sym typeface="Symbol" panose="05050102010706020507" pitchFamily="18" charset="2"/>
              </a:rPr>
              <a:t> ;</a:t>
            </a:r>
            <a:r>
              <a:rPr kumimoji="0" lang="en-US" altLang="zh-CN" sz="2800" b="1" i="0" u="none" strike="noStrike" kern="1200" cap="none" spc="0" normalizeH="0" baseline="0" noProof="0" dirty="0">
                <a:ln>
                  <a:noFill/>
                </a:ln>
                <a:solidFill>
                  <a:srgbClr val="F78507"/>
                </a:solidFill>
                <a:effectLst/>
                <a:uLnTx/>
                <a:uFillTx/>
                <a:latin typeface="+mj-lt"/>
                <a:ea typeface="+mn-ea"/>
                <a:cs typeface="+mn-cs"/>
              </a:rPr>
              <a:t> </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800" b="1" i="0" u="none" strike="noStrike" kern="1200" cap="none" spc="0" normalizeH="0" baseline="0" noProof="0" dirty="0">
                <a:ln>
                  <a:noFill/>
                </a:ln>
                <a:solidFill>
                  <a:srgbClr val="F78507"/>
                </a:solidFill>
                <a:effectLst/>
                <a:uLnTx/>
                <a:uFillTx/>
                <a:latin typeface="+mj-lt"/>
                <a:ea typeface="+mn-ea"/>
                <a:cs typeface="+mn-cs"/>
                <a:sym typeface="Symbol" panose="05050102010706020507" pitchFamily="18" charset="2"/>
              </a:rPr>
              <a:t>F</a:t>
            </a:r>
            <a:r>
              <a:rPr kumimoji="0" lang="en-US" altLang="zh-CN" sz="2800" b="1" i="0" u="none" strike="noStrike" kern="1200" cap="none" spc="0" normalizeH="0" baseline="0" noProof="0" dirty="0">
                <a:ln>
                  <a:noFill/>
                </a:ln>
                <a:solidFill>
                  <a:srgbClr val="F78507"/>
                </a:solidFill>
                <a:effectLst/>
                <a:uLnTx/>
                <a:uFillTx/>
                <a:latin typeface="+mj-lt"/>
                <a:ea typeface="+mn-ea"/>
                <a:cs typeface="+mn-cs"/>
              </a:rPr>
              <a:t>→PF</a:t>
            </a:r>
            <a:r>
              <a:rPr kumimoji="1" lang="en-US" altLang="zh-CN" sz="2800" b="1" i="0" u="none" strike="noStrike" kern="1200" cap="none" spc="0" normalizeH="0" baseline="0" noProof="0" dirty="0">
                <a:ln>
                  <a:noFill/>
                </a:ln>
                <a:solidFill>
                  <a:srgbClr val="F78507"/>
                </a:solidFill>
                <a:effectLst/>
                <a:uLnTx/>
                <a:uFillTx/>
                <a:latin typeface="+mj-lt"/>
                <a:ea typeface="+mn-ea"/>
                <a:cs typeface="+mn-cs"/>
              </a:rPr>
              <a:t>'</a:t>
            </a:r>
            <a:r>
              <a:rPr kumimoji="0" lang="en-US" altLang="zh-CN" sz="2800" b="1" i="0" u="none" strike="noStrike" kern="1200" cap="none" spc="0" normalizeH="0" baseline="0" noProof="0" dirty="0">
                <a:ln>
                  <a:noFill/>
                </a:ln>
                <a:solidFill>
                  <a:srgbClr val="F78507"/>
                </a:solidFill>
                <a:effectLst/>
                <a:uLnTx/>
                <a:uFillTx/>
                <a:latin typeface="+mj-lt"/>
                <a:ea typeface="+mn-ea"/>
                <a:cs typeface="+mn-cs"/>
              </a:rPr>
              <a:t> ; </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800" b="1" i="0" u="none" strike="noStrike" kern="1200" cap="none" spc="0" normalizeH="0" baseline="0" noProof="0" dirty="0">
                <a:ln>
                  <a:noFill/>
                </a:ln>
                <a:solidFill>
                  <a:srgbClr val="F78507"/>
                </a:solidFill>
                <a:effectLst/>
                <a:uLnTx/>
                <a:uFillTx/>
                <a:latin typeface="+mj-lt"/>
                <a:ea typeface="+mn-ea"/>
                <a:cs typeface="+mn-cs"/>
              </a:rPr>
              <a:t>F</a:t>
            </a:r>
            <a:r>
              <a:rPr kumimoji="1" lang="en-US" altLang="zh-CN" sz="2800" b="1" i="0" u="none" strike="noStrike" kern="1200" cap="none" spc="0" normalizeH="0" baseline="0" noProof="0" dirty="0">
                <a:ln>
                  <a:noFill/>
                </a:ln>
                <a:solidFill>
                  <a:srgbClr val="F78507"/>
                </a:solidFill>
                <a:effectLst/>
                <a:uLnTx/>
                <a:uFillTx/>
                <a:latin typeface="+mj-lt"/>
                <a:ea typeface="+mn-ea"/>
                <a:cs typeface="+mn-cs"/>
              </a:rPr>
              <a:t>'</a:t>
            </a:r>
            <a:r>
              <a:rPr kumimoji="0" lang="en-US" altLang="zh-CN" sz="2800" b="1" i="0" u="none" strike="noStrike" kern="1200" cap="none" spc="0" normalizeH="0" baseline="0" noProof="0" dirty="0">
                <a:ln>
                  <a:noFill/>
                </a:ln>
                <a:solidFill>
                  <a:srgbClr val="F78507"/>
                </a:solidFill>
                <a:effectLst/>
                <a:uLnTx/>
                <a:uFillTx/>
                <a:latin typeface="+mj-lt"/>
                <a:ea typeface="+mn-ea"/>
                <a:cs typeface="+mn-cs"/>
              </a:rPr>
              <a:t>→ *F</a:t>
            </a:r>
            <a:r>
              <a:rPr kumimoji="1" lang="en-US" altLang="zh-CN" sz="2800" b="1" i="0" u="none" strike="noStrike" kern="1200" cap="none" spc="0" normalizeH="0" baseline="0" noProof="0" dirty="0">
                <a:ln>
                  <a:noFill/>
                </a:ln>
                <a:solidFill>
                  <a:srgbClr val="F78507"/>
                </a:solidFill>
                <a:effectLst/>
                <a:uLnTx/>
                <a:uFillTx/>
                <a:latin typeface="+mj-lt"/>
                <a:ea typeface="+mn-ea"/>
                <a:cs typeface="+mn-cs"/>
              </a:rPr>
              <a:t>'</a:t>
            </a:r>
            <a:r>
              <a:rPr kumimoji="0" lang="en-US" altLang="zh-CN" sz="2800" b="1" i="0" u="none" strike="noStrike" kern="1200" cap="none" spc="0" normalizeH="0" baseline="0" noProof="0" dirty="0">
                <a:ln>
                  <a:noFill/>
                </a:ln>
                <a:solidFill>
                  <a:srgbClr val="F78507"/>
                </a:solidFill>
                <a:effectLst/>
                <a:uLnTx/>
                <a:uFillTx/>
                <a:latin typeface="+mj-lt"/>
                <a:ea typeface="+mn-ea"/>
                <a:cs typeface="+mn-cs"/>
              </a:rPr>
              <a:t> |</a:t>
            </a:r>
            <a:r>
              <a:rPr kumimoji="0" lang="en-US" altLang="zh-CN" sz="2800" b="1" i="0" u="none" strike="noStrike" kern="1200" cap="none" spc="0" normalizeH="0" baseline="0" noProof="0" dirty="0">
                <a:ln>
                  <a:noFill/>
                </a:ln>
                <a:solidFill>
                  <a:srgbClr val="F78507"/>
                </a:solidFill>
                <a:effectLst/>
                <a:uLnTx/>
                <a:uFillTx/>
                <a:latin typeface="+mj-lt"/>
                <a:ea typeface="+mn-ea"/>
                <a:cs typeface="+mn-cs"/>
                <a:sym typeface="Symbol" panose="05050102010706020507" pitchFamily="18" charset="2"/>
              </a:rPr>
              <a:t> ; </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800" b="1" i="0" u="none" strike="noStrike" kern="1200" cap="none" spc="0" normalizeH="0" baseline="0" noProof="0" dirty="0">
                <a:ln>
                  <a:noFill/>
                </a:ln>
                <a:solidFill>
                  <a:srgbClr val="F78507"/>
                </a:solidFill>
                <a:effectLst/>
                <a:uLnTx/>
                <a:uFillTx/>
                <a:latin typeface="+mj-lt"/>
                <a:ea typeface="+mn-ea"/>
                <a:cs typeface="+mn-cs"/>
                <a:sym typeface="Symbol" panose="05050102010706020507" pitchFamily="18" charset="2"/>
              </a:rPr>
              <a:t>P</a:t>
            </a:r>
            <a:r>
              <a:rPr kumimoji="0" lang="en-US" altLang="zh-CN" sz="2800" b="1" i="0" u="none" strike="noStrike" kern="1200" cap="none" spc="0" normalizeH="0" baseline="0" noProof="0" dirty="0">
                <a:ln>
                  <a:noFill/>
                </a:ln>
                <a:solidFill>
                  <a:srgbClr val="F78507"/>
                </a:solidFill>
                <a:effectLst/>
                <a:uLnTx/>
                <a:uFillTx/>
                <a:latin typeface="+mj-lt"/>
                <a:ea typeface="+mn-ea"/>
                <a:cs typeface="+mn-cs"/>
              </a:rPr>
              <a:t>→(E)|</a:t>
            </a:r>
            <a:r>
              <a:rPr kumimoji="0" lang="en-US" altLang="zh-CN" sz="2800" b="1" i="0" u="none" strike="noStrike" kern="1200" cap="none" spc="0" normalizeH="0" baseline="0" noProof="0" dirty="0" err="1">
                <a:ln>
                  <a:noFill/>
                </a:ln>
                <a:solidFill>
                  <a:srgbClr val="F78507"/>
                </a:solidFill>
                <a:effectLst/>
                <a:uLnTx/>
                <a:uFillTx/>
                <a:latin typeface="+mj-lt"/>
                <a:ea typeface="+mn-ea"/>
                <a:cs typeface="+mn-cs"/>
              </a:rPr>
              <a:t>a|b</a:t>
            </a:r>
            <a:r>
              <a:rPr kumimoji="0" lang="en-US" altLang="zh-CN" sz="2800" b="1" i="0" u="none" strike="noStrike" kern="1200" cap="none" spc="0" normalizeH="0" baseline="0" noProof="0" dirty="0">
                <a:ln>
                  <a:noFill/>
                </a:ln>
                <a:solidFill>
                  <a:srgbClr val="F78507"/>
                </a:solidFill>
                <a:effectLst/>
                <a:uLnTx/>
                <a:uFillTx/>
                <a:latin typeface="+mj-lt"/>
                <a:ea typeface="+mn-ea"/>
                <a:cs typeface="+mn-cs"/>
              </a:rPr>
              <a:t>|</a:t>
            </a:r>
            <a:r>
              <a:rPr kumimoji="0" lang="en-US" altLang="zh-CN" sz="2800" b="1" i="0" u="none" strike="noStrike" kern="1200" cap="none" spc="0" normalizeH="0" baseline="0" noProof="0" dirty="0">
                <a:ln>
                  <a:noFill/>
                </a:ln>
                <a:solidFill>
                  <a:srgbClr val="F78507"/>
                </a:solidFill>
                <a:effectLst/>
                <a:uLnTx/>
                <a:uFillTx/>
                <a:latin typeface="+mj-lt"/>
                <a:ea typeface="Arial Unicode MS" pitchFamily="34" charset="-122"/>
                <a:cs typeface="Arial Unicode MS" pitchFamily="34" charset="-122"/>
              </a:rPr>
              <a:t>⋀</a:t>
            </a:r>
            <a:endParaRPr kumimoji="0" lang="en-US" altLang="zh-CN" sz="2800" b="1" i="0" u="none" strike="noStrike" kern="1200" cap="none" spc="0" normalizeH="0" baseline="0" noProof="0" dirty="0">
              <a:ln>
                <a:noFill/>
              </a:ln>
              <a:solidFill>
                <a:srgbClr val="F78507"/>
              </a:solidFill>
              <a:effectLst/>
              <a:uLnTx/>
              <a:uFillTx/>
              <a:latin typeface="+mj-lt"/>
              <a:ea typeface="+mn-ea"/>
              <a:cs typeface="+mn-cs"/>
              <a:sym typeface="Symbol" panose="05050102010706020507" pitchFamily="18" charset="2"/>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1" i="0" u="none" strike="noStrike" kern="1200" cap="none" spc="0" normalizeH="0" baseline="0" noProof="0" dirty="0">
              <a:ln>
                <a:noFill/>
              </a:ln>
              <a:solidFill>
                <a:srgbClr val="F78507"/>
              </a:solidFill>
              <a:effectLst/>
              <a:uLnTx/>
              <a:uFillTx/>
              <a:latin typeface="+mj-lt"/>
              <a:ea typeface="+mn-ea"/>
              <a:cs typeface="+mn-cs"/>
            </a:endParaRPr>
          </a:p>
        </p:txBody>
      </p:sp>
      <p:sp>
        <p:nvSpPr>
          <p:cNvPr id="91140"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2024/4/6</a:t>
            </a:fld>
            <a:endParaRPr lang="zh-TW" altLang="en-US" sz="1400" dirty="0">
              <a:solidFill>
                <a:schemeClr val="tx2"/>
              </a:solidFill>
            </a:endParaRPr>
          </a:p>
        </p:txBody>
      </p:sp>
      <p:sp>
        <p:nvSpPr>
          <p:cNvPr id="91141"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88</a:t>
            </a:fld>
            <a:endParaRPr lang="zh-TW" altLang="en-US" sz="1400" dirty="0">
              <a:solidFill>
                <a:schemeClr val="tx2"/>
              </a:solidFil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p:nvPr>
        </p:nvSpPr>
        <p:spPr/>
        <p:txBody>
          <a:bodyPr vert="horz" wrap="square" lIns="91440" tIns="45720" rIns="91440" bIns="45720" anchor="b" anchorCtr="0"/>
          <a:lstStyle/>
          <a:p>
            <a:r>
              <a:rPr lang="zh-CN" altLang="en-US" kern="1200" dirty="0">
                <a:latin typeface="+mj-lt"/>
                <a:ea typeface="宋体" panose="02010600030101010101" pitchFamily="2" charset="-122"/>
                <a:cs typeface="+mj-cs"/>
              </a:rPr>
              <a:t>第</a:t>
            </a:r>
            <a:r>
              <a:rPr lang="en-US" altLang="zh-CN" kern="1200" dirty="0">
                <a:latin typeface="+mj-lt"/>
                <a:ea typeface="宋体" panose="02010600030101010101" pitchFamily="2" charset="-122"/>
                <a:cs typeface="+mj-cs"/>
              </a:rPr>
              <a:t>2</a:t>
            </a:r>
            <a:r>
              <a:rPr lang="zh-CN" altLang="en-US" kern="1200" dirty="0">
                <a:latin typeface="+mj-lt"/>
                <a:ea typeface="宋体" panose="02010600030101010101" pitchFamily="2" charset="-122"/>
                <a:cs typeface="+mj-cs"/>
              </a:rPr>
              <a:t>题</a:t>
            </a:r>
          </a:p>
        </p:txBody>
      </p:sp>
      <p:sp>
        <p:nvSpPr>
          <p:cNvPr id="92163"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2024/4/6</a:t>
            </a:fld>
            <a:endParaRPr lang="zh-TW" altLang="en-US" sz="1400" dirty="0">
              <a:solidFill>
                <a:schemeClr val="tx2"/>
              </a:solidFill>
            </a:endParaRPr>
          </a:p>
        </p:txBody>
      </p:sp>
      <p:sp>
        <p:nvSpPr>
          <p:cNvPr id="92164"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89</a:t>
            </a:fld>
            <a:endParaRPr lang="zh-TW" altLang="en-US" sz="1400" dirty="0">
              <a:solidFill>
                <a:schemeClr val="tx2"/>
              </a:solidFill>
            </a:endParaRPr>
          </a:p>
        </p:txBody>
      </p:sp>
      <p:graphicFrame>
        <p:nvGraphicFramePr>
          <p:cNvPr id="7" name="Group 178"/>
          <p:cNvGraphicFramePr/>
          <p:nvPr/>
        </p:nvGraphicFramePr>
        <p:xfrm>
          <a:off x="107950" y="1700213"/>
          <a:ext cx="8964612" cy="3673476"/>
        </p:xfrm>
        <a:graphic>
          <a:graphicData uri="http://schemas.openxmlformats.org/drawingml/2006/table">
            <a:tbl>
              <a:tblPr/>
              <a:tblGrid>
                <a:gridCol w="509587">
                  <a:extLst>
                    <a:ext uri="{9D8B030D-6E8A-4147-A177-3AD203B41FA5}">
                      <a16:colId xmlns:a16="http://schemas.microsoft.com/office/drawing/2014/main" val="20000"/>
                    </a:ext>
                  </a:extLst>
                </a:gridCol>
                <a:gridCol w="1003300">
                  <a:extLst>
                    <a:ext uri="{9D8B030D-6E8A-4147-A177-3AD203B41FA5}">
                      <a16:colId xmlns:a16="http://schemas.microsoft.com/office/drawing/2014/main" val="20001"/>
                    </a:ext>
                  </a:extLst>
                </a:gridCol>
                <a:gridCol w="1004888">
                  <a:extLst>
                    <a:ext uri="{9D8B030D-6E8A-4147-A177-3AD203B41FA5}">
                      <a16:colId xmlns:a16="http://schemas.microsoft.com/office/drawing/2014/main" val="20002"/>
                    </a:ext>
                  </a:extLst>
                </a:gridCol>
                <a:gridCol w="1003300">
                  <a:extLst>
                    <a:ext uri="{9D8B030D-6E8A-4147-A177-3AD203B41FA5}">
                      <a16:colId xmlns:a16="http://schemas.microsoft.com/office/drawing/2014/main" val="20003"/>
                    </a:ext>
                  </a:extLst>
                </a:gridCol>
                <a:gridCol w="1222375">
                  <a:extLst>
                    <a:ext uri="{9D8B030D-6E8A-4147-A177-3AD203B41FA5}">
                      <a16:colId xmlns:a16="http://schemas.microsoft.com/office/drawing/2014/main" val="20004"/>
                    </a:ext>
                  </a:extLst>
                </a:gridCol>
                <a:gridCol w="1214437">
                  <a:extLst>
                    <a:ext uri="{9D8B030D-6E8A-4147-A177-3AD203B41FA5}">
                      <a16:colId xmlns:a16="http://schemas.microsoft.com/office/drawing/2014/main" val="20005"/>
                    </a:ext>
                  </a:extLst>
                </a:gridCol>
                <a:gridCol w="1003300">
                  <a:extLst>
                    <a:ext uri="{9D8B030D-6E8A-4147-A177-3AD203B41FA5}">
                      <a16:colId xmlns:a16="http://schemas.microsoft.com/office/drawing/2014/main" val="20006"/>
                    </a:ext>
                  </a:extLst>
                </a:gridCol>
                <a:gridCol w="1063625">
                  <a:extLst>
                    <a:ext uri="{9D8B030D-6E8A-4147-A177-3AD203B41FA5}">
                      <a16:colId xmlns:a16="http://schemas.microsoft.com/office/drawing/2014/main" val="20007"/>
                    </a:ext>
                  </a:extLst>
                </a:gridCol>
                <a:gridCol w="939800">
                  <a:extLst>
                    <a:ext uri="{9D8B030D-6E8A-4147-A177-3AD203B41FA5}">
                      <a16:colId xmlns:a16="http://schemas.microsoft.com/office/drawing/2014/main" val="20008"/>
                    </a:ext>
                  </a:extLst>
                </a:gridCol>
              </a:tblGrid>
              <a:tr h="40957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dirty="0">
                        <a:ln>
                          <a:noFill/>
                        </a:ln>
                        <a:solidFill>
                          <a:srgbClr val="003366"/>
                        </a:solidFill>
                        <a:effectLst/>
                        <a:latin typeface="Arial" panose="020B0604020202020204" pitchFamily="34" charset="0"/>
                        <a:ea typeface="仿宋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a:ln>
                            <a:noFill/>
                          </a:ln>
                          <a:solidFill>
                            <a:srgbClr val="003366"/>
                          </a:solidFill>
                          <a:effectLst/>
                          <a:latin typeface="Arial" panose="020B0604020202020204" pitchFamily="34" charset="0"/>
                          <a:ea typeface="仿宋_GB2312" pitchFamily="49"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a:ln>
                            <a:noFill/>
                          </a:ln>
                          <a:solidFill>
                            <a:srgbClr val="003366"/>
                          </a:solidFill>
                          <a:effectLst/>
                          <a:latin typeface="Arial" panose="020B0604020202020204" pitchFamily="34" charset="0"/>
                          <a:ea typeface="仿宋_GB2312" pitchFamily="49"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a:ln>
                            <a:noFill/>
                          </a:ln>
                          <a:solidFill>
                            <a:srgbClr val="003366"/>
                          </a:solidFill>
                          <a:effectLst/>
                          <a:latin typeface="Arial Unicode MS" pitchFamily="34" charset="-122"/>
                          <a:ea typeface="Arial Unicode MS" pitchFamily="34" charset="-122"/>
                          <a:cs typeface="Arial Unicode MS" pitchFamily="34"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a:ln>
                            <a:noFill/>
                          </a:ln>
                          <a:solidFill>
                            <a:srgbClr val="003366"/>
                          </a:solidFill>
                          <a:effectLst/>
                          <a:latin typeface="Arial" panose="020B0604020202020204" pitchFamily="34" charset="0"/>
                          <a:ea typeface="仿宋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a:ln>
                            <a:noFill/>
                          </a:ln>
                          <a:solidFill>
                            <a:srgbClr val="003366"/>
                          </a:solidFill>
                          <a:effectLst/>
                          <a:latin typeface="Arial" panose="020B0604020202020204" pitchFamily="34" charset="0"/>
                          <a:ea typeface="仿宋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a:ln>
                            <a:noFill/>
                          </a:ln>
                          <a:solidFill>
                            <a:srgbClr val="003366"/>
                          </a:solidFill>
                          <a:effectLst/>
                          <a:latin typeface="Arial" panose="020B0604020202020204" pitchFamily="34" charset="0"/>
                          <a:ea typeface="仿宋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a:ln>
                            <a:noFill/>
                          </a:ln>
                          <a:solidFill>
                            <a:srgbClr val="003366"/>
                          </a:solidFill>
                          <a:effectLst/>
                          <a:latin typeface="Arial" panose="020B0604020202020204" pitchFamily="34" charset="0"/>
                          <a:ea typeface="仿宋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a:ln>
                            <a:noFill/>
                          </a:ln>
                          <a:solidFill>
                            <a:srgbClr val="003366"/>
                          </a:solidFill>
                          <a:effectLst/>
                          <a:latin typeface="Arial" panose="020B0604020202020204" pitchFamily="34" charset="0"/>
                          <a:ea typeface="仿宋_GB2312" pitchFamily="49"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67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a:ln>
                            <a:noFill/>
                          </a:ln>
                          <a:solidFill>
                            <a:srgbClr val="003366"/>
                          </a:solidFill>
                          <a:effectLst/>
                          <a:latin typeface="Arial" panose="020B0604020202020204" pitchFamily="34" charset="0"/>
                          <a:ea typeface="仿宋_GB2312" pitchFamily="49" charset="-122"/>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a:ln>
                            <a:noFill/>
                          </a:ln>
                          <a:solidFill>
                            <a:srgbClr val="003366"/>
                          </a:solidFill>
                          <a:effectLst/>
                          <a:latin typeface="Arial" panose="020B0604020202020204" pitchFamily="34" charset="0"/>
                          <a:ea typeface="仿宋_GB2312" pitchFamily="49" charset="-122"/>
                        </a:rPr>
                        <a:t>E→TE</a:t>
                      </a:r>
                      <a:r>
                        <a:rPr kumimoji="1" lang="en-US" altLang="zh-CN" sz="2000" b="1" i="0" u="none" strike="noStrike" cap="none" normalizeH="0" baseline="0">
                          <a:ln>
                            <a:noFill/>
                          </a:ln>
                          <a:solidFill>
                            <a:srgbClr val="003366"/>
                          </a:solidFill>
                          <a:effectLst/>
                          <a:latin typeface="Arial" panose="020B0604020202020204" pitchFamily="34" charset="0"/>
                          <a:ea typeface="仿宋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a:ln>
                            <a:noFill/>
                          </a:ln>
                          <a:solidFill>
                            <a:srgbClr val="003366"/>
                          </a:solidFill>
                          <a:effectLst/>
                          <a:latin typeface="Arial" panose="020B0604020202020204" pitchFamily="34" charset="0"/>
                          <a:ea typeface="仿宋_GB2312" pitchFamily="49" charset="-122"/>
                        </a:rPr>
                        <a:t>E→TE</a:t>
                      </a:r>
                      <a:r>
                        <a:rPr kumimoji="1" lang="en-US" altLang="zh-CN" sz="2000" b="1" i="0" u="none" strike="noStrike" cap="none" normalizeH="0" baseline="0">
                          <a:ln>
                            <a:noFill/>
                          </a:ln>
                          <a:solidFill>
                            <a:srgbClr val="003366"/>
                          </a:solidFill>
                          <a:effectLst/>
                          <a:latin typeface="Arial" panose="020B0604020202020204" pitchFamily="34" charset="0"/>
                          <a:ea typeface="仿宋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a:ln>
                            <a:noFill/>
                          </a:ln>
                          <a:solidFill>
                            <a:srgbClr val="003366"/>
                          </a:solidFill>
                          <a:effectLst/>
                          <a:latin typeface="Arial" panose="020B0604020202020204" pitchFamily="34" charset="0"/>
                          <a:ea typeface="仿宋_GB2312" pitchFamily="49" charset="-122"/>
                        </a:rPr>
                        <a:t>E→TE</a:t>
                      </a:r>
                      <a:r>
                        <a:rPr kumimoji="1" lang="en-US" altLang="zh-CN" sz="2000" b="1" i="0" u="none" strike="noStrike" cap="none" normalizeH="0" baseline="0">
                          <a:ln>
                            <a:noFill/>
                          </a:ln>
                          <a:solidFill>
                            <a:srgbClr val="003366"/>
                          </a:solidFill>
                          <a:effectLst/>
                          <a:latin typeface="Arial" panose="020B0604020202020204" pitchFamily="34" charset="0"/>
                          <a:ea typeface="仿宋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a:ln>
                          <a:noFill/>
                        </a:ln>
                        <a:solidFill>
                          <a:srgbClr val="003366"/>
                        </a:solidFill>
                        <a:effectLst/>
                        <a:latin typeface="Arial" panose="020B0604020202020204" pitchFamily="34"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a:ln>
                          <a:noFill/>
                        </a:ln>
                        <a:solidFill>
                          <a:srgbClr val="003366"/>
                        </a:solidFill>
                        <a:effectLst/>
                        <a:latin typeface="Arial" panose="020B0604020202020204" pitchFamily="34"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a:ln>
                            <a:noFill/>
                          </a:ln>
                          <a:solidFill>
                            <a:srgbClr val="003366"/>
                          </a:solidFill>
                          <a:effectLst/>
                          <a:latin typeface="Arial" panose="020B0604020202020204" pitchFamily="34" charset="0"/>
                          <a:ea typeface="仿宋_GB2312" pitchFamily="49" charset="-122"/>
                        </a:rPr>
                        <a:t>E→TE</a:t>
                      </a:r>
                      <a:r>
                        <a:rPr kumimoji="1" lang="en-US" altLang="zh-CN" sz="2000" b="1" i="0" u="none" strike="noStrike" cap="none" normalizeH="0" baseline="0">
                          <a:ln>
                            <a:noFill/>
                          </a:ln>
                          <a:solidFill>
                            <a:srgbClr val="003366"/>
                          </a:solidFill>
                          <a:effectLst/>
                          <a:latin typeface="Arial" panose="020B0604020202020204" pitchFamily="34" charset="0"/>
                          <a:ea typeface="仿宋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a:ln>
                          <a:noFill/>
                        </a:ln>
                        <a:solidFill>
                          <a:srgbClr val="003366"/>
                        </a:solidFill>
                        <a:effectLst/>
                        <a:latin typeface="Arial" panose="020B0604020202020204" pitchFamily="34"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a:ln>
                          <a:noFill/>
                        </a:ln>
                        <a:solidFill>
                          <a:srgbClr val="003366"/>
                        </a:solidFill>
                        <a:effectLst/>
                        <a:latin typeface="Arial" panose="020B0604020202020204" pitchFamily="34"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51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a:ln>
                            <a:noFill/>
                          </a:ln>
                          <a:solidFill>
                            <a:srgbClr val="003366"/>
                          </a:solidFill>
                          <a:effectLst/>
                          <a:latin typeface="Arial" panose="020B0604020202020204" pitchFamily="34" charset="0"/>
                          <a:ea typeface="仿宋_GB2312" pitchFamily="49" charset="-122"/>
                        </a:rPr>
                        <a:t>E</a:t>
                      </a:r>
                      <a:r>
                        <a:rPr kumimoji="1" lang="en-US" altLang="zh-CN" sz="2000" b="1" i="0" u="none" strike="noStrike" cap="none" normalizeH="0" baseline="0">
                          <a:ln>
                            <a:noFill/>
                          </a:ln>
                          <a:solidFill>
                            <a:srgbClr val="003366"/>
                          </a:solidFill>
                          <a:effectLst/>
                          <a:latin typeface="Arial" panose="020B0604020202020204" pitchFamily="34" charset="0"/>
                          <a:ea typeface="仿宋_GB2312" pitchFamily="49"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a:ln>
                          <a:noFill/>
                        </a:ln>
                        <a:solidFill>
                          <a:srgbClr val="003366"/>
                        </a:solidFill>
                        <a:effectLst/>
                        <a:latin typeface="Arial" panose="020B0604020202020204" pitchFamily="34"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a:ln>
                          <a:noFill/>
                        </a:ln>
                        <a:solidFill>
                          <a:srgbClr val="003366"/>
                        </a:solidFill>
                        <a:effectLst/>
                        <a:latin typeface="Arial" panose="020B0604020202020204" pitchFamily="34"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a:ln>
                          <a:noFill/>
                        </a:ln>
                        <a:solidFill>
                          <a:srgbClr val="003366"/>
                        </a:solidFill>
                        <a:effectLst/>
                        <a:latin typeface="Arial" panose="020B0604020202020204" pitchFamily="34"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a:ln>
                            <a:noFill/>
                          </a:ln>
                          <a:solidFill>
                            <a:srgbClr val="003366"/>
                          </a:solidFill>
                          <a:effectLst/>
                          <a:latin typeface="Arial" panose="020B0604020202020204" pitchFamily="34" charset="0"/>
                          <a:ea typeface="仿宋_GB2312" pitchFamily="49" charset="-122"/>
                        </a:rPr>
                        <a:t>E</a:t>
                      </a:r>
                      <a:r>
                        <a:rPr kumimoji="1" lang="en-US" altLang="zh-CN" sz="2000" b="1" i="0" u="none" strike="noStrike" cap="none" normalizeH="0" baseline="0">
                          <a:ln>
                            <a:noFill/>
                          </a:ln>
                          <a:solidFill>
                            <a:srgbClr val="003366"/>
                          </a:solidFill>
                          <a:effectLst/>
                          <a:latin typeface="Arial" panose="020B0604020202020204" pitchFamily="34" charset="0"/>
                          <a:ea typeface="仿宋_GB2312" pitchFamily="49" charset="-122"/>
                        </a:rPr>
                        <a:t>'</a:t>
                      </a:r>
                      <a:r>
                        <a:rPr kumimoji="0" lang="en-US" altLang="zh-CN" sz="2000" b="1" i="0" u="none" strike="noStrike" cap="none" normalizeH="0" baseline="0">
                          <a:ln>
                            <a:noFill/>
                          </a:ln>
                          <a:solidFill>
                            <a:srgbClr val="003366"/>
                          </a:solidFill>
                          <a:effectLst/>
                          <a:latin typeface="Arial" panose="020B0604020202020204" pitchFamily="34" charset="0"/>
                          <a:ea typeface="仿宋_GB2312" pitchFamily="49"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a:ln>
                          <a:noFill/>
                        </a:ln>
                        <a:solidFill>
                          <a:srgbClr val="003366"/>
                        </a:solidFill>
                        <a:effectLst/>
                        <a:latin typeface="Arial" panose="020B0604020202020204" pitchFamily="34"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a:ln>
                          <a:noFill/>
                        </a:ln>
                        <a:solidFill>
                          <a:srgbClr val="003366"/>
                        </a:solidFill>
                        <a:effectLst/>
                        <a:latin typeface="Arial" panose="020B0604020202020204" pitchFamily="34"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a:ln>
                            <a:noFill/>
                          </a:ln>
                          <a:solidFill>
                            <a:srgbClr val="003366"/>
                          </a:solidFill>
                          <a:effectLst/>
                          <a:latin typeface="Arial" panose="020B0604020202020204" pitchFamily="34" charset="0"/>
                          <a:ea typeface="仿宋_GB2312" pitchFamily="49" charset="-122"/>
                        </a:rPr>
                        <a:t>E</a:t>
                      </a:r>
                      <a:r>
                        <a:rPr kumimoji="1" lang="en-US" altLang="zh-CN" sz="2000" b="1" i="0" u="none" strike="noStrike" cap="none" normalizeH="0" baseline="0">
                          <a:ln>
                            <a:noFill/>
                          </a:ln>
                          <a:solidFill>
                            <a:srgbClr val="003366"/>
                          </a:solidFill>
                          <a:effectLst/>
                          <a:latin typeface="Arial" panose="020B0604020202020204" pitchFamily="34" charset="0"/>
                          <a:ea typeface="仿宋_GB2312" pitchFamily="49" charset="-122"/>
                        </a:rPr>
                        <a:t>'</a:t>
                      </a:r>
                      <a:r>
                        <a:rPr kumimoji="0" lang="en-US" altLang="zh-CN" sz="2000" b="1" i="0" u="none" strike="noStrike" cap="none" normalizeH="0" baseline="0">
                          <a:ln>
                            <a:noFill/>
                          </a:ln>
                          <a:solidFill>
                            <a:srgbClr val="003366"/>
                          </a:solidFill>
                          <a:effectLst/>
                          <a:latin typeface="Arial" panose="020B0604020202020204" pitchFamily="34" charset="0"/>
                          <a:ea typeface="仿宋_GB2312" pitchFamily="49" charset="-122"/>
                        </a:rPr>
                        <a:t>→</a:t>
                      </a:r>
                      <a:r>
                        <a:rPr kumimoji="0" lang="en-US" altLang="zh-CN" sz="2000" b="1" i="0" u="none" strike="noStrike" cap="none" normalizeH="0" baseline="0">
                          <a:ln>
                            <a:noFill/>
                          </a:ln>
                          <a:solidFill>
                            <a:srgbClr val="003366"/>
                          </a:solidFill>
                          <a:effectLst/>
                          <a:latin typeface="Arial" panose="020B0604020202020204" pitchFamily="34" charset="0"/>
                          <a:ea typeface="仿宋_GB2312" pitchFamily="49" charset="-122"/>
                          <a:sym typeface="Symbol" panose="05050102010706020507"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a:ln>
                            <a:noFill/>
                          </a:ln>
                          <a:solidFill>
                            <a:srgbClr val="003366"/>
                          </a:solidFill>
                          <a:effectLst/>
                          <a:latin typeface="Arial" panose="020B0604020202020204" pitchFamily="34" charset="0"/>
                          <a:ea typeface="仿宋_GB2312" pitchFamily="49" charset="-122"/>
                        </a:rPr>
                        <a:t>E</a:t>
                      </a:r>
                      <a:r>
                        <a:rPr kumimoji="1" lang="en-US" altLang="zh-CN" sz="2000" b="1" i="0" u="none" strike="noStrike" cap="none" normalizeH="0" baseline="0">
                          <a:ln>
                            <a:noFill/>
                          </a:ln>
                          <a:solidFill>
                            <a:srgbClr val="003366"/>
                          </a:solidFill>
                          <a:effectLst/>
                          <a:latin typeface="Arial" panose="020B0604020202020204" pitchFamily="34" charset="0"/>
                          <a:ea typeface="仿宋_GB2312" pitchFamily="49" charset="-122"/>
                        </a:rPr>
                        <a:t>'</a:t>
                      </a:r>
                      <a:r>
                        <a:rPr kumimoji="0" lang="en-US" altLang="zh-CN" sz="2000" b="1" i="0" u="none" strike="noStrike" cap="none" normalizeH="0" baseline="0">
                          <a:ln>
                            <a:noFill/>
                          </a:ln>
                          <a:solidFill>
                            <a:srgbClr val="003366"/>
                          </a:solidFill>
                          <a:effectLst/>
                          <a:latin typeface="Arial" panose="020B0604020202020204" pitchFamily="34" charset="0"/>
                          <a:ea typeface="仿宋_GB2312" pitchFamily="49" charset="-122"/>
                        </a:rPr>
                        <a:t>→</a:t>
                      </a:r>
                      <a:r>
                        <a:rPr kumimoji="0" lang="en-US" altLang="zh-CN" sz="2000" b="1" i="0" u="none" strike="noStrike" cap="none" normalizeH="0" baseline="0">
                          <a:ln>
                            <a:noFill/>
                          </a:ln>
                          <a:solidFill>
                            <a:srgbClr val="003366"/>
                          </a:solidFill>
                          <a:effectLst/>
                          <a:latin typeface="Arial" panose="020B0604020202020204" pitchFamily="34" charset="0"/>
                          <a:ea typeface="仿宋_GB2312" pitchFamily="49" charset="-122"/>
                          <a:sym typeface="Symbol" panose="05050102010706020507"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67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a:ln>
                            <a:noFill/>
                          </a:ln>
                          <a:solidFill>
                            <a:srgbClr val="003366"/>
                          </a:solidFill>
                          <a:effectLst/>
                          <a:latin typeface="Arial" panose="020B0604020202020204" pitchFamily="34" charset="0"/>
                          <a:ea typeface="仿宋_GB2312" pitchFamily="49" charset="-122"/>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a:ln>
                            <a:noFill/>
                          </a:ln>
                          <a:solidFill>
                            <a:srgbClr val="003366"/>
                          </a:solidFill>
                          <a:effectLst/>
                          <a:latin typeface="Arial" panose="020B0604020202020204" pitchFamily="34" charset="0"/>
                          <a:ea typeface="仿宋_GB2312" pitchFamily="49" charset="-122"/>
                          <a:sym typeface="Symbol" panose="05050102010706020507" pitchFamily="18" charset="2"/>
                        </a:rPr>
                        <a:t>T</a:t>
                      </a:r>
                      <a:r>
                        <a:rPr kumimoji="0" lang="en-US" altLang="zh-CN" sz="2000" b="1" i="0" u="none" strike="noStrike" cap="none" normalizeH="0" baseline="0">
                          <a:ln>
                            <a:noFill/>
                          </a:ln>
                          <a:solidFill>
                            <a:srgbClr val="003366"/>
                          </a:solidFill>
                          <a:effectLst/>
                          <a:latin typeface="Arial" panose="020B0604020202020204" pitchFamily="34" charset="0"/>
                          <a:ea typeface="仿宋_GB2312" pitchFamily="49" charset="-122"/>
                        </a:rPr>
                        <a:t>→FT</a:t>
                      </a:r>
                      <a:r>
                        <a:rPr kumimoji="1" lang="en-US" altLang="zh-CN" sz="2000" b="1" i="0" u="none" strike="noStrike" cap="none" normalizeH="0" baseline="0">
                          <a:ln>
                            <a:noFill/>
                          </a:ln>
                          <a:solidFill>
                            <a:srgbClr val="003366"/>
                          </a:solidFill>
                          <a:effectLst/>
                          <a:latin typeface="Arial" panose="020B0604020202020204" pitchFamily="34" charset="0"/>
                          <a:ea typeface="仿宋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a:ln>
                            <a:noFill/>
                          </a:ln>
                          <a:solidFill>
                            <a:srgbClr val="003366"/>
                          </a:solidFill>
                          <a:effectLst/>
                          <a:latin typeface="Arial" panose="020B0604020202020204" pitchFamily="34" charset="0"/>
                          <a:ea typeface="仿宋_GB2312" pitchFamily="49" charset="-122"/>
                          <a:sym typeface="Symbol" panose="05050102010706020507" pitchFamily="18" charset="2"/>
                        </a:rPr>
                        <a:t>T</a:t>
                      </a:r>
                      <a:r>
                        <a:rPr kumimoji="0" lang="en-US" altLang="zh-CN" sz="2000" b="1" i="0" u="none" strike="noStrike" cap="none" normalizeH="0" baseline="0">
                          <a:ln>
                            <a:noFill/>
                          </a:ln>
                          <a:solidFill>
                            <a:srgbClr val="003366"/>
                          </a:solidFill>
                          <a:effectLst/>
                          <a:latin typeface="Arial" panose="020B0604020202020204" pitchFamily="34" charset="0"/>
                          <a:ea typeface="仿宋_GB2312" pitchFamily="49" charset="-122"/>
                        </a:rPr>
                        <a:t>→FT</a:t>
                      </a:r>
                      <a:r>
                        <a:rPr kumimoji="1" lang="en-US" altLang="zh-CN" sz="2000" b="1" i="0" u="none" strike="noStrike" cap="none" normalizeH="0" baseline="0">
                          <a:ln>
                            <a:noFill/>
                          </a:ln>
                          <a:solidFill>
                            <a:srgbClr val="003366"/>
                          </a:solidFill>
                          <a:effectLst/>
                          <a:latin typeface="Arial" panose="020B0604020202020204" pitchFamily="34" charset="0"/>
                          <a:ea typeface="仿宋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a:ln>
                            <a:noFill/>
                          </a:ln>
                          <a:solidFill>
                            <a:srgbClr val="003366"/>
                          </a:solidFill>
                          <a:effectLst/>
                          <a:latin typeface="Arial" panose="020B0604020202020204" pitchFamily="34" charset="0"/>
                          <a:ea typeface="仿宋_GB2312" pitchFamily="49" charset="-122"/>
                          <a:sym typeface="Symbol" panose="05050102010706020507" pitchFamily="18" charset="2"/>
                        </a:rPr>
                        <a:t>T</a:t>
                      </a:r>
                      <a:r>
                        <a:rPr kumimoji="0" lang="en-US" altLang="zh-CN" sz="2000" b="1" i="0" u="none" strike="noStrike" cap="none" normalizeH="0" baseline="0">
                          <a:ln>
                            <a:noFill/>
                          </a:ln>
                          <a:solidFill>
                            <a:srgbClr val="003366"/>
                          </a:solidFill>
                          <a:effectLst/>
                          <a:latin typeface="Arial" panose="020B0604020202020204" pitchFamily="34" charset="0"/>
                          <a:ea typeface="仿宋_GB2312" pitchFamily="49" charset="-122"/>
                        </a:rPr>
                        <a:t>→FT</a:t>
                      </a:r>
                      <a:r>
                        <a:rPr kumimoji="1" lang="en-US" altLang="zh-CN" sz="2000" b="1" i="0" u="none" strike="noStrike" cap="none" normalizeH="0" baseline="0">
                          <a:ln>
                            <a:noFill/>
                          </a:ln>
                          <a:solidFill>
                            <a:srgbClr val="003366"/>
                          </a:solidFill>
                          <a:effectLst/>
                          <a:latin typeface="Arial" panose="020B0604020202020204" pitchFamily="34" charset="0"/>
                          <a:ea typeface="仿宋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dirty="0">
                        <a:ln>
                          <a:noFill/>
                        </a:ln>
                        <a:solidFill>
                          <a:srgbClr val="003366"/>
                        </a:solidFill>
                        <a:effectLst/>
                        <a:latin typeface="Arial" panose="020B0604020202020204" pitchFamily="34"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dirty="0">
                        <a:ln>
                          <a:noFill/>
                        </a:ln>
                        <a:solidFill>
                          <a:srgbClr val="003366"/>
                        </a:solidFill>
                        <a:effectLst/>
                        <a:latin typeface="Arial" panose="020B0604020202020204" pitchFamily="34"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a:ln>
                            <a:noFill/>
                          </a:ln>
                          <a:solidFill>
                            <a:srgbClr val="003366"/>
                          </a:solidFill>
                          <a:effectLst/>
                          <a:latin typeface="Arial" panose="020B0604020202020204" pitchFamily="34" charset="0"/>
                          <a:ea typeface="仿宋_GB2312" pitchFamily="49" charset="-122"/>
                          <a:sym typeface="Symbol" panose="05050102010706020507" pitchFamily="18" charset="2"/>
                        </a:rPr>
                        <a:t>T</a:t>
                      </a:r>
                      <a:r>
                        <a:rPr kumimoji="0" lang="en-US" altLang="zh-CN" sz="2000" b="1" i="0" u="none" strike="noStrike" cap="none" normalizeH="0" baseline="0">
                          <a:ln>
                            <a:noFill/>
                          </a:ln>
                          <a:solidFill>
                            <a:srgbClr val="003366"/>
                          </a:solidFill>
                          <a:effectLst/>
                          <a:latin typeface="Arial" panose="020B0604020202020204" pitchFamily="34" charset="0"/>
                          <a:ea typeface="仿宋_GB2312" pitchFamily="49" charset="-122"/>
                        </a:rPr>
                        <a:t>→FT</a:t>
                      </a:r>
                      <a:r>
                        <a:rPr kumimoji="1" lang="en-US" altLang="zh-CN" sz="2000" b="1" i="0" u="none" strike="noStrike" cap="none" normalizeH="0" baseline="0">
                          <a:ln>
                            <a:noFill/>
                          </a:ln>
                          <a:solidFill>
                            <a:srgbClr val="003366"/>
                          </a:solidFill>
                          <a:effectLst/>
                          <a:latin typeface="Arial" panose="020B0604020202020204" pitchFamily="34" charset="0"/>
                          <a:ea typeface="仿宋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a:ln>
                          <a:noFill/>
                        </a:ln>
                        <a:solidFill>
                          <a:srgbClr val="003366"/>
                        </a:solidFill>
                        <a:effectLst/>
                        <a:latin typeface="Arial" panose="020B0604020202020204" pitchFamily="34"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a:ln>
                          <a:noFill/>
                        </a:ln>
                        <a:solidFill>
                          <a:srgbClr val="003366"/>
                        </a:solidFill>
                        <a:effectLst/>
                        <a:latin typeface="Arial" panose="020B0604020202020204" pitchFamily="34"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51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a:ln>
                            <a:noFill/>
                          </a:ln>
                          <a:solidFill>
                            <a:srgbClr val="003366"/>
                          </a:solidFill>
                          <a:effectLst/>
                          <a:latin typeface="Arial" panose="020B0604020202020204" pitchFamily="34" charset="0"/>
                          <a:ea typeface="仿宋_GB2312" pitchFamily="49" charset="-122"/>
                        </a:rPr>
                        <a:t>T</a:t>
                      </a:r>
                      <a:r>
                        <a:rPr kumimoji="1" lang="en-US" altLang="zh-CN" sz="2000" b="1" i="0" u="none" strike="noStrike" cap="none" normalizeH="0" baseline="0">
                          <a:ln>
                            <a:noFill/>
                          </a:ln>
                          <a:solidFill>
                            <a:srgbClr val="003366"/>
                          </a:solidFill>
                          <a:effectLst/>
                          <a:latin typeface="Arial" panose="020B0604020202020204" pitchFamily="34" charset="0"/>
                          <a:ea typeface="仿宋_GB2312" pitchFamily="49"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a:ln>
                            <a:noFill/>
                          </a:ln>
                          <a:solidFill>
                            <a:srgbClr val="003366"/>
                          </a:solidFill>
                          <a:effectLst/>
                          <a:latin typeface="Arial" panose="020B0604020202020204" pitchFamily="34" charset="0"/>
                          <a:ea typeface="仿宋_GB2312" pitchFamily="49" charset="-122"/>
                        </a:rPr>
                        <a:t>T</a:t>
                      </a:r>
                      <a:r>
                        <a:rPr kumimoji="1" lang="en-US" altLang="zh-CN" sz="2000" b="1" i="0" u="none" strike="noStrike" cap="none" normalizeH="0" baseline="0">
                          <a:ln>
                            <a:noFill/>
                          </a:ln>
                          <a:solidFill>
                            <a:srgbClr val="003366"/>
                          </a:solidFill>
                          <a:effectLst/>
                          <a:latin typeface="Arial" panose="020B0604020202020204" pitchFamily="34" charset="0"/>
                          <a:ea typeface="仿宋_GB2312" pitchFamily="49" charset="-122"/>
                        </a:rPr>
                        <a:t>'</a:t>
                      </a:r>
                      <a:r>
                        <a:rPr kumimoji="0" lang="en-US" altLang="zh-CN" sz="2000" b="1" i="0" u="none" strike="noStrike" cap="none" normalizeH="0" baseline="0">
                          <a:ln>
                            <a:noFill/>
                          </a:ln>
                          <a:solidFill>
                            <a:srgbClr val="003366"/>
                          </a:solidFill>
                          <a:effectLst/>
                          <a:latin typeface="Arial" panose="020B0604020202020204" pitchFamily="34" charset="0"/>
                          <a:ea typeface="仿宋_GB2312" pitchFamily="49" charset="-122"/>
                        </a:rPr>
                        <a:t> →T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a:ln>
                            <a:noFill/>
                          </a:ln>
                          <a:solidFill>
                            <a:srgbClr val="003366"/>
                          </a:solidFill>
                          <a:effectLst/>
                          <a:latin typeface="Arial" panose="020B0604020202020204" pitchFamily="34" charset="0"/>
                          <a:ea typeface="仿宋_GB2312" pitchFamily="49" charset="-122"/>
                        </a:rPr>
                        <a:t>T</a:t>
                      </a:r>
                      <a:r>
                        <a:rPr kumimoji="1" lang="en-US" altLang="zh-CN" sz="2000" b="1" i="0" u="none" strike="noStrike" cap="none" normalizeH="0" baseline="0">
                          <a:ln>
                            <a:noFill/>
                          </a:ln>
                          <a:solidFill>
                            <a:srgbClr val="003366"/>
                          </a:solidFill>
                          <a:effectLst/>
                          <a:latin typeface="Arial" panose="020B0604020202020204" pitchFamily="34" charset="0"/>
                          <a:ea typeface="仿宋_GB2312" pitchFamily="49" charset="-122"/>
                        </a:rPr>
                        <a:t>'</a:t>
                      </a:r>
                      <a:r>
                        <a:rPr kumimoji="0" lang="en-US" altLang="zh-CN" sz="2000" b="1" i="0" u="none" strike="noStrike" cap="none" normalizeH="0" baseline="0">
                          <a:ln>
                            <a:noFill/>
                          </a:ln>
                          <a:solidFill>
                            <a:srgbClr val="003366"/>
                          </a:solidFill>
                          <a:effectLst/>
                          <a:latin typeface="Arial" panose="020B0604020202020204" pitchFamily="34" charset="0"/>
                          <a:ea typeface="仿宋_GB2312" pitchFamily="49" charset="-122"/>
                        </a:rPr>
                        <a:t> →T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a:ln>
                            <a:noFill/>
                          </a:ln>
                          <a:solidFill>
                            <a:srgbClr val="003366"/>
                          </a:solidFill>
                          <a:effectLst/>
                          <a:latin typeface="Arial" panose="020B0604020202020204" pitchFamily="34" charset="0"/>
                          <a:ea typeface="仿宋_GB2312" pitchFamily="49" charset="-122"/>
                        </a:rPr>
                        <a:t>T</a:t>
                      </a:r>
                      <a:r>
                        <a:rPr kumimoji="1" lang="en-US" altLang="zh-CN" sz="2000" b="1" i="0" u="none" strike="noStrike" cap="none" normalizeH="0" baseline="0">
                          <a:ln>
                            <a:noFill/>
                          </a:ln>
                          <a:solidFill>
                            <a:srgbClr val="003366"/>
                          </a:solidFill>
                          <a:effectLst/>
                          <a:latin typeface="Arial" panose="020B0604020202020204" pitchFamily="34" charset="0"/>
                          <a:ea typeface="仿宋_GB2312" pitchFamily="49" charset="-122"/>
                        </a:rPr>
                        <a:t>'</a:t>
                      </a:r>
                      <a:r>
                        <a:rPr kumimoji="0" lang="en-US" altLang="zh-CN" sz="2000" b="1" i="0" u="none" strike="noStrike" cap="none" normalizeH="0" baseline="0">
                          <a:ln>
                            <a:noFill/>
                          </a:ln>
                          <a:solidFill>
                            <a:srgbClr val="003366"/>
                          </a:solidFill>
                          <a:effectLst/>
                          <a:latin typeface="Arial" panose="020B0604020202020204" pitchFamily="34" charset="0"/>
                          <a:ea typeface="仿宋_GB2312" pitchFamily="49" charset="-122"/>
                        </a:rPr>
                        <a:t> →T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a:ln>
                            <a:noFill/>
                          </a:ln>
                          <a:solidFill>
                            <a:srgbClr val="003366"/>
                          </a:solidFill>
                          <a:effectLst/>
                          <a:latin typeface="Arial" panose="020B0604020202020204" pitchFamily="34" charset="0"/>
                          <a:ea typeface="仿宋_GB2312" pitchFamily="49" charset="-122"/>
                        </a:rPr>
                        <a:t>T</a:t>
                      </a:r>
                      <a:r>
                        <a:rPr kumimoji="1" lang="en-US" altLang="zh-CN" sz="2000" b="1" i="0" u="none" strike="noStrike" cap="none" normalizeH="0" baseline="0">
                          <a:ln>
                            <a:noFill/>
                          </a:ln>
                          <a:solidFill>
                            <a:srgbClr val="003366"/>
                          </a:solidFill>
                          <a:effectLst/>
                          <a:latin typeface="Arial" panose="020B0604020202020204" pitchFamily="34" charset="0"/>
                          <a:ea typeface="仿宋_GB2312" pitchFamily="49" charset="-122"/>
                        </a:rPr>
                        <a:t>'</a:t>
                      </a:r>
                      <a:r>
                        <a:rPr kumimoji="0" lang="en-US" altLang="zh-CN" sz="2000" b="1" i="0" u="none" strike="noStrike" cap="none" normalizeH="0" baseline="0">
                          <a:ln>
                            <a:noFill/>
                          </a:ln>
                          <a:solidFill>
                            <a:srgbClr val="003366"/>
                          </a:solidFill>
                          <a:effectLst/>
                          <a:latin typeface="Arial" panose="020B0604020202020204" pitchFamily="34" charset="0"/>
                          <a:ea typeface="仿宋_GB2312" pitchFamily="49" charset="-122"/>
                        </a:rPr>
                        <a:t> →</a:t>
                      </a:r>
                      <a:r>
                        <a:rPr kumimoji="0" lang="en-US" altLang="zh-CN" sz="2000" b="1" i="0" u="none" strike="noStrike" cap="none" normalizeH="0" baseline="0">
                          <a:ln>
                            <a:noFill/>
                          </a:ln>
                          <a:solidFill>
                            <a:srgbClr val="003366"/>
                          </a:solidFill>
                          <a:effectLst/>
                          <a:latin typeface="Arial" panose="020B0604020202020204" pitchFamily="34" charset="0"/>
                          <a:ea typeface="仿宋_GB2312" pitchFamily="49" charset="-122"/>
                          <a:sym typeface="Symbol" panose="05050102010706020507"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a:ln>
                          <a:noFill/>
                        </a:ln>
                        <a:solidFill>
                          <a:srgbClr val="003366"/>
                        </a:solidFill>
                        <a:effectLst/>
                        <a:latin typeface="Arial" panose="020B0604020202020204" pitchFamily="34" charset="0"/>
                        <a:ea typeface="仿宋_GB2312" pitchFamily="49" charset="-122"/>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a:ln>
                            <a:noFill/>
                          </a:ln>
                          <a:solidFill>
                            <a:srgbClr val="003366"/>
                          </a:solidFill>
                          <a:effectLst/>
                          <a:latin typeface="Arial" panose="020B0604020202020204" pitchFamily="34" charset="0"/>
                          <a:ea typeface="仿宋_GB2312" pitchFamily="49" charset="-122"/>
                        </a:rPr>
                        <a:t>T</a:t>
                      </a:r>
                      <a:r>
                        <a:rPr kumimoji="1" lang="en-US" altLang="zh-CN" sz="2000" b="1" i="0" u="none" strike="noStrike" cap="none" normalizeH="0" baseline="0">
                          <a:ln>
                            <a:noFill/>
                          </a:ln>
                          <a:solidFill>
                            <a:srgbClr val="003366"/>
                          </a:solidFill>
                          <a:effectLst/>
                          <a:latin typeface="Arial" panose="020B0604020202020204" pitchFamily="34" charset="0"/>
                          <a:ea typeface="仿宋_GB2312" pitchFamily="49" charset="-122"/>
                        </a:rPr>
                        <a:t>'</a:t>
                      </a:r>
                      <a:r>
                        <a:rPr kumimoji="0" lang="en-US" altLang="zh-CN" sz="2000" b="1" i="0" u="none" strike="noStrike" cap="none" normalizeH="0" baseline="0">
                          <a:ln>
                            <a:noFill/>
                          </a:ln>
                          <a:solidFill>
                            <a:srgbClr val="003366"/>
                          </a:solidFill>
                          <a:effectLst/>
                          <a:latin typeface="Arial" panose="020B0604020202020204" pitchFamily="34" charset="0"/>
                          <a:ea typeface="仿宋_GB2312" pitchFamily="49" charset="-122"/>
                        </a:rPr>
                        <a:t> →T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a:ln>
                            <a:noFill/>
                          </a:ln>
                          <a:solidFill>
                            <a:srgbClr val="003366"/>
                          </a:solidFill>
                          <a:effectLst/>
                          <a:latin typeface="Arial" panose="020B0604020202020204" pitchFamily="34" charset="0"/>
                          <a:ea typeface="仿宋_GB2312" pitchFamily="49" charset="-122"/>
                        </a:rPr>
                        <a:t>T</a:t>
                      </a:r>
                      <a:r>
                        <a:rPr kumimoji="1" lang="en-US" altLang="zh-CN" sz="2000" b="1" i="0" u="none" strike="noStrike" cap="none" normalizeH="0" baseline="0">
                          <a:ln>
                            <a:noFill/>
                          </a:ln>
                          <a:solidFill>
                            <a:srgbClr val="003366"/>
                          </a:solidFill>
                          <a:effectLst/>
                          <a:latin typeface="Arial" panose="020B0604020202020204" pitchFamily="34" charset="0"/>
                          <a:ea typeface="仿宋_GB2312" pitchFamily="49" charset="-122"/>
                        </a:rPr>
                        <a:t>'</a:t>
                      </a:r>
                      <a:r>
                        <a:rPr kumimoji="0" lang="en-US" altLang="zh-CN" sz="2000" b="1" i="0" u="none" strike="noStrike" cap="none" normalizeH="0" baseline="0">
                          <a:ln>
                            <a:noFill/>
                          </a:ln>
                          <a:solidFill>
                            <a:srgbClr val="003366"/>
                          </a:solidFill>
                          <a:effectLst/>
                          <a:latin typeface="Arial" panose="020B0604020202020204" pitchFamily="34" charset="0"/>
                          <a:ea typeface="仿宋_GB2312" pitchFamily="49" charset="-122"/>
                        </a:rPr>
                        <a:t> →</a:t>
                      </a:r>
                      <a:r>
                        <a:rPr kumimoji="0" lang="en-US" altLang="zh-CN" sz="2000" b="1" i="0" u="none" strike="noStrike" cap="none" normalizeH="0" baseline="0">
                          <a:ln>
                            <a:noFill/>
                          </a:ln>
                          <a:solidFill>
                            <a:srgbClr val="003366"/>
                          </a:solidFill>
                          <a:effectLst/>
                          <a:latin typeface="Arial" panose="020B0604020202020204" pitchFamily="34" charset="0"/>
                          <a:ea typeface="仿宋_GB2312" pitchFamily="49" charset="-122"/>
                          <a:sym typeface="Symbol" panose="05050102010706020507"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a:ln>
                            <a:noFill/>
                          </a:ln>
                          <a:solidFill>
                            <a:srgbClr val="003366"/>
                          </a:solidFill>
                          <a:effectLst/>
                          <a:latin typeface="Arial" panose="020B0604020202020204" pitchFamily="34" charset="0"/>
                          <a:ea typeface="仿宋_GB2312" pitchFamily="49" charset="-122"/>
                        </a:rPr>
                        <a:t>T</a:t>
                      </a:r>
                      <a:r>
                        <a:rPr kumimoji="1" lang="en-US" altLang="zh-CN" sz="2000" b="1" i="0" u="none" strike="noStrike" cap="none" normalizeH="0" baseline="0">
                          <a:ln>
                            <a:noFill/>
                          </a:ln>
                          <a:solidFill>
                            <a:srgbClr val="003366"/>
                          </a:solidFill>
                          <a:effectLst/>
                          <a:latin typeface="Arial" panose="020B0604020202020204" pitchFamily="34" charset="0"/>
                          <a:ea typeface="仿宋_GB2312" pitchFamily="49" charset="-122"/>
                        </a:rPr>
                        <a:t>'</a:t>
                      </a:r>
                      <a:r>
                        <a:rPr kumimoji="0" lang="en-US" altLang="zh-CN" sz="2000" b="1" i="0" u="none" strike="noStrike" cap="none" normalizeH="0" baseline="0">
                          <a:ln>
                            <a:noFill/>
                          </a:ln>
                          <a:solidFill>
                            <a:srgbClr val="003366"/>
                          </a:solidFill>
                          <a:effectLst/>
                          <a:latin typeface="Arial" panose="020B0604020202020204" pitchFamily="34" charset="0"/>
                          <a:ea typeface="仿宋_GB2312" pitchFamily="49" charset="-122"/>
                        </a:rPr>
                        <a:t> →</a:t>
                      </a:r>
                      <a:r>
                        <a:rPr kumimoji="0" lang="en-US" altLang="zh-CN" sz="2000" b="1" i="0" u="none" strike="noStrike" cap="none" normalizeH="0" baseline="0">
                          <a:ln>
                            <a:noFill/>
                          </a:ln>
                          <a:solidFill>
                            <a:srgbClr val="003366"/>
                          </a:solidFill>
                          <a:effectLst/>
                          <a:latin typeface="Arial" panose="020B0604020202020204" pitchFamily="34" charset="0"/>
                          <a:ea typeface="仿宋_GB2312" pitchFamily="49" charset="-122"/>
                          <a:sym typeface="Symbol" panose="05050102010706020507"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667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a:ln>
                            <a:noFill/>
                          </a:ln>
                          <a:solidFill>
                            <a:srgbClr val="003366"/>
                          </a:solidFill>
                          <a:effectLst/>
                          <a:latin typeface="Arial" panose="020B0604020202020204" pitchFamily="34" charset="0"/>
                          <a:ea typeface="仿宋_GB2312" pitchFamily="49" charset="-122"/>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a:ln>
                            <a:noFill/>
                          </a:ln>
                          <a:solidFill>
                            <a:srgbClr val="003366"/>
                          </a:solidFill>
                          <a:effectLst/>
                          <a:latin typeface="Arial" panose="020B0604020202020204" pitchFamily="34" charset="0"/>
                          <a:ea typeface="仿宋_GB2312" pitchFamily="49" charset="-122"/>
                          <a:sym typeface="Symbol" panose="05050102010706020507" pitchFamily="18" charset="2"/>
                        </a:rPr>
                        <a:t>F</a:t>
                      </a:r>
                      <a:r>
                        <a:rPr kumimoji="0" lang="en-US" altLang="zh-CN" sz="2000" b="1" i="0" u="none" strike="noStrike" cap="none" normalizeH="0" baseline="0">
                          <a:ln>
                            <a:noFill/>
                          </a:ln>
                          <a:solidFill>
                            <a:srgbClr val="003366"/>
                          </a:solidFill>
                          <a:effectLst/>
                          <a:latin typeface="Arial" panose="020B0604020202020204" pitchFamily="34" charset="0"/>
                          <a:ea typeface="仿宋_GB2312" pitchFamily="49" charset="-122"/>
                        </a:rPr>
                        <a:t>→PF</a:t>
                      </a:r>
                      <a:r>
                        <a:rPr kumimoji="1" lang="en-US" altLang="zh-CN" sz="2000" b="1" i="0" u="none" strike="noStrike" cap="none" normalizeH="0" baseline="0">
                          <a:ln>
                            <a:noFill/>
                          </a:ln>
                          <a:solidFill>
                            <a:srgbClr val="003366"/>
                          </a:solidFill>
                          <a:effectLst/>
                          <a:latin typeface="Arial" panose="020B0604020202020204" pitchFamily="34" charset="0"/>
                          <a:ea typeface="仿宋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a:ln>
                            <a:noFill/>
                          </a:ln>
                          <a:solidFill>
                            <a:srgbClr val="003366"/>
                          </a:solidFill>
                          <a:effectLst/>
                          <a:latin typeface="Arial" panose="020B0604020202020204" pitchFamily="34" charset="0"/>
                          <a:ea typeface="仿宋_GB2312" pitchFamily="49" charset="-122"/>
                          <a:sym typeface="Symbol" panose="05050102010706020507" pitchFamily="18" charset="2"/>
                        </a:rPr>
                        <a:t>F</a:t>
                      </a:r>
                      <a:r>
                        <a:rPr kumimoji="0" lang="en-US" altLang="zh-CN" sz="2000" b="1" i="0" u="none" strike="noStrike" cap="none" normalizeH="0" baseline="0">
                          <a:ln>
                            <a:noFill/>
                          </a:ln>
                          <a:solidFill>
                            <a:srgbClr val="003366"/>
                          </a:solidFill>
                          <a:effectLst/>
                          <a:latin typeface="Arial" panose="020B0604020202020204" pitchFamily="34" charset="0"/>
                          <a:ea typeface="仿宋_GB2312" pitchFamily="49" charset="-122"/>
                        </a:rPr>
                        <a:t>→PF</a:t>
                      </a:r>
                      <a:r>
                        <a:rPr kumimoji="1" lang="en-US" altLang="zh-CN" sz="2000" b="1" i="0" u="none" strike="noStrike" cap="none" normalizeH="0" baseline="0">
                          <a:ln>
                            <a:noFill/>
                          </a:ln>
                          <a:solidFill>
                            <a:srgbClr val="003366"/>
                          </a:solidFill>
                          <a:effectLst/>
                          <a:latin typeface="Arial" panose="020B0604020202020204" pitchFamily="34" charset="0"/>
                          <a:ea typeface="仿宋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a:ln>
                            <a:noFill/>
                          </a:ln>
                          <a:solidFill>
                            <a:srgbClr val="003366"/>
                          </a:solidFill>
                          <a:effectLst/>
                          <a:latin typeface="Arial" panose="020B0604020202020204" pitchFamily="34" charset="0"/>
                          <a:ea typeface="仿宋_GB2312" pitchFamily="49" charset="-122"/>
                          <a:sym typeface="Symbol" panose="05050102010706020507" pitchFamily="18" charset="2"/>
                        </a:rPr>
                        <a:t>F</a:t>
                      </a:r>
                      <a:r>
                        <a:rPr kumimoji="0" lang="en-US" altLang="zh-CN" sz="2000" b="1" i="0" u="none" strike="noStrike" cap="none" normalizeH="0" baseline="0">
                          <a:ln>
                            <a:noFill/>
                          </a:ln>
                          <a:solidFill>
                            <a:srgbClr val="003366"/>
                          </a:solidFill>
                          <a:effectLst/>
                          <a:latin typeface="Arial" panose="020B0604020202020204" pitchFamily="34" charset="0"/>
                          <a:ea typeface="仿宋_GB2312" pitchFamily="49" charset="-122"/>
                        </a:rPr>
                        <a:t>→PF</a:t>
                      </a:r>
                      <a:r>
                        <a:rPr kumimoji="1" lang="en-US" altLang="zh-CN" sz="2000" b="1" i="0" u="none" strike="noStrike" cap="none" normalizeH="0" baseline="0">
                          <a:ln>
                            <a:noFill/>
                          </a:ln>
                          <a:solidFill>
                            <a:srgbClr val="003366"/>
                          </a:solidFill>
                          <a:effectLst/>
                          <a:latin typeface="Arial" panose="020B0604020202020204" pitchFamily="34" charset="0"/>
                          <a:ea typeface="仿宋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a:ln>
                          <a:noFill/>
                        </a:ln>
                        <a:solidFill>
                          <a:srgbClr val="003366"/>
                        </a:solidFill>
                        <a:effectLst/>
                        <a:latin typeface="Arial" panose="020B0604020202020204" pitchFamily="34"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a:ln>
                          <a:noFill/>
                        </a:ln>
                        <a:solidFill>
                          <a:srgbClr val="003366"/>
                        </a:solidFill>
                        <a:effectLst/>
                        <a:latin typeface="Arial" panose="020B0604020202020204" pitchFamily="34"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a:ln>
                            <a:noFill/>
                          </a:ln>
                          <a:solidFill>
                            <a:srgbClr val="003366"/>
                          </a:solidFill>
                          <a:effectLst/>
                          <a:latin typeface="Arial" panose="020B0604020202020204" pitchFamily="34" charset="0"/>
                          <a:ea typeface="仿宋_GB2312" pitchFamily="49" charset="-122"/>
                          <a:sym typeface="Symbol" panose="05050102010706020507" pitchFamily="18" charset="2"/>
                        </a:rPr>
                        <a:t>F</a:t>
                      </a:r>
                      <a:r>
                        <a:rPr kumimoji="0" lang="en-US" altLang="zh-CN" sz="2000" b="1" i="0" u="none" strike="noStrike" cap="none" normalizeH="0" baseline="0">
                          <a:ln>
                            <a:noFill/>
                          </a:ln>
                          <a:solidFill>
                            <a:srgbClr val="003366"/>
                          </a:solidFill>
                          <a:effectLst/>
                          <a:latin typeface="Arial" panose="020B0604020202020204" pitchFamily="34" charset="0"/>
                          <a:ea typeface="仿宋_GB2312" pitchFamily="49" charset="-122"/>
                        </a:rPr>
                        <a:t>→PF</a:t>
                      </a:r>
                      <a:r>
                        <a:rPr kumimoji="1" lang="en-US" altLang="zh-CN" sz="2000" b="1" i="0" u="none" strike="noStrike" cap="none" normalizeH="0" baseline="0">
                          <a:ln>
                            <a:noFill/>
                          </a:ln>
                          <a:solidFill>
                            <a:srgbClr val="003366"/>
                          </a:solidFill>
                          <a:effectLst/>
                          <a:latin typeface="Arial" panose="020B0604020202020204" pitchFamily="34" charset="0"/>
                          <a:ea typeface="仿宋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a:ln>
                          <a:noFill/>
                        </a:ln>
                        <a:solidFill>
                          <a:srgbClr val="003366"/>
                        </a:solidFill>
                        <a:effectLst/>
                        <a:latin typeface="Arial" panose="020B0604020202020204" pitchFamily="34"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a:ln>
                          <a:noFill/>
                        </a:ln>
                        <a:solidFill>
                          <a:srgbClr val="003366"/>
                        </a:solidFill>
                        <a:effectLst/>
                        <a:latin typeface="Arial" panose="020B0604020202020204" pitchFamily="34"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667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a:ln>
                            <a:noFill/>
                          </a:ln>
                          <a:solidFill>
                            <a:srgbClr val="003366"/>
                          </a:solidFill>
                          <a:effectLst/>
                          <a:latin typeface="Arial" panose="020B0604020202020204" pitchFamily="34" charset="0"/>
                          <a:ea typeface="仿宋_GB2312" pitchFamily="49" charset="-122"/>
                        </a:rPr>
                        <a:t>F</a:t>
                      </a:r>
                      <a:r>
                        <a:rPr kumimoji="1" lang="en-US" altLang="zh-CN" sz="2000" b="1" i="0" u="none" strike="noStrike" cap="none" normalizeH="0" baseline="0">
                          <a:ln>
                            <a:noFill/>
                          </a:ln>
                          <a:solidFill>
                            <a:srgbClr val="003366"/>
                          </a:solidFill>
                          <a:effectLst/>
                          <a:latin typeface="Arial" panose="020B0604020202020204" pitchFamily="34" charset="0"/>
                          <a:ea typeface="仿宋_GB2312" pitchFamily="49"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a:ln>
                            <a:noFill/>
                          </a:ln>
                          <a:solidFill>
                            <a:srgbClr val="003366"/>
                          </a:solidFill>
                          <a:effectLst/>
                          <a:latin typeface="Arial" panose="020B0604020202020204" pitchFamily="34" charset="0"/>
                          <a:ea typeface="仿宋_GB2312" pitchFamily="49" charset="-122"/>
                        </a:rPr>
                        <a:t>F</a:t>
                      </a:r>
                      <a:r>
                        <a:rPr kumimoji="1" lang="en-US" altLang="zh-CN" sz="2000" b="1" i="0" u="none" strike="noStrike" cap="none" normalizeH="0" baseline="0">
                          <a:ln>
                            <a:noFill/>
                          </a:ln>
                          <a:solidFill>
                            <a:srgbClr val="003366"/>
                          </a:solidFill>
                          <a:effectLst/>
                          <a:latin typeface="Arial" panose="020B0604020202020204" pitchFamily="34" charset="0"/>
                          <a:ea typeface="仿宋_GB2312" pitchFamily="49" charset="-122"/>
                        </a:rPr>
                        <a:t>'</a:t>
                      </a:r>
                      <a:r>
                        <a:rPr kumimoji="0" lang="en-US" altLang="zh-CN" sz="2000" b="1" i="0" u="none" strike="noStrike" cap="none" normalizeH="0" baseline="0">
                          <a:ln>
                            <a:noFill/>
                          </a:ln>
                          <a:solidFill>
                            <a:srgbClr val="003366"/>
                          </a:solidFill>
                          <a:effectLst/>
                          <a:latin typeface="Arial" panose="020B0604020202020204" pitchFamily="34" charset="0"/>
                          <a:ea typeface="仿宋_GB2312" pitchFamily="49" charset="-122"/>
                        </a:rPr>
                        <a:t>→</a:t>
                      </a:r>
                      <a:r>
                        <a:rPr kumimoji="0" lang="en-US" altLang="zh-CN" sz="2000" b="1" i="0" u="none" strike="noStrike" cap="none" normalizeH="0" baseline="0">
                          <a:ln>
                            <a:noFill/>
                          </a:ln>
                          <a:solidFill>
                            <a:srgbClr val="003366"/>
                          </a:solidFill>
                          <a:effectLst/>
                          <a:latin typeface="Arial" panose="020B0604020202020204" pitchFamily="34" charset="0"/>
                          <a:ea typeface="仿宋_GB2312" pitchFamily="49" charset="-122"/>
                          <a:sym typeface="Symbol" panose="05050102010706020507"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a:ln>
                            <a:noFill/>
                          </a:ln>
                          <a:solidFill>
                            <a:srgbClr val="003366"/>
                          </a:solidFill>
                          <a:effectLst/>
                          <a:latin typeface="Arial" panose="020B0604020202020204" pitchFamily="34" charset="0"/>
                          <a:ea typeface="仿宋_GB2312" pitchFamily="49" charset="-122"/>
                        </a:rPr>
                        <a:t>F</a:t>
                      </a:r>
                      <a:r>
                        <a:rPr kumimoji="1" lang="en-US" altLang="zh-CN" sz="2000" b="1" i="0" u="none" strike="noStrike" cap="none" normalizeH="0" baseline="0">
                          <a:ln>
                            <a:noFill/>
                          </a:ln>
                          <a:solidFill>
                            <a:srgbClr val="003366"/>
                          </a:solidFill>
                          <a:effectLst/>
                          <a:latin typeface="Arial" panose="020B0604020202020204" pitchFamily="34" charset="0"/>
                          <a:ea typeface="仿宋_GB2312" pitchFamily="49" charset="-122"/>
                        </a:rPr>
                        <a:t>'</a:t>
                      </a:r>
                      <a:r>
                        <a:rPr kumimoji="0" lang="en-US" altLang="zh-CN" sz="2000" b="1" i="0" u="none" strike="noStrike" cap="none" normalizeH="0" baseline="0">
                          <a:ln>
                            <a:noFill/>
                          </a:ln>
                          <a:solidFill>
                            <a:srgbClr val="003366"/>
                          </a:solidFill>
                          <a:effectLst/>
                          <a:latin typeface="Arial" panose="020B0604020202020204" pitchFamily="34" charset="0"/>
                          <a:ea typeface="仿宋_GB2312" pitchFamily="49" charset="-122"/>
                        </a:rPr>
                        <a:t>→</a:t>
                      </a:r>
                      <a:r>
                        <a:rPr kumimoji="0" lang="en-US" altLang="zh-CN" sz="2000" b="1" i="0" u="none" strike="noStrike" cap="none" normalizeH="0" baseline="0">
                          <a:ln>
                            <a:noFill/>
                          </a:ln>
                          <a:solidFill>
                            <a:srgbClr val="003366"/>
                          </a:solidFill>
                          <a:effectLst/>
                          <a:latin typeface="Arial" panose="020B0604020202020204" pitchFamily="34" charset="0"/>
                          <a:ea typeface="仿宋_GB2312" pitchFamily="49" charset="-122"/>
                          <a:sym typeface="Symbol" panose="05050102010706020507"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a:ln>
                            <a:noFill/>
                          </a:ln>
                          <a:solidFill>
                            <a:srgbClr val="003366"/>
                          </a:solidFill>
                          <a:effectLst/>
                          <a:latin typeface="Arial" panose="020B0604020202020204" pitchFamily="34" charset="0"/>
                          <a:ea typeface="仿宋_GB2312" pitchFamily="49" charset="-122"/>
                        </a:rPr>
                        <a:t>F</a:t>
                      </a:r>
                      <a:r>
                        <a:rPr kumimoji="1" lang="en-US" altLang="zh-CN" sz="2000" b="1" i="0" u="none" strike="noStrike" cap="none" normalizeH="0" baseline="0">
                          <a:ln>
                            <a:noFill/>
                          </a:ln>
                          <a:solidFill>
                            <a:srgbClr val="003366"/>
                          </a:solidFill>
                          <a:effectLst/>
                          <a:latin typeface="Arial" panose="020B0604020202020204" pitchFamily="34" charset="0"/>
                          <a:ea typeface="仿宋_GB2312" pitchFamily="49" charset="-122"/>
                        </a:rPr>
                        <a:t>'</a:t>
                      </a:r>
                      <a:r>
                        <a:rPr kumimoji="0" lang="en-US" altLang="zh-CN" sz="2000" b="1" i="0" u="none" strike="noStrike" cap="none" normalizeH="0" baseline="0">
                          <a:ln>
                            <a:noFill/>
                          </a:ln>
                          <a:solidFill>
                            <a:srgbClr val="003366"/>
                          </a:solidFill>
                          <a:effectLst/>
                          <a:latin typeface="Arial" panose="020B0604020202020204" pitchFamily="34" charset="0"/>
                          <a:ea typeface="仿宋_GB2312" pitchFamily="49" charset="-122"/>
                        </a:rPr>
                        <a:t>→</a:t>
                      </a:r>
                      <a:r>
                        <a:rPr kumimoji="0" lang="en-US" altLang="zh-CN" sz="2000" b="1" i="0" u="none" strike="noStrike" cap="none" normalizeH="0" baseline="0">
                          <a:ln>
                            <a:noFill/>
                          </a:ln>
                          <a:solidFill>
                            <a:srgbClr val="003366"/>
                          </a:solidFill>
                          <a:effectLst/>
                          <a:latin typeface="Arial" panose="020B0604020202020204" pitchFamily="34" charset="0"/>
                          <a:ea typeface="仿宋_GB2312" pitchFamily="49" charset="-122"/>
                          <a:sym typeface="Symbol" panose="05050102010706020507"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a:ln>
                            <a:noFill/>
                          </a:ln>
                          <a:solidFill>
                            <a:srgbClr val="003366"/>
                          </a:solidFill>
                          <a:effectLst/>
                          <a:latin typeface="Arial" panose="020B0604020202020204" pitchFamily="34" charset="0"/>
                          <a:ea typeface="仿宋_GB2312" pitchFamily="49" charset="-122"/>
                        </a:rPr>
                        <a:t>F</a:t>
                      </a:r>
                      <a:r>
                        <a:rPr kumimoji="1" lang="en-US" altLang="zh-CN" sz="2000" b="1" i="0" u="none" strike="noStrike" cap="none" normalizeH="0" baseline="0">
                          <a:ln>
                            <a:noFill/>
                          </a:ln>
                          <a:solidFill>
                            <a:srgbClr val="003366"/>
                          </a:solidFill>
                          <a:effectLst/>
                          <a:latin typeface="Arial" panose="020B0604020202020204" pitchFamily="34" charset="0"/>
                          <a:ea typeface="仿宋_GB2312" pitchFamily="49" charset="-122"/>
                        </a:rPr>
                        <a:t>'</a:t>
                      </a:r>
                      <a:r>
                        <a:rPr kumimoji="0" lang="en-US" altLang="zh-CN" sz="2000" b="1" i="0" u="none" strike="noStrike" cap="none" normalizeH="0" baseline="0">
                          <a:ln>
                            <a:noFill/>
                          </a:ln>
                          <a:solidFill>
                            <a:srgbClr val="003366"/>
                          </a:solidFill>
                          <a:effectLst/>
                          <a:latin typeface="Arial" panose="020B0604020202020204" pitchFamily="34" charset="0"/>
                          <a:ea typeface="仿宋_GB2312" pitchFamily="49" charset="-122"/>
                        </a:rPr>
                        <a:t>→</a:t>
                      </a:r>
                      <a:r>
                        <a:rPr kumimoji="0" lang="en-US" altLang="zh-CN" sz="2000" b="1" i="0" u="none" strike="noStrike" cap="none" normalizeH="0" baseline="0">
                          <a:ln>
                            <a:noFill/>
                          </a:ln>
                          <a:solidFill>
                            <a:srgbClr val="003366"/>
                          </a:solidFill>
                          <a:effectLst/>
                          <a:latin typeface="Arial" panose="020B0604020202020204" pitchFamily="34" charset="0"/>
                          <a:ea typeface="仿宋_GB2312" pitchFamily="49" charset="-122"/>
                          <a:sym typeface="Symbol" panose="05050102010706020507"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a:ln>
                            <a:noFill/>
                          </a:ln>
                          <a:solidFill>
                            <a:srgbClr val="003366"/>
                          </a:solidFill>
                          <a:effectLst/>
                          <a:latin typeface="Arial" panose="020B0604020202020204" pitchFamily="34" charset="0"/>
                          <a:ea typeface="仿宋_GB2312" pitchFamily="49" charset="-122"/>
                        </a:rPr>
                        <a:t>F</a:t>
                      </a:r>
                      <a:r>
                        <a:rPr kumimoji="1" lang="en-US" altLang="zh-CN" sz="2000" b="1" i="0" u="none" strike="noStrike" cap="none" normalizeH="0" baseline="0">
                          <a:ln>
                            <a:noFill/>
                          </a:ln>
                          <a:solidFill>
                            <a:srgbClr val="003366"/>
                          </a:solidFill>
                          <a:effectLst/>
                          <a:latin typeface="Arial" panose="020B0604020202020204" pitchFamily="34" charset="0"/>
                          <a:ea typeface="仿宋_GB2312" pitchFamily="49" charset="-122"/>
                        </a:rPr>
                        <a:t>'</a:t>
                      </a:r>
                      <a:r>
                        <a:rPr kumimoji="0" lang="en-US" altLang="zh-CN" sz="2000" b="1" i="0" u="none" strike="noStrike" cap="none" normalizeH="0" baseline="0">
                          <a:ln>
                            <a:noFill/>
                          </a:ln>
                          <a:solidFill>
                            <a:srgbClr val="003366"/>
                          </a:solidFill>
                          <a:effectLst/>
                          <a:latin typeface="Arial" panose="020B0604020202020204" pitchFamily="34" charset="0"/>
                          <a:ea typeface="仿宋_GB2312" pitchFamily="49" charset="-122"/>
                        </a:rPr>
                        <a:t>→ *F</a:t>
                      </a:r>
                      <a:r>
                        <a:rPr kumimoji="1" lang="en-US" altLang="zh-CN" sz="2000" b="1" i="0" u="none" strike="noStrike" cap="none" normalizeH="0" baseline="0">
                          <a:ln>
                            <a:noFill/>
                          </a:ln>
                          <a:solidFill>
                            <a:srgbClr val="003366"/>
                          </a:solidFill>
                          <a:effectLst/>
                          <a:latin typeface="Arial" panose="020B0604020202020204" pitchFamily="34" charset="0"/>
                          <a:ea typeface="仿宋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a:ln>
                            <a:noFill/>
                          </a:ln>
                          <a:solidFill>
                            <a:srgbClr val="003366"/>
                          </a:solidFill>
                          <a:effectLst/>
                          <a:latin typeface="Arial" panose="020B0604020202020204" pitchFamily="34" charset="0"/>
                          <a:ea typeface="仿宋_GB2312" pitchFamily="49" charset="-122"/>
                        </a:rPr>
                        <a:t>F</a:t>
                      </a:r>
                      <a:r>
                        <a:rPr kumimoji="1" lang="en-US" altLang="zh-CN" sz="2000" b="1" i="0" u="none" strike="noStrike" cap="none" normalizeH="0" baseline="0">
                          <a:ln>
                            <a:noFill/>
                          </a:ln>
                          <a:solidFill>
                            <a:srgbClr val="003366"/>
                          </a:solidFill>
                          <a:effectLst/>
                          <a:latin typeface="Arial" panose="020B0604020202020204" pitchFamily="34" charset="0"/>
                          <a:ea typeface="仿宋_GB2312" pitchFamily="49" charset="-122"/>
                        </a:rPr>
                        <a:t>'</a:t>
                      </a:r>
                      <a:r>
                        <a:rPr kumimoji="0" lang="en-US" altLang="zh-CN" sz="2000" b="1" i="0" u="none" strike="noStrike" cap="none" normalizeH="0" baseline="0">
                          <a:ln>
                            <a:noFill/>
                          </a:ln>
                          <a:solidFill>
                            <a:srgbClr val="003366"/>
                          </a:solidFill>
                          <a:effectLst/>
                          <a:latin typeface="Arial" panose="020B0604020202020204" pitchFamily="34" charset="0"/>
                          <a:ea typeface="仿宋_GB2312" pitchFamily="49" charset="-122"/>
                        </a:rPr>
                        <a:t>→</a:t>
                      </a:r>
                      <a:r>
                        <a:rPr kumimoji="0" lang="en-US" altLang="zh-CN" sz="2000" b="1" i="0" u="none" strike="noStrike" cap="none" normalizeH="0" baseline="0">
                          <a:ln>
                            <a:noFill/>
                          </a:ln>
                          <a:solidFill>
                            <a:srgbClr val="003366"/>
                          </a:solidFill>
                          <a:effectLst/>
                          <a:latin typeface="Arial" panose="020B0604020202020204" pitchFamily="34" charset="0"/>
                          <a:ea typeface="仿宋_GB2312" pitchFamily="49" charset="-122"/>
                          <a:sym typeface="Symbol" panose="05050102010706020507"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a:ln>
                            <a:noFill/>
                          </a:ln>
                          <a:solidFill>
                            <a:srgbClr val="003366"/>
                          </a:solidFill>
                          <a:effectLst/>
                          <a:latin typeface="Arial" panose="020B0604020202020204" pitchFamily="34" charset="0"/>
                          <a:ea typeface="仿宋_GB2312" pitchFamily="49" charset="-122"/>
                        </a:rPr>
                        <a:t>F</a:t>
                      </a:r>
                      <a:r>
                        <a:rPr kumimoji="1" lang="en-US" altLang="zh-CN" sz="2000" b="1" i="0" u="none" strike="noStrike" cap="none" normalizeH="0" baseline="0">
                          <a:ln>
                            <a:noFill/>
                          </a:ln>
                          <a:solidFill>
                            <a:srgbClr val="003366"/>
                          </a:solidFill>
                          <a:effectLst/>
                          <a:latin typeface="Arial" panose="020B0604020202020204" pitchFamily="34" charset="0"/>
                          <a:ea typeface="仿宋_GB2312" pitchFamily="49" charset="-122"/>
                        </a:rPr>
                        <a:t>'</a:t>
                      </a:r>
                      <a:r>
                        <a:rPr kumimoji="0" lang="en-US" altLang="zh-CN" sz="2000" b="1" i="0" u="none" strike="noStrike" cap="none" normalizeH="0" baseline="0">
                          <a:ln>
                            <a:noFill/>
                          </a:ln>
                          <a:solidFill>
                            <a:srgbClr val="003366"/>
                          </a:solidFill>
                          <a:effectLst/>
                          <a:latin typeface="Arial" panose="020B0604020202020204" pitchFamily="34" charset="0"/>
                          <a:ea typeface="仿宋_GB2312" pitchFamily="49" charset="-122"/>
                        </a:rPr>
                        <a:t>→</a:t>
                      </a:r>
                      <a:r>
                        <a:rPr kumimoji="0" lang="en-US" altLang="zh-CN" sz="2000" b="1" i="0" u="none" strike="noStrike" cap="none" normalizeH="0" baseline="0">
                          <a:ln>
                            <a:noFill/>
                          </a:ln>
                          <a:solidFill>
                            <a:srgbClr val="003366"/>
                          </a:solidFill>
                          <a:effectLst/>
                          <a:latin typeface="Arial" panose="020B0604020202020204" pitchFamily="34" charset="0"/>
                          <a:ea typeface="仿宋_GB2312" pitchFamily="49" charset="-122"/>
                          <a:sym typeface="Symbol" panose="05050102010706020507"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a:ln>
                            <a:noFill/>
                          </a:ln>
                          <a:solidFill>
                            <a:srgbClr val="003366"/>
                          </a:solidFill>
                          <a:effectLst/>
                          <a:latin typeface="Arial" panose="020B0604020202020204" pitchFamily="34" charset="0"/>
                          <a:ea typeface="仿宋_GB2312" pitchFamily="49" charset="-122"/>
                        </a:rPr>
                        <a:t>F</a:t>
                      </a:r>
                      <a:r>
                        <a:rPr kumimoji="1" lang="en-US" altLang="zh-CN" sz="2000" b="1" i="0" u="none" strike="noStrike" cap="none" normalizeH="0" baseline="0">
                          <a:ln>
                            <a:noFill/>
                          </a:ln>
                          <a:solidFill>
                            <a:srgbClr val="003366"/>
                          </a:solidFill>
                          <a:effectLst/>
                          <a:latin typeface="Arial" panose="020B0604020202020204" pitchFamily="34" charset="0"/>
                          <a:ea typeface="仿宋_GB2312" pitchFamily="49" charset="-122"/>
                        </a:rPr>
                        <a:t>'</a:t>
                      </a:r>
                      <a:r>
                        <a:rPr kumimoji="0" lang="en-US" altLang="zh-CN" sz="2000" b="1" i="0" u="none" strike="noStrike" cap="none" normalizeH="0" baseline="0">
                          <a:ln>
                            <a:noFill/>
                          </a:ln>
                          <a:solidFill>
                            <a:srgbClr val="003366"/>
                          </a:solidFill>
                          <a:effectLst/>
                          <a:latin typeface="Arial" panose="020B0604020202020204" pitchFamily="34" charset="0"/>
                          <a:ea typeface="仿宋_GB2312" pitchFamily="49" charset="-122"/>
                        </a:rPr>
                        <a:t>→</a:t>
                      </a:r>
                      <a:r>
                        <a:rPr kumimoji="0" lang="en-US" altLang="zh-CN" sz="2000" b="1" i="0" u="none" strike="noStrike" cap="none" normalizeH="0" baseline="0">
                          <a:ln>
                            <a:noFill/>
                          </a:ln>
                          <a:solidFill>
                            <a:srgbClr val="003366"/>
                          </a:solidFill>
                          <a:effectLst/>
                          <a:latin typeface="Arial" panose="020B0604020202020204" pitchFamily="34" charset="0"/>
                          <a:ea typeface="仿宋_GB2312" pitchFamily="49" charset="-122"/>
                          <a:sym typeface="Symbol" panose="05050102010706020507"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667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a:ln>
                            <a:noFill/>
                          </a:ln>
                          <a:solidFill>
                            <a:srgbClr val="003366"/>
                          </a:solidFill>
                          <a:effectLst/>
                          <a:latin typeface="Arial" panose="020B0604020202020204" pitchFamily="34" charset="0"/>
                          <a:ea typeface="仿宋_GB2312" pitchFamily="49" charset="-122"/>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a:ln>
                            <a:noFill/>
                          </a:ln>
                          <a:solidFill>
                            <a:srgbClr val="003366"/>
                          </a:solidFill>
                          <a:effectLst/>
                          <a:latin typeface="Arial" panose="020B0604020202020204" pitchFamily="34" charset="0"/>
                          <a:ea typeface="仿宋_GB2312" pitchFamily="49" charset="-122"/>
                          <a:sym typeface="Symbol" panose="05050102010706020507" pitchFamily="18" charset="2"/>
                        </a:rPr>
                        <a:t>P</a:t>
                      </a:r>
                      <a:r>
                        <a:rPr kumimoji="0" lang="en-US" altLang="zh-CN" sz="2000" b="1" i="0" u="none" strike="noStrike" cap="none" normalizeH="0" baseline="0">
                          <a:ln>
                            <a:noFill/>
                          </a:ln>
                          <a:solidFill>
                            <a:srgbClr val="003366"/>
                          </a:solidFill>
                          <a:effectLst/>
                          <a:latin typeface="Arial" panose="020B0604020202020204" pitchFamily="34" charset="0"/>
                          <a:ea typeface="仿宋_GB2312" pitchFamily="49" charset="-122"/>
                        </a:rPr>
                        <a:t>→a</a:t>
                      </a:r>
                      <a:endParaRPr kumimoji="0" lang="en-US" altLang="zh-CN" sz="2000" b="1" i="0" u="none" strike="noStrike" cap="none" normalizeH="0" baseline="0">
                        <a:ln>
                          <a:noFill/>
                        </a:ln>
                        <a:solidFill>
                          <a:srgbClr val="003366"/>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a:ln>
                            <a:noFill/>
                          </a:ln>
                          <a:solidFill>
                            <a:srgbClr val="003366"/>
                          </a:solidFill>
                          <a:effectLst/>
                          <a:latin typeface="Arial" panose="020B0604020202020204" pitchFamily="34" charset="0"/>
                          <a:ea typeface="仿宋_GB2312" pitchFamily="49" charset="-122"/>
                          <a:sym typeface="Symbol" panose="05050102010706020507" pitchFamily="18" charset="2"/>
                        </a:rPr>
                        <a:t>P</a:t>
                      </a:r>
                      <a:r>
                        <a:rPr kumimoji="0" lang="en-US" altLang="zh-CN" sz="2000" b="1" i="0" u="none" strike="noStrike" cap="none" normalizeH="0" baseline="0">
                          <a:ln>
                            <a:noFill/>
                          </a:ln>
                          <a:solidFill>
                            <a:srgbClr val="003366"/>
                          </a:solidFill>
                          <a:effectLst/>
                          <a:latin typeface="Arial" panose="020B0604020202020204" pitchFamily="34" charset="0"/>
                          <a:ea typeface="仿宋_GB2312" pitchFamily="49" charset="-122"/>
                        </a:rPr>
                        <a:t>→b</a:t>
                      </a:r>
                      <a:endParaRPr kumimoji="0" lang="en-US" altLang="zh-CN" sz="2000" b="1" i="0" u="none" strike="noStrike" cap="none" normalizeH="0" baseline="0">
                        <a:ln>
                          <a:noFill/>
                        </a:ln>
                        <a:solidFill>
                          <a:srgbClr val="003366"/>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a:ln>
                            <a:noFill/>
                          </a:ln>
                          <a:solidFill>
                            <a:srgbClr val="003366"/>
                          </a:solidFill>
                          <a:effectLst/>
                          <a:latin typeface="Arial" panose="020B0604020202020204" pitchFamily="34" charset="0"/>
                          <a:ea typeface="仿宋_GB2312" pitchFamily="49" charset="-122"/>
                          <a:sym typeface="Symbol" panose="05050102010706020507" pitchFamily="18" charset="2"/>
                        </a:rPr>
                        <a:t>P</a:t>
                      </a:r>
                      <a:r>
                        <a:rPr kumimoji="0" lang="en-US" altLang="zh-CN" sz="2000" b="1" i="0" u="none" strike="noStrike" cap="none" normalizeH="0" baseline="0">
                          <a:ln>
                            <a:noFill/>
                          </a:ln>
                          <a:solidFill>
                            <a:srgbClr val="003366"/>
                          </a:solidFill>
                          <a:effectLst/>
                          <a:latin typeface="Arial" panose="020B0604020202020204" pitchFamily="34" charset="0"/>
                          <a:ea typeface="仿宋_GB2312" pitchFamily="49" charset="-122"/>
                        </a:rPr>
                        <a:t>→</a:t>
                      </a:r>
                      <a:r>
                        <a:rPr kumimoji="0" lang="en-US" altLang="zh-CN" sz="2000" b="1" i="0" u="none" strike="noStrike" cap="none" normalizeH="0" baseline="0">
                          <a:ln>
                            <a:noFill/>
                          </a:ln>
                          <a:solidFill>
                            <a:srgbClr val="003366"/>
                          </a:solidFill>
                          <a:effectLst/>
                          <a:latin typeface="Arial Unicode MS" pitchFamily="34" charset="-122"/>
                          <a:ea typeface="Arial Unicode MS" pitchFamily="34" charset="-122"/>
                          <a:cs typeface="Arial Unicode MS" pitchFamily="34"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a:ln>
                          <a:noFill/>
                        </a:ln>
                        <a:solidFill>
                          <a:srgbClr val="003366"/>
                        </a:solidFill>
                        <a:effectLst/>
                        <a:latin typeface="Arial" panose="020B0604020202020204" pitchFamily="34"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a:ln>
                          <a:noFill/>
                        </a:ln>
                        <a:solidFill>
                          <a:srgbClr val="003366"/>
                        </a:solidFill>
                        <a:effectLst/>
                        <a:latin typeface="Arial" panose="020B0604020202020204" pitchFamily="34"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a:ln>
                            <a:noFill/>
                          </a:ln>
                          <a:solidFill>
                            <a:srgbClr val="003366"/>
                          </a:solidFill>
                          <a:effectLst/>
                          <a:latin typeface="Arial" panose="020B0604020202020204" pitchFamily="34" charset="0"/>
                          <a:ea typeface="仿宋_GB2312" pitchFamily="49" charset="-122"/>
                          <a:sym typeface="Symbol" panose="05050102010706020507" pitchFamily="18" charset="2"/>
                        </a:rPr>
                        <a:t>P</a:t>
                      </a:r>
                      <a:r>
                        <a:rPr kumimoji="0" lang="en-US" altLang="zh-CN" sz="2000" b="1" i="0" u="none" strike="noStrike" cap="none" normalizeH="0" baseline="0">
                          <a:ln>
                            <a:noFill/>
                          </a:ln>
                          <a:solidFill>
                            <a:srgbClr val="003366"/>
                          </a:solidFill>
                          <a:effectLst/>
                          <a:latin typeface="Arial" panose="020B0604020202020204" pitchFamily="34" charset="0"/>
                          <a:ea typeface="仿宋_GB2312" pitchFamily="49" charset="-122"/>
                        </a:rPr>
                        <a:t>→(E)</a:t>
                      </a:r>
                      <a:endParaRPr kumimoji="0" lang="en-US" altLang="zh-CN" sz="2000" b="1" i="0" u="none" strike="noStrike" cap="none" normalizeH="0" baseline="0">
                        <a:ln>
                          <a:noFill/>
                        </a:ln>
                        <a:solidFill>
                          <a:srgbClr val="003366"/>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a:ln>
                          <a:noFill/>
                        </a:ln>
                        <a:solidFill>
                          <a:srgbClr val="003366"/>
                        </a:solidFill>
                        <a:effectLst/>
                        <a:latin typeface="Arial" panose="020B0604020202020204" pitchFamily="34"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dirty="0">
                        <a:ln>
                          <a:noFill/>
                        </a:ln>
                        <a:solidFill>
                          <a:srgbClr val="003366"/>
                        </a:solidFill>
                        <a:effectLst/>
                        <a:latin typeface="Arial" panose="020B0604020202020204" pitchFamily="34" charset="0"/>
                        <a:ea typeface="仿宋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Top-down parsing, problems</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221424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自上而下</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为输入串寻找一个最左推导</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对任何输入串，试图用一切可能的办法，</a:t>
            </a:r>
            <a:r>
              <a:rPr kumimoji="0" lang="zh-CN" altLang="en-US" sz="2400" b="1" i="0" u="none" strike="noStrike" kern="1200" cap="none" spc="0" normalizeH="0" baseline="0" noProof="0" dirty="0">
                <a:ln>
                  <a:noFill/>
                </a:ln>
                <a:solidFill>
                  <a:srgbClr val="0000CC"/>
                </a:solidFill>
                <a:effectLst/>
                <a:uLnTx/>
                <a:uFillTx/>
                <a:latin typeface="楷体_GB2312" pitchFamily="49" charset="-122"/>
                <a:ea typeface="楷体_GB2312" pitchFamily="49" charset="-122"/>
                <a:cs typeface="+mn-cs"/>
              </a:rPr>
              <a:t>从文法开始符号（根结点）出发，自上而下地为输入串建立一棵语法树</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p:txBody>
      </p:sp>
      <p:sp>
        <p:nvSpPr>
          <p:cNvPr id="15364"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2024/4/6</a:t>
            </a:fld>
            <a:endParaRPr lang="zh-TW" altLang="en-US" sz="1400" dirty="0">
              <a:solidFill>
                <a:schemeClr val="tx2"/>
              </a:solidFill>
            </a:endParaRPr>
          </a:p>
        </p:txBody>
      </p:sp>
      <p:sp>
        <p:nvSpPr>
          <p:cNvPr id="15365"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9</a:t>
            </a:fld>
            <a:endParaRPr lang="zh-TW" altLang="en-US" sz="1400" dirty="0">
              <a:solidFill>
                <a:schemeClr val="tx2"/>
              </a:solidFill>
            </a:endParaRPr>
          </a:p>
        </p:txBody>
      </p:sp>
      <mc:AlternateContent xmlns:mc="http://schemas.openxmlformats.org/markup-compatibility/2006" xmlns:a14="http://schemas.microsoft.com/office/drawing/2010/main">
        <mc:Choice Requires="a14">
          <p:sp>
            <p:nvSpPr>
              <p:cNvPr id="2" name="文本框 1"/>
              <p:cNvSpPr txBox="1"/>
              <p:nvPr/>
            </p:nvSpPr>
            <p:spPr>
              <a:xfrm>
                <a:off x="1331595" y="3500120"/>
                <a:ext cx="6583680" cy="2245360"/>
              </a:xfrm>
              <a:prstGeom prst="rect">
                <a:avLst/>
              </a:prstGeom>
              <a:noFill/>
            </p:spPr>
            <p:txBody>
              <a:bodyPr wrap="none" rtlCol="0">
                <a:spAutoFit/>
              </a:bodyPr>
              <a:lstStyle/>
              <a:p>
                <a:pPr algn="l"/>
                <a:r>
                  <a:rPr lang="zh-CN" altLang="en-US" sz="2800">
                    <a:latin typeface="Arial" panose="020B0604020202020204" pitchFamily="34" charset="0"/>
                    <a:ea typeface="宋体" panose="02010600030101010101" pitchFamily="2" charset="-122"/>
                    <a:cs typeface="Arial" panose="020B0604020202020204" pitchFamily="34" charset="0"/>
                  </a:rPr>
                  <a:t>主要问题：</a:t>
                </a:r>
                <a:endParaRPr lang="en-US" altLang="zh-CN" sz="2800">
                  <a:latin typeface="Arial" panose="020B0604020202020204" pitchFamily="34" charset="0"/>
                  <a:cs typeface="Arial" panose="020B0604020202020204" pitchFamily="34" charset="0"/>
                </a:endParaRPr>
              </a:p>
              <a:p>
                <a:pPr algn="l"/>
                <a14:m>
                  <m:oMathPara xmlns:m="http://schemas.openxmlformats.org/officeDocument/2006/math">
                    <m:oMathParaPr>
                      <m:jc m:val="centerGroup"/>
                    </m:oMathParaPr>
                    <m:oMath xmlns:m="http://schemas.openxmlformats.org/officeDocument/2006/math">
                      <m:r>
                        <a:rPr lang="en-US" altLang="zh-CN" sz="2800" i="1">
                          <a:latin typeface="Cambria Math" panose="02040503050406030204" charset="0"/>
                          <a:cs typeface="Cambria Math" panose="02040503050406030204" charset="0"/>
                        </a:rPr>
                        <m:t>𝐴</m:t>
                      </m:r>
                      <m:r>
                        <a:rPr lang="en-US" altLang="zh-CN" sz="2800" i="1">
                          <a:latin typeface="Cambria Math" panose="02040503050406030204" charset="0"/>
                          <a:cs typeface="Cambria Math" panose="02040503050406030204" charset="0"/>
                        </a:rPr>
                        <m:t>→</m:t>
                      </m:r>
                      <m:sSub>
                        <m:sSubPr>
                          <m:ctrlPr>
                            <a:rPr lang="en-US" altLang="zh-CN" sz="2800" i="1">
                              <a:latin typeface="Cambria Math" panose="02040503050406030204" pitchFamily="18" charset="0"/>
                              <a:cs typeface="Cambria Math" panose="02040503050406030204" charset="0"/>
                            </a:rPr>
                          </m:ctrlPr>
                        </m:sSubPr>
                        <m:e>
                          <m:r>
                            <a:rPr lang="en-US" altLang="zh-CN" sz="2800" i="1">
                              <a:latin typeface="Cambria Math" panose="02040503050406030204" charset="0"/>
                              <a:cs typeface="Cambria Math" panose="02040503050406030204" charset="0"/>
                            </a:rPr>
                            <m:t>𝛼</m:t>
                          </m:r>
                        </m:e>
                        <m:sub>
                          <m:r>
                            <a:rPr lang="en-US" altLang="zh-CN" sz="2800" i="1">
                              <a:latin typeface="Cambria Math" panose="02040503050406030204" charset="0"/>
                              <a:cs typeface="Cambria Math" panose="02040503050406030204" charset="0"/>
                            </a:rPr>
                            <m:t>1</m:t>
                          </m:r>
                        </m:sub>
                      </m:sSub>
                      <m:r>
                        <a:rPr lang="en-US" altLang="zh-CN" sz="2800" i="1">
                          <a:latin typeface="Cambria Math" panose="02040503050406030204" charset="0"/>
                          <a:cs typeface="Cambria Math" panose="02040503050406030204" charset="0"/>
                        </a:rPr>
                        <m:t>|</m:t>
                      </m:r>
                      <m:sSub>
                        <m:sSubPr>
                          <m:ctrlPr>
                            <a:rPr lang="en-US" altLang="zh-CN" sz="2800" i="1">
                              <a:latin typeface="Cambria Math" panose="02040503050406030204" pitchFamily="18" charset="0"/>
                              <a:cs typeface="Cambria Math" panose="02040503050406030204" charset="0"/>
                            </a:rPr>
                          </m:ctrlPr>
                        </m:sSubPr>
                        <m:e>
                          <m:r>
                            <a:rPr lang="en-US" altLang="zh-CN" sz="2800" i="1">
                              <a:latin typeface="Cambria Math" panose="02040503050406030204" charset="0"/>
                              <a:cs typeface="Cambria Math" panose="02040503050406030204" charset="0"/>
                            </a:rPr>
                            <m:t>𝛼</m:t>
                          </m:r>
                        </m:e>
                        <m:sub>
                          <m:r>
                            <a:rPr lang="en-US" altLang="zh-CN" sz="2800" i="1">
                              <a:latin typeface="Cambria Math" panose="02040503050406030204" charset="0"/>
                              <a:cs typeface="Cambria Math" panose="02040503050406030204" charset="0"/>
                            </a:rPr>
                            <m:t>2</m:t>
                          </m:r>
                        </m:sub>
                      </m:sSub>
                      <m:r>
                        <a:rPr lang="en-US" altLang="zh-CN" sz="2800" i="1">
                          <a:latin typeface="Cambria Math" panose="02040503050406030204" charset="0"/>
                          <a:cs typeface="Cambria Math" panose="02040503050406030204" charset="0"/>
                        </a:rPr>
                        <m:t>|...|</m:t>
                      </m:r>
                      <m:sSub>
                        <m:sSubPr>
                          <m:ctrlPr>
                            <a:rPr lang="en-US" altLang="zh-CN" sz="2800" i="1">
                              <a:latin typeface="Cambria Math" panose="02040503050406030204" pitchFamily="18" charset="0"/>
                              <a:cs typeface="Cambria Math" panose="02040503050406030204" charset="0"/>
                            </a:rPr>
                          </m:ctrlPr>
                        </m:sSubPr>
                        <m:e>
                          <m:r>
                            <a:rPr lang="en-US" altLang="zh-CN" sz="2800" i="1">
                              <a:latin typeface="Cambria Math" panose="02040503050406030204" charset="0"/>
                              <a:cs typeface="Cambria Math" panose="02040503050406030204" charset="0"/>
                            </a:rPr>
                            <m:t>𝛼</m:t>
                          </m:r>
                        </m:e>
                        <m:sub>
                          <m:r>
                            <a:rPr lang="en-US" altLang="zh-CN" sz="2800" i="1">
                              <a:latin typeface="Cambria Math" panose="02040503050406030204" charset="0"/>
                              <a:cs typeface="Cambria Math" panose="02040503050406030204" charset="0"/>
                            </a:rPr>
                            <m:t>𝑛</m:t>
                          </m:r>
                        </m:sub>
                      </m:sSub>
                    </m:oMath>
                  </m:oMathPara>
                </a14:m>
                <a:endParaRPr lang="en-US" altLang="zh-CN" sz="2800" i="1">
                  <a:latin typeface="Cambria Math" panose="02040503050406030204" charset="0"/>
                  <a:cs typeface="Cambria Math" panose="02040503050406030204" charset="0"/>
                </a:endParaRPr>
              </a:p>
              <a:p>
                <a:pPr algn="l"/>
                <a:r>
                  <a:rPr lang="zh-CN" altLang="en-US" sz="2800">
                    <a:latin typeface="Cambria Math" panose="02040503050406030204" charset="0"/>
                    <a:ea typeface="宋体" panose="02010600030101010101" pitchFamily="2" charset="-122"/>
                    <a:cs typeface="Cambria Math" panose="02040503050406030204" charset="0"/>
                  </a:rPr>
                  <a:t>一个非终结符有多个产生式，如何选择？</a:t>
                </a:r>
              </a:p>
              <a:p>
                <a:pPr algn="l"/>
                <a:r>
                  <a:rPr lang="zh-CN" altLang="en-US" sz="2800">
                    <a:latin typeface="Cambria Math" panose="02040503050406030204" charset="0"/>
                    <a:ea typeface="宋体" panose="02010600030101010101" pitchFamily="2" charset="-122"/>
                    <a:cs typeface="Cambria Math" panose="02040503050406030204" charset="0"/>
                  </a:rPr>
                  <a:t>最理想情况：</a:t>
                </a:r>
              </a:p>
              <a:p>
                <a:pPr algn="l"/>
                <a:r>
                  <a:rPr lang="zh-CN" altLang="en-US" sz="2800">
                    <a:latin typeface="Cambria Math" panose="02040503050406030204" charset="0"/>
                    <a:ea typeface="宋体" panose="02010600030101010101" pitchFamily="2" charset="-122"/>
                    <a:cs typeface="Cambria Math" panose="02040503050406030204" charset="0"/>
                  </a:rPr>
                  <a:t> </a:t>
                </a:r>
                <a:r>
                  <a:rPr lang="en-US" altLang="zh-CN" sz="2800">
                    <a:latin typeface="Cambria Math" panose="02040503050406030204" charset="0"/>
                    <a:ea typeface="宋体" panose="02010600030101010101" pitchFamily="2" charset="-122"/>
                    <a:cs typeface="Cambria Math" panose="02040503050406030204" charset="0"/>
                  </a:rPr>
                  <a:t>   </a:t>
                </a:r>
                <a:r>
                  <a:rPr lang="zh-CN" altLang="en-US" sz="2800">
                    <a:latin typeface="Cambria Math" panose="02040503050406030204" charset="0"/>
                    <a:ea typeface="宋体" panose="02010600030101010101" pitchFamily="2" charset="-122"/>
                    <a:cs typeface="Cambria Math" panose="02040503050406030204" charset="0"/>
                  </a:rPr>
                  <a:t>根据当前的</a:t>
                </a:r>
                <a:r>
                  <a:rPr lang="zh-CN" altLang="en-US" sz="2800">
                    <a:solidFill>
                      <a:srgbClr val="FF0000"/>
                    </a:solidFill>
                    <a:latin typeface="Cambria Math" panose="02040503050406030204" charset="0"/>
                    <a:ea typeface="宋体" panose="02010600030101010101" pitchFamily="2" charset="-122"/>
                    <a:cs typeface="Cambria Math" panose="02040503050406030204" charset="0"/>
                  </a:rPr>
                  <a:t>第一个字符</a:t>
                </a:r>
                <a:r>
                  <a:rPr lang="zh-CN" altLang="en-US" sz="2800">
                    <a:latin typeface="Cambria Math" panose="02040503050406030204" charset="0"/>
                    <a:ea typeface="宋体" panose="02010600030101010101" pitchFamily="2" charset="-122"/>
                    <a:cs typeface="Cambria Math" panose="02040503050406030204" charset="0"/>
                  </a:rPr>
                  <a:t>就可以判断</a:t>
                </a:r>
              </a:p>
            </p:txBody>
          </p:sp>
        </mc:Choice>
        <mc:Fallback xmlns="">
          <p:sp>
            <p:nvSpPr>
              <p:cNvPr id="2" name="文本框 1"/>
              <p:cNvSpPr txBox="1">
                <a:spLocks noRot="1" noChangeAspect="1" noMove="1" noResize="1" noEditPoints="1" noAdjustHandles="1" noChangeArrowheads="1" noChangeShapeType="1" noTextEdit="1"/>
              </p:cNvSpPr>
              <p:nvPr/>
            </p:nvSpPr>
            <p:spPr>
              <a:xfrm>
                <a:off x="1331595" y="3500120"/>
                <a:ext cx="6583680" cy="2245360"/>
              </a:xfrm>
              <a:prstGeom prst="rect">
                <a:avLst/>
              </a:prstGeom>
              <a:blipFill rotWithShape="1">
                <a:blip r:embed="rId3"/>
                <a:stretch>
                  <a:fillRect r="-116"/>
                </a:stretch>
              </a:blipFill>
            </p:spPr>
            <p:txBody>
              <a:bodyPr/>
              <a:lstStyle/>
              <a:p>
                <a:r>
                  <a:rPr lang="zh-CN" altLang="en-US">
                    <a:noFill/>
                  </a:rPr>
                  <a:t> </a:t>
                </a:r>
              </a:p>
            </p:txBody>
          </p:sp>
        </mc:Fallback>
      </mc:AlternateContent>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9cc11953-320b-429d-8fdc-a3d9a6c8cf28}"/>
  <p:tag name="TABLE_ENDDRAG_ORIGIN_RECT" val="620*205"/>
  <p:tag name="TABLE_ENDDRAG_RECT" val="63*129*620*205"/>
</p:tagLst>
</file>

<file path=ppt/tags/tag10.xml><?xml version="1.0" encoding="utf-8"?>
<p:tagLst xmlns:a="http://schemas.openxmlformats.org/drawingml/2006/main" xmlns:r="http://schemas.openxmlformats.org/officeDocument/2006/relationships" xmlns:p="http://schemas.openxmlformats.org/presentationml/2006/main">
  <p:tag name="KSO_WM_UNIT_TABLE_BEAUTIFY" val="smartTable{9cc11953-320b-429d-8fdc-a3d9a6c8cf28}"/>
  <p:tag name="TABLE_ENDDRAG_ORIGIN_RECT" val="620*205"/>
  <p:tag name="TABLE_ENDDRAG_RECT" val="63*129*620*205"/>
</p:tagLst>
</file>

<file path=ppt/tags/tag11.xml><?xml version="1.0" encoding="utf-8"?>
<p:tagLst xmlns:a="http://schemas.openxmlformats.org/drawingml/2006/main" xmlns:r="http://schemas.openxmlformats.org/officeDocument/2006/relationships" xmlns:p="http://schemas.openxmlformats.org/presentationml/2006/main">
  <p:tag name="KSO_WM_UNIT_TABLE_BEAUTIFY" val="smartTable{fc7d34de-4fa4-4a36-a47d-d151e81e6582}"/>
  <p:tag name="TABLE_ENDDRAG_ORIGIN_RECT" val="236*175"/>
  <p:tag name="TABLE_ENDDRAG_RECT" val="108*225*236*175"/>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ee46de11-007d-4734-84b6-e95201a10505}"/>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3546b435-54b4-4005-9ef6-6e37a676887e}"/>
  <p:tag name="TABLE_ENDDRAG_ORIGIN_RECT" val="201*210"/>
  <p:tag name="TABLE_ENDDRAG_RECT" val="462*268*201*210"/>
</p:tagLst>
</file>

<file path=ppt/tags/tag4.xml><?xml version="1.0" encoding="utf-8"?>
<p:tagLst xmlns:a="http://schemas.openxmlformats.org/drawingml/2006/main" xmlns:r="http://schemas.openxmlformats.org/officeDocument/2006/relationships" xmlns:p="http://schemas.openxmlformats.org/presentationml/2006/main">
  <p:tag name="KSO_WM_UNIT_TABLE_BEAUTIFY" val="smartTable{3546b435-54b4-4005-9ef6-6e37a676887e}"/>
  <p:tag name="TABLE_ENDDRAG_ORIGIN_RECT" val="201*210"/>
  <p:tag name="TABLE_ENDDRAG_RECT" val="462*268*201*210"/>
</p:tagLst>
</file>

<file path=ppt/tags/tag5.xml><?xml version="1.0" encoding="utf-8"?>
<p:tagLst xmlns:a="http://schemas.openxmlformats.org/drawingml/2006/main" xmlns:r="http://schemas.openxmlformats.org/officeDocument/2006/relationships" xmlns:p="http://schemas.openxmlformats.org/presentationml/2006/main">
  <p:tag name="KSO_WM_UNIT_TABLE_BEAUTIFY" val="smartTable{3546b435-54b4-4005-9ef6-6e37a676887e}"/>
  <p:tag name="TABLE_ENDDRAG_ORIGIN_RECT" val="201*210"/>
  <p:tag name="TABLE_ENDDRAG_RECT" val="462*268*201*210"/>
</p:tagLst>
</file>

<file path=ppt/tags/tag6.xml><?xml version="1.0" encoding="utf-8"?>
<p:tagLst xmlns:a="http://schemas.openxmlformats.org/drawingml/2006/main" xmlns:r="http://schemas.openxmlformats.org/officeDocument/2006/relationships" xmlns:p="http://schemas.openxmlformats.org/presentationml/2006/main">
  <p:tag name="KSO_WM_UNIT_TABLE_BEAUTIFY" val="smartTable{3546b435-54b4-4005-9ef6-6e37a676887e}"/>
  <p:tag name="TABLE_ENDDRAG_ORIGIN_RECT" val="201*210"/>
  <p:tag name="TABLE_ENDDRAG_RECT" val="462*268*201*210"/>
</p:tagLst>
</file>

<file path=ppt/tags/tag7.xml><?xml version="1.0" encoding="utf-8"?>
<p:tagLst xmlns:a="http://schemas.openxmlformats.org/drawingml/2006/main" xmlns:r="http://schemas.openxmlformats.org/officeDocument/2006/relationships" xmlns:p="http://schemas.openxmlformats.org/presentationml/2006/main">
  <p:tag name="KSO_WM_UNIT_TABLE_BEAUTIFY" val="smartTable{3546b435-54b4-4005-9ef6-6e37a676887e}"/>
  <p:tag name="TABLE_ENDDRAG_ORIGIN_RECT" val="201*210"/>
  <p:tag name="TABLE_ENDDRAG_RECT" val="462*268*201*210"/>
</p:tagLst>
</file>

<file path=ppt/tags/tag8.xml><?xml version="1.0" encoding="utf-8"?>
<p:tagLst xmlns:a="http://schemas.openxmlformats.org/drawingml/2006/main" xmlns:r="http://schemas.openxmlformats.org/officeDocument/2006/relationships" xmlns:p="http://schemas.openxmlformats.org/presentationml/2006/main">
  <p:tag name="KSO_WM_UNIT_TABLE_BEAUTIFY" val="smartTable{3546b435-54b4-4005-9ef6-6e37a676887e}"/>
  <p:tag name="TABLE_ENDDRAG_ORIGIN_RECT" val="201*210"/>
  <p:tag name="TABLE_ENDDRAG_RECT" val="462*268*201*210"/>
</p:tagLst>
</file>

<file path=ppt/tags/tag9.xml><?xml version="1.0" encoding="utf-8"?>
<p:tagLst xmlns:a="http://schemas.openxmlformats.org/drawingml/2006/main" xmlns:r="http://schemas.openxmlformats.org/officeDocument/2006/relationships" xmlns:p="http://schemas.openxmlformats.org/presentationml/2006/main">
  <p:tag name="KSO_WM_UNIT_TABLE_BEAUTIFY" val="smartTable{9cc11953-320b-429d-8fdc-a3d9a6c8cf28}"/>
  <p:tag name="TABLE_ENDDRAG_ORIGIN_RECT" val="620*205"/>
  <p:tag name="TABLE_ENDDRAG_RECT" val="63*129*620*205"/>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原創">
  <a:themeElements>
    <a:clrScheme name="原創">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原創">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原創">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ln>
          <a:solidFill>
            <a:schemeClr val="tx1"/>
          </a:solidFill>
        </a:ln>
      </a:spPr>
      <a:bodyPr rtlCol="0" anchor="ctr"/>
      <a:lstStyle>
        <a:defPPr algn="ctr">
          <a:defRPr lang="zh-CN" altLang="en-US"/>
        </a:defPPr>
      </a:lstStyle>
      <a:style>
        <a:lnRef idx="2">
          <a:schemeClr val="accent6"/>
        </a:lnRef>
        <a:fillRef idx="1">
          <a:schemeClr val="lt1"/>
        </a:fillRef>
        <a:effectRef idx="0">
          <a:schemeClr val="accent6"/>
        </a:effectRef>
        <a:fontRef idx="minor">
          <a:schemeClr val="dk1"/>
        </a:fontRef>
      </a:style>
    </a:spDef>
    <a:lnDef>
      <a:spPr>
        <a:ln w="12700">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1</TotalTime>
  <Words>8712</Words>
  <Application>Microsoft Office PowerPoint</Application>
  <PresentationFormat>全屏显示(4:3)</PresentationFormat>
  <Paragraphs>1403</Paragraphs>
  <Slides>89</Slides>
  <Notes>11</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89</vt:i4>
      </vt:variant>
    </vt:vector>
  </HeadingPairs>
  <TitlesOfParts>
    <vt:vector size="105" baseType="lpstr">
      <vt:lpstr>Arial Unicode MS</vt:lpstr>
      <vt:lpstr>华文新魏</vt:lpstr>
      <vt:lpstr>楷体_GB2312</vt:lpstr>
      <vt:lpstr>宋体</vt:lpstr>
      <vt:lpstr>Arial</vt:lpstr>
      <vt:lpstr>Bookman Old Style</vt:lpstr>
      <vt:lpstr>Cambria Math</vt:lpstr>
      <vt:lpstr>Gill Sans MT</vt:lpstr>
      <vt:lpstr>Microsoft Sans Serif</vt:lpstr>
      <vt:lpstr>Symbol</vt:lpstr>
      <vt:lpstr>Times New Roman</vt:lpstr>
      <vt:lpstr>Wingdings</vt:lpstr>
      <vt:lpstr>Wingdings 2</vt:lpstr>
      <vt:lpstr>Wingdings 3</vt:lpstr>
      <vt:lpstr>原創</vt:lpstr>
      <vt:lpstr>Microsoft Excel 97-2003 Worksheet</vt:lpstr>
      <vt:lpstr>Chapter 4 语法分析-自上而下分析</vt:lpstr>
      <vt:lpstr>Outlines</vt:lpstr>
      <vt:lpstr>Parser function</vt:lpstr>
      <vt:lpstr>Parser</vt:lpstr>
      <vt:lpstr>Example</vt:lpstr>
      <vt:lpstr>Example</vt:lpstr>
      <vt:lpstr>Backtracking</vt:lpstr>
      <vt:lpstr>Backtracking</vt:lpstr>
      <vt:lpstr>Top-down parsing, problems</vt:lpstr>
      <vt:lpstr>LL(1)</vt:lpstr>
      <vt:lpstr>LL(1)</vt:lpstr>
      <vt:lpstr>LL(1)</vt:lpstr>
      <vt:lpstr>LL(1)</vt:lpstr>
      <vt:lpstr>LL(1)</vt:lpstr>
      <vt:lpstr>LL(1) conditions</vt:lpstr>
      <vt:lpstr>Elimination of left recursion</vt:lpstr>
      <vt:lpstr>Elimination of left recursion</vt:lpstr>
      <vt:lpstr>Elimination of left recursion</vt:lpstr>
      <vt:lpstr>Elimination of left recursion</vt:lpstr>
      <vt:lpstr>Elimination of left recursion</vt:lpstr>
      <vt:lpstr>Elimination of left recursion</vt:lpstr>
      <vt:lpstr>Elimination of left recursion</vt:lpstr>
      <vt:lpstr>Example</vt:lpstr>
      <vt:lpstr>Example</vt:lpstr>
      <vt:lpstr>Example</vt:lpstr>
      <vt:lpstr>Left Factoring</vt:lpstr>
      <vt:lpstr>Left Factoring</vt:lpstr>
      <vt:lpstr>Left Factoring</vt:lpstr>
      <vt:lpstr>Example</vt:lpstr>
      <vt:lpstr>LL(1) conditions</vt:lpstr>
      <vt:lpstr>LL(1)</vt:lpstr>
      <vt:lpstr>Recursive Descent Parser</vt:lpstr>
      <vt:lpstr>Recursive Descent Parser</vt:lpstr>
      <vt:lpstr>Recursive Descent Parser</vt:lpstr>
      <vt:lpstr>Recursive Descent Parser</vt:lpstr>
      <vt:lpstr>Recursive Descent Parser</vt:lpstr>
      <vt:lpstr>Recursive Descent Parser</vt:lpstr>
      <vt:lpstr>Predictive Parsers</vt:lpstr>
      <vt:lpstr>Predictive Parsers</vt:lpstr>
      <vt:lpstr>Predictive Parsers</vt:lpstr>
      <vt:lpstr>Predictive Parsers</vt:lpstr>
      <vt:lpstr>Predictive Parsers</vt:lpstr>
      <vt:lpstr>Predictive Parsers</vt:lpstr>
      <vt:lpstr>Predictive Parsers</vt:lpstr>
      <vt:lpstr>LL(1)</vt:lpstr>
      <vt:lpstr>LL(1)</vt:lpstr>
      <vt:lpstr>Proof</vt:lpstr>
      <vt:lpstr>Proof</vt:lpstr>
      <vt:lpstr>Proof</vt:lpstr>
      <vt:lpstr>Predict table</vt:lpstr>
      <vt:lpstr>FIRST &amp; FOLLOW</vt:lpstr>
      <vt:lpstr>FIRST &amp; FOLLOW</vt:lpstr>
      <vt:lpstr>FIRST &amp; FOLLOW</vt:lpstr>
      <vt:lpstr>Follow</vt:lpstr>
      <vt:lpstr>Predict table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Error handling</vt:lpstr>
      <vt:lpstr>Error handling</vt:lpstr>
      <vt:lpstr>Error handling</vt:lpstr>
      <vt:lpstr>Error handling</vt:lpstr>
      <vt:lpstr>练习</vt:lpstr>
      <vt:lpstr>练习</vt:lpstr>
      <vt:lpstr>练习</vt:lpstr>
      <vt:lpstr>练习</vt:lpstr>
      <vt:lpstr>Exercise</vt:lpstr>
      <vt:lpstr>Exercise</vt:lpstr>
      <vt:lpstr>Exercise</vt:lpstr>
      <vt:lpstr>Exercise</vt:lpstr>
      <vt:lpstr>Exercise</vt:lpstr>
      <vt:lpstr>Exercise</vt:lpstr>
      <vt:lpstr>Exercise</vt:lpstr>
      <vt:lpstr>练习</vt:lpstr>
      <vt:lpstr>练习</vt:lpstr>
      <vt:lpstr>练习</vt:lpstr>
      <vt:lpstr>练习</vt:lpstr>
      <vt:lpstr>Exercises</vt:lpstr>
      <vt:lpstr>第2题</vt:lpstr>
      <vt:lpstr>第2题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Yeh-Ching Chung</dc:creator>
  <cp:lastModifiedBy>hibernake yang</cp:lastModifiedBy>
  <cp:revision>1108</cp:revision>
  <dcterms:created xsi:type="dcterms:W3CDTF">2022-03-24T15:04:00Z</dcterms:created>
  <dcterms:modified xsi:type="dcterms:W3CDTF">2024-04-05T16:30:37Z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754E551016CE43DC89EDF198A6686D57</vt:lpwstr>
  </property>
  <property fmtid="{D5CDD505-2E9C-101B-9397-08002B2CF9AE}" pid="3" name="KSOProductBuildVer">
    <vt:lpwstr>2052-11.1.0.11372</vt:lpwstr>
  </property>
</Properties>
</file>