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8"/>
  </p:handoutMasterIdLst>
  <p:sldIdLst>
    <p:sldId id="1894" r:id="rId3"/>
    <p:sldId id="1895" r:id="rId4"/>
    <p:sldId id="1897" r:id="rId5"/>
    <p:sldId id="1896" r:id="rId6"/>
    <p:sldId id="1898" r:id="rId8"/>
    <p:sldId id="1899" r:id="rId9"/>
    <p:sldId id="1902" r:id="rId10"/>
    <p:sldId id="1901" r:id="rId11"/>
    <p:sldId id="1903" r:id="rId12"/>
    <p:sldId id="1907" r:id="rId13"/>
    <p:sldId id="1904" r:id="rId14"/>
    <p:sldId id="1905" r:id="rId15"/>
    <p:sldId id="1906" r:id="rId16"/>
    <p:sldId id="1900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0000FF"/>
    <a:srgbClr val="FF00FF"/>
    <a:srgbClr val="9AF707"/>
    <a:srgbClr val="A8FE9C"/>
    <a:srgbClr val="C4FFF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" y="-342"/>
      </p:cViewPr>
      <p:guideLst>
        <p:guide orient="horz" pos="2094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123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4" name="Oval 9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" name="Oval 10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" name="Oval 1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" name="Oval 12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Oval 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9" name="Oval 1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Oval 15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Oval 16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Oval 17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3" name="Oval 18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4" name="Oval 19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Oval 20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6" name="Oval 2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7" name="Oval 22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Oval 2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Oval 2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Oval 25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Oval 26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Oval 27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Oval 28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Oval 29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Oval 30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6" name="Oval 3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7" name="Oval 32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8" name="Oval 3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9" name="Oval 3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0" name="Oval 35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1" name="Oval 36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2" name="Oval 37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Oval 38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Oval 39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55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230" y="466725"/>
            <a:ext cx="8515985" cy="2133600"/>
          </a:xfrm>
        </p:spPr>
        <p:txBody>
          <a:bodyPr anchor="t" anchorCtr="0"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7310"/>
            <a:ext cx="8229600" cy="440182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800" cy="1295400"/>
          </a:xfrm>
        </p:spPr>
        <p:txBody>
          <a:bodyPr vert="horz"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 anchorCtr="0"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860" y="5367655"/>
            <a:ext cx="5478145" cy="80454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327150"/>
            <a:ext cx="8229600" cy="441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29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0" name="Oval 9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Oval 10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Oval 1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Oval 12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Oval 13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Oval 14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Oval 15"/>
            <p:cNvSpPr/>
            <p:nvPr/>
          </p:nvSpPr>
          <p:spPr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Oval 16"/>
            <p:cNvSpPr/>
            <p:nvPr/>
          </p:nvSpPr>
          <p:spPr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Oval 17"/>
            <p:cNvSpPr/>
            <p:nvPr/>
          </p:nvSpPr>
          <p:spPr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9" name="Oval 18"/>
            <p:cNvSpPr/>
            <p:nvPr/>
          </p:nvSpPr>
          <p:spPr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Oval 19"/>
            <p:cNvSpPr/>
            <p:nvPr/>
          </p:nvSpPr>
          <p:spPr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" name="Oval 20"/>
            <p:cNvSpPr/>
            <p:nvPr/>
          </p:nvSpPr>
          <p:spPr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2" name="Oval 2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3" name="Oval 22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" name="Oval 23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" name="Oval 24"/>
            <p:cNvSpPr/>
            <p:nvPr/>
          </p:nvSpPr>
          <p:spPr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6" name="Oval 25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7" name="Oval 26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" name="Oval 27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9" name="Oval 28"/>
            <p:cNvSpPr/>
            <p:nvPr/>
          </p:nvSpPr>
          <p:spPr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0" name="Oval 29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1" name="Oval 30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2" name="Oval 3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3" name="Oval 32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" name="Oval 33"/>
            <p:cNvSpPr/>
            <p:nvPr/>
          </p:nvSpPr>
          <p:spPr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" name="Oval 34"/>
            <p:cNvSpPr/>
            <p:nvPr/>
          </p:nvSpPr>
          <p:spPr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6" name="Oval 35"/>
            <p:cNvSpPr/>
            <p:nvPr/>
          </p:nvSpPr>
          <p:spPr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7" name="Oval 36"/>
            <p:cNvSpPr/>
            <p:nvPr/>
          </p:nvSpPr>
          <p:spPr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8" name="Oval 37"/>
            <p:cNvSpPr/>
            <p:nvPr/>
          </p:nvSpPr>
          <p:spPr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9" name="Oval 38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0" name="Oval 39"/>
            <p:cNvSpPr/>
            <p:nvPr/>
          </p:nvSpPr>
          <p:spPr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00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35560" y="188595"/>
          <a:ext cx="8809990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432550" imgH="3422650" progId="Paint.Picture">
                  <p:embed/>
                </p:oleObj>
              </mc:Choice>
              <mc:Fallback>
                <p:oleObj name="" r:id="rId2" imgW="6432550" imgH="3422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" y="188595"/>
                        <a:ext cx="8809990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51460" y="2420620"/>
          <a:ext cx="8629015" cy="345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13600" imgH="2921000" progId="Paint.Picture">
                  <p:embed/>
                </p:oleObj>
              </mc:Choice>
              <mc:Fallback>
                <p:oleObj name="" r:id="rId1" imgW="7213600" imgH="2921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" y="2420620"/>
                        <a:ext cx="8629015" cy="345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07950" y="476885"/>
          <a:ext cx="8646160" cy="55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877050" imgH="4514850" progId="Paint.Picture">
                  <p:embed/>
                </p:oleObj>
              </mc:Choice>
              <mc:Fallback>
                <p:oleObj name="" r:id="rId1" imgW="6877050" imgH="45148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476885"/>
                        <a:ext cx="8646160" cy="552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35560" y="116840"/>
          <a:ext cx="9060180" cy="572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85150" imgH="4794250" progId="Paint.Picture">
                  <p:embed/>
                </p:oleObj>
              </mc:Choice>
              <mc:Fallback>
                <p:oleObj name="" r:id="rId1" imgW="8185150" imgH="4794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" y="116840"/>
                        <a:ext cx="9060180" cy="572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79705" y="116840"/>
          <a:ext cx="8893810" cy="318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02600" imgH="2927350" progId="Paint.Picture">
                  <p:embed/>
                </p:oleObj>
              </mc:Choice>
              <mc:Fallback>
                <p:oleObj name="" r:id="rId1" imgW="8102600" imgH="2927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116840"/>
                        <a:ext cx="8893810" cy="318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52095" y="476885"/>
          <a:ext cx="8608060" cy="551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829300" imgH="3613150" progId="Paint.Picture">
                  <p:embed/>
                </p:oleObj>
              </mc:Choice>
              <mc:Fallback>
                <p:oleObj name="" r:id="rId1" imgW="5829300" imgH="36131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95" y="476885"/>
                        <a:ext cx="8608060" cy="551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79705" y="332740"/>
          <a:ext cx="884682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13700" imgH="3943350" progId="Paint.Picture">
                  <p:embed/>
                </p:oleObj>
              </mc:Choice>
              <mc:Fallback>
                <p:oleObj name="" r:id="rId1" imgW="8013700" imgH="3943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332740"/>
                        <a:ext cx="8846820" cy="490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79705" y="332740"/>
          <a:ext cx="8830310" cy="486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108950" imgH="4025900" progId="Paint.Picture">
                  <p:embed/>
                </p:oleObj>
              </mc:Choice>
              <mc:Fallback>
                <p:oleObj name="" r:id="rId1" imgW="8108950" imgH="4025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332740"/>
                        <a:ext cx="8830310" cy="486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51460" y="476885"/>
          <a:ext cx="8761095" cy="174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153400" imgH="1479550" progId="Paint.Picture">
                  <p:embed/>
                </p:oleObj>
              </mc:Choice>
              <mc:Fallback>
                <p:oleObj name="" r:id="rId1" imgW="8153400" imgH="1479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" y="476885"/>
                        <a:ext cx="8761095" cy="174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07315" y="188595"/>
          <a:ext cx="88265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077200" imgH="3702050" progId="Paint.Picture">
                  <p:embed/>
                </p:oleObj>
              </mc:Choice>
              <mc:Fallback>
                <p:oleObj name="" r:id="rId1" imgW="8077200" imgH="3702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315" y="188595"/>
                        <a:ext cx="88265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394,&quot;width&quot;:10138}"/>
</p:tagLst>
</file>

<file path=ppt/tags/tag2.xml><?xml version="1.0" encoding="utf-8"?>
<p:tagLst xmlns:p="http://schemas.openxmlformats.org/presentationml/2006/main">
  <p:tag name="COMMONDATA" val="eyJoZGlkIjoiZTA1OGViMDJjMGQzMThmMGQ1YTI1NDM3MGFlZjFjZWYifQ=="/>
  <p:tag name="KSO_WPP_MARK_KEY" val="4c8c7d31-d5c8-49c9-9660-68dfb13a6327"/>
</p:tagLst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chemeClr val="accent1">
            <a:lumMod val="60000"/>
            <a:lumOff val="40000"/>
          </a:schemeClr>
        </a:solidFill>
      </a:spPr>
      <a:bodyPr wrap="square" lIns="36195" tIns="0" rIns="0" bIns="0" rtlCol="0" anchor="t" anchorCtr="1">
        <a:spAutoFit/>
      </a:bodyPr>
      <a:lstStyle>
        <a:defPPr marL="693420" lvl="2" indent="0" algn="l" eaLnBrk="1" hangingPunct="1">
          <a:buNone/>
          <a:defRPr lang="zh-CN" altLang="en-US" sz="3200">
            <a:solidFill>
              <a:srgbClr val="FF00FF"/>
            </a:solidFill>
            <a:latin typeface="黑体" panose="02010609060101010101" pitchFamily="49" charset="-122"/>
            <a:ea typeface="黑体" panose="02010609060101010101" pitchFamily="49" charset="-122"/>
            <a:cs typeface="黑体" panose="02010609060101010101" pitchFamily="49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14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Times New Roman</vt:lpstr>
      <vt:lpstr>Wingdings</vt:lpstr>
      <vt:lpstr>华文行楷</vt:lpstr>
      <vt:lpstr>方正粗黑宋简体</vt:lpstr>
      <vt:lpstr>Webdings</vt:lpstr>
      <vt:lpstr>微软雅黑</vt:lpstr>
      <vt:lpstr>Arial Unicode MS</vt:lpstr>
      <vt:lpstr>Tahoma</vt:lpstr>
      <vt:lpstr>楷体</vt:lpstr>
      <vt:lpstr>Calibri</vt:lpstr>
      <vt:lpstr>1_Network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杨旭东</dc:creator>
  <cp:lastModifiedBy>李艳军（杨林妈妈）</cp:lastModifiedBy>
  <cp:revision>251</cp:revision>
  <dcterms:created xsi:type="dcterms:W3CDTF">2008-05-19T20:45:00Z</dcterms:created>
  <dcterms:modified xsi:type="dcterms:W3CDTF">2022-10-24T01:31:10Z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3A524A641C9B45EB8C64785FDA0ABF47</vt:lpwstr>
  </property>
</Properties>
</file>