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" y="9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9AFA-4B05-4F6C-BADA-9E502DE3B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0A001-7A48-43F6-A731-D64F2694D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1BB16-6750-4AFE-9354-99EA9B45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0D2D-94CB-4374-9B4C-7BD549666F3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7CFBE-16C7-4A16-86E2-EB39101D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4DCA9-C725-4E77-A1F2-96C65EBF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FBB-D041-4C83-91B8-01727892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8BEA-822A-4DCA-8BDE-8A970940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28C67-0E17-4EC4-AEDE-83B22269E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1C206-7CE8-4434-A986-3340EF74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0D2D-94CB-4374-9B4C-7BD549666F3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83F65-FBD5-4B2F-99D8-A82C0732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77158-27B9-49E5-AF79-684B11CB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FBB-D041-4C83-91B8-01727892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9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B4B142-1EF9-4CF2-9901-89CB0E862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70AEB-55C9-4481-9140-CDDA4FBFF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6BAFE-C93E-490B-ACA9-FCA709BA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0D2D-94CB-4374-9B4C-7BD549666F3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3D251-C146-4A49-B4CB-B8C31C93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84064-7CBE-47FD-84F4-E01EE97C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FBB-D041-4C83-91B8-01727892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0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F116-0689-40AF-844D-9CBE57B5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6DE68-8C05-4555-8450-51D7F9F24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D84A3-5348-4CC5-BF40-E546CA43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0D2D-94CB-4374-9B4C-7BD549666F3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E6FF6-347D-478F-81B2-2BD53721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4BE74-EE0A-4AAF-B3B0-81C84970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FBB-D041-4C83-91B8-01727892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DBD61-0C63-4B19-A5D1-B35D71088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5E0C2-7329-467B-8E97-2006D1957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618D9-9740-4670-AB11-C58EF541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0D2D-94CB-4374-9B4C-7BD549666F3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BD74F-CFB6-4F4C-BA47-B1B747BB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366B3-C10D-4B6F-9C5E-4DC1AF28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FBB-D041-4C83-91B8-01727892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5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4EFD-D90F-40F7-8B8C-254793BA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369C5-ED1F-4F87-947E-1FDAC4961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17DA5-0C9A-49E0-8B51-24DEE8B1F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404E1-7DF8-495B-8DAD-54124B986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0D2D-94CB-4374-9B4C-7BD549666F3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346C4-D2B5-4791-B407-6B6F6AA2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7AABF-B034-41B6-9229-36E2D66F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FBB-D041-4C83-91B8-01727892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F562B-31F9-4F57-9972-EB2826A34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FA458-1B71-41F1-B2CC-32D9B5C04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A6F8F-A7C6-4D9F-9A22-48DF18C8A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7810C-8A42-4955-989F-E1BD6276C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3A0E7-4AEB-4315-9308-B889BB761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2DC493-D099-487A-A81C-0A6DC467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0D2D-94CB-4374-9B4C-7BD549666F3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A5850-40C0-4F88-BC16-EF24262E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773D5-C8BD-47B3-ABE1-77CF9EC9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FBB-D041-4C83-91B8-01727892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5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D32D-AD47-441D-955D-87BC60D2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A43FB6-54C4-4DE3-8C0D-3EFCAF1C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0D2D-94CB-4374-9B4C-7BD549666F3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91892-E88C-49F2-A056-794389ED1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9C703-2D09-4B58-A3C7-4E176AE2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FBB-D041-4C83-91B8-01727892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0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382C4-0AD1-4950-91EE-739FEDDF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0D2D-94CB-4374-9B4C-7BD549666F3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FF287-0692-4D82-945A-1957E614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E5DD2-985E-4AAE-92C5-05373291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FBB-D041-4C83-91B8-01727892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0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CBA4-B916-410A-9E96-FF941F0B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D968F-F829-47BD-9FC0-E3510545B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74C23-A684-4C14-A592-A84C9349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DF630-D537-4793-85AA-20023793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0D2D-94CB-4374-9B4C-7BD549666F3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85CF7-A9E2-413D-8F3D-C80214AB6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A1B3D-897F-4FE4-A829-EDD26AF9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FBB-D041-4C83-91B8-01727892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5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6F97-1BD7-4694-B34B-8A9ACF636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15C6B9-C414-4D67-8292-3C26C88C4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A6A14-CE51-414E-B6E5-97EFEA461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4C18C-62CE-47EF-B4B8-B3CE7F149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0D2D-94CB-4374-9B4C-7BD549666F3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BE256-1641-427C-8C34-7DA76F99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6572C-D596-43FD-AA42-4756DE8A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FBB-D041-4C83-91B8-01727892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3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59FBC-F8C8-4861-818D-0D32B00E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FFEAA-4537-4F4B-A48C-092F16ABD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A5715-2CEF-4261-8D12-9EE64D703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40D2D-94CB-4374-9B4C-7BD549666F3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CDE62-039F-4BC0-84C4-D49C784E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A0292-BB00-4407-9673-38A50AC67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DFFBB-D041-4C83-91B8-01727892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7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011771-8AFB-4060-83ED-7F3F3E8A0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550B-39C7-4B80-87E6-2684599BC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D5B42-84D3-49A8-9DB2-F9E8DB88C1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D255FE-AEA7-40B0-80F8-A1F2E6443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EF67A2-D087-4616-8D3F-6BA931E9D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5" y="112777"/>
            <a:ext cx="8853133" cy="623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1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F4E434-5382-40A3-952A-89C1E58B3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218" y="463905"/>
            <a:ext cx="8446208" cy="594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0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2A9E78-69F4-4A7B-B8DF-8F210B436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82" y="693864"/>
            <a:ext cx="7946474" cy="554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1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Dori Peers</dc:creator>
  <cp:lastModifiedBy>Dori Peers</cp:lastModifiedBy>
  <cp:revision>2</cp:revision>
  <dcterms:created xsi:type="dcterms:W3CDTF">2018-08-08T19:33:20Z</dcterms:created>
  <dcterms:modified xsi:type="dcterms:W3CDTF">2018-08-08T19:43:49Z</dcterms:modified>
</cp:coreProperties>
</file>