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77B3-B24C-7B46-8B07-CC8675937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4507-4823-B34F-BC8F-F4E32DA85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D68A-8BAA-0742-9BDF-084162CD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7D5F6-821B-BA4C-B45B-0748D233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8547-3618-4D4E-A305-9B4EB70A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4442-5709-2A45-AFE6-65E4E171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38FF5-4714-8940-A7A6-6DE4D2AE6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4381-911E-204F-A47A-DF84E607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BAFD-602F-214F-890F-090E4B44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81A6-AC8E-EE4C-8F0A-FDCF99A6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3E248-90F8-ED49-A4D5-8D48B41E1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E453D-11D4-9C45-9A0A-5E3CF986E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970C-1D3F-CB4E-9573-377740FC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D393-BC1F-9740-B034-9690118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CCBA-C255-7143-A2C5-E513C812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AB39-41C1-D44F-9871-533EE20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7C86-B4A0-064B-A3F9-05DA7B43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0B16-41C5-4D4D-84A0-B19D06DE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CC75-41E8-4E4F-82DE-15A90E1B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9B90-784D-BD4F-92A8-E451B96C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A09D-1E77-7D4A-86B9-254865FA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1FF68-1BFD-0E43-AEFD-68655556B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2229-0A59-B740-8ABA-267ED52E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E31AF-9DC7-CF4F-935D-D210D4A0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968C-06F9-2F44-B970-EADFF2C1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D008-6930-C247-BCFB-6914B976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EA9E-5F40-5248-BD92-EFC5B472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8329B-5BF1-5845-9511-93F445E3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4C1F-33CF-B242-BD49-3834FEDE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B6D5C-C4F9-9D49-B260-CFED3D51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6738D-82E7-4745-8D6C-F5C82FB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C646-7C64-174F-BD13-6FF3E06D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7C91-FDB3-0941-AEDC-BF1E2DA8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B9089-1B2C-0E4C-B56E-F5A049EF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13651-382F-314A-BDF6-D9D96C719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7788-D08A-D34E-AB41-7DC3274AC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3DDC4-4A34-BE4D-BD12-81C70509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FE4AE-4C8D-6340-9CFB-05BF9F01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6161D-2F1D-D447-86DB-F7772819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D724-1E0E-414D-8639-3AB1A9FA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AE1D5-1754-3146-9D80-CACC04CB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FE3BE-A5AB-DF4B-ADC0-140F7F56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EBFA-BA71-7F4D-9F1B-50B61C0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DC093-6293-6349-87FA-54F29FE1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4A24D-A7B3-3D4B-A83A-E5AA27EA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07B2-53FC-AA45-A447-1B25074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9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2DDA-E769-4644-A684-D497F856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15E-CD71-384B-A241-61037EAB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68850-2587-7A44-B4DD-AB3C13B65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A027-2DE4-D44A-B8B8-40D1DD62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33D01-C582-E14E-AA49-702E1BC9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8175-C3F0-A548-BAA5-D32C2639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3069-9DB0-F641-92DB-4273BE51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FFC7E-DCD3-0B4D-AE7D-EC34AE68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7947-F8EB-4E43-958B-0F5B52D1D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D236-1296-D34D-9D29-FB4226F9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C4706-C386-E440-93CB-B323EE5E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5952B-E502-CF4E-8BDB-2FD5D39F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3D84A-F807-CF46-86B8-5C7A815D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88B9-FE59-2249-A8EA-25768C6A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3841-2877-3044-BBB2-1503CEB4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0ED6C-D44D-CB47-B09E-F54D7BA463CE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7698-334D-D848-A4EE-13F908A95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B91D-179E-C64A-91D8-F4E7EE2E1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EBB9-2DFA-464C-9CAA-2D6A5596A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serinstitute.org/studies/economic-freedom" TargetMode="External"/><Relationship Id="rId2" Type="http://schemas.openxmlformats.org/officeDocument/2006/relationships/hyperlink" Target="https://datahelpdesk.worldbank.org/knowledgebase/topics/125589-developer-inform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C08A-3C2E-634D-B07D-53EAE47EC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04950" y="1131570"/>
            <a:ext cx="9144000" cy="3257550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Final Project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Analytics Programming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8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7C7F1A-BED0-CA4F-9A06-DF5FB93B3C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" r="43221" b="1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90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60C57D-6B7A-F840-9C63-1FB565B24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114300"/>
            <a:ext cx="10598150" cy="6557963"/>
          </a:xfrm>
        </p:spPr>
      </p:pic>
    </p:spTree>
    <p:extLst>
      <p:ext uri="{BB962C8B-B14F-4D97-AF65-F5344CB8AC3E}">
        <p14:creationId xmlns:p14="http://schemas.microsoft.com/office/powerpoint/2010/main" val="356675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548C2-407D-6642-AA0A-1473091B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771525"/>
            <a:ext cx="10160000" cy="5395119"/>
          </a:xfrm>
        </p:spPr>
      </p:pic>
    </p:spTree>
    <p:extLst>
      <p:ext uri="{BB962C8B-B14F-4D97-AF65-F5344CB8AC3E}">
        <p14:creationId xmlns:p14="http://schemas.microsoft.com/office/powerpoint/2010/main" val="380544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BD436DE4-90D3-4844-897C-130642C8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642938"/>
            <a:ext cx="9729788" cy="5534025"/>
          </a:xfrm>
        </p:spPr>
      </p:pic>
    </p:spTree>
    <p:extLst>
      <p:ext uri="{BB962C8B-B14F-4D97-AF65-F5344CB8AC3E}">
        <p14:creationId xmlns:p14="http://schemas.microsoft.com/office/powerpoint/2010/main" val="424821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12C4E24-3F29-E04F-9A32-0D4C64A97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385763"/>
            <a:ext cx="7909032" cy="5791200"/>
          </a:xfrm>
        </p:spPr>
      </p:pic>
    </p:spTree>
    <p:extLst>
      <p:ext uri="{BB962C8B-B14F-4D97-AF65-F5344CB8AC3E}">
        <p14:creationId xmlns:p14="http://schemas.microsoft.com/office/powerpoint/2010/main" val="56679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475482-FA8F-A945-B4C5-49F3B517D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385763"/>
            <a:ext cx="11444287" cy="5372100"/>
          </a:xfrm>
        </p:spPr>
      </p:pic>
    </p:spTree>
    <p:extLst>
      <p:ext uri="{BB962C8B-B14F-4D97-AF65-F5344CB8AC3E}">
        <p14:creationId xmlns:p14="http://schemas.microsoft.com/office/powerpoint/2010/main" val="198238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D0A7E1-3E64-7342-8C95-FCA4AE332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4604"/>
          <a:stretch/>
        </p:blipFill>
        <p:spPr>
          <a:xfrm>
            <a:off x="328486" y="319441"/>
            <a:ext cx="11530584" cy="59325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533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3ACD045-7CF1-A24A-9BAB-880C904E0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088" y="771525"/>
            <a:ext cx="7853309" cy="5405438"/>
          </a:xfrm>
        </p:spPr>
      </p:pic>
    </p:spTree>
    <p:extLst>
      <p:ext uri="{BB962C8B-B14F-4D97-AF65-F5344CB8AC3E}">
        <p14:creationId xmlns:p14="http://schemas.microsoft.com/office/powerpoint/2010/main" val="157008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A85E-6AEF-5547-A4C0-422591F9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328C-3181-BE47-A68C-43F043BA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income difference in the world is positively related to the economic freedom index.</a:t>
            </a:r>
          </a:p>
          <a:p>
            <a:r>
              <a:rPr lang="en-US" dirty="0"/>
              <a:t>The relationship with economic freedom is stronger when the countries are high and upper middle income.</a:t>
            </a:r>
          </a:p>
          <a:p>
            <a:r>
              <a:rPr lang="en-US" dirty="0"/>
              <a:t>This might offer some thoughts to economic polices.</a:t>
            </a:r>
          </a:p>
        </p:txBody>
      </p:sp>
    </p:spTree>
    <p:extLst>
      <p:ext uri="{BB962C8B-B14F-4D97-AF65-F5344CB8AC3E}">
        <p14:creationId xmlns:p14="http://schemas.microsoft.com/office/powerpoint/2010/main" val="22345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AD9B-2E67-3244-A9A3-A23742F9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263"/>
            <a:ext cx="3797807" cy="5219700"/>
          </a:xfrm>
        </p:spPr>
        <p:txBody>
          <a:bodyPr>
            <a:normAutofit/>
          </a:bodyPr>
          <a:lstStyle/>
          <a:p>
            <a:r>
              <a:rPr lang="en-US" sz="2000" dirty="0"/>
              <a:t>I am interested in understanding the income distribution of different countries in the world</a:t>
            </a:r>
            <a:r>
              <a:rPr lang="zh-CN" altLang="en-US" sz="2000" dirty="0"/>
              <a:t> </a:t>
            </a:r>
            <a:r>
              <a:rPr lang="en-US" altLang="zh-CN" sz="2000" dirty="0"/>
              <a:t>, and the relationship with economics freedom</a:t>
            </a:r>
            <a:r>
              <a:rPr lang="en-US" sz="2000" dirty="0"/>
              <a:t>. The data API provided by the world bank from the</a:t>
            </a:r>
            <a:r>
              <a:rPr lang="zh-CN" altLang="en-US" sz="2000" dirty="0"/>
              <a:t> </a:t>
            </a:r>
            <a:r>
              <a:rPr lang="en-US" sz="2000" dirty="0"/>
              <a:t>link </a:t>
            </a:r>
            <a:r>
              <a:rPr lang="zh-CN" altLang="en-US" sz="2000" dirty="0"/>
              <a:t>：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u="sng" dirty="0">
                <a:hlinkClick r:id="rId2"/>
              </a:rPr>
              <a:t> </a:t>
            </a:r>
            <a:r>
              <a:rPr lang="en-US" sz="2000" u="sng" dirty="0">
                <a:hlinkClick r:id="rId2"/>
              </a:rPr>
              <a:t>https://datahelpdesk.worldbank.org/knowledgebase/topics/125589-developer-information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is other data source I downloaded from </a:t>
            </a:r>
            <a:r>
              <a:rPr lang="en-US" sz="2000" dirty="0">
                <a:hlinkClick r:id="rId3"/>
              </a:rPr>
              <a:t>https://www.fraserinstitute.org/studies/economic-freedom</a:t>
            </a:r>
            <a:r>
              <a:rPr lang="en-US" sz="2000" dirty="0"/>
              <a:t> in CVS format.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7AFE80-B086-1D47-A1E1-18810A6BE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30" b="2"/>
          <a:stretch/>
        </p:blipFill>
        <p:spPr>
          <a:xfrm>
            <a:off x="5120640" y="857249"/>
            <a:ext cx="6233160" cy="53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6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AF12B47-A31C-A24C-949B-DBC48C154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830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2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8B1941-1404-5842-BAF9-573882AF1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621EE4-AA06-514A-B7FE-1CAA979E0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Content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4CC693-5D30-FA40-9DD9-B068CB272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790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9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3C2227-3464-E342-ABF4-1BA777AE8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r="4778" b="3"/>
          <a:stretch/>
        </p:blipFill>
        <p:spPr>
          <a:xfrm>
            <a:off x="1343025" y="742951"/>
            <a:ext cx="10010775" cy="54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6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3B08FD-5ECC-4728-AA84-CD6AC875B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549107E-EC98-4933-8F8F-A1713C39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  <a:ln w="9525">
            <a:noFill/>
          </a:ln>
          <a:effectLst>
            <a:outerShdw blurRad="50800" dist="38100" dir="5400000" algn="t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D3467B-2487-1640-8C05-FEE2AF75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9" r="1" b="1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064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CF3382-15F2-494E-8887-86E216A0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70" r="1617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121</Words>
  <Application>Microsoft Macintosh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Final Project  Analytics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Analytics Programming </dc:title>
  <dc:creator>Yue Liu [student]</dc:creator>
  <cp:lastModifiedBy>Yue Liu [student]</cp:lastModifiedBy>
  <cp:revision>2</cp:revision>
  <dcterms:created xsi:type="dcterms:W3CDTF">2019-12-16T21:53:26Z</dcterms:created>
  <dcterms:modified xsi:type="dcterms:W3CDTF">2019-12-16T22:05:12Z</dcterms:modified>
</cp:coreProperties>
</file>