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7" r:id="rId2"/>
    <p:sldId id="261" r:id="rId3"/>
    <p:sldId id="279" r:id="rId4"/>
    <p:sldId id="260" r:id="rId5"/>
    <p:sldId id="262" r:id="rId6"/>
    <p:sldId id="266" r:id="rId7"/>
    <p:sldId id="263" r:id="rId8"/>
    <p:sldId id="268" r:id="rId9"/>
    <p:sldId id="269" r:id="rId10"/>
    <p:sldId id="273" r:id="rId11"/>
    <p:sldId id="274" r:id="rId12"/>
    <p:sldId id="282" r:id="rId13"/>
    <p:sldId id="283" r:id="rId14"/>
    <p:sldId id="278" r:id="rId15"/>
    <p:sldId id="28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AD77D-902B-4C81-BDB8-56E366E794FF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C4E2C3C-A730-4D0E-9C26-CBD065C040EA}">
      <dgm:prSet/>
      <dgm:spPr/>
      <dgm:t>
        <a:bodyPr/>
        <a:lstStyle/>
        <a:p>
          <a:r>
            <a:rPr lang="en-US"/>
            <a:t>Time</a:t>
          </a:r>
        </a:p>
      </dgm:t>
    </dgm:pt>
    <dgm:pt modelId="{9C47C575-00FA-43DC-A2C2-AB138A582BDC}" type="parTrans" cxnId="{444F94D7-7344-4489-A703-1E0C9012073A}">
      <dgm:prSet/>
      <dgm:spPr/>
      <dgm:t>
        <a:bodyPr/>
        <a:lstStyle/>
        <a:p>
          <a:endParaRPr lang="en-US"/>
        </a:p>
      </dgm:t>
    </dgm:pt>
    <dgm:pt modelId="{1BA4A168-66BE-4B8D-BAC0-9DE5D54BC5DA}" type="sibTrans" cxnId="{444F94D7-7344-4489-A703-1E0C9012073A}">
      <dgm:prSet/>
      <dgm:spPr/>
      <dgm:t>
        <a:bodyPr/>
        <a:lstStyle/>
        <a:p>
          <a:endParaRPr lang="en-US"/>
        </a:p>
      </dgm:t>
    </dgm:pt>
    <dgm:pt modelId="{D0B12A6A-ADC9-4E99-AD1D-EED90A73607A}">
      <dgm:prSet/>
      <dgm:spPr/>
      <dgm:t>
        <a:bodyPr/>
        <a:lstStyle/>
        <a:p>
          <a:r>
            <a:rPr lang="en-US"/>
            <a:t>Ride duration</a:t>
          </a:r>
        </a:p>
      </dgm:t>
    </dgm:pt>
    <dgm:pt modelId="{E85DF9F7-D07A-4819-81BB-5EB0630CBC78}" type="parTrans" cxnId="{B0294A7E-4ADC-4FA3-8CE1-4FF2EC6C8571}">
      <dgm:prSet/>
      <dgm:spPr/>
      <dgm:t>
        <a:bodyPr/>
        <a:lstStyle/>
        <a:p>
          <a:endParaRPr lang="en-US"/>
        </a:p>
      </dgm:t>
    </dgm:pt>
    <dgm:pt modelId="{E94CD2A2-EDE0-4011-9244-1AEEB0CBC01F}" type="sibTrans" cxnId="{B0294A7E-4ADC-4FA3-8CE1-4FF2EC6C8571}">
      <dgm:prSet/>
      <dgm:spPr/>
      <dgm:t>
        <a:bodyPr/>
        <a:lstStyle/>
        <a:p>
          <a:endParaRPr lang="en-US"/>
        </a:p>
      </dgm:t>
    </dgm:pt>
    <dgm:pt modelId="{6E65EAC9-08DD-4FBF-899D-955EF27B0232}">
      <dgm:prSet/>
      <dgm:spPr/>
      <dgm:t>
        <a:bodyPr/>
        <a:lstStyle/>
        <a:p>
          <a:r>
            <a:rPr lang="en-US"/>
            <a:t>Bike type </a:t>
          </a:r>
        </a:p>
      </dgm:t>
    </dgm:pt>
    <dgm:pt modelId="{C0CA0D5B-ACE1-49C3-BA0A-DBE70E3B39CF}" type="parTrans" cxnId="{1E54A988-3F28-4F4B-8CF9-6D1686604B0E}">
      <dgm:prSet/>
      <dgm:spPr/>
      <dgm:t>
        <a:bodyPr/>
        <a:lstStyle/>
        <a:p>
          <a:endParaRPr lang="en-US"/>
        </a:p>
      </dgm:t>
    </dgm:pt>
    <dgm:pt modelId="{13F1E9F1-6A00-4D0C-BD7C-BFE3CCB9774B}" type="sibTrans" cxnId="{1E54A988-3F28-4F4B-8CF9-6D1686604B0E}">
      <dgm:prSet/>
      <dgm:spPr/>
      <dgm:t>
        <a:bodyPr/>
        <a:lstStyle/>
        <a:p>
          <a:endParaRPr lang="en-US"/>
        </a:p>
      </dgm:t>
    </dgm:pt>
    <dgm:pt modelId="{847F6878-FE89-45B9-A37D-56753EAC1DD6}" type="pres">
      <dgm:prSet presAssocID="{78BAD77D-902B-4C81-BDB8-56E366E794FF}" presName="linear" presStyleCnt="0">
        <dgm:presLayoutVars>
          <dgm:dir/>
          <dgm:animLvl val="lvl"/>
          <dgm:resizeHandles val="exact"/>
        </dgm:presLayoutVars>
      </dgm:prSet>
      <dgm:spPr/>
    </dgm:pt>
    <dgm:pt modelId="{6D41CE6F-A4BB-4A49-9723-17E5C64E6258}" type="pres">
      <dgm:prSet presAssocID="{8C4E2C3C-A730-4D0E-9C26-CBD065C040EA}" presName="parentLin" presStyleCnt="0"/>
      <dgm:spPr/>
    </dgm:pt>
    <dgm:pt modelId="{0EAC17F1-1296-4DD3-A057-2E3CD908E705}" type="pres">
      <dgm:prSet presAssocID="{8C4E2C3C-A730-4D0E-9C26-CBD065C040EA}" presName="parentLeftMargin" presStyleLbl="node1" presStyleIdx="0" presStyleCnt="3"/>
      <dgm:spPr/>
    </dgm:pt>
    <dgm:pt modelId="{C9172F7C-AC29-493C-8D9F-8500E8524EE7}" type="pres">
      <dgm:prSet presAssocID="{8C4E2C3C-A730-4D0E-9C26-CBD065C040E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7AAFA11-A9DF-4A66-9386-13DEB037AF41}" type="pres">
      <dgm:prSet presAssocID="{8C4E2C3C-A730-4D0E-9C26-CBD065C040EA}" presName="negativeSpace" presStyleCnt="0"/>
      <dgm:spPr/>
    </dgm:pt>
    <dgm:pt modelId="{D0241A97-EBA4-4A55-AA81-96489237FC0A}" type="pres">
      <dgm:prSet presAssocID="{8C4E2C3C-A730-4D0E-9C26-CBD065C040EA}" presName="childText" presStyleLbl="conFgAcc1" presStyleIdx="0" presStyleCnt="3">
        <dgm:presLayoutVars>
          <dgm:bulletEnabled val="1"/>
        </dgm:presLayoutVars>
      </dgm:prSet>
      <dgm:spPr/>
    </dgm:pt>
    <dgm:pt modelId="{7485C5F4-F619-405F-B53A-958A48121703}" type="pres">
      <dgm:prSet presAssocID="{1BA4A168-66BE-4B8D-BAC0-9DE5D54BC5DA}" presName="spaceBetweenRectangles" presStyleCnt="0"/>
      <dgm:spPr/>
    </dgm:pt>
    <dgm:pt modelId="{DDB8C22F-4E05-4116-9AE4-975A885C4C77}" type="pres">
      <dgm:prSet presAssocID="{D0B12A6A-ADC9-4E99-AD1D-EED90A73607A}" presName="parentLin" presStyleCnt="0"/>
      <dgm:spPr/>
    </dgm:pt>
    <dgm:pt modelId="{6624D252-88E9-4E46-AFCE-B67526536403}" type="pres">
      <dgm:prSet presAssocID="{D0B12A6A-ADC9-4E99-AD1D-EED90A73607A}" presName="parentLeftMargin" presStyleLbl="node1" presStyleIdx="0" presStyleCnt="3"/>
      <dgm:spPr/>
    </dgm:pt>
    <dgm:pt modelId="{F6EABDDE-E05E-402C-B5F2-3A4BB9E2228E}" type="pres">
      <dgm:prSet presAssocID="{D0B12A6A-ADC9-4E99-AD1D-EED90A7360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B655130-1356-4035-855E-010AF2629DBF}" type="pres">
      <dgm:prSet presAssocID="{D0B12A6A-ADC9-4E99-AD1D-EED90A73607A}" presName="negativeSpace" presStyleCnt="0"/>
      <dgm:spPr/>
    </dgm:pt>
    <dgm:pt modelId="{B0B5BD2F-6A5C-4FFD-8F8A-C9014C25B7E0}" type="pres">
      <dgm:prSet presAssocID="{D0B12A6A-ADC9-4E99-AD1D-EED90A73607A}" presName="childText" presStyleLbl="conFgAcc1" presStyleIdx="1" presStyleCnt="3">
        <dgm:presLayoutVars>
          <dgm:bulletEnabled val="1"/>
        </dgm:presLayoutVars>
      </dgm:prSet>
      <dgm:spPr/>
    </dgm:pt>
    <dgm:pt modelId="{D1F3FE41-F88B-4290-A69E-424D2492C250}" type="pres">
      <dgm:prSet presAssocID="{E94CD2A2-EDE0-4011-9244-1AEEB0CBC01F}" presName="spaceBetweenRectangles" presStyleCnt="0"/>
      <dgm:spPr/>
    </dgm:pt>
    <dgm:pt modelId="{E436E8AF-3DF2-4026-94C3-08E07A37A7C3}" type="pres">
      <dgm:prSet presAssocID="{6E65EAC9-08DD-4FBF-899D-955EF27B0232}" presName="parentLin" presStyleCnt="0"/>
      <dgm:spPr/>
    </dgm:pt>
    <dgm:pt modelId="{57958DEB-1027-40FE-90AF-DBE317660C69}" type="pres">
      <dgm:prSet presAssocID="{6E65EAC9-08DD-4FBF-899D-955EF27B0232}" presName="parentLeftMargin" presStyleLbl="node1" presStyleIdx="1" presStyleCnt="3"/>
      <dgm:spPr/>
    </dgm:pt>
    <dgm:pt modelId="{710B770B-3BB8-42E3-8F04-E2124CCD0736}" type="pres">
      <dgm:prSet presAssocID="{6E65EAC9-08DD-4FBF-899D-955EF27B023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1C1A583-E21D-444B-BD5C-3F358360732A}" type="pres">
      <dgm:prSet presAssocID="{6E65EAC9-08DD-4FBF-899D-955EF27B0232}" presName="negativeSpace" presStyleCnt="0"/>
      <dgm:spPr/>
    </dgm:pt>
    <dgm:pt modelId="{1BC07690-1BBA-48A6-9F1F-2066A450728E}" type="pres">
      <dgm:prSet presAssocID="{6E65EAC9-08DD-4FBF-899D-955EF27B023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2106968-F561-4073-A37D-12049BD9DA84}" type="presOf" srcId="{6E65EAC9-08DD-4FBF-899D-955EF27B0232}" destId="{57958DEB-1027-40FE-90AF-DBE317660C69}" srcOrd="0" destOrd="0" presId="urn:microsoft.com/office/officeart/2005/8/layout/list1"/>
    <dgm:cxn modelId="{B0294A7E-4ADC-4FA3-8CE1-4FF2EC6C8571}" srcId="{78BAD77D-902B-4C81-BDB8-56E366E794FF}" destId="{D0B12A6A-ADC9-4E99-AD1D-EED90A73607A}" srcOrd="1" destOrd="0" parTransId="{E85DF9F7-D07A-4819-81BB-5EB0630CBC78}" sibTransId="{E94CD2A2-EDE0-4011-9244-1AEEB0CBC01F}"/>
    <dgm:cxn modelId="{8771A588-8990-44C4-A914-95519A67259F}" type="presOf" srcId="{D0B12A6A-ADC9-4E99-AD1D-EED90A73607A}" destId="{6624D252-88E9-4E46-AFCE-B67526536403}" srcOrd="0" destOrd="0" presId="urn:microsoft.com/office/officeart/2005/8/layout/list1"/>
    <dgm:cxn modelId="{1E54A988-3F28-4F4B-8CF9-6D1686604B0E}" srcId="{78BAD77D-902B-4C81-BDB8-56E366E794FF}" destId="{6E65EAC9-08DD-4FBF-899D-955EF27B0232}" srcOrd="2" destOrd="0" parTransId="{C0CA0D5B-ACE1-49C3-BA0A-DBE70E3B39CF}" sibTransId="{13F1E9F1-6A00-4D0C-BD7C-BFE3CCB9774B}"/>
    <dgm:cxn modelId="{E8DDA6A2-FC93-418D-9FA0-FC8B92036209}" type="presOf" srcId="{D0B12A6A-ADC9-4E99-AD1D-EED90A73607A}" destId="{F6EABDDE-E05E-402C-B5F2-3A4BB9E2228E}" srcOrd="1" destOrd="0" presId="urn:microsoft.com/office/officeart/2005/8/layout/list1"/>
    <dgm:cxn modelId="{7601C0AD-6702-42DD-ACEC-00266AF6F297}" type="presOf" srcId="{78BAD77D-902B-4C81-BDB8-56E366E794FF}" destId="{847F6878-FE89-45B9-A37D-56753EAC1DD6}" srcOrd="0" destOrd="0" presId="urn:microsoft.com/office/officeart/2005/8/layout/list1"/>
    <dgm:cxn modelId="{59D6E2D3-CEF6-4274-BA93-BA76BA00BEBA}" type="presOf" srcId="{6E65EAC9-08DD-4FBF-899D-955EF27B0232}" destId="{710B770B-3BB8-42E3-8F04-E2124CCD0736}" srcOrd="1" destOrd="0" presId="urn:microsoft.com/office/officeart/2005/8/layout/list1"/>
    <dgm:cxn modelId="{444F94D7-7344-4489-A703-1E0C9012073A}" srcId="{78BAD77D-902B-4C81-BDB8-56E366E794FF}" destId="{8C4E2C3C-A730-4D0E-9C26-CBD065C040EA}" srcOrd="0" destOrd="0" parTransId="{9C47C575-00FA-43DC-A2C2-AB138A582BDC}" sibTransId="{1BA4A168-66BE-4B8D-BAC0-9DE5D54BC5DA}"/>
    <dgm:cxn modelId="{0FA8ABF8-811B-4B56-B167-6418F99639B0}" type="presOf" srcId="{8C4E2C3C-A730-4D0E-9C26-CBD065C040EA}" destId="{C9172F7C-AC29-493C-8D9F-8500E8524EE7}" srcOrd="1" destOrd="0" presId="urn:microsoft.com/office/officeart/2005/8/layout/list1"/>
    <dgm:cxn modelId="{6798C2FC-BC15-4F4A-B1C0-A7DF3EC678C4}" type="presOf" srcId="{8C4E2C3C-A730-4D0E-9C26-CBD065C040EA}" destId="{0EAC17F1-1296-4DD3-A057-2E3CD908E705}" srcOrd="0" destOrd="0" presId="urn:microsoft.com/office/officeart/2005/8/layout/list1"/>
    <dgm:cxn modelId="{618A4100-1EF8-4C19-9A6B-F6E139A1A8B6}" type="presParOf" srcId="{847F6878-FE89-45B9-A37D-56753EAC1DD6}" destId="{6D41CE6F-A4BB-4A49-9723-17E5C64E6258}" srcOrd="0" destOrd="0" presId="urn:microsoft.com/office/officeart/2005/8/layout/list1"/>
    <dgm:cxn modelId="{C44685E5-F2CA-4EBD-ABD9-636D322F1902}" type="presParOf" srcId="{6D41CE6F-A4BB-4A49-9723-17E5C64E6258}" destId="{0EAC17F1-1296-4DD3-A057-2E3CD908E705}" srcOrd="0" destOrd="0" presId="urn:microsoft.com/office/officeart/2005/8/layout/list1"/>
    <dgm:cxn modelId="{CA704238-75F2-453C-B68F-7DED34B79505}" type="presParOf" srcId="{6D41CE6F-A4BB-4A49-9723-17E5C64E6258}" destId="{C9172F7C-AC29-493C-8D9F-8500E8524EE7}" srcOrd="1" destOrd="0" presId="urn:microsoft.com/office/officeart/2005/8/layout/list1"/>
    <dgm:cxn modelId="{B816D3EA-FAA1-4FDB-AC57-1E57B7EF904E}" type="presParOf" srcId="{847F6878-FE89-45B9-A37D-56753EAC1DD6}" destId="{37AAFA11-A9DF-4A66-9386-13DEB037AF41}" srcOrd="1" destOrd="0" presId="urn:microsoft.com/office/officeart/2005/8/layout/list1"/>
    <dgm:cxn modelId="{4CDB2663-8C12-46E9-8189-DC06840060FE}" type="presParOf" srcId="{847F6878-FE89-45B9-A37D-56753EAC1DD6}" destId="{D0241A97-EBA4-4A55-AA81-96489237FC0A}" srcOrd="2" destOrd="0" presId="urn:microsoft.com/office/officeart/2005/8/layout/list1"/>
    <dgm:cxn modelId="{B03402F7-695D-401B-98EC-E0791DB9275C}" type="presParOf" srcId="{847F6878-FE89-45B9-A37D-56753EAC1DD6}" destId="{7485C5F4-F619-405F-B53A-958A48121703}" srcOrd="3" destOrd="0" presId="urn:microsoft.com/office/officeart/2005/8/layout/list1"/>
    <dgm:cxn modelId="{181B01CA-FA56-46FA-83B0-B8DA97CEFBBA}" type="presParOf" srcId="{847F6878-FE89-45B9-A37D-56753EAC1DD6}" destId="{DDB8C22F-4E05-4116-9AE4-975A885C4C77}" srcOrd="4" destOrd="0" presId="urn:microsoft.com/office/officeart/2005/8/layout/list1"/>
    <dgm:cxn modelId="{DCDAB6FE-75B8-4965-ADF8-F45615869C4F}" type="presParOf" srcId="{DDB8C22F-4E05-4116-9AE4-975A885C4C77}" destId="{6624D252-88E9-4E46-AFCE-B67526536403}" srcOrd="0" destOrd="0" presId="urn:microsoft.com/office/officeart/2005/8/layout/list1"/>
    <dgm:cxn modelId="{24D30B8D-9443-4F6D-8D53-C741A2306532}" type="presParOf" srcId="{DDB8C22F-4E05-4116-9AE4-975A885C4C77}" destId="{F6EABDDE-E05E-402C-B5F2-3A4BB9E2228E}" srcOrd="1" destOrd="0" presId="urn:microsoft.com/office/officeart/2005/8/layout/list1"/>
    <dgm:cxn modelId="{D8097730-E8FD-44E2-8007-ED259D0270AE}" type="presParOf" srcId="{847F6878-FE89-45B9-A37D-56753EAC1DD6}" destId="{0B655130-1356-4035-855E-010AF2629DBF}" srcOrd="5" destOrd="0" presId="urn:microsoft.com/office/officeart/2005/8/layout/list1"/>
    <dgm:cxn modelId="{056736DA-C6FC-4C99-97B7-DA52075E59EE}" type="presParOf" srcId="{847F6878-FE89-45B9-A37D-56753EAC1DD6}" destId="{B0B5BD2F-6A5C-4FFD-8F8A-C9014C25B7E0}" srcOrd="6" destOrd="0" presId="urn:microsoft.com/office/officeart/2005/8/layout/list1"/>
    <dgm:cxn modelId="{385D8DC2-3C5C-4F05-9680-7F41CD5B96D6}" type="presParOf" srcId="{847F6878-FE89-45B9-A37D-56753EAC1DD6}" destId="{D1F3FE41-F88B-4290-A69E-424D2492C250}" srcOrd="7" destOrd="0" presId="urn:microsoft.com/office/officeart/2005/8/layout/list1"/>
    <dgm:cxn modelId="{30F87ED2-8391-40DA-BBB8-F96787794D56}" type="presParOf" srcId="{847F6878-FE89-45B9-A37D-56753EAC1DD6}" destId="{E436E8AF-3DF2-4026-94C3-08E07A37A7C3}" srcOrd="8" destOrd="0" presId="urn:microsoft.com/office/officeart/2005/8/layout/list1"/>
    <dgm:cxn modelId="{5E8AE115-1C9E-49DE-AA3E-9BC522C69105}" type="presParOf" srcId="{E436E8AF-3DF2-4026-94C3-08E07A37A7C3}" destId="{57958DEB-1027-40FE-90AF-DBE317660C69}" srcOrd="0" destOrd="0" presId="urn:microsoft.com/office/officeart/2005/8/layout/list1"/>
    <dgm:cxn modelId="{E6B0D530-9473-4197-AE93-9EFBE406B2C1}" type="presParOf" srcId="{E436E8AF-3DF2-4026-94C3-08E07A37A7C3}" destId="{710B770B-3BB8-42E3-8F04-E2124CCD0736}" srcOrd="1" destOrd="0" presId="urn:microsoft.com/office/officeart/2005/8/layout/list1"/>
    <dgm:cxn modelId="{B34BD05B-BB8B-4EEA-8BC5-E5556A776FF3}" type="presParOf" srcId="{847F6878-FE89-45B9-A37D-56753EAC1DD6}" destId="{61C1A583-E21D-444B-BD5C-3F358360732A}" srcOrd="9" destOrd="0" presId="urn:microsoft.com/office/officeart/2005/8/layout/list1"/>
    <dgm:cxn modelId="{5745215F-89DA-48D6-B029-E6B35182DFA9}" type="presParOf" srcId="{847F6878-FE89-45B9-A37D-56753EAC1DD6}" destId="{1BC07690-1BBA-48A6-9F1F-2066A450728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065677-00FA-40E9-9F8D-FDE95C6F98B1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D8F7186F-E29B-4B02-96BC-BE3E1CDC4B1D}">
      <dgm:prSet/>
      <dgm:spPr/>
      <dgm:t>
        <a:bodyPr/>
        <a:lstStyle/>
        <a:p>
          <a:r>
            <a:rPr lang="en-US" dirty="0"/>
            <a:t>Rides per Hour</a:t>
          </a:r>
          <a:endParaRPr lang="en-CA" dirty="0"/>
        </a:p>
      </dgm:t>
    </dgm:pt>
    <dgm:pt modelId="{93A87F0E-C774-4D5F-98FF-4E67C411BAC4}" type="parTrans" cxnId="{BED36E6E-0B9A-457F-BE0E-BD4513D5660E}">
      <dgm:prSet/>
      <dgm:spPr/>
      <dgm:t>
        <a:bodyPr/>
        <a:lstStyle/>
        <a:p>
          <a:endParaRPr lang="en-CA"/>
        </a:p>
      </dgm:t>
    </dgm:pt>
    <dgm:pt modelId="{F8F239AB-F36D-45F3-B8DA-BACB2FA84791}" type="sibTrans" cxnId="{BED36E6E-0B9A-457F-BE0E-BD4513D5660E}">
      <dgm:prSet/>
      <dgm:spPr/>
      <dgm:t>
        <a:bodyPr/>
        <a:lstStyle/>
        <a:p>
          <a:endParaRPr lang="en-CA"/>
        </a:p>
      </dgm:t>
    </dgm:pt>
    <dgm:pt modelId="{46619E38-8EA6-4E3C-BA7E-C253221B0BD2}">
      <dgm:prSet/>
      <dgm:spPr/>
      <dgm:t>
        <a:bodyPr/>
        <a:lstStyle/>
        <a:p>
          <a:r>
            <a:rPr lang="en-US"/>
            <a:t>Rides per Day </a:t>
          </a:r>
          <a:endParaRPr lang="en-CA"/>
        </a:p>
      </dgm:t>
    </dgm:pt>
    <dgm:pt modelId="{2F3A679A-BC5C-4D8A-9BC6-2D89503109C0}" type="parTrans" cxnId="{4F4581C5-3445-44C9-A1F5-28E4A3E3295E}">
      <dgm:prSet/>
      <dgm:spPr/>
      <dgm:t>
        <a:bodyPr/>
        <a:lstStyle/>
        <a:p>
          <a:endParaRPr lang="en-CA"/>
        </a:p>
      </dgm:t>
    </dgm:pt>
    <dgm:pt modelId="{E5651E8D-0150-43C8-818D-16904739DA39}" type="sibTrans" cxnId="{4F4581C5-3445-44C9-A1F5-28E4A3E3295E}">
      <dgm:prSet/>
      <dgm:spPr/>
      <dgm:t>
        <a:bodyPr/>
        <a:lstStyle/>
        <a:p>
          <a:endParaRPr lang="en-CA"/>
        </a:p>
      </dgm:t>
    </dgm:pt>
    <dgm:pt modelId="{5C09874D-A4C1-46A2-AD79-1FA8540DA63C}">
      <dgm:prSet/>
      <dgm:spPr/>
      <dgm:t>
        <a:bodyPr/>
        <a:lstStyle/>
        <a:p>
          <a:r>
            <a:rPr lang="en-US"/>
            <a:t>Rides per Month </a:t>
          </a:r>
          <a:endParaRPr lang="en-CA"/>
        </a:p>
      </dgm:t>
    </dgm:pt>
    <dgm:pt modelId="{77049C1B-C840-4273-B235-4019380D4698}" type="parTrans" cxnId="{0D45A9DD-8A2F-4942-9F51-0E2A57297285}">
      <dgm:prSet/>
      <dgm:spPr/>
      <dgm:t>
        <a:bodyPr/>
        <a:lstStyle/>
        <a:p>
          <a:endParaRPr lang="en-CA"/>
        </a:p>
      </dgm:t>
    </dgm:pt>
    <dgm:pt modelId="{DA23F0F3-E514-4394-8E1D-23393050368B}" type="sibTrans" cxnId="{0D45A9DD-8A2F-4942-9F51-0E2A57297285}">
      <dgm:prSet/>
      <dgm:spPr/>
      <dgm:t>
        <a:bodyPr/>
        <a:lstStyle/>
        <a:p>
          <a:endParaRPr lang="en-CA"/>
        </a:p>
      </dgm:t>
    </dgm:pt>
    <dgm:pt modelId="{E7A7C229-3895-41D7-99B9-CDB6CDB25D70}" type="pres">
      <dgm:prSet presAssocID="{E4065677-00FA-40E9-9F8D-FDE95C6F98B1}" presName="composite" presStyleCnt="0">
        <dgm:presLayoutVars>
          <dgm:chMax val="5"/>
          <dgm:dir/>
          <dgm:resizeHandles val="exact"/>
        </dgm:presLayoutVars>
      </dgm:prSet>
      <dgm:spPr/>
    </dgm:pt>
    <dgm:pt modelId="{AE8FBAAE-2075-485E-B326-ED56F1D6B8FB}" type="pres">
      <dgm:prSet presAssocID="{D8F7186F-E29B-4B02-96BC-BE3E1CDC4B1D}" presName="circle1" presStyleLbl="lnNode1" presStyleIdx="0" presStyleCnt="3"/>
      <dgm:spPr/>
    </dgm:pt>
    <dgm:pt modelId="{D0521FE0-A8B1-4A39-BE1E-789ED3A5020E}" type="pres">
      <dgm:prSet presAssocID="{D8F7186F-E29B-4B02-96BC-BE3E1CDC4B1D}" presName="text1" presStyleLbl="revTx" presStyleIdx="0" presStyleCnt="3">
        <dgm:presLayoutVars>
          <dgm:bulletEnabled val="1"/>
        </dgm:presLayoutVars>
      </dgm:prSet>
      <dgm:spPr/>
    </dgm:pt>
    <dgm:pt modelId="{48084587-CA89-4D3C-B2CA-A8DE287D39AE}" type="pres">
      <dgm:prSet presAssocID="{D8F7186F-E29B-4B02-96BC-BE3E1CDC4B1D}" presName="line1" presStyleLbl="callout" presStyleIdx="0" presStyleCnt="6"/>
      <dgm:spPr/>
    </dgm:pt>
    <dgm:pt modelId="{3AAD4E96-9CE0-4C57-92E2-B7FCC20A2F1E}" type="pres">
      <dgm:prSet presAssocID="{D8F7186F-E29B-4B02-96BC-BE3E1CDC4B1D}" presName="d1" presStyleLbl="callout" presStyleIdx="1" presStyleCnt="6"/>
      <dgm:spPr/>
    </dgm:pt>
    <dgm:pt modelId="{59EA4BA6-957D-4CC6-B05B-17731EBB6293}" type="pres">
      <dgm:prSet presAssocID="{46619E38-8EA6-4E3C-BA7E-C253221B0BD2}" presName="circle2" presStyleLbl="lnNode1" presStyleIdx="1" presStyleCnt="3"/>
      <dgm:spPr/>
    </dgm:pt>
    <dgm:pt modelId="{AAEC20CD-DC5D-4A72-AEE6-8C7D96B07714}" type="pres">
      <dgm:prSet presAssocID="{46619E38-8EA6-4E3C-BA7E-C253221B0BD2}" presName="text2" presStyleLbl="revTx" presStyleIdx="1" presStyleCnt="3">
        <dgm:presLayoutVars>
          <dgm:bulletEnabled val="1"/>
        </dgm:presLayoutVars>
      </dgm:prSet>
      <dgm:spPr/>
    </dgm:pt>
    <dgm:pt modelId="{DB328836-650C-46CE-A5EA-6B29B9C8DB4E}" type="pres">
      <dgm:prSet presAssocID="{46619E38-8EA6-4E3C-BA7E-C253221B0BD2}" presName="line2" presStyleLbl="callout" presStyleIdx="2" presStyleCnt="6"/>
      <dgm:spPr/>
    </dgm:pt>
    <dgm:pt modelId="{DA88356E-EDD6-4496-801B-59D53C5E3D0F}" type="pres">
      <dgm:prSet presAssocID="{46619E38-8EA6-4E3C-BA7E-C253221B0BD2}" presName="d2" presStyleLbl="callout" presStyleIdx="3" presStyleCnt="6"/>
      <dgm:spPr/>
    </dgm:pt>
    <dgm:pt modelId="{D3128990-08C0-4B15-A1FB-4BE58928EE5A}" type="pres">
      <dgm:prSet presAssocID="{5C09874D-A4C1-46A2-AD79-1FA8540DA63C}" presName="circle3" presStyleLbl="lnNode1" presStyleIdx="2" presStyleCnt="3"/>
      <dgm:spPr/>
    </dgm:pt>
    <dgm:pt modelId="{DB137DD9-C691-4F98-97BC-9E306FC28CE8}" type="pres">
      <dgm:prSet presAssocID="{5C09874D-A4C1-46A2-AD79-1FA8540DA63C}" presName="text3" presStyleLbl="revTx" presStyleIdx="2" presStyleCnt="3">
        <dgm:presLayoutVars>
          <dgm:bulletEnabled val="1"/>
        </dgm:presLayoutVars>
      </dgm:prSet>
      <dgm:spPr/>
    </dgm:pt>
    <dgm:pt modelId="{C52404EA-6BB2-4E44-8475-C887A153CE7F}" type="pres">
      <dgm:prSet presAssocID="{5C09874D-A4C1-46A2-AD79-1FA8540DA63C}" presName="line3" presStyleLbl="callout" presStyleIdx="4" presStyleCnt="6"/>
      <dgm:spPr/>
    </dgm:pt>
    <dgm:pt modelId="{D524A30C-6ADD-49FA-8B33-7CD26C75A9E0}" type="pres">
      <dgm:prSet presAssocID="{5C09874D-A4C1-46A2-AD79-1FA8540DA63C}" presName="d3" presStyleLbl="callout" presStyleIdx="5" presStyleCnt="6"/>
      <dgm:spPr/>
    </dgm:pt>
  </dgm:ptLst>
  <dgm:cxnLst>
    <dgm:cxn modelId="{CB50B43B-E352-4E65-B3BC-1F68CE24474B}" type="presOf" srcId="{E4065677-00FA-40E9-9F8D-FDE95C6F98B1}" destId="{E7A7C229-3895-41D7-99B9-CDB6CDB25D70}" srcOrd="0" destOrd="0" presId="urn:microsoft.com/office/officeart/2005/8/layout/target1"/>
    <dgm:cxn modelId="{D6099B44-D0C8-4581-98DF-AB5096FB8D1D}" type="presOf" srcId="{D8F7186F-E29B-4B02-96BC-BE3E1CDC4B1D}" destId="{D0521FE0-A8B1-4A39-BE1E-789ED3A5020E}" srcOrd="0" destOrd="0" presId="urn:microsoft.com/office/officeart/2005/8/layout/target1"/>
    <dgm:cxn modelId="{BED36E6E-0B9A-457F-BE0E-BD4513D5660E}" srcId="{E4065677-00FA-40E9-9F8D-FDE95C6F98B1}" destId="{D8F7186F-E29B-4B02-96BC-BE3E1CDC4B1D}" srcOrd="0" destOrd="0" parTransId="{93A87F0E-C774-4D5F-98FF-4E67C411BAC4}" sibTransId="{F8F239AB-F36D-45F3-B8DA-BACB2FA84791}"/>
    <dgm:cxn modelId="{A43CAB53-B987-47A4-BABA-5C0BE6DE5771}" type="presOf" srcId="{5C09874D-A4C1-46A2-AD79-1FA8540DA63C}" destId="{DB137DD9-C691-4F98-97BC-9E306FC28CE8}" srcOrd="0" destOrd="0" presId="urn:microsoft.com/office/officeart/2005/8/layout/target1"/>
    <dgm:cxn modelId="{4F4581C5-3445-44C9-A1F5-28E4A3E3295E}" srcId="{E4065677-00FA-40E9-9F8D-FDE95C6F98B1}" destId="{46619E38-8EA6-4E3C-BA7E-C253221B0BD2}" srcOrd="1" destOrd="0" parTransId="{2F3A679A-BC5C-4D8A-9BC6-2D89503109C0}" sibTransId="{E5651E8D-0150-43C8-818D-16904739DA39}"/>
    <dgm:cxn modelId="{0D45A9DD-8A2F-4942-9F51-0E2A57297285}" srcId="{E4065677-00FA-40E9-9F8D-FDE95C6F98B1}" destId="{5C09874D-A4C1-46A2-AD79-1FA8540DA63C}" srcOrd="2" destOrd="0" parTransId="{77049C1B-C840-4273-B235-4019380D4698}" sibTransId="{DA23F0F3-E514-4394-8E1D-23393050368B}"/>
    <dgm:cxn modelId="{C95C17F7-F781-48DF-865F-82376C3EDBF9}" type="presOf" srcId="{46619E38-8EA6-4E3C-BA7E-C253221B0BD2}" destId="{AAEC20CD-DC5D-4A72-AEE6-8C7D96B07714}" srcOrd="0" destOrd="0" presId="urn:microsoft.com/office/officeart/2005/8/layout/target1"/>
    <dgm:cxn modelId="{4A99F019-AC6A-4DE5-9CD8-10FE3223F226}" type="presParOf" srcId="{E7A7C229-3895-41D7-99B9-CDB6CDB25D70}" destId="{AE8FBAAE-2075-485E-B326-ED56F1D6B8FB}" srcOrd="0" destOrd="0" presId="urn:microsoft.com/office/officeart/2005/8/layout/target1"/>
    <dgm:cxn modelId="{23B92078-5CD0-4CB5-9372-5DB469CAC082}" type="presParOf" srcId="{E7A7C229-3895-41D7-99B9-CDB6CDB25D70}" destId="{D0521FE0-A8B1-4A39-BE1E-789ED3A5020E}" srcOrd="1" destOrd="0" presId="urn:microsoft.com/office/officeart/2005/8/layout/target1"/>
    <dgm:cxn modelId="{7C2E9941-68CC-405A-805B-9AD73563A65F}" type="presParOf" srcId="{E7A7C229-3895-41D7-99B9-CDB6CDB25D70}" destId="{48084587-CA89-4D3C-B2CA-A8DE287D39AE}" srcOrd="2" destOrd="0" presId="urn:microsoft.com/office/officeart/2005/8/layout/target1"/>
    <dgm:cxn modelId="{61797920-691B-41AB-991A-D216AAADC858}" type="presParOf" srcId="{E7A7C229-3895-41D7-99B9-CDB6CDB25D70}" destId="{3AAD4E96-9CE0-4C57-92E2-B7FCC20A2F1E}" srcOrd="3" destOrd="0" presId="urn:microsoft.com/office/officeart/2005/8/layout/target1"/>
    <dgm:cxn modelId="{72B93495-EB91-42A8-9D48-792A2392DD97}" type="presParOf" srcId="{E7A7C229-3895-41D7-99B9-CDB6CDB25D70}" destId="{59EA4BA6-957D-4CC6-B05B-17731EBB6293}" srcOrd="4" destOrd="0" presId="urn:microsoft.com/office/officeart/2005/8/layout/target1"/>
    <dgm:cxn modelId="{808DC33D-8757-4A75-AF5C-30A89959C2B9}" type="presParOf" srcId="{E7A7C229-3895-41D7-99B9-CDB6CDB25D70}" destId="{AAEC20CD-DC5D-4A72-AEE6-8C7D96B07714}" srcOrd="5" destOrd="0" presId="urn:microsoft.com/office/officeart/2005/8/layout/target1"/>
    <dgm:cxn modelId="{3C5C5625-0982-4A98-BD70-A76743E5214B}" type="presParOf" srcId="{E7A7C229-3895-41D7-99B9-CDB6CDB25D70}" destId="{DB328836-650C-46CE-A5EA-6B29B9C8DB4E}" srcOrd="6" destOrd="0" presId="urn:microsoft.com/office/officeart/2005/8/layout/target1"/>
    <dgm:cxn modelId="{DCE2BCF4-BCFA-4169-B051-00A68EE618F1}" type="presParOf" srcId="{E7A7C229-3895-41D7-99B9-CDB6CDB25D70}" destId="{DA88356E-EDD6-4496-801B-59D53C5E3D0F}" srcOrd="7" destOrd="0" presId="urn:microsoft.com/office/officeart/2005/8/layout/target1"/>
    <dgm:cxn modelId="{DC4B623C-CE77-48F1-8320-1B8733903ECE}" type="presParOf" srcId="{E7A7C229-3895-41D7-99B9-CDB6CDB25D70}" destId="{D3128990-08C0-4B15-A1FB-4BE58928EE5A}" srcOrd="8" destOrd="0" presId="urn:microsoft.com/office/officeart/2005/8/layout/target1"/>
    <dgm:cxn modelId="{E7CD012C-B7E8-43DF-B822-B98B3085E024}" type="presParOf" srcId="{E7A7C229-3895-41D7-99B9-CDB6CDB25D70}" destId="{DB137DD9-C691-4F98-97BC-9E306FC28CE8}" srcOrd="9" destOrd="0" presId="urn:microsoft.com/office/officeart/2005/8/layout/target1"/>
    <dgm:cxn modelId="{365C67EA-7058-4724-A3E4-A23A07A23681}" type="presParOf" srcId="{E7A7C229-3895-41D7-99B9-CDB6CDB25D70}" destId="{C52404EA-6BB2-4E44-8475-C887A153CE7F}" srcOrd="10" destOrd="0" presId="urn:microsoft.com/office/officeart/2005/8/layout/target1"/>
    <dgm:cxn modelId="{E5E2A5E3-D116-48BD-9456-8012A95185F0}" type="presParOf" srcId="{E7A7C229-3895-41D7-99B9-CDB6CDB25D70}" destId="{D524A30C-6ADD-49FA-8B33-7CD26C75A9E0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41A97-EBA4-4A55-AA81-96489237FC0A}">
      <dsp:nvSpPr>
        <dsp:cNvPr id="0" name=""/>
        <dsp:cNvSpPr/>
      </dsp:nvSpPr>
      <dsp:spPr>
        <a:xfrm>
          <a:off x="0" y="449792"/>
          <a:ext cx="5895671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172F7C-AC29-493C-8D9F-8500E8524EE7}">
      <dsp:nvSpPr>
        <dsp:cNvPr id="0" name=""/>
        <dsp:cNvSpPr/>
      </dsp:nvSpPr>
      <dsp:spPr>
        <a:xfrm>
          <a:off x="294783" y="6992"/>
          <a:ext cx="4126969" cy="88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990" tIns="0" rIns="15599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Time</a:t>
          </a:r>
        </a:p>
      </dsp:txBody>
      <dsp:txXfrm>
        <a:off x="338014" y="50223"/>
        <a:ext cx="4040507" cy="799138"/>
      </dsp:txXfrm>
    </dsp:sp>
    <dsp:sp modelId="{B0B5BD2F-6A5C-4FFD-8F8A-C9014C25B7E0}">
      <dsp:nvSpPr>
        <dsp:cNvPr id="0" name=""/>
        <dsp:cNvSpPr/>
      </dsp:nvSpPr>
      <dsp:spPr>
        <a:xfrm>
          <a:off x="0" y="1810593"/>
          <a:ext cx="5895671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6EABDDE-E05E-402C-B5F2-3A4BB9E2228E}">
      <dsp:nvSpPr>
        <dsp:cNvPr id="0" name=""/>
        <dsp:cNvSpPr/>
      </dsp:nvSpPr>
      <dsp:spPr>
        <a:xfrm>
          <a:off x="294783" y="1367792"/>
          <a:ext cx="4126969" cy="88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990" tIns="0" rIns="15599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Ride duration</a:t>
          </a:r>
        </a:p>
      </dsp:txBody>
      <dsp:txXfrm>
        <a:off x="338014" y="1411023"/>
        <a:ext cx="4040507" cy="799138"/>
      </dsp:txXfrm>
    </dsp:sp>
    <dsp:sp modelId="{1BC07690-1BBA-48A6-9F1F-2066A450728E}">
      <dsp:nvSpPr>
        <dsp:cNvPr id="0" name=""/>
        <dsp:cNvSpPr/>
      </dsp:nvSpPr>
      <dsp:spPr>
        <a:xfrm>
          <a:off x="0" y="3171393"/>
          <a:ext cx="5895671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0B770B-3BB8-42E3-8F04-E2124CCD0736}">
      <dsp:nvSpPr>
        <dsp:cNvPr id="0" name=""/>
        <dsp:cNvSpPr/>
      </dsp:nvSpPr>
      <dsp:spPr>
        <a:xfrm>
          <a:off x="294783" y="2728593"/>
          <a:ext cx="4126969" cy="88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990" tIns="0" rIns="15599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Bike type </a:t>
          </a:r>
        </a:p>
      </dsp:txBody>
      <dsp:txXfrm>
        <a:off x="338014" y="2771824"/>
        <a:ext cx="4040507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28990-08C0-4B15-A1FB-4BE58928EE5A}">
      <dsp:nvSpPr>
        <dsp:cNvPr id="0" name=""/>
        <dsp:cNvSpPr/>
      </dsp:nvSpPr>
      <dsp:spPr>
        <a:xfrm>
          <a:off x="192145" y="912586"/>
          <a:ext cx="2737758" cy="27377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A4BA6-957D-4CC6-B05B-17731EBB6293}">
      <dsp:nvSpPr>
        <dsp:cNvPr id="0" name=""/>
        <dsp:cNvSpPr/>
      </dsp:nvSpPr>
      <dsp:spPr>
        <a:xfrm>
          <a:off x="739697" y="1460137"/>
          <a:ext cx="1642654" cy="1642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FBAAE-2075-485E-B326-ED56F1D6B8FB}">
      <dsp:nvSpPr>
        <dsp:cNvPr id="0" name=""/>
        <dsp:cNvSpPr/>
      </dsp:nvSpPr>
      <dsp:spPr>
        <a:xfrm>
          <a:off x="1287248" y="2007689"/>
          <a:ext cx="547551" cy="547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21FE0-A8B1-4A39-BE1E-789ED3A5020E}">
      <dsp:nvSpPr>
        <dsp:cNvPr id="0" name=""/>
        <dsp:cNvSpPr/>
      </dsp:nvSpPr>
      <dsp:spPr>
        <a:xfrm>
          <a:off x="3386196" y="0"/>
          <a:ext cx="1368879" cy="798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Rides per Hour</a:t>
          </a:r>
          <a:endParaRPr lang="en-CA" sz="2300" kern="1200" dirty="0"/>
        </a:p>
      </dsp:txBody>
      <dsp:txXfrm>
        <a:off x="3386196" y="0"/>
        <a:ext cx="1368879" cy="798512"/>
      </dsp:txXfrm>
    </dsp:sp>
    <dsp:sp modelId="{48084587-CA89-4D3C-B2CA-A8DE287D39AE}">
      <dsp:nvSpPr>
        <dsp:cNvPr id="0" name=""/>
        <dsp:cNvSpPr/>
      </dsp:nvSpPr>
      <dsp:spPr>
        <a:xfrm>
          <a:off x="3043976" y="399256"/>
          <a:ext cx="342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D4E96-9CE0-4C57-92E2-B7FCC20A2F1E}">
      <dsp:nvSpPr>
        <dsp:cNvPr id="0" name=""/>
        <dsp:cNvSpPr/>
      </dsp:nvSpPr>
      <dsp:spPr>
        <a:xfrm rot="5400000">
          <a:off x="1360940" y="599797"/>
          <a:ext cx="1881752" cy="1481583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C20CD-DC5D-4A72-AEE6-8C7D96B07714}">
      <dsp:nvSpPr>
        <dsp:cNvPr id="0" name=""/>
        <dsp:cNvSpPr/>
      </dsp:nvSpPr>
      <dsp:spPr>
        <a:xfrm>
          <a:off x="3386196" y="798512"/>
          <a:ext cx="1368879" cy="798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Rides per Day </a:t>
          </a:r>
          <a:endParaRPr lang="en-CA" sz="2300" kern="1200"/>
        </a:p>
      </dsp:txBody>
      <dsp:txXfrm>
        <a:off x="3386196" y="798512"/>
        <a:ext cx="1368879" cy="798512"/>
      </dsp:txXfrm>
    </dsp:sp>
    <dsp:sp modelId="{DB328836-650C-46CE-A5EA-6B29B9C8DB4E}">
      <dsp:nvSpPr>
        <dsp:cNvPr id="0" name=""/>
        <dsp:cNvSpPr/>
      </dsp:nvSpPr>
      <dsp:spPr>
        <a:xfrm>
          <a:off x="3043976" y="1197769"/>
          <a:ext cx="342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8356E-EDD6-4496-801B-59D53C5E3D0F}">
      <dsp:nvSpPr>
        <dsp:cNvPr id="0" name=""/>
        <dsp:cNvSpPr/>
      </dsp:nvSpPr>
      <dsp:spPr>
        <a:xfrm rot="5400000">
          <a:off x="1764850" y="1385853"/>
          <a:ext cx="1466343" cy="108917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37DD9-C691-4F98-97BC-9E306FC28CE8}">
      <dsp:nvSpPr>
        <dsp:cNvPr id="0" name=""/>
        <dsp:cNvSpPr/>
      </dsp:nvSpPr>
      <dsp:spPr>
        <a:xfrm>
          <a:off x="3386196" y="1597025"/>
          <a:ext cx="1368879" cy="798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Rides per Month </a:t>
          </a:r>
          <a:endParaRPr lang="en-CA" sz="2300" kern="1200"/>
        </a:p>
      </dsp:txBody>
      <dsp:txXfrm>
        <a:off x="3386196" y="1597025"/>
        <a:ext cx="1368879" cy="798512"/>
      </dsp:txXfrm>
    </dsp:sp>
    <dsp:sp modelId="{C52404EA-6BB2-4E44-8475-C887A153CE7F}">
      <dsp:nvSpPr>
        <dsp:cNvPr id="0" name=""/>
        <dsp:cNvSpPr/>
      </dsp:nvSpPr>
      <dsp:spPr>
        <a:xfrm>
          <a:off x="3043976" y="1996281"/>
          <a:ext cx="342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4A30C-6ADD-49FA-8B33-7CD26C75A9E0}">
      <dsp:nvSpPr>
        <dsp:cNvPr id="0" name=""/>
        <dsp:cNvSpPr/>
      </dsp:nvSpPr>
      <dsp:spPr>
        <a:xfrm rot="5400000">
          <a:off x="2169263" y="2171270"/>
          <a:ext cx="1047648" cy="69675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8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3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8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497495-0637-405E-AE64-5CC7506D51F5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3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4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4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2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6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82884F1-FFEA-405F-9602-3DCA865EDA4E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33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D291B17-9318-49DB-B28B-6E5994AE9581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905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D8DBFB-C234-E5B6-270E-30852BB0C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7253A4-7B69-DA7D-9A64-CFF3E538095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236913"/>
            <a:ext cx="6829425" cy="1252537"/>
          </a:xfrm>
        </p:spPr>
        <p:txBody>
          <a:bodyPr vert="horz" lIns="91440" tIns="45720" rIns="91440" bIns="0" rtlCol="0" anchor="b">
            <a:noAutofit/>
          </a:bodyPr>
          <a:lstStyle/>
          <a:p>
            <a:pPr algn="r"/>
            <a:r>
              <a:rPr lang="en-US" sz="4000" b="1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Cyclistic bike-share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7ABB1-35CA-64D1-1C22-B7583713C36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946787" y="4668838"/>
            <a:ext cx="4882638" cy="717550"/>
          </a:xfrm>
        </p:spPr>
        <p:txBody>
          <a:bodyPr vert="horz" lIns="91440" tIns="91440" rIns="91440" bIns="91440" rtlCol="0">
            <a:noAutofit/>
          </a:bodyPr>
          <a:lstStyle/>
          <a:p>
            <a:pPr marL="0" indent="0" algn="r">
              <a:lnSpc>
                <a:spcPct val="110000"/>
              </a:lnSpc>
              <a:buNone/>
            </a:pPr>
            <a:r>
              <a:rPr lang="en-US" sz="2000" cap="all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Author: Lale Mulati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sz="2000" cap="all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Date: 2022-08-16</a:t>
            </a:r>
          </a:p>
        </p:txBody>
      </p:sp>
    </p:spTree>
    <p:extLst>
      <p:ext uri="{BB962C8B-B14F-4D97-AF65-F5344CB8AC3E}">
        <p14:creationId xmlns:p14="http://schemas.microsoft.com/office/powerpoint/2010/main" val="2792042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Hourglass 30% with solid fill">
            <a:extLst>
              <a:ext uri="{FF2B5EF4-FFF2-40B4-BE49-F238E27FC236}">
                <a16:creationId xmlns:a16="http://schemas.microsoft.com/office/drawing/2014/main" id="{8322A0E7-F64F-5E64-6A63-0B6618D47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836" y="811161"/>
            <a:ext cx="716755" cy="716755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A5E9B4C-DAA0-1EC3-1BEA-D45442E6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54" y="678426"/>
            <a:ext cx="11755491" cy="586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0931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ycling with solid fill">
            <a:extLst>
              <a:ext uri="{FF2B5EF4-FFF2-40B4-BE49-F238E27FC236}">
                <a16:creationId xmlns:a16="http://schemas.microsoft.com/office/drawing/2014/main" id="{21AC53C7-7922-6F6E-5591-FD455B62F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053" y="630915"/>
            <a:ext cx="914400" cy="914400"/>
          </a:xfrm>
          <a:prstGeom prst="rect">
            <a:avLst/>
          </a:prstGeom>
        </p:spPr>
      </p:pic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7E118E62-F0D0-0669-9496-74CCB917C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88" y="630915"/>
            <a:ext cx="11178424" cy="6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7801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4315DD-561E-71AE-F888-03B651D73E02}"/>
              </a:ext>
            </a:extLst>
          </p:cNvPr>
          <p:cNvSpPr/>
          <p:nvPr/>
        </p:nvSpPr>
        <p:spPr>
          <a:xfrm>
            <a:off x="462115" y="766917"/>
            <a:ext cx="11267768" cy="693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Key Findings &amp; Summary: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22EFEF3-10CD-D3A9-9977-F58A005F5B03}"/>
              </a:ext>
            </a:extLst>
          </p:cNvPr>
          <p:cNvSpPr txBox="1">
            <a:spLocks/>
          </p:cNvSpPr>
          <p:nvPr/>
        </p:nvSpPr>
        <p:spPr>
          <a:xfrm>
            <a:off x="581192" y="1900277"/>
            <a:ext cx="11029615" cy="4190806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/>
              <a:t>Annual Members</a:t>
            </a:r>
            <a:r>
              <a:rPr lang="en-CA" sz="2400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400" dirty="0"/>
              <a:t>Main Client Type: Commuters; Students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400" dirty="0"/>
              <a:t>Highly active during weekdays, and peak hours (8 am, noon, 5 pm).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400" dirty="0"/>
              <a:t> Never used ducked-bike.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CN" sz="2400" dirty="0"/>
              <a:t>Stead</a:t>
            </a:r>
            <a:r>
              <a:rPr lang="en-CA" altLang="zh-CN" sz="2400" dirty="0"/>
              <a:t>y ride duration. Maximum ride-duration didn’t exceed 26 h on any days.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altLang="zh-CN" sz="2400" dirty="0"/>
              <a:t>Ride frequency is comparatively steady based on season changes.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CA" sz="2400" dirty="0"/>
          </a:p>
          <a:p>
            <a:pPr lvl="1">
              <a:buFont typeface="Wingdings" panose="05000000000000000000" pitchFamily="2" charset="2"/>
              <a:buChar char="q"/>
            </a:pPr>
            <a:endParaRPr lang="en-CA" sz="2400" dirty="0"/>
          </a:p>
          <a:p>
            <a:pPr lvl="1">
              <a:buFont typeface="Wingdings" panose="05000000000000000000" pitchFamily="2" charset="2"/>
              <a:buChar char="q"/>
            </a:pPr>
            <a:endParaRPr lang="en-CA" sz="2400" dirty="0"/>
          </a:p>
          <a:p>
            <a:pPr lvl="1">
              <a:buFont typeface="Wingdings" panose="05000000000000000000" pitchFamily="2" charset="2"/>
              <a:buChar char="q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966989719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4315DD-561E-71AE-F888-03B651D73E02}"/>
              </a:ext>
            </a:extLst>
          </p:cNvPr>
          <p:cNvSpPr/>
          <p:nvPr/>
        </p:nvSpPr>
        <p:spPr>
          <a:xfrm>
            <a:off x="462115" y="766917"/>
            <a:ext cx="11267768" cy="693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Key Findings &amp; Summary: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22EFEF3-10CD-D3A9-9977-F58A005F5B03}"/>
              </a:ext>
            </a:extLst>
          </p:cNvPr>
          <p:cNvSpPr txBox="1">
            <a:spLocks/>
          </p:cNvSpPr>
          <p:nvPr/>
        </p:nvSpPr>
        <p:spPr>
          <a:xfrm>
            <a:off x="581192" y="1900276"/>
            <a:ext cx="11029615" cy="455767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/>
              <a:t>Casual Riders</a:t>
            </a:r>
            <a:r>
              <a:rPr lang="en-CA" sz="2400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400" dirty="0"/>
              <a:t>Main Client Type: Tourists; not familiar with routes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400" dirty="0"/>
              <a:t>More active than annual members during the nighttime hours. (10 pm – 4 am)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400" dirty="0"/>
              <a:t>Number of rides dramatically increase during summer season ( May – October).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400" dirty="0"/>
              <a:t>Prefer to ride during weekends compare to weekdays.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400" dirty="0"/>
              <a:t>Although weekdays comparably low rides, weekdays peak hours same as annual members. (8 am, noon, 5 pm)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400" dirty="0"/>
              <a:t>Barely use on Jan and Feb.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400" dirty="0"/>
              <a:t>Extremely Long ride-duration. </a:t>
            </a:r>
          </a:p>
          <a:p>
            <a:pPr marL="324000" lvl="1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32178672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4315DD-561E-71AE-F888-03B651D73E02}"/>
              </a:ext>
            </a:extLst>
          </p:cNvPr>
          <p:cNvSpPr/>
          <p:nvPr/>
        </p:nvSpPr>
        <p:spPr>
          <a:xfrm>
            <a:off x="462115" y="766917"/>
            <a:ext cx="11267768" cy="693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Recommendations: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22EFEF3-10CD-D3A9-9977-F58A005F5B03}"/>
              </a:ext>
            </a:extLst>
          </p:cNvPr>
          <p:cNvSpPr txBox="1">
            <a:spLocks/>
          </p:cNvSpPr>
          <p:nvPr/>
        </p:nvSpPr>
        <p:spPr>
          <a:xfrm>
            <a:off x="581192" y="1809750"/>
            <a:ext cx="11029615" cy="4762499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CA" sz="2400" dirty="0"/>
              <a:t>For single-ride customers, charge them more during nighttime hours (11 pm to 4 am). And high peak hours. And send them an email how much money they could save if they purchase annual membership.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/>
              <a:t>Target regular customers who’s ride-duration is more than 25 hrs, and send them email about how much money they paid extra than annual membership.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/>
              <a:t>Charge little extra for ducked-bike.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/>
              <a:t>Highlight the benefits of Annual Membership, share it through social media and email.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200" dirty="0"/>
              <a:t>Convince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200" dirty="0"/>
              <a:t>Eco-friendly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200" dirty="0"/>
              <a:t>Healthy (calory burn score)</a:t>
            </a:r>
          </a:p>
          <a:p>
            <a:pPr>
              <a:buFont typeface="Wingdings" panose="05000000000000000000" pitchFamily="2" charset="2"/>
              <a:buChar char="q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08794769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4315DD-561E-71AE-F888-03B651D73E02}"/>
              </a:ext>
            </a:extLst>
          </p:cNvPr>
          <p:cNvSpPr/>
          <p:nvPr/>
        </p:nvSpPr>
        <p:spPr>
          <a:xfrm>
            <a:off x="462115" y="766917"/>
            <a:ext cx="11267768" cy="693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Resources: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22EFEF3-10CD-D3A9-9977-F58A005F5B03}"/>
              </a:ext>
            </a:extLst>
          </p:cNvPr>
          <p:cNvSpPr txBox="1">
            <a:spLocks/>
          </p:cNvSpPr>
          <p:nvPr/>
        </p:nvSpPr>
        <p:spPr>
          <a:xfrm>
            <a:off x="581192" y="1900277"/>
            <a:ext cx="11029615" cy="367830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Previous 12 months of Cyclistic trip data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CA" sz="2400" dirty="0"/>
              <a:t>(Aug, 2021 – July, 2022)</a:t>
            </a:r>
          </a:p>
        </p:txBody>
      </p:sp>
    </p:spTree>
    <p:extLst>
      <p:ext uri="{BB962C8B-B14F-4D97-AF65-F5344CB8AC3E}">
        <p14:creationId xmlns:p14="http://schemas.microsoft.com/office/powerpoint/2010/main" val="130875660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" name="Picture 6" descr="Red rental bikes in rack">
            <a:extLst>
              <a:ext uri="{FF2B5EF4-FFF2-40B4-BE49-F238E27FC236}">
                <a16:creationId xmlns:a16="http://schemas.microsoft.com/office/drawing/2014/main" id="{8D941310-D623-0743-D60C-69865BC452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ED7AAE2-757F-4A39-3034-447A5BF6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2" y="1005830"/>
            <a:ext cx="10225530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755865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96D29-0406-D068-2D24-DF54911E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Cyclistic bike-share program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087FC4-61B3-B9BD-8C81-C07B31EC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29148"/>
            <a:ext cx="7014423" cy="5290677"/>
          </a:xfrm>
        </p:spPr>
        <p:txBody>
          <a:bodyPr>
            <a:normAutofit/>
          </a:bodyPr>
          <a:lstStyle/>
          <a:p>
            <a:r>
              <a:rPr lang="en-CA" sz="2400" b="1" dirty="0"/>
              <a:t>Launched</a:t>
            </a:r>
            <a:r>
              <a:rPr lang="en-CA" sz="2400" dirty="0"/>
              <a:t> at 2016; total bicycles 5,824; has total 692 stations only across the Chicago, US.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b="1" dirty="0"/>
              <a:t>Pricing plan</a:t>
            </a:r>
            <a:r>
              <a:rPr lang="en-CA" sz="2400" dirty="0"/>
              <a:t>: single-ride pass; full-day pass; annual membership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b="1" dirty="0"/>
              <a:t>Promote: </a:t>
            </a:r>
            <a:r>
              <a:rPr lang="en-CA" sz="2400" dirty="0"/>
              <a:t>Email, social media, other channels.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b="1" dirty="0"/>
              <a:t>Goal</a:t>
            </a:r>
            <a:r>
              <a:rPr lang="en-CA" sz="2400" dirty="0"/>
              <a:t>: Convert casual riders into membership.</a:t>
            </a:r>
          </a:p>
        </p:txBody>
      </p:sp>
    </p:spTree>
    <p:extLst>
      <p:ext uri="{BB962C8B-B14F-4D97-AF65-F5344CB8AC3E}">
        <p14:creationId xmlns:p14="http://schemas.microsoft.com/office/powerpoint/2010/main" val="18300154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69922E0-9B3A-4AFE-E93A-5BD98A4DF5F1}"/>
              </a:ext>
            </a:extLst>
          </p:cNvPr>
          <p:cNvSpPr/>
          <p:nvPr/>
        </p:nvSpPr>
        <p:spPr>
          <a:xfrm>
            <a:off x="462115" y="766917"/>
            <a:ext cx="11267768" cy="693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Objects:</a:t>
            </a:r>
          </a:p>
        </p:txBody>
      </p:sp>
      <p:pic>
        <p:nvPicPr>
          <p:cNvPr id="3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523E689F-7222-09F0-EE85-B36158B64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99" y="1828800"/>
            <a:ext cx="5499800" cy="4586748"/>
          </a:xfrm>
          <a:prstGeom prst="rect">
            <a:avLst/>
          </a:prstGeom>
        </p:spPr>
      </p:pic>
      <p:pic>
        <p:nvPicPr>
          <p:cNvPr id="4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9196A89C-2A97-1485-0EBE-36D07B8E0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829" y="2086896"/>
            <a:ext cx="4797049" cy="407055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4169EE-11C8-A5B3-D5D2-E31AB701537C}"/>
              </a:ext>
            </a:extLst>
          </p:cNvPr>
          <p:cNvCxnSpPr/>
          <p:nvPr/>
        </p:nvCxnSpPr>
        <p:spPr>
          <a:xfrm>
            <a:off x="6357382" y="2673838"/>
            <a:ext cx="0" cy="3051018"/>
          </a:xfrm>
          <a:prstGeom prst="line">
            <a:avLst/>
          </a:prstGeom>
          <a:ln w="317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417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65C9F-37A2-4A0B-2F0F-A4B4D9197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6200000">
            <a:off x="7509145" y="2160397"/>
            <a:ext cx="5506549" cy="2649795"/>
          </a:xfrm>
        </p:spPr>
        <p:txBody>
          <a:bodyPr>
            <a:normAutofit/>
          </a:bodyPr>
          <a:lstStyle/>
          <a:p>
            <a:br>
              <a:rPr lang="en-CA"/>
            </a:br>
            <a:br>
              <a:rPr lang="en-CA"/>
            </a:br>
            <a:r>
              <a:rPr lang="en-CA"/>
              <a:t>Business</a:t>
            </a:r>
            <a:br>
              <a:rPr lang="en-CA"/>
            </a:br>
            <a:r>
              <a:rPr lang="en-CA"/>
              <a:t> Task</a:t>
            </a: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endParaRPr lang="en-CA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5EA04-BE7D-EFDC-E3CA-7DB13AF1C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1732933" y="-452523"/>
            <a:ext cx="5678133" cy="7934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cap="none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32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3200" cap="none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3200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How do annual members and casual riders use Cyclistic bikes differently?</a:t>
            </a:r>
            <a:endParaRPr lang="en-CA" sz="3200" dirty="0"/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5AF07847-4270-3404-1EBF-8AE5AAEFF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799" y="16001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1581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32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34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Rectangle 36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Rectangle 38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2" name="Rectangle 40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42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1100D-6917-F7DF-0622-38260A04E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9157" y="1113764"/>
            <a:ext cx="326974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Hypothesis: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2400" cap="none" dirty="0">
                <a:solidFill>
                  <a:srgbClr val="FFFFFF"/>
                </a:solidFill>
              </a:rPr>
              <a:t>(What elements affects different members use Cyclistic differently?) </a:t>
            </a:r>
            <a:endParaRPr lang="en-US" sz="2400" dirty="0">
              <a:solidFill>
                <a:srgbClr val="FFFFFF"/>
              </a:solidFill>
            </a:endParaRPr>
          </a:p>
        </p:txBody>
      </p:sp>
      <p:graphicFrame>
        <p:nvGraphicFramePr>
          <p:cNvPr id="45" name="Vertical Text Placeholder 2">
            <a:extLst>
              <a:ext uri="{FF2B5EF4-FFF2-40B4-BE49-F238E27FC236}">
                <a16:creationId xmlns:a16="http://schemas.microsoft.com/office/drawing/2014/main" id="{4FABD17B-FDBB-5E8F-66F4-85E5311038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03137"/>
              </p:ext>
            </p:extLst>
          </p:nvPr>
        </p:nvGraphicFramePr>
        <p:xfrm>
          <a:off x="5337172" y="1458734"/>
          <a:ext cx="5895671" cy="3934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731923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D869BC-DD80-2580-EF90-F55D4A91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Time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4D30026-914A-9EF4-3429-EFF7D830639E}"/>
              </a:ext>
            </a:extLst>
          </p:cNvPr>
          <p:cNvGraphicFramePr/>
          <p:nvPr/>
        </p:nvGraphicFramePr>
        <p:xfrm>
          <a:off x="783387" y="2254102"/>
          <a:ext cx="4947221" cy="3650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Half face clock on a wall">
            <a:extLst>
              <a:ext uri="{FF2B5EF4-FFF2-40B4-BE49-F238E27FC236}">
                <a16:creationId xmlns:a16="http://schemas.microsoft.com/office/drawing/2014/main" id="{E5BEB745-F922-234A-F8ED-B5D6120114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084" y="1650660"/>
            <a:ext cx="4952475" cy="356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28D82C5-AAC5-D2B8-850F-D3E75F78B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6" y="772160"/>
            <a:ext cx="11298227" cy="590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3744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65378-0624-1E4B-67D0-2B69A0EE6ED5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0" y="1928387"/>
            <a:ext cx="3338513" cy="66976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56193A0-77F7-8C21-2EF5-219233DE3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18" y="663677"/>
            <a:ext cx="11745964" cy="592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7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65378-0624-1E4B-67D0-2B69A0EE6ED5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0" y="966788"/>
            <a:ext cx="3338513" cy="4702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77CA669-80FA-0F37-35D5-FB01D2DB1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0" y="752168"/>
            <a:ext cx="11679280" cy="58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78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600</TotalTime>
  <Words>388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Gill Sans MT</vt:lpstr>
      <vt:lpstr>Wingdings</vt:lpstr>
      <vt:lpstr>Wingdings 2</vt:lpstr>
      <vt:lpstr>Dividend</vt:lpstr>
      <vt:lpstr>Cyclistic bike-share analysis</vt:lpstr>
      <vt:lpstr>Cyclistic bike-share program</vt:lpstr>
      <vt:lpstr>PowerPoint Presentation</vt:lpstr>
      <vt:lpstr>  Business  Task       </vt:lpstr>
      <vt:lpstr>Hypothesis: (What elements affects different members use Cyclistic differently?) </vt:lpstr>
      <vt:lpstr>Time </vt:lpstr>
      <vt:lpstr>PowerPoint Presentation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bike-share analysis</dc:title>
  <dc:creator>Lale Mulati</dc:creator>
  <cp:lastModifiedBy>Lale Mulati</cp:lastModifiedBy>
  <cp:revision>31</cp:revision>
  <dcterms:created xsi:type="dcterms:W3CDTF">2022-08-18T03:49:48Z</dcterms:created>
  <dcterms:modified xsi:type="dcterms:W3CDTF">2022-08-20T15:59:53Z</dcterms:modified>
</cp:coreProperties>
</file>