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00D8-3A4F-8611-8EB0-ECD07198F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5710C-0969-98B3-EF67-41325209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5C85-4D4E-EC3B-0383-0DB631F9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11EF-D1FC-D971-0CDE-55B958BC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A42D-3937-0362-F90B-151E7500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2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0399-58D5-3321-2710-3492EEE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758F8-0008-32D8-62AB-858AD7CD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6C2A-2228-B34A-3D8E-4BDAB383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7549-5F96-D8F4-DE0B-ED8D539E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DA30-3956-2CF0-231B-D2BD098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71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72CD5-FF12-4712-9ADD-9CCF180B3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3EFBD-F3BB-03C5-01D6-16318F8E9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4CB4-F155-6455-C641-CA2B04DD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1107-70A6-9D7F-B4D2-17F6CD1D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75B0-C779-693D-1F54-F07B9C5D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1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7F49-5B09-CD09-47C4-4B26DAE5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FD37-A8FD-099D-A340-3C07217E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027B-A145-3619-F9B0-15E47902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3EDD-3D7C-0942-7692-0520AEAA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065D-48C6-EC18-E8C2-0B4D7652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9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282C-50CF-416B-BD90-570A4AAC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F56D-F1E1-014E-8FFF-E19729C2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3C2E-106D-8FF1-65DC-379D193D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2646-6BCA-527A-9BAD-C5F95B3A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FEA3-52F7-5659-896D-B04C04A1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39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EE91-3D88-0488-6C85-86CC7FA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1B0F-1BC3-67CD-F32D-EF5DACF8F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B91EC-79E3-3DCD-068A-293D0FC88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EAC6F-C3F8-D9EB-1F95-24E0618D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9390B-71B9-73D9-1AC8-2B48921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0D5E4-9BD2-A6FE-5930-55E444F6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42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AB15-BD7A-CEF4-FF10-143A7342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608B8-F854-3011-3627-2B94634F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BBA97-841E-A048-0855-6434997A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ADBDC-FA48-20B5-90BD-88E931067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D26B8-58FE-CE11-1F46-60272F282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F9732-9D25-9654-FC95-53603CE3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A5107-1A22-CC62-F269-81958EBD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85979-7BCD-1BF3-5941-626F75BD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13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923-0C83-9DFE-4AE0-21EE2971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DFEC1-ED64-3C84-FE0D-6A57E4A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B5DD1-CCD7-9C18-FB19-AB75AF41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A243-3AED-4345-9890-1D817F99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8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D8403-94F2-5962-8A06-39CDC68B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B4AD6-FD77-2C7E-C4D8-4B37A8FF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2BF84-9184-121B-944B-F286B3DC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46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D9E0-709F-07D9-1F38-6D63716C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B017-5916-B2A0-0D29-DDC7BF1FA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2D90F-1C22-2D85-DF89-9B0346CC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FD33-112A-D2FD-C563-12496CEA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85D7-603E-FAEC-F45F-842A5B24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0C12C-0282-0DD9-5C21-EB99FA88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8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C888-DB49-B77D-126E-79A493C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4C82E-6E59-DCD9-FD4B-9D40208D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4A94D-C47B-A2F3-9811-3370DC960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C963-F7A0-D8C2-222A-554F1EF8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D5CD7-28A2-352F-28CC-88730C2B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BAD4-D2C1-1540-41E4-1DAC6BDF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A9458-C593-75AD-D436-3613A0D7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D828-4E9B-7178-906F-B4514792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E837-D86C-3597-1881-8325DB45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C16B-CD2E-46FC-A896-03C9282C5A52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3E63-F343-312D-CD79-FAB187FA1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C73B-F7A3-9307-336C-794582843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D2CF-4F26-4BA0-B99A-944207AC0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36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CDF743E-B653-D424-45AA-A0CCEF2FD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94" y="2115589"/>
            <a:ext cx="2685011" cy="262682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96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Lale Mulati</dc:creator>
  <cp:lastModifiedBy>Lale Mulati</cp:lastModifiedBy>
  <cp:revision>1</cp:revision>
  <dcterms:created xsi:type="dcterms:W3CDTF">2023-03-19T21:33:24Z</dcterms:created>
  <dcterms:modified xsi:type="dcterms:W3CDTF">2023-03-19T21:34:09Z</dcterms:modified>
</cp:coreProperties>
</file>