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>
        <p:scale>
          <a:sx n="75" d="100"/>
          <a:sy n="75" d="100"/>
        </p:scale>
        <p:origin x="504" y="-144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76486" y="2826420"/>
            <a:ext cx="540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Steal a Device Programmer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for Reverse Engineering, Modifications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Easy to get root mode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difficult to set up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Build your own Device Programmer !</a:t>
            </a: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Total cost : 800 $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285750" indent="-285750">
              <a:buFont typeface="+mj-lt"/>
              <a:buAutoNum type="arabicPeriod"/>
            </a:pPr>
            <a:r>
              <a:rPr lang="en-US" sz="1400" b="1" dirty="0" smtClean="0"/>
              <a:t> Eavesdropping on private Information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What kind ? =&gt; Implanting physician, Diagnosis, Hospital,</a:t>
            </a:r>
          </a:p>
          <a:p>
            <a:r>
              <a:rPr lang="en-US" sz="1200" dirty="0" smtClean="0"/>
              <a:t>Device state, patient name, date of birth, serial N°, etc...</a:t>
            </a:r>
          </a:p>
          <a:p>
            <a:pPr marL="911062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    The future holds some promises : devices more sophisticated</a:t>
            </a:r>
          </a:p>
          <a:p>
            <a:r>
              <a:rPr lang="en-US" sz="1200" dirty="0" smtClean="0"/>
              <a:t>ergo a lot more data to be divulged ?</a:t>
            </a:r>
          </a:p>
          <a:p>
            <a:endParaRPr lang="en-US" sz="1200" b="1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 smtClean="0"/>
              <a:t>Sniff Vital Signs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Get the vital signs that the ICD emits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Need to have an Eavesdropping setup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400" b="1" dirty="0" smtClean="0"/>
              <a:t>Drain energy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Send multiple radio signals to the ICD (“Are you sleeping ?”)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=&gt; Battery lifetime decrease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Simple : transmit-only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 smtClean="0"/>
              <a:t>Turn off therapies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“Stop detecting fibrillation”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change of the device state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 smtClean="0"/>
              <a:t>Affect patient’s physiology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Induce fibrillation, flood with drugs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patient’s safety at great risk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200" b="1" dirty="0" smtClean="0"/>
          </a:p>
          <a:p>
            <a:pPr marL="911062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2097343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Implantable </a:t>
            </a:r>
            <a:r>
              <a:rPr lang="en-US" sz="4800" b="1" dirty="0">
                <a:cs typeface="Times New Roman" pitchFamily="18" charset="0"/>
              </a:rPr>
              <a:t>C</a:t>
            </a:r>
            <a:r>
              <a:rPr lang="en-US" sz="4800" b="1" dirty="0" smtClean="0">
                <a:cs typeface="Times New Roman" pitchFamily="18" charset="0"/>
              </a:rPr>
              <a:t>ardiac </a:t>
            </a:r>
            <a:r>
              <a:rPr lang="en-US" sz="4800" b="1" dirty="0">
                <a:cs typeface="Times New Roman" pitchFamily="18" charset="0"/>
              </a:rPr>
              <a:t>D</a:t>
            </a:r>
            <a:r>
              <a:rPr lang="en-US" sz="4800" b="1" dirty="0" smtClean="0">
                <a:cs typeface="Times New Roman" pitchFamily="18" charset="0"/>
              </a:rPr>
              <a:t>efibrillators: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07" y="5250390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5" y="4050556"/>
            <a:ext cx="1342773" cy="10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43" y="8177254"/>
            <a:ext cx="21602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8" y="4075447"/>
            <a:ext cx="595722" cy="1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48" y="7653684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527" y="8234876"/>
            <a:ext cx="1556528" cy="147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97" y="2744950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8" y="2103675"/>
            <a:ext cx="695312" cy="52800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92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40528" y="2034332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8822792" y="2029531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24558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14857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0">
            <a:off x="6659652" y="6426352"/>
            <a:ext cx="1687808" cy="15546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6807" y="4986660"/>
            <a:ext cx="158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ICD</a:t>
            </a:r>
            <a:endParaRPr lang="fr-FR" sz="1600" b="1" dirty="0"/>
          </a:p>
        </p:txBody>
      </p:sp>
      <p:sp>
        <p:nvSpPr>
          <p:cNvPr id="6" name="Flèche droite 5"/>
          <p:cNvSpPr/>
          <p:nvPr/>
        </p:nvSpPr>
        <p:spPr>
          <a:xfrm rot="-5400000">
            <a:off x="7275457" y="4515570"/>
            <a:ext cx="427235" cy="22691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6" y="2610396"/>
            <a:ext cx="730047" cy="570564"/>
          </a:xfrm>
          <a:prstGeom prst="rect">
            <a:avLst/>
          </a:prstGeom>
        </p:spPr>
      </p:pic>
      <p:pic>
        <p:nvPicPr>
          <p:cNvPr id="48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8" y="2649988"/>
            <a:ext cx="468854" cy="4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>
            <a:off x="3228076" y="2974808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960862" y="2964936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688">
            <a:off x="2960670" y="5020892"/>
            <a:ext cx="4113802" cy="84898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70" y="6586423"/>
            <a:ext cx="1467687" cy="91501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5" y="5986508"/>
            <a:ext cx="668338" cy="66833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6686" y="8453405"/>
            <a:ext cx="227136" cy="20016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3646" y="9229632"/>
            <a:ext cx="227136" cy="20016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9057841" y="2831920"/>
            <a:ext cx="55602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Solutions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Authenticate device programmers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Encryption ? Passwords ?</a:t>
            </a:r>
          </a:p>
          <a:p>
            <a:r>
              <a:rPr lang="en-US" sz="1400" b="1" dirty="0" smtClean="0"/>
              <a:t>Problems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emergency access !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Patient’s health : top priority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 smtClean="0"/>
              <a:t>Prototypes defenses VS </a:t>
            </a:r>
            <a:r>
              <a:rPr lang="en-US" sz="1400" b="1" u="sng" dirty="0" smtClean="0"/>
              <a:t>some</a:t>
            </a:r>
            <a:r>
              <a:rPr lang="en-US" sz="1400" b="1" dirty="0" smtClean="0"/>
              <a:t> of the attacks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Idea : defend without using battery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/>
              <a:t>Example of prototype : </a:t>
            </a:r>
            <a:r>
              <a:rPr lang="en-US" sz="1200" b="1" dirty="0" smtClean="0"/>
              <a:t>WISP</a:t>
            </a:r>
            <a:r>
              <a:rPr lang="en-US" sz="1200" dirty="0" smtClean="0"/>
              <a:t> = RFID + computation</a:t>
            </a:r>
          </a:p>
          <a:p>
            <a:r>
              <a:rPr lang="en-US" sz="1200" b="1" dirty="0" err="1" smtClean="0"/>
              <a:t>WISPer</a:t>
            </a:r>
            <a:r>
              <a:rPr lang="en-US" sz="1200" dirty="0" smtClean="0"/>
              <a:t> = WISP + code</a:t>
            </a:r>
          </a:p>
          <a:p>
            <a:endParaRPr lang="en-US" sz="1400" b="1" u="sng" dirty="0"/>
          </a:p>
        </p:txBody>
      </p:sp>
      <p:pic>
        <p:nvPicPr>
          <p:cNvPr id="61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6" y="2114402"/>
            <a:ext cx="695312" cy="5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399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22" y="4162654"/>
            <a:ext cx="1943037" cy="75199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38" y="4724621"/>
            <a:ext cx="2275186" cy="2101464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53150" y="9595172"/>
            <a:ext cx="194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Device</a:t>
            </a:r>
            <a:r>
              <a:rPr lang="fr-FR" sz="1600" b="1" dirty="0" smtClean="0"/>
              <a:t> Programmer</a:t>
            </a:r>
            <a:endParaRPr lang="fr-FR" sz="16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7561262" y="69935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control</a:t>
            </a:r>
            <a:endParaRPr lang="fr-FR" sz="1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67" y="7591748"/>
            <a:ext cx="733844" cy="7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210</Words>
  <Application>Microsoft Office PowerPoint</Application>
  <PresentationFormat>Personnalisé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Line</cp:lastModifiedBy>
  <cp:revision>32</cp:revision>
  <dcterms:created xsi:type="dcterms:W3CDTF">2015-11-19T12:49:23Z</dcterms:created>
  <dcterms:modified xsi:type="dcterms:W3CDTF">2015-11-25T19:44:39Z</dcterms:modified>
</cp:coreProperties>
</file>