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10693400"/>
  <p:notesSz cx="6858000" cy="9144000"/>
  <p:defaultTextStyle>
    <a:defPPr>
      <a:defRPr lang="fr-FR"/>
    </a:defPPr>
    <a:lvl1pPr marL="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961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922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883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845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9806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3767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7728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1690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8" autoAdjust="0"/>
  </p:normalViewPr>
  <p:slideViewPr>
    <p:cSldViewPr>
      <p:cViewPr>
        <p:scale>
          <a:sx n="66" d="100"/>
          <a:sy n="66" d="100"/>
        </p:scale>
        <p:origin x="-852" y="-78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4189" y="3321887"/>
            <a:ext cx="12854147" cy="22921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8379" y="6059593"/>
            <a:ext cx="1058576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9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8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9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3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7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1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963831" y="428234"/>
            <a:ext cx="3402568" cy="912404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56126" y="428234"/>
            <a:ext cx="9955662" cy="912404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575" y="6871501"/>
            <a:ext cx="12854147" cy="2123828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94575" y="4532321"/>
            <a:ext cx="12854147" cy="233918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961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92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1883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84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98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376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772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169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56127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87284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8" y="2393641"/>
            <a:ext cx="6681741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6128" y="3391195"/>
            <a:ext cx="6681741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682035" y="2393641"/>
            <a:ext cx="6684366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682035" y="3391195"/>
            <a:ext cx="6684366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128" y="425757"/>
            <a:ext cx="4975206" cy="181193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2488" y="425757"/>
            <a:ext cx="8453911" cy="912652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56128" y="2237695"/>
            <a:ext cx="4975206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4121" y="7485382"/>
            <a:ext cx="9073515" cy="88369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64121" y="955475"/>
            <a:ext cx="9073515" cy="6416040"/>
          </a:xfrm>
        </p:spPr>
        <p:txBody>
          <a:bodyPr/>
          <a:lstStyle>
            <a:lvl1pPr marL="0" indent="0">
              <a:buNone/>
              <a:defRPr sz="5200"/>
            </a:lvl1pPr>
            <a:lvl2pPr marL="739612" indent="0">
              <a:buNone/>
              <a:defRPr sz="4500"/>
            </a:lvl2pPr>
            <a:lvl3pPr marL="1479225" indent="0">
              <a:buNone/>
              <a:defRPr sz="3900"/>
            </a:lvl3pPr>
            <a:lvl4pPr marL="2218837" indent="0">
              <a:buNone/>
              <a:defRPr sz="3200"/>
            </a:lvl4pPr>
            <a:lvl5pPr marL="2958450" indent="0">
              <a:buNone/>
              <a:defRPr sz="3200"/>
            </a:lvl5pPr>
            <a:lvl6pPr marL="3698062" indent="0">
              <a:buNone/>
              <a:defRPr sz="3200"/>
            </a:lvl6pPr>
            <a:lvl7pPr marL="4437675" indent="0">
              <a:buNone/>
              <a:defRPr sz="3200"/>
            </a:lvl7pPr>
            <a:lvl8pPr marL="5177287" indent="0">
              <a:buNone/>
              <a:defRPr sz="3200"/>
            </a:lvl8pPr>
            <a:lvl9pPr marL="591690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64121" y="8369073"/>
            <a:ext cx="9073515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6126" y="428233"/>
            <a:ext cx="13610273" cy="1782233"/>
          </a:xfrm>
          <a:prstGeom prst="rect">
            <a:avLst/>
          </a:prstGeom>
        </p:spPr>
        <p:txBody>
          <a:bodyPr vert="horz" lIns="147922" tIns="73961" rIns="147922" bIns="73961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6" y="2495128"/>
            <a:ext cx="13610273" cy="7057149"/>
          </a:xfrm>
          <a:prstGeom prst="rect">
            <a:avLst/>
          </a:prstGeom>
        </p:spPr>
        <p:txBody>
          <a:bodyPr vert="horz" lIns="147922" tIns="73961" rIns="147922" bIns="73961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6126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4A34-A047-4B71-A71E-BF946EDA9AAB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66863" y="9911200"/>
            <a:ext cx="4788800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810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9225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4709" indent="-554709" algn="l" defTabSz="147922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1870" indent="-462258" algn="l" defTabSz="147922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903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8644" indent="-369806" algn="l" defTabSz="147922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28256" indent="-369806" algn="l" defTabSz="147922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7868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748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47093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86706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961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922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83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845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9806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3767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7728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1690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4599" y="234132"/>
            <a:ext cx="11953327" cy="1296144"/>
          </a:xfrm>
          <a:prstGeom prst="roundRect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cs typeface="Times New Roman" pitchFamily="18" charset="0"/>
              </a:rPr>
              <a:t>Pacemakers and implantable cardiac defibrillators:</a:t>
            </a:r>
            <a:br>
              <a:rPr lang="en-US" sz="4800" b="1" dirty="0" smtClean="0">
                <a:cs typeface="Times New Roman" pitchFamily="18" charset="0"/>
              </a:rPr>
            </a:br>
            <a:r>
              <a:rPr lang="en-US" sz="4800" b="1" dirty="0" smtClean="0">
                <a:cs typeface="Times New Roman" pitchFamily="18" charset="0"/>
              </a:rPr>
              <a:t>Are they really secure ?</a:t>
            </a:r>
            <a:endParaRPr lang="en-US" sz="4800" b="1" dirty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843" y="3474492"/>
            <a:ext cx="1584535" cy="132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" y="4026717"/>
            <a:ext cx="2284511" cy="186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Lily\Desktop\Dossier Line\M1-Info\ENGLISH\POSTER\WISPer 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53" y="1944991"/>
            <a:ext cx="3019424" cy="241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ily\Desktop\Dossier Line\M1-Info\ENGLISH\POSTER\anten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64" y="3906540"/>
            <a:ext cx="1085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94" y="4960377"/>
            <a:ext cx="2093434" cy="20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797" y="4554612"/>
            <a:ext cx="2500535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C:\Users\Lily\Desktop\Dossier Line\M1-Info\ENGLISH\POSTER\human_he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51" y="1631131"/>
            <a:ext cx="1078321" cy="15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Pacemakers and implantable cardiac defibrillators: Are they really secure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Pacemakers and implantable cardiac defibrillators: Are they really safe ?</dc:title>
  <dc:creator>Lily</dc:creator>
  <cp:lastModifiedBy>Lily</cp:lastModifiedBy>
  <cp:revision>5</cp:revision>
  <dcterms:created xsi:type="dcterms:W3CDTF">2015-11-19T12:49:23Z</dcterms:created>
  <dcterms:modified xsi:type="dcterms:W3CDTF">2015-11-19T13:31:42Z</dcterms:modified>
</cp:coreProperties>
</file>