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122525" cy="10693400"/>
  <p:notesSz cx="6858000" cy="9144000"/>
  <p:defaultTextStyle>
    <a:defPPr>
      <a:defRPr lang="fr-FR"/>
    </a:defPPr>
    <a:lvl1pPr marL="0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9612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9225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8837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8450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98062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37675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77287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16900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8" autoAdjust="0"/>
  </p:normalViewPr>
  <p:slideViewPr>
    <p:cSldViewPr>
      <p:cViewPr varScale="1">
        <p:scale>
          <a:sx n="56" d="100"/>
          <a:sy n="56" d="100"/>
        </p:scale>
        <p:origin x="-1356" y="-84"/>
      </p:cViewPr>
      <p:guideLst>
        <p:guide orient="horz" pos="3368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34189" y="3321887"/>
            <a:ext cx="12854147" cy="22921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68379" y="6059593"/>
            <a:ext cx="10585767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9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58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98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37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77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16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963831" y="428234"/>
            <a:ext cx="3402568" cy="912404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56126" y="428234"/>
            <a:ext cx="9955662" cy="912404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5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5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4575" y="6871501"/>
            <a:ext cx="12854147" cy="2123828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94575" y="4532321"/>
            <a:ext cx="12854147" cy="2339181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961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792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21883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5845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980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3767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7728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1690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56127" y="2495128"/>
            <a:ext cx="6679115" cy="7057149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687284" y="2495128"/>
            <a:ext cx="6679115" cy="7057149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6128" y="2393641"/>
            <a:ext cx="6681741" cy="997555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9612" indent="0">
              <a:buNone/>
              <a:defRPr sz="3200" b="1"/>
            </a:lvl2pPr>
            <a:lvl3pPr marL="1479225" indent="0">
              <a:buNone/>
              <a:defRPr sz="2900" b="1"/>
            </a:lvl3pPr>
            <a:lvl4pPr marL="2218837" indent="0">
              <a:buNone/>
              <a:defRPr sz="2500" b="1"/>
            </a:lvl4pPr>
            <a:lvl5pPr marL="2958450" indent="0">
              <a:buNone/>
              <a:defRPr sz="2500" b="1"/>
            </a:lvl5pPr>
            <a:lvl6pPr marL="3698062" indent="0">
              <a:buNone/>
              <a:defRPr sz="2500" b="1"/>
            </a:lvl6pPr>
            <a:lvl7pPr marL="4437675" indent="0">
              <a:buNone/>
              <a:defRPr sz="2500" b="1"/>
            </a:lvl7pPr>
            <a:lvl8pPr marL="5177287" indent="0">
              <a:buNone/>
              <a:defRPr sz="2500" b="1"/>
            </a:lvl8pPr>
            <a:lvl9pPr marL="5916900" indent="0">
              <a:buNone/>
              <a:defRPr sz="25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56128" y="3391195"/>
            <a:ext cx="6681741" cy="616108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7682035" y="2393641"/>
            <a:ext cx="6684366" cy="997555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9612" indent="0">
              <a:buNone/>
              <a:defRPr sz="3200" b="1"/>
            </a:lvl2pPr>
            <a:lvl3pPr marL="1479225" indent="0">
              <a:buNone/>
              <a:defRPr sz="2900" b="1"/>
            </a:lvl3pPr>
            <a:lvl4pPr marL="2218837" indent="0">
              <a:buNone/>
              <a:defRPr sz="2500" b="1"/>
            </a:lvl4pPr>
            <a:lvl5pPr marL="2958450" indent="0">
              <a:buNone/>
              <a:defRPr sz="2500" b="1"/>
            </a:lvl5pPr>
            <a:lvl6pPr marL="3698062" indent="0">
              <a:buNone/>
              <a:defRPr sz="2500" b="1"/>
            </a:lvl6pPr>
            <a:lvl7pPr marL="4437675" indent="0">
              <a:buNone/>
              <a:defRPr sz="2500" b="1"/>
            </a:lvl7pPr>
            <a:lvl8pPr marL="5177287" indent="0">
              <a:buNone/>
              <a:defRPr sz="2500" b="1"/>
            </a:lvl8pPr>
            <a:lvl9pPr marL="5916900" indent="0">
              <a:buNone/>
              <a:defRPr sz="25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7682035" y="3391195"/>
            <a:ext cx="6684366" cy="616108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0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3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6128" y="425757"/>
            <a:ext cx="4975206" cy="181193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12488" y="425757"/>
            <a:ext cx="8453911" cy="9126520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56128" y="2237695"/>
            <a:ext cx="4975206" cy="7314583"/>
          </a:xfrm>
        </p:spPr>
        <p:txBody>
          <a:bodyPr/>
          <a:lstStyle>
            <a:lvl1pPr marL="0" indent="0">
              <a:buNone/>
              <a:defRPr sz="2300"/>
            </a:lvl1pPr>
            <a:lvl2pPr marL="739612" indent="0">
              <a:buNone/>
              <a:defRPr sz="2000"/>
            </a:lvl2pPr>
            <a:lvl3pPr marL="1479225" indent="0">
              <a:buNone/>
              <a:defRPr sz="1600"/>
            </a:lvl3pPr>
            <a:lvl4pPr marL="2218837" indent="0">
              <a:buNone/>
              <a:defRPr sz="1500"/>
            </a:lvl4pPr>
            <a:lvl5pPr marL="2958450" indent="0">
              <a:buNone/>
              <a:defRPr sz="1500"/>
            </a:lvl5pPr>
            <a:lvl6pPr marL="3698062" indent="0">
              <a:buNone/>
              <a:defRPr sz="1500"/>
            </a:lvl6pPr>
            <a:lvl7pPr marL="4437675" indent="0">
              <a:buNone/>
              <a:defRPr sz="1500"/>
            </a:lvl7pPr>
            <a:lvl8pPr marL="5177287" indent="0">
              <a:buNone/>
              <a:defRPr sz="1500"/>
            </a:lvl8pPr>
            <a:lvl9pPr marL="59169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64121" y="7485382"/>
            <a:ext cx="9073515" cy="88369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64121" y="955475"/>
            <a:ext cx="9073515" cy="6416040"/>
          </a:xfrm>
        </p:spPr>
        <p:txBody>
          <a:bodyPr/>
          <a:lstStyle>
            <a:lvl1pPr marL="0" indent="0">
              <a:buNone/>
              <a:defRPr sz="5200"/>
            </a:lvl1pPr>
            <a:lvl2pPr marL="739612" indent="0">
              <a:buNone/>
              <a:defRPr sz="4500"/>
            </a:lvl2pPr>
            <a:lvl3pPr marL="1479225" indent="0">
              <a:buNone/>
              <a:defRPr sz="3900"/>
            </a:lvl3pPr>
            <a:lvl4pPr marL="2218837" indent="0">
              <a:buNone/>
              <a:defRPr sz="3200"/>
            </a:lvl4pPr>
            <a:lvl5pPr marL="2958450" indent="0">
              <a:buNone/>
              <a:defRPr sz="3200"/>
            </a:lvl5pPr>
            <a:lvl6pPr marL="3698062" indent="0">
              <a:buNone/>
              <a:defRPr sz="3200"/>
            </a:lvl6pPr>
            <a:lvl7pPr marL="4437675" indent="0">
              <a:buNone/>
              <a:defRPr sz="3200"/>
            </a:lvl7pPr>
            <a:lvl8pPr marL="5177287" indent="0">
              <a:buNone/>
              <a:defRPr sz="3200"/>
            </a:lvl8pPr>
            <a:lvl9pPr marL="591690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964121" y="8369073"/>
            <a:ext cx="9073515" cy="1254989"/>
          </a:xfrm>
        </p:spPr>
        <p:txBody>
          <a:bodyPr/>
          <a:lstStyle>
            <a:lvl1pPr marL="0" indent="0">
              <a:buNone/>
              <a:defRPr sz="2300"/>
            </a:lvl1pPr>
            <a:lvl2pPr marL="739612" indent="0">
              <a:buNone/>
              <a:defRPr sz="2000"/>
            </a:lvl2pPr>
            <a:lvl3pPr marL="1479225" indent="0">
              <a:buNone/>
              <a:defRPr sz="1600"/>
            </a:lvl3pPr>
            <a:lvl4pPr marL="2218837" indent="0">
              <a:buNone/>
              <a:defRPr sz="1500"/>
            </a:lvl4pPr>
            <a:lvl5pPr marL="2958450" indent="0">
              <a:buNone/>
              <a:defRPr sz="1500"/>
            </a:lvl5pPr>
            <a:lvl6pPr marL="3698062" indent="0">
              <a:buNone/>
              <a:defRPr sz="1500"/>
            </a:lvl6pPr>
            <a:lvl7pPr marL="4437675" indent="0">
              <a:buNone/>
              <a:defRPr sz="1500"/>
            </a:lvl7pPr>
            <a:lvl8pPr marL="5177287" indent="0">
              <a:buNone/>
              <a:defRPr sz="1500"/>
            </a:lvl8pPr>
            <a:lvl9pPr marL="59169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56126" y="428233"/>
            <a:ext cx="13610273" cy="1782233"/>
          </a:xfrm>
          <a:prstGeom prst="rect">
            <a:avLst/>
          </a:prstGeom>
        </p:spPr>
        <p:txBody>
          <a:bodyPr vert="horz" lIns="147922" tIns="73961" rIns="147922" bIns="73961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6126" y="2495128"/>
            <a:ext cx="13610273" cy="7057149"/>
          </a:xfrm>
          <a:prstGeom prst="rect">
            <a:avLst/>
          </a:prstGeom>
        </p:spPr>
        <p:txBody>
          <a:bodyPr vert="horz" lIns="147922" tIns="73961" rIns="147922" bIns="73961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56126" y="9911200"/>
            <a:ext cx="3528589" cy="569325"/>
          </a:xfrm>
          <a:prstGeom prst="rect">
            <a:avLst/>
          </a:prstGeom>
        </p:spPr>
        <p:txBody>
          <a:bodyPr vert="horz" lIns="147922" tIns="73961" rIns="147922" bIns="73961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66863" y="9911200"/>
            <a:ext cx="4788800" cy="569325"/>
          </a:xfrm>
          <a:prstGeom prst="rect">
            <a:avLst/>
          </a:prstGeom>
        </p:spPr>
        <p:txBody>
          <a:bodyPr vert="horz" lIns="147922" tIns="73961" rIns="147922" bIns="73961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837810" y="9911200"/>
            <a:ext cx="3528589" cy="569325"/>
          </a:xfrm>
          <a:prstGeom prst="rect">
            <a:avLst/>
          </a:prstGeom>
        </p:spPr>
        <p:txBody>
          <a:bodyPr vert="horz" lIns="147922" tIns="73961" rIns="147922" bIns="73961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9225" rtl="0" eaLnBrk="1" latinLnBrk="0" hangingPunct="1"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4709" indent="-554709" algn="l" defTabSz="147922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201870" indent="-462258" algn="l" defTabSz="1479225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49031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88644" indent="-369806" algn="l" defTabSz="147922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28256" indent="-369806" algn="l" defTabSz="1479225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7868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07481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47093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86706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9612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9225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8837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8450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98062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37675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77287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16900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84599" y="234132"/>
            <a:ext cx="12097343" cy="1296144"/>
          </a:xfrm>
          <a:prstGeom prst="roundRect">
            <a:avLst/>
          </a:prstGeom>
          <a:ln w="3810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cs typeface="Times New Roman" pitchFamily="18" charset="0"/>
              </a:rPr>
              <a:t>Pacemakers and </a:t>
            </a:r>
            <a:r>
              <a:rPr lang="en-US" sz="4800" b="1" dirty="0" smtClean="0">
                <a:cs typeface="Times New Roman" pitchFamily="18" charset="0"/>
              </a:rPr>
              <a:t>Implantable </a:t>
            </a:r>
            <a:r>
              <a:rPr lang="en-US" sz="4800" b="1" dirty="0">
                <a:cs typeface="Times New Roman" pitchFamily="18" charset="0"/>
              </a:rPr>
              <a:t>C</a:t>
            </a:r>
            <a:r>
              <a:rPr lang="en-US" sz="4800" b="1" dirty="0" smtClean="0">
                <a:cs typeface="Times New Roman" pitchFamily="18" charset="0"/>
              </a:rPr>
              <a:t>ardiac </a:t>
            </a:r>
            <a:r>
              <a:rPr lang="en-US" sz="4800" b="1" dirty="0">
                <a:cs typeface="Times New Roman" pitchFamily="18" charset="0"/>
              </a:rPr>
              <a:t>D</a:t>
            </a:r>
            <a:r>
              <a:rPr lang="en-US" sz="4800" b="1" dirty="0" smtClean="0">
                <a:cs typeface="Times New Roman" pitchFamily="18" charset="0"/>
              </a:rPr>
              <a:t>efibrillators</a:t>
            </a:r>
            <a:r>
              <a:rPr lang="en-US" sz="4800" b="1" dirty="0" smtClean="0">
                <a:cs typeface="Times New Roman" pitchFamily="18" charset="0"/>
              </a:rPr>
              <a:t>:</a:t>
            </a:r>
            <a:br>
              <a:rPr lang="en-US" sz="4800" b="1" dirty="0" smtClean="0">
                <a:cs typeface="Times New Roman" pitchFamily="18" charset="0"/>
              </a:rPr>
            </a:br>
            <a:r>
              <a:rPr lang="en-US" sz="4800" b="1" dirty="0" smtClean="0">
                <a:cs typeface="Times New Roman" pitchFamily="18" charset="0"/>
              </a:rPr>
              <a:t>Are they really secure ?</a:t>
            </a:r>
            <a:endParaRPr lang="en-US" sz="4800" b="1" dirty="0"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807" y="5250390"/>
            <a:ext cx="1584535" cy="1320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86" y="7479483"/>
            <a:ext cx="1993036" cy="162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Users\Lily\Desktop\Dossier Line\M1-Info\ENGLISH\POSTER\WISPer t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335" y="4385903"/>
            <a:ext cx="216024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Lily\Desktop\Dossier Line\M1-Info\ENGLISH\POSTER\antenn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528" y="7479483"/>
            <a:ext cx="768279" cy="172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Lily\Desktop\Dossier Line\M1-Info\ENGLISH\POSTER\device programm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948" y="7653684"/>
            <a:ext cx="2093434" cy="208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047" y="6719358"/>
            <a:ext cx="1556528" cy="147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 descr="C:\Users\Lily\Desktop\Dossier Line\M1-Info\ENGLISH\POSTER\human_hear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997" y="2826420"/>
            <a:ext cx="1078321" cy="152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Lily\Desktop\Dossier Line\M1-Info\ENGLISH\POSTER\sword-308836_64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966" y="5384091"/>
            <a:ext cx="1224136" cy="92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ily\Desktop\Dossier Line\M1-Info\ENGLISH\POSTER\4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14" y="5393200"/>
            <a:ext cx="920469" cy="92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7"/>
          <p:cNvSpPr/>
          <p:nvPr/>
        </p:nvSpPr>
        <p:spPr>
          <a:xfrm>
            <a:off x="340528" y="2034332"/>
            <a:ext cx="5924590" cy="8285721"/>
          </a:xfrm>
          <a:prstGeom prst="roundRect">
            <a:avLst/>
          </a:prstGeom>
          <a:noFill/>
          <a:ln w="3810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à coins arrondis 16"/>
          <p:cNvSpPr/>
          <p:nvPr/>
        </p:nvSpPr>
        <p:spPr>
          <a:xfrm>
            <a:off x="8822792" y="2029531"/>
            <a:ext cx="5924590" cy="8285721"/>
          </a:xfrm>
          <a:prstGeom prst="roundRect">
            <a:avLst/>
          </a:prstGeom>
          <a:noFill/>
          <a:ln w="3810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1224558" y="2250356"/>
            <a:ext cx="4140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9714857" y="2250356"/>
            <a:ext cx="4140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Defense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02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</Words>
  <Application>Microsoft Office PowerPoint</Application>
  <PresentationFormat>Personnalisé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Pacemakers and Implantable Cardiac Defibrillators: Are they really secure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Pacemakers and implantable cardiac defibrillators: Are they really safe ?</dc:title>
  <dc:creator>Lily</dc:creator>
  <cp:lastModifiedBy>Lily</cp:lastModifiedBy>
  <cp:revision>9</cp:revision>
  <dcterms:created xsi:type="dcterms:W3CDTF">2015-11-19T12:49:23Z</dcterms:created>
  <dcterms:modified xsi:type="dcterms:W3CDTF">2015-11-25T12:17:01Z</dcterms:modified>
</cp:coreProperties>
</file>