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3" r:id="rId4"/>
    <p:sldId id="296" r:id="rId5"/>
    <p:sldId id="264" r:id="rId6"/>
    <p:sldId id="267" r:id="rId7"/>
    <p:sldId id="300" r:id="rId8"/>
    <p:sldId id="301" r:id="rId9"/>
  </p:sldIdLst>
  <p:sldSz cx="9144000" cy="6858000" type="screen4x3"/>
  <p:notesSz cx="6888163" cy="1002188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8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00FF"/>
    <a:srgbClr val="00FFFF"/>
    <a:srgbClr val="FF7C80"/>
    <a:srgbClr val="FF5050"/>
    <a:srgbClr val="FF9999"/>
    <a:srgbClr val="FFCCCC"/>
    <a:srgbClr val="9900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344" autoAdjust="0"/>
  </p:normalViewPr>
  <p:slideViewPr>
    <p:cSldViewPr>
      <p:cViewPr varScale="1">
        <p:scale>
          <a:sx n="90" d="100"/>
          <a:sy n="90" d="100"/>
        </p:scale>
        <p:origin x="1253" y="5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78" y="78"/>
      </p:cViewPr>
      <p:guideLst>
        <p:guide orient="horz" pos="3158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84871" cy="501095"/>
          </a:xfrm>
          <a:prstGeom prst="rect">
            <a:avLst/>
          </a:prstGeom>
        </p:spPr>
        <p:txBody>
          <a:bodyPr vert="horz" lIns="93122" tIns="46562" rIns="93122" bIns="4656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1703" y="2"/>
            <a:ext cx="2984871" cy="501095"/>
          </a:xfrm>
          <a:prstGeom prst="rect">
            <a:avLst/>
          </a:prstGeom>
        </p:spPr>
        <p:txBody>
          <a:bodyPr vert="horz" lIns="93122" tIns="46562" rIns="93122" bIns="46562" rtlCol="0"/>
          <a:lstStyle>
            <a:lvl1pPr algn="r">
              <a:defRPr sz="1200"/>
            </a:lvl1pPr>
          </a:lstStyle>
          <a:p>
            <a:fld id="{1277BE76-F5E9-4244-8D33-901EDF006A3A}" type="datetimeFigureOut">
              <a:rPr kumimoji="1" lang="ja-JP" altLang="en-US" smtClean="0"/>
              <a:pPr/>
              <a:t>2024/11/13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9519055"/>
            <a:ext cx="2984871" cy="501095"/>
          </a:xfrm>
          <a:prstGeom prst="rect">
            <a:avLst/>
          </a:prstGeom>
        </p:spPr>
        <p:txBody>
          <a:bodyPr vert="horz" lIns="93122" tIns="46562" rIns="93122" bIns="4656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1703" y="9519055"/>
            <a:ext cx="2984871" cy="501095"/>
          </a:xfrm>
          <a:prstGeom prst="rect">
            <a:avLst/>
          </a:prstGeom>
        </p:spPr>
        <p:txBody>
          <a:bodyPr vert="horz" lIns="93122" tIns="46562" rIns="93122" bIns="46562" rtlCol="0" anchor="b"/>
          <a:lstStyle>
            <a:lvl1pPr algn="r">
              <a:defRPr sz="1200"/>
            </a:lvl1pPr>
          </a:lstStyle>
          <a:p>
            <a:fld id="{2B337D59-3FCC-491C-AB27-1CC5931C3A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8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2"/>
            <a:ext cx="2984871" cy="5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2" tIns="46562" rIns="93122" bIns="46562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703" y="2"/>
            <a:ext cx="2984871" cy="5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2" tIns="46562" rIns="93122" bIns="465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1737" cy="376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60400"/>
            <a:ext cx="5510530" cy="45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2" tIns="46562" rIns="93122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519055"/>
            <a:ext cx="2984871" cy="5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2" tIns="46562" rIns="93122" bIns="46562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703" y="9519055"/>
            <a:ext cx="2984871" cy="5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2" tIns="46562" rIns="93122" bIns="465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C29FDC-4B05-406E-B82E-CA43B6B8D4D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5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Energy markets have been established such as PJM in USA, Nord Pool, EPEX Spot in EU and JEPX in JAPAN</a:t>
            </a:r>
            <a:r>
              <a:rPr kumimoji="1" lang="ja-JP" altLang="en-US" sz="1000" dirty="0" err="1">
                <a:solidFill>
                  <a:schemeClr val="tx1"/>
                </a:solidFill>
              </a:rPr>
              <a:t>．</a:t>
            </a:r>
            <a:endParaRPr kumimoji="1" lang="ja-JP" altLang="en-US" sz="1000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In near future</a:t>
            </a:r>
            <a:r>
              <a:rPr kumimoji="1" lang="ja-JP" altLang="en-US" sz="1000" dirty="0" err="1">
                <a:solidFill>
                  <a:schemeClr val="tx1"/>
                </a:solidFill>
              </a:rPr>
              <a:t>，</a:t>
            </a:r>
            <a:r>
              <a:rPr kumimoji="1" lang="en-US" altLang="ja-JP" sz="1000" dirty="0">
                <a:solidFill>
                  <a:schemeClr val="tx1"/>
                </a:solidFill>
              </a:rPr>
              <a:t>supply-demand balance will be kept mainly based on an energy markets, whose player is aggregator.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Furthermore, it is expected that</a:t>
            </a:r>
            <a:r>
              <a:rPr kumimoji="1" lang="ja-JP" altLang="en-US" sz="1000" dirty="0" err="1">
                <a:solidFill>
                  <a:schemeClr val="tx1"/>
                </a:solidFill>
              </a:rPr>
              <a:t>，</a:t>
            </a:r>
            <a:r>
              <a:rPr kumimoji="1" lang="en-US" altLang="ja-JP" sz="1000" dirty="0">
                <a:solidFill>
                  <a:schemeClr val="tx1"/>
                </a:solidFill>
              </a:rPr>
              <a:t>a large amount of photovoltaic power generation equipment and storage batteries will be introduced.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In this situation, We would like to know answers of the following questions. 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Does the storage battery continue to be introduced?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What is a reasonable strategy of aggregator?</a:t>
            </a:r>
          </a:p>
          <a:p>
            <a:pPr algn="l"/>
            <a:r>
              <a:rPr kumimoji="1" lang="en-US" altLang="ja-JP" sz="1000" dirty="0">
                <a:solidFill>
                  <a:schemeClr val="tx1"/>
                </a:solidFill>
              </a:rPr>
              <a:t>So, we analyze a profit of each aggregator with respect to a penetration level of storage batteries.</a:t>
            </a:r>
          </a:p>
          <a:p>
            <a:pPr algn="l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8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17">
              <a:defRPr/>
            </a:pPr>
            <a:r>
              <a:rPr kumimoji="1" lang="en-US" altLang="ja-JP" dirty="0"/>
              <a:t>We focus on the day-ahead multiperiod energy markets.</a:t>
            </a:r>
          </a:p>
          <a:p>
            <a:pPr defTabSz="914217">
              <a:defRPr/>
            </a:pPr>
            <a:r>
              <a:rPr kumimoji="1" lang="en-US" altLang="ja-JP" dirty="0"/>
              <a:t>Players of the markets are aggregators.</a:t>
            </a:r>
          </a:p>
          <a:p>
            <a:pPr defTabSz="914217">
              <a:defRPr/>
            </a:pPr>
            <a:r>
              <a:rPr kumimoji="1" lang="en-US" altLang="ja-JP" dirty="0"/>
              <a:t>Each aggregator has resources.</a:t>
            </a:r>
          </a:p>
          <a:p>
            <a:pPr defTabSz="914217">
              <a:defRPr/>
            </a:pPr>
            <a:r>
              <a:rPr kumimoji="1" lang="en-US" altLang="ja-JP" dirty="0"/>
              <a:t>An Operator of the markets is ISO.</a:t>
            </a:r>
          </a:p>
          <a:p>
            <a:pPr defTabSz="914217">
              <a:defRPr/>
            </a:pPr>
            <a:r>
              <a:rPr kumimoji="1" lang="en-US" altLang="ja-JP" dirty="0"/>
              <a:t>In this markets,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energy schedule on the following day is bought and sell based on clearing price. </a:t>
            </a:r>
          </a:p>
          <a:p>
            <a:pPr defTabSz="914217"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3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 explain about decision process of clearing price and 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energy schedule.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Step1, each aggregator presents bid function.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Bid function possesses relationship between price and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energy aggregator want to buy or sell.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Step2, based on bid function, ISO find clearing price and appropriate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enrgy</a:t>
            </a:r>
            <a:r>
              <a:rPr kumimoji="1" lang="en-US" altLang="ja-JP" dirty="0"/>
              <a:t> for each </a:t>
            </a:r>
            <a:r>
              <a:rPr kumimoji="1" lang="en-US" altLang="ja-JP" dirty="0" err="1"/>
              <a:t>aggrigator</a:t>
            </a:r>
            <a:r>
              <a:rPr kumimoji="1" lang="en-US" altLang="ja-JP" dirty="0"/>
              <a:t> such that total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energy for all aggregators is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which means keeping supply-demand balance.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is decision process.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day of interest, Aggregator must produce and consume energy following the profile.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86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explain about aggregator model proposed in this reference.</a:t>
            </a:r>
          </a:p>
          <a:p>
            <a:r>
              <a:rPr kumimoji="1" lang="en-US" altLang="ja-JP" dirty="0"/>
              <a:t>Please focus on aggregator No.$\alpha$.</a:t>
            </a:r>
          </a:p>
          <a:p>
            <a:r>
              <a:rPr kumimoji="1" lang="en-US" altLang="ja-JP" dirty="0"/>
              <a:t>Aggregator possesses consumer, PV equipment, thermal power plant, and storage battery.</a:t>
            </a:r>
          </a:p>
          <a:p>
            <a:r>
              <a:rPr kumimoji="1" lang="en-US" altLang="ja-JP" dirty="0"/>
              <a:t>By using these resources, Aggregator create the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profile $x_\alpha$.</a:t>
            </a:r>
          </a:p>
          <a:p>
            <a:r>
              <a:rPr kumimoji="1" lang="en-US" altLang="ja-JP" dirty="0"/>
              <a:t>which can be described as like this.</a:t>
            </a:r>
          </a:p>
          <a:p>
            <a:r>
              <a:rPr kumimoji="1" lang="en-US" altLang="ja-JP" dirty="0"/>
              <a:t>If there are eight spots a day, then dimension of $x_\alpha$ is eight. </a:t>
            </a:r>
          </a:p>
          <a:p>
            <a:r>
              <a:rPr kumimoji="1" lang="en-US" altLang="ja-JP" dirty="0"/>
              <a:t>\green{These symbols correspond to load of consumer,...., and C/D power of storage batteries}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 order to consider uncertainty of PV prediction, we treat with PV as scenarios.</a:t>
            </a:r>
          </a:p>
          <a:p>
            <a:r>
              <a:rPr kumimoji="1" lang="en-US" altLang="ja-JP" dirty="0"/>
              <a:t>For example, we prepare scenario no.1 to no.4.</a:t>
            </a:r>
          </a:p>
          <a:p>
            <a:r>
              <a:rPr kumimoji="1" lang="en-US" altLang="ja-JP" dirty="0"/>
              <a:t>●</a:t>
            </a:r>
          </a:p>
          <a:p>
            <a:r>
              <a:rPr kumimoji="1" lang="en-US" altLang="ja-JP" dirty="0"/>
              <a:t>Even if any PV scenario arises on the day of interest, we would like to realize the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 profile as one pattern.</a:t>
            </a:r>
          </a:p>
          <a:p>
            <a:r>
              <a:rPr kumimoji="1" lang="en-US" altLang="ja-JP" dirty="0"/>
              <a:t>To this end, It is need to absorb the uncertainty using the other resources.</a:t>
            </a:r>
          </a:p>
          <a:p>
            <a:r>
              <a:rPr kumimoji="1" lang="en-US" altLang="ja-JP" dirty="0"/>
              <a:t>If PV scenario no.1 arises, then aggregator operates resources like this.</a:t>
            </a:r>
          </a:p>
          <a:p>
            <a:r>
              <a:rPr kumimoji="1" lang="en-US" altLang="ja-JP" dirty="0"/>
              <a:t>If PV scenario no.2 arises, then aggregator choses this motion.</a:t>
            </a:r>
          </a:p>
          <a:p>
            <a:r>
              <a:rPr kumimoji="1" lang="en-US" altLang="ja-JP" dirty="0"/>
              <a:t>As a result, the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profile will never change.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882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statement shows a task for aggregator </a:t>
            </a:r>
          </a:p>
          <a:p>
            <a:r>
              <a:rPr kumimoji="1" lang="en-US" altLang="ja-JP" dirty="0"/>
              <a:t>Given price profile $\lambda$, aggregator would like to find the optimal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profile such that this object function is maximized.</a:t>
            </a:r>
          </a:p>
          <a:p>
            <a:r>
              <a:rPr kumimoji="1" lang="en-US" altLang="ja-JP" dirty="0"/>
              <a:t>This term indicates income from the market, this term represents cost to create the </a:t>
            </a:r>
            <a:r>
              <a:rPr kumimoji="1" lang="en-US" altLang="ja-JP" dirty="0" err="1"/>
              <a:t>prosumption</a:t>
            </a:r>
            <a:r>
              <a:rPr kumimoji="1" lang="en-US" altLang="ja-JP" dirty="0"/>
              <a:t> profile.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On the other hand, this statement shows a task for ISO.</a:t>
            </a:r>
            <a:r>
              <a:rPr kumimoji="1" lang="ja-JP" altLang="en-US" dirty="0" err="1"/>
              <a:t>．</a:t>
            </a:r>
            <a:endParaRPr kumimoji="1" lang="ja-JP" altLang="en-US" dirty="0"/>
          </a:p>
          <a:p>
            <a:r>
              <a:rPr kumimoji="1" lang="en-US" altLang="ja-JP" dirty="0"/>
              <a:t>Under keeping the supply-demand balance, ISO aims to maximize the social profit</a:t>
            </a:r>
            <a:r>
              <a:rPr kumimoji="1" lang="ja-JP" altLang="en-US" dirty="0" err="1"/>
              <a:t>．</a:t>
            </a:r>
            <a:endParaRPr kumimoji="1" lang="ja-JP" altLang="en-US" dirty="0"/>
          </a:p>
          <a:p>
            <a:r>
              <a:rPr kumimoji="1" lang="en-US" altLang="ja-JP" dirty="0"/>
              <a:t>which corresponds to sum of the profits of all aggregators.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992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023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54118" y="2551128"/>
            <a:ext cx="7046274" cy="118199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000"/>
              </a:lnSpc>
              <a:defRPr sz="3000" spc="-80" baseline="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075138" y="5216966"/>
            <a:ext cx="6995286" cy="86409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700"/>
              </a:lnSpc>
              <a:buFontTx/>
              <a:buNone/>
              <a:defRPr sz="2200"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-4896" y="2841950"/>
            <a:ext cx="3640869" cy="722951"/>
            <a:chOff x="34925" y="2133600"/>
            <a:chExt cx="9074150" cy="1801813"/>
          </a:xfrm>
        </p:grpSpPr>
        <p:sp>
          <p:nvSpPr>
            <p:cNvPr id="9234" name="Freeform 18"/>
            <p:cNvSpPr>
              <a:spLocks/>
            </p:cNvSpPr>
            <p:nvPr userDrawn="1"/>
          </p:nvSpPr>
          <p:spPr bwMode="auto">
            <a:xfrm>
              <a:off x="484188" y="2582863"/>
              <a:ext cx="1041400" cy="1350962"/>
            </a:xfrm>
            <a:custGeom>
              <a:avLst/>
              <a:gdLst/>
              <a:ahLst/>
              <a:cxnLst>
                <a:cxn ang="0">
                  <a:pos x="45" y="136"/>
                </a:cxn>
                <a:cxn ang="0">
                  <a:pos x="408" y="590"/>
                </a:cxn>
                <a:cxn ang="0">
                  <a:pos x="590" y="681"/>
                </a:cxn>
                <a:cxn ang="0">
                  <a:pos x="590" y="545"/>
                </a:cxn>
                <a:cxn ang="0">
                  <a:pos x="181" y="46"/>
                </a:cxn>
                <a:cxn ang="0">
                  <a:pos x="0" y="0"/>
                </a:cxn>
                <a:cxn ang="0">
                  <a:pos x="45" y="136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35" name="Freeform 19"/>
            <p:cNvSpPr>
              <a:spLocks/>
            </p:cNvSpPr>
            <p:nvPr userDrawn="1"/>
          </p:nvSpPr>
          <p:spPr bwMode="auto">
            <a:xfrm rot="256742">
              <a:off x="1123950" y="2133600"/>
              <a:ext cx="468313" cy="18018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82"/>
                </a:cxn>
                <a:cxn ang="0">
                  <a:pos x="182" y="817"/>
                </a:cxn>
                <a:cxn ang="0">
                  <a:pos x="318" y="908"/>
                </a:cxn>
                <a:cxn ang="0">
                  <a:pos x="363" y="726"/>
                </a:cxn>
                <a:cxn ang="0">
                  <a:pos x="136" y="136"/>
                </a:cxn>
                <a:cxn ang="0">
                  <a:pos x="46" y="0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36" name="Freeform 20"/>
            <p:cNvSpPr>
              <a:spLocks/>
            </p:cNvSpPr>
            <p:nvPr userDrawn="1"/>
          </p:nvSpPr>
          <p:spPr bwMode="auto">
            <a:xfrm>
              <a:off x="403225" y="2222500"/>
              <a:ext cx="1600200" cy="134937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81" y="680"/>
                </a:cxn>
                <a:cxn ang="0">
                  <a:pos x="862" y="136"/>
                </a:cxn>
                <a:cxn ang="0">
                  <a:pos x="907" y="0"/>
                </a:cxn>
                <a:cxn ang="0">
                  <a:pos x="725" y="45"/>
                </a:cxn>
                <a:cxn ang="0">
                  <a:pos x="45" y="635"/>
                </a:cxn>
                <a:cxn ang="0">
                  <a:pos x="0" y="680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37" name="Freeform 21"/>
            <p:cNvSpPr>
              <a:spLocks/>
            </p:cNvSpPr>
            <p:nvPr userDrawn="1"/>
          </p:nvSpPr>
          <p:spPr bwMode="auto">
            <a:xfrm>
              <a:off x="323850" y="2854325"/>
              <a:ext cx="2160588" cy="539750"/>
            </a:xfrm>
            <a:custGeom>
              <a:avLst/>
              <a:gdLst/>
              <a:ahLst/>
              <a:cxnLst>
                <a:cxn ang="0">
                  <a:pos x="408" y="91"/>
                </a:cxn>
                <a:cxn ang="0">
                  <a:pos x="907" y="136"/>
                </a:cxn>
                <a:cxn ang="0">
                  <a:pos x="1225" y="272"/>
                </a:cxn>
                <a:cxn ang="0">
                  <a:pos x="907" y="227"/>
                </a:cxn>
                <a:cxn ang="0">
                  <a:pos x="272" y="136"/>
                </a:cxn>
                <a:cxn ang="0">
                  <a:pos x="0" y="0"/>
                </a:cxn>
                <a:cxn ang="0">
                  <a:pos x="408" y="91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38" name="Freeform 22"/>
            <p:cNvSpPr>
              <a:spLocks/>
            </p:cNvSpPr>
            <p:nvPr userDrawn="1"/>
          </p:nvSpPr>
          <p:spPr bwMode="auto">
            <a:xfrm>
              <a:off x="34925" y="2708275"/>
              <a:ext cx="9074150" cy="1008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7" y="582"/>
                </a:cxn>
                <a:cxn ang="0">
                  <a:pos x="5761" y="635"/>
                </a:cxn>
                <a:cxn ang="0">
                  <a:pos x="1134" y="635"/>
                </a:cxn>
                <a:cxn ang="0">
                  <a:pos x="0" y="0"/>
                </a:cxn>
              </a:cxnLst>
              <a:rect l="0" t="0" r="r" b="b"/>
              <a:pathLst>
                <a:path w="5761" h="635">
                  <a:moveTo>
                    <a:pt x="0" y="0"/>
                  </a:moveTo>
                  <a:lnTo>
                    <a:pt x="1167" y="582"/>
                  </a:lnTo>
                  <a:lnTo>
                    <a:pt x="5761" y="635"/>
                  </a:lnTo>
                  <a:lnTo>
                    <a:pt x="1134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1516" y="6584272"/>
            <a:ext cx="755576" cy="2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/11</a:t>
            </a:r>
          </a:p>
        </p:txBody>
      </p:sp>
      <p:sp>
        <p:nvSpPr>
          <p:cNvPr id="21" name="Freeform 22"/>
          <p:cNvSpPr>
            <a:spLocks/>
          </p:cNvSpPr>
          <p:nvPr userDrawn="1"/>
        </p:nvSpPr>
        <p:spPr bwMode="auto">
          <a:xfrm flipH="1">
            <a:off x="4065217" y="5526021"/>
            <a:ext cx="5011757" cy="5567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7" y="582"/>
              </a:cxn>
              <a:cxn ang="0">
                <a:pos x="5761" y="635"/>
              </a:cxn>
              <a:cxn ang="0">
                <a:pos x="1134" y="635"/>
              </a:cxn>
              <a:cxn ang="0">
                <a:pos x="0" y="0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632" y="11532"/>
            <a:ext cx="7704856" cy="10396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1700213"/>
            <a:ext cx="7772400" cy="4395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71E90-1D59-4F69-ACEF-2FBD46EA2F53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A086-3A09-422E-B6C9-8F0DF8E0ED9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632" y="11532"/>
            <a:ext cx="7704856" cy="1039642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616" y="424430"/>
            <a:ext cx="6204760" cy="632719"/>
          </a:xfrm>
          <a:prstGeom prst="rect">
            <a:avLst/>
          </a:prstGeom>
        </p:spPr>
        <p:txBody>
          <a:bodyPr wrap="square" tIns="144000" bIns="0" anchor="b">
            <a:normAutofit/>
          </a:bodyPr>
          <a:lstStyle>
            <a:lvl1pPr algn="l">
              <a:lnSpc>
                <a:spcPts val="3800"/>
              </a:lnSpc>
              <a:defRPr sz="3600" baseline="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6645236" y="0"/>
            <a:ext cx="2484784" cy="457200"/>
          </a:xfrm>
        </p:spPr>
        <p:txBody>
          <a:bodyPr/>
          <a:lstStyle>
            <a:lvl1pPr algn="ctr">
              <a:defRPr i="0"/>
            </a:lvl1pPr>
          </a:lstStyle>
          <a:p>
            <a:r>
              <a:rPr lang="en-US" altLang="ja-JP" dirty="0"/>
              <a:t>Takayuki </a:t>
            </a:r>
            <a:r>
              <a:rPr lang="en-US" altLang="ja-JP" dirty="0" err="1"/>
              <a:t>Ishizaki</a:t>
            </a:r>
            <a:endParaRPr lang="en-US" altLang="ja-JP" dirty="0"/>
          </a:p>
          <a:p>
            <a:r>
              <a:rPr lang="en-US" altLang="ja-JP" dirty="0"/>
              <a:t>(Tokyo Institute of Technology)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2304256"/>
          </a:xfrm>
          <a:prstGeom prst="rect">
            <a:avLst/>
          </a:prstGeom>
        </p:spPr>
        <p:txBody>
          <a:bodyPr lIns="90000"/>
          <a:lstStyle>
            <a:lvl1pPr>
              <a:buSzPct val="80000"/>
              <a:buFontTx/>
              <a:buBlip>
                <a:blip r:embed="rId2"/>
              </a:buBlip>
              <a:defRPr sz="2600" spc="-90" baseline="0"/>
            </a:lvl1pPr>
            <a:lvl2pPr>
              <a:buSzPct val="74000"/>
              <a:buFontTx/>
              <a:buBlip>
                <a:blip r:embed="rId2"/>
              </a:buBlip>
              <a:defRPr sz="2400" spc="-90" baseline="0"/>
            </a:lvl2pPr>
            <a:lvl3pPr>
              <a:buSzPct val="67000"/>
              <a:buFontTx/>
              <a:buBlip>
                <a:blip r:embed="rId2"/>
              </a:buBlip>
              <a:defRPr sz="2200" spc="-90" baseline="0"/>
            </a:lvl3pPr>
            <a:lvl4pPr>
              <a:buSzPct val="67000"/>
              <a:buFontTx/>
              <a:buBlip>
                <a:blip r:embed="rId2"/>
              </a:buBlip>
              <a:defRPr sz="2200" spc="-90" baseline="0"/>
            </a:lvl4pPr>
            <a:lvl5pPr>
              <a:buSzPct val="67000"/>
              <a:buFontTx/>
              <a:buBlip>
                <a:blip r:embed="rId2"/>
              </a:buBlip>
              <a:defRPr sz="2200" spc="-90" baseline="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1516" y="6584272"/>
            <a:ext cx="755576" cy="2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69ED6-D5D9-43EA-8DC6-2621658CFA4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632" y="11532"/>
            <a:ext cx="7704856" cy="10396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F3302-5FE7-4828-ADEA-CFED29614629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A2F8D-672A-42F2-A632-CF65EF95E7F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632" y="11532"/>
            <a:ext cx="7704856" cy="10396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CB123-36CF-470F-8F90-E77E1666EE2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C0E7A-7274-4A1C-A217-3C683D6A436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1CD14-0D4D-4A66-B6F3-8FC48C04402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4B8E8-9438-48B6-9631-1B86A90A1CF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6"/>
          <p:cNvSpPr>
            <a:spLocks noChangeArrowheads="1"/>
          </p:cNvSpPr>
          <p:nvPr/>
        </p:nvSpPr>
        <p:spPr bwMode="auto">
          <a:xfrm flipH="1">
            <a:off x="7920998" y="6165304"/>
            <a:ext cx="1223572" cy="697458"/>
          </a:xfrm>
          <a:prstGeom prst="rtTriangle">
            <a:avLst/>
          </a:prstGeom>
          <a:gradFill rotWithShape="1">
            <a:gsLst>
              <a:gs pos="0">
                <a:srgbClr val="0000FF">
                  <a:alpha val="30000"/>
                </a:srgbClr>
              </a:gs>
              <a:gs pos="52000">
                <a:schemeClr val="bg1"/>
              </a:gs>
              <a:gs pos="100000">
                <a:srgbClr val="99CCFF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ja-JP"/>
              <a:t>Takayuki Ishizaki (Tokyo Institute of Technology)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936" y="6552742"/>
            <a:ext cx="755576" cy="2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/11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5529" y="141134"/>
            <a:ext cx="5986518" cy="998102"/>
            <a:chOff x="34925" y="188913"/>
            <a:chExt cx="9074150" cy="1512887"/>
          </a:xfrm>
        </p:grpSpPr>
        <p:grpSp>
          <p:nvGrpSpPr>
            <p:cNvPr id="8217" name="Group 25"/>
            <p:cNvGrpSpPr>
              <a:grpSpLocks/>
            </p:cNvGrpSpPr>
            <p:nvPr/>
          </p:nvGrpSpPr>
          <p:grpSpPr bwMode="auto">
            <a:xfrm>
              <a:off x="395288" y="188913"/>
              <a:ext cx="1800225" cy="1512887"/>
              <a:chOff x="204" y="28"/>
              <a:chExt cx="1361" cy="1135"/>
            </a:xfrm>
          </p:grpSpPr>
          <p:sp>
            <p:nvSpPr>
              <p:cNvPr id="8212" name="Freeform 20"/>
              <p:cNvSpPr>
                <a:spLocks/>
              </p:cNvSpPr>
              <p:nvPr userDrawn="1"/>
            </p:nvSpPr>
            <p:spPr bwMode="auto">
              <a:xfrm>
                <a:off x="305" y="311"/>
                <a:ext cx="656" cy="851"/>
              </a:xfrm>
              <a:custGeom>
                <a:avLst/>
                <a:gdLst/>
                <a:ahLst/>
                <a:cxnLst>
                  <a:cxn ang="0">
                    <a:pos x="45" y="136"/>
                  </a:cxn>
                  <a:cxn ang="0">
                    <a:pos x="408" y="590"/>
                  </a:cxn>
                  <a:cxn ang="0">
                    <a:pos x="590" y="681"/>
                  </a:cxn>
                  <a:cxn ang="0">
                    <a:pos x="590" y="545"/>
                  </a:cxn>
                  <a:cxn ang="0">
                    <a:pos x="181" y="46"/>
                  </a:cxn>
                  <a:cxn ang="0">
                    <a:pos x="0" y="0"/>
                  </a:cxn>
                  <a:cxn ang="0">
                    <a:pos x="45" y="136"/>
                  </a:cxn>
                </a:cxnLst>
                <a:rect l="0" t="0" r="r" b="b"/>
                <a:pathLst>
                  <a:path w="590" h="681">
                    <a:moveTo>
                      <a:pt x="45" y="136"/>
                    </a:moveTo>
                    <a:lnTo>
                      <a:pt x="408" y="590"/>
                    </a:lnTo>
                    <a:lnTo>
                      <a:pt x="590" y="681"/>
                    </a:lnTo>
                    <a:lnTo>
                      <a:pt x="590" y="545"/>
                    </a:lnTo>
                    <a:lnTo>
                      <a:pt x="181" y="46"/>
                    </a:lnTo>
                    <a:lnTo>
                      <a:pt x="0" y="0"/>
                    </a:lnTo>
                    <a:lnTo>
                      <a:pt x="45" y="136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8213" name="Freeform 21"/>
              <p:cNvSpPr>
                <a:spLocks/>
              </p:cNvSpPr>
              <p:nvPr userDrawn="1"/>
            </p:nvSpPr>
            <p:spPr bwMode="auto">
              <a:xfrm rot="256742">
                <a:off x="708" y="28"/>
                <a:ext cx="295" cy="113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0" y="182"/>
                  </a:cxn>
                  <a:cxn ang="0">
                    <a:pos x="182" y="817"/>
                  </a:cxn>
                  <a:cxn ang="0">
                    <a:pos x="318" y="908"/>
                  </a:cxn>
                  <a:cxn ang="0">
                    <a:pos x="363" y="726"/>
                  </a:cxn>
                  <a:cxn ang="0">
                    <a:pos x="136" y="136"/>
                  </a:cxn>
                  <a:cxn ang="0">
                    <a:pos x="46" y="0"/>
                  </a:cxn>
                </a:cxnLst>
                <a:rect l="0" t="0" r="r" b="b"/>
                <a:pathLst>
                  <a:path w="363" h="908">
                    <a:moveTo>
                      <a:pt x="46" y="0"/>
                    </a:moveTo>
                    <a:lnTo>
                      <a:pt x="0" y="182"/>
                    </a:lnTo>
                    <a:lnTo>
                      <a:pt x="182" y="817"/>
                    </a:lnTo>
                    <a:lnTo>
                      <a:pt x="318" y="908"/>
                    </a:lnTo>
                    <a:lnTo>
                      <a:pt x="363" y="726"/>
                    </a:lnTo>
                    <a:lnTo>
                      <a:pt x="136" y="13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8214" name="Freeform 22"/>
              <p:cNvSpPr>
                <a:spLocks/>
              </p:cNvSpPr>
              <p:nvPr userDrawn="1"/>
            </p:nvSpPr>
            <p:spPr bwMode="auto">
              <a:xfrm>
                <a:off x="254" y="84"/>
                <a:ext cx="1008" cy="850"/>
              </a:xfrm>
              <a:custGeom>
                <a:avLst/>
                <a:gdLst/>
                <a:ahLst/>
                <a:cxnLst>
                  <a:cxn ang="0">
                    <a:pos x="0" y="680"/>
                  </a:cxn>
                  <a:cxn ang="0">
                    <a:pos x="181" y="680"/>
                  </a:cxn>
                  <a:cxn ang="0">
                    <a:pos x="862" y="136"/>
                  </a:cxn>
                  <a:cxn ang="0">
                    <a:pos x="907" y="0"/>
                  </a:cxn>
                  <a:cxn ang="0">
                    <a:pos x="725" y="45"/>
                  </a:cxn>
                  <a:cxn ang="0">
                    <a:pos x="45" y="635"/>
                  </a:cxn>
                  <a:cxn ang="0">
                    <a:pos x="0" y="680"/>
                  </a:cxn>
                </a:cxnLst>
                <a:rect l="0" t="0" r="r" b="b"/>
                <a:pathLst>
                  <a:path w="907" h="680">
                    <a:moveTo>
                      <a:pt x="0" y="680"/>
                    </a:moveTo>
                    <a:lnTo>
                      <a:pt x="181" y="680"/>
                    </a:lnTo>
                    <a:lnTo>
                      <a:pt x="862" y="136"/>
                    </a:lnTo>
                    <a:lnTo>
                      <a:pt x="907" y="0"/>
                    </a:lnTo>
                    <a:lnTo>
                      <a:pt x="725" y="45"/>
                    </a:lnTo>
                    <a:lnTo>
                      <a:pt x="45" y="635"/>
                    </a:lnTo>
                    <a:lnTo>
                      <a:pt x="0" y="680"/>
                    </a:ln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8215" name="Freeform 23"/>
              <p:cNvSpPr>
                <a:spLocks/>
              </p:cNvSpPr>
              <p:nvPr userDrawn="1"/>
            </p:nvSpPr>
            <p:spPr bwMode="auto">
              <a:xfrm>
                <a:off x="204" y="482"/>
                <a:ext cx="1361" cy="340"/>
              </a:xfrm>
              <a:custGeom>
                <a:avLst/>
                <a:gdLst/>
                <a:ahLst/>
                <a:cxnLst>
                  <a:cxn ang="0">
                    <a:pos x="408" y="91"/>
                  </a:cxn>
                  <a:cxn ang="0">
                    <a:pos x="907" y="136"/>
                  </a:cxn>
                  <a:cxn ang="0">
                    <a:pos x="1225" y="272"/>
                  </a:cxn>
                  <a:cxn ang="0">
                    <a:pos x="907" y="227"/>
                  </a:cxn>
                  <a:cxn ang="0">
                    <a:pos x="272" y="136"/>
                  </a:cxn>
                  <a:cxn ang="0">
                    <a:pos x="0" y="0"/>
                  </a:cxn>
                  <a:cxn ang="0">
                    <a:pos x="408" y="91"/>
                  </a:cxn>
                </a:cxnLst>
                <a:rect l="0" t="0" r="r" b="b"/>
                <a:pathLst>
                  <a:path w="1225" h="272">
                    <a:moveTo>
                      <a:pt x="408" y="91"/>
                    </a:moveTo>
                    <a:lnTo>
                      <a:pt x="907" y="136"/>
                    </a:lnTo>
                    <a:lnTo>
                      <a:pt x="1225" y="272"/>
                    </a:lnTo>
                    <a:lnTo>
                      <a:pt x="907" y="227"/>
                    </a:lnTo>
                    <a:lnTo>
                      <a:pt x="272" y="136"/>
                    </a:lnTo>
                    <a:lnTo>
                      <a:pt x="0" y="0"/>
                    </a:lnTo>
                    <a:lnTo>
                      <a:pt x="408" y="91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8216" name="Freeform 24"/>
            <p:cNvSpPr>
              <a:spLocks/>
            </p:cNvSpPr>
            <p:nvPr/>
          </p:nvSpPr>
          <p:spPr bwMode="auto">
            <a:xfrm>
              <a:off x="34925" y="619125"/>
              <a:ext cx="9074150" cy="1008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0" y="580"/>
                </a:cxn>
                <a:cxn ang="0">
                  <a:pos x="5716" y="635"/>
                </a:cxn>
                <a:cxn ang="0">
                  <a:pos x="886" y="632"/>
                </a:cxn>
                <a:cxn ang="0">
                  <a:pos x="0" y="0"/>
                </a:cxn>
              </a:cxnLst>
              <a:rect l="0" t="0" r="r" b="b"/>
              <a:pathLst>
                <a:path w="5716" h="635">
                  <a:moveTo>
                    <a:pt x="0" y="0"/>
                  </a:moveTo>
                  <a:lnTo>
                    <a:pt x="910" y="580"/>
                  </a:lnTo>
                  <a:lnTo>
                    <a:pt x="5716" y="635"/>
                  </a:lnTo>
                  <a:lnTo>
                    <a:pt x="88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85B60-ED24-4CF9-9658-E36AA68C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1. Background</a:t>
            </a:r>
            <a:endParaRPr kumimoji="1" lang="ja-JP" altLang="en-US" dirty="0">
              <a:latin typeface="+mn-lt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9989E5B-D17B-494D-99BB-62927AD0BE28}"/>
              </a:ext>
            </a:extLst>
          </p:cNvPr>
          <p:cNvGrpSpPr/>
          <p:nvPr/>
        </p:nvGrpSpPr>
        <p:grpSpPr>
          <a:xfrm>
            <a:off x="338308" y="4995466"/>
            <a:ext cx="8097988" cy="1395680"/>
            <a:chOff x="323528" y="5380057"/>
            <a:chExt cx="8097988" cy="1395680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18A1DB16-0989-49EA-AB1A-1D4B9D963D01}"/>
                </a:ext>
              </a:extLst>
            </p:cNvPr>
            <p:cNvSpPr/>
            <p:nvPr/>
          </p:nvSpPr>
          <p:spPr bwMode="auto">
            <a:xfrm>
              <a:off x="539552" y="5856645"/>
              <a:ext cx="7881964" cy="9190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45C55B6-B60C-4E08-9CA5-A6F26CD856F7}"/>
                </a:ext>
              </a:extLst>
            </p:cNvPr>
            <p:cNvSpPr txBox="1"/>
            <p:nvPr/>
          </p:nvSpPr>
          <p:spPr>
            <a:xfrm>
              <a:off x="953316" y="5885763"/>
              <a:ext cx="7233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+mn-lt"/>
                </a:rPr>
                <a:t>We analyze </a:t>
              </a:r>
              <a:r>
                <a:rPr kumimoji="1" lang="en-US" altLang="ja-JP" dirty="0">
                  <a:solidFill>
                    <a:srgbClr val="FF0000"/>
                  </a:solidFill>
                  <a:latin typeface="+mn-lt"/>
                </a:rPr>
                <a:t>a profit </a:t>
              </a:r>
              <a:r>
                <a:rPr kumimoji="1" lang="en-US" altLang="ja-JP" dirty="0">
                  <a:latin typeface="+mn-lt"/>
                </a:rPr>
                <a:t>of each aggregator with respect to </a:t>
              </a:r>
              <a:br>
                <a:rPr kumimoji="1" lang="en-US" altLang="ja-JP" dirty="0">
                  <a:latin typeface="+mn-lt"/>
                </a:rPr>
              </a:br>
              <a:r>
                <a:rPr kumimoji="1" lang="en-US" altLang="ja-JP" dirty="0">
                  <a:solidFill>
                    <a:srgbClr val="00B050"/>
                  </a:solidFill>
                  <a:latin typeface="+mn-lt"/>
                </a:rPr>
                <a:t>a penetration level of storage batteries</a:t>
              </a:r>
              <a:r>
                <a:rPr kumimoji="1" lang="en-US" altLang="ja-JP" dirty="0">
                  <a:latin typeface="+mn-lt"/>
                </a:rPr>
                <a:t>.</a:t>
              </a:r>
              <a:endParaRPr kumimoji="1" lang="ja-JP" altLang="en-US" dirty="0">
                <a:latin typeface="+mn-lt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A391FC5-033E-4CEB-94BF-CFA5DE9E30F9}"/>
                </a:ext>
              </a:extLst>
            </p:cNvPr>
            <p:cNvSpPr txBox="1"/>
            <p:nvPr/>
          </p:nvSpPr>
          <p:spPr>
            <a:xfrm>
              <a:off x="323528" y="5380057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b="1" u="sng" dirty="0">
                  <a:latin typeface="+mn-lt"/>
                </a:rPr>
                <a:t>Purpose</a:t>
              </a:r>
              <a:endParaRPr kumimoji="1" lang="ja-JP" altLang="en-US" b="1" u="sng" dirty="0">
                <a:latin typeface="+mn-lt"/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C9ED28-F478-4420-9792-D038824EC844}"/>
              </a:ext>
            </a:extLst>
          </p:cNvPr>
          <p:cNvSpPr txBox="1"/>
          <p:nvPr/>
        </p:nvSpPr>
        <p:spPr>
          <a:xfrm>
            <a:off x="395536" y="137212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+mn-lt"/>
              </a:rPr>
              <a:t>Energy markets have been established </a:t>
            </a:r>
          </a:p>
          <a:p>
            <a:pPr algn="l"/>
            <a:r>
              <a:rPr lang="en-US" altLang="ja-JP" dirty="0">
                <a:latin typeface="+mn-lt"/>
              </a:rPr>
              <a:t>such as </a:t>
            </a:r>
            <a:r>
              <a:rPr lang="en-US" altLang="ja-JP" dirty="0">
                <a:solidFill>
                  <a:srgbClr val="FF00FF"/>
                </a:solidFill>
                <a:latin typeface="+mn-lt"/>
              </a:rPr>
              <a:t>PJM</a:t>
            </a:r>
            <a:r>
              <a:rPr lang="en-US" altLang="ja-JP" dirty="0">
                <a:latin typeface="+mn-lt"/>
              </a:rPr>
              <a:t> in USA, </a:t>
            </a:r>
            <a:r>
              <a:rPr lang="en-US" altLang="ja-JP" dirty="0">
                <a:solidFill>
                  <a:srgbClr val="FF00FF"/>
                </a:solidFill>
                <a:latin typeface="+mn-lt"/>
              </a:rPr>
              <a:t>Nord Pool </a:t>
            </a:r>
            <a:r>
              <a:rPr lang="en-US" altLang="ja-JP" dirty="0">
                <a:latin typeface="+mn-lt"/>
              </a:rPr>
              <a:t>and </a:t>
            </a:r>
            <a:r>
              <a:rPr lang="en-US" altLang="ja-JP" dirty="0">
                <a:solidFill>
                  <a:srgbClr val="FF00FF"/>
                </a:solidFill>
                <a:latin typeface="+mn-lt"/>
              </a:rPr>
              <a:t>EPEX Spot </a:t>
            </a:r>
            <a:r>
              <a:rPr lang="en-US" altLang="ja-JP" dirty="0">
                <a:latin typeface="+mn-lt"/>
              </a:rPr>
              <a:t>in EU, 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10D0B3-238D-4737-8CB7-0180C2775007}"/>
              </a:ext>
            </a:extLst>
          </p:cNvPr>
          <p:cNvSpPr txBox="1"/>
          <p:nvPr/>
        </p:nvSpPr>
        <p:spPr>
          <a:xfrm>
            <a:off x="467544" y="234888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+mn-lt"/>
              </a:rPr>
              <a:t>Supply-demand balance will be kept </a:t>
            </a:r>
          </a:p>
          <a:p>
            <a:pPr algn="l"/>
            <a:r>
              <a:rPr kumimoji="1" lang="en-US" altLang="ja-JP" dirty="0">
                <a:latin typeface="+mn-lt"/>
              </a:rPr>
              <a:t>based </a:t>
            </a:r>
            <a:r>
              <a:rPr kumimoji="1" lang="en-US" altLang="ja-JP">
                <a:latin typeface="+mn-lt"/>
              </a:rPr>
              <a:t>on mainly </a:t>
            </a:r>
            <a:r>
              <a:rPr kumimoji="1" lang="en-US" altLang="ja-JP" dirty="0">
                <a:solidFill>
                  <a:srgbClr val="FF0000"/>
                </a:solidFill>
                <a:latin typeface="+mn-lt"/>
              </a:rPr>
              <a:t>energy markets</a:t>
            </a:r>
            <a:r>
              <a:rPr lang="en-US" altLang="ja-JP" dirty="0">
                <a:latin typeface="+mn-lt"/>
              </a:rPr>
              <a:t>, whose player is 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aggregator</a:t>
            </a:r>
            <a:r>
              <a:rPr kumimoji="1" lang="en-US" altLang="ja-JP" dirty="0">
                <a:latin typeface="+mn-lt"/>
              </a:rPr>
              <a:t>.</a:t>
            </a:r>
            <a:endParaRPr kumimoji="1" lang="ja-JP" altLang="en-US" dirty="0">
              <a:latin typeface="+mn-lt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5515A64-272E-45C6-8A2D-059FD4C8FE2F}"/>
              </a:ext>
            </a:extLst>
          </p:cNvPr>
          <p:cNvGrpSpPr/>
          <p:nvPr/>
        </p:nvGrpSpPr>
        <p:grpSpPr>
          <a:xfrm>
            <a:off x="6819056" y="1057149"/>
            <a:ext cx="1857400" cy="651671"/>
            <a:chOff x="6819056" y="1057149"/>
            <a:chExt cx="1857400" cy="651671"/>
          </a:xfrm>
        </p:grpSpPr>
        <p:sp>
          <p:nvSpPr>
            <p:cNvPr id="10" name="吹き出し: 円形 9">
              <a:extLst>
                <a:ext uri="{FF2B5EF4-FFF2-40B4-BE49-F238E27FC236}">
                  <a16:creationId xmlns:a16="http://schemas.microsoft.com/office/drawing/2014/main" id="{99A38C3B-5263-40F9-B902-86F91A6C269D}"/>
                </a:ext>
              </a:extLst>
            </p:cNvPr>
            <p:cNvSpPr/>
            <p:nvPr/>
          </p:nvSpPr>
          <p:spPr bwMode="auto">
            <a:xfrm>
              <a:off x="6819056" y="1057149"/>
              <a:ext cx="1368152" cy="651671"/>
            </a:xfrm>
            <a:prstGeom prst="wedgeEllipseCallou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11B4D97-3F67-436B-9160-7392B8D9A69F}"/>
                </a:ext>
              </a:extLst>
            </p:cNvPr>
            <p:cNvSpPr txBox="1"/>
            <p:nvPr/>
          </p:nvSpPr>
          <p:spPr>
            <a:xfrm>
              <a:off x="7020272" y="1164694"/>
              <a:ext cx="1656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200" dirty="0">
                  <a:latin typeface="+mn-lt"/>
                </a:rPr>
                <a:t>In 2003</a:t>
              </a:r>
              <a:endParaRPr kumimoji="1" lang="ja-JP" altLang="en-US" sz="2200" dirty="0">
                <a:latin typeface="+mn-lt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F2653E-2D1F-4FDF-9387-F67EEC099AE8}"/>
              </a:ext>
            </a:extLst>
          </p:cNvPr>
          <p:cNvSpPr txBox="1"/>
          <p:nvPr/>
        </p:nvSpPr>
        <p:spPr>
          <a:xfrm>
            <a:off x="483092" y="3408571"/>
            <a:ext cx="826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+mn-lt"/>
              </a:rPr>
              <a:t>A large amount of photovoltaic power generation equipment and </a:t>
            </a:r>
            <a:r>
              <a:rPr kumimoji="1" lang="en-US" altLang="ja-JP" dirty="0">
                <a:solidFill>
                  <a:srgbClr val="FF0066"/>
                </a:solidFill>
                <a:latin typeface="+mn-lt"/>
              </a:rPr>
              <a:t>storage batteries </a:t>
            </a:r>
            <a:r>
              <a:rPr kumimoji="1" lang="en-US" altLang="ja-JP" dirty="0">
                <a:latin typeface="+mn-lt"/>
              </a:rPr>
              <a:t>will be introduced [1].</a:t>
            </a:r>
            <a:endParaRPr kumimoji="1" lang="ja-JP" altLang="en-US" dirty="0">
              <a:latin typeface="+mn-lt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0D61352-2DA0-42E7-AEDF-97FBE1B50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7" y="4446042"/>
            <a:ext cx="445490" cy="95837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278D1D-2523-4707-9777-AB79F13698B2}"/>
              </a:ext>
            </a:extLst>
          </p:cNvPr>
          <p:cNvSpPr txBox="1"/>
          <p:nvPr/>
        </p:nvSpPr>
        <p:spPr>
          <a:xfrm>
            <a:off x="2202457" y="4359997"/>
            <a:ext cx="677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u="sng" dirty="0">
                <a:latin typeface="+mn-lt"/>
              </a:rPr>
              <a:t>Does the storage battery continue to be introduced?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15FE02-47FF-4542-A728-E063CB05A8B0}"/>
              </a:ext>
            </a:extLst>
          </p:cNvPr>
          <p:cNvSpPr txBox="1"/>
          <p:nvPr/>
        </p:nvSpPr>
        <p:spPr>
          <a:xfrm>
            <a:off x="2202457" y="4764633"/>
            <a:ext cx="62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u="sng" dirty="0">
                <a:latin typeface="+mn-lt"/>
              </a:rPr>
              <a:t>What is a reasonable strategy of aggregator?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630B81-64FC-47A2-B376-08E8929AC95F}"/>
              </a:ext>
            </a:extLst>
          </p:cNvPr>
          <p:cNvSpPr txBox="1"/>
          <p:nvPr/>
        </p:nvSpPr>
        <p:spPr>
          <a:xfrm>
            <a:off x="6827222" y="174145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solidFill>
                  <a:srgbClr val="FF00FF"/>
                </a:solidFill>
                <a:latin typeface="+mn-lt"/>
              </a:rPr>
              <a:t>JEPX</a:t>
            </a:r>
            <a:r>
              <a:rPr lang="en-US" altLang="ja-JP" dirty="0">
                <a:latin typeface="+mn-lt"/>
              </a:rPr>
              <a:t> in Japan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B062B7-0C31-4461-8A55-8AFFDAA03C8F}"/>
              </a:ext>
            </a:extLst>
          </p:cNvPr>
          <p:cNvSpPr txBox="1"/>
          <p:nvPr/>
        </p:nvSpPr>
        <p:spPr>
          <a:xfrm>
            <a:off x="0" y="6504951"/>
            <a:ext cx="867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[1] </a:t>
            </a:r>
            <a:r>
              <a:rPr lang="en-US" altLang="ja-JP" sz="1800" dirty="0" err="1">
                <a:latin typeface="+mn-lt"/>
              </a:rPr>
              <a:t>T.Masuta</a:t>
            </a:r>
            <a:r>
              <a:rPr lang="en-US" altLang="ja-JP" sz="1800" dirty="0">
                <a:latin typeface="+mn-lt"/>
              </a:rPr>
              <a:t>, et al., IEEE Transactions on smart grid, vol.3,no.3, pp.1253-1262, 2012.</a:t>
            </a:r>
            <a:endParaRPr kumimoji="1" lang="ja-JP" altLang="en-US" sz="1800" dirty="0"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29A43-1385-34E2-EBA9-24B1E1B22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1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7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32812-97F1-414F-AA12-06D85CB1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16" y="424430"/>
            <a:ext cx="7458864" cy="6327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+mn-lt"/>
              </a:rPr>
              <a:t>2.1 Day-ahead Multiperiod Energy Markets</a:t>
            </a:r>
            <a:endParaRPr kumimoji="1" lang="ja-JP" altLang="en-US" dirty="0">
              <a:latin typeface="+mn-lt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9CA7141-5AB3-41E4-9703-E4AEB39832D2}"/>
              </a:ext>
            </a:extLst>
          </p:cNvPr>
          <p:cNvGrpSpPr/>
          <p:nvPr/>
        </p:nvGrpSpPr>
        <p:grpSpPr>
          <a:xfrm>
            <a:off x="1013333" y="4143315"/>
            <a:ext cx="1979501" cy="1512168"/>
            <a:chOff x="539552" y="3717032"/>
            <a:chExt cx="1979501" cy="151216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123945-DD98-473F-B5D1-D020EB0140FD}"/>
                </a:ext>
              </a:extLst>
            </p:cNvPr>
            <p:cNvGrpSpPr/>
            <p:nvPr/>
          </p:nvGrpSpPr>
          <p:grpSpPr>
            <a:xfrm>
              <a:off x="651128" y="4071028"/>
              <a:ext cx="850586" cy="704744"/>
              <a:chOff x="6457718" y="4088029"/>
              <a:chExt cx="2121356" cy="1557883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7B207E27-F34D-44E8-979C-BEBB67E09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436" y="4146423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9B040F7-AC09-4015-A057-BBEBF966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718" y="4088029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BEC1EA1B-681E-4CE7-BFD6-CFC696C3E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213" y="419023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869639C-4849-4071-9F7E-C42FC087B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6932" y="4398454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A8F64832-D321-4DE6-A8B7-78BD5A197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5651" y="464385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CA257FDA-98F6-42DE-85F2-A0E23A81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967" y="4481899"/>
                <a:ext cx="807107" cy="692746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FA518F7D-6F8A-4FA8-A113-11C5472F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632" y="4687389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4FE7A504-529A-41B7-BD4F-868EDDCAC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933" y="4953166"/>
                <a:ext cx="778743" cy="6927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2EF5AE-F03C-42C6-81CA-A882F88AA024}"/>
                </a:ext>
              </a:extLst>
            </p:cNvPr>
            <p:cNvGrpSpPr/>
            <p:nvPr/>
          </p:nvGrpSpPr>
          <p:grpSpPr>
            <a:xfrm>
              <a:off x="1408677" y="4716158"/>
              <a:ext cx="651325" cy="377191"/>
              <a:chOff x="1976459" y="2282601"/>
              <a:chExt cx="849530" cy="595935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AE332C0C-F1D6-4DEE-B290-878017E4C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2786" y="2282601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23275D1E-6B01-4F0C-8D1B-FA5BF27CB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477" y="2379984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2CA578F9-84B0-4212-93E4-F45968ED8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459" y="2441049"/>
                <a:ext cx="373203" cy="437487"/>
              </a:xfrm>
              <a:prstGeom prst="rect">
                <a:avLst/>
              </a:prstGeom>
            </p:spPr>
          </p:pic>
        </p:grp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6DCF01E-B3C9-4300-B223-95C9EEA1F3E5}"/>
                </a:ext>
              </a:extLst>
            </p:cNvPr>
            <p:cNvSpPr/>
            <p:nvPr/>
          </p:nvSpPr>
          <p:spPr bwMode="auto">
            <a:xfrm>
              <a:off x="539552" y="3717032"/>
              <a:ext cx="1979501" cy="151216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33906CEB-7ADF-4CD9-A129-96FC5E88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5" y="3880262"/>
              <a:ext cx="662145" cy="700045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79B9885-6995-4AAF-850A-09FC2D3B8418}"/>
              </a:ext>
            </a:extLst>
          </p:cNvPr>
          <p:cNvGrpSpPr/>
          <p:nvPr/>
        </p:nvGrpSpPr>
        <p:grpSpPr>
          <a:xfrm>
            <a:off x="3389597" y="4143315"/>
            <a:ext cx="1979501" cy="1512168"/>
            <a:chOff x="539552" y="3717032"/>
            <a:chExt cx="1979501" cy="1512168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1040FC5-1423-4BCA-95CE-C37C972CDAA0}"/>
                </a:ext>
              </a:extLst>
            </p:cNvPr>
            <p:cNvGrpSpPr/>
            <p:nvPr/>
          </p:nvGrpSpPr>
          <p:grpSpPr>
            <a:xfrm>
              <a:off x="651128" y="4071028"/>
              <a:ext cx="850586" cy="704744"/>
              <a:chOff x="6457718" y="4088029"/>
              <a:chExt cx="2121356" cy="1557883"/>
            </a:xfrm>
          </p:grpSpPr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8AF3F41E-D8CC-41EE-A8D1-67FD1D253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436" y="4146423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AF05551F-7470-4F0E-87CE-F983DE6D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718" y="4088029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6EBCDE45-EA09-46B5-88E6-1676D2C80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213" y="419023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2F01E659-7467-4CA1-BEFE-E0F033BD3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6932" y="4398454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5213B7DF-A911-4C2F-9B4B-0A8142DB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5651" y="464385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76154033-C41C-4858-80DA-40B90494D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967" y="4481899"/>
                <a:ext cx="807107" cy="692746"/>
              </a:xfrm>
              <a:prstGeom prst="rect">
                <a:avLst/>
              </a:prstGeom>
            </p:spPr>
          </p:pic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5A9A1FE1-C16B-47EF-8B30-DD1A317FA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632" y="4687389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1F8F534F-C27C-4C3A-8BAF-89B2BDECC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933" y="4953166"/>
                <a:ext cx="778743" cy="692746"/>
              </a:xfrm>
              <a:prstGeom prst="rect">
                <a:avLst/>
              </a:prstGeom>
            </p:spPr>
          </p:pic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03F2CF3-7293-4444-A71A-DB1140E83100}"/>
                </a:ext>
              </a:extLst>
            </p:cNvPr>
            <p:cNvGrpSpPr/>
            <p:nvPr/>
          </p:nvGrpSpPr>
          <p:grpSpPr>
            <a:xfrm>
              <a:off x="1408677" y="4716158"/>
              <a:ext cx="651325" cy="377191"/>
              <a:chOff x="1976459" y="2282601"/>
              <a:chExt cx="849530" cy="595935"/>
            </a:xfrm>
          </p:grpSpPr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A0E56679-5A08-4B7E-ADE2-0EE3684B5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2786" y="2282601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CFA1888C-4AB2-4A5A-B24A-1360E27C6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477" y="2379984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C02904A4-E5D5-4EE8-99D8-857351F5B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459" y="2441049"/>
                <a:ext cx="373203" cy="437487"/>
              </a:xfrm>
              <a:prstGeom prst="rect">
                <a:avLst/>
              </a:prstGeom>
            </p:spPr>
          </p:pic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F145EA0-0855-446C-961F-3E4384EC3F07}"/>
                </a:ext>
              </a:extLst>
            </p:cNvPr>
            <p:cNvSpPr/>
            <p:nvPr/>
          </p:nvSpPr>
          <p:spPr bwMode="auto">
            <a:xfrm>
              <a:off x="539552" y="3717032"/>
              <a:ext cx="1979501" cy="151216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8B006994-0EF8-4AAE-80AD-33C0B158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5" y="3880262"/>
              <a:ext cx="662145" cy="700045"/>
            </a:xfrm>
            <a:prstGeom prst="rect">
              <a:avLst/>
            </a:prstGeom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B6C962-EB35-4A76-8469-BCB0B9235D8E}"/>
              </a:ext>
            </a:extLst>
          </p:cNvPr>
          <p:cNvGrpSpPr/>
          <p:nvPr/>
        </p:nvGrpSpPr>
        <p:grpSpPr>
          <a:xfrm>
            <a:off x="6341925" y="4132591"/>
            <a:ext cx="1979501" cy="1512168"/>
            <a:chOff x="539552" y="3717032"/>
            <a:chExt cx="1979501" cy="1512168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CFA06FB-80CB-45D3-A81F-55327DC42A17}"/>
                </a:ext>
              </a:extLst>
            </p:cNvPr>
            <p:cNvGrpSpPr/>
            <p:nvPr/>
          </p:nvGrpSpPr>
          <p:grpSpPr>
            <a:xfrm>
              <a:off x="651128" y="4071028"/>
              <a:ext cx="850586" cy="704744"/>
              <a:chOff x="6457718" y="4088029"/>
              <a:chExt cx="2121356" cy="1557883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327C8380-24F1-437D-83CE-CE71FDA37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436" y="4146423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44EE8BE8-0D35-47EF-AE7A-278C62F6B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718" y="4088029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45ABFBEB-E3D5-48FB-AE00-7279ADF2E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213" y="419023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AB4E923B-093F-42E3-A293-F0ECAB25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6932" y="4398454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5EA3D454-5D3A-483A-B668-87B9F6FBD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5651" y="464385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78F240F1-0647-4E13-9870-0E7548272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967" y="4481899"/>
                <a:ext cx="807107" cy="692746"/>
              </a:xfrm>
              <a:prstGeom prst="rect">
                <a:avLst/>
              </a:pr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2453453B-90CC-4B07-9C1B-3310845EE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632" y="4687389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ADA38938-025E-4E00-A820-0F36B47A1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933" y="4953166"/>
                <a:ext cx="778743" cy="692746"/>
              </a:xfrm>
              <a:prstGeom prst="rect">
                <a:avLst/>
              </a:prstGeom>
            </p:spPr>
          </p:pic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27D465D-F479-411C-8A39-054A0B1D525E}"/>
                </a:ext>
              </a:extLst>
            </p:cNvPr>
            <p:cNvGrpSpPr/>
            <p:nvPr/>
          </p:nvGrpSpPr>
          <p:grpSpPr>
            <a:xfrm>
              <a:off x="1408677" y="4716158"/>
              <a:ext cx="651325" cy="377191"/>
              <a:chOff x="1976459" y="2282601"/>
              <a:chExt cx="849530" cy="595935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8A0DCE7F-E7B7-45F6-B2ED-1069CF032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2786" y="2282601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5DE9A8D0-74DB-4A28-8B4B-B03487D9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477" y="2379984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45" name="図 44">
                <a:extLst>
                  <a:ext uri="{FF2B5EF4-FFF2-40B4-BE49-F238E27FC236}">
                    <a16:creationId xmlns:a16="http://schemas.microsoft.com/office/drawing/2014/main" id="{162F73B8-E10A-4538-85FF-D5993AB17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459" y="2441049"/>
                <a:ext cx="373203" cy="437487"/>
              </a:xfrm>
              <a:prstGeom prst="rect">
                <a:avLst/>
              </a:prstGeom>
            </p:spPr>
          </p:pic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4DDD0B2E-457F-4B04-9C77-6F7555C51A62}"/>
                </a:ext>
              </a:extLst>
            </p:cNvPr>
            <p:cNvSpPr/>
            <p:nvPr/>
          </p:nvSpPr>
          <p:spPr bwMode="auto">
            <a:xfrm>
              <a:off x="539552" y="3717032"/>
              <a:ext cx="1979501" cy="151216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3CDA02D9-2699-4551-941F-5ECAE5B50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5" y="3880262"/>
              <a:ext cx="662145" cy="700045"/>
            </a:xfrm>
            <a:prstGeom prst="rect">
              <a:avLst/>
            </a:prstGeom>
          </p:spPr>
        </p:pic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D1A1AA5-73FB-4366-9350-67316634FEDE}"/>
              </a:ext>
            </a:extLst>
          </p:cNvPr>
          <p:cNvSpPr txBox="1"/>
          <p:nvPr/>
        </p:nvSpPr>
        <p:spPr>
          <a:xfrm>
            <a:off x="3627081" y="1732258"/>
            <a:ext cx="218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u="sng" dirty="0">
                <a:latin typeface="+mn-lt"/>
              </a:rPr>
              <a:t>Energy Markets</a:t>
            </a:r>
            <a:endParaRPr kumimoji="1" lang="ja-JP" altLang="en-US" b="1" u="sng" dirty="0">
              <a:latin typeface="+mn-lt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80F82F-90D7-48BA-9465-12D03286D21E}"/>
              </a:ext>
            </a:extLst>
          </p:cNvPr>
          <p:cNvSpPr txBox="1"/>
          <p:nvPr/>
        </p:nvSpPr>
        <p:spPr>
          <a:xfrm>
            <a:off x="559209" y="6029065"/>
            <a:ext cx="8129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u="sng" dirty="0" err="1">
                <a:latin typeface="+mn-lt"/>
              </a:rPr>
              <a:t>Prosumption</a:t>
            </a:r>
            <a:r>
              <a:rPr lang="en-US" altLang="ja-JP" sz="2200" u="sng" dirty="0">
                <a:latin typeface="+mn-lt"/>
              </a:rPr>
              <a:t> energy </a:t>
            </a:r>
            <a:r>
              <a:rPr lang="en-US" altLang="ja-JP" sz="2200" b="1" u="sng" dirty="0">
                <a:latin typeface="+mn-lt"/>
              </a:rPr>
              <a:t>schedule</a:t>
            </a:r>
            <a:r>
              <a:rPr lang="en-US" altLang="ja-JP" sz="2200" u="sng" dirty="0">
                <a:latin typeface="+mn-lt"/>
              </a:rPr>
              <a:t> on the following day is bought and sell based on clearing price.</a:t>
            </a:r>
            <a:endParaRPr kumimoji="1" lang="ja-JP" altLang="en-US" sz="2200" u="sng" dirty="0">
              <a:latin typeface="+mn-lt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344FE0C-0111-4300-83C7-9C1BB8940814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9895" y="2271083"/>
            <a:ext cx="969771" cy="5952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E27A273-3F12-4773-B289-E1F6531754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2347" y="2403453"/>
            <a:ext cx="130042" cy="331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737720-77F2-42DF-8854-2FA235501E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58809" y="2520896"/>
            <a:ext cx="880730" cy="468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2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cdots&#10;\end{align*}&lt;/body&gt;&#10;  &lt;fcolor&gt;FF000000&lt;/fcolor&gt;&#10;  &lt;bcolor&gt;FFFFFFFF&lt;/bcolor&gt;&#10;  &lt;transparent&gt;True&lt;/transparent&gt;&#10;  &lt;resolution&gt;1800&lt;/resolution&gt;&#10;  &lt;imageh&gt;27&lt;/imageh&gt;&#10;  &lt;imagew&gt;248&lt;/imagew&gt;&#10;  &lt;scale&gt;50&lt;/scale&gt;&#10;  &lt;cursor&gt;22&lt;/cursor&gt;&#10;&lt;/TeXTeX&gt;">
            <a:extLst>
              <a:ext uri="{FF2B5EF4-FFF2-40B4-BE49-F238E27FC236}">
                <a16:creationId xmlns:a16="http://schemas.microsoft.com/office/drawing/2014/main" id="{8144AB43-8833-4EF9-8140-32BDBF3F70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20" y="4903006"/>
            <a:ext cx="680774" cy="74117"/>
          </a:xfrm>
          <a:prstGeom prst="rect">
            <a:avLst/>
          </a:prstGeom>
        </p:spPr>
      </p:pic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8D4AAC8-9FF6-4DB1-B4E4-1322F9F3E68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9009" y="2413448"/>
            <a:ext cx="961691" cy="590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B7BA580-0383-4615-9E2B-797EE5009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06073" y="2415951"/>
            <a:ext cx="151596" cy="348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9CA9CD-5868-407F-BDA8-C2EC54056A6C}"/>
              </a:ext>
            </a:extLst>
          </p:cNvPr>
          <p:cNvCxnSpPr>
            <a:cxnSpLocks/>
          </p:cNvCxnSpPr>
          <p:nvPr/>
        </p:nvCxnSpPr>
        <p:spPr bwMode="auto">
          <a:xfrm>
            <a:off x="5486940" y="2416887"/>
            <a:ext cx="762732" cy="3941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E9769B-972F-463D-A9B2-F5BF807E8EEE}"/>
              </a:ext>
            </a:extLst>
          </p:cNvPr>
          <p:cNvSpPr txBox="1"/>
          <p:nvPr/>
        </p:nvSpPr>
        <p:spPr>
          <a:xfrm>
            <a:off x="1535060" y="5616833"/>
            <a:ext cx="1556488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Agg.</a:t>
            </a:r>
            <a:r>
              <a:rPr lang="en-US" altLang="ja-JP" sz="2200" dirty="0">
                <a:latin typeface="+mn-lt"/>
              </a:rPr>
              <a:t>#1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423123-BE0F-44C3-B449-474051F16C2D}"/>
              </a:ext>
            </a:extLst>
          </p:cNvPr>
          <p:cNvSpPr txBox="1"/>
          <p:nvPr/>
        </p:nvSpPr>
        <p:spPr>
          <a:xfrm>
            <a:off x="3972533" y="5605032"/>
            <a:ext cx="1556488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Agg.</a:t>
            </a:r>
            <a:r>
              <a:rPr lang="en-US" altLang="ja-JP" sz="2200" dirty="0">
                <a:latin typeface="+mn-lt"/>
              </a:rPr>
              <a:t>#2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417C331-FAC3-46A2-B675-4B585BD54500}"/>
              </a:ext>
            </a:extLst>
          </p:cNvPr>
          <p:cNvSpPr txBox="1"/>
          <p:nvPr/>
        </p:nvSpPr>
        <p:spPr>
          <a:xfrm>
            <a:off x="6903944" y="5616833"/>
            <a:ext cx="1556488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 err="1">
                <a:latin typeface="+mn-lt"/>
              </a:rPr>
              <a:t>Agg</a:t>
            </a:r>
            <a:r>
              <a:rPr kumimoji="1" lang="en-US" altLang="ja-JP" sz="2200" dirty="0">
                <a:latin typeface="+mn-lt"/>
              </a:rPr>
              <a:t>.</a:t>
            </a:r>
            <a:r>
              <a:rPr lang="en-US" altLang="ja-JP" sz="2200" dirty="0">
                <a:latin typeface="+mn-lt"/>
              </a:rPr>
              <a:t>#n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50A7EF6-EB71-4865-95BE-189C4629554E}"/>
              </a:ext>
            </a:extLst>
          </p:cNvPr>
          <p:cNvSpPr txBox="1"/>
          <p:nvPr/>
        </p:nvSpPr>
        <p:spPr>
          <a:xfrm>
            <a:off x="4436702" y="1404113"/>
            <a:ext cx="678514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ISO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92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2&#10;\end{align*}&lt;/body&gt;&#10;  &lt;fcolor&gt;FF000000&lt;/fcolor&gt;&#10;  &lt;bcolor&gt;FFFFFFFF&lt;/bcolor&gt;&#10;  &lt;transparent&gt;True&lt;/transparent&gt;&#10;  &lt;resolution&gt;1800&lt;/resolution&gt;&#10;  &lt;imageh&gt;148&lt;/imageh&gt;&#10;  &lt;imagew&gt;223&lt;/imagew&gt;&#10;  &lt;scale&gt;50&lt;/scale&gt;&#10;  &lt;cursor&gt;19&lt;/cursor&gt;&#10;&lt;/TeXTeX&gt;">
            <a:extLst>
              <a:ext uri="{FF2B5EF4-FFF2-40B4-BE49-F238E27FC236}">
                <a16:creationId xmlns:a16="http://schemas.microsoft.com/office/drawing/2014/main" id="{41F9CF58-9B11-4997-A8AB-1732A522F0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63" y="2584575"/>
            <a:ext cx="236009" cy="156633"/>
          </a:xfrm>
          <a:prstGeom prst="rect">
            <a:avLst/>
          </a:prstGeom>
        </p:spPr>
      </p:pic>
      <p:pic>
        <p:nvPicPr>
          <p:cNvPr id="94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n&#10;\end{align*}&lt;/body&gt;&#10;  &lt;fcolor&gt;FF000000&lt;/fcolor&gt;&#10;  &lt;bcolor&gt;FFFFFFFF&lt;/bcolor&gt;&#10;  &lt;transparent&gt;True&lt;/transparent&gt;&#10;  &lt;resolution&gt;1800&lt;/resolution&gt;&#10;  &lt;imageh&gt;150&lt;/imageh&gt;&#10;  &lt;imagew&gt;250&lt;/imagew&gt;&#10;  &lt;scale&gt;50&lt;/scale&gt;&#10;  &lt;cursor&gt;19&lt;/cursor&gt;&#10;&lt;/TeXTeX&gt;">
            <a:extLst>
              <a:ext uri="{FF2B5EF4-FFF2-40B4-BE49-F238E27FC236}">
                <a16:creationId xmlns:a16="http://schemas.microsoft.com/office/drawing/2014/main" id="{CB4978F8-E87B-4F97-AA0A-8D4300B4CD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7" y="2627756"/>
            <a:ext cx="264584" cy="158750"/>
          </a:xfrm>
          <a:prstGeom prst="rect">
            <a:avLst/>
          </a:prstGeom>
        </p:spPr>
      </p:pic>
      <p:pic>
        <p:nvPicPr>
          <p:cNvPr id="98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{x}_1&#10;\end{align*}&lt;/body&gt;&#10;  &lt;fcolor&gt;FF000000&lt;/fcolor&gt;&#10;  &lt;bcolor&gt;FFFFFFFF&lt;/bcolor&gt;&#10;  &lt;transparent&gt;True&lt;/transparent&gt;&#10;  &lt;resolution&gt;1800&lt;/resolution&gt;&#10;  &lt;imageh&gt;148&lt;/imageh&gt;&#10;  &lt;imagew&gt;218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6B0945B9-DB2A-46AC-9F8F-990D37F35E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86" y="2576008"/>
            <a:ext cx="230717" cy="156633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848E18-B13A-4F43-B6CA-DB8265CEDB19}"/>
              </a:ext>
            </a:extLst>
          </p:cNvPr>
          <p:cNvCxnSpPr/>
          <p:nvPr/>
        </p:nvCxnSpPr>
        <p:spPr bwMode="auto">
          <a:xfrm flipV="1">
            <a:off x="6495509" y="1087883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9106BC-4BCF-4D71-8AD7-850BFF3FEFED}"/>
              </a:ext>
            </a:extLst>
          </p:cNvPr>
          <p:cNvCxnSpPr>
            <a:cxnSpLocks/>
          </p:cNvCxnSpPr>
          <p:nvPr/>
        </p:nvCxnSpPr>
        <p:spPr bwMode="auto">
          <a:xfrm>
            <a:off x="6495509" y="2044000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2E93995-14CA-4DF3-8B87-9EA421928A7E}"/>
              </a:ext>
            </a:extLst>
          </p:cNvPr>
          <p:cNvSpPr txBox="1"/>
          <p:nvPr/>
        </p:nvSpPr>
        <p:spPr>
          <a:xfrm>
            <a:off x="6637924" y="2031620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541B565-79C5-487E-BB9A-5FFBA15D6741}"/>
              </a:ext>
            </a:extLst>
          </p:cNvPr>
          <p:cNvSpPr txBox="1"/>
          <p:nvPr/>
        </p:nvSpPr>
        <p:spPr>
          <a:xfrm rot="16200000">
            <a:off x="5440539" y="1398162"/>
            <a:ext cx="16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Price [</a:t>
            </a:r>
            <a:r>
              <a:rPr lang="en-US" altLang="ja-JP" sz="1600" dirty="0">
                <a:latin typeface="+mn-lt"/>
              </a:rPr>
              <a:t>Yen/kWh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D43EC9F-2496-4B5E-AAD3-7A93E92989F2}"/>
              </a:ext>
            </a:extLst>
          </p:cNvPr>
          <p:cNvCxnSpPr/>
          <p:nvPr/>
        </p:nvCxnSpPr>
        <p:spPr bwMode="auto">
          <a:xfrm>
            <a:off x="6629957" y="108788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1FA3A0-002C-4332-A397-8126B30C750A}"/>
              </a:ext>
            </a:extLst>
          </p:cNvPr>
          <p:cNvCxnSpPr/>
          <p:nvPr/>
        </p:nvCxnSpPr>
        <p:spPr bwMode="auto">
          <a:xfrm>
            <a:off x="6773973" y="108788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CE738E7-A1DC-49AE-8EF8-991F2651AA5B}"/>
              </a:ext>
            </a:extLst>
          </p:cNvPr>
          <p:cNvCxnSpPr/>
          <p:nvPr/>
        </p:nvCxnSpPr>
        <p:spPr bwMode="auto">
          <a:xfrm>
            <a:off x="6917989" y="108788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68B6C64-35E3-48BF-A2CE-F15F8DBB6533}"/>
              </a:ext>
            </a:extLst>
          </p:cNvPr>
          <p:cNvCxnSpPr/>
          <p:nvPr/>
        </p:nvCxnSpPr>
        <p:spPr bwMode="auto">
          <a:xfrm>
            <a:off x="7063185" y="108788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1A51062-1CB3-4E87-9755-0B2447F26906}"/>
              </a:ext>
            </a:extLst>
          </p:cNvPr>
          <p:cNvCxnSpPr/>
          <p:nvPr/>
        </p:nvCxnSpPr>
        <p:spPr bwMode="auto">
          <a:xfrm>
            <a:off x="7206021" y="109109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6ACC91F-1265-4BF4-8E0B-16F87A5C405D}"/>
              </a:ext>
            </a:extLst>
          </p:cNvPr>
          <p:cNvCxnSpPr/>
          <p:nvPr/>
        </p:nvCxnSpPr>
        <p:spPr bwMode="auto">
          <a:xfrm>
            <a:off x="7354567" y="108788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ED30164-B9EC-4CB0-83C6-57AF98F6ED38}"/>
              </a:ext>
            </a:extLst>
          </p:cNvPr>
          <p:cNvCxnSpPr/>
          <p:nvPr/>
        </p:nvCxnSpPr>
        <p:spPr bwMode="auto">
          <a:xfrm>
            <a:off x="7500943" y="109593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E3095FA-098D-4EF0-8226-0CCC0C183D29}"/>
              </a:ext>
            </a:extLst>
          </p:cNvPr>
          <p:cNvGrpSpPr/>
          <p:nvPr/>
        </p:nvGrpSpPr>
        <p:grpSpPr>
          <a:xfrm>
            <a:off x="6452881" y="1262292"/>
            <a:ext cx="1101973" cy="611593"/>
            <a:chOff x="5979100" y="1937065"/>
            <a:chExt cx="1101973" cy="611593"/>
          </a:xfrm>
        </p:grpSpPr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567FCB0-0EB7-4D12-8BE4-4AABC00E4E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61569" y="2382207"/>
              <a:ext cx="68415" cy="756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54237E2-A331-4C51-BBE3-224EA3965C6E}"/>
                </a:ext>
              </a:extLst>
            </p:cNvPr>
            <p:cNvCxnSpPr/>
            <p:nvPr/>
          </p:nvCxnSpPr>
          <p:spPr bwMode="auto">
            <a:xfrm>
              <a:off x="6198303" y="2382207"/>
              <a:ext cx="76087" cy="6404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B08DD9D-B04B-4D6B-8198-CF5A0B393C7A}"/>
                </a:ext>
              </a:extLst>
            </p:cNvPr>
            <p:cNvCxnSpPr/>
            <p:nvPr/>
          </p:nvCxnSpPr>
          <p:spPr bwMode="auto">
            <a:xfrm flipV="1">
              <a:off x="6342709" y="2245933"/>
              <a:ext cx="66879" cy="2003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A422228A-08B0-408D-BCD6-74854B71DEEF}"/>
                </a:ext>
              </a:extLst>
            </p:cNvPr>
            <p:cNvCxnSpPr/>
            <p:nvPr/>
          </p:nvCxnSpPr>
          <p:spPr bwMode="auto">
            <a:xfrm flipV="1">
              <a:off x="6477907" y="2027880"/>
              <a:ext cx="77429" cy="1428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5DAEDE58-1600-49D4-B43A-B09C59C01E5D}"/>
                </a:ext>
              </a:extLst>
            </p:cNvPr>
            <p:cNvCxnSpPr/>
            <p:nvPr/>
          </p:nvCxnSpPr>
          <p:spPr bwMode="auto">
            <a:xfrm>
              <a:off x="6637805" y="1990263"/>
              <a:ext cx="43119" cy="1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80F19B-F138-4E66-B65D-15B61F988073}"/>
                </a:ext>
              </a:extLst>
            </p:cNvPr>
            <p:cNvSpPr/>
            <p:nvPr/>
          </p:nvSpPr>
          <p:spPr bwMode="auto">
            <a:xfrm>
              <a:off x="6541186" y="1937065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E850915F-0B5F-46A2-8F9F-C64C4156A18F}"/>
                </a:ext>
              </a:extLst>
            </p:cNvPr>
            <p:cNvSpPr/>
            <p:nvPr/>
          </p:nvSpPr>
          <p:spPr bwMode="auto">
            <a:xfrm>
              <a:off x="6680924" y="1937263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073EC01-D91E-45AB-A90B-B06CD4CFBD21}"/>
                </a:ext>
              </a:extLst>
            </p:cNvPr>
            <p:cNvSpPr/>
            <p:nvPr/>
          </p:nvSpPr>
          <p:spPr bwMode="auto">
            <a:xfrm>
              <a:off x="6395438" y="2155118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16508479-79FB-491D-8A41-4F3F13BB403A}"/>
                </a:ext>
              </a:extLst>
            </p:cNvPr>
            <p:cNvSpPr/>
            <p:nvPr/>
          </p:nvSpPr>
          <p:spPr bwMode="auto">
            <a:xfrm>
              <a:off x="6260240" y="2430671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1F605627-1F53-4690-9352-B91E810CC5CC}"/>
                </a:ext>
              </a:extLst>
            </p:cNvPr>
            <p:cNvSpPr/>
            <p:nvPr/>
          </p:nvSpPr>
          <p:spPr bwMode="auto">
            <a:xfrm>
              <a:off x="6115834" y="2291392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24254426-3A61-45A1-868B-038E4AAE6219}"/>
                </a:ext>
              </a:extLst>
            </p:cNvPr>
            <p:cNvSpPr/>
            <p:nvPr/>
          </p:nvSpPr>
          <p:spPr bwMode="auto">
            <a:xfrm>
              <a:off x="5979100" y="2442262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5221C10D-B00F-4020-83B7-3ACDD403FC55}"/>
                </a:ext>
              </a:extLst>
            </p:cNvPr>
            <p:cNvCxnSpPr>
              <a:stCxn id="114" idx="5"/>
            </p:cNvCxnSpPr>
            <p:nvPr/>
          </p:nvCxnSpPr>
          <p:spPr bwMode="auto">
            <a:xfrm>
              <a:off x="6763393" y="2028078"/>
              <a:ext cx="84413" cy="144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72AFEB61-2425-4C6C-B4F3-818662B8D0B6}"/>
                </a:ext>
              </a:extLst>
            </p:cNvPr>
            <p:cNvCxnSpPr/>
            <p:nvPr/>
          </p:nvCxnSpPr>
          <p:spPr bwMode="auto">
            <a:xfrm>
              <a:off x="6916125" y="2247986"/>
              <a:ext cx="82479" cy="1363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0CC2ED0B-EC4B-46E6-827D-8907C5D81820}"/>
                </a:ext>
              </a:extLst>
            </p:cNvPr>
            <p:cNvSpPr/>
            <p:nvPr/>
          </p:nvSpPr>
          <p:spPr bwMode="auto">
            <a:xfrm>
              <a:off x="6833656" y="2157171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9152CC5E-7144-4746-B039-8B3C6381CBE5}"/>
                </a:ext>
              </a:extLst>
            </p:cNvPr>
            <p:cNvSpPr/>
            <p:nvPr/>
          </p:nvSpPr>
          <p:spPr bwMode="auto">
            <a:xfrm>
              <a:off x="6984454" y="2368740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106A066-E0EF-4E5F-A98A-A837D77C3B4D}"/>
              </a:ext>
            </a:extLst>
          </p:cNvPr>
          <p:cNvCxnSpPr/>
          <p:nvPr/>
        </p:nvCxnSpPr>
        <p:spPr bwMode="auto">
          <a:xfrm>
            <a:off x="1457741" y="3248994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CFA72E41-635D-4F87-A18E-C9FFAC77674C}"/>
              </a:ext>
            </a:extLst>
          </p:cNvPr>
          <p:cNvCxnSpPr/>
          <p:nvPr/>
        </p:nvCxnSpPr>
        <p:spPr bwMode="auto">
          <a:xfrm flipV="1">
            <a:off x="1457741" y="2798246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C81F18A2-7181-4EF7-9C68-294C11BFD963}"/>
              </a:ext>
            </a:extLst>
          </p:cNvPr>
          <p:cNvCxnSpPr>
            <a:cxnSpLocks/>
          </p:cNvCxnSpPr>
          <p:nvPr/>
        </p:nvCxnSpPr>
        <p:spPr bwMode="auto">
          <a:xfrm>
            <a:off x="1457741" y="3754363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B699A4C-3CD6-41A5-84A4-4BD42F7E413E}"/>
              </a:ext>
            </a:extLst>
          </p:cNvPr>
          <p:cNvSpPr txBox="1"/>
          <p:nvPr/>
        </p:nvSpPr>
        <p:spPr>
          <a:xfrm>
            <a:off x="1600156" y="3741983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23AFE818-31CC-4BF8-ABEF-DC975730D659}"/>
              </a:ext>
            </a:extLst>
          </p:cNvPr>
          <p:cNvCxnSpPr/>
          <p:nvPr/>
        </p:nvCxnSpPr>
        <p:spPr bwMode="auto">
          <a:xfrm>
            <a:off x="1592189" y="2798246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0179AC87-D597-4366-9BF3-6B2747D3BA69}"/>
              </a:ext>
            </a:extLst>
          </p:cNvPr>
          <p:cNvCxnSpPr/>
          <p:nvPr/>
        </p:nvCxnSpPr>
        <p:spPr bwMode="auto">
          <a:xfrm>
            <a:off x="1736205" y="279824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4A9FE09B-8DCA-45E9-B190-D41353C4BDC1}"/>
              </a:ext>
            </a:extLst>
          </p:cNvPr>
          <p:cNvCxnSpPr/>
          <p:nvPr/>
        </p:nvCxnSpPr>
        <p:spPr bwMode="auto">
          <a:xfrm>
            <a:off x="1880221" y="279824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EFEF4E3-65A5-4AC4-AC88-463B07885950}"/>
              </a:ext>
            </a:extLst>
          </p:cNvPr>
          <p:cNvCxnSpPr/>
          <p:nvPr/>
        </p:nvCxnSpPr>
        <p:spPr bwMode="auto">
          <a:xfrm>
            <a:off x="2025417" y="279824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929A749-1ED0-4DA6-945D-7EC4765B52C6}"/>
              </a:ext>
            </a:extLst>
          </p:cNvPr>
          <p:cNvCxnSpPr/>
          <p:nvPr/>
        </p:nvCxnSpPr>
        <p:spPr bwMode="auto">
          <a:xfrm>
            <a:off x="2168253" y="280146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EB67A7EF-7073-4B3F-B6EE-1D3F0FEB3FBE}"/>
              </a:ext>
            </a:extLst>
          </p:cNvPr>
          <p:cNvCxnSpPr/>
          <p:nvPr/>
        </p:nvCxnSpPr>
        <p:spPr bwMode="auto">
          <a:xfrm>
            <a:off x="2316799" y="279824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1280A71-2770-42DD-AFDF-024589FB6BEF}"/>
              </a:ext>
            </a:extLst>
          </p:cNvPr>
          <p:cNvCxnSpPr/>
          <p:nvPr/>
        </p:nvCxnSpPr>
        <p:spPr bwMode="auto">
          <a:xfrm>
            <a:off x="2463175" y="280629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BEBC9BB-2DDE-42B7-845B-A7BBA7637DC2}"/>
              </a:ext>
            </a:extLst>
          </p:cNvPr>
          <p:cNvGrpSpPr/>
          <p:nvPr/>
        </p:nvGrpSpPr>
        <p:grpSpPr>
          <a:xfrm>
            <a:off x="1410488" y="3075314"/>
            <a:ext cx="1106598" cy="497343"/>
            <a:chOff x="936707" y="3833258"/>
            <a:chExt cx="1106598" cy="497343"/>
          </a:xfrm>
        </p:grpSpPr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58F9AF38-D22C-4123-8DD2-B31FB511E8A7}"/>
                </a:ext>
              </a:extLst>
            </p:cNvPr>
            <p:cNvCxnSpPr>
              <a:cxnSpLocks/>
              <a:stCxn id="176" idx="5"/>
              <a:endCxn id="178" idx="1"/>
            </p:cNvCxnSpPr>
            <p:nvPr/>
          </p:nvCxnSpPr>
          <p:spPr bwMode="auto">
            <a:xfrm>
              <a:off x="1153779" y="4179154"/>
              <a:ext cx="82843" cy="60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A8694354-6672-4699-8DE0-B6985155519C}"/>
                </a:ext>
              </a:extLst>
            </p:cNvPr>
            <p:cNvCxnSpPr>
              <a:cxnSpLocks/>
              <a:stCxn id="181" idx="3"/>
              <a:endCxn id="180" idx="7"/>
            </p:cNvCxnSpPr>
            <p:nvPr/>
          </p:nvCxnSpPr>
          <p:spPr bwMode="auto">
            <a:xfrm flipH="1">
              <a:off x="1587490" y="3924073"/>
              <a:ext cx="77932" cy="3093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86209DB2-E44E-4557-9A9C-7826485F6AA2}"/>
                </a:ext>
              </a:extLst>
            </p:cNvPr>
            <p:cNvCxnSpPr>
              <a:cxnSpLocks/>
              <a:stCxn id="183" idx="1"/>
              <a:endCxn id="182" idx="5"/>
            </p:cNvCxnSpPr>
            <p:nvPr/>
          </p:nvCxnSpPr>
          <p:spPr bwMode="auto">
            <a:xfrm flipH="1" flipV="1">
              <a:off x="1868606" y="4138146"/>
              <a:ext cx="92230" cy="952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760D660E-D845-46A4-8071-F5ABA344FD06}"/>
                </a:ext>
              </a:extLst>
            </p:cNvPr>
            <p:cNvCxnSpPr>
              <a:cxnSpLocks/>
              <a:stCxn id="179" idx="6"/>
              <a:endCxn id="180" idx="1"/>
            </p:cNvCxnSpPr>
            <p:nvPr/>
          </p:nvCxnSpPr>
          <p:spPr bwMode="auto">
            <a:xfrm>
              <a:off x="1454613" y="4148981"/>
              <a:ext cx="64558" cy="844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943BF2F6-6DA2-4CA9-AC56-85D05A3ED38A}"/>
                </a:ext>
              </a:extLst>
            </p:cNvPr>
            <p:cNvCxnSpPr>
              <a:cxnSpLocks/>
              <a:stCxn id="177" idx="5"/>
              <a:endCxn id="176" idx="1"/>
            </p:cNvCxnSpPr>
            <p:nvPr/>
          </p:nvCxnSpPr>
          <p:spPr bwMode="auto">
            <a:xfrm>
              <a:off x="1019176" y="4053073"/>
              <a:ext cx="66284" cy="5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4D95A835-7FDE-4484-867C-04CE942FEF83}"/>
                </a:ext>
              </a:extLst>
            </p:cNvPr>
            <p:cNvCxnSpPr>
              <a:cxnSpLocks/>
              <a:stCxn id="178" idx="7"/>
              <a:endCxn id="179" idx="3"/>
            </p:cNvCxnSpPr>
            <p:nvPr/>
          </p:nvCxnSpPr>
          <p:spPr bwMode="auto">
            <a:xfrm flipV="1">
              <a:off x="1304941" y="4186598"/>
              <a:ext cx="67203" cy="53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9E95E2D-2049-41D3-A47A-7D89AA66B7BD}"/>
                </a:ext>
              </a:extLst>
            </p:cNvPr>
            <p:cNvCxnSpPr>
              <a:cxnSpLocks/>
              <a:stCxn id="181" idx="5"/>
              <a:endCxn id="182" idx="1"/>
            </p:cNvCxnSpPr>
            <p:nvPr/>
          </p:nvCxnSpPr>
          <p:spPr bwMode="auto">
            <a:xfrm>
              <a:off x="1733741" y="3924073"/>
              <a:ext cx="66546" cy="1388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07F4E85-0CF0-46A7-B9F0-634459C09454}"/>
                </a:ext>
              </a:extLst>
            </p:cNvPr>
            <p:cNvSpPr/>
            <p:nvPr/>
          </p:nvSpPr>
          <p:spPr bwMode="auto">
            <a:xfrm>
              <a:off x="1071310" y="4088339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316DAB3B-1B7A-4358-9AD4-5424043D52A3}"/>
                </a:ext>
              </a:extLst>
            </p:cNvPr>
            <p:cNvSpPr/>
            <p:nvPr/>
          </p:nvSpPr>
          <p:spPr bwMode="auto">
            <a:xfrm>
              <a:off x="936707" y="396225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F29D1CA2-3B10-49B0-A231-E8D2FFFFF147}"/>
                </a:ext>
              </a:extLst>
            </p:cNvPr>
            <p:cNvSpPr/>
            <p:nvPr/>
          </p:nvSpPr>
          <p:spPr bwMode="auto">
            <a:xfrm>
              <a:off x="1222472" y="4224205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25A73FD9-846C-494E-A97D-CFBD50009D8A}"/>
                </a:ext>
              </a:extLst>
            </p:cNvPr>
            <p:cNvSpPr/>
            <p:nvPr/>
          </p:nvSpPr>
          <p:spPr bwMode="auto">
            <a:xfrm>
              <a:off x="1357994" y="409578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F812B265-3B3C-4474-BBC5-840F4144405A}"/>
                </a:ext>
              </a:extLst>
            </p:cNvPr>
            <p:cNvSpPr/>
            <p:nvPr/>
          </p:nvSpPr>
          <p:spPr bwMode="auto">
            <a:xfrm>
              <a:off x="1505021" y="421782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AE707C8F-0D5F-49E0-8E65-86B7B9B1497A}"/>
                </a:ext>
              </a:extLst>
            </p:cNvPr>
            <p:cNvSpPr/>
            <p:nvPr/>
          </p:nvSpPr>
          <p:spPr bwMode="auto">
            <a:xfrm>
              <a:off x="1651272" y="383325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2" name="楕円 181">
              <a:extLst>
                <a:ext uri="{FF2B5EF4-FFF2-40B4-BE49-F238E27FC236}">
                  <a16:creationId xmlns:a16="http://schemas.microsoft.com/office/drawing/2014/main" id="{5ACE4D79-334B-43E7-AFD8-62D163E5A71D}"/>
                </a:ext>
              </a:extLst>
            </p:cNvPr>
            <p:cNvSpPr/>
            <p:nvPr/>
          </p:nvSpPr>
          <p:spPr bwMode="auto">
            <a:xfrm>
              <a:off x="1786137" y="404733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7DBA431C-4D62-4FBC-8D72-27A5B707E37D}"/>
                </a:ext>
              </a:extLst>
            </p:cNvPr>
            <p:cNvSpPr/>
            <p:nvPr/>
          </p:nvSpPr>
          <p:spPr bwMode="auto">
            <a:xfrm>
              <a:off x="1946686" y="421782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7E5AE59D-557D-4A05-AB59-EB994EA46578}"/>
              </a:ext>
            </a:extLst>
          </p:cNvPr>
          <p:cNvCxnSpPr/>
          <p:nvPr/>
        </p:nvCxnSpPr>
        <p:spPr bwMode="auto">
          <a:xfrm>
            <a:off x="3801968" y="3243988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90EABAE-0F63-4011-BDBD-DB79B00373DB}"/>
              </a:ext>
            </a:extLst>
          </p:cNvPr>
          <p:cNvCxnSpPr/>
          <p:nvPr/>
        </p:nvCxnSpPr>
        <p:spPr bwMode="auto">
          <a:xfrm flipV="1">
            <a:off x="3801968" y="2795495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3CAB9BB-265F-4B68-9BB5-C4D7A6D2F8B6}"/>
              </a:ext>
            </a:extLst>
          </p:cNvPr>
          <p:cNvCxnSpPr>
            <a:cxnSpLocks/>
          </p:cNvCxnSpPr>
          <p:nvPr/>
        </p:nvCxnSpPr>
        <p:spPr bwMode="auto">
          <a:xfrm>
            <a:off x="3801968" y="3751612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12BB41ED-2909-4152-BF56-FC199165C81A}"/>
              </a:ext>
            </a:extLst>
          </p:cNvPr>
          <p:cNvSpPr txBox="1"/>
          <p:nvPr/>
        </p:nvSpPr>
        <p:spPr>
          <a:xfrm>
            <a:off x="3944383" y="3739232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C98F3E7D-D4B9-4E75-A66E-D9D19AA2F43E}"/>
              </a:ext>
            </a:extLst>
          </p:cNvPr>
          <p:cNvCxnSpPr/>
          <p:nvPr/>
        </p:nvCxnSpPr>
        <p:spPr bwMode="auto">
          <a:xfrm>
            <a:off x="3936416" y="279549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B586ECC4-0EA0-435A-8E30-22E76583E5E7}"/>
              </a:ext>
            </a:extLst>
          </p:cNvPr>
          <p:cNvCxnSpPr/>
          <p:nvPr/>
        </p:nvCxnSpPr>
        <p:spPr bwMode="auto">
          <a:xfrm>
            <a:off x="4080432" y="279549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6A323F6C-2D9E-47B6-B07E-D6D03C2C2FCD}"/>
              </a:ext>
            </a:extLst>
          </p:cNvPr>
          <p:cNvCxnSpPr/>
          <p:nvPr/>
        </p:nvCxnSpPr>
        <p:spPr bwMode="auto">
          <a:xfrm>
            <a:off x="4224448" y="279549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BE3F23E6-2618-4A39-AEA0-73691CC0FBB2}"/>
              </a:ext>
            </a:extLst>
          </p:cNvPr>
          <p:cNvCxnSpPr/>
          <p:nvPr/>
        </p:nvCxnSpPr>
        <p:spPr bwMode="auto">
          <a:xfrm>
            <a:off x="4369644" y="279549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0FA1E206-0063-4163-824D-4237277FC03F}"/>
              </a:ext>
            </a:extLst>
          </p:cNvPr>
          <p:cNvCxnSpPr/>
          <p:nvPr/>
        </p:nvCxnSpPr>
        <p:spPr bwMode="auto">
          <a:xfrm>
            <a:off x="4512480" y="279871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181C177-C20B-4EF2-AE71-13AB11BC2316}"/>
              </a:ext>
            </a:extLst>
          </p:cNvPr>
          <p:cNvCxnSpPr/>
          <p:nvPr/>
        </p:nvCxnSpPr>
        <p:spPr bwMode="auto">
          <a:xfrm>
            <a:off x="4661026" y="279549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91CCAE20-9809-4057-BCE1-29EBDA6A2ABD}"/>
              </a:ext>
            </a:extLst>
          </p:cNvPr>
          <p:cNvCxnSpPr/>
          <p:nvPr/>
        </p:nvCxnSpPr>
        <p:spPr bwMode="auto">
          <a:xfrm>
            <a:off x="4807402" y="280354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D235BDC0-69E6-4B87-8D0F-FFEFDE256C90}"/>
              </a:ext>
            </a:extLst>
          </p:cNvPr>
          <p:cNvGrpSpPr/>
          <p:nvPr/>
        </p:nvGrpSpPr>
        <p:grpSpPr>
          <a:xfrm>
            <a:off x="3749637" y="2959088"/>
            <a:ext cx="1122078" cy="727671"/>
            <a:chOff x="3275856" y="3714628"/>
            <a:chExt cx="1122078" cy="727671"/>
          </a:xfrm>
        </p:grpSpPr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C641BAE2-D96A-4C40-8028-EFB1C639D258}"/>
                </a:ext>
              </a:extLst>
            </p:cNvPr>
            <p:cNvCxnSpPr>
              <a:cxnSpLocks/>
              <a:stCxn id="202" idx="5"/>
              <a:endCxn id="204" idx="1"/>
            </p:cNvCxnSpPr>
            <p:nvPr/>
          </p:nvCxnSpPr>
          <p:spPr bwMode="auto">
            <a:xfrm flipV="1">
              <a:off x="3493429" y="3730209"/>
              <a:ext cx="66338" cy="346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8646DB26-9EC1-43F5-8187-24851D70693D}"/>
                </a:ext>
              </a:extLst>
            </p:cNvPr>
            <p:cNvCxnSpPr>
              <a:cxnSpLocks/>
              <a:stCxn id="207" idx="3"/>
              <a:endCxn id="206" idx="7"/>
            </p:cNvCxnSpPr>
            <p:nvPr/>
          </p:nvCxnSpPr>
          <p:spPr bwMode="auto">
            <a:xfrm flipH="1" flipV="1">
              <a:off x="3936060" y="4030852"/>
              <a:ext cx="68389" cy="3314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77C11479-C047-42CB-8F94-D639654ECD78}"/>
                </a:ext>
              </a:extLst>
            </p:cNvPr>
            <p:cNvCxnSpPr>
              <a:cxnSpLocks/>
              <a:stCxn id="209" idx="1"/>
              <a:endCxn id="208" idx="5"/>
            </p:cNvCxnSpPr>
            <p:nvPr/>
          </p:nvCxnSpPr>
          <p:spPr bwMode="auto">
            <a:xfrm flipH="1">
              <a:off x="4218970" y="4138786"/>
              <a:ext cx="96495" cy="2196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97E291A4-9C00-4868-8D25-5849A207CE13}"/>
                </a:ext>
              </a:extLst>
            </p:cNvPr>
            <p:cNvCxnSpPr>
              <a:cxnSpLocks/>
              <a:stCxn id="205" idx="6"/>
              <a:endCxn id="206" idx="1"/>
            </p:cNvCxnSpPr>
            <p:nvPr/>
          </p:nvCxnSpPr>
          <p:spPr bwMode="auto">
            <a:xfrm flipV="1">
              <a:off x="3803684" y="4030852"/>
              <a:ext cx="64057" cy="35824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F2290DD7-0456-4106-8388-8B27775F0554}"/>
                </a:ext>
              </a:extLst>
            </p:cNvPr>
            <p:cNvCxnSpPr>
              <a:cxnSpLocks/>
              <a:stCxn id="203" idx="5"/>
              <a:endCxn id="202" idx="1"/>
            </p:cNvCxnSpPr>
            <p:nvPr/>
          </p:nvCxnSpPr>
          <p:spPr bwMode="auto">
            <a:xfrm>
              <a:off x="3358325" y="3814926"/>
              <a:ext cx="66785" cy="1870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72327B2-CBCA-4544-8E36-C188E878B29E}"/>
                </a:ext>
              </a:extLst>
            </p:cNvPr>
            <p:cNvCxnSpPr>
              <a:cxnSpLocks/>
              <a:stCxn id="204" idx="7"/>
              <a:endCxn id="205" idx="3"/>
            </p:cNvCxnSpPr>
            <p:nvPr/>
          </p:nvCxnSpPr>
          <p:spPr bwMode="auto">
            <a:xfrm>
              <a:off x="3628086" y="3730209"/>
              <a:ext cx="93129" cy="69650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67AE7EE0-924D-447B-BEDD-C3A298380C33}"/>
                </a:ext>
              </a:extLst>
            </p:cNvPr>
            <p:cNvCxnSpPr>
              <a:cxnSpLocks/>
              <a:stCxn id="207" idx="5"/>
              <a:endCxn id="208" idx="1"/>
            </p:cNvCxnSpPr>
            <p:nvPr/>
          </p:nvCxnSpPr>
          <p:spPr bwMode="auto">
            <a:xfrm flipV="1">
              <a:off x="4072768" y="4283219"/>
              <a:ext cx="77883" cy="79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F2E4B014-EC20-4164-9CCF-7626F2C81DC1}"/>
                </a:ext>
              </a:extLst>
            </p:cNvPr>
            <p:cNvSpPr/>
            <p:nvPr/>
          </p:nvSpPr>
          <p:spPr bwMode="auto">
            <a:xfrm>
              <a:off x="3410960" y="398635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EB617222-A522-496D-8D25-A4825468142B}"/>
                </a:ext>
              </a:extLst>
            </p:cNvPr>
            <p:cNvSpPr/>
            <p:nvPr/>
          </p:nvSpPr>
          <p:spPr bwMode="auto">
            <a:xfrm>
              <a:off x="3275856" y="372411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103C29AA-59DB-4351-9C2F-2CBB9B882AC8}"/>
                </a:ext>
              </a:extLst>
            </p:cNvPr>
            <p:cNvSpPr/>
            <p:nvPr/>
          </p:nvSpPr>
          <p:spPr bwMode="auto">
            <a:xfrm>
              <a:off x="3545617" y="371462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E16B6879-1F04-4CC7-A700-16EC841D410B}"/>
                </a:ext>
              </a:extLst>
            </p:cNvPr>
            <p:cNvSpPr/>
            <p:nvPr/>
          </p:nvSpPr>
          <p:spPr bwMode="auto">
            <a:xfrm>
              <a:off x="3707065" y="433590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72AB56C3-4CE8-4166-A690-FFAD475145C0}"/>
                </a:ext>
              </a:extLst>
            </p:cNvPr>
            <p:cNvSpPr/>
            <p:nvPr/>
          </p:nvSpPr>
          <p:spPr bwMode="auto">
            <a:xfrm>
              <a:off x="3853591" y="401527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B4FDF927-AC70-41D9-A470-243748ED5444}"/>
                </a:ext>
              </a:extLst>
            </p:cNvPr>
            <p:cNvSpPr/>
            <p:nvPr/>
          </p:nvSpPr>
          <p:spPr bwMode="auto">
            <a:xfrm>
              <a:off x="3990299" y="427144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388D18D4-6862-44BF-AF71-19CF46C770C4}"/>
                </a:ext>
              </a:extLst>
            </p:cNvPr>
            <p:cNvSpPr/>
            <p:nvPr/>
          </p:nvSpPr>
          <p:spPr bwMode="auto">
            <a:xfrm>
              <a:off x="4136501" y="426763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7950DACB-3376-42E6-B318-7CF01791F96F}"/>
                </a:ext>
              </a:extLst>
            </p:cNvPr>
            <p:cNvSpPr/>
            <p:nvPr/>
          </p:nvSpPr>
          <p:spPr bwMode="auto">
            <a:xfrm>
              <a:off x="4301315" y="4123205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EDE2A1C-CE79-476A-8641-2133F467ACD9}"/>
              </a:ext>
            </a:extLst>
          </p:cNvPr>
          <p:cNvSpPr txBox="1"/>
          <p:nvPr/>
        </p:nvSpPr>
        <p:spPr>
          <a:xfrm rot="16200000">
            <a:off x="419246" y="3074712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844CD3A5-F9FF-4C19-98BD-A99921996F3B}"/>
              </a:ext>
            </a:extLst>
          </p:cNvPr>
          <p:cNvCxnSpPr/>
          <p:nvPr/>
        </p:nvCxnSpPr>
        <p:spPr bwMode="auto">
          <a:xfrm>
            <a:off x="6602275" y="3255991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D82FFC88-4DF9-479B-9CE3-6EB67DF34088}"/>
              </a:ext>
            </a:extLst>
          </p:cNvPr>
          <p:cNvCxnSpPr/>
          <p:nvPr/>
        </p:nvCxnSpPr>
        <p:spPr bwMode="auto">
          <a:xfrm flipV="1">
            <a:off x="6611629" y="2815551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9FE5F285-8B37-4AEC-8702-6556A68FBFE8}"/>
              </a:ext>
            </a:extLst>
          </p:cNvPr>
          <p:cNvCxnSpPr>
            <a:cxnSpLocks/>
          </p:cNvCxnSpPr>
          <p:nvPr/>
        </p:nvCxnSpPr>
        <p:spPr bwMode="auto">
          <a:xfrm>
            <a:off x="6611629" y="3771668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156BF51D-AE3D-441A-A282-D1B4FD4C49AD}"/>
              </a:ext>
            </a:extLst>
          </p:cNvPr>
          <p:cNvCxnSpPr/>
          <p:nvPr/>
        </p:nvCxnSpPr>
        <p:spPr bwMode="auto">
          <a:xfrm>
            <a:off x="6746077" y="281555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B00B6145-6DE1-4BBC-9716-C6D23BB0E3FE}"/>
              </a:ext>
            </a:extLst>
          </p:cNvPr>
          <p:cNvCxnSpPr/>
          <p:nvPr/>
        </p:nvCxnSpPr>
        <p:spPr bwMode="auto">
          <a:xfrm>
            <a:off x="6890093" y="281555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DFD09D4A-2EEE-4600-A81A-1212333A1C82}"/>
              </a:ext>
            </a:extLst>
          </p:cNvPr>
          <p:cNvCxnSpPr/>
          <p:nvPr/>
        </p:nvCxnSpPr>
        <p:spPr bwMode="auto">
          <a:xfrm>
            <a:off x="7034109" y="281555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14FA8EA0-DFD0-4E3F-9A73-DB62F127BF85}"/>
              </a:ext>
            </a:extLst>
          </p:cNvPr>
          <p:cNvCxnSpPr/>
          <p:nvPr/>
        </p:nvCxnSpPr>
        <p:spPr bwMode="auto">
          <a:xfrm>
            <a:off x="7179305" y="281555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01F49DED-BE71-4950-8744-7830C2B731A1}"/>
              </a:ext>
            </a:extLst>
          </p:cNvPr>
          <p:cNvCxnSpPr/>
          <p:nvPr/>
        </p:nvCxnSpPr>
        <p:spPr bwMode="auto">
          <a:xfrm>
            <a:off x="7322141" y="2818766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B06460F5-709D-4238-A200-C804F96446ED}"/>
              </a:ext>
            </a:extLst>
          </p:cNvPr>
          <p:cNvCxnSpPr/>
          <p:nvPr/>
        </p:nvCxnSpPr>
        <p:spPr bwMode="auto">
          <a:xfrm>
            <a:off x="7470687" y="281555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AC0ED746-6D7A-43DD-9E9C-6B3D54E21C09}"/>
              </a:ext>
            </a:extLst>
          </p:cNvPr>
          <p:cNvCxnSpPr/>
          <p:nvPr/>
        </p:nvCxnSpPr>
        <p:spPr bwMode="auto">
          <a:xfrm>
            <a:off x="7617063" y="282360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5ED44D9A-E650-40C5-BD80-60CF223E7149}"/>
              </a:ext>
            </a:extLst>
          </p:cNvPr>
          <p:cNvGrpSpPr/>
          <p:nvPr/>
        </p:nvGrpSpPr>
        <p:grpSpPr>
          <a:xfrm>
            <a:off x="6564376" y="2962589"/>
            <a:ext cx="1100622" cy="538359"/>
            <a:chOff x="6090595" y="3720533"/>
            <a:chExt cx="1100622" cy="538359"/>
          </a:xfrm>
        </p:grpSpPr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07C8A261-0F79-4AF8-9C54-C761350A25DA}"/>
                </a:ext>
              </a:extLst>
            </p:cNvPr>
            <p:cNvCxnSpPr>
              <a:cxnSpLocks/>
              <a:stCxn id="238" idx="5"/>
              <a:endCxn id="240" idx="1"/>
            </p:cNvCxnSpPr>
            <p:nvPr/>
          </p:nvCxnSpPr>
          <p:spPr bwMode="auto">
            <a:xfrm flipV="1">
              <a:off x="6306382" y="3789312"/>
              <a:ext cx="87785" cy="220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0B9E5841-6446-48B5-9B63-7CCDAF063BEC}"/>
                </a:ext>
              </a:extLst>
            </p:cNvPr>
            <p:cNvCxnSpPr>
              <a:cxnSpLocks/>
              <a:stCxn id="243" idx="3"/>
              <a:endCxn id="242" idx="7"/>
            </p:cNvCxnSpPr>
            <p:nvPr/>
          </p:nvCxnSpPr>
          <p:spPr bwMode="auto">
            <a:xfrm flipH="1" flipV="1">
              <a:off x="6737323" y="3736114"/>
              <a:ext cx="81987" cy="2052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6C8870F9-A9CC-4BE5-ABDF-5FD0828DB982}"/>
                </a:ext>
              </a:extLst>
            </p:cNvPr>
            <p:cNvCxnSpPr>
              <a:cxnSpLocks/>
              <a:stCxn id="245" idx="1"/>
              <a:endCxn id="244" idx="5"/>
            </p:cNvCxnSpPr>
            <p:nvPr/>
          </p:nvCxnSpPr>
          <p:spPr bwMode="auto">
            <a:xfrm flipH="1" flipV="1">
              <a:off x="7022494" y="4055641"/>
              <a:ext cx="86254" cy="1124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E8D6D85-1E5E-4784-9492-CA6E157A4923}"/>
                </a:ext>
              </a:extLst>
            </p:cNvPr>
            <p:cNvCxnSpPr>
              <a:cxnSpLocks/>
              <a:stCxn id="241" idx="6"/>
              <a:endCxn id="242" idx="1"/>
            </p:cNvCxnSpPr>
            <p:nvPr/>
          </p:nvCxnSpPr>
          <p:spPr bwMode="auto">
            <a:xfrm flipV="1">
              <a:off x="6618095" y="3736114"/>
              <a:ext cx="50909" cy="19721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6168D13E-721F-43C8-B4A5-DC57A05CE350}"/>
                </a:ext>
              </a:extLst>
            </p:cNvPr>
            <p:cNvCxnSpPr>
              <a:cxnSpLocks/>
              <a:stCxn id="239" idx="5"/>
              <a:endCxn id="238" idx="1"/>
            </p:cNvCxnSpPr>
            <p:nvPr/>
          </p:nvCxnSpPr>
          <p:spPr bwMode="auto">
            <a:xfrm flipV="1">
              <a:off x="6173064" y="3736114"/>
              <a:ext cx="64999" cy="3342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42EDF994-B92F-4081-951C-13E290C74DCF}"/>
                </a:ext>
              </a:extLst>
            </p:cNvPr>
            <p:cNvCxnSpPr>
              <a:cxnSpLocks/>
              <a:stCxn id="240" idx="7"/>
              <a:endCxn id="241" idx="3"/>
            </p:cNvCxnSpPr>
            <p:nvPr/>
          </p:nvCxnSpPr>
          <p:spPr bwMode="auto">
            <a:xfrm>
              <a:off x="6462486" y="3789312"/>
              <a:ext cx="73140" cy="1816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D54BDEB3-D64B-4A4B-A6EA-518262834291}"/>
                </a:ext>
              </a:extLst>
            </p:cNvPr>
            <p:cNvCxnSpPr>
              <a:cxnSpLocks/>
              <a:stCxn id="243" idx="5"/>
              <a:endCxn id="244" idx="1"/>
            </p:cNvCxnSpPr>
            <p:nvPr/>
          </p:nvCxnSpPr>
          <p:spPr bwMode="auto">
            <a:xfrm>
              <a:off x="6887629" y="3941378"/>
              <a:ext cx="66546" cy="3902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楕円 237">
              <a:extLst>
                <a:ext uri="{FF2B5EF4-FFF2-40B4-BE49-F238E27FC236}">
                  <a16:creationId xmlns:a16="http://schemas.microsoft.com/office/drawing/2014/main" id="{8BDAF669-C3BB-4AE3-A002-0829EC176A06}"/>
                </a:ext>
              </a:extLst>
            </p:cNvPr>
            <p:cNvSpPr/>
            <p:nvPr/>
          </p:nvSpPr>
          <p:spPr bwMode="auto">
            <a:xfrm>
              <a:off x="6223913" y="372053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69CAEAC2-4B86-4D9C-80AA-8970801AB24E}"/>
                </a:ext>
              </a:extLst>
            </p:cNvPr>
            <p:cNvSpPr/>
            <p:nvPr/>
          </p:nvSpPr>
          <p:spPr bwMode="auto">
            <a:xfrm>
              <a:off x="6090595" y="397956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7C377CDA-48F0-4A2A-82D5-02F81E5BEF87}"/>
                </a:ext>
              </a:extLst>
            </p:cNvPr>
            <p:cNvSpPr/>
            <p:nvPr/>
          </p:nvSpPr>
          <p:spPr bwMode="auto">
            <a:xfrm>
              <a:off x="6380017" y="377373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B74351BF-CA5E-4DDC-97A5-A4E05C88C487}"/>
                </a:ext>
              </a:extLst>
            </p:cNvPr>
            <p:cNvSpPr/>
            <p:nvPr/>
          </p:nvSpPr>
          <p:spPr bwMode="auto">
            <a:xfrm>
              <a:off x="6521476" y="3880127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954E855C-8F31-41C5-AA3E-8D90163B11D3}"/>
                </a:ext>
              </a:extLst>
            </p:cNvPr>
            <p:cNvSpPr/>
            <p:nvPr/>
          </p:nvSpPr>
          <p:spPr bwMode="auto">
            <a:xfrm>
              <a:off x="6654854" y="372053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E1B9C7FD-AFD7-4D69-99E9-C48EB1B740CA}"/>
                </a:ext>
              </a:extLst>
            </p:cNvPr>
            <p:cNvSpPr/>
            <p:nvPr/>
          </p:nvSpPr>
          <p:spPr bwMode="auto">
            <a:xfrm>
              <a:off x="6805160" y="385056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4" name="楕円 243">
              <a:extLst>
                <a:ext uri="{FF2B5EF4-FFF2-40B4-BE49-F238E27FC236}">
                  <a16:creationId xmlns:a16="http://schemas.microsoft.com/office/drawing/2014/main" id="{77BF7367-52D6-47C5-A125-1ED3946CE692}"/>
                </a:ext>
              </a:extLst>
            </p:cNvPr>
            <p:cNvSpPr/>
            <p:nvPr/>
          </p:nvSpPr>
          <p:spPr bwMode="auto">
            <a:xfrm>
              <a:off x="6940025" y="3964826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5" name="楕円 244">
              <a:extLst>
                <a:ext uri="{FF2B5EF4-FFF2-40B4-BE49-F238E27FC236}">
                  <a16:creationId xmlns:a16="http://schemas.microsoft.com/office/drawing/2014/main" id="{90080C76-E1E5-404F-BC91-9B9C0737D207}"/>
                </a:ext>
              </a:extLst>
            </p:cNvPr>
            <p:cNvSpPr/>
            <p:nvPr/>
          </p:nvSpPr>
          <p:spPr bwMode="auto">
            <a:xfrm>
              <a:off x="7094598" y="4152496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792C7F69-C1D3-468A-9429-3ABAB3D48132}"/>
              </a:ext>
            </a:extLst>
          </p:cNvPr>
          <p:cNvSpPr txBox="1"/>
          <p:nvPr/>
        </p:nvSpPr>
        <p:spPr>
          <a:xfrm>
            <a:off x="6790397" y="3736626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E5E351D3-9F6E-4E05-A991-CED86D49E6D6}"/>
              </a:ext>
            </a:extLst>
          </p:cNvPr>
          <p:cNvSpPr txBox="1"/>
          <p:nvPr/>
        </p:nvSpPr>
        <p:spPr>
          <a:xfrm>
            <a:off x="1184933" y="3092652"/>
            <a:ext cx="39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083E9CE7-04BD-44B9-BC03-E665A3853E20}"/>
              </a:ext>
            </a:extLst>
          </p:cNvPr>
          <p:cNvSpPr txBox="1"/>
          <p:nvPr/>
        </p:nvSpPr>
        <p:spPr>
          <a:xfrm rot="16200000">
            <a:off x="2917251" y="3074712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5512B5BE-A73B-4BEB-A8A9-F2824E954B64}"/>
              </a:ext>
            </a:extLst>
          </p:cNvPr>
          <p:cNvSpPr txBox="1"/>
          <p:nvPr/>
        </p:nvSpPr>
        <p:spPr>
          <a:xfrm rot="16200000">
            <a:off x="5683902" y="3074711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F0C2A14A-F47E-460C-A96D-0A55DA8DBE94}"/>
              </a:ext>
            </a:extLst>
          </p:cNvPr>
          <p:cNvSpPr/>
          <p:nvPr/>
        </p:nvSpPr>
        <p:spPr bwMode="auto">
          <a:xfrm>
            <a:off x="3530068" y="1385508"/>
            <a:ext cx="2360474" cy="892089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A6F9052-A078-4BA7-A2DD-012B2627D1C6}"/>
              </a:ext>
            </a:extLst>
          </p:cNvPr>
          <p:cNvSpPr txBox="1"/>
          <p:nvPr/>
        </p:nvSpPr>
        <p:spPr>
          <a:xfrm>
            <a:off x="2717471" y="2126822"/>
            <a:ext cx="7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FF0000"/>
                </a:solidFill>
                <a:latin typeface="+mn-lt"/>
              </a:rPr>
              <a:t>S</a:t>
            </a:r>
            <a:r>
              <a:rPr kumimoji="1" lang="en-US" altLang="ja-JP" sz="2200" dirty="0">
                <a:solidFill>
                  <a:srgbClr val="FF0000"/>
                </a:solidFill>
                <a:latin typeface="+mn-lt"/>
              </a:rPr>
              <a:t>ell</a:t>
            </a:r>
            <a:endParaRPr kumimoji="1" lang="ja-JP" alt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6C88242B-2AE4-441B-96BA-BD797EC12192}"/>
              </a:ext>
            </a:extLst>
          </p:cNvPr>
          <p:cNvSpPr txBox="1"/>
          <p:nvPr/>
        </p:nvSpPr>
        <p:spPr>
          <a:xfrm>
            <a:off x="2868137" y="2735852"/>
            <a:ext cx="7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0000FF"/>
                </a:solidFill>
                <a:latin typeface="+mn-lt"/>
              </a:rPr>
              <a:t>Buy</a:t>
            </a:r>
            <a:endParaRPr kumimoji="1" lang="ja-JP" altLang="en-US" sz="2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957D7-B7F6-BF6D-BC12-566EE711F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2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45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9CA7141-5AB3-41E4-9703-E4AEB39832D2}"/>
              </a:ext>
            </a:extLst>
          </p:cNvPr>
          <p:cNvGrpSpPr/>
          <p:nvPr/>
        </p:nvGrpSpPr>
        <p:grpSpPr>
          <a:xfrm>
            <a:off x="321116" y="4446031"/>
            <a:ext cx="1979501" cy="1512168"/>
            <a:chOff x="539552" y="3717032"/>
            <a:chExt cx="1979501" cy="151216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123945-DD98-473F-B5D1-D020EB0140FD}"/>
                </a:ext>
              </a:extLst>
            </p:cNvPr>
            <p:cNvGrpSpPr/>
            <p:nvPr/>
          </p:nvGrpSpPr>
          <p:grpSpPr>
            <a:xfrm>
              <a:off x="651128" y="4071028"/>
              <a:ext cx="850586" cy="704744"/>
              <a:chOff x="6457718" y="4088029"/>
              <a:chExt cx="2121356" cy="1557883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7B207E27-F34D-44E8-979C-BEBB67E09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6436" y="4146423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9B040F7-AC09-4015-A057-BBEBF966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718" y="4088029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BEC1EA1B-681E-4CE7-BFD6-CFC696C3E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213" y="419023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869639C-4849-4071-9F7E-C42FC087B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6932" y="4398454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A8F64832-D321-4DE6-A8B7-78BD5A197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5651" y="4643857"/>
                <a:ext cx="854274" cy="76292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CA257FDA-98F6-42DE-85F2-A0E23A81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967" y="4481899"/>
                <a:ext cx="807107" cy="692746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FA518F7D-6F8A-4FA8-A113-11C5472F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632" y="4687389"/>
                <a:ext cx="778743" cy="692746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4FE7A504-529A-41B7-BD4F-868EDDCAC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933" y="4953166"/>
                <a:ext cx="778743" cy="6927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2EF5AE-F03C-42C6-81CA-A882F88AA024}"/>
                </a:ext>
              </a:extLst>
            </p:cNvPr>
            <p:cNvGrpSpPr/>
            <p:nvPr/>
          </p:nvGrpSpPr>
          <p:grpSpPr>
            <a:xfrm>
              <a:off x="1408677" y="4716158"/>
              <a:ext cx="651325" cy="377191"/>
              <a:chOff x="1976459" y="2282601"/>
              <a:chExt cx="849530" cy="595935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AE332C0C-F1D6-4DEE-B290-878017E4C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2786" y="2282601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23275D1E-6B01-4F0C-8D1B-FA5BF27CB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477" y="2379984"/>
                <a:ext cx="373203" cy="437487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2CA578F9-84B0-4212-93E4-F45968ED8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459" y="2441049"/>
                <a:ext cx="373203" cy="437487"/>
              </a:xfrm>
              <a:prstGeom prst="rect">
                <a:avLst/>
              </a:prstGeom>
            </p:spPr>
          </p:pic>
        </p:grp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6DCF01E-B3C9-4300-B223-95C9EEA1F3E5}"/>
                </a:ext>
              </a:extLst>
            </p:cNvPr>
            <p:cNvSpPr/>
            <p:nvPr/>
          </p:nvSpPr>
          <p:spPr bwMode="auto">
            <a:xfrm>
              <a:off x="539552" y="3717032"/>
              <a:ext cx="1979501" cy="1512168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33906CEB-7ADF-4CD9-A129-96FC5E88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5" y="3880262"/>
              <a:ext cx="662145" cy="700045"/>
            </a:xfrm>
            <a:prstGeom prst="rect">
              <a:avLst/>
            </a:prstGeom>
          </p:spPr>
        </p:pic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D1A1AA5-73FB-4366-9350-67316634FEDE}"/>
              </a:ext>
            </a:extLst>
          </p:cNvPr>
          <p:cNvSpPr txBox="1"/>
          <p:nvPr/>
        </p:nvSpPr>
        <p:spPr>
          <a:xfrm>
            <a:off x="3153300" y="2482144"/>
            <a:ext cx="218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u="sng" dirty="0">
                <a:latin typeface="+mn-lt"/>
              </a:rPr>
              <a:t>Energy Markets</a:t>
            </a:r>
            <a:endParaRPr kumimoji="1" lang="ja-JP" altLang="en-US" b="1" u="sng" dirty="0">
              <a:latin typeface="+mn-lt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344FE0C-0111-4300-83C7-9C1BB8940814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7019" y="2840065"/>
            <a:ext cx="969771" cy="5952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8D4AAC8-9FF6-4DB1-B4E4-1322F9F3E682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6133" y="2982430"/>
            <a:ext cx="961691" cy="590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E9769B-972F-463D-A9B2-F5BF807E8EEE}"/>
              </a:ext>
            </a:extLst>
          </p:cNvPr>
          <p:cNvSpPr txBox="1"/>
          <p:nvPr/>
        </p:nvSpPr>
        <p:spPr>
          <a:xfrm>
            <a:off x="842843" y="5919549"/>
            <a:ext cx="1556488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Agg.</a:t>
            </a:r>
            <a:r>
              <a:rPr lang="en-US" altLang="ja-JP" sz="2200" dirty="0">
                <a:latin typeface="+mn-lt"/>
              </a:rPr>
              <a:t>#1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50A7EF6-EB71-4865-95BE-189C4629554E}"/>
              </a:ext>
            </a:extLst>
          </p:cNvPr>
          <p:cNvSpPr txBox="1"/>
          <p:nvPr/>
        </p:nvSpPr>
        <p:spPr>
          <a:xfrm>
            <a:off x="3962921" y="2153999"/>
            <a:ext cx="678514" cy="4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ISO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98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{x}_1&#10;\end{align*}&lt;/body&gt;&#10;  &lt;fcolor&gt;FF000000&lt;/fcolor&gt;&#10;  &lt;bcolor&gt;FFFFFFFF&lt;/bcolor&gt;&#10;  &lt;transparent&gt;True&lt;/transparent&gt;&#10;  &lt;resolution&gt;1800&lt;/resolution&gt;&#10;  &lt;imageh&gt;148&lt;/imageh&gt;&#10;  &lt;imagew&gt;218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6B0945B9-DB2A-46AC-9F8F-990D37F35E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69" y="2878724"/>
            <a:ext cx="230717" cy="156633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848E18-B13A-4F43-B6CA-DB8265CEDB19}"/>
              </a:ext>
            </a:extLst>
          </p:cNvPr>
          <p:cNvCxnSpPr/>
          <p:nvPr/>
        </p:nvCxnSpPr>
        <p:spPr bwMode="auto">
          <a:xfrm flipV="1">
            <a:off x="5819585" y="1968549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F9106BC-4BCF-4D71-8AD7-850BFF3FEFED}"/>
              </a:ext>
            </a:extLst>
          </p:cNvPr>
          <p:cNvCxnSpPr>
            <a:cxnSpLocks/>
          </p:cNvCxnSpPr>
          <p:nvPr/>
        </p:nvCxnSpPr>
        <p:spPr bwMode="auto">
          <a:xfrm>
            <a:off x="5819585" y="2924666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2E93995-14CA-4DF3-8B87-9EA421928A7E}"/>
              </a:ext>
            </a:extLst>
          </p:cNvPr>
          <p:cNvSpPr txBox="1"/>
          <p:nvPr/>
        </p:nvSpPr>
        <p:spPr>
          <a:xfrm>
            <a:off x="5962000" y="2912286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541B565-79C5-487E-BB9A-5FFBA15D6741}"/>
              </a:ext>
            </a:extLst>
          </p:cNvPr>
          <p:cNvSpPr txBox="1"/>
          <p:nvPr/>
        </p:nvSpPr>
        <p:spPr>
          <a:xfrm rot="16200000">
            <a:off x="4802639" y="2312972"/>
            <a:ext cx="16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Price [</a:t>
            </a:r>
            <a:r>
              <a:rPr lang="en-US" altLang="ja-JP" sz="1600" dirty="0">
                <a:latin typeface="+mn-lt"/>
              </a:rPr>
              <a:t>Yen/kWh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D43EC9F-2496-4B5E-AAD3-7A93E92989F2}"/>
              </a:ext>
            </a:extLst>
          </p:cNvPr>
          <p:cNvCxnSpPr/>
          <p:nvPr/>
        </p:nvCxnSpPr>
        <p:spPr bwMode="auto">
          <a:xfrm>
            <a:off x="5954033" y="1968549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1FA3A0-002C-4332-A397-8126B30C750A}"/>
              </a:ext>
            </a:extLst>
          </p:cNvPr>
          <p:cNvCxnSpPr/>
          <p:nvPr/>
        </p:nvCxnSpPr>
        <p:spPr bwMode="auto">
          <a:xfrm>
            <a:off x="6098049" y="196854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CE738E7-A1DC-49AE-8EF8-991F2651AA5B}"/>
              </a:ext>
            </a:extLst>
          </p:cNvPr>
          <p:cNvCxnSpPr/>
          <p:nvPr/>
        </p:nvCxnSpPr>
        <p:spPr bwMode="auto">
          <a:xfrm>
            <a:off x="6242065" y="196854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68B6C64-35E3-48BF-A2CE-F15F8DBB6533}"/>
              </a:ext>
            </a:extLst>
          </p:cNvPr>
          <p:cNvCxnSpPr/>
          <p:nvPr/>
        </p:nvCxnSpPr>
        <p:spPr bwMode="auto">
          <a:xfrm>
            <a:off x="6387261" y="196854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1A51062-1CB3-4E87-9755-0B2447F26906}"/>
              </a:ext>
            </a:extLst>
          </p:cNvPr>
          <p:cNvCxnSpPr/>
          <p:nvPr/>
        </p:nvCxnSpPr>
        <p:spPr bwMode="auto">
          <a:xfrm>
            <a:off x="6530097" y="197176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6ACC91F-1265-4BF4-8E0B-16F87A5C405D}"/>
              </a:ext>
            </a:extLst>
          </p:cNvPr>
          <p:cNvCxnSpPr/>
          <p:nvPr/>
        </p:nvCxnSpPr>
        <p:spPr bwMode="auto">
          <a:xfrm>
            <a:off x="6678643" y="196854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ED30164-B9EC-4CB0-83C6-57AF98F6ED38}"/>
              </a:ext>
            </a:extLst>
          </p:cNvPr>
          <p:cNvCxnSpPr/>
          <p:nvPr/>
        </p:nvCxnSpPr>
        <p:spPr bwMode="auto">
          <a:xfrm>
            <a:off x="6825019" y="19766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E3095FA-098D-4EF0-8226-0CCC0C183D29}"/>
              </a:ext>
            </a:extLst>
          </p:cNvPr>
          <p:cNvGrpSpPr/>
          <p:nvPr/>
        </p:nvGrpSpPr>
        <p:grpSpPr>
          <a:xfrm>
            <a:off x="5776957" y="2142958"/>
            <a:ext cx="1101973" cy="611593"/>
            <a:chOff x="5979100" y="1937065"/>
            <a:chExt cx="1101973" cy="611593"/>
          </a:xfrm>
        </p:grpSpPr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567FCB0-0EB7-4D12-8BE4-4AABC00E4E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61569" y="2382207"/>
              <a:ext cx="68415" cy="756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54237E2-A331-4C51-BBE3-224EA3965C6E}"/>
                </a:ext>
              </a:extLst>
            </p:cNvPr>
            <p:cNvCxnSpPr/>
            <p:nvPr/>
          </p:nvCxnSpPr>
          <p:spPr bwMode="auto">
            <a:xfrm>
              <a:off x="6198303" y="2382207"/>
              <a:ext cx="76087" cy="6404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B08DD9D-B04B-4D6B-8198-CF5A0B393C7A}"/>
                </a:ext>
              </a:extLst>
            </p:cNvPr>
            <p:cNvCxnSpPr/>
            <p:nvPr/>
          </p:nvCxnSpPr>
          <p:spPr bwMode="auto">
            <a:xfrm flipV="1">
              <a:off x="6342709" y="2245933"/>
              <a:ext cx="66879" cy="2003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A422228A-08B0-408D-BCD6-74854B71DEEF}"/>
                </a:ext>
              </a:extLst>
            </p:cNvPr>
            <p:cNvCxnSpPr/>
            <p:nvPr/>
          </p:nvCxnSpPr>
          <p:spPr bwMode="auto">
            <a:xfrm flipV="1">
              <a:off x="6477907" y="2027880"/>
              <a:ext cx="77429" cy="1428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5DAEDE58-1600-49D4-B43A-B09C59C01E5D}"/>
                </a:ext>
              </a:extLst>
            </p:cNvPr>
            <p:cNvCxnSpPr/>
            <p:nvPr/>
          </p:nvCxnSpPr>
          <p:spPr bwMode="auto">
            <a:xfrm>
              <a:off x="6637805" y="1990263"/>
              <a:ext cx="43119" cy="1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80F19B-F138-4E66-B65D-15B61F988073}"/>
                </a:ext>
              </a:extLst>
            </p:cNvPr>
            <p:cNvSpPr/>
            <p:nvPr/>
          </p:nvSpPr>
          <p:spPr bwMode="auto">
            <a:xfrm>
              <a:off x="6541186" y="1937065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E850915F-0B5F-46A2-8F9F-C64C4156A18F}"/>
                </a:ext>
              </a:extLst>
            </p:cNvPr>
            <p:cNvSpPr/>
            <p:nvPr/>
          </p:nvSpPr>
          <p:spPr bwMode="auto">
            <a:xfrm>
              <a:off x="6680924" y="1937263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073EC01-D91E-45AB-A90B-B06CD4CFBD21}"/>
                </a:ext>
              </a:extLst>
            </p:cNvPr>
            <p:cNvSpPr/>
            <p:nvPr/>
          </p:nvSpPr>
          <p:spPr bwMode="auto">
            <a:xfrm>
              <a:off x="6395438" y="2155118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16508479-79FB-491D-8A41-4F3F13BB403A}"/>
                </a:ext>
              </a:extLst>
            </p:cNvPr>
            <p:cNvSpPr/>
            <p:nvPr/>
          </p:nvSpPr>
          <p:spPr bwMode="auto">
            <a:xfrm>
              <a:off x="6260240" y="2430671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1F605627-1F53-4690-9352-B91E810CC5CC}"/>
                </a:ext>
              </a:extLst>
            </p:cNvPr>
            <p:cNvSpPr/>
            <p:nvPr/>
          </p:nvSpPr>
          <p:spPr bwMode="auto">
            <a:xfrm>
              <a:off x="6115834" y="2291392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24254426-3A61-45A1-868B-038E4AAE6219}"/>
                </a:ext>
              </a:extLst>
            </p:cNvPr>
            <p:cNvSpPr/>
            <p:nvPr/>
          </p:nvSpPr>
          <p:spPr bwMode="auto">
            <a:xfrm>
              <a:off x="5979100" y="2442262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5221C10D-B00F-4020-83B7-3ACDD403FC55}"/>
                </a:ext>
              </a:extLst>
            </p:cNvPr>
            <p:cNvCxnSpPr>
              <a:stCxn id="114" idx="5"/>
            </p:cNvCxnSpPr>
            <p:nvPr/>
          </p:nvCxnSpPr>
          <p:spPr bwMode="auto">
            <a:xfrm>
              <a:off x="6763393" y="2028078"/>
              <a:ext cx="84413" cy="144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72AFEB61-2425-4C6C-B4F3-818662B8D0B6}"/>
                </a:ext>
              </a:extLst>
            </p:cNvPr>
            <p:cNvCxnSpPr/>
            <p:nvPr/>
          </p:nvCxnSpPr>
          <p:spPr bwMode="auto">
            <a:xfrm>
              <a:off x="6916125" y="2247986"/>
              <a:ext cx="82479" cy="1363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0CC2ED0B-EC4B-46E6-827D-8907C5D81820}"/>
                </a:ext>
              </a:extLst>
            </p:cNvPr>
            <p:cNvSpPr/>
            <p:nvPr/>
          </p:nvSpPr>
          <p:spPr bwMode="auto">
            <a:xfrm>
              <a:off x="6833656" y="2157171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9152CC5E-7144-4746-B039-8B3C6381CBE5}"/>
                </a:ext>
              </a:extLst>
            </p:cNvPr>
            <p:cNvSpPr/>
            <p:nvPr/>
          </p:nvSpPr>
          <p:spPr bwMode="auto">
            <a:xfrm>
              <a:off x="6984454" y="2368740"/>
              <a:ext cx="96619" cy="10639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106A066-E0EF-4E5F-A98A-A837D77C3B4D}"/>
              </a:ext>
            </a:extLst>
          </p:cNvPr>
          <p:cNvCxnSpPr/>
          <p:nvPr/>
        </p:nvCxnSpPr>
        <p:spPr bwMode="auto">
          <a:xfrm>
            <a:off x="765524" y="3551710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CFA72E41-635D-4F87-A18E-C9FFAC77674C}"/>
              </a:ext>
            </a:extLst>
          </p:cNvPr>
          <p:cNvCxnSpPr/>
          <p:nvPr/>
        </p:nvCxnSpPr>
        <p:spPr bwMode="auto">
          <a:xfrm flipV="1">
            <a:off x="765524" y="3100962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C81F18A2-7181-4EF7-9C68-294C11BFD963}"/>
              </a:ext>
            </a:extLst>
          </p:cNvPr>
          <p:cNvCxnSpPr>
            <a:cxnSpLocks/>
          </p:cNvCxnSpPr>
          <p:nvPr/>
        </p:nvCxnSpPr>
        <p:spPr bwMode="auto">
          <a:xfrm>
            <a:off x="765524" y="4057079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B699A4C-3CD6-41A5-84A4-4BD42F7E413E}"/>
              </a:ext>
            </a:extLst>
          </p:cNvPr>
          <p:cNvSpPr txBox="1"/>
          <p:nvPr/>
        </p:nvSpPr>
        <p:spPr>
          <a:xfrm>
            <a:off x="907939" y="4044699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23AFE818-31CC-4BF8-ABEF-DC975730D659}"/>
              </a:ext>
            </a:extLst>
          </p:cNvPr>
          <p:cNvCxnSpPr/>
          <p:nvPr/>
        </p:nvCxnSpPr>
        <p:spPr bwMode="auto">
          <a:xfrm>
            <a:off x="899972" y="310096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0179AC87-D597-4366-9BF3-6B2747D3BA69}"/>
              </a:ext>
            </a:extLst>
          </p:cNvPr>
          <p:cNvCxnSpPr/>
          <p:nvPr/>
        </p:nvCxnSpPr>
        <p:spPr bwMode="auto">
          <a:xfrm>
            <a:off x="1043988" y="310096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4A9FE09B-8DCA-45E9-B190-D41353C4BDC1}"/>
              </a:ext>
            </a:extLst>
          </p:cNvPr>
          <p:cNvCxnSpPr/>
          <p:nvPr/>
        </p:nvCxnSpPr>
        <p:spPr bwMode="auto">
          <a:xfrm>
            <a:off x="1188004" y="310096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EFEF4E3-65A5-4AC4-AC88-463B07885950}"/>
              </a:ext>
            </a:extLst>
          </p:cNvPr>
          <p:cNvCxnSpPr/>
          <p:nvPr/>
        </p:nvCxnSpPr>
        <p:spPr bwMode="auto">
          <a:xfrm>
            <a:off x="1333200" y="310096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929A749-1ED0-4DA6-945D-7EC4765B52C6}"/>
              </a:ext>
            </a:extLst>
          </p:cNvPr>
          <p:cNvCxnSpPr/>
          <p:nvPr/>
        </p:nvCxnSpPr>
        <p:spPr bwMode="auto">
          <a:xfrm>
            <a:off x="1476036" y="310417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EB67A7EF-7073-4B3F-B6EE-1D3F0FEB3FBE}"/>
              </a:ext>
            </a:extLst>
          </p:cNvPr>
          <p:cNvCxnSpPr/>
          <p:nvPr/>
        </p:nvCxnSpPr>
        <p:spPr bwMode="auto">
          <a:xfrm>
            <a:off x="1624582" y="310096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1280A71-2770-42DD-AFDF-024589FB6BEF}"/>
              </a:ext>
            </a:extLst>
          </p:cNvPr>
          <p:cNvCxnSpPr/>
          <p:nvPr/>
        </p:nvCxnSpPr>
        <p:spPr bwMode="auto">
          <a:xfrm>
            <a:off x="1770958" y="310901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BEBC9BB-2DDE-42B7-845B-A7BBA7637DC2}"/>
              </a:ext>
            </a:extLst>
          </p:cNvPr>
          <p:cNvGrpSpPr/>
          <p:nvPr/>
        </p:nvGrpSpPr>
        <p:grpSpPr>
          <a:xfrm>
            <a:off x="718271" y="3378030"/>
            <a:ext cx="1106598" cy="497343"/>
            <a:chOff x="936707" y="3833258"/>
            <a:chExt cx="1106598" cy="497343"/>
          </a:xfrm>
        </p:grpSpPr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58F9AF38-D22C-4123-8DD2-B31FB511E8A7}"/>
                </a:ext>
              </a:extLst>
            </p:cNvPr>
            <p:cNvCxnSpPr>
              <a:cxnSpLocks/>
              <a:stCxn id="176" idx="5"/>
              <a:endCxn id="178" idx="1"/>
            </p:cNvCxnSpPr>
            <p:nvPr/>
          </p:nvCxnSpPr>
          <p:spPr bwMode="auto">
            <a:xfrm>
              <a:off x="1153779" y="4179154"/>
              <a:ext cx="82843" cy="60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A8694354-6672-4699-8DE0-B6985155519C}"/>
                </a:ext>
              </a:extLst>
            </p:cNvPr>
            <p:cNvCxnSpPr>
              <a:cxnSpLocks/>
              <a:stCxn id="181" idx="3"/>
              <a:endCxn id="180" idx="7"/>
            </p:cNvCxnSpPr>
            <p:nvPr/>
          </p:nvCxnSpPr>
          <p:spPr bwMode="auto">
            <a:xfrm flipH="1">
              <a:off x="1587490" y="3924073"/>
              <a:ext cx="77932" cy="3093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86209DB2-E44E-4557-9A9C-7826485F6AA2}"/>
                </a:ext>
              </a:extLst>
            </p:cNvPr>
            <p:cNvCxnSpPr>
              <a:cxnSpLocks/>
              <a:stCxn id="183" idx="1"/>
              <a:endCxn id="182" idx="5"/>
            </p:cNvCxnSpPr>
            <p:nvPr/>
          </p:nvCxnSpPr>
          <p:spPr bwMode="auto">
            <a:xfrm flipH="1" flipV="1">
              <a:off x="1868606" y="4138146"/>
              <a:ext cx="92230" cy="952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760D660E-D845-46A4-8071-F5ABA344FD06}"/>
                </a:ext>
              </a:extLst>
            </p:cNvPr>
            <p:cNvCxnSpPr>
              <a:cxnSpLocks/>
              <a:stCxn id="179" idx="6"/>
              <a:endCxn id="180" idx="1"/>
            </p:cNvCxnSpPr>
            <p:nvPr/>
          </p:nvCxnSpPr>
          <p:spPr bwMode="auto">
            <a:xfrm>
              <a:off x="1454613" y="4148981"/>
              <a:ext cx="64558" cy="844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943BF2F6-6DA2-4CA9-AC56-85D05A3ED38A}"/>
                </a:ext>
              </a:extLst>
            </p:cNvPr>
            <p:cNvCxnSpPr>
              <a:cxnSpLocks/>
              <a:stCxn id="177" idx="5"/>
              <a:endCxn id="176" idx="1"/>
            </p:cNvCxnSpPr>
            <p:nvPr/>
          </p:nvCxnSpPr>
          <p:spPr bwMode="auto">
            <a:xfrm>
              <a:off x="1019176" y="4053073"/>
              <a:ext cx="66284" cy="5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4D95A835-7FDE-4484-867C-04CE942FEF83}"/>
                </a:ext>
              </a:extLst>
            </p:cNvPr>
            <p:cNvCxnSpPr>
              <a:cxnSpLocks/>
              <a:stCxn id="178" idx="7"/>
              <a:endCxn id="179" idx="3"/>
            </p:cNvCxnSpPr>
            <p:nvPr/>
          </p:nvCxnSpPr>
          <p:spPr bwMode="auto">
            <a:xfrm flipV="1">
              <a:off x="1304941" y="4186598"/>
              <a:ext cx="67203" cy="53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9E95E2D-2049-41D3-A47A-7D89AA66B7BD}"/>
                </a:ext>
              </a:extLst>
            </p:cNvPr>
            <p:cNvCxnSpPr>
              <a:cxnSpLocks/>
              <a:stCxn id="181" idx="5"/>
              <a:endCxn id="182" idx="1"/>
            </p:cNvCxnSpPr>
            <p:nvPr/>
          </p:nvCxnSpPr>
          <p:spPr bwMode="auto">
            <a:xfrm>
              <a:off x="1733741" y="3924073"/>
              <a:ext cx="66546" cy="1388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07F4E85-0CF0-46A7-B9F0-634459C09454}"/>
                </a:ext>
              </a:extLst>
            </p:cNvPr>
            <p:cNvSpPr/>
            <p:nvPr/>
          </p:nvSpPr>
          <p:spPr bwMode="auto">
            <a:xfrm>
              <a:off x="1071310" y="4088339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316DAB3B-1B7A-4358-9AD4-5424043D52A3}"/>
                </a:ext>
              </a:extLst>
            </p:cNvPr>
            <p:cNvSpPr/>
            <p:nvPr/>
          </p:nvSpPr>
          <p:spPr bwMode="auto">
            <a:xfrm>
              <a:off x="936707" y="396225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F29D1CA2-3B10-49B0-A231-E8D2FFFFF147}"/>
                </a:ext>
              </a:extLst>
            </p:cNvPr>
            <p:cNvSpPr/>
            <p:nvPr/>
          </p:nvSpPr>
          <p:spPr bwMode="auto">
            <a:xfrm>
              <a:off x="1222472" y="4224205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25A73FD9-846C-494E-A97D-CFBD50009D8A}"/>
                </a:ext>
              </a:extLst>
            </p:cNvPr>
            <p:cNvSpPr/>
            <p:nvPr/>
          </p:nvSpPr>
          <p:spPr bwMode="auto">
            <a:xfrm>
              <a:off x="1357994" y="4095783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F812B265-3B3C-4474-BBC5-840F4144405A}"/>
                </a:ext>
              </a:extLst>
            </p:cNvPr>
            <p:cNvSpPr/>
            <p:nvPr/>
          </p:nvSpPr>
          <p:spPr bwMode="auto">
            <a:xfrm>
              <a:off x="1505021" y="421782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AE707C8F-0D5F-49E0-8E65-86B7B9B1497A}"/>
                </a:ext>
              </a:extLst>
            </p:cNvPr>
            <p:cNvSpPr/>
            <p:nvPr/>
          </p:nvSpPr>
          <p:spPr bwMode="auto">
            <a:xfrm>
              <a:off x="1651272" y="383325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2" name="楕円 181">
              <a:extLst>
                <a:ext uri="{FF2B5EF4-FFF2-40B4-BE49-F238E27FC236}">
                  <a16:creationId xmlns:a16="http://schemas.microsoft.com/office/drawing/2014/main" id="{5ACE4D79-334B-43E7-AFD8-62D163E5A71D}"/>
                </a:ext>
              </a:extLst>
            </p:cNvPr>
            <p:cNvSpPr/>
            <p:nvPr/>
          </p:nvSpPr>
          <p:spPr bwMode="auto">
            <a:xfrm>
              <a:off x="1786137" y="4047331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7DBA431C-4D62-4FBC-8D72-27A5B707E37D}"/>
                </a:ext>
              </a:extLst>
            </p:cNvPr>
            <p:cNvSpPr/>
            <p:nvPr/>
          </p:nvSpPr>
          <p:spPr bwMode="auto">
            <a:xfrm>
              <a:off x="1946686" y="4217828"/>
              <a:ext cx="96619" cy="10639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EDE2A1C-CE79-476A-8641-2133F467ACD9}"/>
              </a:ext>
            </a:extLst>
          </p:cNvPr>
          <p:cNvSpPr txBox="1"/>
          <p:nvPr/>
        </p:nvSpPr>
        <p:spPr>
          <a:xfrm rot="16200000">
            <a:off x="-272971" y="3377428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1094BA5-5429-4008-8EBC-3FD306D7A560}"/>
              </a:ext>
            </a:extLst>
          </p:cNvPr>
          <p:cNvCxnSpPr/>
          <p:nvPr/>
        </p:nvCxnSpPr>
        <p:spPr bwMode="auto">
          <a:xfrm>
            <a:off x="7666067" y="2439974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676807B6-B0D4-4AC4-BC38-52EE2A12FDCE}"/>
              </a:ext>
            </a:extLst>
          </p:cNvPr>
          <p:cNvCxnSpPr/>
          <p:nvPr/>
        </p:nvCxnSpPr>
        <p:spPr bwMode="auto">
          <a:xfrm flipV="1">
            <a:off x="7652442" y="1975963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83DC3FD1-EEEB-470A-833B-A0C4BABE9CD9}"/>
              </a:ext>
            </a:extLst>
          </p:cNvPr>
          <p:cNvCxnSpPr>
            <a:cxnSpLocks/>
          </p:cNvCxnSpPr>
          <p:nvPr/>
        </p:nvCxnSpPr>
        <p:spPr bwMode="auto">
          <a:xfrm>
            <a:off x="7652442" y="2932080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6C56677-F255-47B1-BD9C-79EF2175C90E}"/>
              </a:ext>
            </a:extLst>
          </p:cNvPr>
          <p:cNvSpPr txBox="1"/>
          <p:nvPr/>
        </p:nvSpPr>
        <p:spPr>
          <a:xfrm>
            <a:off x="7794857" y="2938737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D3263078-1D68-4A9D-B582-CB71FC70D81C}"/>
              </a:ext>
            </a:extLst>
          </p:cNvPr>
          <p:cNvCxnSpPr/>
          <p:nvPr/>
        </p:nvCxnSpPr>
        <p:spPr bwMode="auto">
          <a:xfrm>
            <a:off x="7786890" y="197596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3E08A17F-37E8-4482-9CC9-D55F099D492D}"/>
              </a:ext>
            </a:extLst>
          </p:cNvPr>
          <p:cNvCxnSpPr/>
          <p:nvPr/>
        </p:nvCxnSpPr>
        <p:spPr bwMode="auto">
          <a:xfrm>
            <a:off x="7930906" y="197596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900CE93A-E42E-4586-A0E8-CC658A05C30C}"/>
              </a:ext>
            </a:extLst>
          </p:cNvPr>
          <p:cNvCxnSpPr/>
          <p:nvPr/>
        </p:nvCxnSpPr>
        <p:spPr bwMode="auto">
          <a:xfrm>
            <a:off x="8074922" y="197596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1D306DA9-584F-4DC1-BA09-0AE23D92D593}"/>
              </a:ext>
            </a:extLst>
          </p:cNvPr>
          <p:cNvCxnSpPr/>
          <p:nvPr/>
        </p:nvCxnSpPr>
        <p:spPr bwMode="auto">
          <a:xfrm>
            <a:off x="8220118" y="197596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57F7A446-3AA1-407E-A20C-6F9604551FE6}"/>
              </a:ext>
            </a:extLst>
          </p:cNvPr>
          <p:cNvCxnSpPr/>
          <p:nvPr/>
        </p:nvCxnSpPr>
        <p:spPr bwMode="auto">
          <a:xfrm>
            <a:off x="8362954" y="197917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06B85CB6-4F65-4892-A320-C84B49996A1C}"/>
              </a:ext>
            </a:extLst>
          </p:cNvPr>
          <p:cNvCxnSpPr/>
          <p:nvPr/>
        </p:nvCxnSpPr>
        <p:spPr bwMode="auto">
          <a:xfrm>
            <a:off x="8511500" y="197596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78E60EED-4902-42A7-906C-17DF0D51E3D5}"/>
              </a:ext>
            </a:extLst>
          </p:cNvPr>
          <p:cNvCxnSpPr/>
          <p:nvPr/>
        </p:nvCxnSpPr>
        <p:spPr bwMode="auto">
          <a:xfrm>
            <a:off x="8657876" y="198401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2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sum_{\alpha=1}^{n} x_\alpha&#10;\end{align*}&lt;/body&gt;&#10;  &lt;fcolor&gt;FF000000&lt;/fcolor&gt;&#10;  &lt;bcolor&gt;FFFFFFFF&lt;/bcolor&gt;&#10;  &lt;transparent&gt;True&lt;/transparent&gt;&#10;  &lt;resolution&gt;1800&lt;/resolution&gt;&#10;  &lt;imageh&gt;681&lt;/imageh&gt;&#10;  &lt;imagew&gt;673&lt;/imagew&gt;&#10;  &lt;scale&gt;50&lt;/scale&gt;&#10;  &lt;cursor&gt;34&lt;/cursor&gt;&#10;&lt;/TeXTeX&gt;">
            <a:extLst>
              <a:ext uri="{FF2B5EF4-FFF2-40B4-BE49-F238E27FC236}">
                <a16:creationId xmlns:a16="http://schemas.microsoft.com/office/drawing/2014/main" id="{DBBC29BC-56A9-4319-91C8-8ED18A3CB5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13" y="1231477"/>
            <a:ext cx="712260" cy="720725"/>
          </a:xfrm>
          <a:prstGeom prst="rect">
            <a:avLst/>
          </a:prstGeom>
        </p:spPr>
      </p:pic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E5E351D3-9F6E-4E05-A991-CED86D49E6D6}"/>
              </a:ext>
            </a:extLst>
          </p:cNvPr>
          <p:cNvSpPr txBox="1"/>
          <p:nvPr/>
        </p:nvSpPr>
        <p:spPr>
          <a:xfrm>
            <a:off x="492716" y="3395368"/>
            <a:ext cx="39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037F8F1C-200C-47E7-B616-1129EB3B59C3}"/>
              </a:ext>
            </a:extLst>
          </p:cNvPr>
          <p:cNvSpPr txBox="1"/>
          <p:nvPr/>
        </p:nvSpPr>
        <p:spPr>
          <a:xfrm rot="16200000">
            <a:off x="6392210" y="2084514"/>
            <a:ext cx="1747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Total</a:t>
            </a:r>
            <a:r>
              <a:rPr lang="ja-JP" altLang="en-US" sz="1600" dirty="0">
                <a:latin typeface="+mn-lt"/>
              </a:rPr>
              <a:t> </a:t>
            </a:r>
            <a:r>
              <a:rPr lang="en-US" altLang="ja-JP" sz="1600" dirty="0">
                <a:latin typeface="+mn-lt"/>
              </a:rPr>
              <a:t>Energy</a:t>
            </a:r>
            <a:r>
              <a:rPr lang="ja-JP" altLang="en-US" sz="1600" dirty="0">
                <a:latin typeface="+mn-lt"/>
              </a:rPr>
              <a:t> </a:t>
            </a:r>
            <a:r>
              <a:rPr lang="en-US" altLang="ja-JP" sz="1600" dirty="0">
                <a:latin typeface="+mn-lt"/>
              </a:rPr>
              <a:t>for all aggregators 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F0C2A14A-F47E-460C-A96D-0A55DA8DBE94}"/>
              </a:ext>
            </a:extLst>
          </p:cNvPr>
          <p:cNvSpPr/>
          <p:nvPr/>
        </p:nvSpPr>
        <p:spPr bwMode="auto">
          <a:xfrm>
            <a:off x="3056287" y="2135394"/>
            <a:ext cx="2360474" cy="892089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A7A7A8DC-0C24-4B18-8355-9483A1171D24}"/>
              </a:ext>
            </a:extLst>
          </p:cNvPr>
          <p:cNvSpPr txBox="1"/>
          <p:nvPr/>
        </p:nvSpPr>
        <p:spPr>
          <a:xfrm>
            <a:off x="7409008" y="2279775"/>
            <a:ext cx="39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grpSp>
        <p:nvGrpSpPr>
          <p:cNvPr id="439" name="グループ化 438">
            <a:extLst>
              <a:ext uri="{FF2B5EF4-FFF2-40B4-BE49-F238E27FC236}">
                <a16:creationId xmlns:a16="http://schemas.microsoft.com/office/drawing/2014/main" id="{750A234C-3C3C-4BC8-A5E3-CFE2D18A53E8}"/>
              </a:ext>
            </a:extLst>
          </p:cNvPr>
          <p:cNvGrpSpPr/>
          <p:nvPr/>
        </p:nvGrpSpPr>
        <p:grpSpPr>
          <a:xfrm>
            <a:off x="7608531" y="2382715"/>
            <a:ext cx="1107514" cy="119327"/>
            <a:chOff x="4337962" y="4855147"/>
            <a:chExt cx="1107514" cy="119327"/>
          </a:xfrm>
        </p:grpSpPr>
        <p:cxnSp>
          <p:nvCxnSpPr>
            <p:cNvPr id="440" name="直線コネクタ 439">
              <a:extLst>
                <a:ext uri="{FF2B5EF4-FFF2-40B4-BE49-F238E27FC236}">
                  <a16:creationId xmlns:a16="http://schemas.microsoft.com/office/drawing/2014/main" id="{AFE51B1C-C74C-4B5F-90C4-9047001993AC}"/>
                </a:ext>
              </a:extLst>
            </p:cNvPr>
            <p:cNvCxnSpPr>
              <a:cxnSpLocks/>
              <a:stCxn id="447" idx="6"/>
              <a:endCxn id="449" idx="2"/>
            </p:cNvCxnSpPr>
            <p:nvPr/>
          </p:nvCxnSpPr>
          <p:spPr bwMode="auto">
            <a:xfrm flipV="1">
              <a:off x="4571986" y="4908345"/>
              <a:ext cx="42181" cy="6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6E2C346A-9260-4B92-B89B-3BB4BCBF4C60}"/>
                </a:ext>
              </a:extLst>
            </p:cNvPr>
            <p:cNvCxnSpPr>
              <a:cxnSpLocks/>
              <a:stCxn id="452" idx="2"/>
              <a:endCxn id="451" idx="6"/>
            </p:cNvCxnSpPr>
            <p:nvPr/>
          </p:nvCxnSpPr>
          <p:spPr bwMode="auto">
            <a:xfrm flipH="1">
              <a:off x="5001854" y="4913185"/>
              <a:ext cx="5033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2" name="直線コネクタ 441">
              <a:extLst>
                <a:ext uri="{FF2B5EF4-FFF2-40B4-BE49-F238E27FC236}">
                  <a16:creationId xmlns:a16="http://schemas.microsoft.com/office/drawing/2014/main" id="{54BDA76B-54A8-42F2-B975-4507C3750D35}"/>
                </a:ext>
              </a:extLst>
            </p:cNvPr>
            <p:cNvCxnSpPr>
              <a:cxnSpLocks/>
              <a:stCxn id="454" idx="2"/>
              <a:endCxn id="453" idx="6"/>
            </p:cNvCxnSpPr>
            <p:nvPr/>
          </p:nvCxnSpPr>
          <p:spPr bwMode="auto">
            <a:xfrm flipH="1" flipV="1">
              <a:off x="5296268" y="4910970"/>
              <a:ext cx="52589" cy="6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3" name="直線コネクタ 442">
              <a:extLst>
                <a:ext uri="{FF2B5EF4-FFF2-40B4-BE49-F238E27FC236}">
                  <a16:creationId xmlns:a16="http://schemas.microsoft.com/office/drawing/2014/main" id="{DD72C9C9-70E5-4620-A5EA-C50A857EE5B1}"/>
                </a:ext>
              </a:extLst>
            </p:cNvPr>
            <p:cNvCxnSpPr>
              <a:cxnSpLocks/>
              <a:stCxn id="450" idx="6"/>
              <a:endCxn id="451" idx="2"/>
            </p:cNvCxnSpPr>
            <p:nvPr/>
          </p:nvCxnSpPr>
          <p:spPr bwMode="auto">
            <a:xfrm flipV="1">
              <a:off x="4856379" y="4913185"/>
              <a:ext cx="48856" cy="8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4" name="直線コネクタ 443">
              <a:extLst>
                <a:ext uri="{FF2B5EF4-FFF2-40B4-BE49-F238E27FC236}">
                  <a16:creationId xmlns:a16="http://schemas.microsoft.com/office/drawing/2014/main" id="{BFDADCF2-B939-4060-9B1F-27EA6A5475E5}"/>
                </a:ext>
              </a:extLst>
            </p:cNvPr>
            <p:cNvCxnSpPr>
              <a:cxnSpLocks/>
              <a:stCxn id="448" idx="6"/>
              <a:endCxn id="447" idx="2"/>
            </p:cNvCxnSpPr>
            <p:nvPr/>
          </p:nvCxnSpPr>
          <p:spPr bwMode="auto">
            <a:xfrm flipV="1">
              <a:off x="4434581" y="4914885"/>
              <a:ext cx="40786" cy="63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5" name="直線コネクタ 444">
              <a:extLst>
                <a:ext uri="{FF2B5EF4-FFF2-40B4-BE49-F238E27FC236}">
                  <a16:creationId xmlns:a16="http://schemas.microsoft.com/office/drawing/2014/main" id="{547BF9AA-9484-4B59-B370-FB1C7C791868}"/>
                </a:ext>
              </a:extLst>
            </p:cNvPr>
            <p:cNvCxnSpPr>
              <a:cxnSpLocks/>
              <a:stCxn id="449" idx="6"/>
              <a:endCxn id="450" idx="2"/>
            </p:cNvCxnSpPr>
            <p:nvPr/>
          </p:nvCxnSpPr>
          <p:spPr bwMode="auto">
            <a:xfrm>
              <a:off x="4710786" y="4908345"/>
              <a:ext cx="48974" cy="57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6" name="直線コネクタ 445">
              <a:extLst>
                <a:ext uri="{FF2B5EF4-FFF2-40B4-BE49-F238E27FC236}">
                  <a16:creationId xmlns:a16="http://schemas.microsoft.com/office/drawing/2014/main" id="{9CC52481-6EDA-4B0A-94D8-AD83B35A3D5B}"/>
                </a:ext>
              </a:extLst>
            </p:cNvPr>
            <p:cNvCxnSpPr>
              <a:cxnSpLocks/>
              <a:stCxn id="452" idx="6"/>
              <a:endCxn id="453" idx="2"/>
            </p:cNvCxnSpPr>
            <p:nvPr/>
          </p:nvCxnSpPr>
          <p:spPr bwMode="auto">
            <a:xfrm flipV="1">
              <a:off x="5148808" y="4910970"/>
              <a:ext cx="50841" cy="22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7" name="楕円 446">
              <a:extLst>
                <a:ext uri="{FF2B5EF4-FFF2-40B4-BE49-F238E27FC236}">
                  <a16:creationId xmlns:a16="http://schemas.microsoft.com/office/drawing/2014/main" id="{46465D5D-73DF-464C-8CF6-334B0330C849}"/>
                </a:ext>
              </a:extLst>
            </p:cNvPr>
            <p:cNvSpPr/>
            <p:nvPr/>
          </p:nvSpPr>
          <p:spPr bwMode="auto">
            <a:xfrm>
              <a:off x="4475367" y="486168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8" name="楕円 447">
              <a:extLst>
                <a:ext uri="{FF2B5EF4-FFF2-40B4-BE49-F238E27FC236}">
                  <a16:creationId xmlns:a16="http://schemas.microsoft.com/office/drawing/2014/main" id="{A19515F1-F945-4F8E-AE1A-FCD4C5C6DA7B}"/>
                </a:ext>
              </a:extLst>
            </p:cNvPr>
            <p:cNvSpPr/>
            <p:nvPr/>
          </p:nvSpPr>
          <p:spPr bwMode="auto">
            <a:xfrm>
              <a:off x="4337962" y="486807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9" name="楕円 448">
              <a:extLst>
                <a:ext uri="{FF2B5EF4-FFF2-40B4-BE49-F238E27FC236}">
                  <a16:creationId xmlns:a16="http://schemas.microsoft.com/office/drawing/2014/main" id="{1F2B6218-7396-423F-AAA9-15052022B50D}"/>
                </a:ext>
              </a:extLst>
            </p:cNvPr>
            <p:cNvSpPr/>
            <p:nvPr/>
          </p:nvSpPr>
          <p:spPr bwMode="auto">
            <a:xfrm>
              <a:off x="4614167" y="485514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0" name="楕円 449">
              <a:extLst>
                <a:ext uri="{FF2B5EF4-FFF2-40B4-BE49-F238E27FC236}">
                  <a16:creationId xmlns:a16="http://schemas.microsoft.com/office/drawing/2014/main" id="{BC59A134-1755-4930-87F3-247C68A68999}"/>
                </a:ext>
              </a:extLst>
            </p:cNvPr>
            <p:cNvSpPr/>
            <p:nvPr/>
          </p:nvSpPr>
          <p:spPr bwMode="auto">
            <a:xfrm>
              <a:off x="4759760" y="486086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1" name="楕円 450">
              <a:extLst>
                <a:ext uri="{FF2B5EF4-FFF2-40B4-BE49-F238E27FC236}">
                  <a16:creationId xmlns:a16="http://schemas.microsoft.com/office/drawing/2014/main" id="{ACA20C0D-FBF2-45B1-A949-11A85544848A}"/>
                </a:ext>
              </a:extLst>
            </p:cNvPr>
            <p:cNvSpPr/>
            <p:nvPr/>
          </p:nvSpPr>
          <p:spPr bwMode="auto">
            <a:xfrm>
              <a:off x="4905235" y="485998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2" name="楕円 451">
              <a:extLst>
                <a:ext uri="{FF2B5EF4-FFF2-40B4-BE49-F238E27FC236}">
                  <a16:creationId xmlns:a16="http://schemas.microsoft.com/office/drawing/2014/main" id="{AB7FB5D7-A92F-479A-88A5-CE5C7DDD8BEE}"/>
                </a:ext>
              </a:extLst>
            </p:cNvPr>
            <p:cNvSpPr/>
            <p:nvPr/>
          </p:nvSpPr>
          <p:spPr bwMode="auto">
            <a:xfrm>
              <a:off x="5052189" y="485998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3" name="楕円 452">
              <a:extLst>
                <a:ext uri="{FF2B5EF4-FFF2-40B4-BE49-F238E27FC236}">
                  <a16:creationId xmlns:a16="http://schemas.microsoft.com/office/drawing/2014/main" id="{E80BC76F-A721-4D62-AD80-7BEF7623EB80}"/>
                </a:ext>
              </a:extLst>
            </p:cNvPr>
            <p:cNvSpPr/>
            <p:nvPr/>
          </p:nvSpPr>
          <p:spPr bwMode="auto">
            <a:xfrm>
              <a:off x="5199649" y="485777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4" name="楕円 453">
              <a:extLst>
                <a:ext uri="{FF2B5EF4-FFF2-40B4-BE49-F238E27FC236}">
                  <a16:creationId xmlns:a16="http://schemas.microsoft.com/office/drawing/2014/main" id="{EB3D689D-688A-4A07-82E3-91944D2767E6}"/>
                </a:ext>
              </a:extLst>
            </p:cNvPr>
            <p:cNvSpPr/>
            <p:nvPr/>
          </p:nvSpPr>
          <p:spPr bwMode="auto">
            <a:xfrm>
              <a:off x="5348857" y="485839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00618933-FC51-4D4C-912B-8F4D4156390E}"/>
              </a:ext>
            </a:extLst>
          </p:cNvPr>
          <p:cNvCxnSpPr/>
          <p:nvPr/>
        </p:nvCxnSpPr>
        <p:spPr bwMode="auto">
          <a:xfrm>
            <a:off x="3298664" y="5143696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DE0A362-E7CA-46FA-8773-07AC101FF5F6}"/>
              </a:ext>
            </a:extLst>
          </p:cNvPr>
          <p:cNvCxnSpPr/>
          <p:nvPr/>
        </p:nvCxnSpPr>
        <p:spPr bwMode="auto">
          <a:xfrm flipV="1">
            <a:off x="3298664" y="4692948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8AABCAE2-C3E5-4EB7-B4EC-D1627E9A5734}"/>
              </a:ext>
            </a:extLst>
          </p:cNvPr>
          <p:cNvCxnSpPr>
            <a:cxnSpLocks/>
          </p:cNvCxnSpPr>
          <p:nvPr/>
        </p:nvCxnSpPr>
        <p:spPr bwMode="auto">
          <a:xfrm>
            <a:off x="3298664" y="5649065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E93D547C-B3D2-4F9E-9D75-FFE17BB74FEB}"/>
              </a:ext>
            </a:extLst>
          </p:cNvPr>
          <p:cNvCxnSpPr/>
          <p:nvPr/>
        </p:nvCxnSpPr>
        <p:spPr bwMode="auto">
          <a:xfrm>
            <a:off x="3433112" y="469294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9D0E4A4C-6232-489E-B122-B536E5FE8B28}"/>
              </a:ext>
            </a:extLst>
          </p:cNvPr>
          <p:cNvCxnSpPr/>
          <p:nvPr/>
        </p:nvCxnSpPr>
        <p:spPr bwMode="auto">
          <a:xfrm>
            <a:off x="3577128" y="469294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362A83ED-5961-43CF-8CAB-0E0751DB6B07}"/>
              </a:ext>
            </a:extLst>
          </p:cNvPr>
          <p:cNvCxnSpPr/>
          <p:nvPr/>
        </p:nvCxnSpPr>
        <p:spPr bwMode="auto">
          <a:xfrm>
            <a:off x="3721144" y="469294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C75739C8-A752-43F1-A2FC-EEB545F39569}"/>
              </a:ext>
            </a:extLst>
          </p:cNvPr>
          <p:cNvCxnSpPr/>
          <p:nvPr/>
        </p:nvCxnSpPr>
        <p:spPr bwMode="auto">
          <a:xfrm>
            <a:off x="3866340" y="469294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08524F1D-2E3A-405A-A35E-43BD336E9978}"/>
              </a:ext>
            </a:extLst>
          </p:cNvPr>
          <p:cNvCxnSpPr/>
          <p:nvPr/>
        </p:nvCxnSpPr>
        <p:spPr bwMode="auto">
          <a:xfrm>
            <a:off x="4009176" y="469616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F2A26B07-6FAE-4C74-9968-ACDC27F0794E}"/>
              </a:ext>
            </a:extLst>
          </p:cNvPr>
          <p:cNvCxnSpPr/>
          <p:nvPr/>
        </p:nvCxnSpPr>
        <p:spPr bwMode="auto">
          <a:xfrm>
            <a:off x="4157722" y="469294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74A04047-E1CA-4CA2-B1CB-73E51B5C8C09}"/>
              </a:ext>
            </a:extLst>
          </p:cNvPr>
          <p:cNvCxnSpPr/>
          <p:nvPr/>
        </p:nvCxnSpPr>
        <p:spPr bwMode="auto">
          <a:xfrm>
            <a:off x="4304098" y="4701000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7B28B0C0-09EC-4DE2-BC9F-805E739367BF}"/>
              </a:ext>
            </a:extLst>
          </p:cNvPr>
          <p:cNvCxnSpPr>
            <a:cxnSpLocks/>
            <a:stCxn id="482" idx="6"/>
            <a:endCxn id="484" idx="2"/>
          </p:cNvCxnSpPr>
          <p:nvPr/>
        </p:nvCxnSpPr>
        <p:spPr bwMode="auto">
          <a:xfrm flipV="1">
            <a:off x="3479747" y="5327127"/>
            <a:ext cx="43897" cy="16256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50540528-4A16-4A22-B3BC-1D4DD8F4D3C7}"/>
              </a:ext>
            </a:extLst>
          </p:cNvPr>
          <p:cNvCxnSpPr>
            <a:cxnSpLocks/>
            <a:stCxn id="487" idx="2"/>
            <a:endCxn id="486" idx="6"/>
          </p:cNvCxnSpPr>
          <p:nvPr/>
        </p:nvCxnSpPr>
        <p:spPr bwMode="auto">
          <a:xfrm flipH="1">
            <a:off x="3906089" y="5005911"/>
            <a:ext cx="50537" cy="113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93F670CA-E428-42EE-A525-144D85593237}"/>
              </a:ext>
            </a:extLst>
          </p:cNvPr>
          <p:cNvCxnSpPr>
            <a:cxnSpLocks/>
            <a:stCxn id="489" idx="2"/>
            <a:endCxn id="488" idx="6"/>
          </p:cNvCxnSpPr>
          <p:nvPr/>
        </p:nvCxnSpPr>
        <p:spPr bwMode="auto">
          <a:xfrm flipH="1">
            <a:off x="4213176" y="4722460"/>
            <a:ext cx="37924" cy="16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77F159D2-534B-487D-8149-856924163D9E}"/>
              </a:ext>
            </a:extLst>
          </p:cNvPr>
          <p:cNvCxnSpPr>
            <a:cxnSpLocks/>
            <a:stCxn id="485" idx="7"/>
            <a:endCxn id="486" idx="2"/>
          </p:cNvCxnSpPr>
          <p:nvPr/>
        </p:nvCxnSpPr>
        <p:spPr bwMode="auto">
          <a:xfrm flipV="1">
            <a:off x="3760006" y="5017235"/>
            <a:ext cx="49464" cy="2658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5EA927FB-855F-49B8-955C-C47BC119864C}"/>
              </a:ext>
            </a:extLst>
          </p:cNvPr>
          <p:cNvCxnSpPr>
            <a:cxnSpLocks/>
            <a:stCxn id="483" idx="6"/>
            <a:endCxn id="482" idx="2"/>
          </p:cNvCxnSpPr>
          <p:nvPr/>
        </p:nvCxnSpPr>
        <p:spPr bwMode="auto">
          <a:xfrm flipV="1">
            <a:off x="3337867" y="5489693"/>
            <a:ext cx="45261" cy="128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0" name="直線コネクタ 479">
            <a:extLst>
              <a:ext uri="{FF2B5EF4-FFF2-40B4-BE49-F238E27FC236}">
                <a16:creationId xmlns:a16="http://schemas.microsoft.com/office/drawing/2014/main" id="{3E2FD590-C3AE-48FB-8513-F9225B990738}"/>
              </a:ext>
            </a:extLst>
          </p:cNvPr>
          <p:cNvCxnSpPr>
            <a:cxnSpLocks/>
            <a:stCxn id="484" idx="6"/>
            <a:endCxn id="485" idx="2"/>
          </p:cNvCxnSpPr>
          <p:nvPr/>
        </p:nvCxnSpPr>
        <p:spPr bwMode="auto">
          <a:xfrm flipV="1">
            <a:off x="3620263" y="5320693"/>
            <a:ext cx="57274" cy="6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1" name="直線コネクタ 480">
            <a:extLst>
              <a:ext uri="{FF2B5EF4-FFF2-40B4-BE49-F238E27FC236}">
                <a16:creationId xmlns:a16="http://schemas.microsoft.com/office/drawing/2014/main" id="{98FE72A8-1365-4A87-93B0-B184F1A88DA4}"/>
              </a:ext>
            </a:extLst>
          </p:cNvPr>
          <p:cNvCxnSpPr>
            <a:cxnSpLocks/>
            <a:stCxn id="487" idx="7"/>
            <a:endCxn id="488" idx="2"/>
          </p:cNvCxnSpPr>
          <p:nvPr/>
        </p:nvCxnSpPr>
        <p:spPr bwMode="auto">
          <a:xfrm flipV="1">
            <a:off x="4039095" y="4724085"/>
            <a:ext cx="77462" cy="24420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2" name="楕円 481">
            <a:extLst>
              <a:ext uri="{FF2B5EF4-FFF2-40B4-BE49-F238E27FC236}">
                <a16:creationId xmlns:a16="http://schemas.microsoft.com/office/drawing/2014/main" id="{4515AF60-5349-43A9-91BB-48A9FD298AE0}"/>
              </a:ext>
            </a:extLst>
          </p:cNvPr>
          <p:cNvSpPr/>
          <p:nvPr/>
        </p:nvSpPr>
        <p:spPr bwMode="auto">
          <a:xfrm>
            <a:off x="3383128" y="5436495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3" name="楕円 482">
            <a:extLst>
              <a:ext uri="{FF2B5EF4-FFF2-40B4-BE49-F238E27FC236}">
                <a16:creationId xmlns:a16="http://schemas.microsoft.com/office/drawing/2014/main" id="{C6D7DD42-3775-4CDB-A3A1-071C038035E4}"/>
              </a:ext>
            </a:extLst>
          </p:cNvPr>
          <p:cNvSpPr/>
          <p:nvPr/>
        </p:nvSpPr>
        <p:spPr bwMode="auto">
          <a:xfrm>
            <a:off x="3241248" y="5449378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4" name="楕円 483">
            <a:extLst>
              <a:ext uri="{FF2B5EF4-FFF2-40B4-BE49-F238E27FC236}">
                <a16:creationId xmlns:a16="http://schemas.microsoft.com/office/drawing/2014/main" id="{07BEA424-072B-4A49-B09A-6A0EEE35CCBE}"/>
              </a:ext>
            </a:extLst>
          </p:cNvPr>
          <p:cNvSpPr/>
          <p:nvPr/>
        </p:nvSpPr>
        <p:spPr bwMode="auto">
          <a:xfrm>
            <a:off x="3523644" y="5273929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5" name="楕円 484">
            <a:extLst>
              <a:ext uri="{FF2B5EF4-FFF2-40B4-BE49-F238E27FC236}">
                <a16:creationId xmlns:a16="http://schemas.microsoft.com/office/drawing/2014/main" id="{332F77AC-312B-4428-9437-391E000590E0}"/>
              </a:ext>
            </a:extLst>
          </p:cNvPr>
          <p:cNvSpPr/>
          <p:nvPr/>
        </p:nvSpPr>
        <p:spPr bwMode="auto">
          <a:xfrm>
            <a:off x="3677537" y="5267495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6" name="楕円 485">
            <a:extLst>
              <a:ext uri="{FF2B5EF4-FFF2-40B4-BE49-F238E27FC236}">
                <a16:creationId xmlns:a16="http://schemas.microsoft.com/office/drawing/2014/main" id="{E1E894DA-2524-4FE6-8813-B252EC51243B}"/>
              </a:ext>
            </a:extLst>
          </p:cNvPr>
          <p:cNvSpPr/>
          <p:nvPr/>
        </p:nvSpPr>
        <p:spPr bwMode="auto">
          <a:xfrm>
            <a:off x="3809470" y="4964037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7" name="楕円 486">
            <a:extLst>
              <a:ext uri="{FF2B5EF4-FFF2-40B4-BE49-F238E27FC236}">
                <a16:creationId xmlns:a16="http://schemas.microsoft.com/office/drawing/2014/main" id="{566EAC50-7E9A-4504-91D0-5C09A9C6D8AD}"/>
              </a:ext>
            </a:extLst>
          </p:cNvPr>
          <p:cNvSpPr/>
          <p:nvPr/>
        </p:nvSpPr>
        <p:spPr bwMode="auto">
          <a:xfrm>
            <a:off x="3956626" y="4952713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8" name="楕円 487">
            <a:extLst>
              <a:ext uri="{FF2B5EF4-FFF2-40B4-BE49-F238E27FC236}">
                <a16:creationId xmlns:a16="http://schemas.microsoft.com/office/drawing/2014/main" id="{D457DBA4-5B4D-449B-9FCF-2FAF713C2719}"/>
              </a:ext>
            </a:extLst>
          </p:cNvPr>
          <p:cNvSpPr/>
          <p:nvPr/>
        </p:nvSpPr>
        <p:spPr bwMode="auto">
          <a:xfrm>
            <a:off x="4116557" y="4670887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9" name="楕円 488">
            <a:extLst>
              <a:ext uri="{FF2B5EF4-FFF2-40B4-BE49-F238E27FC236}">
                <a16:creationId xmlns:a16="http://schemas.microsoft.com/office/drawing/2014/main" id="{0C8C21AD-1950-4BCD-B177-20CE863668CE}"/>
              </a:ext>
            </a:extLst>
          </p:cNvPr>
          <p:cNvSpPr/>
          <p:nvPr/>
        </p:nvSpPr>
        <p:spPr bwMode="auto">
          <a:xfrm>
            <a:off x="4251100" y="4669262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FE17DD32-FF1D-4197-9055-A287F3DADBFB}"/>
              </a:ext>
            </a:extLst>
          </p:cNvPr>
          <p:cNvSpPr txBox="1"/>
          <p:nvPr/>
        </p:nvSpPr>
        <p:spPr>
          <a:xfrm rot="16200000">
            <a:off x="2260169" y="4969414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37BCFE2E-5140-46D9-A055-C777A3210647}"/>
              </a:ext>
            </a:extLst>
          </p:cNvPr>
          <p:cNvSpPr txBox="1"/>
          <p:nvPr/>
        </p:nvSpPr>
        <p:spPr>
          <a:xfrm>
            <a:off x="3025856" y="4987354"/>
            <a:ext cx="2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8CE3615A-5430-4091-90DF-637BC47593A7}"/>
              </a:ext>
            </a:extLst>
          </p:cNvPr>
          <p:cNvSpPr txBox="1"/>
          <p:nvPr/>
        </p:nvSpPr>
        <p:spPr>
          <a:xfrm>
            <a:off x="3121141" y="5647384"/>
            <a:ext cx="1539209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Price </a:t>
            </a:r>
            <a:r>
              <a:rPr kumimoji="1" lang="en-US" altLang="ja-JP" sz="1600" dirty="0">
                <a:latin typeface="+mn-lt"/>
              </a:rPr>
              <a:t>[</a:t>
            </a:r>
            <a:r>
              <a:rPr lang="en-US" altLang="ja-JP" sz="1600" dirty="0">
                <a:latin typeface="+mn-lt"/>
              </a:rPr>
              <a:t>Yen/kWh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493" name="テキスト ボックス 492">
            <a:extLst>
              <a:ext uri="{FF2B5EF4-FFF2-40B4-BE49-F238E27FC236}">
                <a16:creationId xmlns:a16="http://schemas.microsoft.com/office/drawing/2014/main" id="{9104A420-BE02-43EB-B310-1FFFEA270628}"/>
              </a:ext>
            </a:extLst>
          </p:cNvPr>
          <p:cNvSpPr txBox="1"/>
          <p:nvPr/>
        </p:nvSpPr>
        <p:spPr>
          <a:xfrm>
            <a:off x="3452418" y="4351533"/>
            <a:ext cx="862947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Spot #1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FE8129EB-17AE-4CC8-8BA8-E87E671B984A}"/>
              </a:ext>
            </a:extLst>
          </p:cNvPr>
          <p:cNvCxnSpPr/>
          <p:nvPr/>
        </p:nvCxnSpPr>
        <p:spPr bwMode="auto">
          <a:xfrm>
            <a:off x="5106725" y="5159954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BC631791-8083-4441-BC1A-03A0C0DC0703}"/>
              </a:ext>
            </a:extLst>
          </p:cNvPr>
          <p:cNvCxnSpPr/>
          <p:nvPr/>
        </p:nvCxnSpPr>
        <p:spPr bwMode="auto">
          <a:xfrm flipV="1">
            <a:off x="5106725" y="4709206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E171F5DE-EB79-4594-AB96-9EC9FA0AB929}"/>
              </a:ext>
            </a:extLst>
          </p:cNvPr>
          <p:cNvCxnSpPr>
            <a:cxnSpLocks/>
          </p:cNvCxnSpPr>
          <p:nvPr/>
        </p:nvCxnSpPr>
        <p:spPr bwMode="auto">
          <a:xfrm>
            <a:off x="5106725" y="5665323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C3D40ECB-6735-4CAF-BA35-80CE07008922}"/>
              </a:ext>
            </a:extLst>
          </p:cNvPr>
          <p:cNvCxnSpPr/>
          <p:nvPr/>
        </p:nvCxnSpPr>
        <p:spPr bwMode="auto">
          <a:xfrm>
            <a:off x="5241173" y="4709206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FEAB4D97-D125-49AA-BB86-B12BDE4C050D}"/>
              </a:ext>
            </a:extLst>
          </p:cNvPr>
          <p:cNvCxnSpPr/>
          <p:nvPr/>
        </p:nvCxnSpPr>
        <p:spPr bwMode="auto">
          <a:xfrm>
            <a:off x="5385189" y="470920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3607A062-D2A8-494A-A424-8E20991C916F}"/>
              </a:ext>
            </a:extLst>
          </p:cNvPr>
          <p:cNvCxnSpPr/>
          <p:nvPr/>
        </p:nvCxnSpPr>
        <p:spPr bwMode="auto">
          <a:xfrm>
            <a:off x="5529205" y="470920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F712B037-2232-47DB-B571-F9A8CCF41499}"/>
              </a:ext>
            </a:extLst>
          </p:cNvPr>
          <p:cNvCxnSpPr/>
          <p:nvPr/>
        </p:nvCxnSpPr>
        <p:spPr bwMode="auto">
          <a:xfrm>
            <a:off x="5674401" y="470920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091BB401-1F97-41BC-B260-DD2CB04AE788}"/>
              </a:ext>
            </a:extLst>
          </p:cNvPr>
          <p:cNvCxnSpPr/>
          <p:nvPr/>
        </p:nvCxnSpPr>
        <p:spPr bwMode="auto">
          <a:xfrm>
            <a:off x="5817237" y="471242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EDD2CF6B-4541-44F2-8724-6AA2B94C8285}"/>
              </a:ext>
            </a:extLst>
          </p:cNvPr>
          <p:cNvCxnSpPr/>
          <p:nvPr/>
        </p:nvCxnSpPr>
        <p:spPr bwMode="auto">
          <a:xfrm>
            <a:off x="5965783" y="470920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74D89B3F-440F-4B3C-BABF-6213D7B4FF8E}"/>
              </a:ext>
            </a:extLst>
          </p:cNvPr>
          <p:cNvCxnSpPr/>
          <p:nvPr/>
        </p:nvCxnSpPr>
        <p:spPr bwMode="auto">
          <a:xfrm>
            <a:off x="6112159" y="471725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FA18113B-59D9-4878-94B8-B94CC3831E62}"/>
              </a:ext>
            </a:extLst>
          </p:cNvPr>
          <p:cNvCxnSpPr>
            <a:cxnSpLocks/>
            <a:stCxn id="511" idx="6"/>
            <a:endCxn id="513" idx="2"/>
          </p:cNvCxnSpPr>
          <p:nvPr/>
        </p:nvCxnSpPr>
        <p:spPr bwMode="auto">
          <a:xfrm flipV="1">
            <a:off x="5296863" y="5149039"/>
            <a:ext cx="41196" cy="64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693CCBE6-E621-409F-8334-0C72F0CC7C0A}"/>
              </a:ext>
            </a:extLst>
          </p:cNvPr>
          <p:cNvCxnSpPr>
            <a:cxnSpLocks/>
            <a:stCxn id="516" idx="2"/>
            <a:endCxn id="515" idx="6"/>
          </p:cNvCxnSpPr>
          <p:nvPr/>
        </p:nvCxnSpPr>
        <p:spPr bwMode="auto">
          <a:xfrm flipH="1">
            <a:off x="5714150" y="5022169"/>
            <a:ext cx="50537" cy="113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AF1DA25D-67D5-4D89-8CAD-412BA1D91254}"/>
              </a:ext>
            </a:extLst>
          </p:cNvPr>
          <p:cNvCxnSpPr>
            <a:cxnSpLocks/>
            <a:stCxn id="518" idx="2"/>
            <a:endCxn id="517" idx="6"/>
          </p:cNvCxnSpPr>
          <p:nvPr/>
        </p:nvCxnSpPr>
        <p:spPr bwMode="auto">
          <a:xfrm flipH="1">
            <a:off x="6021237" y="4864598"/>
            <a:ext cx="33118" cy="49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10FADFC1-DACF-4825-9F0C-D0D1AD2836C5}"/>
              </a:ext>
            </a:extLst>
          </p:cNvPr>
          <p:cNvCxnSpPr>
            <a:cxnSpLocks/>
            <a:stCxn id="514" idx="7"/>
            <a:endCxn id="515" idx="2"/>
          </p:cNvCxnSpPr>
          <p:nvPr/>
        </p:nvCxnSpPr>
        <p:spPr bwMode="auto">
          <a:xfrm flipV="1">
            <a:off x="5563226" y="5033493"/>
            <a:ext cx="54305" cy="779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BEB29015-479C-453E-A858-1E36CF67A04A}"/>
              </a:ext>
            </a:extLst>
          </p:cNvPr>
          <p:cNvCxnSpPr>
            <a:cxnSpLocks/>
            <a:stCxn id="512" idx="6"/>
            <a:endCxn id="511" idx="2"/>
          </p:cNvCxnSpPr>
          <p:nvPr/>
        </p:nvCxnSpPr>
        <p:spPr bwMode="auto">
          <a:xfrm flipV="1">
            <a:off x="5145467" y="5155497"/>
            <a:ext cx="54777" cy="109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275BE43-AFC4-48FE-8BC9-E47561C78E1F}"/>
              </a:ext>
            </a:extLst>
          </p:cNvPr>
          <p:cNvCxnSpPr>
            <a:cxnSpLocks/>
            <a:stCxn id="513" idx="6"/>
            <a:endCxn id="514" idx="2"/>
          </p:cNvCxnSpPr>
          <p:nvPr/>
        </p:nvCxnSpPr>
        <p:spPr bwMode="auto">
          <a:xfrm>
            <a:off x="5434678" y="5149039"/>
            <a:ext cx="4607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4E38C6AF-07FD-48B0-BA12-912D2E6B4A81}"/>
              </a:ext>
            </a:extLst>
          </p:cNvPr>
          <p:cNvCxnSpPr>
            <a:cxnSpLocks/>
            <a:stCxn id="516" idx="7"/>
            <a:endCxn id="517" idx="2"/>
          </p:cNvCxnSpPr>
          <p:nvPr/>
        </p:nvCxnSpPr>
        <p:spPr bwMode="auto">
          <a:xfrm flipV="1">
            <a:off x="5847156" y="4869539"/>
            <a:ext cx="77462" cy="1150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1" name="楕円 510">
            <a:extLst>
              <a:ext uri="{FF2B5EF4-FFF2-40B4-BE49-F238E27FC236}">
                <a16:creationId xmlns:a16="http://schemas.microsoft.com/office/drawing/2014/main" id="{47BE308D-12F7-4897-A85B-B6C8A4B2458D}"/>
              </a:ext>
            </a:extLst>
          </p:cNvPr>
          <p:cNvSpPr/>
          <p:nvPr/>
        </p:nvSpPr>
        <p:spPr bwMode="auto">
          <a:xfrm>
            <a:off x="5200244" y="5102299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2" name="楕円 511">
            <a:extLst>
              <a:ext uri="{FF2B5EF4-FFF2-40B4-BE49-F238E27FC236}">
                <a16:creationId xmlns:a16="http://schemas.microsoft.com/office/drawing/2014/main" id="{22E7A324-3916-42A4-9E66-5387F51824F9}"/>
              </a:ext>
            </a:extLst>
          </p:cNvPr>
          <p:cNvSpPr/>
          <p:nvPr/>
        </p:nvSpPr>
        <p:spPr bwMode="auto">
          <a:xfrm>
            <a:off x="5048848" y="5113215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3" name="楕円 512">
            <a:extLst>
              <a:ext uri="{FF2B5EF4-FFF2-40B4-BE49-F238E27FC236}">
                <a16:creationId xmlns:a16="http://schemas.microsoft.com/office/drawing/2014/main" id="{8BF488F2-5B6B-4C4E-AF18-8E2D39BE72ED}"/>
              </a:ext>
            </a:extLst>
          </p:cNvPr>
          <p:cNvSpPr/>
          <p:nvPr/>
        </p:nvSpPr>
        <p:spPr bwMode="auto">
          <a:xfrm>
            <a:off x="5338059" y="5095841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4" name="楕円 513">
            <a:extLst>
              <a:ext uri="{FF2B5EF4-FFF2-40B4-BE49-F238E27FC236}">
                <a16:creationId xmlns:a16="http://schemas.microsoft.com/office/drawing/2014/main" id="{C4A971DF-CD26-49D0-A749-6E08D91BB175}"/>
              </a:ext>
            </a:extLst>
          </p:cNvPr>
          <p:cNvSpPr/>
          <p:nvPr/>
        </p:nvSpPr>
        <p:spPr bwMode="auto">
          <a:xfrm>
            <a:off x="5480757" y="5095841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5" name="楕円 514">
            <a:extLst>
              <a:ext uri="{FF2B5EF4-FFF2-40B4-BE49-F238E27FC236}">
                <a16:creationId xmlns:a16="http://schemas.microsoft.com/office/drawing/2014/main" id="{9DD479E2-1731-409A-BF79-8D92E2056D53}"/>
              </a:ext>
            </a:extLst>
          </p:cNvPr>
          <p:cNvSpPr/>
          <p:nvPr/>
        </p:nvSpPr>
        <p:spPr bwMode="auto">
          <a:xfrm>
            <a:off x="5617531" y="4980295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6" name="楕円 515">
            <a:extLst>
              <a:ext uri="{FF2B5EF4-FFF2-40B4-BE49-F238E27FC236}">
                <a16:creationId xmlns:a16="http://schemas.microsoft.com/office/drawing/2014/main" id="{72C9277F-4D71-4508-AB8E-EF1A5B883705}"/>
              </a:ext>
            </a:extLst>
          </p:cNvPr>
          <p:cNvSpPr/>
          <p:nvPr/>
        </p:nvSpPr>
        <p:spPr bwMode="auto">
          <a:xfrm>
            <a:off x="5764687" y="4968971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7" name="楕円 516">
            <a:extLst>
              <a:ext uri="{FF2B5EF4-FFF2-40B4-BE49-F238E27FC236}">
                <a16:creationId xmlns:a16="http://schemas.microsoft.com/office/drawing/2014/main" id="{FF0BF999-B742-4090-9911-06CD108BCE90}"/>
              </a:ext>
            </a:extLst>
          </p:cNvPr>
          <p:cNvSpPr/>
          <p:nvPr/>
        </p:nvSpPr>
        <p:spPr bwMode="auto">
          <a:xfrm>
            <a:off x="5924618" y="4816341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8" name="楕円 517">
            <a:extLst>
              <a:ext uri="{FF2B5EF4-FFF2-40B4-BE49-F238E27FC236}">
                <a16:creationId xmlns:a16="http://schemas.microsoft.com/office/drawing/2014/main" id="{B450411A-AD66-4607-9E8C-A45D15AF9C52}"/>
              </a:ext>
            </a:extLst>
          </p:cNvPr>
          <p:cNvSpPr/>
          <p:nvPr/>
        </p:nvSpPr>
        <p:spPr bwMode="auto">
          <a:xfrm>
            <a:off x="6054355" y="4811400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19" name="テキスト ボックス 518">
            <a:extLst>
              <a:ext uri="{FF2B5EF4-FFF2-40B4-BE49-F238E27FC236}">
                <a16:creationId xmlns:a16="http://schemas.microsoft.com/office/drawing/2014/main" id="{9F11FA1F-9D4A-47B4-A1D3-9B1CDFB2FEB0}"/>
              </a:ext>
            </a:extLst>
          </p:cNvPr>
          <p:cNvSpPr txBox="1"/>
          <p:nvPr/>
        </p:nvSpPr>
        <p:spPr>
          <a:xfrm rot="16200000">
            <a:off x="4068230" y="4985672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6E58178-7ED1-4FB2-9FA1-A8BD522E0569}"/>
              </a:ext>
            </a:extLst>
          </p:cNvPr>
          <p:cNvSpPr txBox="1"/>
          <p:nvPr/>
        </p:nvSpPr>
        <p:spPr>
          <a:xfrm>
            <a:off x="4833917" y="5003612"/>
            <a:ext cx="2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448EE130-D5DD-43DF-B690-17E4A7DC0B52}"/>
              </a:ext>
            </a:extLst>
          </p:cNvPr>
          <p:cNvSpPr txBox="1"/>
          <p:nvPr/>
        </p:nvSpPr>
        <p:spPr>
          <a:xfrm>
            <a:off x="4929202" y="5663642"/>
            <a:ext cx="1539209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Price </a:t>
            </a:r>
            <a:r>
              <a:rPr kumimoji="1" lang="en-US" altLang="ja-JP" sz="1600" dirty="0">
                <a:latin typeface="+mn-lt"/>
              </a:rPr>
              <a:t>[</a:t>
            </a:r>
            <a:r>
              <a:rPr lang="en-US" altLang="ja-JP" sz="1600" dirty="0">
                <a:latin typeface="+mn-lt"/>
              </a:rPr>
              <a:t>Yen/kWh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22" name="テキスト ボックス 521">
            <a:extLst>
              <a:ext uri="{FF2B5EF4-FFF2-40B4-BE49-F238E27FC236}">
                <a16:creationId xmlns:a16="http://schemas.microsoft.com/office/drawing/2014/main" id="{B4E5F36B-91E1-48AD-BC94-7C852CDED7F5}"/>
              </a:ext>
            </a:extLst>
          </p:cNvPr>
          <p:cNvSpPr txBox="1"/>
          <p:nvPr/>
        </p:nvSpPr>
        <p:spPr>
          <a:xfrm>
            <a:off x="5260479" y="4367791"/>
            <a:ext cx="862947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Spot #</a:t>
            </a:r>
            <a:r>
              <a:rPr lang="en-US" altLang="ja-JP" sz="1600" dirty="0">
                <a:latin typeface="+mn-lt"/>
              </a:rPr>
              <a:t>2</a:t>
            </a:r>
            <a:endParaRPr kumimoji="1" lang="ja-JP" altLang="en-US" sz="1600" dirty="0">
              <a:latin typeface="+mn-lt"/>
            </a:endParaRPr>
          </a:p>
        </p:txBody>
      </p:sp>
      <p:pic>
        <p:nvPicPr>
          <p:cNvPr id="523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cdots&#10;\end{align*}&lt;/body&gt;&#10;  &lt;fcolor&gt;FF000000&lt;/fcolor&gt;&#10;  &lt;bcolor&gt;FFFFFFFF&lt;/bcolor&gt;&#10;  &lt;transparent&gt;True&lt;/transparent&gt;&#10;  &lt;resolution&gt;1800&lt;/resolution&gt;&#10;  &lt;imageh&gt;27&lt;/imageh&gt;&#10;  &lt;imagew&gt;248&lt;/imagew&gt;&#10;  &lt;scale&gt;50&lt;/scale&gt;&#10;  &lt;cursor&gt;22&lt;/cursor&gt;&#10;&lt;/TeXTeX&gt;">
            <a:extLst>
              <a:ext uri="{FF2B5EF4-FFF2-40B4-BE49-F238E27FC236}">
                <a16:creationId xmlns:a16="http://schemas.microsoft.com/office/drawing/2014/main" id="{AC9DA753-F794-4D40-9F5B-ACAC4FC55D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5" y="5102299"/>
            <a:ext cx="680774" cy="74117"/>
          </a:xfrm>
          <a:prstGeom prst="rect">
            <a:avLst/>
          </a:prstGeom>
        </p:spPr>
      </p:pic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260314D0-238A-4B06-87DF-272514E625F4}"/>
              </a:ext>
            </a:extLst>
          </p:cNvPr>
          <p:cNvCxnSpPr/>
          <p:nvPr/>
        </p:nvCxnSpPr>
        <p:spPr bwMode="auto">
          <a:xfrm>
            <a:off x="7769587" y="5131050"/>
            <a:ext cx="1179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5" name="直線矢印コネクタ 524">
            <a:extLst>
              <a:ext uri="{FF2B5EF4-FFF2-40B4-BE49-F238E27FC236}">
                <a16:creationId xmlns:a16="http://schemas.microsoft.com/office/drawing/2014/main" id="{95271BDB-0A32-4358-84F5-E113BD90BAA0}"/>
              </a:ext>
            </a:extLst>
          </p:cNvPr>
          <p:cNvCxnSpPr/>
          <p:nvPr/>
        </p:nvCxnSpPr>
        <p:spPr bwMode="auto">
          <a:xfrm flipV="1">
            <a:off x="7769587" y="4680302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6" name="直線矢印コネクタ 525">
            <a:extLst>
              <a:ext uri="{FF2B5EF4-FFF2-40B4-BE49-F238E27FC236}">
                <a16:creationId xmlns:a16="http://schemas.microsoft.com/office/drawing/2014/main" id="{D04329B4-B174-421D-AC0F-70E6C21FF9CF}"/>
              </a:ext>
            </a:extLst>
          </p:cNvPr>
          <p:cNvCxnSpPr>
            <a:cxnSpLocks/>
          </p:cNvCxnSpPr>
          <p:nvPr/>
        </p:nvCxnSpPr>
        <p:spPr bwMode="auto">
          <a:xfrm>
            <a:off x="7769587" y="5636419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749700AE-572D-4895-9C76-1907A715F030}"/>
              </a:ext>
            </a:extLst>
          </p:cNvPr>
          <p:cNvCxnSpPr/>
          <p:nvPr/>
        </p:nvCxnSpPr>
        <p:spPr bwMode="auto">
          <a:xfrm>
            <a:off x="7904035" y="468030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1BEFF436-D2BE-41ED-931B-94B21D5CDC08}"/>
              </a:ext>
            </a:extLst>
          </p:cNvPr>
          <p:cNvCxnSpPr/>
          <p:nvPr/>
        </p:nvCxnSpPr>
        <p:spPr bwMode="auto">
          <a:xfrm>
            <a:off x="8048051" y="46803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B8DF51DF-58CF-456C-8E32-500669D58570}"/>
              </a:ext>
            </a:extLst>
          </p:cNvPr>
          <p:cNvCxnSpPr/>
          <p:nvPr/>
        </p:nvCxnSpPr>
        <p:spPr bwMode="auto">
          <a:xfrm>
            <a:off x="8192067" y="46803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51F0D9FC-8120-47FF-8DC9-36F4DA5D89C2}"/>
              </a:ext>
            </a:extLst>
          </p:cNvPr>
          <p:cNvCxnSpPr/>
          <p:nvPr/>
        </p:nvCxnSpPr>
        <p:spPr bwMode="auto">
          <a:xfrm>
            <a:off x="8337263" y="46803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AE816F5E-69C5-4D88-8787-3BB6159B3383}"/>
              </a:ext>
            </a:extLst>
          </p:cNvPr>
          <p:cNvCxnSpPr/>
          <p:nvPr/>
        </p:nvCxnSpPr>
        <p:spPr bwMode="auto">
          <a:xfrm>
            <a:off x="8480099" y="468351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228F4621-E2FA-4FBE-B5AF-96155D24F8DA}"/>
              </a:ext>
            </a:extLst>
          </p:cNvPr>
          <p:cNvCxnSpPr/>
          <p:nvPr/>
        </p:nvCxnSpPr>
        <p:spPr bwMode="auto">
          <a:xfrm>
            <a:off x="8628645" y="46803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1D954D11-7C48-441F-8961-8835A7A2EFD1}"/>
              </a:ext>
            </a:extLst>
          </p:cNvPr>
          <p:cNvCxnSpPr/>
          <p:nvPr/>
        </p:nvCxnSpPr>
        <p:spPr bwMode="auto">
          <a:xfrm>
            <a:off x="8775021" y="468835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EED63910-3920-4861-A599-3235BEA42081}"/>
              </a:ext>
            </a:extLst>
          </p:cNvPr>
          <p:cNvCxnSpPr>
            <a:cxnSpLocks/>
            <a:stCxn id="541" idx="6"/>
            <a:endCxn id="543" idx="2"/>
          </p:cNvCxnSpPr>
          <p:nvPr/>
        </p:nvCxnSpPr>
        <p:spPr bwMode="auto">
          <a:xfrm flipV="1">
            <a:off x="7959725" y="5408410"/>
            <a:ext cx="41196" cy="236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D14A21F6-471B-4265-A2E9-34F1693739BE}"/>
              </a:ext>
            </a:extLst>
          </p:cNvPr>
          <p:cNvCxnSpPr>
            <a:cxnSpLocks/>
            <a:stCxn id="546" idx="2"/>
            <a:endCxn id="545" idx="6"/>
          </p:cNvCxnSpPr>
          <p:nvPr/>
        </p:nvCxnSpPr>
        <p:spPr bwMode="auto">
          <a:xfrm flipH="1">
            <a:off x="8377012" y="5129360"/>
            <a:ext cx="57633" cy="1342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20F8A6F6-A9DC-4E6F-A011-08BA7C0F5370}"/>
              </a:ext>
            </a:extLst>
          </p:cNvPr>
          <p:cNvCxnSpPr>
            <a:cxnSpLocks/>
            <a:stCxn id="548" idx="2"/>
            <a:endCxn id="547" idx="6"/>
          </p:cNvCxnSpPr>
          <p:nvPr/>
        </p:nvCxnSpPr>
        <p:spPr bwMode="auto">
          <a:xfrm flipH="1">
            <a:off x="8690964" y="4904627"/>
            <a:ext cx="33385" cy="218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20FE2348-5BE4-4F6D-96E8-5D59B8D59142}"/>
              </a:ext>
            </a:extLst>
          </p:cNvPr>
          <p:cNvCxnSpPr>
            <a:cxnSpLocks/>
            <a:stCxn id="544" idx="7"/>
            <a:endCxn id="545" idx="2"/>
          </p:cNvCxnSpPr>
          <p:nvPr/>
        </p:nvCxnSpPr>
        <p:spPr bwMode="auto">
          <a:xfrm>
            <a:off x="8226226" y="5242255"/>
            <a:ext cx="54167" cy="2132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A03E31E3-F196-4615-BE66-87B14616B55C}"/>
              </a:ext>
            </a:extLst>
          </p:cNvPr>
          <p:cNvCxnSpPr>
            <a:cxnSpLocks/>
            <a:stCxn id="542" idx="6"/>
            <a:endCxn id="541" idx="2"/>
          </p:cNvCxnSpPr>
          <p:nvPr/>
        </p:nvCxnSpPr>
        <p:spPr bwMode="auto">
          <a:xfrm flipV="1">
            <a:off x="7808329" y="5432011"/>
            <a:ext cx="54777" cy="30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8C5C9DA0-253C-4CBB-BE39-73646A884ED8}"/>
              </a:ext>
            </a:extLst>
          </p:cNvPr>
          <p:cNvCxnSpPr>
            <a:cxnSpLocks/>
            <a:stCxn id="543" idx="6"/>
            <a:endCxn id="544" idx="2"/>
          </p:cNvCxnSpPr>
          <p:nvPr/>
        </p:nvCxnSpPr>
        <p:spPr bwMode="auto">
          <a:xfrm flipV="1">
            <a:off x="8097540" y="5279872"/>
            <a:ext cx="46217" cy="1285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A695F2D8-7EF4-444E-BA65-FA027DCBC1ED}"/>
              </a:ext>
            </a:extLst>
          </p:cNvPr>
          <p:cNvCxnSpPr>
            <a:cxnSpLocks/>
            <a:stCxn id="546" idx="6"/>
            <a:endCxn id="547" idx="2"/>
          </p:cNvCxnSpPr>
          <p:nvPr/>
        </p:nvCxnSpPr>
        <p:spPr bwMode="auto">
          <a:xfrm flipV="1">
            <a:off x="8531264" y="5122685"/>
            <a:ext cx="63081" cy="66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1" name="楕円 540">
            <a:extLst>
              <a:ext uri="{FF2B5EF4-FFF2-40B4-BE49-F238E27FC236}">
                <a16:creationId xmlns:a16="http://schemas.microsoft.com/office/drawing/2014/main" id="{B7A3B379-AD01-4265-AA57-E9E9E4F2696F}"/>
              </a:ext>
            </a:extLst>
          </p:cNvPr>
          <p:cNvSpPr/>
          <p:nvPr/>
        </p:nvSpPr>
        <p:spPr bwMode="auto">
          <a:xfrm>
            <a:off x="7863106" y="5378813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2" name="楕円 541">
            <a:extLst>
              <a:ext uri="{FF2B5EF4-FFF2-40B4-BE49-F238E27FC236}">
                <a16:creationId xmlns:a16="http://schemas.microsoft.com/office/drawing/2014/main" id="{EBA357B7-7E32-47F1-BE9E-667EBA3982B1}"/>
              </a:ext>
            </a:extLst>
          </p:cNvPr>
          <p:cNvSpPr/>
          <p:nvPr/>
        </p:nvSpPr>
        <p:spPr bwMode="auto">
          <a:xfrm>
            <a:off x="7711710" y="5381880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3" name="楕円 542">
            <a:extLst>
              <a:ext uri="{FF2B5EF4-FFF2-40B4-BE49-F238E27FC236}">
                <a16:creationId xmlns:a16="http://schemas.microsoft.com/office/drawing/2014/main" id="{3F6F6DB1-8C4C-4D9E-AB3B-0E90705671F1}"/>
              </a:ext>
            </a:extLst>
          </p:cNvPr>
          <p:cNvSpPr/>
          <p:nvPr/>
        </p:nvSpPr>
        <p:spPr bwMode="auto">
          <a:xfrm>
            <a:off x="8000921" y="5355212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4" name="楕円 543">
            <a:extLst>
              <a:ext uri="{FF2B5EF4-FFF2-40B4-BE49-F238E27FC236}">
                <a16:creationId xmlns:a16="http://schemas.microsoft.com/office/drawing/2014/main" id="{419C4AD7-4286-449E-9287-33E7413AC670}"/>
              </a:ext>
            </a:extLst>
          </p:cNvPr>
          <p:cNvSpPr/>
          <p:nvPr/>
        </p:nvSpPr>
        <p:spPr bwMode="auto">
          <a:xfrm>
            <a:off x="8143757" y="5226674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5" name="楕円 544">
            <a:extLst>
              <a:ext uri="{FF2B5EF4-FFF2-40B4-BE49-F238E27FC236}">
                <a16:creationId xmlns:a16="http://schemas.microsoft.com/office/drawing/2014/main" id="{E3411C63-953E-4B8C-B1CD-5544F078290A}"/>
              </a:ext>
            </a:extLst>
          </p:cNvPr>
          <p:cNvSpPr/>
          <p:nvPr/>
        </p:nvSpPr>
        <p:spPr bwMode="auto">
          <a:xfrm>
            <a:off x="8280393" y="5210380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6" name="楕円 545">
            <a:extLst>
              <a:ext uri="{FF2B5EF4-FFF2-40B4-BE49-F238E27FC236}">
                <a16:creationId xmlns:a16="http://schemas.microsoft.com/office/drawing/2014/main" id="{96A9FD18-3B00-4386-8B81-49323AA4DE78}"/>
              </a:ext>
            </a:extLst>
          </p:cNvPr>
          <p:cNvSpPr/>
          <p:nvPr/>
        </p:nvSpPr>
        <p:spPr bwMode="auto">
          <a:xfrm>
            <a:off x="8434645" y="5076162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7" name="楕円 546">
            <a:extLst>
              <a:ext uri="{FF2B5EF4-FFF2-40B4-BE49-F238E27FC236}">
                <a16:creationId xmlns:a16="http://schemas.microsoft.com/office/drawing/2014/main" id="{A32D6527-C197-4033-A58D-0E9E298F4FF0}"/>
              </a:ext>
            </a:extLst>
          </p:cNvPr>
          <p:cNvSpPr/>
          <p:nvPr/>
        </p:nvSpPr>
        <p:spPr bwMode="auto">
          <a:xfrm>
            <a:off x="8594345" y="5069487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8" name="楕円 547">
            <a:extLst>
              <a:ext uri="{FF2B5EF4-FFF2-40B4-BE49-F238E27FC236}">
                <a16:creationId xmlns:a16="http://schemas.microsoft.com/office/drawing/2014/main" id="{14FE9710-188A-4B5E-A09F-0C327D58DA23}"/>
              </a:ext>
            </a:extLst>
          </p:cNvPr>
          <p:cNvSpPr/>
          <p:nvPr/>
        </p:nvSpPr>
        <p:spPr bwMode="auto">
          <a:xfrm>
            <a:off x="8724349" y="4851429"/>
            <a:ext cx="96619" cy="10639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49" name="テキスト ボックス 548">
            <a:extLst>
              <a:ext uri="{FF2B5EF4-FFF2-40B4-BE49-F238E27FC236}">
                <a16:creationId xmlns:a16="http://schemas.microsoft.com/office/drawing/2014/main" id="{416C4B53-589D-4BAE-B56F-F58652114578}"/>
              </a:ext>
            </a:extLst>
          </p:cNvPr>
          <p:cNvSpPr txBox="1"/>
          <p:nvPr/>
        </p:nvSpPr>
        <p:spPr>
          <a:xfrm rot="16200000">
            <a:off x="6731092" y="4956768"/>
            <a:ext cx="138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Energy</a:t>
            </a:r>
            <a:r>
              <a:rPr kumimoji="1" lang="en-US" altLang="ja-JP" sz="1600" dirty="0">
                <a:latin typeface="+mn-lt"/>
              </a:rPr>
              <a:t> [</a:t>
            </a:r>
            <a:r>
              <a:rPr lang="en-US" altLang="ja-JP" sz="1600" dirty="0">
                <a:latin typeface="+mn-lt"/>
              </a:rPr>
              <a:t>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4E7DB35E-2999-4640-B9E7-968BC1290F2A}"/>
              </a:ext>
            </a:extLst>
          </p:cNvPr>
          <p:cNvSpPr txBox="1"/>
          <p:nvPr/>
        </p:nvSpPr>
        <p:spPr>
          <a:xfrm>
            <a:off x="7496779" y="4974708"/>
            <a:ext cx="2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0</a:t>
            </a:r>
            <a:endParaRPr kumimoji="1" lang="ja-JP" altLang="en-US" sz="1400" dirty="0">
              <a:latin typeface="+mn-lt"/>
            </a:endParaRPr>
          </a:p>
        </p:txBody>
      </p:sp>
      <p:sp>
        <p:nvSpPr>
          <p:cNvPr id="551" name="テキスト ボックス 550">
            <a:extLst>
              <a:ext uri="{FF2B5EF4-FFF2-40B4-BE49-F238E27FC236}">
                <a16:creationId xmlns:a16="http://schemas.microsoft.com/office/drawing/2014/main" id="{084A42CA-6AE5-4F43-98BB-1F6F276A5940}"/>
              </a:ext>
            </a:extLst>
          </p:cNvPr>
          <p:cNvSpPr txBox="1"/>
          <p:nvPr/>
        </p:nvSpPr>
        <p:spPr>
          <a:xfrm>
            <a:off x="7923341" y="4338887"/>
            <a:ext cx="862947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Spot #8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A3AF3943-A918-4C8F-B0A8-E9722628073D}"/>
              </a:ext>
            </a:extLst>
          </p:cNvPr>
          <p:cNvSpPr txBox="1"/>
          <p:nvPr/>
        </p:nvSpPr>
        <p:spPr>
          <a:xfrm>
            <a:off x="7504849" y="5663571"/>
            <a:ext cx="1539209" cy="3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latin typeface="+mn-lt"/>
              </a:rPr>
              <a:t>Price </a:t>
            </a:r>
            <a:r>
              <a:rPr kumimoji="1" lang="en-US" altLang="ja-JP" sz="1600" dirty="0">
                <a:latin typeface="+mn-lt"/>
              </a:rPr>
              <a:t>[</a:t>
            </a:r>
            <a:r>
              <a:rPr lang="en-US" altLang="ja-JP" sz="1600" dirty="0">
                <a:latin typeface="+mn-lt"/>
              </a:rPr>
              <a:t>Yen/kWh</a:t>
            </a:r>
            <a:r>
              <a:rPr kumimoji="1" lang="en-US" altLang="ja-JP" sz="1600" dirty="0">
                <a:latin typeface="+mn-lt"/>
              </a:rPr>
              <a:t>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BDE795F0-1D47-402A-827E-F05F434551EE}"/>
              </a:ext>
            </a:extLst>
          </p:cNvPr>
          <p:cNvSpPr txBox="1"/>
          <p:nvPr/>
        </p:nvSpPr>
        <p:spPr>
          <a:xfrm>
            <a:off x="2802483" y="3958377"/>
            <a:ext cx="393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b="1" u="sng" dirty="0">
                <a:latin typeface="+mn-lt"/>
              </a:rPr>
              <a:t>Bid function (JEPX in Japan)</a:t>
            </a:r>
            <a:endParaRPr kumimoji="1" lang="ja-JP" altLang="en-US" sz="2200" b="1" u="sng" dirty="0">
              <a:latin typeface="+mn-lt"/>
            </a:endParaRPr>
          </a:p>
        </p:txBody>
      </p:sp>
      <p:sp>
        <p:nvSpPr>
          <p:cNvPr id="305" name="四角形: 角を丸くする 304">
            <a:extLst>
              <a:ext uri="{FF2B5EF4-FFF2-40B4-BE49-F238E27FC236}">
                <a16:creationId xmlns:a16="http://schemas.microsoft.com/office/drawing/2014/main" id="{49035CC0-E565-4E91-ACCC-4AF900B5FF89}"/>
              </a:ext>
            </a:extLst>
          </p:cNvPr>
          <p:cNvSpPr/>
          <p:nvPr/>
        </p:nvSpPr>
        <p:spPr bwMode="auto">
          <a:xfrm>
            <a:off x="2627784" y="3943699"/>
            <a:ext cx="6409406" cy="2126417"/>
          </a:xfrm>
          <a:prstGeom prst="roundRect">
            <a:avLst>
              <a:gd name="adj" fmla="val 1295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10D627-AB14-45EE-B622-03AA5CE4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447" y="-26642"/>
            <a:ext cx="7564770" cy="1031478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+mn-lt"/>
              </a:rPr>
              <a:t>Decision process of clearing price &amp;</a:t>
            </a:r>
            <a:br>
              <a:rPr lang="en-US" altLang="ja-JP" dirty="0">
                <a:latin typeface="+mn-lt"/>
              </a:rPr>
            </a:br>
            <a:r>
              <a:rPr lang="en-US" altLang="ja-JP" dirty="0">
                <a:latin typeface="+mn-lt"/>
              </a:rPr>
              <a:t> </a:t>
            </a:r>
            <a:r>
              <a:rPr lang="en-US" altLang="ja-JP" dirty="0" err="1">
                <a:latin typeface="+mn-lt"/>
              </a:rPr>
              <a:t>prosumption</a:t>
            </a:r>
            <a:r>
              <a:rPr lang="en-US" altLang="ja-JP" dirty="0">
                <a:latin typeface="+mn-lt"/>
              </a:rPr>
              <a:t> energy schedule </a:t>
            </a:r>
            <a:endParaRPr lang="ja-JP" altLang="en-US" dirty="0">
              <a:latin typeface="+mn-lt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9EA594AF-1CF8-4471-BA75-10360944DA57}"/>
              </a:ext>
            </a:extLst>
          </p:cNvPr>
          <p:cNvSpPr txBox="1"/>
          <p:nvPr/>
        </p:nvSpPr>
        <p:spPr>
          <a:xfrm>
            <a:off x="2884762" y="3523314"/>
            <a:ext cx="90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b="1" u="sng" dirty="0">
                <a:solidFill>
                  <a:srgbClr val="00B050"/>
                </a:solidFill>
                <a:latin typeface="+mn-lt"/>
              </a:rPr>
              <a:t>Step1</a:t>
            </a:r>
            <a:endParaRPr kumimoji="1" lang="ja-JP" altLang="en-US" sz="2200" b="1" u="sng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52A93BD5-178C-41D7-987D-F3AB343896D4}"/>
              </a:ext>
            </a:extLst>
          </p:cNvPr>
          <p:cNvSpPr txBox="1"/>
          <p:nvPr/>
        </p:nvSpPr>
        <p:spPr>
          <a:xfrm>
            <a:off x="5507644" y="1336285"/>
            <a:ext cx="90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b="1" u="sng" dirty="0">
                <a:solidFill>
                  <a:srgbClr val="00B050"/>
                </a:solidFill>
                <a:latin typeface="+mn-lt"/>
              </a:rPr>
              <a:t>Step2</a:t>
            </a:r>
            <a:endParaRPr kumimoji="1" lang="ja-JP" altLang="en-US" sz="2200" b="1" u="sng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02C51AA-2AC3-426A-B2DD-6389654DBF00}"/>
              </a:ext>
            </a:extLst>
          </p:cNvPr>
          <p:cNvSpPr txBox="1"/>
          <p:nvPr/>
        </p:nvSpPr>
        <p:spPr>
          <a:xfrm>
            <a:off x="2195736" y="2677115"/>
            <a:ext cx="7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FF0000"/>
                </a:solidFill>
                <a:latin typeface="+mn-lt"/>
              </a:rPr>
              <a:t>S</a:t>
            </a:r>
            <a:r>
              <a:rPr kumimoji="1" lang="en-US" altLang="ja-JP" sz="2200" dirty="0">
                <a:solidFill>
                  <a:srgbClr val="FF0000"/>
                </a:solidFill>
                <a:latin typeface="+mn-lt"/>
              </a:rPr>
              <a:t>ell</a:t>
            </a:r>
            <a:endParaRPr kumimoji="1" lang="ja-JP" alt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C41B4499-A9CF-4792-8CD1-ED772D710AA4}"/>
              </a:ext>
            </a:extLst>
          </p:cNvPr>
          <p:cNvSpPr txBox="1"/>
          <p:nvPr/>
        </p:nvSpPr>
        <p:spPr>
          <a:xfrm>
            <a:off x="2346402" y="3286145"/>
            <a:ext cx="7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0000FF"/>
                </a:solidFill>
                <a:latin typeface="+mn-lt"/>
              </a:rPr>
              <a:t>Buy</a:t>
            </a:r>
            <a:endParaRPr kumimoji="1" lang="ja-JP" altLang="en-US" sz="22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CC525D41-F950-494B-90D2-FB74C37AE0A8}"/>
              </a:ext>
            </a:extLst>
          </p:cNvPr>
          <p:cNvGrpSpPr/>
          <p:nvPr/>
        </p:nvGrpSpPr>
        <p:grpSpPr>
          <a:xfrm>
            <a:off x="1331640" y="5982379"/>
            <a:ext cx="7104121" cy="830997"/>
            <a:chOff x="1097166" y="4651195"/>
            <a:chExt cx="7344816" cy="1120871"/>
          </a:xfrm>
        </p:grpSpPr>
        <p:sp>
          <p:nvSpPr>
            <p:cNvPr id="208" name="四角形: 角を丸くする 207">
              <a:extLst>
                <a:ext uri="{FF2B5EF4-FFF2-40B4-BE49-F238E27FC236}">
                  <a16:creationId xmlns:a16="http://schemas.microsoft.com/office/drawing/2014/main" id="{C6E4AB94-96D2-4DBF-8535-B8A43DF5839F}"/>
                </a:ext>
              </a:extLst>
            </p:cNvPr>
            <p:cNvSpPr/>
            <p:nvPr/>
          </p:nvSpPr>
          <p:spPr bwMode="auto">
            <a:xfrm>
              <a:off x="1097166" y="4675672"/>
              <a:ext cx="7344816" cy="10509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EEF7A6B7-DF68-4CB6-BEBF-764EA52581CD}"/>
                </a:ext>
              </a:extLst>
            </p:cNvPr>
            <p:cNvSpPr txBox="1"/>
            <p:nvPr/>
          </p:nvSpPr>
          <p:spPr>
            <a:xfrm>
              <a:off x="1471471" y="4651195"/>
              <a:ext cx="6341075" cy="1120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dirty="0">
                  <a:latin typeface="+mn-lt"/>
                </a:rPr>
                <a:t>Aggregator must produce and consume energy </a:t>
              </a:r>
              <a:br>
                <a:rPr lang="en-US" altLang="ja-JP" dirty="0">
                  <a:latin typeface="+mn-lt"/>
                </a:rPr>
              </a:br>
              <a:r>
                <a:rPr lang="en-US" altLang="ja-JP" dirty="0">
                  <a:latin typeface="+mn-lt"/>
                </a:rPr>
                <a:t>so as to follow the schedule.</a:t>
              </a:r>
              <a:endParaRPr kumimoji="1" lang="ja-JP" altLang="en-US" dirty="0">
                <a:latin typeface="+mn-lt"/>
              </a:endParaRPr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54264-21D4-AE70-9C5D-B102E448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3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799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DD294-DEDB-4549-B5AE-1E69A214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16" y="424430"/>
            <a:ext cx="7458864" cy="632719"/>
          </a:xfrm>
        </p:spPr>
        <p:txBody>
          <a:bodyPr/>
          <a:lstStyle/>
          <a:p>
            <a:r>
              <a:rPr lang="en-US" altLang="ja-JP" dirty="0">
                <a:latin typeface="+mn-lt"/>
              </a:rPr>
              <a:t>2.2 Proposed Aggregator Model [2]</a:t>
            </a:r>
            <a:endParaRPr kumimoji="1" lang="ja-JP" altLang="en-US" dirty="0">
              <a:latin typeface="+mn-lt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3CEA01-26FC-47F4-B652-DD44691FAD80}"/>
              </a:ext>
            </a:extLst>
          </p:cNvPr>
          <p:cNvGrpSpPr/>
          <p:nvPr/>
        </p:nvGrpSpPr>
        <p:grpSpPr>
          <a:xfrm>
            <a:off x="323528" y="1268760"/>
            <a:ext cx="5328592" cy="430887"/>
            <a:chOff x="2987824" y="2331180"/>
            <a:chExt cx="5328592" cy="43088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EDEDBB3-8069-44FB-AA6F-94A9CCFC8821}"/>
                </a:ext>
              </a:extLst>
            </p:cNvPr>
            <p:cNvSpPr txBox="1"/>
            <p:nvPr/>
          </p:nvSpPr>
          <p:spPr>
            <a:xfrm>
              <a:off x="2987824" y="2331180"/>
              <a:ext cx="53285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200" u="sng" dirty="0" err="1">
                  <a:latin typeface="+mn-lt"/>
                </a:rPr>
                <a:t>Prosumption</a:t>
              </a:r>
              <a:r>
                <a:rPr kumimoji="1" lang="en-US" altLang="ja-JP" sz="2200" u="sng" dirty="0">
                  <a:latin typeface="+mn-lt"/>
                </a:rPr>
                <a:t> profile for the    </a:t>
              </a:r>
              <a:r>
                <a:rPr kumimoji="1" lang="en-US" altLang="ja-JP" sz="2200" u="sng" dirty="0" err="1">
                  <a:latin typeface="+mn-lt"/>
                </a:rPr>
                <a:t>th</a:t>
              </a:r>
              <a:r>
                <a:rPr kumimoji="1" lang="en-US" altLang="ja-JP" sz="2200" u="sng" dirty="0">
                  <a:latin typeface="+mn-lt"/>
                </a:rPr>
                <a:t>  aggregator</a:t>
              </a:r>
              <a:endParaRPr kumimoji="1" lang="ja-JP" altLang="en-US" sz="2200" u="sng" dirty="0">
                <a:latin typeface="+mn-lt"/>
              </a:endParaRPr>
            </a:p>
          </p:txBody>
        </p:sp>
        <p:pic>
          <p:nvPicPr>
            <p:cNvPr id="14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alpha&#10;\end{align*}&lt;/body&gt;&#10;  &lt;fcolor&gt;FF000000&lt;/fcolor&gt;&#10;  &lt;bcolor&gt;FFFFFFFF&lt;/bcolor&gt;&#10;  &lt;transparent&gt;True&lt;/transparent&gt;&#10;  &lt;resolution&gt;1800&lt;/resolution&gt;&#10;  &lt;imageh&gt;113&lt;/imageh&gt;&#10;  &lt;imagew&gt;140&lt;/imagew&gt;&#10;  &lt;scale&gt;50&lt;/scale&gt;&#10;  &lt;cursor&gt;22&lt;/cursor&gt;&#10;&lt;/TeXTeX&gt;">
              <a:extLst>
                <a:ext uri="{FF2B5EF4-FFF2-40B4-BE49-F238E27FC236}">
                  <a16:creationId xmlns:a16="http://schemas.microsoft.com/office/drawing/2014/main" id="{39B26176-F5A5-4B7A-86BC-366B00FB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15" y="2505489"/>
              <a:ext cx="148167" cy="119592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D225AC3-C5A2-4E07-A0F6-9AC8A6D83EFC}"/>
              </a:ext>
            </a:extLst>
          </p:cNvPr>
          <p:cNvGrpSpPr/>
          <p:nvPr/>
        </p:nvGrpSpPr>
        <p:grpSpPr>
          <a:xfrm>
            <a:off x="6605479" y="1766772"/>
            <a:ext cx="850586" cy="704744"/>
            <a:chOff x="6457718" y="4088029"/>
            <a:chExt cx="2121356" cy="1557883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C796AD51-67E1-4098-8DB7-7AF11ECE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436" y="4146423"/>
              <a:ext cx="778743" cy="692746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C05AD201-5A64-4CCB-BAEB-41F00E88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718" y="4088029"/>
              <a:ext cx="854274" cy="762929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4A54DD0-7AA2-4FE2-B461-EFA26389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3" y="4190237"/>
              <a:ext cx="854274" cy="762929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B4938A18-4307-49FB-86D8-3A96576E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932" y="4398454"/>
              <a:ext cx="854274" cy="76292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8331261-F0B0-48E2-9FB2-3224C3DF7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651" y="4643857"/>
              <a:ext cx="854274" cy="762929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712B7B56-391F-4BA2-A0A4-2D9D028D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967" y="4481899"/>
              <a:ext cx="807107" cy="692746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9A6528EE-60E8-4BCE-B3F0-5142600D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632" y="4687389"/>
              <a:ext cx="778743" cy="692746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3D69E96-BB8E-4592-9870-29775A60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933" y="4953166"/>
              <a:ext cx="778743" cy="692746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EBCD5F3-ADB7-4B4C-951A-EA3559DDFE96}"/>
              </a:ext>
            </a:extLst>
          </p:cNvPr>
          <p:cNvGrpSpPr/>
          <p:nvPr/>
        </p:nvGrpSpPr>
        <p:grpSpPr>
          <a:xfrm>
            <a:off x="7363028" y="2411902"/>
            <a:ext cx="651325" cy="377191"/>
            <a:chOff x="1976459" y="2282601"/>
            <a:chExt cx="849530" cy="595935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8C67E787-BAD2-4318-9AAD-2C08ED08B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786" y="2282601"/>
              <a:ext cx="373203" cy="43748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E2EF275-84F3-43BA-8B25-227D85BBD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477" y="2379984"/>
              <a:ext cx="373203" cy="437487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1D9850F-B85D-4EAB-85C7-A0222FF8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459" y="2441049"/>
              <a:ext cx="373203" cy="437487"/>
            </a:xfrm>
            <a:prstGeom prst="rect">
              <a:avLst/>
            </a:prstGeom>
          </p:spPr>
        </p:pic>
      </p:grpSp>
      <p:sp>
        <p:nvSpPr>
          <p:cNvPr id="29" name="楕円 28">
            <a:extLst>
              <a:ext uri="{FF2B5EF4-FFF2-40B4-BE49-F238E27FC236}">
                <a16:creationId xmlns:a16="http://schemas.microsoft.com/office/drawing/2014/main" id="{F171453D-6B38-4054-9326-68FF6E6663F1}"/>
              </a:ext>
            </a:extLst>
          </p:cNvPr>
          <p:cNvSpPr/>
          <p:nvPr/>
        </p:nvSpPr>
        <p:spPr bwMode="auto">
          <a:xfrm>
            <a:off x="6493903" y="1412776"/>
            <a:ext cx="1979501" cy="151216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pic>
        <p:nvPicPr>
          <p:cNvPr id="3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alpha&#10;\end{align*}&lt;/body&gt;&#10;  &lt;fcolor&gt;FF000000&lt;/fcolor&gt;&#10;  &lt;bcolor&gt;FFFFFFFF&lt;/bcolor&gt;&#10;  &lt;transparent&gt;True&lt;/transparent&gt;&#10;  &lt;resolution&gt;1800&lt;/resolution&gt;&#10;  &lt;imageh&gt;113&lt;/imageh&gt;&#10;  &lt;imagew&gt;140&lt;/imagew&gt;&#10;  &lt;scale&gt;50&lt;/scale&gt;&#10;  &lt;cursor&gt;22&lt;/cursor&gt;&#10;&lt;/TeXTeX&gt;">
            <a:extLst>
              <a:ext uri="{FF2B5EF4-FFF2-40B4-BE49-F238E27FC236}">
                <a16:creationId xmlns:a16="http://schemas.microsoft.com/office/drawing/2014/main" id="{CD8BAFDC-6484-4D07-BA3F-E04369F54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73" y="1218095"/>
            <a:ext cx="148167" cy="11959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644E56F-BADF-4230-B4E2-503BE8E45A1D}"/>
              </a:ext>
            </a:extLst>
          </p:cNvPr>
          <p:cNvSpPr txBox="1"/>
          <p:nvPr/>
        </p:nvSpPr>
        <p:spPr>
          <a:xfrm>
            <a:off x="6876256" y="1041271"/>
            <a:ext cx="1153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Agg</a:t>
            </a:r>
            <a:r>
              <a:rPr lang="en-US" altLang="ja-JP" sz="2200" dirty="0">
                <a:latin typeface="+mn-lt"/>
              </a:rPr>
              <a:t>.#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8A8844C2-446D-4F3B-8B0B-44BB02FCA7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26" y="1576006"/>
            <a:ext cx="662145" cy="700045"/>
          </a:xfrm>
          <a:prstGeom prst="rect">
            <a:avLst/>
          </a:prstGeom>
        </p:spPr>
      </p:pic>
      <p:pic>
        <p:nvPicPr>
          <p:cNvPr id="42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l_\alpha&#10;\end{align*}&lt;/body&gt;&#10;  &lt;fcolor&gt;FF000000&lt;/fcolor&gt;&#10;  &lt;bcolor&gt;FFFFFFFF&lt;/bcolor&gt;&#10;  &lt;transparent&gt;True&lt;/transparent&gt;&#10;  &lt;resolution&gt;1800&lt;/resolution&gt;&#10;  &lt;imageh&gt;213&lt;/imageh&gt;&#10;  &lt;imagew&gt;182&lt;/imagew&gt;&#10;  &lt;scale&gt;50&lt;/scale&gt;&#10;  &lt;cursor&gt;19&lt;/cursor&gt;&#10;&lt;/TeXTeX&gt;">
            <a:extLst>
              <a:ext uri="{FF2B5EF4-FFF2-40B4-BE49-F238E27FC236}">
                <a16:creationId xmlns:a16="http://schemas.microsoft.com/office/drawing/2014/main" id="{57A12FE9-C324-483C-BE3A-00FBA1F3A9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4" y="4881794"/>
            <a:ext cx="192617" cy="225425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65D14C-441E-4528-89FD-7FE0FF31F3E7}"/>
              </a:ext>
            </a:extLst>
          </p:cNvPr>
          <p:cNvSpPr txBox="1"/>
          <p:nvPr/>
        </p:nvSpPr>
        <p:spPr>
          <a:xfrm>
            <a:off x="744913" y="4767890"/>
            <a:ext cx="2483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: Load of consumer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CC05402-E0DF-4CAF-93C2-8FE006538BD1}"/>
              </a:ext>
            </a:extLst>
          </p:cNvPr>
          <p:cNvSpPr txBox="1"/>
          <p:nvPr/>
        </p:nvSpPr>
        <p:spPr>
          <a:xfrm>
            <a:off x="741667" y="5062896"/>
            <a:ext cx="472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: Generating power of PV equipment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66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[rgb]{0,0.5,0}&#10;{p_\alpha}&#10;\end{align*}&lt;/body&gt;&#10;  &lt;fcolor&gt;FF000000&lt;/fcolor&gt;&#10;  &lt;bcolor&gt;FFFFFFFF&lt;/bcolor&gt;&#10;  &lt;transparent&gt;True&lt;/transparent&gt;&#10;  &lt;resolution&gt;1800&lt;/resolution&gt;&#10;  &lt;imageh&gt;159&lt;/imageh&gt;&#10;  &lt;imagew&gt;251&lt;/imagew&gt;&#10;  &lt;scale&gt;50&lt;/scale&gt;&#10;  &lt;cursor&gt;51&lt;/cursor&gt;&#10;&lt;/TeXTeX&gt;">
            <a:extLst>
              <a:ext uri="{FF2B5EF4-FFF2-40B4-BE49-F238E27FC236}">
                <a16:creationId xmlns:a16="http://schemas.microsoft.com/office/drawing/2014/main" id="{C23E4EB3-E6B0-4A79-B6CF-9E0D1C8408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9" y="5209727"/>
            <a:ext cx="265642" cy="168275"/>
          </a:xfrm>
          <a:prstGeom prst="rect">
            <a:avLst/>
          </a:prstGeom>
        </p:spPr>
      </p:pic>
      <p:pic>
        <p:nvPicPr>
          <p:cNvPr id="8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=&#10;\end{align*}&lt;/body&gt;&#10;  &lt;fcolor&gt;FF000000&lt;/fcolor&gt;&#10;  &lt;bcolor&gt;FFFFFFFF&lt;/bcolor&gt;&#10;  &lt;transparent&gt;True&lt;/transparent&gt;&#10;  &lt;resolution&gt;1800&lt;/resolution&gt;&#10;  &lt;imageh&gt;59&lt;/imageh&gt;&#10;  &lt;imagew&gt;167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79921FF6-8B17-4880-8660-0767976607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03" y="3927920"/>
            <a:ext cx="176742" cy="62442"/>
          </a:xfrm>
          <a:prstGeom prst="rect">
            <a:avLst/>
          </a:prstGeom>
        </p:spPr>
      </p:pic>
      <p:pic>
        <p:nvPicPr>
          <p:cNvPr id="83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+&#10;\end{align*}&lt;/body&gt;&#10;  &lt;fcolor&gt;FF000000&lt;/fcolor&gt;&#10;  &lt;bcolor&gt;FFFFFFFF&lt;/bcolor&gt;&#10;  &lt;transparent&gt;True&lt;/transparent&gt;&#10;  &lt;resolution&gt;1800&lt;/resolution&gt;&#10;  &lt;imageh&gt;167&lt;/imageh&gt;&#10;  &lt;imagew&gt;167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60447D9E-8563-48ED-88A1-58CCB0B020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75024"/>
            <a:ext cx="176742" cy="176742"/>
          </a:xfrm>
          <a:prstGeom prst="rect">
            <a:avLst/>
          </a:prstGeom>
        </p:spPr>
      </p:pic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6AB4613-97D8-4DFE-8CCF-F95AE9E3E285}"/>
              </a:ext>
            </a:extLst>
          </p:cNvPr>
          <p:cNvCxnSpPr/>
          <p:nvPr/>
        </p:nvCxnSpPr>
        <p:spPr bwMode="auto">
          <a:xfrm flipH="1" flipV="1">
            <a:off x="5991305" y="1218095"/>
            <a:ext cx="614174" cy="5123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AC014FC-B01B-4549-A799-B1DCDAA1D619}"/>
              </a:ext>
            </a:extLst>
          </p:cNvPr>
          <p:cNvCxnSpPr>
            <a:cxnSpLocks/>
          </p:cNvCxnSpPr>
          <p:nvPr/>
        </p:nvCxnSpPr>
        <p:spPr bwMode="auto">
          <a:xfrm>
            <a:off x="5853095" y="1337687"/>
            <a:ext cx="635843" cy="514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0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\alpha&#10;\end{align*}&lt;/body&gt;&#10;  &lt;fcolor&gt;FF000000&lt;/fcolor&gt;&#10;  &lt;bcolor&gt;FFFFFFFF&lt;/bcolor&gt;&#10;  &lt;transparent&gt;True&lt;/transparent&gt;&#10;  &lt;resolution&gt;1800&lt;/resolution&gt;&#10;  &lt;imageh&gt;150&lt;/imageh&gt;&#10;  &lt;imagew&gt;253&lt;/imagew&gt;&#10;  &lt;scale&gt;50&lt;/scale&gt;&#10;  &lt;cursor&gt;24&lt;/cursor&gt;&#10;&lt;/TeXTeX&gt;">
            <a:extLst>
              <a:ext uri="{FF2B5EF4-FFF2-40B4-BE49-F238E27FC236}">
                <a16:creationId xmlns:a16="http://schemas.microsoft.com/office/drawing/2014/main" id="{1A1AA2AD-6C71-4C24-BD51-A5ED56A305F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50" y="1691208"/>
            <a:ext cx="267758" cy="158750"/>
          </a:xfrm>
          <a:prstGeom prst="rect">
            <a:avLst/>
          </a:prstGeom>
        </p:spPr>
      </p:pic>
      <p:pic>
        <p:nvPicPr>
          <p:cNvPr id="9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+&#10;\end{align*}&lt;/body&gt;&#10;  &lt;fcolor&gt;FF000000&lt;/fcolor&gt;&#10;  &lt;bcolor&gt;FFFFFFFF&lt;/bcolor&gt;&#10;  &lt;transparent&gt;True&lt;/transparent&gt;&#10;  &lt;resolution&gt;1800&lt;/resolution&gt;&#10;  &lt;imageh&gt;167&lt;/imageh&gt;&#10;  &lt;imagew&gt;167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77808364-8C87-48AE-9530-CE95494C60D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33144"/>
            <a:ext cx="176742" cy="176742"/>
          </a:xfrm>
          <a:prstGeom prst="rect">
            <a:avLst/>
          </a:prstGeom>
        </p:spPr>
      </p:pic>
      <p:pic>
        <p:nvPicPr>
          <p:cNvPr id="93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-&#10;\end{align*}&lt;/body&gt;&#10;  &lt;fcolor&gt;FF000000&lt;/fcolor&gt;&#10;  &lt;bcolor&gt;FFFFFFFF&lt;/bcolor&gt;&#10;  &lt;transparent&gt;True&lt;/transparent&gt;&#10;  &lt;resolution&gt;1800&lt;/resolution&gt;&#10;  &lt;imageh&gt;11&lt;/imageh&gt;&#10;  &lt;imagew&gt;153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101459B0-598B-4D16-851E-6B67586A93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28" y="3950890"/>
            <a:ext cx="161925" cy="11642"/>
          </a:xfrm>
          <a:prstGeom prst="rect">
            <a:avLst/>
          </a:prstGeom>
        </p:spPr>
      </p:pic>
      <p:pic>
        <p:nvPicPr>
          <p:cNvPr id="94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-&#10;\end{align*}&lt;/body&gt;&#10;  &lt;fcolor&gt;FF000000&lt;/fcolor&gt;&#10;  &lt;bcolor&gt;FFFFFFFF&lt;/bcolor&gt;&#10;  &lt;transparent&gt;True&lt;/transparent&gt;&#10;  &lt;resolution&gt;1800&lt;/resolution&gt;&#10;  &lt;imageh&gt;11&lt;/imageh&gt;&#10;  &lt;imagew&gt;153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947BB626-55FC-4561-BEE1-7127161D0E8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95" y="3894197"/>
            <a:ext cx="161925" cy="11642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7F61BEF-9E4C-413D-AB14-A53454927214}"/>
              </a:ext>
            </a:extLst>
          </p:cNvPr>
          <p:cNvSpPr txBox="1"/>
          <p:nvPr/>
        </p:nvSpPr>
        <p:spPr>
          <a:xfrm>
            <a:off x="721016" y="5630029"/>
            <a:ext cx="2702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: generating power of 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98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g_\alpha}&#10;\end{align*}&lt;/body&gt;&#10;  &lt;fcolor&gt;FF000000&lt;/fcolor&gt;&#10;  &lt;bcolor&gt;FFFFFFFF&lt;/bcolor&gt;&#10;  &lt;transparent&gt;True&lt;/transparent&gt;&#10;  &lt;resolution&gt;1800&lt;/resolution&gt;&#10;  &lt;imageh&gt;161&lt;/imageh&gt;&#10;  &lt;imagew&gt;234&lt;/imagew&gt;&#10;  &lt;scale&gt;50&lt;/scale&gt;&#10;  &lt;cursor&gt;43&lt;/cursor&gt;&#10;&lt;/TeXTeX&gt;">
            <a:extLst>
              <a:ext uri="{FF2B5EF4-FFF2-40B4-BE49-F238E27FC236}">
                <a16:creationId xmlns:a16="http://schemas.microsoft.com/office/drawing/2014/main" id="{CF7649D4-4531-494D-A191-FDAA3D8392E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6" y="5786628"/>
            <a:ext cx="247650" cy="170392"/>
          </a:xfrm>
          <a:prstGeom prst="rect">
            <a:avLst/>
          </a:prstGeom>
        </p:spPr>
      </p:pic>
      <p:pic>
        <p:nvPicPr>
          <p:cNvPr id="10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\delta^{\rm out}_\alpha}&#10;\end{align*}&lt;/body&gt;&#10;  &lt;fcolor&gt;FF000000&lt;/fcolor&gt;&#10;  &lt;bcolor&gt;FFFFFFFF&lt;/bcolor&gt;&#10;  &lt;transparent&gt;True&lt;/transparent&gt;&#10;  &lt;resolution&gt;1800&lt;/resolution&gt;&#10;  &lt;imageh&gt;274&lt;/imageh&gt;&#10;  &lt;imagew&gt;385&lt;/imagew&gt;&#10;  &lt;scale&gt;50&lt;/scale&gt;&#10;  &lt;cursor&gt;58&lt;/cursor&gt;&#10;&lt;/TeXTeX&gt;">
            <a:extLst>
              <a:ext uri="{FF2B5EF4-FFF2-40B4-BE49-F238E27FC236}">
                <a16:creationId xmlns:a16="http://schemas.microsoft.com/office/drawing/2014/main" id="{2E61AB56-A001-46B2-9004-424B3B32776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1" y="6370727"/>
            <a:ext cx="407458" cy="289983"/>
          </a:xfrm>
          <a:prstGeom prst="rect">
            <a:avLst/>
          </a:prstGeom>
        </p:spPr>
      </p:pic>
      <p:pic>
        <p:nvPicPr>
          <p:cNvPr id="103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\delta^{\rm in}_\alpha}&#10;\end{align*}&lt;/body&gt;&#10;  &lt;fcolor&gt;FF000000&lt;/fcolor&gt;&#10;  &lt;bcolor&gt;FFFFFFFF&lt;/bcolor&gt;&#10;  &lt;transparent&gt;True&lt;/transparent&gt;&#10;  &lt;resolution&gt;1800&lt;/resolution&gt;&#10;  &lt;imageh&gt;284&lt;/imageh&gt;&#10;  &lt;imagew&gt;270&lt;/imagew&gt;&#10;  &lt;scale&gt;50&lt;/scale&gt;&#10;  &lt;cursor&gt;57&lt;/cursor&gt;&#10;&lt;/TeXTeX&gt;">
            <a:extLst>
              <a:ext uri="{FF2B5EF4-FFF2-40B4-BE49-F238E27FC236}">
                <a16:creationId xmlns:a16="http://schemas.microsoft.com/office/drawing/2014/main" id="{5CF58C8D-2A99-4838-8704-38DD69A9B08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1" y="6360143"/>
            <a:ext cx="285750" cy="300567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CD709AD-A0A8-4AD3-9716-427AAE8C7FA6}"/>
              </a:ext>
            </a:extLst>
          </p:cNvPr>
          <p:cNvSpPr txBox="1"/>
          <p:nvPr/>
        </p:nvSpPr>
        <p:spPr>
          <a:xfrm>
            <a:off x="1375209" y="6294982"/>
            <a:ext cx="472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latin typeface="+mn-lt"/>
              </a:rPr>
              <a:t>:</a:t>
            </a:r>
            <a:r>
              <a:rPr lang="ja-JP" altLang="en-US" sz="2200" dirty="0">
                <a:latin typeface="+mn-lt"/>
              </a:rPr>
              <a:t> </a:t>
            </a:r>
            <a:r>
              <a:rPr lang="en-US" altLang="ja-JP" sz="2200" dirty="0">
                <a:latin typeface="+mn-lt"/>
              </a:rPr>
              <a:t>C/D power of storage batteries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109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q_\alpha}&#10;\end{align*}&lt;/body&gt;&#10;  &lt;fcolor&gt;FF000000&lt;/fcolor&gt;&#10;  &lt;bcolor&gt;FFFFFFFF&lt;/bcolor&gt;&#10;  &lt;transparent&gt;True&lt;/transparent&gt;&#10;  &lt;resolution&gt;1800&lt;/resolution&gt;&#10;  &lt;imageh&gt;159&lt;/imageh&gt;&#10;  &lt;imagew&gt;220&lt;/imagew&gt;&#10;  &lt;scale&gt;50&lt;/scale&gt;&#10;  &lt;cursor&gt;43&lt;/cursor&gt;&#10;&lt;/TeXTeX&gt;">
            <a:extLst>
              <a:ext uri="{FF2B5EF4-FFF2-40B4-BE49-F238E27FC236}">
                <a16:creationId xmlns:a16="http://schemas.microsoft.com/office/drawing/2014/main" id="{5B426A5D-8933-4F70-8887-FF809903898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4" y="5504081"/>
            <a:ext cx="232833" cy="168275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F8B8445A-87ED-4EC3-A627-4179123999D1}"/>
              </a:ext>
            </a:extLst>
          </p:cNvPr>
          <p:cNvSpPr txBox="1"/>
          <p:nvPr/>
        </p:nvSpPr>
        <p:spPr>
          <a:xfrm>
            <a:off x="727680" y="5351418"/>
            <a:ext cx="211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: PV suppression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116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[rgb]{0,0.5,0}&#10;{p_\alpha}&#10;\in&#10;{\mathcal P}_\alpha&#10;:=&#10;\{&#10;p_\alpha^{(1)},&#10;p_\alpha^{(2)},&#10;\ldots,&#10;p_\alpha^{(m)}&#10;\}&#10;\end{align*}&lt;/body&gt;&#10;  &lt;fcolor&gt;FF000000&lt;/fcolor&gt;&#10;  &lt;bcolor&gt;FFFFFFFF&lt;/bcolor&gt;&#10;  &lt;transparent&gt;True&lt;/transparent&gt;&#10;  &lt;resolution&gt;1800&lt;/resolution&gt;&#10;  &lt;imageh&gt;297&lt;/imageh&gt;&#10;  &lt;imagew&gt;3446&lt;/imagew&gt;&#10;  &lt;scale&gt;50&lt;/scale&gt;&#10;  &lt;cursor&gt;134&lt;/cursor&gt;&#10;&lt;/TeXTeX&gt;">
            <a:extLst>
              <a:ext uri="{FF2B5EF4-FFF2-40B4-BE49-F238E27FC236}">
                <a16:creationId xmlns:a16="http://schemas.microsoft.com/office/drawing/2014/main" id="{C4817E86-4EC9-4F75-973B-1BB4F75E47C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40" y="5148989"/>
            <a:ext cx="3647017" cy="314325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0EF6F34-011D-4632-BCBA-F889C1018824}"/>
              </a:ext>
            </a:extLst>
          </p:cNvPr>
          <p:cNvSpPr txBox="1"/>
          <p:nvPr/>
        </p:nvSpPr>
        <p:spPr>
          <a:xfrm>
            <a:off x="5748506" y="5316957"/>
            <a:ext cx="8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rgbClr val="FF00FF"/>
                </a:solidFill>
                <a:latin typeface="+mn-lt"/>
              </a:rPr>
              <a:t>given</a:t>
            </a:r>
            <a:endParaRPr kumimoji="1" lang="ja-JP" altLang="en-US" sz="1800" dirty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4A0300F-2EF3-45A4-97EE-9AD420FDD8C6}"/>
              </a:ext>
            </a:extLst>
          </p:cNvPr>
          <p:cNvSpPr txBox="1"/>
          <p:nvPr/>
        </p:nvSpPr>
        <p:spPr>
          <a:xfrm>
            <a:off x="1293886" y="2573956"/>
            <a:ext cx="8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rgbClr val="FF00FF"/>
                </a:solidFill>
                <a:latin typeface="+mn-lt"/>
              </a:rPr>
              <a:t>given</a:t>
            </a:r>
            <a:endParaRPr kumimoji="1" lang="ja-JP" altLang="en-US" sz="1800" dirty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E9931B3-4520-49C6-936E-B7570204AE3D}"/>
              </a:ext>
            </a:extLst>
          </p:cNvPr>
          <p:cNvSpPr txBox="1"/>
          <p:nvPr/>
        </p:nvSpPr>
        <p:spPr>
          <a:xfrm>
            <a:off x="6123209" y="2979418"/>
            <a:ext cx="10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latin typeface="+mn-lt"/>
              </a:rPr>
              <a:t>Th</a:t>
            </a:r>
            <a:r>
              <a:rPr lang="en-US" altLang="ja-JP" sz="1800" dirty="0">
                <a:latin typeface="+mn-lt"/>
              </a:rPr>
              <a:t>ermal</a:t>
            </a:r>
            <a:endParaRPr kumimoji="1" lang="ja-JP" altLang="en-US" sz="1800" dirty="0">
              <a:latin typeface="+mn-lt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085EF4D-A63C-42E7-A6A6-9668235F9E4F}"/>
              </a:ext>
            </a:extLst>
          </p:cNvPr>
          <p:cNvSpPr txBox="1"/>
          <p:nvPr/>
        </p:nvSpPr>
        <p:spPr>
          <a:xfrm>
            <a:off x="3506068" y="3089898"/>
            <a:ext cx="62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PV</a:t>
            </a:r>
            <a:endParaRPr kumimoji="1" lang="ja-JP" altLang="en-US" sz="1800" dirty="0">
              <a:latin typeface="+mn-lt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8E20678-1955-49AD-9841-4077577D8AD6}"/>
              </a:ext>
            </a:extLst>
          </p:cNvPr>
          <p:cNvSpPr txBox="1"/>
          <p:nvPr/>
        </p:nvSpPr>
        <p:spPr>
          <a:xfrm>
            <a:off x="1953482" y="3078338"/>
            <a:ext cx="8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L</a:t>
            </a:r>
            <a:r>
              <a:rPr kumimoji="1" lang="en-US" altLang="ja-JP" sz="1800" dirty="0">
                <a:latin typeface="+mn-lt"/>
              </a:rPr>
              <a:t>oad</a:t>
            </a:r>
            <a:endParaRPr kumimoji="1" lang="ja-JP" altLang="en-US" sz="1800" dirty="0">
              <a:latin typeface="+mn-lt"/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9488BEA-E95F-4750-B6F1-CDDBBF0ACCDD}"/>
              </a:ext>
            </a:extLst>
          </p:cNvPr>
          <p:cNvGrpSpPr/>
          <p:nvPr/>
        </p:nvGrpSpPr>
        <p:grpSpPr>
          <a:xfrm>
            <a:off x="1978915" y="3487734"/>
            <a:ext cx="1224933" cy="1282292"/>
            <a:chOff x="1723487" y="5402093"/>
            <a:chExt cx="1224933" cy="1282292"/>
          </a:xfrm>
        </p:grpSpPr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14470F41-1EFE-4F06-B75E-11DEFCE230B7}"/>
                </a:ext>
              </a:extLst>
            </p:cNvPr>
            <p:cNvCxnSpPr/>
            <p:nvPr/>
          </p:nvCxnSpPr>
          <p:spPr bwMode="auto">
            <a:xfrm flipV="1">
              <a:off x="1777964" y="5402094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D9598A8E-7A19-4A42-BC8E-3F7C08016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77964" y="6358211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E9CB5B80-7793-491A-9519-27A13582145C}"/>
                </a:ext>
              </a:extLst>
            </p:cNvPr>
            <p:cNvSpPr txBox="1"/>
            <p:nvPr/>
          </p:nvSpPr>
          <p:spPr>
            <a:xfrm>
              <a:off x="1920379" y="6345831"/>
              <a:ext cx="898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dirty="0">
                  <a:latin typeface="+mn-lt"/>
                </a:rPr>
                <a:t>Time[h]</a:t>
              </a:r>
              <a:endParaRPr kumimoji="1" lang="ja-JP" altLang="en-US" sz="1600" dirty="0">
                <a:latin typeface="+mn-lt"/>
              </a:endParaRPr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2A32E01D-EB75-4B70-8883-C52CE3C2D31F}"/>
                </a:ext>
              </a:extLst>
            </p:cNvPr>
            <p:cNvCxnSpPr/>
            <p:nvPr/>
          </p:nvCxnSpPr>
          <p:spPr bwMode="auto">
            <a:xfrm>
              <a:off x="1912412" y="540209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7545E8F-F94B-40C5-AE0A-D03F75794400}"/>
                </a:ext>
              </a:extLst>
            </p:cNvPr>
            <p:cNvCxnSpPr/>
            <p:nvPr/>
          </p:nvCxnSpPr>
          <p:spPr bwMode="auto">
            <a:xfrm>
              <a:off x="2056428" y="540209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9689C914-D037-4341-9EDB-D8E80C19BE0D}"/>
                </a:ext>
              </a:extLst>
            </p:cNvPr>
            <p:cNvCxnSpPr/>
            <p:nvPr/>
          </p:nvCxnSpPr>
          <p:spPr bwMode="auto">
            <a:xfrm>
              <a:off x="2200444" y="540209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96E3A38A-4116-41B0-AC29-24C6B690F1E1}"/>
                </a:ext>
              </a:extLst>
            </p:cNvPr>
            <p:cNvCxnSpPr/>
            <p:nvPr/>
          </p:nvCxnSpPr>
          <p:spPr bwMode="auto">
            <a:xfrm>
              <a:off x="2345640" y="540209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16687199-2209-4B8F-8E5A-FC95DD1DE90C}"/>
                </a:ext>
              </a:extLst>
            </p:cNvPr>
            <p:cNvCxnSpPr/>
            <p:nvPr/>
          </p:nvCxnSpPr>
          <p:spPr bwMode="auto">
            <a:xfrm>
              <a:off x="2488476" y="5405309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CEDED67F-D8B3-4762-98E5-A81FD8BE095F}"/>
                </a:ext>
              </a:extLst>
            </p:cNvPr>
            <p:cNvCxnSpPr/>
            <p:nvPr/>
          </p:nvCxnSpPr>
          <p:spPr bwMode="auto">
            <a:xfrm>
              <a:off x="2637022" y="540209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72403D3F-0FD0-4797-88C9-4EBC974F5A8A}"/>
                </a:ext>
              </a:extLst>
            </p:cNvPr>
            <p:cNvCxnSpPr/>
            <p:nvPr/>
          </p:nvCxnSpPr>
          <p:spPr bwMode="auto">
            <a:xfrm>
              <a:off x="2783398" y="5410146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7217EDCA-06FD-4C5C-86F5-C9D4B6099EB9}"/>
                </a:ext>
              </a:extLst>
            </p:cNvPr>
            <p:cNvCxnSpPr>
              <a:cxnSpLocks/>
              <a:stCxn id="145" idx="6"/>
              <a:endCxn id="147" idx="3"/>
            </p:cNvCxnSpPr>
            <p:nvPr/>
          </p:nvCxnSpPr>
          <p:spPr bwMode="auto">
            <a:xfrm flipV="1">
              <a:off x="1962323" y="6111787"/>
              <a:ext cx="67597" cy="495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FA0827CC-77FA-4FD3-87D2-543221E15FBC}"/>
                </a:ext>
              </a:extLst>
            </p:cNvPr>
            <p:cNvCxnSpPr>
              <a:cxnSpLocks/>
              <a:stCxn id="150" idx="3"/>
              <a:endCxn id="149" idx="6"/>
            </p:cNvCxnSpPr>
            <p:nvPr/>
          </p:nvCxnSpPr>
          <p:spPr bwMode="auto">
            <a:xfrm flipH="1">
              <a:off x="2411501" y="6192019"/>
              <a:ext cx="67472" cy="537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5BC42012-C00A-4510-8093-227F9B717606}"/>
                </a:ext>
              </a:extLst>
            </p:cNvPr>
            <p:cNvCxnSpPr>
              <a:cxnSpLocks/>
              <a:stCxn id="152" idx="2"/>
              <a:endCxn id="151" idx="6"/>
            </p:cNvCxnSpPr>
            <p:nvPr/>
          </p:nvCxnSpPr>
          <p:spPr bwMode="auto">
            <a:xfrm flipH="1" flipV="1">
              <a:off x="2713735" y="5669087"/>
              <a:ext cx="46170" cy="39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A2CD759C-17F4-4290-A230-40D3EF63EA08}"/>
                </a:ext>
              </a:extLst>
            </p:cNvPr>
            <p:cNvCxnSpPr>
              <a:cxnSpLocks/>
              <a:stCxn id="148" idx="6"/>
              <a:endCxn id="149" idx="2"/>
            </p:cNvCxnSpPr>
            <p:nvPr/>
          </p:nvCxnSpPr>
          <p:spPr bwMode="auto">
            <a:xfrm flipV="1">
              <a:off x="2256310" y="6245800"/>
              <a:ext cx="58572" cy="112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57C48922-9695-4580-B674-C33665ABB00A}"/>
                </a:ext>
              </a:extLst>
            </p:cNvPr>
            <p:cNvCxnSpPr>
              <a:cxnSpLocks/>
              <a:stCxn id="146" idx="6"/>
              <a:endCxn id="145" idx="1"/>
            </p:cNvCxnSpPr>
            <p:nvPr/>
          </p:nvCxnSpPr>
          <p:spPr bwMode="auto">
            <a:xfrm>
              <a:off x="1820106" y="6089796"/>
              <a:ext cx="59748" cy="339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6AEF355-6B66-4742-858C-4497E74E7DEC}"/>
                </a:ext>
              </a:extLst>
            </p:cNvPr>
            <p:cNvCxnSpPr>
              <a:cxnSpLocks/>
              <a:stCxn id="147" idx="5"/>
              <a:endCxn id="148" idx="1"/>
            </p:cNvCxnSpPr>
            <p:nvPr/>
          </p:nvCxnSpPr>
          <p:spPr bwMode="auto">
            <a:xfrm>
              <a:off x="2098239" y="6111787"/>
              <a:ext cx="75602" cy="1076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BFD50F56-5512-4C3D-A867-43BE42ED6883}"/>
                </a:ext>
              </a:extLst>
            </p:cNvPr>
            <p:cNvCxnSpPr>
              <a:cxnSpLocks/>
              <a:stCxn id="150" idx="0"/>
              <a:endCxn id="151" idx="3"/>
            </p:cNvCxnSpPr>
            <p:nvPr/>
          </p:nvCxnSpPr>
          <p:spPr bwMode="auto">
            <a:xfrm flipV="1">
              <a:off x="2513133" y="5706704"/>
              <a:ext cx="118133" cy="394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D5E1A2DE-46CB-403C-9303-3F53D88DC0B0}"/>
                </a:ext>
              </a:extLst>
            </p:cNvPr>
            <p:cNvSpPr/>
            <p:nvPr/>
          </p:nvSpPr>
          <p:spPr bwMode="auto">
            <a:xfrm>
              <a:off x="1865704" y="6108174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432B20E1-738F-48F3-9D78-64289940CF9D}"/>
                </a:ext>
              </a:extLst>
            </p:cNvPr>
            <p:cNvSpPr/>
            <p:nvPr/>
          </p:nvSpPr>
          <p:spPr bwMode="auto">
            <a:xfrm>
              <a:off x="1723487" y="6036598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CA7CFE6B-5110-4F33-95D8-F27C54304361}"/>
                </a:ext>
              </a:extLst>
            </p:cNvPr>
            <p:cNvSpPr/>
            <p:nvPr/>
          </p:nvSpPr>
          <p:spPr bwMode="auto">
            <a:xfrm>
              <a:off x="2015770" y="6020972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A036A41-043E-4BA9-B04E-AC4B75931C52}"/>
                </a:ext>
              </a:extLst>
            </p:cNvPr>
            <p:cNvSpPr/>
            <p:nvPr/>
          </p:nvSpPr>
          <p:spPr bwMode="auto">
            <a:xfrm>
              <a:off x="2159691" y="6203833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8806554F-F693-42A7-ABDB-B6F5A390E16F}"/>
                </a:ext>
              </a:extLst>
            </p:cNvPr>
            <p:cNvSpPr/>
            <p:nvPr/>
          </p:nvSpPr>
          <p:spPr bwMode="auto">
            <a:xfrm>
              <a:off x="2314882" y="6192602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74AF4F50-BCA6-45DE-8C71-115F8CD09EB5}"/>
                </a:ext>
              </a:extLst>
            </p:cNvPr>
            <p:cNvSpPr/>
            <p:nvPr/>
          </p:nvSpPr>
          <p:spPr bwMode="auto">
            <a:xfrm>
              <a:off x="2464823" y="6101204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0CB828E8-58CE-4437-BA1E-C0CCCF7063AE}"/>
                </a:ext>
              </a:extLst>
            </p:cNvPr>
            <p:cNvSpPr/>
            <p:nvPr/>
          </p:nvSpPr>
          <p:spPr bwMode="auto">
            <a:xfrm>
              <a:off x="2617116" y="5615889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36EE523C-B72D-4009-9DE1-38B2A1C6B244}"/>
                </a:ext>
              </a:extLst>
            </p:cNvPr>
            <p:cNvSpPr/>
            <p:nvPr/>
          </p:nvSpPr>
          <p:spPr bwMode="auto">
            <a:xfrm>
              <a:off x="2759905" y="5654953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7AF7831C-1DD6-4B7D-8A91-3E69897BBC21}"/>
              </a:ext>
            </a:extLst>
          </p:cNvPr>
          <p:cNvGrpSpPr/>
          <p:nvPr/>
        </p:nvGrpSpPr>
        <p:grpSpPr>
          <a:xfrm>
            <a:off x="257663" y="3465220"/>
            <a:ext cx="1217993" cy="1282292"/>
            <a:chOff x="3575736" y="5359387"/>
            <a:chExt cx="1217993" cy="1282292"/>
          </a:xfrm>
        </p:grpSpPr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8AA3E819-3A2C-447E-A7AF-CE56ADD0DCAA}"/>
                </a:ext>
              </a:extLst>
            </p:cNvPr>
            <p:cNvCxnSpPr/>
            <p:nvPr/>
          </p:nvCxnSpPr>
          <p:spPr bwMode="auto">
            <a:xfrm flipV="1">
              <a:off x="3623273" y="5359388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880C57C1-C18C-4F87-BA99-8D0428FE7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23273" y="6315505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768438BF-BF0E-4043-9845-C69C6DC18EFA}"/>
                </a:ext>
              </a:extLst>
            </p:cNvPr>
            <p:cNvSpPr txBox="1"/>
            <p:nvPr/>
          </p:nvSpPr>
          <p:spPr>
            <a:xfrm>
              <a:off x="3765688" y="6303125"/>
              <a:ext cx="898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dirty="0">
                  <a:latin typeface="+mn-lt"/>
                </a:rPr>
                <a:t>Time[h]</a:t>
              </a:r>
              <a:endParaRPr kumimoji="1" lang="ja-JP" altLang="en-US" sz="1600" dirty="0">
                <a:latin typeface="+mn-lt"/>
              </a:endParaRPr>
            </a:p>
          </p:txBody>
        </p: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412A554A-01E8-4861-9769-01C2A4D3D6BA}"/>
                </a:ext>
              </a:extLst>
            </p:cNvPr>
            <p:cNvCxnSpPr/>
            <p:nvPr/>
          </p:nvCxnSpPr>
          <p:spPr bwMode="auto">
            <a:xfrm>
              <a:off x="3757721" y="5359388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143C2717-7355-49DD-A58E-5F44B6251A65}"/>
                </a:ext>
              </a:extLst>
            </p:cNvPr>
            <p:cNvCxnSpPr/>
            <p:nvPr/>
          </p:nvCxnSpPr>
          <p:spPr bwMode="auto">
            <a:xfrm>
              <a:off x="3901737" y="535938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7C7C254E-1788-4491-80B2-9027B9C6BDAA}"/>
                </a:ext>
              </a:extLst>
            </p:cNvPr>
            <p:cNvCxnSpPr/>
            <p:nvPr/>
          </p:nvCxnSpPr>
          <p:spPr bwMode="auto">
            <a:xfrm>
              <a:off x="4045753" y="535938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F92C2498-684E-49AD-A495-F3A28A4EB822}"/>
                </a:ext>
              </a:extLst>
            </p:cNvPr>
            <p:cNvCxnSpPr/>
            <p:nvPr/>
          </p:nvCxnSpPr>
          <p:spPr bwMode="auto">
            <a:xfrm>
              <a:off x="4190949" y="535938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9CADAD34-DE0B-47DF-8FC9-16EF7C5555B7}"/>
                </a:ext>
              </a:extLst>
            </p:cNvPr>
            <p:cNvCxnSpPr/>
            <p:nvPr/>
          </p:nvCxnSpPr>
          <p:spPr bwMode="auto">
            <a:xfrm>
              <a:off x="4333785" y="536260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6C93A847-0F04-4A1C-8614-A3DFD5191E40}"/>
                </a:ext>
              </a:extLst>
            </p:cNvPr>
            <p:cNvCxnSpPr/>
            <p:nvPr/>
          </p:nvCxnSpPr>
          <p:spPr bwMode="auto">
            <a:xfrm>
              <a:off x="4482331" y="535938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33DFA601-A8AF-45D5-A3E7-29451FA56B72}"/>
                </a:ext>
              </a:extLst>
            </p:cNvPr>
            <p:cNvCxnSpPr/>
            <p:nvPr/>
          </p:nvCxnSpPr>
          <p:spPr bwMode="auto">
            <a:xfrm>
              <a:off x="4628707" y="5367440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2E50F1D0-D066-4186-9B10-937036372C5C}"/>
                </a:ext>
              </a:extLst>
            </p:cNvPr>
            <p:cNvCxnSpPr>
              <a:cxnSpLocks/>
              <a:stCxn id="172" idx="7"/>
              <a:endCxn id="174" idx="3"/>
            </p:cNvCxnSpPr>
            <p:nvPr/>
          </p:nvCxnSpPr>
          <p:spPr bwMode="auto">
            <a:xfrm flipV="1">
              <a:off x="3789039" y="5872623"/>
              <a:ext cx="90341" cy="3152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2C334FA5-6641-4E17-B77E-7AAE033AA826}"/>
                </a:ext>
              </a:extLst>
            </p:cNvPr>
            <p:cNvCxnSpPr>
              <a:cxnSpLocks/>
              <a:stCxn id="177" idx="1"/>
              <a:endCxn id="176" idx="5"/>
            </p:cNvCxnSpPr>
            <p:nvPr/>
          </p:nvCxnSpPr>
          <p:spPr bwMode="auto">
            <a:xfrm flipH="1" flipV="1">
              <a:off x="4238026" y="5565490"/>
              <a:ext cx="68489" cy="13871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6877877-6ECE-4E07-A1F8-81EBF5F83CAC}"/>
                </a:ext>
              </a:extLst>
            </p:cNvPr>
            <p:cNvCxnSpPr>
              <a:cxnSpLocks/>
              <a:stCxn id="179" idx="1"/>
              <a:endCxn id="178" idx="5"/>
            </p:cNvCxnSpPr>
            <p:nvPr/>
          </p:nvCxnSpPr>
          <p:spPr bwMode="auto">
            <a:xfrm flipH="1" flipV="1">
              <a:off x="4529449" y="6047948"/>
              <a:ext cx="76298" cy="331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F8CA8905-851F-43D9-A383-76892BA49716}"/>
                </a:ext>
              </a:extLst>
            </p:cNvPr>
            <p:cNvCxnSpPr>
              <a:cxnSpLocks/>
              <a:stCxn id="175" idx="0"/>
              <a:endCxn id="176" idx="3"/>
            </p:cNvCxnSpPr>
            <p:nvPr/>
          </p:nvCxnSpPr>
          <p:spPr bwMode="auto">
            <a:xfrm flipV="1">
              <a:off x="4053023" y="5565490"/>
              <a:ext cx="116684" cy="2876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BC428F73-C7BD-4A4F-8FB4-6F249E04EE7F}"/>
                </a:ext>
              </a:extLst>
            </p:cNvPr>
            <p:cNvCxnSpPr>
              <a:cxnSpLocks/>
              <a:stCxn id="173" idx="5"/>
              <a:endCxn id="172" idx="1"/>
            </p:cNvCxnSpPr>
            <p:nvPr/>
          </p:nvCxnSpPr>
          <p:spPr bwMode="auto">
            <a:xfrm>
              <a:off x="3658205" y="6014853"/>
              <a:ext cx="62515" cy="1730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49F4B8E2-4A3B-40AE-9506-949EB7DB8C87}"/>
                </a:ext>
              </a:extLst>
            </p:cNvPr>
            <p:cNvCxnSpPr>
              <a:cxnSpLocks/>
              <a:stCxn id="174" idx="6"/>
              <a:endCxn id="175" idx="1"/>
            </p:cNvCxnSpPr>
            <p:nvPr/>
          </p:nvCxnSpPr>
          <p:spPr bwMode="auto">
            <a:xfrm>
              <a:off x="3961849" y="5835006"/>
              <a:ext cx="57014" cy="337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7B8CEF2E-1402-41AE-B7AB-DB658E20852B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 bwMode="auto">
            <a:xfrm>
              <a:off x="4374834" y="5779434"/>
              <a:ext cx="86296" cy="1932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E76F257-7C9A-401D-82D4-A0F397A76618}"/>
                </a:ext>
              </a:extLst>
            </p:cNvPr>
            <p:cNvSpPr/>
            <p:nvPr/>
          </p:nvSpPr>
          <p:spPr bwMode="auto">
            <a:xfrm>
              <a:off x="3706570" y="6172336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F1AA2D93-7433-4979-B904-3D5BA5934D83}"/>
                </a:ext>
              </a:extLst>
            </p:cNvPr>
            <p:cNvSpPr/>
            <p:nvPr/>
          </p:nvSpPr>
          <p:spPr bwMode="auto">
            <a:xfrm>
              <a:off x="3575736" y="5924038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A5BDE02F-C27B-44E7-8FED-DD235EE7AD25}"/>
                </a:ext>
              </a:extLst>
            </p:cNvPr>
            <p:cNvSpPr/>
            <p:nvPr/>
          </p:nvSpPr>
          <p:spPr bwMode="auto">
            <a:xfrm>
              <a:off x="3865230" y="5781808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267885B-7C5C-424F-A73A-C64B568401AE}"/>
                </a:ext>
              </a:extLst>
            </p:cNvPr>
            <p:cNvSpPr/>
            <p:nvPr/>
          </p:nvSpPr>
          <p:spPr bwMode="auto">
            <a:xfrm>
              <a:off x="4004713" y="5853145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E12AA6A9-C8EC-44CC-A715-573DE4F98CD9}"/>
                </a:ext>
              </a:extLst>
            </p:cNvPr>
            <p:cNvSpPr/>
            <p:nvPr/>
          </p:nvSpPr>
          <p:spPr bwMode="auto">
            <a:xfrm>
              <a:off x="4155557" y="5474675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40F9B0A-93A3-458E-9368-3DF38700E149}"/>
                </a:ext>
              </a:extLst>
            </p:cNvPr>
            <p:cNvSpPr/>
            <p:nvPr/>
          </p:nvSpPr>
          <p:spPr bwMode="auto">
            <a:xfrm>
              <a:off x="4292365" y="5688619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D29787C7-2129-4EC7-9E0D-F3EFEB918535}"/>
                </a:ext>
              </a:extLst>
            </p:cNvPr>
            <p:cNvSpPr/>
            <p:nvPr/>
          </p:nvSpPr>
          <p:spPr bwMode="auto">
            <a:xfrm>
              <a:off x="4446980" y="5957133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23C50F6C-0E7D-42ED-BDE1-1216AE793360}"/>
                </a:ext>
              </a:extLst>
            </p:cNvPr>
            <p:cNvSpPr/>
            <p:nvPr/>
          </p:nvSpPr>
          <p:spPr bwMode="auto">
            <a:xfrm>
              <a:off x="4591597" y="6065468"/>
              <a:ext cx="96619" cy="1063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A0890B58-CBEB-4153-91DB-1176BAA3EDB5}"/>
              </a:ext>
            </a:extLst>
          </p:cNvPr>
          <p:cNvCxnSpPr/>
          <p:nvPr/>
        </p:nvCxnSpPr>
        <p:spPr bwMode="auto">
          <a:xfrm flipV="1">
            <a:off x="6316086" y="3474002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E81C89D-E31A-4110-B4E7-9E786E17263B}"/>
              </a:ext>
            </a:extLst>
          </p:cNvPr>
          <p:cNvCxnSpPr>
            <a:cxnSpLocks/>
          </p:cNvCxnSpPr>
          <p:nvPr/>
        </p:nvCxnSpPr>
        <p:spPr bwMode="auto">
          <a:xfrm>
            <a:off x="6316086" y="4430119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8FBE6EA5-3D2E-40FD-89BB-DA625DE96FFE}"/>
              </a:ext>
            </a:extLst>
          </p:cNvPr>
          <p:cNvSpPr txBox="1"/>
          <p:nvPr/>
        </p:nvSpPr>
        <p:spPr>
          <a:xfrm>
            <a:off x="6458501" y="4417739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FFC32851-30DA-41A0-A104-D8C7DCB0BA50}"/>
              </a:ext>
            </a:extLst>
          </p:cNvPr>
          <p:cNvCxnSpPr/>
          <p:nvPr/>
        </p:nvCxnSpPr>
        <p:spPr bwMode="auto">
          <a:xfrm>
            <a:off x="6450534" y="347400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7ADF34E5-07B2-488D-92D5-8895A56EB064}"/>
              </a:ext>
            </a:extLst>
          </p:cNvPr>
          <p:cNvCxnSpPr/>
          <p:nvPr/>
        </p:nvCxnSpPr>
        <p:spPr bwMode="auto">
          <a:xfrm>
            <a:off x="6594550" y="34740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7AD00383-C65A-4626-B1A6-38A8DDE78BD1}"/>
              </a:ext>
            </a:extLst>
          </p:cNvPr>
          <p:cNvCxnSpPr/>
          <p:nvPr/>
        </p:nvCxnSpPr>
        <p:spPr bwMode="auto">
          <a:xfrm>
            <a:off x="6738566" y="34740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EA607F30-D0EF-49DA-9ACD-83222CA979E2}"/>
              </a:ext>
            </a:extLst>
          </p:cNvPr>
          <p:cNvCxnSpPr/>
          <p:nvPr/>
        </p:nvCxnSpPr>
        <p:spPr bwMode="auto">
          <a:xfrm>
            <a:off x="6883762" y="34740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979394E1-7F71-4799-8E12-33961A5DA3A1}"/>
              </a:ext>
            </a:extLst>
          </p:cNvPr>
          <p:cNvCxnSpPr/>
          <p:nvPr/>
        </p:nvCxnSpPr>
        <p:spPr bwMode="auto">
          <a:xfrm>
            <a:off x="7026598" y="3477217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410A196-A792-4C53-875E-4E2A6C274FC2}"/>
              </a:ext>
            </a:extLst>
          </p:cNvPr>
          <p:cNvCxnSpPr/>
          <p:nvPr/>
        </p:nvCxnSpPr>
        <p:spPr bwMode="auto">
          <a:xfrm>
            <a:off x="7175144" y="347400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300FB0EE-DFD7-475C-BF24-468E36EDF85C}"/>
              </a:ext>
            </a:extLst>
          </p:cNvPr>
          <p:cNvCxnSpPr/>
          <p:nvPr/>
        </p:nvCxnSpPr>
        <p:spPr bwMode="auto">
          <a:xfrm>
            <a:off x="7321520" y="348205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E6372294-9F54-4DE6-B1BA-DA2BCC9CD0F8}"/>
              </a:ext>
            </a:extLst>
          </p:cNvPr>
          <p:cNvGrpSpPr/>
          <p:nvPr/>
        </p:nvGrpSpPr>
        <p:grpSpPr>
          <a:xfrm>
            <a:off x="6262315" y="3591536"/>
            <a:ext cx="1136243" cy="894699"/>
            <a:chOff x="1463636" y="1324904"/>
            <a:chExt cx="1136243" cy="894699"/>
          </a:xfrm>
        </p:grpSpPr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1AB4CF39-7E52-44B8-A206-BCA6DE0328CB}"/>
                </a:ext>
              </a:extLst>
            </p:cNvPr>
            <p:cNvCxnSpPr>
              <a:cxnSpLocks/>
              <a:stCxn id="198" idx="7"/>
              <a:endCxn id="200" idx="3"/>
            </p:cNvCxnSpPr>
            <p:nvPr/>
          </p:nvCxnSpPr>
          <p:spPr bwMode="auto">
            <a:xfrm flipV="1">
              <a:off x="1683510" y="2001468"/>
              <a:ext cx="84910" cy="1273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9B324F46-C7AB-4007-8F44-CF355793BE9C}"/>
                </a:ext>
              </a:extLst>
            </p:cNvPr>
            <p:cNvCxnSpPr>
              <a:cxnSpLocks/>
              <a:stCxn id="203" idx="3"/>
              <a:endCxn id="202" idx="7"/>
            </p:cNvCxnSpPr>
            <p:nvPr/>
          </p:nvCxnSpPr>
          <p:spPr bwMode="auto">
            <a:xfrm flipH="1">
              <a:off x="2122592" y="1415719"/>
              <a:ext cx="78618" cy="1456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49BC6D65-6AC6-45DD-960A-CEA0B7F9877F}"/>
                </a:ext>
              </a:extLst>
            </p:cNvPr>
            <p:cNvCxnSpPr>
              <a:cxnSpLocks/>
              <a:stCxn id="205" idx="1"/>
              <a:endCxn id="204" idx="5"/>
            </p:cNvCxnSpPr>
            <p:nvPr/>
          </p:nvCxnSpPr>
          <p:spPr bwMode="auto">
            <a:xfrm flipH="1" flipV="1">
              <a:off x="2421047" y="1647345"/>
              <a:ext cx="96363" cy="1688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E73A9B3D-C447-4299-BDDE-C22FC53148D0}"/>
                </a:ext>
              </a:extLst>
            </p:cNvPr>
            <p:cNvCxnSpPr>
              <a:cxnSpLocks/>
              <a:stCxn id="201" idx="7"/>
              <a:endCxn id="202" idx="3"/>
            </p:cNvCxnSpPr>
            <p:nvPr/>
          </p:nvCxnSpPr>
          <p:spPr bwMode="auto">
            <a:xfrm flipV="1">
              <a:off x="1985947" y="1636600"/>
              <a:ext cx="68326" cy="2125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9006250E-18E1-479D-8C16-C8C2A740C348}"/>
                </a:ext>
              </a:extLst>
            </p:cNvPr>
            <p:cNvCxnSpPr>
              <a:cxnSpLocks/>
              <a:stCxn id="199" idx="5"/>
              <a:endCxn id="198" idx="1"/>
            </p:cNvCxnSpPr>
            <p:nvPr/>
          </p:nvCxnSpPr>
          <p:spPr bwMode="auto">
            <a:xfrm>
              <a:off x="1546105" y="1904755"/>
              <a:ext cx="69086" cy="224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BAB7E605-1769-4826-973C-BF2A27DFCF21}"/>
                </a:ext>
              </a:extLst>
            </p:cNvPr>
            <p:cNvCxnSpPr>
              <a:cxnSpLocks/>
              <a:stCxn id="200" idx="7"/>
              <a:endCxn id="201" idx="2"/>
            </p:cNvCxnSpPr>
            <p:nvPr/>
          </p:nvCxnSpPr>
          <p:spPr bwMode="auto">
            <a:xfrm flipV="1">
              <a:off x="1836739" y="1886788"/>
              <a:ext cx="66739" cy="394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CBC943EE-0084-487A-9101-84145A0F53B7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 bwMode="auto">
            <a:xfrm>
              <a:off x="2269529" y="1415719"/>
              <a:ext cx="83199" cy="15639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AB530537-E73B-4263-9415-84A49917399C}"/>
                </a:ext>
              </a:extLst>
            </p:cNvPr>
            <p:cNvSpPr/>
            <p:nvPr/>
          </p:nvSpPr>
          <p:spPr bwMode="auto">
            <a:xfrm>
              <a:off x="1601041" y="211320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7FCD93C0-AB91-48CB-B123-CA3E83FEB0F3}"/>
                </a:ext>
              </a:extLst>
            </p:cNvPr>
            <p:cNvSpPr/>
            <p:nvPr/>
          </p:nvSpPr>
          <p:spPr bwMode="auto">
            <a:xfrm>
              <a:off x="1463636" y="181394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BD4C6CEF-A488-4EF0-86E3-F41797F0778C}"/>
                </a:ext>
              </a:extLst>
            </p:cNvPr>
            <p:cNvSpPr/>
            <p:nvPr/>
          </p:nvSpPr>
          <p:spPr bwMode="auto">
            <a:xfrm>
              <a:off x="1754270" y="191065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ED1D6D7C-9AA4-4B9F-B81B-D8186F503942}"/>
                </a:ext>
              </a:extLst>
            </p:cNvPr>
            <p:cNvSpPr/>
            <p:nvPr/>
          </p:nvSpPr>
          <p:spPr bwMode="auto">
            <a:xfrm>
              <a:off x="1903478" y="183359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59370DE6-A6E6-4CA5-8763-0D16C9C5E928}"/>
                </a:ext>
              </a:extLst>
            </p:cNvPr>
            <p:cNvSpPr/>
            <p:nvPr/>
          </p:nvSpPr>
          <p:spPr bwMode="auto">
            <a:xfrm>
              <a:off x="2040123" y="154578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FC0EDE26-4223-479E-B1BA-A0907D72E4E0}"/>
                </a:ext>
              </a:extLst>
            </p:cNvPr>
            <p:cNvSpPr/>
            <p:nvPr/>
          </p:nvSpPr>
          <p:spPr bwMode="auto">
            <a:xfrm>
              <a:off x="2187060" y="132490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85D8C24E-0C0F-454B-9EFA-B5EB97334CED}"/>
                </a:ext>
              </a:extLst>
            </p:cNvPr>
            <p:cNvSpPr/>
            <p:nvPr/>
          </p:nvSpPr>
          <p:spPr bwMode="auto">
            <a:xfrm>
              <a:off x="2338578" y="155653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2DE79072-0158-462E-B55C-8E5A6CC87CCB}"/>
                </a:ext>
              </a:extLst>
            </p:cNvPr>
            <p:cNvSpPr/>
            <p:nvPr/>
          </p:nvSpPr>
          <p:spPr bwMode="auto">
            <a:xfrm>
              <a:off x="2503260" y="180062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B722D164-2F9E-40DA-9E6C-4B0C2A9A4015}"/>
              </a:ext>
            </a:extLst>
          </p:cNvPr>
          <p:cNvGrpSpPr/>
          <p:nvPr/>
        </p:nvGrpSpPr>
        <p:grpSpPr>
          <a:xfrm>
            <a:off x="6263361" y="3524814"/>
            <a:ext cx="1139767" cy="910085"/>
            <a:chOff x="1444883" y="2567987"/>
            <a:chExt cx="1139767" cy="910085"/>
          </a:xfrm>
        </p:grpSpPr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492AFF5E-0E49-4EA3-BA69-B0FC7F9C8397}"/>
                </a:ext>
              </a:extLst>
            </p:cNvPr>
            <p:cNvCxnSpPr>
              <a:cxnSpLocks/>
              <a:stCxn id="214" idx="7"/>
              <a:endCxn id="216" idx="3"/>
            </p:cNvCxnSpPr>
            <p:nvPr/>
          </p:nvCxnSpPr>
          <p:spPr bwMode="auto">
            <a:xfrm flipV="1">
              <a:off x="1675701" y="3213532"/>
              <a:ext cx="78253" cy="1737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57CA449A-AC14-489E-A3F7-002A5C7EF0B5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 bwMode="auto">
            <a:xfrm flipH="1" flipV="1">
              <a:off x="2141642" y="2621185"/>
              <a:ext cx="48576" cy="7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304218B3-6198-4691-A794-592481A93A4A}"/>
                </a:ext>
              </a:extLst>
            </p:cNvPr>
            <p:cNvCxnSpPr>
              <a:cxnSpLocks/>
              <a:stCxn id="221" idx="1"/>
              <a:endCxn id="220" idx="5"/>
            </p:cNvCxnSpPr>
            <p:nvPr/>
          </p:nvCxnSpPr>
          <p:spPr bwMode="auto">
            <a:xfrm flipH="1" flipV="1">
              <a:off x="2406897" y="2929393"/>
              <a:ext cx="95284" cy="1933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09A1A997-F86E-4017-A5A0-808112F4FAA8}"/>
                </a:ext>
              </a:extLst>
            </p:cNvPr>
            <p:cNvCxnSpPr>
              <a:cxnSpLocks/>
              <a:stCxn id="217" idx="0"/>
              <a:endCxn id="218" idx="3"/>
            </p:cNvCxnSpPr>
            <p:nvPr/>
          </p:nvCxnSpPr>
          <p:spPr bwMode="auto">
            <a:xfrm flipV="1">
              <a:off x="1940857" y="2658802"/>
              <a:ext cx="118316" cy="46551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050B248A-19DE-4268-92CF-552D4B4AB2A9}"/>
                </a:ext>
              </a:extLst>
            </p:cNvPr>
            <p:cNvCxnSpPr>
              <a:cxnSpLocks/>
              <a:stCxn id="215" idx="5"/>
              <a:endCxn id="214" idx="1"/>
            </p:cNvCxnSpPr>
            <p:nvPr/>
          </p:nvCxnSpPr>
          <p:spPr bwMode="auto">
            <a:xfrm>
              <a:off x="1527352" y="3219545"/>
              <a:ext cx="80030" cy="1677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E4E6B2AD-9E50-44E3-94EE-F43EE2AF759E}"/>
                </a:ext>
              </a:extLst>
            </p:cNvPr>
            <p:cNvCxnSpPr>
              <a:cxnSpLocks/>
              <a:stCxn id="216" idx="6"/>
              <a:endCxn id="217" idx="2"/>
            </p:cNvCxnSpPr>
            <p:nvPr/>
          </p:nvCxnSpPr>
          <p:spPr bwMode="auto">
            <a:xfrm>
              <a:off x="1836423" y="3175915"/>
              <a:ext cx="56124" cy="15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B0BAEF48-CC0E-4662-83D0-6A240A828096}"/>
                </a:ext>
              </a:extLst>
            </p:cNvPr>
            <p:cNvCxnSpPr>
              <a:cxnSpLocks/>
              <a:stCxn id="219" idx="5"/>
              <a:endCxn id="220" idx="1"/>
            </p:cNvCxnSpPr>
            <p:nvPr/>
          </p:nvCxnSpPr>
          <p:spPr bwMode="auto">
            <a:xfrm>
              <a:off x="2272687" y="2666778"/>
              <a:ext cx="65891" cy="1873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4" name="楕円 213">
              <a:extLst>
                <a:ext uri="{FF2B5EF4-FFF2-40B4-BE49-F238E27FC236}">
                  <a16:creationId xmlns:a16="http://schemas.microsoft.com/office/drawing/2014/main" id="{7161EE3D-0C84-44DD-863A-EC8FA6CFFD45}"/>
                </a:ext>
              </a:extLst>
            </p:cNvPr>
            <p:cNvSpPr/>
            <p:nvPr/>
          </p:nvSpPr>
          <p:spPr bwMode="auto">
            <a:xfrm>
              <a:off x="1593232" y="3371676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5" name="楕円 214">
              <a:extLst>
                <a:ext uri="{FF2B5EF4-FFF2-40B4-BE49-F238E27FC236}">
                  <a16:creationId xmlns:a16="http://schemas.microsoft.com/office/drawing/2014/main" id="{1499FDF3-5A67-4E2B-973C-FB85034BF3F9}"/>
                </a:ext>
              </a:extLst>
            </p:cNvPr>
            <p:cNvSpPr/>
            <p:nvPr/>
          </p:nvSpPr>
          <p:spPr bwMode="auto">
            <a:xfrm>
              <a:off x="1444883" y="312873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6" name="楕円 215">
              <a:extLst>
                <a:ext uri="{FF2B5EF4-FFF2-40B4-BE49-F238E27FC236}">
                  <a16:creationId xmlns:a16="http://schemas.microsoft.com/office/drawing/2014/main" id="{4A1F34C1-5B4D-4602-9906-BA07D1E95A87}"/>
                </a:ext>
              </a:extLst>
            </p:cNvPr>
            <p:cNvSpPr/>
            <p:nvPr/>
          </p:nvSpPr>
          <p:spPr bwMode="auto">
            <a:xfrm>
              <a:off x="1739804" y="312271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7" name="楕円 216">
              <a:extLst>
                <a:ext uri="{FF2B5EF4-FFF2-40B4-BE49-F238E27FC236}">
                  <a16:creationId xmlns:a16="http://schemas.microsoft.com/office/drawing/2014/main" id="{755BF462-90BC-4A4C-8327-3300597A1F4A}"/>
                </a:ext>
              </a:extLst>
            </p:cNvPr>
            <p:cNvSpPr/>
            <p:nvPr/>
          </p:nvSpPr>
          <p:spPr bwMode="auto">
            <a:xfrm>
              <a:off x="1892547" y="312431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AB5E64D4-E875-4F78-9BDD-A82287A1FDED}"/>
                </a:ext>
              </a:extLst>
            </p:cNvPr>
            <p:cNvSpPr/>
            <p:nvPr/>
          </p:nvSpPr>
          <p:spPr bwMode="auto">
            <a:xfrm>
              <a:off x="2045023" y="256798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9" name="楕円 218">
              <a:extLst>
                <a:ext uri="{FF2B5EF4-FFF2-40B4-BE49-F238E27FC236}">
                  <a16:creationId xmlns:a16="http://schemas.microsoft.com/office/drawing/2014/main" id="{3AEF05AD-809E-4E04-A638-F6E52CF25785}"/>
                </a:ext>
              </a:extLst>
            </p:cNvPr>
            <p:cNvSpPr/>
            <p:nvPr/>
          </p:nvSpPr>
          <p:spPr bwMode="auto">
            <a:xfrm>
              <a:off x="2190218" y="257596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20" name="楕円 219">
              <a:extLst>
                <a:ext uri="{FF2B5EF4-FFF2-40B4-BE49-F238E27FC236}">
                  <a16:creationId xmlns:a16="http://schemas.microsoft.com/office/drawing/2014/main" id="{369E39B1-B5F2-4665-B6DD-38FAFA245100}"/>
                </a:ext>
              </a:extLst>
            </p:cNvPr>
            <p:cNvSpPr/>
            <p:nvPr/>
          </p:nvSpPr>
          <p:spPr bwMode="auto">
            <a:xfrm>
              <a:off x="2324428" y="283857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1A280DC3-5B85-4149-B47C-E5AD758A0211}"/>
                </a:ext>
              </a:extLst>
            </p:cNvPr>
            <p:cNvSpPr/>
            <p:nvPr/>
          </p:nvSpPr>
          <p:spPr bwMode="auto">
            <a:xfrm>
              <a:off x="2488031" y="3107136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1CF27F16-D845-44B4-B5A2-059A7730D1B9}"/>
              </a:ext>
            </a:extLst>
          </p:cNvPr>
          <p:cNvCxnSpPr/>
          <p:nvPr/>
        </p:nvCxnSpPr>
        <p:spPr bwMode="auto">
          <a:xfrm flipV="1">
            <a:off x="3505190" y="3480184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9D1039A4-B3BA-4FD2-A93C-F2BACBF57005}"/>
              </a:ext>
            </a:extLst>
          </p:cNvPr>
          <p:cNvCxnSpPr>
            <a:cxnSpLocks/>
          </p:cNvCxnSpPr>
          <p:nvPr/>
        </p:nvCxnSpPr>
        <p:spPr bwMode="auto">
          <a:xfrm>
            <a:off x="3505190" y="4436301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672B2749-8231-4A29-B714-16F59DFF92B7}"/>
              </a:ext>
            </a:extLst>
          </p:cNvPr>
          <p:cNvCxnSpPr/>
          <p:nvPr/>
        </p:nvCxnSpPr>
        <p:spPr bwMode="auto">
          <a:xfrm>
            <a:off x="3639638" y="348018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07A5C54D-0ADD-4D2B-B459-ED7A6D4DB9B4}"/>
              </a:ext>
            </a:extLst>
          </p:cNvPr>
          <p:cNvCxnSpPr/>
          <p:nvPr/>
        </p:nvCxnSpPr>
        <p:spPr bwMode="auto">
          <a:xfrm>
            <a:off x="3783654" y="348018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ACBCE4D5-46E1-4FEB-88B0-0F6ABD2CDA5A}"/>
              </a:ext>
            </a:extLst>
          </p:cNvPr>
          <p:cNvCxnSpPr/>
          <p:nvPr/>
        </p:nvCxnSpPr>
        <p:spPr bwMode="auto">
          <a:xfrm>
            <a:off x="3927670" y="348018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EB186D55-BACB-4D48-806C-5313CBD679CC}"/>
              </a:ext>
            </a:extLst>
          </p:cNvPr>
          <p:cNvCxnSpPr/>
          <p:nvPr/>
        </p:nvCxnSpPr>
        <p:spPr bwMode="auto">
          <a:xfrm>
            <a:off x="4072866" y="348018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BC7D822A-E369-4F6B-871B-02B3F6D4182E}"/>
              </a:ext>
            </a:extLst>
          </p:cNvPr>
          <p:cNvCxnSpPr/>
          <p:nvPr/>
        </p:nvCxnSpPr>
        <p:spPr bwMode="auto">
          <a:xfrm>
            <a:off x="4215702" y="3483399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2E54ADCA-76E1-4C65-A5AD-B5B5CCD2CF80}"/>
              </a:ext>
            </a:extLst>
          </p:cNvPr>
          <p:cNvCxnSpPr/>
          <p:nvPr/>
        </p:nvCxnSpPr>
        <p:spPr bwMode="auto">
          <a:xfrm>
            <a:off x="4364248" y="348018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4488E242-654F-4CAF-A43C-BE26317188B1}"/>
              </a:ext>
            </a:extLst>
          </p:cNvPr>
          <p:cNvCxnSpPr/>
          <p:nvPr/>
        </p:nvCxnSpPr>
        <p:spPr bwMode="auto">
          <a:xfrm>
            <a:off x="4510624" y="3488236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47EC28BC-9288-4B3C-8455-B2A538625B82}"/>
              </a:ext>
            </a:extLst>
          </p:cNvPr>
          <p:cNvGrpSpPr/>
          <p:nvPr/>
        </p:nvGrpSpPr>
        <p:grpSpPr>
          <a:xfrm>
            <a:off x="3425283" y="3586873"/>
            <a:ext cx="1145892" cy="911067"/>
            <a:chOff x="3340286" y="1306028"/>
            <a:chExt cx="1145892" cy="911067"/>
          </a:xfrm>
        </p:grpSpPr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6664D0C3-2A78-4420-94F7-71C0855DF8B4}"/>
                </a:ext>
              </a:extLst>
            </p:cNvPr>
            <p:cNvCxnSpPr>
              <a:cxnSpLocks/>
              <a:stCxn id="239" idx="7"/>
              <a:endCxn id="241" idx="3"/>
            </p:cNvCxnSpPr>
            <p:nvPr/>
          </p:nvCxnSpPr>
          <p:spPr bwMode="auto">
            <a:xfrm flipV="1">
              <a:off x="3571300" y="1742069"/>
              <a:ext cx="95162" cy="28544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C63C38FE-45AF-4990-805E-095C78CA16D8}"/>
                </a:ext>
              </a:extLst>
            </p:cNvPr>
            <p:cNvCxnSpPr>
              <a:cxnSpLocks/>
              <a:stCxn id="244" idx="1"/>
              <a:endCxn id="243" idx="5"/>
            </p:cNvCxnSpPr>
            <p:nvPr/>
          </p:nvCxnSpPr>
          <p:spPr bwMode="auto">
            <a:xfrm flipH="1" flipV="1">
              <a:off x="4015753" y="1396843"/>
              <a:ext cx="89770" cy="53410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38C4FB61-0350-449F-A145-3DE4CD4A645E}"/>
                </a:ext>
              </a:extLst>
            </p:cNvPr>
            <p:cNvCxnSpPr>
              <a:cxnSpLocks/>
              <a:stCxn id="246" idx="2"/>
              <a:endCxn id="245" idx="6"/>
            </p:cNvCxnSpPr>
            <p:nvPr/>
          </p:nvCxnSpPr>
          <p:spPr bwMode="auto">
            <a:xfrm flipH="1">
              <a:off x="4335297" y="2158602"/>
              <a:ext cx="54262" cy="52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B90030E8-A35E-4419-8DF0-42BE1EB9EDC9}"/>
                </a:ext>
              </a:extLst>
            </p:cNvPr>
            <p:cNvCxnSpPr>
              <a:cxnSpLocks/>
              <a:stCxn id="242" idx="0"/>
              <a:endCxn id="243" idx="3"/>
            </p:cNvCxnSpPr>
            <p:nvPr/>
          </p:nvCxnSpPr>
          <p:spPr bwMode="auto">
            <a:xfrm flipV="1">
              <a:off x="3855415" y="1396843"/>
              <a:ext cx="92019" cy="3176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5458CC10-4690-4F60-9962-D81E8089E038}"/>
                </a:ext>
              </a:extLst>
            </p:cNvPr>
            <p:cNvCxnSpPr>
              <a:cxnSpLocks/>
              <a:stCxn id="240" idx="6"/>
              <a:endCxn id="239" idx="3"/>
            </p:cNvCxnSpPr>
            <p:nvPr/>
          </p:nvCxnSpPr>
          <p:spPr bwMode="auto">
            <a:xfrm flipV="1">
              <a:off x="3436905" y="2102745"/>
              <a:ext cx="66076" cy="483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FCB4D8E9-B736-4F0D-AB38-0F2D56B8C894}"/>
                </a:ext>
              </a:extLst>
            </p:cNvPr>
            <p:cNvCxnSpPr>
              <a:cxnSpLocks/>
              <a:stCxn id="241" idx="6"/>
              <a:endCxn id="242" idx="2"/>
            </p:cNvCxnSpPr>
            <p:nvPr/>
          </p:nvCxnSpPr>
          <p:spPr bwMode="auto">
            <a:xfrm>
              <a:off x="3748931" y="1704452"/>
              <a:ext cx="58174" cy="632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C9ED8850-C1C1-42D0-84D9-452E19832E5D}"/>
                </a:ext>
              </a:extLst>
            </p:cNvPr>
            <p:cNvCxnSpPr>
              <a:cxnSpLocks/>
              <a:stCxn id="244" idx="5"/>
              <a:endCxn id="245" idx="1"/>
            </p:cNvCxnSpPr>
            <p:nvPr/>
          </p:nvCxnSpPr>
          <p:spPr bwMode="auto">
            <a:xfrm>
              <a:off x="4173842" y="2006185"/>
              <a:ext cx="78986" cy="1200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1569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C3884C4F-35E5-45A0-975E-6CDAA9FFA475}"/>
                </a:ext>
              </a:extLst>
            </p:cNvPr>
            <p:cNvSpPr/>
            <p:nvPr/>
          </p:nvSpPr>
          <p:spPr bwMode="auto">
            <a:xfrm>
              <a:off x="3488831" y="2011930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B9C40EE7-8A73-4DF8-B4F0-4F2FFAB53B1C}"/>
                </a:ext>
              </a:extLst>
            </p:cNvPr>
            <p:cNvSpPr/>
            <p:nvPr/>
          </p:nvSpPr>
          <p:spPr bwMode="auto">
            <a:xfrm>
              <a:off x="3340286" y="2097909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A5DBCE14-9A4A-4364-A1AB-6F458A1AFF9F}"/>
                </a:ext>
              </a:extLst>
            </p:cNvPr>
            <p:cNvSpPr/>
            <p:nvPr/>
          </p:nvSpPr>
          <p:spPr bwMode="auto">
            <a:xfrm>
              <a:off x="3652312" y="1651254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98363DBC-CAC4-434E-ABD8-CA218A85A30C}"/>
                </a:ext>
              </a:extLst>
            </p:cNvPr>
            <p:cNvSpPr/>
            <p:nvPr/>
          </p:nvSpPr>
          <p:spPr bwMode="auto">
            <a:xfrm>
              <a:off x="3807105" y="1714502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A8B42BF7-8A0A-4E52-894B-5A3758BB5823}"/>
                </a:ext>
              </a:extLst>
            </p:cNvPr>
            <p:cNvSpPr/>
            <p:nvPr/>
          </p:nvSpPr>
          <p:spPr bwMode="auto">
            <a:xfrm>
              <a:off x="3933284" y="1306028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4" name="楕円 243">
              <a:extLst>
                <a:ext uri="{FF2B5EF4-FFF2-40B4-BE49-F238E27FC236}">
                  <a16:creationId xmlns:a16="http://schemas.microsoft.com/office/drawing/2014/main" id="{30C1B440-B6B4-4F1C-B382-CDA2187BC4D9}"/>
                </a:ext>
              </a:extLst>
            </p:cNvPr>
            <p:cNvSpPr/>
            <p:nvPr/>
          </p:nvSpPr>
          <p:spPr bwMode="auto">
            <a:xfrm>
              <a:off x="4091373" y="1915370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5" name="楕円 244">
              <a:extLst>
                <a:ext uri="{FF2B5EF4-FFF2-40B4-BE49-F238E27FC236}">
                  <a16:creationId xmlns:a16="http://schemas.microsoft.com/office/drawing/2014/main" id="{815254C0-A034-4CCF-B312-3AA005F2247B}"/>
                </a:ext>
              </a:extLst>
            </p:cNvPr>
            <p:cNvSpPr/>
            <p:nvPr/>
          </p:nvSpPr>
          <p:spPr bwMode="auto">
            <a:xfrm>
              <a:off x="4238678" y="2110699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3D0245C9-0FA7-4D10-91B1-9936E0EF7F35}"/>
                </a:ext>
              </a:extLst>
            </p:cNvPr>
            <p:cNvSpPr/>
            <p:nvPr/>
          </p:nvSpPr>
          <p:spPr bwMode="auto">
            <a:xfrm>
              <a:off x="4389559" y="2105404"/>
              <a:ext cx="96619" cy="106396"/>
            </a:xfrm>
            <a:prstGeom prst="ellipse">
              <a:avLst/>
            </a:prstGeom>
            <a:solidFill>
              <a:srgbClr val="15691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3622168" y="4433177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11526C3A-2734-4993-B24F-579F08D4435F}"/>
              </a:ext>
            </a:extLst>
          </p:cNvPr>
          <p:cNvGrpSpPr/>
          <p:nvPr/>
        </p:nvGrpSpPr>
        <p:grpSpPr>
          <a:xfrm>
            <a:off x="3423214" y="3717032"/>
            <a:ext cx="1145892" cy="786383"/>
            <a:chOff x="3377513" y="2707270"/>
            <a:chExt cx="1145892" cy="786383"/>
          </a:xfrm>
        </p:grpSpPr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77C666D-779A-4C39-BA3D-6C8994C69957}"/>
                </a:ext>
              </a:extLst>
            </p:cNvPr>
            <p:cNvCxnSpPr>
              <a:cxnSpLocks/>
              <a:stCxn id="256" idx="6"/>
              <a:endCxn id="258" idx="3"/>
            </p:cNvCxnSpPr>
            <p:nvPr/>
          </p:nvCxnSpPr>
          <p:spPr bwMode="auto">
            <a:xfrm flipV="1">
              <a:off x="3625577" y="3368364"/>
              <a:ext cx="77318" cy="630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A40A5DCA-B6E4-45C9-9015-56D160EB88F7}"/>
                </a:ext>
              </a:extLst>
            </p:cNvPr>
            <p:cNvCxnSpPr>
              <a:cxnSpLocks/>
              <a:stCxn id="261" idx="1"/>
              <a:endCxn id="260" idx="5"/>
            </p:cNvCxnSpPr>
            <p:nvPr/>
          </p:nvCxnSpPr>
          <p:spPr bwMode="auto">
            <a:xfrm flipH="1" flipV="1">
              <a:off x="4056112" y="2798085"/>
              <a:ext cx="82453" cy="2714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1602ACC0-3641-41EC-8F0B-3B384EEAD637}"/>
                </a:ext>
              </a:extLst>
            </p:cNvPr>
            <p:cNvCxnSpPr>
              <a:cxnSpLocks/>
              <a:stCxn id="263" idx="2"/>
              <a:endCxn id="262" idx="6"/>
            </p:cNvCxnSpPr>
            <p:nvPr/>
          </p:nvCxnSpPr>
          <p:spPr bwMode="auto">
            <a:xfrm flipH="1">
              <a:off x="4372478" y="3434895"/>
              <a:ext cx="54308" cy="556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E4E161D9-B485-4FC3-AEAB-0BDBDC9B572C}"/>
                </a:ext>
              </a:extLst>
            </p:cNvPr>
            <p:cNvCxnSpPr>
              <a:cxnSpLocks/>
              <a:stCxn id="259" idx="7"/>
              <a:endCxn id="260" idx="3"/>
            </p:cNvCxnSpPr>
            <p:nvPr/>
          </p:nvCxnSpPr>
          <p:spPr bwMode="auto">
            <a:xfrm flipV="1">
              <a:off x="3904060" y="2798085"/>
              <a:ext cx="83733" cy="255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C7DF9B09-253F-42C2-BCBF-A8EB0794ED8B}"/>
                </a:ext>
              </a:extLst>
            </p:cNvPr>
            <p:cNvCxnSpPr>
              <a:cxnSpLocks/>
              <a:stCxn id="257" idx="6"/>
              <a:endCxn id="256" idx="2"/>
            </p:cNvCxnSpPr>
            <p:nvPr/>
          </p:nvCxnSpPr>
          <p:spPr bwMode="auto">
            <a:xfrm>
              <a:off x="3474132" y="3427400"/>
              <a:ext cx="54826" cy="404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4C28A101-4CDC-49B7-94BB-C553AECE6CDA}"/>
                </a:ext>
              </a:extLst>
            </p:cNvPr>
            <p:cNvCxnSpPr>
              <a:cxnSpLocks/>
              <a:stCxn id="258" idx="7"/>
              <a:endCxn id="259" idx="3"/>
            </p:cNvCxnSpPr>
            <p:nvPr/>
          </p:nvCxnSpPr>
          <p:spPr bwMode="auto">
            <a:xfrm flipV="1">
              <a:off x="3771214" y="2898898"/>
              <a:ext cx="64527" cy="3942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520F4AE5-3858-4904-8370-2CB4B25CBED4}"/>
                </a:ext>
              </a:extLst>
            </p:cNvPr>
            <p:cNvCxnSpPr>
              <a:cxnSpLocks/>
              <a:stCxn id="261" idx="4"/>
              <a:endCxn id="262" idx="1"/>
            </p:cNvCxnSpPr>
            <p:nvPr/>
          </p:nvCxnSpPr>
          <p:spPr bwMode="auto">
            <a:xfrm>
              <a:off x="4172725" y="3160334"/>
              <a:ext cx="117284" cy="2425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9E08A54D-8BB2-45E2-8BA8-4E40AFC68635}"/>
                </a:ext>
              </a:extLst>
            </p:cNvPr>
            <p:cNvSpPr/>
            <p:nvPr/>
          </p:nvSpPr>
          <p:spPr bwMode="auto">
            <a:xfrm>
              <a:off x="3528958" y="3378247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66DCB913-0535-4AFA-A884-20B81E8EC659}"/>
                </a:ext>
              </a:extLst>
            </p:cNvPr>
            <p:cNvSpPr/>
            <p:nvPr/>
          </p:nvSpPr>
          <p:spPr bwMode="auto">
            <a:xfrm>
              <a:off x="3377513" y="3374202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58" name="楕円 257">
              <a:extLst>
                <a:ext uri="{FF2B5EF4-FFF2-40B4-BE49-F238E27FC236}">
                  <a16:creationId xmlns:a16="http://schemas.microsoft.com/office/drawing/2014/main" id="{656E7CCE-B32A-4B2A-A2FE-965FCC5B1205}"/>
                </a:ext>
              </a:extLst>
            </p:cNvPr>
            <p:cNvSpPr/>
            <p:nvPr/>
          </p:nvSpPr>
          <p:spPr bwMode="auto">
            <a:xfrm>
              <a:off x="3688745" y="3277549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D0579CA-0AD8-4B57-8D69-7E86992B254B}"/>
                </a:ext>
              </a:extLst>
            </p:cNvPr>
            <p:cNvSpPr/>
            <p:nvPr/>
          </p:nvSpPr>
          <p:spPr bwMode="auto">
            <a:xfrm>
              <a:off x="3821591" y="2808083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75D239D-5C6A-47CB-8A69-4BB3A8575EBB}"/>
                </a:ext>
              </a:extLst>
            </p:cNvPr>
            <p:cNvSpPr/>
            <p:nvPr/>
          </p:nvSpPr>
          <p:spPr bwMode="auto">
            <a:xfrm>
              <a:off x="3973643" y="2707270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61" name="楕円 260">
              <a:extLst>
                <a:ext uri="{FF2B5EF4-FFF2-40B4-BE49-F238E27FC236}">
                  <a16:creationId xmlns:a16="http://schemas.microsoft.com/office/drawing/2014/main" id="{3E65A990-C035-476A-8C35-C2C139048ACE}"/>
                </a:ext>
              </a:extLst>
            </p:cNvPr>
            <p:cNvSpPr/>
            <p:nvPr/>
          </p:nvSpPr>
          <p:spPr bwMode="auto">
            <a:xfrm>
              <a:off x="4124415" y="3053938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62" name="楕円 261">
              <a:extLst>
                <a:ext uri="{FF2B5EF4-FFF2-40B4-BE49-F238E27FC236}">
                  <a16:creationId xmlns:a16="http://schemas.microsoft.com/office/drawing/2014/main" id="{7CCE1CB5-D3EE-4555-B4E8-8586B77EF58E}"/>
                </a:ext>
              </a:extLst>
            </p:cNvPr>
            <p:cNvSpPr/>
            <p:nvPr/>
          </p:nvSpPr>
          <p:spPr bwMode="auto">
            <a:xfrm>
              <a:off x="4275859" y="3387257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5C791CD3-FE90-4BAB-A1EA-DDE476A1F0DD}"/>
                </a:ext>
              </a:extLst>
            </p:cNvPr>
            <p:cNvSpPr/>
            <p:nvPr/>
          </p:nvSpPr>
          <p:spPr bwMode="auto">
            <a:xfrm>
              <a:off x="4426786" y="3381697"/>
              <a:ext cx="96619" cy="106396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264" name="グループ化 263"/>
          <p:cNvGrpSpPr/>
          <p:nvPr/>
        </p:nvGrpSpPr>
        <p:grpSpPr>
          <a:xfrm>
            <a:off x="3429703" y="3804280"/>
            <a:ext cx="1145892" cy="696005"/>
            <a:chOff x="3374595" y="4083499"/>
            <a:chExt cx="1145892" cy="696005"/>
          </a:xfrm>
        </p:grpSpPr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D8942CB2-4AED-4153-8C53-BCDB9775D5A7}"/>
                </a:ext>
              </a:extLst>
            </p:cNvPr>
            <p:cNvCxnSpPr>
              <a:cxnSpLocks/>
              <a:stCxn id="272" idx="7"/>
              <a:endCxn id="274" idx="3"/>
            </p:cNvCxnSpPr>
            <p:nvPr/>
          </p:nvCxnSpPr>
          <p:spPr bwMode="auto">
            <a:xfrm flipV="1">
              <a:off x="3617724" y="4384969"/>
              <a:ext cx="76598" cy="206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2CEE01DF-0486-4E7C-96A1-85AEC7815255}"/>
                </a:ext>
              </a:extLst>
            </p:cNvPr>
            <p:cNvCxnSpPr>
              <a:cxnSpLocks/>
              <a:stCxn id="277" idx="1"/>
              <a:endCxn id="276" idx="5"/>
            </p:cNvCxnSpPr>
            <p:nvPr/>
          </p:nvCxnSpPr>
          <p:spPr bwMode="auto">
            <a:xfrm flipH="1" flipV="1">
              <a:off x="4069502" y="4174314"/>
              <a:ext cx="73713" cy="3235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93000704-1421-41AF-85C6-1C3F6619EA15}"/>
                </a:ext>
              </a:extLst>
            </p:cNvPr>
            <p:cNvCxnSpPr>
              <a:cxnSpLocks/>
              <a:stCxn id="279" idx="2"/>
              <a:endCxn id="278" idx="6"/>
            </p:cNvCxnSpPr>
            <p:nvPr/>
          </p:nvCxnSpPr>
          <p:spPr bwMode="auto">
            <a:xfrm flipH="1">
              <a:off x="4369560" y="4720746"/>
              <a:ext cx="54308" cy="556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6B4C411A-8686-457F-9E26-E4CDB3F3FFB7}"/>
                </a:ext>
              </a:extLst>
            </p:cNvPr>
            <p:cNvCxnSpPr>
              <a:cxnSpLocks/>
              <a:stCxn id="275" idx="7"/>
              <a:endCxn id="276" idx="2"/>
            </p:cNvCxnSpPr>
            <p:nvPr/>
          </p:nvCxnSpPr>
          <p:spPr bwMode="auto">
            <a:xfrm flipV="1">
              <a:off x="3904264" y="4136697"/>
              <a:ext cx="82769" cy="3667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96A2583A-B71E-4B6F-9642-E39F200B63D5}"/>
                </a:ext>
              </a:extLst>
            </p:cNvPr>
            <p:cNvCxnSpPr>
              <a:cxnSpLocks/>
              <a:stCxn id="273" idx="7"/>
              <a:endCxn id="272" idx="2"/>
            </p:cNvCxnSpPr>
            <p:nvPr/>
          </p:nvCxnSpPr>
          <p:spPr bwMode="auto">
            <a:xfrm flipV="1">
              <a:off x="3457064" y="4629013"/>
              <a:ext cx="78191" cy="466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B2CBF27E-EAF7-4AF3-B27A-BB9314712B9E}"/>
                </a:ext>
              </a:extLst>
            </p:cNvPr>
            <p:cNvCxnSpPr>
              <a:cxnSpLocks/>
              <a:stCxn id="274" idx="7"/>
              <a:endCxn id="275" idx="3"/>
            </p:cNvCxnSpPr>
            <p:nvPr/>
          </p:nvCxnSpPr>
          <p:spPr bwMode="auto">
            <a:xfrm flipV="1">
              <a:off x="3762641" y="4248608"/>
              <a:ext cx="73304" cy="611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9A8CDE74-509D-43A6-B7A8-7CCEBDC7CFDD}"/>
                </a:ext>
              </a:extLst>
            </p:cNvPr>
            <p:cNvCxnSpPr>
              <a:cxnSpLocks/>
              <a:stCxn id="277" idx="5"/>
              <a:endCxn id="278" idx="1"/>
            </p:cNvCxnSpPr>
            <p:nvPr/>
          </p:nvCxnSpPr>
          <p:spPr bwMode="auto">
            <a:xfrm>
              <a:off x="4211534" y="4573119"/>
              <a:ext cx="75557" cy="11557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楕円 221">
              <a:extLst>
                <a:ext uri="{FF2B5EF4-FFF2-40B4-BE49-F238E27FC236}">
                  <a16:creationId xmlns:a16="http://schemas.microsoft.com/office/drawing/2014/main" id="{44488122-B990-4261-BCBE-8CD69036AB12}"/>
                </a:ext>
              </a:extLst>
            </p:cNvPr>
            <p:cNvSpPr/>
            <p:nvPr/>
          </p:nvSpPr>
          <p:spPr bwMode="auto">
            <a:xfrm>
              <a:off x="3535255" y="4575815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3" name="楕円 222">
              <a:extLst>
                <a:ext uri="{FF2B5EF4-FFF2-40B4-BE49-F238E27FC236}">
                  <a16:creationId xmlns:a16="http://schemas.microsoft.com/office/drawing/2014/main" id="{859683D8-C853-4B2C-B1D7-61F94733E18E}"/>
                </a:ext>
              </a:extLst>
            </p:cNvPr>
            <p:cNvSpPr/>
            <p:nvPr/>
          </p:nvSpPr>
          <p:spPr bwMode="auto">
            <a:xfrm>
              <a:off x="3374595" y="4660053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4" name="楕円 223">
              <a:extLst>
                <a:ext uri="{FF2B5EF4-FFF2-40B4-BE49-F238E27FC236}">
                  <a16:creationId xmlns:a16="http://schemas.microsoft.com/office/drawing/2014/main" id="{91AB9600-9A50-4B06-BC73-A28D9E6A54CB}"/>
                </a:ext>
              </a:extLst>
            </p:cNvPr>
            <p:cNvSpPr/>
            <p:nvPr/>
          </p:nvSpPr>
          <p:spPr bwMode="auto">
            <a:xfrm>
              <a:off x="3680172" y="4294154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5" name="楕円 224">
              <a:extLst>
                <a:ext uri="{FF2B5EF4-FFF2-40B4-BE49-F238E27FC236}">
                  <a16:creationId xmlns:a16="http://schemas.microsoft.com/office/drawing/2014/main" id="{F57BBF67-CB24-45F0-8932-B52C630D9ADA}"/>
                </a:ext>
              </a:extLst>
            </p:cNvPr>
            <p:cNvSpPr/>
            <p:nvPr/>
          </p:nvSpPr>
          <p:spPr bwMode="auto">
            <a:xfrm>
              <a:off x="3821795" y="4157793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6" name="楕円 225">
              <a:extLst>
                <a:ext uri="{FF2B5EF4-FFF2-40B4-BE49-F238E27FC236}">
                  <a16:creationId xmlns:a16="http://schemas.microsoft.com/office/drawing/2014/main" id="{FF88A373-04B4-48AB-B071-C5EB2B204547}"/>
                </a:ext>
              </a:extLst>
            </p:cNvPr>
            <p:cNvSpPr/>
            <p:nvPr/>
          </p:nvSpPr>
          <p:spPr bwMode="auto">
            <a:xfrm>
              <a:off x="3987033" y="4083499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7" name="楕円 226">
              <a:extLst>
                <a:ext uri="{FF2B5EF4-FFF2-40B4-BE49-F238E27FC236}">
                  <a16:creationId xmlns:a16="http://schemas.microsoft.com/office/drawing/2014/main" id="{0C4B23A3-2CC4-4932-A696-93655EC5D7F3}"/>
                </a:ext>
              </a:extLst>
            </p:cNvPr>
            <p:cNvSpPr/>
            <p:nvPr/>
          </p:nvSpPr>
          <p:spPr bwMode="auto">
            <a:xfrm>
              <a:off x="4129065" y="4482304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8" name="楕円 227">
              <a:extLst>
                <a:ext uri="{FF2B5EF4-FFF2-40B4-BE49-F238E27FC236}">
                  <a16:creationId xmlns:a16="http://schemas.microsoft.com/office/drawing/2014/main" id="{2DB2D90F-7296-4590-AA10-812AC26F0F83}"/>
                </a:ext>
              </a:extLst>
            </p:cNvPr>
            <p:cNvSpPr/>
            <p:nvPr/>
          </p:nvSpPr>
          <p:spPr bwMode="auto">
            <a:xfrm>
              <a:off x="4272941" y="4673108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79" name="楕円 228">
              <a:extLst>
                <a:ext uri="{FF2B5EF4-FFF2-40B4-BE49-F238E27FC236}">
                  <a16:creationId xmlns:a16="http://schemas.microsoft.com/office/drawing/2014/main" id="{480FB556-2536-4B43-A69D-B6FA30D3AAC6}"/>
                </a:ext>
              </a:extLst>
            </p:cNvPr>
            <p:cNvSpPr/>
            <p:nvPr/>
          </p:nvSpPr>
          <p:spPr bwMode="auto">
            <a:xfrm>
              <a:off x="4423868" y="4667548"/>
              <a:ext cx="96619" cy="10639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280" name="グループ化 279"/>
          <p:cNvGrpSpPr/>
          <p:nvPr/>
        </p:nvGrpSpPr>
        <p:grpSpPr>
          <a:xfrm>
            <a:off x="3435939" y="3933056"/>
            <a:ext cx="1145892" cy="578232"/>
            <a:chOff x="3370089" y="5515064"/>
            <a:chExt cx="1145892" cy="578232"/>
          </a:xfrm>
        </p:grpSpPr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D8942CB2-4AED-4153-8C53-BCDB9775D5A7}"/>
                </a:ext>
              </a:extLst>
            </p:cNvPr>
            <p:cNvCxnSpPr>
              <a:cxnSpLocks/>
              <a:stCxn id="288" idx="7"/>
              <a:endCxn id="290" idx="3"/>
            </p:cNvCxnSpPr>
            <p:nvPr/>
          </p:nvCxnSpPr>
          <p:spPr bwMode="auto">
            <a:xfrm flipV="1">
              <a:off x="3613218" y="5862950"/>
              <a:ext cx="86485" cy="776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2CEE01DF-0486-4E7C-96A1-85AEC7815255}"/>
                </a:ext>
              </a:extLst>
            </p:cNvPr>
            <p:cNvCxnSpPr>
              <a:cxnSpLocks/>
              <a:stCxn id="293" idx="1"/>
              <a:endCxn id="292" idx="5"/>
            </p:cNvCxnSpPr>
            <p:nvPr/>
          </p:nvCxnSpPr>
          <p:spPr bwMode="auto">
            <a:xfrm flipH="1" flipV="1">
              <a:off x="4058188" y="5605879"/>
              <a:ext cx="74082" cy="2927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93000704-1421-41AF-85C6-1C3F6619EA15}"/>
                </a:ext>
              </a:extLst>
            </p:cNvPr>
            <p:cNvCxnSpPr>
              <a:cxnSpLocks/>
              <a:stCxn id="295" idx="2"/>
              <a:endCxn id="294" idx="6"/>
            </p:cNvCxnSpPr>
            <p:nvPr/>
          </p:nvCxnSpPr>
          <p:spPr bwMode="auto">
            <a:xfrm flipH="1">
              <a:off x="4365054" y="6034538"/>
              <a:ext cx="54308" cy="556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6B4C411A-8686-457F-9E26-E4CDB3F3FFB7}"/>
                </a:ext>
              </a:extLst>
            </p:cNvPr>
            <p:cNvCxnSpPr>
              <a:cxnSpLocks/>
              <a:stCxn id="291" idx="7"/>
              <a:endCxn id="292" idx="2"/>
            </p:cNvCxnSpPr>
            <p:nvPr/>
          </p:nvCxnSpPr>
          <p:spPr bwMode="auto">
            <a:xfrm flipV="1">
              <a:off x="3903286" y="5568262"/>
              <a:ext cx="72433" cy="1185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96A2583A-B71E-4B6F-9642-E39F200B63D5}"/>
                </a:ext>
              </a:extLst>
            </p:cNvPr>
            <p:cNvCxnSpPr>
              <a:cxnSpLocks/>
              <a:stCxn id="289" idx="7"/>
              <a:endCxn id="288" idx="2"/>
            </p:cNvCxnSpPr>
            <p:nvPr/>
          </p:nvCxnSpPr>
          <p:spPr bwMode="auto">
            <a:xfrm flipV="1">
              <a:off x="3452558" y="5978193"/>
              <a:ext cx="78191" cy="112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B2CBF27E-EAF7-4AF3-B27A-BB9314712B9E}"/>
                </a:ext>
              </a:extLst>
            </p:cNvPr>
            <p:cNvCxnSpPr>
              <a:cxnSpLocks/>
              <a:stCxn id="290" idx="7"/>
              <a:endCxn id="291" idx="3"/>
            </p:cNvCxnSpPr>
            <p:nvPr/>
          </p:nvCxnSpPr>
          <p:spPr bwMode="auto">
            <a:xfrm flipV="1">
              <a:off x="3768022" y="5762003"/>
              <a:ext cx="66945" cy="257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9A8CDE74-509D-43A6-B7A8-7CCEBDC7CFDD}"/>
                </a:ext>
              </a:extLst>
            </p:cNvPr>
            <p:cNvCxnSpPr>
              <a:cxnSpLocks/>
              <a:stCxn id="293" idx="5"/>
              <a:endCxn id="294" idx="1"/>
            </p:cNvCxnSpPr>
            <p:nvPr/>
          </p:nvCxnSpPr>
          <p:spPr bwMode="auto">
            <a:xfrm>
              <a:off x="4200589" y="5973845"/>
              <a:ext cx="81996" cy="286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楕円 221">
              <a:extLst>
                <a:ext uri="{FF2B5EF4-FFF2-40B4-BE49-F238E27FC236}">
                  <a16:creationId xmlns:a16="http://schemas.microsoft.com/office/drawing/2014/main" id="{44488122-B990-4261-BCBE-8CD69036AB12}"/>
                </a:ext>
              </a:extLst>
            </p:cNvPr>
            <p:cNvSpPr/>
            <p:nvPr/>
          </p:nvSpPr>
          <p:spPr bwMode="auto">
            <a:xfrm>
              <a:off x="3530749" y="5924995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89" name="楕円 222">
              <a:extLst>
                <a:ext uri="{FF2B5EF4-FFF2-40B4-BE49-F238E27FC236}">
                  <a16:creationId xmlns:a16="http://schemas.microsoft.com/office/drawing/2014/main" id="{859683D8-C853-4B2C-B1D7-61F94733E18E}"/>
                </a:ext>
              </a:extLst>
            </p:cNvPr>
            <p:cNvSpPr/>
            <p:nvPr/>
          </p:nvSpPr>
          <p:spPr bwMode="auto">
            <a:xfrm>
              <a:off x="3370089" y="5973845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0" name="楕円 223">
              <a:extLst>
                <a:ext uri="{FF2B5EF4-FFF2-40B4-BE49-F238E27FC236}">
                  <a16:creationId xmlns:a16="http://schemas.microsoft.com/office/drawing/2014/main" id="{91AB9600-9A50-4B06-BC73-A28D9E6A54CB}"/>
                </a:ext>
              </a:extLst>
            </p:cNvPr>
            <p:cNvSpPr/>
            <p:nvPr/>
          </p:nvSpPr>
          <p:spPr bwMode="auto">
            <a:xfrm>
              <a:off x="3685553" y="5772135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1" name="楕円 224">
              <a:extLst>
                <a:ext uri="{FF2B5EF4-FFF2-40B4-BE49-F238E27FC236}">
                  <a16:creationId xmlns:a16="http://schemas.microsoft.com/office/drawing/2014/main" id="{F57BBF67-CB24-45F0-8932-B52C630D9ADA}"/>
                </a:ext>
              </a:extLst>
            </p:cNvPr>
            <p:cNvSpPr/>
            <p:nvPr/>
          </p:nvSpPr>
          <p:spPr bwMode="auto">
            <a:xfrm>
              <a:off x="3820817" y="5671188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2" name="楕円 225">
              <a:extLst>
                <a:ext uri="{FF2B5EF4-FFF2-40B4-BE49-F238E27FC236}">
                  <a16:creationId xmlns:a16="http://schemas.microsoft.com/office/drawing/2014/main" id="{FF88A373-04B4-48AB-B071-C5EB2B204547}"/>
                </a:ext>
              </a:extLst>
            </p:cNvPr>
            <p:cNvSpPr/>
            <p:nvPr/>
          </p:nvSpPr>
          <p:spPr bwMode="auto">
            <a:xfrm>
              <a:off x="3975719" y="5515064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3" name="楕円 226">
              <a:extLst>
                <a:ext uri="{FF2B5EF4-FFF2-40B4-BE49-F238E27FC236}">
                  <a16:creationId xmlns:a16="http://schemas.microsoft.com/office/drawing/2014/main" id="{0C4B23A3-2CC4-4932-A696-93655EC5D7F3}"/>
                </a:ext>
              </a:extLst>
            </p:cNvPr>
            <p:cNvSpPr/>
            <p:nvPr/>
          </p:nvSpPr>
          <p:spPr bwMode="auto">
            <a:xfrm>
              <a:off x="4118120" y="5883030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4" name="楕円 227">
              <a:extLst>
                <a:ext uri="{FF2B5EF4-FFF2-40B4-BE49-F238E27FC236}">
                  <a16:creationId xmlns:a16="http://schemas.microsoft.com/office/drawing/2014/main" id="{2DB2D90F-7296-4590-AA10-812AC26F0F83}"/>
                </a:ext>
              </a:extLst>
            </p:cNvPr>
            <p:cNvSpPr/>
            <p:nvPr/>
          </p:nvSpPr>
          <p:spPr bwMode="auto">
            <a:xfrm>
              <a:off x="4268435" y="5986900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95" name="楕円 228">
              <a:extLst>
                <a:ext uri="{FF2B5EF4-FFF2-40B4-BE49-F238E27FC236}">
                  <a16:creationId xmlns:a16="http://schemas.microsoft.com/office/drawing/2014/main" id="{480FB556-2536-4B43-A69D-B6FA30D3AAC6}"/>
                </a:ext>
              </a:extLst>
            </p:cNvPr>
            <p:cNvSpPr/>
            <p:nvPr/>
          </p:nvSpPr>
          <p:spPr bwMode="auto">
            <a:xfrm>
              <a:off x="4419362" y="5981340"/>
              <a:ext cx="96619" cy="106396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296" name="グループ化 295"/>
          <p:cNvGrpSpPr/>
          <p:nvPr/>
        </p:nvGrpSpPr>
        <p:grpSpPr>
          <a:xfrm>
            <a:off x="6271412" y="3731103"/>
            <a:ext cx="1128478" cy="641024"/>
            <a:chOff x="1452793" y="3985293"/>
            <a:chExt cx="1128478" cy="641024"/>
          </a:xfrm>
        </p:grpSpPr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304" idx="7"/>
              <a:endCxn id="306" idx="3"/>
            </p:cNvCxnSpPr>
            <p:nvPr/>
          </p:nvCxnSpPr>
          <p:spPr bwMode="auto">
            <a:xfrm flipV="1">
              <a:off x="1671505" y="4502850"/>
              <a:ext cx="79095" cy="32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309" idx="2"/>
              <a:endCxn id="308" idx="6"/>
            </p:cNvCxnSpPr>
            <p:nvPr/>
          </p:nvCxnSpPr>
          <p:spPr bwMode="auto">
            <a:xfrm flipH="1">
              <a:off x="2121339" y="4038491"/>
              <a:ext cx="51271" cy="42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311" idx="1"/>
              <a:endCxn id="310" idx="5"/>
            </p:cNvCxnSpPr>
            <p:nvPr/>
          </p:nvCxnSpPr>
          <p:spPr bwMode="auto">
            <a:xfrm flipH="1" flipV="1">
              <a:off x="2411085" y="4182504"/>
              <a:ext cx="87717" cy="2129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307" idx="0"/>
              <a:endCxn id="308" idx="3"/>
            </p:cNvCxnSpPr>
            <p:nvPr/>
          </p:nvCxnSpPr>
          <p:spPr bwMode="auto">
            <a:xfrm flipV="1">
              <a:off x="1946421" y="4118109"/>
              <a:ext cx="92449" cy="2824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305" idx="5"/>
              <a:endCxn id="304" idx="1"/>
            </p:cNvCxnSpPr>
            <p:nvPr/>
          </p:nvCxnSpPr>
          <p:spPr bwMode="auto">
            <a:xfrm>
              <a:off x="1535262" y="4502850"/>
              <a:ext cx="67924" cy="32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306" idx="6"/>
              <a:endCxn id="307" idx="2"/>
            </p:cNvCxnSpPr>
            <p:nvPr/>
          </p:nvCxnSpPr>
          <p:spPr bwMode="auto">
            <a:xfrm flipV="1">
              <a:off x="1833069" y="4453775"/>
              <a:ext cx="65042" cy="114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309" idx="5"/>
              <a:endCxn id="310" idx="1"/>
            </p:cNvCxnSpPr>
            <p:nvPr/>
          </p:nvCxnSpPr>
          <p:spPr bwMode="auto">
            <a:xfrm>
              <a:off x="2255079" y="4076108"/>
              <a:ext cx="87687" cy="311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4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1589036" y="451992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05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1452793" y="441203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06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1736450" y="441203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07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1898111" y="440057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08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2024720" y="402729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09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2172610" y="398529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10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2328616" y="409168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11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2484652" y="437984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6276779" y="3580039"/>
            <a:ext cx="1142941" cy="906839"/>
            <a:chOff x="1448710" y="5179795"/>
            <a:chExt cx="1142941" cy="906839"/>
          </a:xfrm>
        </p:grpSpPr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320" idx="7"/>
              <a:endCxn id="322" idx="3"/>
            </p:cNvCxnSpPr>
            <p:nvPr/>
          </p:nvCxnSpPr>
          <p:spPr bwMode="auto">
            <a:xfrm flipV="1">
              <a:off x="1671912" y="5597897"/>
              <a:ext cx="82131" cy="3979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325" idx="2"/>
              <a:endCxn id="324" idx="6"/>
            </p:cNvCxnSpPr>
            <p:nvPr/>
          </p:nvCxnSpPr>
          <p:spPr bwMode="auto">
            <a:xfrm flipH="1" flipV="1">
              <a:off x="2137830" y="5232993"/>
              <a:ext cx="48604" cy="217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327" idx="1"/>
              <a:endCxn id="326" idx="5"/>
            </p:cNvCxnSpPr>
            <p:nvPr/>
          </p:nvCxnSpPr>
          <p:spPr bwMode="auto">
            <a:xfrm flipH="1" flipV="1">
              <a:off x="2414676" y="5431559"/>
              <a:ext cx="94506" cy="26318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323" idx="0"/>
              <a:endCxn id="324" idx="3"/>
            </p:cNvCxnSpPr>
            <p:nvPr/>
          </p:nvCxnSpPr>
          <p:spPr bwMode="auto">
            <a:xfrm flipV="1">
              <a:off x="1937137" y="5270610"/>
              <a:ext cx="118224" cy="5610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321" idx="5"/>
              <a:endCxn id="320" idx="1"/>
            </p:cNvCxnSpPr>
            <p:nvPr/>
          </p:nvCxnSpPr>
          <p:spPr bwMode="auto">
            <a:xfrm>
              <a:off x="1531179" y="5712275"/>
              <a:ext cx="72414" cy="2835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322" idx="5"/>
              <a:endCxn id="323" idx="1"/>
            </p:cNvCxnSpPr>
            <p:nvPr/>
          </p:nvCxnSpPr>
          <p:spPr bwMode="auto">
            <a:xfrm>
              <a:off x="1822362" y="5597897"/>
              <a:ext cx="80615" cy="2493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325" idx="5"/>
              <a:endCxn id="326" idx="1"/>
            </p:cNvCxnSpPr>
            <p:nvPr/>
          </p:nvCxnSpPr>
          <p:spPr bwMode="auto">
            <a:xfrm>
              <a:off x="2268903" y="5292349"/>
              <a:ext cx="77454" cy="63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1589443" y="598023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1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1448710" y="562146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2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1739893" y="550708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3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1888827" y="583166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4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2041211" y="517979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5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2186434" y="520153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6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2332207" y="534074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27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2495032" y="567915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344" name="直線矢印コネクタ 343">
            <a:extLst>
              <a:ext uri="{FF2B5EF4-FFF2-40B4-BE49-F238E27FC236}">
                <a16:creationId xmlns:a16="http://schemas.microsoft.com/office/drawing/2014/main" id="{0DD17D13-AD23-4790-A4F3-EA3651A7A8C0}"/>
              </a:ext>
            </a:extLst>
          </p:cNvPr>
          <p:cNvCxnSpPr/>
          <p:nvPr/>
        </p:nvCxnSpPr>
        <p:spPr bwMode="auto">
          <a:xfrm flipV="1">
            <a:off x="4945350" y="3484519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E3A61A2C-8600-4C30-9E12-9CFEAC144434}"/>
              </a:ext>
            </a:extLst>
          </p:cNvPr>
          <p:cNvCxnSpPr>
            <a:cxnSpLocks/>
          </p:cNvCxnSpPr>
          <p:nvPr/>
        </p:nvCxnSpPr>
        <p:spPr bwMode="auto">
          <a:xfrm>
            <a:off x="4945350" y="4440636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4B37D9CE-5D07-4FD2-BFCA-573031F0137B}"/>
              </a:ext>
            </a:extLst>
          </p:cNvPr>
          <p:cNvCxnSpPr/>
          <p:nvPr/>
        </p:nvCxnSpPr>
        <p:spPr bwMode="auto">
          <a:xfrm>
            <a:off x="5079798" y="3484519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56170516-56F0-45F5-A1FC-18FBBF71DEFA}"/>
              </a:ext>
            </a:extLst>
          </p:cNvPr>
          <p:cNvCxnSpPr/>
          <p:nvPr/>
        </p:nvCxnSpPr>
        <p:spPr bwMode="auto">
          <a:xfrm>
            <a:off x="5223814" y="348451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68D622D9-8027-4BD8-A8E3-674B6195EE41}"/>
              </a:ext>
            </a:extLst>
          </p:cNvPr>
          <p:cNvCxnSpPr/>
          <p:nvPr/>
        </p:nvCxnSpPr>
        <p:spPr bwMode="auto">
          <a:xfrm>
            <a:off x="5367830" y="348451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D6C22229-370E-4AE2-A477-73A17125452C}"/>
              </a:ext>
            </a:extLst>
          </p:cNvPr>
          <p:cNvCxnSpPr/>
          <p:nvPr/>
        </p:nvCxnSpPr>
        <p:spPr bwMode="auto">
          <a:xfrm>
            <a:off x="5513026" y="348451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5E730314-958C-4971-97B1-57161AB9FBD9}"/>
              </a:ext>
            </a:extLst>
          </p:cNvPr>
          <p:cNvCxnSpPr/>
          <p:nvPr/>
        </p:nvCxnSpPr>
        <p:spPr bwMode="auto">
          <a:xfrm>
            <a:off x="5655862" y="3487734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C8F8D84A-ECF4-4F78-96B7-2B2884B3BF62}"/>
              </a:ext>
            </a:extLst>
          </p:cNvPr>
          <p:cNvCxnSpPr/>
          <p:nvPr/>
        </p:nvCxnSpPr>
        <p:spPr bwMode="auto">
          <a:xfrm>
            <a:off x="5804408" y="348451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4E513597-A5FD-44CB-B87C-3EF12CDAF893}"/>
              </a:ext>
            </a:extLst>
          </p:cNvPr>
          <p:cNvCxnSpPr/>
          <p:nvPr/>
        </p:nvCxnSpPr>
        <p:spPr bwMode="auto">
          <a:xfrm>
            <a:off x="5946171" y="3492571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3" name="グループ化 352"/>
          <p:cNvGrpSpPr/>
          <p:nvPr/>
        </p:nvGrpSpPr>
        <p:grpSpPr>
          <a:xfrm>
            <a:off x="4879325" y="3818492"/>
            <a:ext cx="1121938" cy="681074"/>
            <a:chOff x="5128576" y="1530726"/>
            <a:chExt cx="1121938" cy="681074"/>
          </a:xfrm>
        </p:grpSpPr>
        <p:cxnSp>
          <p:nvCxnSpPr>
            <p:cNvPr id="354" name="直線コネクタ 353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361" idx="0"/>
              <a:endCxn id="363" idx="3"/>
            </p:cNvCxnSpPr>
            <p:nvPr/>
          </p:nvCxnSpPr>
          <p:spPr bwMode="auto">
            <a:xfrm flipV="1">
              <a:off x="5352019" y="1621541"/>
              <a:ext cx="99085" cy="3535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線コネクタ 354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366" idx="2"/>
              <a:endCxn id="365" idx="6"/>
            </p:cNvCxnSpPr>
            <p:nvPr/>
          </p:nvCxnSpPr>
          <p:spPr bwMode="auto">
            <a:xfrm flipH="1" flipV="1">
              <a:off x="5804387" y="2148276"/>
              <a:ext cx="55272" cy="43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線コネクタ 355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368" idx="2"/>
              <a:endCxn id="367" idx="6"/>
            </p:cNvCxnSpPr>
            <p:nvPr/>
          </p:nvCxnSpPr>
          <p:spPr bwMode="auto">
            <a:xfrm flipH="1">
              <a:off x="6098351" y="2151107"/>
              <a:ext cx="555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線コネクタ 356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364" idx="6"/>
              <a:endCxn id="365" idx="2"/>
            </p:cNvCxnSpPr>
            <p:nvPr/>
          </p:nvCxnSpPr>
          <p:spPr bwMode="auto">
            <a:xfrm>
              <a:off x="5677982" y="2090278"/>
              <a:ext cx="29786" cy="579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線コネクタ 357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362" idx="7"/>
              <a:endCxn id="361" idx="2"/>
            </p:cNvCxnSpPr>
            <p:nvPr/>
          </p:nvCxnSpPr>
          <p:spPr bwMode="auto">
            <a:xfrm flipV="1">
              <a:off x="5211045" y="2028257"/>
              <a:ext cx="92664" cy="927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線コネクタ 358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363" idx="5"/>
              <a:endCxn id="364" idx="1"/>
            </p:cNvCxnSpPr>
            <p:nvPr/>
          </p:nvCxnSpPr>
          <p:spPr bwMode="auto">
            <a:xfrm>
              <a:off x="5519423" y="1621541"/>
              <a:ext cx="76090" cy="4311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線コネクタ 359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366" idx="6"/>
              <a:endCxn id="367" idx="2"/>
            </p:cNvCxnSpPr>
            <p:nvPr/>
          </p:nvCxnSpPr>
          <p:spPr bwMode="auto">
            <a:xfrm flipV="1">
              <a:off x="5956278" y="2151107"/>
              <a:ext cx="45454" cy="14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1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5303709" y="197505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2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5128576" y="210540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3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5436954" y="1530726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4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5581363" y="203708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5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5707768" y="209507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6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5859659" y="209939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7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6001732" y="209790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68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6153895" y="209790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369" name="グループ化 368"/>
          <p:cNvGrpSpPr/>
          <p:nvPr/>
        </p:nvGrpSpPr>
        <p:grpSpPr>
          <a:xfrm>
            <a:off x="4877131" y="4283361"/>
            <a:ext cx="1121938" cy="215503"/>
            <a:chOff x="5229597" y="3256930"/>
            <a:chExt cx="1121938" cy="215503"/>
          </a:xfrm>
        </p:grpSpPr>
        <p:cxnSp>
          <p:nvCxnSpPr>
            <p:cNvPr id="370" name="直線コネクタ 369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377" idx="6"/>
              <a:endCxn id="379" idx="2"/>
            </p:cNvCxnSpPr>
            <p:nvPr/>
          </p:nvCxnSpPr>
          <p:spPr bwMode="auto">
            <a:xfrm>
              <a:off x="5479625" y="3404109"/>
              <a:ext cx="54213" cy="4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382" idx="2"/>
              <a:endCxn id="381" idx="6"/>
            </p:cNvCxnSpPr>
            <p:nvPr/>
          </p:nvCxnSpPr>
          <p:spPr bwMode="auto">
            <a:xfrm flipH="1" flipV="1">
              <a:off x="5908137" y="3315359"/>
              <a:ext cx="52543" cy="978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線コネクタ 371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384" idx="2"/>
              <a:endCxn id="383" idx="6"/>
            </p:cNvCxnSpPr>
            <p:nvPr/>
          </p:nvCxnSpPr>
          <p:spPr bwMode="auto">
            <a:xfrm flipH="1">
              <a:off x="6199372" y="3411740"/>
              <a:ext cx="555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直線コネクタ 372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380" idx="6"/>
              <a:endCxn id="381" idx="2"/>
            </p:cNvCxnSpPr>
            <p:nvPr/>
          </p:nvCxnSpPr>
          <p:spPr bwMode="auto">
            <a:xfrm>
              <a:off x="5771777" y="3310128"/>
              <a:ext cx="39741" cy="52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378" idx="6"/>
              <a:endCxn id="377" idx="2"/>
            </p:cNvCxnSpPr>
            <p:nvPr/>
          </p:nvCxnSpPr>
          <p:spPr bwMode="auto">
            <a:xfrm flipV="1">
              <a:off x="5326216" y="3404109"/>
              <a:ext cx="56790" cy="151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線コネクタ 374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379" idx="6"/>
              <a:endCxn id="380" idx="2"/>
            </p:cNvCxnSpPr>
            <p:nvPr/>
          </p:nvCxnSpPr>
          <p:spPr bwMode="auto">
            <a:xfrm flipV="1">
              <a:off x="5630457" y="3310128"/>
              <a:ext cx="44701" cy="987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線コネクタ 375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 bwMode="auto">
            <a:xfrm flipV="1">
              <a:off x="6057299" y="3411740"/>
              <a:ext cx="45454" cy="14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7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5383006" y="335091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78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5229597" y="336603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79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5533838" y="335571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80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5675158" y="325693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81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5811518" y="326216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82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5960680" y="336002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83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6102753" y="335854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84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6254916" y="335854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385" name="グループ化 384"/>
          <p:cNvGrpSpPr/>
          <p:nvPr/>
        </p:nvGrpSpPr>
        <p:grpSpPr>
          <a:xfrm>
            <a:off x="4884487" y="3618176"/>
            <a:ext cx="1121938" cy="870247"/>
            <a:chOff x="5327795" y="3837652"/>
            <a:chExt cx="1121938" cy="870247"/>
          </a:xfrm>
        </p:grpSpPr>
        <p:cxnSp>
          <p:nvCxnSpPr>
            <p:cNvPr id="386" name="直線コネクタ 385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393" idx="6"/>
              <a:endCxn id="395" idx="2"/>
            </p:cNvCxnSpPr>
            <p:nvPr/>
          </p:nvCxnSpPr>
          <p:spPr bwMode="auto">
            <a:xfrm flipV="1">
              <a:off x="5590527" y="4418782"/>
              <a:ext cx="43546" cy="301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直線コネクタ 386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398" idx="1"/>
              <a:endCxn id="397" idx="5"/>
            </p:cNvCxnSpPr>
            <p:nvPr/>
          </p:nvCxnSpPr>
          <p:spPr bwMode="auto">
            <a:xfrm flipH="1" flipV="1">
              <a:off x="5992805" y="4449652"/>
              <a:ext cx="85127" cy="729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直線コネクタ 387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 bwMode="auto">
            <a:xfrm flipH="1">
              <a:off x="6297570" y="4647206"/>
              <a:ext cx="555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直線コネクタ 388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396" idx="5"/>
              <a:endCxn id="397" idx="1"/>
            </p:cNvCxnSpPr>
            <p:nvPr/>
          </p:nvCxnSpPr>
          <p:spPr bwMode="auto">
            <a:xfrm>
              <a:off x="5851644" y="3928467"/>
              <a:ext cx="72842" cy="44595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直線コネクタ 389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394" idx="7"/>
              <a:endCxn id="393" idx="3"/>
            </p:cNvCxnSpPr>
            <p:nvPr/>
          </p:nvCxnSpPr>
          <p:spPr bwMode="auto">
            <a:xfrm flipV="1">
              <a:off x="5410264" y="4486547"/>
              <a:ext cx="97794" cy="1305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直線コネクタ 390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395" idx="0"/>
              <a:endCxn id="396" idx="3"/>
            </p:cNvCxnSpPr>
            <p:nvPr/>
          </p:nvCxnSpPr>
          <p:spPr bwMode="auto">
            <a:xfrm flipV="1">
              <a:off x="5682383" y="3928467"/>
              <a:ext cx="100942" cy="4371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直線コネクタ 391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398" idx="6"/>
              <a:endCxn id="399" idx="2"/>
            </p:cNvCxnSpPr>
            <p:nvPr/>
          </p:nvCxnSpPr>
          <p:spPr bwMode="auto">
            <a:xfrm>
              <a:off x="6160401" y="4560171"/>
              <a:ext cx="40550" cy="870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3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5493908" y="439573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4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5327795" y="460150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5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5634073" y="436558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6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5769175" y="383765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7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5910336" y="435883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8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6063782" y="450697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399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6200951" y="459400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00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6353114" y="459400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401" name="グループ化 400"/>
          <p:cNvGrpSpPr/>
          <p:nvPr/>
        </p:nvGrpSpPr>
        <p:grpSpPr>
          <a:xfrm>
            <a:off x="4909713" y="4371871"/>
            <a:ext cx="1121938" cy="126993"/>
            <a:chOff x="5321743" y="5963715"/>
            <a:chExt cx="1121938" cy="126993"/>
          </a:xfrm>
        </p:grpSpPr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409" idx="6"/>
              <a:endCxn id="411" idx="2"/>
            </p:cNvCxnSpPr>
            <p:nvPr/>
          </p:nvCxnSpPr>
          <p:spPr bwMode="auto">
            <a:xfrm flipV="1">
              <a:off x="5572584" y="6016913"/>
              <a:ext cx="51041" cy="101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線コネクタ 402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414" idx="2"/>
              <a:endCxn id="413" idx="6"/>
            </p:cNvCxnSpPr>
            <p:nvPr/>
          </p:nvCxnSpPr>
          <p:spPr bwMode="auto">
            <a:xfrm flipH="1">
              <a:off x="6019871" y="6022471"/>
              <a:ext cx="4020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直線コネクタ 403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16" idx="2"/>
              <a:endCxn id="415" idx="6"/>
            </p:cNvCxnSpPr>
            <p:nvPr/>
          </p:nvCxnSpPr>
          <p:spPr bwMode="auto">
            <a:xfrm flipH="1">
              <a:off x="6291518" y="6030015"/>
              <a:ext cx="555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線コネクタ 404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412" idx="6"/>
              <a:endCxn id="413" idx="2"/>
            </p:cNvCxnSpPr>
            <p:nvPr/>
          </p:nvCxnSpPr>
          <p:spPr bwMode="auto">
            <a:xfrm>
              <a:off x="5861907" y="6016913"/>
              <a:ext cx="61345" cy="55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直線コネクタ 405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410" idx="6"/>
              <a:endCxn id="409" idx="2"/>
            </p:cNvCxnSpPr>
            <p:nvPr/>
          </p:nvCxnSpPr>
          <p:spPr bwMode="auto">
            <a:xfrm flipV="1">
              <a:off x="5418362" y="6027043"/>
              <a:ext cx="57603" cy="104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線コネクタ 406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 bwMode="auto">
            <a:xfrm>
              <a:off x="5720244" y="6016913"/>
              <a:ext cx="450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線コネクタ 407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414" idx="6"/>
              <a:endCxn id="415" idx="2"/>
            </p:cNvCxnSpPr>
            <p:nvPr/>
          </p:nvCxnSpPr>
          <p:spPr bwMode="auto">
            <a:xfrm>
              <a:off x="6156699" y="6022471"/>
              <a:ext cx="38200" cy="75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9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5475965" y="597384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0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5321743" y="598431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1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5623625" y="596371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2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5765288" y="596371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3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5923252" y="596927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4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6060080" y="596927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5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6194899" y="597681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16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6347062" y="597681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cxnSp>
        <p:nvCxnSpPr>
          <p:cNvPr id="421" name="直線矢印コネクタ 420">
            <a:extLst>
              <a:ext uri="{FF2B5EF4-FFF2-40B4-BE49-F238E27FC236}">
                <a16:creationId xmlns:a16="http://schemas.microsoft.com/office/drawing/2014/main" id="{0DD17D13-AD23-4790-A4F3-EA3651A7A8C0}"/>
              </a:ext>
            </a:extLst>
          </p:cNvPr>
          <p:cNvCxnSpPr/>
          <p:nvPr/>
        </p:nvCxnSpPr>
        <p:spPr bwMode="auto">
          <a:xfrm flipV="1">
            <a:off x="7866040" y="3471923"/>
            <a:ext cx="0" cy="956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2" name="直線矢印コネクタ 421">
            <a:extLst>
              <a:ext uri="{FF2B5EF4-FFF2-40B4-BE49-F238E27FC236}">
                <a16:creationId xmlns:a16="http://schemas.microsoft.com/office/drawing/2014/main" id="{E3A61A2C-8600-4C30-9E12-9CFEAC144434}"/>
              </a:ext>
            </a:extLst>
          </p:cNvPr>
          <p:cNvCxnSpPr>
            <a:cxnSpLocks/>
          </p:cNvCxnSpPr>
          <p:nvPr/>
        </p:nvCxnSpPr>
        <p:spPr bwMode="auto">
          <a:xfrm>
            <a:off x="7866040" y="4428040"/>
            <a:ext cx="11704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4B37D9CE-5D07-4FD2-BFCA-573031F0137B}"/>
              </a:ext>
            </a:extLst>
          </p:cNvPr>
          <p:cNvCxnSpPr/>
          <p:nvPr/>
        </p:nvCxnSpPr>
        <p:spPr bwMode="auto">
          <a:xfrm>
            <a:off x="8000488" y="3471923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6170516-56F0-45F5-A1FC-18FBBF71DEFA}"/>
              </a:ext>
            </a:extLst>
          </p:cNvPr>
          <p:cNvCxnSpPr/>
          <p:nvPr/>
        </p:nvCxnSpPr>
        <p:spPr bwMode="auto">
          <a:xfrm>
            <a:off x="8144504" y="347192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68D622D9-8027-4BD8-A8E3-674B6195EE41}"/>
              </a:ext>
            </a:extLst>
          </p:cNvPr>
          <p:cNvCxnSpPr/>
          <p:nvPr/>
        </p:nvCxnSpPr>
        <p:spPr bwMode="auto">
          <a:xfrm>
            <a:off x="8288520" y="347192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D6C22229-370E-4AE2-A477-73A17125452C}"/>
              </a:ext>
            </a:extLst>
          </p:cNvPr>
          <p:cNvCxnSpPr/>
          <p:nvPr/>
        </p:nvCxnSpPr>
        <p:spPr bwMode="auto">
          <a:xfrm>
            <a:off x="8433716" y="347192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5E730314-958C-4971-97B1-57161AB9FBD9}"/>
              </a:ext>
            </a:extLst>
          </p:cNvPr>
          <p:cNvCxnSpPr/>
          <p:nvPr/>
        </p:nvCxnSpPr>
        <p:spPr bwMode="auto">
          <a:xfrm>
            <a:off x="8576552" y="3475138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C8F8D84A-ECF4-4F78-96B7-2B2884B3BF62}"/>
              </a:ext>
            </a:extLst>
          </p:cNvPr>
          <p:cNvCxnSpPr/>
          <p:nvPr/>
        </p:nvCxnSpPr>
        <p:spPr bwMode="auto">
          <a:xfrm>
            <a:off x="8725098" y="3471922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4E513597-A5FD-44CB-B87C-3EF12CDAF893}"/>
              </a:ext>
            </a:extLst>
          </p:cNvPr>
          <p:cNvCxnSpPr/>
          <p:nvPr/>
        </p:nvCxnSpPr>
        <p:spPr bwMode="auto">
          <a:xfrm>
            <a:off x="8871474" y="3479975"/>
            <a:ext cx="0" cy="956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0" name="グループ化 429"/>
          <p:cNvGrpSpPr/>
          <p:nvPr/>
        </p:nvGrpSpPr>
        <p:grpSpPr>
          <a:xfrm>
            <a:off x="7802091" y="3642674"/>
            <a:ext cx="1119862" cy="666179"/>
            <a:chOff x="7281368" y="1348663"/>
            <a:chExt cx="1119862" cy="666179"/>
          </a:xfrm>
        </p:grpSpPr>
        <p:cxnSp>
          <p:nvCxnSpPr>
            <p:cNvPr id="431" name="直線コネクタ 430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438" idx="7"/>
              <a:endCxn id="440" idx="3"/>
            </p:cNvCxnSpPr>
            <p:nvPr/>
          </p:nvCxnSpPr>
          <p:spPr bwMode="auto">
            <a:xfrm flipV="1">
              <a:off x="7509504" y="1701983"/>
              <a:ext cx="78443" cy="2220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443" idx="2"/>
              <a:endCxn id="442" idx="7"/>
            </p:cNvCxnSpPr>
            <p:nvPr/>
          </p:nvCxnSpPr>
          <p:spPr bwMode="auto">
            <a:xfrm flipH="1">
              <a:off x="7946984" y="1401861"/>
              <a:ext cx="57376" cy="29658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3" name="直線コネクタ 432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45" idx="2"/>
              <a:endCxn id="444" idx="5"/>
            </p:cNvCxnSpPr>
            <p:nvPr/>
          </p:nvCxnSpPr>
          <p:spPr bwMode="auto">
            <a:xfrm flipH="1" flipV="1">
              <a:off x="8229664" y="1708553"/>
              <a:ext cx="74947" cy="131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直線コネクタ 433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441" idx="6"/>
              <a:endCxn id="442" idx="2"/>
            </p:cNvCxnSpPr>
            <p:nvPr/>
          </p:nvCxnSpPr>
          <p:spPr bwMode="auto">
            <a:xfrm flipV="1">
              <a:off x="7812757" y="1736061"/>
              <a:ext cx="51758" cy="4784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直線コネクタ 434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439" idx="7"/>
              <a:endCxn id="438" idx="1"/>
            </p:cNvCxnSpPr>
            <p:nvPr/>
          </p:nvCxnSpPr>
          <p:spPr bwMode="auto">
            <a:xfrm>
              <a:off x="7363837" y="1489583"/>
              <a:ext cx="77348" cy="4344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6" name="直線コネクタ 435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440" idx="6"/>
              <a:endCxn id="441" idx="1"/>
            </p:cNvCxnSpPr>
            <p:nvPr/>
          </p:nvCxnSpPr>
          <p:spPr bwMode="auto">
            <a:xfrm>
              <a:off x="7670416" y="1664366"/>
              <a:ext cx="59872" cy="819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直線コネクタ 436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443" idx="6"/>
              <a:endCxn id="444" idx="1"/>
            </p:cNvCxnSpPr>
            <p:nvPr/>
          </p:nvCxnSpPr>
          <p:spPr bwMode="auto">
            <a:xfrm>
              <a:off x="8100979" y="1401861"/>
              <a:ext cx="60366" cy="2314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8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7427035" y="1908446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39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7281368" y="147400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0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7573797" y="161116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1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7716138" y="173070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2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7864515" y="168286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3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8004360" y="134866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4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8147195" y="161773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45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8304611" y="178732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446" name="グループ化 445"/>
          <p:cNvGrpSpPr/>
          <p:nvPr/>
        </p:nvGrpSpPr>
        <p:grpSpPr>
          <a:xfrm>
            <a:off x="7803124" y="3654762"/>
            <a:ext cx="1118874" cy="781330"/>
            <a:chOff x="7273576" y="2613580"/>
            <a:chExt cx="1118874" cy="781330"/>
          </a:xfrm>
        </p:grpSpPr>
        <p:cxnSp>
          <p:nvCxnSpPr>
            <p:cNvPr id="447" name="直線コネクタ 446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454" idx="7"/>
              <a:endCxn id="456" idx="3"/>
            </p:cNvCxnSpPr>
            <p:nvPr/>
          </p:nvCxnSpPr>
          <p:spPr bwMode="auto">
            <a:xfrm flipV="1">
              <a:off x="7498583" y="2704395"/>
              <a:ext cx="87874" cy="5997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459" idx="2"/>
              <a:endCxn id="458" idx="7"/>
            </p:cNvCxnSpPr>
            <p:nvPr/>
          </p:nvCxnSpPr>
          <p:spPr bwMode="auto">
            <a:xfrm flipH="1">
              <a:off x="7956957" y="2842147"/>
              <a:ext cx="50562" cy="228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61" idx="2"/>
              <a:endCxn id="460" idx="5"/>
            </p:cNvCxnSpPr>
            <p:nvPr/>
          </p:nvCxnSpPr>
          <p:spPr bwMode="auto">
            <a:xfrm flipH="1" flipV="1">
              <a:off x="8239702" y="3060662"/>
              <a:ext cx="56129" cy="326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457" idx="6"/>
              <a:endCxn id="458" idx="2"/>
            </p:cNvCxnSpPr>
            <p:nvPr/>
          </p:nvCxnSpPr>
          <p:spPr bwMode="auto">
            <a:xfrm flipV="1">
              <a:off x="7816106" y="2902632"/>
              <a:ext cx="58382" cy="3192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455" idx="7"/>
              <a:endCxn id="454" idx="1"/>
            </p:cNvCxnSpPr>
            <p:nvPr/>
          </p:nvCxnSpPr>
          <p:spPr bwMode="auto">
            <a:xfrm>
              <a:off x="7356045" y="2784909"/>
              <a:ext cx="74219" cy="5191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456" idx="6"/>
              <a:endCxn id="457" idx="1"/>
            </p:cNvCxnSpPr>
            <p:nvPr/>
          </p:nvCxnSpPr>
          <p:spPr bwMode="auto">
            <a:xfrm>
              <a:off x="7668926" y="2666778"/>
              <a:ext cx="64711" cy="5174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459" idx="6"/>
              <a:endCxn id="460" idx="1"/>
            </p:cNvCxnSpPr>
            <p:nvPr/>
          </p:nvCxnSpPr>
          <p:spPr bwMode="auto">
            <a:xfrm>
              <a:off x="8104138" y="2842147"/>
              <a:ext cx="67245" cy="1432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4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7416114" y="328851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5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7273576" y="276932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6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7572307" y="261358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7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7719487" y="316865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8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7874488" y="284943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59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8007519" y="278894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60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8157233" y="2969847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61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8295831" y="304007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462" name="グループ化 461"/>
          <p:cNvGrpSpPr/>
          <p:nvPr/>
        </p:nvGrpSpPr>
        <p:grpSpPr>
          <a:xfrm>
            <a:off x="7803124" y="3499988"/>
            <a:ext cx="1117237" cy="757854"/>
            <a:chOff x="7218884" y="4026374"/>
            <a:chExt cx="1117237" cy="757854"/>
          </a:xfrm>
        </p:grpSpPr>
        <p:cxnSp>
          <p:nvCxnSpPr>
            <p:cNvPr id="463" name="直線コネクタ 462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470" idx="7"/>
              <a:endCxn id="472" idx="3"/>
            </p:cNvCxnSpPr>
            <p:nvPr/>
          </p:nvCxnSpPr>
          <p:spPr bwMode="auto">
            <a:xfrm flipV="1">
              <a:off x="7441626" y="4117189"/>
              <a:ext cx="83506" cy="5762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4" name="直線コネクタ 463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475" idx="2"/>
              <a:endCxn id="474" idx="7"/>
            </p:cNvCxnSpPr>
            <p:nvPr/>
          </p:nvCxnSpPr>
          <p:spPr bwMode="auto">
            <a:xfrm flipH="1">
              <a:off x="7883414" y="4091689"/>
              <a:ext cx="58994" cy="284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77" idx="2"/>
              <a:endCxn id="476" idx="5"/>
            </p:cNvCxnSpPr>
            <p:nvPr/>
          </p:nvCxnSpPr>
          <p:spPr bwMode="auto">
            <a:xfrm flipH="1">
              <a:off x="8178579" y="4324129"/>
              <a:ext cx="60923" cy="1380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473" idx="6"/>
              <a:endCxn id="474" idx="2"/>
            </p:cNvCxnSpPr>
            <p:nvPr/>
          </p:nvCxnSpPr>
          <p:spPr bwMode="auto">
            <a:xfrm flipV="1">
              <a:off x="7748661" y="4157793"/>
              <a:ext cx="52284" cy="5629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471" idx="7"/>
              <a:endCxn id="470" idx="1"/>
            </p:cNvCxnSpPr>
            <p:nvPr/>
          </p:nvCxnSpPr>
          <p:spPr bwMode="auto">
            <a:xfrm>
              <a:off x="7301353" y="4370152"/>
              <a:ext cx="71954" cy="32326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472" idx="6"/>
              <a:endCxn id="473" idx="1"/>
            </p:cNvCxnSpPr>
            <p:nvPr/>
          </p:nvCxnSpPr>
          <p:spPr bwMode="auto">
            <a:xfrm>
              <a:off x="7607601" y="4079572"/>
              <a:ext cx="58591" cy="6035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9" name="直線コネクタ 468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475" idx="6"/>
              <a:endCxn id="476" idx="1"/>
            </p:cNvCxnSpPr>
            <p:nvPr/>
          </p:nvCxnSpPr>
          <p:spPr bwMode="auto">
            <a:xfrm>
              <a:off x="8039027" y="4091689"/>
              <a:ext cx="71233" cy="29526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0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7359157" y="467783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1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7218884" y="435457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2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7510982" y="402637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3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7652042" y="4667548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4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7800945" y="410459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5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7942408" y="403849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6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8096110" y="437136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77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8239502" y="427093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478" name="グループ化 477"/>
          <p:cNvGrpSpPr/>
          <p:nvPr/>
        </p:nvGrpSpPr>
        <p:grpSpPr>
          <a:xfrm>
            <a:off x="7812360" y="3671831"/>
            <a:ext cx="1119996" cy="764261"/>
            <a:chOff x="7243760" y="5249929"/>
            <a:chExt cx="1119996" cy="764261"/>
          </a:xfrm>
        </p:grpSpPr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20C6AE7A-2D7D-4242-AAC5-3D172F2685B7}"/>
                </a:ext>
              </a:extLst>
            </p:cNvPr>
            <p:cNvCxnSpPr>
              <a:cxnSpLocks/>
              <a:stCxn id="486" idx="7"/>
              <a:endCxn id="488" idx="3"/>
            </p:cNvCxnSpPr>
            <p:nvPr/>
          </p:nvCxnSpPr>
          <p:spPr bwMode="auto">
            <a:xfrm flipV="1">
              <a:off x="7476142" y="5469176"/>
              <a:ext cx="79263" cy="45419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ACF291D7-4B4A-4AB7-A316-061E5400CD70}"/>
                </a:ext>
              </a:extLst>
            </p:cNvPr>
            <p:cNvCxnSpPr>
              <a:cxnSpLocks/>
              <a:stCxn id="491" idx="2"/>
              <a:endCxn id="490" idx="7"/>
            </p:cNvCxnSpPr>
            <p:nvPr/>
          </p:nvCxnSpPr>
          <p:spPr bwMode="auto">
            <a:xfrm flipH="1" flipV="1">
              <a:off x="7902293" y="5265510"/>
              <a:ext cx="67847" cy="28504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1" name="直線コネクタ 480">
              <a:extLst>
                <a:ext uri="{FF2B5EF4-FFF2-40B4-BE49-F238E27FC236}">
                  <a16:creationId xmlns:a16="http://schemas.microsoft.com/office/drawing/2014/main" id="{CB96382C-84EF-46E3-AF95-3676494ECDB9}"/>
                </a:ext>
              </a:extLst>
            </p:cNvPr>
            <p:cNvCxnSpPr>
              <a:cxnSpLocks/>
              <a:stCxn id="493" idx="2"/>
              <a:endCxn id="492" idx="6"/>
            </p:cNvCxnSpPr>
            <p:nvPr/>
          </p:nvCxnSpPr>
          <p:spPr bwMode="auto">
            <a:xfrm flipH="1" flipV="1">
              <a:off x="8219692" y="5739148"/>
              <a:ext cx="47445" cy="271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2" name="直線コネクタ 481">
              <a:extLst>
                <a:ext uri="{FF2B5EF4-FFF2-40B4-BE49-F238E27FC236}">
                  <a16:creationId xmlns:a16="http://schemas.microsoft.com/office/drawing/2014/main" id="{8D74D48E-43B8-4E80-8DF9-FDC11AEAE98C}"/>
                </a:ext>
              </a:extLst>
            </p:cNvPr>
            <p:cNvCxnSpPr>
              <a:cxnSpLocks/>
              <a:stCxn id="489" idx="6"/>
              <a:endCxn id="490" idx="2"/>
            </p:cNvCxnSpPr>
            <p:nvPr/>
          </p:nvCxnSpPr>
          <p:spPr bwMode="auto">
            <a:xfrm flipV="1">
              <a:off x="7779221" y="5303127"/>
              <a:ext cx="40603" cy="4360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5694C343-14CA-4667-8617-AD44F6E11ADF}"/>
                </a:ext>
              </a:extLst>
            </p:cNvPr>
            <p:cNvCxnSpPr>
              <a:cxnSpLocks/>
              <a:stCxn id="487" idx="5"/>
              <a:endCxn id="486" idx="1"/>
            </p:cNvCxnSpPr>
            <p:nvPr/>
          </p:nvCxnSpPr>
          <p:spPr bwMode="auto">
            <a:xfrm>
              <a:off x="7326229" y="5517040"/>
              <a:ext cx="81594" cy="4063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696E3CE0-B113-4D27-8B27-E1D3CF68BEE1}"/>
                </a:ext>
              </a:extLst>
            </p:cNvPr>
            <p:cNvCxnSpPr>
              <a:cxnSpLocks/>
              <a:stCxn id="488" idx="6"/>
              <a:endCxn id="489" idx="1"/>
            </p:cNvCxnSpPr>
            <p:nvPr/>
          </p:nvCxnSpPr>
          <p:spPr bwMode="auto">
            <a:xfrm>
              <a:off x="7637874" y="5431559"/>
              <a:ext cx="58878" cy="2699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90CBF082-4E2D-49BF-9416-EC8FA21F0D76}"/>
                </a:ext>
              </a:extLst>
            </p:cNvPr>
            <p:cNvCxnSpPr>
              <a:cxnSpLocks/>
              <a:stCxn id="491" idx="5"/>
              <a:endCxn id="492" idx="1"/>
            </p:cNvCxnSpPr>
            <p:nvPr/>
          </p:nvCxnSpPr>
          <p:spPr bwMode="auto">
            <a:xfrm>
              <a:off x="8052609" y="5588168"/>
              <a:ext cx="84614" cy="1133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6" name="楕円 90">
              <a:extLst>
                <a:ext uri="{FF2B5EF4-FFF2-40B4-BE49-F238E27FC236}">
                  <a16:creationId xmlns:a16="http://schemas.microsoft.com/office/drawing/2014/main" id="{6B9B0DD1-61A8-4547-8158-8B1289E6260D}"/>
                </a:ext>
              </a:extLst>
            </p:cNvPr>
            <p:cNvSpPr/>
            <p:nvPr/>
          </p:nvSpPr>
          <p:spPr bwMode="auto">
            <a:xfrm>
              <a:off x="7393673" y="5907794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87" name="楕円 91">
              <a:extLst>
                <a:ext uri="{FF2B5EF4-FFF2-40B4-BE49-F238E27FC236}">
                  <a16:creationId xmlns:a16="http://schemas.microsoft.com/office/drawing/2014/main" id="{F6B51BC7-D556-4375-9804-1D58C29E3E98}"/>
                </a:ext>
              </a:extLst>
            </p:cNvPr>
            <p:cNvSpPr/>
            <p:nvPr/>
          </p:nvSpPr>
          <p:spPr bwMode="auto">
            <a:xfrm>
              <a:off x="7243760" y="5426225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88" name="楕円 92">
              <a:extLst>
                <a:ext uri="{FF2B5EF4-FFF2-40B4-BE49-F238E27FC236}">
                  <a16:creationId xmlns:a16="http://schemas.microsoft.com/office/drawing/2014/main" id="{4B580FC2-8F79-4EB4-8329-49C14ABD24EE}"/>
                </a:ext>
              </a:extLst>
            </p:cNvPr>
            <p:cNvSpPr/>
            <p:nvPr/>
          </p:nvSpPr>
          <p:spPr bwMode="auto">
            <a:xfrm>
              <a:off x="7541255" y="5378361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89" name="楕円 93">
              <a:extLst>
                <a:ext uri="{FF2B5EF4-FFF2-40B4-BE49-F238E27FC236}">
                  <a16:creationId xmlns:a16="http://schemas.microsoft.com/office/drawing/2014/main" id="{24907D3D-A34E-434F-B3CB-BAB300112675}"/>
                </a:ext>
              </a:extLst>
            </p:cNvPr>
            <p:cNvSpPr/>
            <p:nvPr/>
          </p:nvSpPr>
          <p:spPr bwMode="auto">
            <a:xfrm>
              <a:off x="7682602" y="568595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90" name="楕円 94">
              <a:extLst>
                <a:ext uri="{FF2B5EF4-FFF2-40B4-BE49-F238E27FC236}">
                  <a16:creationId xmlns:a16="http://schemas.microsoft.com/office/drawing/2014/main" id="{6DB2645E-680A-470E-B5C6-C9E89E438152}"/>
                </a:ext>
              </a:extLst>
            </p:cNvPr>
            <p:cNvSpPr/>
            <p:nvPr/>
          </p:nvSpPr>
          <p:spPr bwMode="auto">
            <a:xfrm>
              <a:off x="7819824" y="5249929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91" name="楕円 95">
              <a:extLst>
                <a:ext uri="{FF2B5EF4-FFF2-40B4-BE49-F238E27FC236}">
                  <a16:creationId xmlns:a16="http://schemas.microsoft.com/office/drawing/2014/main" id="{545A413F-29E1-4CD5-9516-E64A5314670B}"/>
                </a:ext>
              </a:extLst>
            </p:cNvPr>
            <p:cNvSpPr/>
            <p:nvPr/>
          </p:nvSpPr>
          <p:spPr bwMode="auto">
            <a:xfrm>
              <a:off x="7970140" y="5497353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92" name="楕円 96">
              <a:extLst>
                <a:ext uri="{FF2B5EF4-FFF2-40B4-BE49-F238E27FC236}">
                  <a16:creationId xmlns:a16="http://schemas.microsoft.com/office/drawing/2014/main" id="{C7A45BF1-636E-441A-AAA0-55842645C511}"/>
                </a:ext>
              </a:extLst>
            </p:cNvPr>
            <p:cNvSpPr/>
            <p:nvPr/>
          </p:nvSpPr>
          <p:spPr bwMode="auto">
            <a:xfrm>
              <a:off x="8123073" y="5685950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93" name="楕円 97">
              <a:extLst>
                <a:ext uri="{FF2B5EF4-FFF2-40B4-BE49-F238E27FC236}">
                  <a16:creationId xmlns:a16="http://schemas.microsoft.com/office/drawing/2014/main" id="{624902CD-D57E-454F-A753-543C05D059BA}"/>
                </a:ext>
              </a:extLst>
            </p:cNvPr>
            <p:cNvSpPr/>
            <p:nvPr/>
          </p:nvSpPr>
          <p:spPr bwMode="auto">
            <a:xfrm>
              <a:off x="8267137" y="5713072"/>
              <a:ext cx="96619" cy="106396"/>
            </a:xfrm>
            <a:prstGeom prst="ellipse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375286" y="5796061"/>
            <a:ext cx="831632" cy="611688"/>
            <a:chOff x="6674653" y="5669241"/>
            <a:chExt cx="1250363" cy="1017757"/>
          </a:xfrm>
        </p:grpSpPr>
        <p:cxnSp>
          <p:nvCxnSpPr>
            <p:cNvPr id="494" name="直線矢印コネクタ 493">
              <a:extLst>
                <a:ext uri="{FF2B5EF4-FFF2-40B4-BE49-F238E27FC236}">
                  <a16:creationId xmlns:a16="http://schemas.microsoft.com/office/drawing/2014/main" id="{3E623EA8-3E3A-49D3-A55C-55DEA3673EB0}"/>
                </a:ext>
              </a:extLst>
            </p:cNvPr>
            <p:cNvCxnSpPr/>
            <p:nvPr/>
          </p:nvCxnSpPr>
          <p:spPr bwMode="auto">
            <a:xfrm flipV="1">
              <a:off x="6754560" y="5669242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5" name="直線矢印コネクタ 494">
              <a:extLst>
                <a:ext uri="{FF2B5EF4-FFF2-40B4-BE49-F238E27FC236}">
                  <a16:creationId xmlns:a16="http://schemas.microsoft.com/office/drawing/2014/main" id="{D7C6FBD8-A680-4B9B-BC92-33002C649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54560" y="6625359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D89A45DF-F1EF-4555-82A0-F4968A44FF4E}"/>
                </a:ext>
              </a:extLst>
            </p:cNvPr>
            <p:cNvCxnSpPr/>
            <p:nvPr/>
          </p:nvCxnSpPr>
          <p:spPr bwMode="auto">
            <a:xfrm>
              <a:off x="6889008" y="5669242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08EA4D2C-43E5-4769-8B07-D2D451493AC2}"/>
                </a:ext>
              </a:extLst>
            </p:cNvPr>
            <p:cNvCxnSpPr/>
            <p:nvPr/>
          </p:nvCxnSpPr>
          <p:spPr bwMode="auto">
            <a:xfrm>
              <a:off x="7033024" y="566924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96600053-0931-42CD-82EB-2D275BD920C8}"/>
                </a:ext>
              </a:extLst>
            </p:cNvPr>
            <p:cNvCxnSpPr/>
            <p:nvPr/>
          </p:nvCxnSpPr>
          <p:spPr bwMode="auto">
            <a:xfrm>
              <a:off x="7177040" y="566924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5B37F898-D113-4898-B708-D24A5FE99FD1}"/>
                </a:ext>
              </a:extLst>
            </p:cNvPr>
            <p:cNvCxnSpPr/>
            <p:nvPr/>
          </p:nvCxnSpPr>
          <p:spPr bwMode="auto">
            <a:xfrm>
              <a:off x="7322236" y="566924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140F4F41-6EE6-4B70-A557-7EB3BAC8B3B6}"/>
                </a:ext>
              </a:extLst>
            </p:cNvPr>
            <p:cNvCxnSpPr/>
            <p:nvPr/>
          </p:nvCxnSpPr>
          <p:spPr bwMode="auto">
            <a:xfrm>
              <a:off x="7465072" y="567245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7F6185FE-86B9-4FA8-8402-CE5BC3E19AEB}"/>
                </a:ext>
              </a:extLst>
            </p:cNvPr>
            <p:cNvCxnSpPr/>
            <p:nvPr/>
          </p:nvCxnSpPr>
          <p:spPr bwMode="auto">
            <a:xfrm>
              <a:off x="7613618" y="566924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DF4D47B8-F765-440D-B8CA-AEDB340EEBA4}"/>
                </a:ext>
              </a:extLst>
            </p:cNvPr>
            <p:cNvCxnSpPr/>
            <p:nvPr/>
          </p:nvCxnSpPr>
          <p:spPr bwMode="auto">
            <a:xfrm>
              <a:off x="7759994" y="567729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3" name="グループ化 502">
              <a:extLst>
                <a:ext uri="{FF2B5EF4-FFF2-40B4-BE49-F238E27FC236}">
                  <a16:creationId xmlns:a16="http://schemas.microsoft.com/office/drawing/2014/main" id="{2FF65EB2-3B24-4D83-B80A-F804B2162B08}"/>
                </a:ext>
              </a:extLst>
            </p:cNvPr>
            <p:cNvGrpSpPr/>
            <p:nvPr/>
          </p:nvGrpSpPr>
          <p:grpSpPr>
            <a:xfrm>
              <a:off x="6674653" y="5775931"/>
              <a:ext cx="1145892" cy="911067"/>
              <a:chOff x="3340286" y="1306028"/>
              <a:chExt cx="1145892" cy="911067"/>
            </a:xfrm>
          </p:grpSpPr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41EAF046-F873-4629-9A06-E84154F3936E}"/>
                  </a:ext>
                </a:extLst>
              </p:cNvPr>
              <p:cNvCxnSpPr>
                <a:cxnSpLocks/>
                <a:stCxn id="511" idx="7"/>
                <a:endCxn id="513" idx="3"/>
              </p:cNvCxnSpPr>
              <p:nvPr/>
            </p:nvCxnSpPr>
            <p:spPr bwMode="auto">
              <a:xfrm flipV="1">
                <a:off x="3571300" y="1742069"/>
                <a:ext cx="95162" cy="2854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直線コネクタ 504">
                <a:extLst>
                  <a:ext uri="{FF2B5EF4-FFF2-40B4-BE49-F238E27FC236}">
                    <a16:creationId xmlns:a16="http://schemas.microsoft.com/office/drawing/2014/main" id="{76AF8575-A643-47AD-9646-3B6008B82992}"/>
                  </a:ext>
                </a:extLst>
              </p:cNvPr>
              <p:cNvCxnSpPr>
                <a:cxnSpLocks/>
                <a:stCxn id="516" idx="1"/>
                <a:endCxn id="515" idx="5"/>
              </p:cNvCxnSpPr>
              <p:nvPr/>
            </p:nvCxnSpPr>
            <p:spPr bwMode="auto">
              <a:xfrm flipH="1" flipV="1">
                <a:off x="4015753" y="1396843"/>
                <a:ext cx="89770" cy="53410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直線コネクタ 505">
                <a:extLst>
                  <a:ext uri="{FF2B5EF4-FFF2-40B4-BE49-F238E27FC236}">
                    <a16:creationId xmlns:a16="http://schemas.microsoft.com/office/drawing/2014/main" id="{72081067-595E-4575-969C-C27439D43F78}"/>
                  </a:ext>
                </a:extLst>
              </p:cNvPr>
              <p:cNvCxnSpPr>
                <a:cxnSpLocks/>
                <a:stCxn id="518" idx="2"/>
                <a:endCxn id="517" idx="6"/>
              </p:cNvCxnSpPr>
              <p:nvPr/>
            </p:nvCxnSpPr>
            <p:spPr bwMode="auto">
              <a:xfrm flipH="1">
                <a:off x="4335297" y="2158602"/>
                <a:ext cx="54262" cy="529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直線コネクタ 506">
                <a:extLst>
                  <a:ext uri="{FF2B5EF4-FFF2-40B4-BE49-F238E27FC236}">
                    <a16:creationId xmlns:a16="http://schemas.microsoft.com/office/drawing/2014/main" id="{C94C0C6D-E451-4768-B1EA-11D548E96791}"/>
                  </a:ext>
                </a:extLst>
              </p:cNvPr>
              <p:cNvCxnSpPr>
                <a:cxnSpLocks/>
                <a:stCxn id="514" idx="0"/>
                <a:endCxn id="515" idx="3"/>
              </p:cNvCxnSpPr>
              <p:nvPr/>
            </p:nvCxnSpPr>
            <p:spPr bwMode="auto">
              <a:xfrm flipV="1">
                <a:off x="3855415" y="1396843"/>
                <a:ext cx="92019" cy="31765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直線コネクタ 507">
                <a:extLst>
                  <a:ext uri="{FF2B5EF4-FFF2-40B4-BE49-F238E27FC236}">
                    <a16:creationId xmlns:a16="http://schemas.microsoft.com/office/drawing/2014/main" id="{25E24424-2D9D-4CD1-BB3C-5A06A858A638}"/>
                  </a:ext>
                </a:extLst>
              </p:cNvPr>
              <p:cNvCxnSpPr>
                <a:cxnSpLocks/>
                <a:stCxn id="512" idx="6"/>
                <a:endCxn id="511" idx="3"/>
              </p:cNvCxnSpPr>
              <p:nvPr/>
            </p:nvCxnSpPr>
            <p:spPr bwMode="auto">
              <a:xfrm flipV="1">
                <a:off x="3436905" y="2102745"/>
                <a:ext cx="66076" cy="4836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直線コネクタ 508">
                <a:extLst>
                  <a:ext uri="{FF2B5EF4-FFF2-40B4-BE49-F238E27FC236}">
                    <a16:creationId xmlns:a16="http://schemas.microsoft.com/office/drawing/2014/main" id="{E9066970-FFA5-443B-A2F0-3CC5A84A8E30}"/>
                  </a:ext>
                </a:extLst>
              </p:cNvPr>
              <p:cNvCxnSpPr>
                <a:cxnSpLocks/>
                <a:stCxn id="513" idx="6"/>
                <a:endCxn id="514" idx="2"/>
              </p:cNvCxnSpPr>
              <p:nvPr/>
            </p:nvCxnSpPr>
            <p:spPr bwMode="auto">
              <a:xfrm>
                <a:off x="3748931" y="1704452"/>
                <a:ext cx="58174" cy="6324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直線コネクタ 509">
                <a:extLst>
                  <a:ext uri="{FF2B5EF4-FFF2-40B4-BE49-F238E27FC236}">
                    <a16:creationId xmlns:a16="http://schemas.microsoft.com/office/drawing/2014/main" id="{E0626B5C-9EC4-41A5-AA10-71BD7563AACF}"/>
                  </a:ext>
                </a:extLst>
              </p:cNvPr>
              <p:cNvCxnSpPr>
                <a:cxnSpLocks/>
                <a:stCxn id="516" idx="5"/>
                <a:endCxn id="517" idx="1"/>
              </p:cNvCxnSpPr>
              <p:nvPr/>
            </p:nvCxnSpPr>
            <p:spPr bwMode="auto">
              <a:xfrm>
                <a:off x="4173842" y="2006185"/>
                <a:ext cx="78986" cy="12009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1569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1" name="楕円 139">
                <a:extLst>
                  <a:ext uri="{FF2B5EF4-FFF2-40B4-BE49-F238E27FC236}">
                    <a16:creationId xmlns:a16="http://schemas.microsoft.com/office/drawing/2014/main" id="{52D5B6A6-78BB-4A57-9462-6E5DF1FD3892}"/>
                  </a:ext>
                </a:extLst>
              </p:cNvPr>
              <p:cNvSpPr/>
              <p:nvPr/>
            </p:nvSpPr>
            <p:spPr bwMode="auto">
              <a:xfrm>
                <a:off x="3488831" y="2011930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2" name="楕円 140">
                <a:extLst>
                  <a:ext uri="{FF2B5EF4-FFF2-40B4-BE49-F238E27FC236}">
                    <a16:creationId xmlns:a16="http://schemas.microsoft.com/office/drawing/2014/main" id="{EFBE1BBE-4148-4FDF-93FD-75D887FC0A56}"/>
                  </a:ext>
                </a:extLst>
              </p:cNvPr>
              <p:cNvSpPr/>
              <p:nvPr/>
            </p:nvSpPr>
            <p:spPr bwMode="auto">
              <a:xfrm>
                <a:off x="3340286" y="2097909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3" name="楕円 141">
                <a:extLst>
                  <a:ext uri="{FF2B5EF4-FFF2-40B4-BE49-F238E27FC236}">
                    <a16:creationId xmlns:a16="http://schemas.microsoft.com/office/drawing/2014/main" id="{A15FB1BA-8448-4F64-96EE-38A2A6584178}"/>
                  </a:ext>
                </a:extLst>
              </p:cNvPr>
              <p:cNvSpPr/>
              <p:nvPr/>
            </p:nvSpPr>
            <p:spPr bwMode="auto">
              <a:xfrm>
                <a:off x="3652312" y="1651254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4" name="楕円 142">
                <a:extLst>
                  <a:ext uri="{FF2B5EF4-FFF2-40B4-BE49-F238E27FC236}">
                    <a16:creationId xmlns:a16="http://schemas.microsoft.com/office/drawing/2014/main" id="{B8E4DF7D-DF25-4E76-8D41-BE530AE4CFF3}"/>
                  </a:ext>
                </a:extLst>
              </p:cNvPr>
              <p:cNvSpPr/>
              <p:nvPr/>
            </p:nvSpPr>
            <p:spPr bwMode="auto">
              <a:xfrm>
                <a:off x="3807105" y="1714502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5" name="楕円 143">
                <a:extLst>
                  <a:ext uri="{FF2B5EF4-FFF2-40B4-BE49-F238E27FC236}">
                    <a16:creationId xmlns:a16="http://schemas.microsoft.com/office/drawing/2014/main" id="{0C28F340-E694-44F2-9FC0-FAAD6E4C1EB2}"/>
                  </a:ext>
                </a:extLst>
              </p:cNvPr>
              <p:cNvSpPr/>
              <p:nvPr/>
            </p:nvSpPr>
            <p:spPr bwMode="auto">
              <a:xfrm>
                <a:off x="3933284" y="1306028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6" name="楕円 144">
                <a:extLst>
                  <a:ext uri="{FF2B5EF4-FFF2-40B4-BE49-F238E27FC236}">
                    <a16:creationId xmlns:a16="http://schemas.microsoft.com/office/drawing/2014/main" id="{41CDD8D7-A3A9-43BF-8DBF-7002F5CCD58D}"/>
                  </a:ext>
                </a:extLst>
              </p:cNvPr>
              <p:cNvSpPr/>
              <p:nvPr/>
            </p:nvSpPr>
            <p:spPr bwMode="auto">
              <a:xfrm>
                <a:off x="4091373" y="1915370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7" name="楕円 145">
                <a:extLst>
                  <a:ext uri="{FF2B5EF4-FFF2-40B4-BE49-F238E27FC236}">
                    <a16:creationId xmlns:a16="http://schemas.microsoft.com/office/drawing/2014/main" id="{70366B4D-AD21-407C-B76E-1D8EA9B2FA30}"/>
                  </a:ext>
                </a:extLst>
              </p:cNvPr>
              <p:cNvSpPr/>
              <p:nvPr/>
            </p:nvSpPr>
            <p:spPr bwMode="auto">
              <a:xfrm>
                <a:off x="4238678" y="2110699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18" name="楕円 146">
                <a:extLst>
                  <a:ext uri="{FF2B5EF4-FFF2-40B4-BE49-F238E27FC236}">
                    <a16:creationId xmlns:a16="http://schemas.microsoft.com/office/drawing/2014/main" id="{382D3751-EC5C-4BB3-AABC-FEACA2ACEBEB}"/>
                  </a:ext>
                </a:extLst>
              </p:cNvPr>
              <p:cNvSpPr/>
              <p:nvPr/>
            </p:nvSpPr>
            <p:spPr bwMode="auto">
              <a:xfrm>
                <a:off x="4389559" y="2105404"/>
                <a:ext cx="96619" cy="106396"/>
              </a:xfrm>
              <a:prstGeom prst="ellipse">
                <a:avLst/>
              </a:prstGeom>
              <a:solidFill>
                <a:srgbClr val="15691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</p:grpSp>
      </p:grpSp>
      <p:sp>
        <p:nvSpPr>
          <p:cNvPr id="519" name="テキスト ボックス 518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5107694" y="4465397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8034471" y="4382844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6312378" y="5779703"/>
            <a:ext cx="804185" cy="639878"/>
            <a:chOff x="3377513" y="2475631"/>
            <a:chExt cx="1250363" cy="1018022"/>
          </a:xfrm>
        </p:grpSpPr>
        <p:cxnSp>
          <p:nvCxnSpPr>
            <p:cNvPr id="521" name="直線矢印コネクタ 520">
              <a:extLst>
                <a:ext uri="{FF2B5EF4-FFF2-40B4-BE49-F238E27FC236}">
                  <a16:creationId xmlns:a16="http://schemas.microsoft.com/office/drawing/2014/main" id="{030AC98E-4A3F-41FD-83A7-68DCC2729F0A}"/>
                </a:ext>
              </a:extLst>
            </p:cNvPr>
            <p:cNvCxnSpPr/>
            <p:nvPr/>
          </p:nvCxnSpPr>
          <p:spPr bwMode="auto">
            <a:xfrm flipV="1">
              <a:off x="3457420" y="2475632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2" name="直線矢印コネクタ 521">
              <a:extLst>
                <a:ext uri="{FF2B5EF4-FFF2-40B4-BE49-F238E27FC236}">
                  <a16:creationId xmlns:a16="http://schemas.microsoft.com/office/drawing/2014/main" id="{0281E0B1-3337-48CA-9A75-6AAC286EC3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57420" y="3431749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2D7F52DD-553B-4F30-BDCE-F29746564F63}"/>
                </a:ext>
              </a:extLst>
            </p:cNvPr>
            <p:cNvCxnSpPr/>
            <p:nvPr/>
          </p:nvCxnSpPr>
          <p:spPr bwMode="auto">
            <a:xfrm>
              <a:off x="3591868" y="2475632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1F187B97-2D12-41ED-AC68-ACD92F64785F}"/>
                </a:ext>
              </a:extLst>
            </p:cNvPr>
            <p:cNvCxnSpPr/>
            <p:nvPr/>
          </p:nvCxnSpPr>
          <p:spPr bwMode="auto">
            <a:xfrm>
              <a:off x="3735884" y="247563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5" name="直線コネクタ 524">
              <a:extLst>
                <a:ext uri="{FF2B5EF4-FFF2-40B4-BE49-F238E27FC236}">
                  <a16:creationId xmlns:a16="http://schemas.microsoft.com/office/drawing/2014/main" id="{2CE14181-0F53-4554-8F14-DF7B592B2CC2}"/>
                </a:ext>
              </a:extLst>
            </p:cNvPr>
            <p:cNvCxnSpPr/>
            <p:nvPr/>
          </p:nvCxnSpPr>
          <p:spPr bwMode="auto">
            <a:xfrm>
              <a:off x="3879900" y="247563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6" name="直線コネクタ 525">
              <a:extLst>
                <a:ext uri="{FF2B5EF4-FFF2-40B4-BE49-F238E27FC236}">
                  <a16:creationId xmlns:a16="http://schemas.microsoft.com/office/drawing/2014/main" id="{E9298BE4-15B1-4DEB-B580-8A9D7B274D78}"/>
                </a:ext>
              </a:extLst>
            </p:cNvPr>
            <p:cNvCxnSpPr/>
            <p:nvPr/>
          </p:nvCxnSpPr>
          <p:spPr bwMode="auto">
            <a:xfrm>
              <a:off x="4025096" y="247563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F6570075-68CD-40F9-B755-B577D5606D88}"/>
                </a:ext>
              </a:extLst>
            </p:cNvPr>
            <p:cNvCxnSpPr/>
            <p:nvPr/>
          </p:nvCxnSpPr>
          <p:spPr bwMode="auto">
            <a:xfrm>
              <a:off x="4167932" y="247884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56862C52-958F-41E0-8A90-645C16D39AB9}"/>
                </a:ext>
              </a:extLst>
            </p:cNvPr>
            <p:cNvCxnSpPr/>
            <p:nvPr/>
          </p:nvCxnSpPr>
          <p:spPr bwMode="auto">
            <a:xfrm>
              <a:off x="4316478" y="2475631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DA612009-06CF-4E64-9949-EC40E93F71F2}"/>
                </a:ext>
              </a:extLst>
            </p:cNvPr>
            <p:cNvCxnSpPr/>
            <p:nvPr/>
          </p:nvCxnSpPr>
          <p:spPr bwMode="auto">
            <a:xfrm>
              <a:off x="4462854" y="248368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グループ化 529">
              <a:extLst>
                <a:ext uri="{FF2B5EF4-FFF2-40B4-BE49-F238E27FC236}">
                  <a16:creationId xmlns:a16="http://schemas.microsoft.com/office/drawing/2014/main" id="{FE1302B6-07B8-4DCD-8133-7E8AE22E7064}"/>
                </a:ext>
              </a:extLst>
            </p:cNvPr>
            <p:cNvGrpSpPr/>
            <p:nvPr/>
          </p:nvGrpSpPr>
          <p:grpSpPr>
            <a:xfrm>
              <a:off x="3377513" y="2707270"/>
              <a:ext cx="1145892" cy="786383"/>
              <a:chOff x="3377513" y="2707270"/>
              <a:chExt cx="1145892" cy="786383"/>
            </a:xfrm>
          </p:grpSpPr>
          <p:cxnSp>
            <p:nvCxnSpPr>
              <p:cNvPr id="531" name="直線コネクタ 530">
                <a:extLst>
                  <a:ext uri="{FF2B5EF4-FFF2-40B4-BE49-F238E27FC236}">
                    <a16:creationId xmlns:a16="http://schemas.microsoft.com/office/drawing/2014/main" id="{D8942CB2-4AED-4153-8C53-BCDB9775D5A7}"/>
                  </a:ext>
                </a:extLst>
              </p:cNvPr>
              <p:cNvCxnSpPr>
                <a:cxnSpLocks/>
                <a:stCxn id="538" idx="6"/>
                <a:endCxn id="540" idx="3"/>
              </p:cNvCxnSpPr>
              <p:nvPr/>
            </p:nvCxnSpPr>
            <p:spPr bwMode="auto">
              <a:xfrm flipV="1">
                <a:off x="3625577" y="3368364"/>
                <a:ext cx="77318" cy="6308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2" name="直線コネクタ 531">
                <a:extLst>
                  <a:ext uri="{FF2B5EF4-FFF2-40B4-BE49-F238E27FC236}">
                    <a16:creationId xmlns:a16="http://schemas.microsoft.com/office/drawing/2014/main" id="{2CEE01DF-0486-4E7C-96A1-85AEC7815255}"/>
                  </a:ext>
                </a:extLst>
              </p:cNvPr>
              <p:cNvCxnSpPr>
                <a:cxnSpLocks/>
                <a:stCxn id="543" idx="1"/>
                <a:endCxn id="542" idx="5"/>
              </p:cNvCxnSpPr>
              <p:nvPr/>
            </p:nvCxnSpPr>
            <p:spPr bwMode="auto">
              <a:xfrm flipH="1" flipV="1">
                <a:off x="4056112" y="2798085"/>
                <a:ext cx="82453" cy="2714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3" name="直線コネクタ 532">
                <a:extLst>
                  <a:ext uri="{FF2B5EF4-FFF2-40B4-BE49-F238E27FC236}">
                    <a16:creationId xmlns:a16="http://schemas.microsoft.com/office/drawing/2014/main" id="{93000704-1421-41AF-85C6-1C3F6619EA15}"/>
                  </a:ext>
                </a:extLst>
              </p:cNvPr>
              <p:cNvCxnSpPr>
                <a:cxnSpLocks/>
                <a:stCxn id="545" idx="2"/>
                <a:endCxn id="544" idx="6"/>
              </p:cNvCxnSpPr>
              <p:nvPr/>
            </p:nvCxnSpPr>
            <p:spPr bwMode="auto">
              <a:xfrm flipH="1">
                <a:off x="4372478" y="3434895"/>
                <a:ext cx="54308" cy="556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4" name="直線コネクタ 533">
                <a:extLst>
                  <a:ext uri="{FF2B5EF4-FFF2-40B4-BE49-F238E27FC236}">
                    <a16:creationId xmlns:a16="http://schemas.microsoft.com/office/drawing/2014/main" id="{6B4C411A-8686-457F-9E26-E4CDB3F3FFB7}"/>
                  </a:ext>
                </a:extLst>
              </p:cNvPr>
              <p:cNvCxnSpPr>
                <a:cxnSpLocks/>
                <a:stCxn id="541" idx="7"/>
                <a:endCxn id="542" idx="3"/>
              </p:cNvCxnSpPr>
              <p:nvPr/>
            </p:nvCxnSpPr>
            <p:spPr bwMode="auto">
              <a:xfrm flipV="1">
                <a:off x="3904060" y="2798085"/>
                <a:ext cx="83733" cy="2557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5" name="直線コネクタ 534">
                <a:extLst>
                  <a:ext uri="{FF2B5EF4-FFF2-40B4-BE49-F238E27FC236}">
                    <a16:creationId xmlns:a16="http://schemas.microsoft.com/office/drawing/2014/main" id="{96A2583A-B71E-4B6F-9642-E39F200B63D5}"/>
                  </a:ext>
                </a:extLst>
              </p:cNvPr>
              <p:cNvCxnSpPr>
                <a:cxnSpLocks/>
                <a:stCxn id="539" idx="6"/>
                <a:endCxn id="538" idx="2"/>
              </p:cNvCxnSpPr>
              <p:nvPr/>
            </p:nvCxnSpPr>
            <p:spPr bwMode="auto">
              <a:xfrm>
                <a:off x="3474132" y="3427400"/>
                <a:ext cx="54826" cy="4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6" name="直線コネクタ 535">
                <a:extLst>
                  <a:ext uri="{FF2B5EF4-FFF2-40B4-BE49-F238E27FC236}">
                    <a16:creationId xmlns:a16="http://schemas.microsoft.com/office/drawing/2014/main" id="{B2CBF27E-EAF7-4AF3-B27A-BB9314712B9E}"/>
                  </a:ext>
                </a:extLst>
              </p:cNvPr>
              <p:cNvCxnSpPr>
                <a:cxnSpLocks/>
                <a:stCxn id="540" idx="7"/>
                <a:endCxn id="541" idx="3"/>
              </p:cNvCxnSpPr>
              <p:nvPr/>
            </p:nvCxnSpPr>
            <p:spPr bwMode="auto">
              <a:xfrm flipV="1">
                <a:off x="3771214" y="2898898"/>
                <a:ext cx="64527" cy="39423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7" name="直線コネクタ 536">
                <a:extLst>
                  <a:ext uri="{FF2B5EF4-FFF2-40B4-BE49-F238E27FC236}">
                    <a16:creationId xmlns:a16="http://schemas.microsoft.com/office/drawing/2014/main" id="{9A8CDE74-509D-43A6-B7A8-7CCEBDC7CFDD}"/>
                  </a:ext>
                </a:extLst>
              </p:cNvPr>
              <p:cNvCxnSpPr>
                <a:cxnSpLocks/>
                <a:stCxn id="543" idx="4"/>
                <a:endCxn id="544" idx="1"/>
              </p:cNvCxnSpPr>
              <p:nvPr/>
            </p:nvCxnSpPr>
            <p:spPr bwMode="auto">
              <a:xfrm>
                <a:off x="4172725" y="3160334"/>
                <a:ext cx="117284" cy="24250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8" name="楕円 221">
                <a:extLst>
                  <a:ext uri="{FF2B5EF4-FFF2-40B4-BE49-F238E27FC236}">
                    <a16:creationId xmlns:a16="http://schemas.microsoft.com/office/drawing/2014/main" id="{44488122-B990-4261-BCBE-8CD69036AB12}"/>
                  </a:ext>
                </a:extLst>
              </p:cNvPr>
              <p:cNvSpPr/>
              <p:nvPr/>
            </p:nvSpPr>
            <p:spPr bwMode="auto">
              <a:xfrm>
                <a:off x="3528958" y="3378247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39" name="楕円 222">
                <a:extLst>
                  <a:ext uri="{FF2B5EF4-FFF2-40B4-BE49-F238E27FC236}">
                    <a16:creationId xmlns:a16="http://schemas.microsoft.com/office/drawing/2014/main" id="{859683D8-C853-4B2C-B1D7-61F94733E18E}"/>
                  </a:ext>
                </a:extLst>
              </p:cNvPr>
              <p:cNvSpPr/>
              <p:nvPr/>
            </p:nvSpPr>
            <p:spPr bwMode="auto">
              <a:xfrm>
                <a:off x="3377513" y="3374202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0" name="楕円 223">
                <a:extLst>
                  <a:ext uri="{FF2B5EF4-FFF2-40B4-BE49-F238E27FC236}">
                    <a16:creationId xmlns:a16="http://schemas.microsoft.com/office/drawing/2014/main" id="{91AB9600-9A50-4B06-BC73-A28D9E6A54CB}"/>
                  </a:ext>
                </a:extLst>
              </p:cNvPr>
              <p:cNvSpPr/>
              <p:nvPr/>
            </p:nvSpPr>
            <p:spPr bwMode="auto">
              <a:xfrm>
                <a:off x="3688745" y="3277549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1" name="楕円 224">
                <a:extLst>
                  <a:ext uri="{FF2B5EF4-FFF2-40B4-BE49-F238E27FC236}">
                    <a16:creationId xmlns:a16="http://schemas.microsoft.com/office/drawing/2014/main" id="{F57BBF67-CB24-45F0-8932-B52C630D9ADA}"/>
                  </a:ext>
                </a:extLst>
              </p:cNvPr>
              <p:cNvSpPr/>
              <p:nvPr/>
            </p:nvSpPr>
            <p:spPr bwMode="auto">
              <a:xfrm>
                <a:off x="3821591" y="2808083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2" name="楕円 225">
                <a:extLst>
                  <a:ext uri="{FF2B5EF4-FFF2-40B4-BE49-F238E27FC236}">
                    <a16:creationId xmlns:a16="http://schemas.microsoft.com/office/drawing/2014/main" id="{FF88A373-04B4-48AB-B071-C5EB2B204547}"/>
                  </a:ext>
                </a:extLst>
              </p:cNvPr>
              <p:cNvSpPr/>
              <p:nvPr/>
            </p:nvSpPr>
            <p:spPr bwMode="auto">
              <a:xfrm>
                <a:off x="3973643" y="2707270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3" name="楕円 226">
                <a:extLst>
                  <a:ext uri="{FF2B5EF4-FFF2-40B4-BE49-F238E27FC236}">
                    <a16:creationId xmlns:a16="http://schemas.microsoft.com/office/drawing/2014/main" id="{0C4B23A3-2CC4-4932-A696-93655EC5D7F3}"/>
                  </a:ext>
                </a:extLst>
              </p:cNvPr>
              <p:cNvSpPr/>
              <p:nvPr/>
            </p:nvSpPr>
            <p:spPr bwMode="auto">
              <a:xfrm>
                <a:off x="4124415" y="3053938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4" name="楕円 227">
                <a:extLst>
                  <a:ext uri="{FF2B5EF4-FFF2-40B4-BE49-F238E27FC236}">
                    <a16:creationId xmlns:a16="http://schemas.microsoft.com/office/drawing/2014/main" id="{2DB2D90F-7296-4590-AA10-812AC26F0F83}"/>
                  </a:ext>
                </a:extLst>
              </p:cNvPr>
              <p:cNvSpPr/>
              <p:nvPr/>
            </p:nvSpPr>
            <p:spPr bwMode="auto">
              <a:xfrm>
                <a:off x="4275859" y="3387257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45" name="楕円 228">
                <a:extLst>
                  <a:ext uri="{FF2B5EF4-FFF2-40B4-BE49-F238E27FC236}">
                    <a16:creationId xmlns:a16="http://schemas.microsoft.com/office/drawing/2014/main" id="{480FB556-2536-4B43-A69D-B6FA30D3AAC6}"/>
                  </a:ext>
                </a:extLst>
              </p:cNvPr>
              <p:cNvSpPr/>
              <p:nvPr/>
            </p:nvSpPr>
            <p:spPr bwMode="auto">
              <a:xfrm>
                <a:off x="4426786" y="3381697"/>
                <a:ext cx="96619" cy="106396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7245084" y="5796061"/>
            <a:ext cx="792416" cy="642244"/>
            <a:chOff x="7116563" y="5592747"/>
            <a:chExt cx="1250363" cy="1018022"/>
          </a:xfrm>
        </p:grpSpPr>
        <p:cxnSp>
          <p:nvCxnSpPr>
            <p:cNvPr id="546" name="直線矢印コネクタ 545">
              <a:extLst>
                <a:ext uri="{FF2B5EF4-FFF2-40B4-BE49-F238E27FC236}">
                  <a16:creationId xmlns:a16="http://schemas.microsoft.com/office/drawing/2014/main" id="{030AC98E-4A3F-41FD-83A7-68DCC2729F0A}"/>
                </a:ext>
              </a:extLst>
            </p:cNvPr>
            <p:cNvCxnSpPr/>
            <p:nvPr/>
          </p:nvCxnSpPr>
          <p:spPr bwMode="auto">
            <a:xfrm flipV="1">
              <a:off x="7196470" y="5592748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7" name="直線矢印コネクタ 546">
              <a:extLst>
                <a:ext uri="{FF2B5EF4-FFF2-40B4-BE49-F238E27FC236}">
                  <a16:creationId xmlns:a16="http://schemas.microsoft.com/office/drawing/2014/main" id="{0281E0B1-3337-48CA-9A75-6AAC286EC3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96470" y="6548865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2D7F52DD-553B-4F30-BDCE-F29746564F63}"/>
                </a:ext>
              </a:extLst>
            </p:cNvPr>
            <p:cNvCxnSpPr/>
            <p:nvPr/>
          </p:nvCxnSpPr>
          <p:spPr bwMode="auto">
            <a:xfrm>
              <a:off x="7330918" y="5592748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1F187B97-2D12-41ED-AC68-ACD92F64785F}"/>
                </a:ext>
              </a:extLst>
            </p:cNvPr>
            <p:cNvCxnSpPr/>
            <p:nvPr/>
          </p:nvCxnSpPr>
          <p:spPr bwMode="auto">
            <a:xfrm>
              <a:off x="7474934" y="559274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2CE14181-0F53-4554-8F14-DF7B592B2CC2}"/>
                </a:ext>
              </a:extLst>
            </p:cNvPr>
            <p:cNvCxnSpPr/>
            <p:nvPr/>
          </p:nvCxnSpPr>
          <p:spPr bwMode="auto">
            <a:xfrm>
              <a:off x="7618950" y="559274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E9298BE4-15B1-4DEB-B580-8A9D7B274D78}"/>
                </a:ext>
              </a:extLst>
            </p:cNvPr>
            <p:cNvCxnSpPr/>
            <p:nvPr/>
          </p:nvCxnSpPr>
          <p:spPr bwMode="auto">
            <a:xfrm>
              <a:off x="7764146" y="559274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F6570075-68CD-40F9-B755-B577D5606D88}"/>
                </a:ext>
              </a:extLst>
            </p:cNvPr>
            <p:cNvCxnSpPr/>
            <p:nvPr/>
          </p:nvCxnSpPr>
          <p:spPr bwMode="auto">
            <a:xfrm>
              <a:off x="7906982" y="5595963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56862C52-958F-41E0-8A90-645C16D39AB9}"/>
                </a:ext>
              </a:extLst>
            </p:cNvPr>
            <p:cNvCxnSpPr/>
            <p:nvPr/>
          </p:nvCxnSpPr>
          <p:spPr bwMode="auto">
            <a:xfrm>
              <a:off x="8055528" y="559274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A612009-06CF-4E64-9949-EC40E93F71F2}"/>
                </a:ext>
              </a:extLst>
            </p:cNvPr>
            <p:cNvCxnSpPr/>
            <p:nvPr/>
          </p:nvCxnSpPr>
          <p:spPr bwMode="auto">
            <a:xfrm>
              <a:off x="8201904" y="5600800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5" name="グループ化 554"/>
            <p:cNvGrpSpPr/>
            <p:nvPr/>
          </p:nvGrpSpPr>
          <p:grpSpPr>
            <a:xfrm>
              <a:off x="7116563" y="5914764"/>
              <a:ext cx="1145892" cy="696005"/>
              <a:chOff x="3374595" y="4083499"/>
              <a:chExt cx="1145892" cy="696005"/>
            </a:xfrm>
          </p:grpSpPr>
          <p:cxnSp>
            <p:nvCxnSpPr>
              <p:cNvPr id="556" name="直線コネクタ 555">
                <a:extLst>
                  <a:ext uri="{FF2B5EF4-FFF2-40B4-BE49-F238E27FC236}">
                    <a16:creationId xmlns:a16="http://schemas.microsoft.com/office/drawing/2014/main" id="{D8942CB2-4AED-4153-8C53-BCDB9775D5A7}"/>
                  </a:ext>
                </a:extLst>
              </p:cNvPr>
              <p:cNvCxnSpPr>
                <a:cxnSpLocks/>
                <a:stCxn id="563" idx="7"/>
                <a:endCxn id="565" idx="3"/>
              </p:cNvCxnSpPr>
              <p:nvPr/>
            </p:nvCxnSpPr>
            <p:spPr bwMode="auto">
              <a:xfrm flipV="1">
                <a:off x="3617724" y="4384969"/>
                <a:ext cx="76598" cy="20642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7" name="直線コネクタ 556">
                <a:extLst>
                  <a:ext uri="{FF2B5EF4-FFF2-40B4-BE49-F238E27FC236}">
                    <a16:creationId xmlns:a16="http://schemas.microsoft.com/office/drawing/2014/main" id="{2CEE01DF-0486-4E7C-96A1-85AEC7815255}"/>
                  </a:ext>
                </a:extLst>
              </p:cNvPr>
              <p:cNvCxnSpPr>
                <a:cxnSpLocks/>
                <a:stCxn id="568" idx="1"/>
                <a:endCxn id="567" idx="5"/>
              </p:cNvCxnSpPr>
              <p:nvPr/>
            </p:nvCxnSpPr>
            <p:spPr bwMode="auto">
              <a:xfrm flipH="1" flipV="1">
                <a:off x="4069502" y="4174314"/>
                <a:ext cx="73713" cy="3235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8" name="直線コネクタ 557">
                <a:extLst>
                  <a:ext uri="{FF2B5EF4-FFF2-40B4-BE49-F238E27FC236}">
                    <a16:creationId xmlns:a16="http://schemas.microsoft.com/office/drawing/2014/main" id="{93000704-1421-41AF-85C6-1C3F6619EA15}"/>
                  </a:ext>
                </a:extLst>
              </p:cNvPr>
              <p:cNvCxnSpPr>
                <a:cxnSpLocks/>
                <a:stCxn id="570" idx="2"/>
                <a:endCxn id="569" idx="6"/>
              </p:cNvCxnSpPr>
              <p:nvPr/>
            </p:nvCxnSpPr>
            <p:spPr bwMode="auto">
              <a:xfrm flipH="1">
                <a:off x="4369560" y="4720746"/>
                <a:ext cx="54308" cy="556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9" name="直線コネクタ 558">
                <a:extLst>
                  <a:ext uri="{FF2B5EF4-FFF2-40B4-BE49-F238E27FC236}">
                    <a16:creationId xmlns:a16="http://schemas.microsoft.com/office/drawing/2014/main" id="{6B4C411A-8686-457F-9E26-E4CDB3F3FFB7}"/>
                  </a:ext>
                </a:extLst>
              </p:cNvPr>
              <p:cNvCxnSpPr>
                <a:cxnSpLocks/>
                <a:stCxn id="566" idx="7"/>
                <a:endCxn id="567" idx="2"/>
              </p:cNvCxnSpPr>
              <p:nvPr/>
            </p:nvCxnSpPr>
            <p:spPr bwMode="auto">
              <a:xfrm flipV="1">
                <a:off x="3904264" y="4136697"/>
                <a:ext cx="82769" cy="3667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0" name="直線コネクタ 559">
                <a:extLst>
                  <a:ext uri="{FF2B5EF4-FFF2-40B4-BE49-F238E27FC236}">
                    <a16:creationId xmlns:a16="http://schemas.microsoft.com/office/drawing/2014/main" id="{96A2583A-B71E-4B6F-9642-E39F200B63D5}"/>
                  </a:ext>
                </a:extLst>
              </p:cNvPr>
              <p:cNvCxnSpPr>
                <a:cxnSpLocks/>
                <a:stCxn id="564" idx="7"/>
                <a:endCxn id="563" idx="2"/>
              </p:cNvCxnSpPr>
              <p:nvPr/>
            </p:nvCxnSpPr>
            <p:spPr bwMode="auto">
              <a:xfrm flipV="1">
                <a:off x="3457064" y="4629013"/>
                <a:ext cx="78191" cy="4662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1" name="直線コネクタ 560">
                <a:extLst>
                  <a:ext uri="{FF2B5EF4-FFF2-40B4-BE49-F238E27FC236}">
                    <a16:creationId xmlns:a16="http://schemas.microsoft.com/office/drawing/2014/main" id="{B2CBF27E-EAF7-4AF3-B27A-BB9314712B9E}"/>
                  </a:ext>
                </a:extLst>
              </p:cNvPr>
              <p:cNvCxnSpPr>
                <a:cxnSpLocks/>
                <a:stCxn id="565" idx="7"/>
                <a:endCxn id="566" idx="3"/>
              </p:cNvCxnSpPr>
              <p:nvPr/>
            </p:nvCxnSpPr>
            <p:spPr bwMode="auto">
              <a:xfrm flipV="1">
                <a:off x="3762641" y="4248608"/>
                <a:ext cx="73304" cy="6112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2" name="直線コネクタ 561">
                <a:extLst>
                  <a:ext uri="{FF2B5EF4-FFF2-40B4-BE49-F238E27FC236}">
                    <a16:creationId xmlns:a16="http://schemas.microsoft.com/office/drawing/2014/main" id="{9A8CDE74-509D-43A6-B7A8-7CCEBDC7CFDD}"/>
                  </a:ext>
                </a:extLst>
              </p:cNvPr>
              <p:cNvCxnSpPr>
                <a:cxnSpLocks/>
                <a:stCxn id="568" idx="5"/>
                <a:endCxn id="569" idx="1"/>
              </p:cNvCxnSpPr>
              <p:nvPr/>
            </p:nvCxnSpPr>
            <p:spPr bwMode="auto">
              <a:xfrm>
                <a:off x="4211534" y="4573119"/>
                <a:ext cx="75557" cy="11557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63" name="楕円 221">
                <a:extLst>
                  <a:ext uri="{FF2B5EF4-FFF2-40B4-BE49-F238E27FC236}">
                    <a16:creationId xmlns:a16="http://schemas.microsoft.com/office/drawing/2014/main" id="{44488122-B990-4261-BCBE-8CD69036AB12}"/>
                  </a:ext>
                </a:extLst>
              </p:cNvPr>
              <p:cNvSpPr/>
              <p:nvPr/>
            </p:nvSpPr>
            <p:spPr bwMode="auto">
              <a:xfrm>
                <a:off x="3535255" y="4575815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4" name="楕円 222">
                <a:extLst>
                  <a:ext uri="{FF2B5EF4-FFF2-40B4-BE49-F238E27FC236}">
                    <a16:creationId xmlns:a16="http://schemas.microsoft.com/office/drawing/2014/main" id="{859683D8-C853-4B2C-B1D7-61F94733E18E}"/>
                  </a:ext>
                </a:extLst>
              </p:cNvPr>
              <p:cNvSpPr/>
              <p:nvPr/>
            </p:nvSpPr>
            <p:spPr bwMode="auto">
              <a:xfrm>
                <a:off x="3374595" y="4660053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5" name="楕円 223">
                <a:extLst>
                  <a:ext uri="{FF2B5EF4-FFF2-40B4-BE49-F238E27FC236}">
                    <a16:creationId xmlns:a16="http://schemas.microsoft.com/office/drawing/2014/main" id="{91AB9600-9A50-4B06-BC73-A28D9E6A54CB}"/>
                  </a:ext>
                </a:extLst>
              </p:cNvPr>
              <p:cNvSpPr/>
              <p:nvPr/>
            </p:nvSpPr>
            <p:spPr bwMode="auto">
              <a:xfrm>
                <a:off x="3680172" y="4294154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6" name="楕円 224">
                <a:extLst>
                  <a:ext uri="{FF2B5EF4-FFF2-40B4-BE49-F238E27FC236}">
                    <a16:creationId xmlns:a16="http://schemas.microsoft.com/office/drawing/2014/main" id="{F57BBF67-CB24-45F0-8932-B52C630D9ADA}"/>
                  </a:ext>
                </a:extLst>
              </p:cNvPr>
              <p:cNvSpPr/>
              <p:nvPr/>
            </p:nvSpPr>
            <p:spPr bwMode="auto">
              <a:xfrm>
                <a:off x="3821795" y="4157793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7" name="楕円 225">
                <a:extLst>
                  <a:ext uri="{FF2B5EF4-FFF2-40B4-BE49-F238E27FC236}">
                    <a16:creationId xmlns:a16="http://schemas.microsoft.com/office/drawing/2014/main" id="{FF88A373-04B4-48AB-B071-C5EB2B204547}"/>
                  </a:ext>
                </a:extLst>
              </p:cNvPr>
              <p:cNvSpPr/>
              <p:nvPr/>
            </p:nvSpPr>
            <p:spPr bwMode="auto">
              <a:xfrm>
                <a:off x="3987033" y="4083499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8" name="楕円 226">
                <a:extLst>
                  <a:ext uri="{FF2B5EF4-FFF2-40B4-BE49-F238E27FC236}">
                    <a16:creationId xmlns:a16="http://schemas.microsoft.com/office/drawing/2014/main" id="{0C4B23A3-2CC4-4932-A696-93655EC5D7F3}"/>
                  </a:ext>
                </a:extLst>
              </p:cNvPr>
              <p:cNvSpPr/>
              <p:nvPr/>
            </p:nvSpPr>
            <p:spPr bwMode="auto">
              <a:xfrm>
                <a:off x="4129065" y="4482304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69" name="楕円 227">
                <a:extLst>
                  <a:ext uri="{FF2B5EF4-FFF2-40B4-BE49-F238E27FC236}">
                    <a16:creationId xmlns:a16="http://schemas.microsoft.com/office/drawing/2014/main" id="{2DB2D90F-7296-4590-AA10-812AC26F0F83}"/>
                  </a:ext>
                </a:extLst>
              </p:cNvPr>
              <p:cNvSpPr/>
              <p:nvPr/>
            </p:nvSpPr>
            <p:spPr bwMode="auto">
              <a:xfrm>
                <a:off x="4272941" y="4673108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70" name="楕円 228">
                <a:extLst>
                  <a:ext uri="{FF2B5EF4-FFF2-40B4-BE49-F238E27FC236}">
                    <a16:creationId xmlns:a16="http://schemas.microsoft.com/office/drawing/2014/main" id="{480FB556-2536-4B43-A69D-B6FA30D3AAC6}"/>
                  </a:ext>
                </a:extLst>
              </p:cNvPr>
              <p:cNvSpPr/>
              <p:nvPr/>
            </p:nvSpPr>
            <p:spPr bwMode="auto">
              <a:xfrm>
                <a:off x="4423868" y="4667548"/>
                <a:ext cx="96619" cy="106396"/>
              </a:xfrm>
              <a:prstGeom prst="ellipse">
                <a:avLst/>
              </a:prstGeom>
              <a:solidFill>
                <a:srgbClr val="92D05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8156507" y="5794695"/>
            <a:ext cx="774205" cy="649650"/>
            <a:chOff x="3370089" y="5075274"/>
            <a:chExt cx="1250363" cy="1018022"/>
          </a:xfrm>
        </p:grpSpPr>
        <p:cxnSp>
          <p:nvCxnSpPr>
            <p:cNvPr id="571" name="直線矢印コネクタ 570">
              <a:extLst>
                <a:ext uri="{FF2B5EF4-FFF2-40B4-BE49-F238E27FC236}">
                  <a16:creationId xmlns:a16="http://schemas.microsoft.com/office/drawing/2014/main" id="{030AC98E-4A3F-41FD-83A7-68DCC2729F0A}"/>
                </a:ext>
              </a:extLst>
            </p:cNvPr>
            <p:cNvCxnSpPr/>
            <p:nvPr/>
          </p:nvCxnSpPr>
          <p:spPr bwMode="auto">
            <a:xfrm flipV="1">
              <a:off x="3449996" y="5075275"/>
              <a:ext cx="0" cy="956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2" name="直線矢印コネクタ 571">
              <a:extLst>
                <a:ext uri="{FF2B5EF4-FFF2-40B4-BE49-F238E27FC236}">
                  <a16:creationId xmlns:a16="http://schemas.microsoft.com/office/drawing/2014/main" id="{0281E0B1-3337-48CA-9A75-6AAC286EC3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9996" y="6031392"/>
              <a:ext cx="117045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3" name="直線コネクタ 572">
              <a:extLst>
                <a:ext uri="{FF2B5EF4-FFF2-40B4-BE49-F238E27FC236}">
                  <a16:creationId xmlns:a16="http://schemas.microsoft.com/office/drawing/2014/main" id="{2D7F52DD-553B-4F30-BDCE-F29746564F63}"/>
                </a:ext>
              </a:extLst>
            </p:cNvPr>
            <p:cNvCxnSpPr/>
            <p:nvPr/>
          </p:nvCxnSpPr>
          <p:spPr bwMode="auto">
            <a:xfrm>
              <a:off x="3584444" y="5075275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4" name="直線コネクタ 573">
              <a:extLst>
                <a:ext uri="{FF2B5EF4-FFF2-40B4-BE49-F238E27FC236}">
                  <a16:creationId xmlns:a16="http://schemas.microsoft.com/office/drawing/2014/main" id="{1F187B97-2D12-41ED-AC68-ACD92F64785F}"/>
                </a:ext>
              </a:extLst>
            </p:cNvPr>
            <p:cNvCxnSpPr/>
            <p:nvPr/>
          </p:nvCxnSpPr>
          <p:spPr bwMode="auto">
            <a:xfrm>
              <a:off x="3728460" y="507527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5" name="直線コネクタ 574">
              <a:extLst>
                <a:ext uri="{FF2B5EF4-FFF2-40B4-BE49-F238E27FC236}">
                  <a16:creationId xmlns:a16="http://schemas.microsoft.com/office/drawing/2014/main" id="{2CE14181-0F53-4554-8F14-DF7B592B2CC2}"/>
                </a:ext>
              </a:extLst>
            </p:cNvPr>
            <p:cNvCxnSpPr/>
            <p:nvPr/>
          </p:nvCxnSpPr>
          <p:spPr bwMode="auto">
            <a:xfrm>
              <a:off x="3872476" y="507527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6" name="直線コネクタ 575">
              <a:extLst>
                <a:ext uri="{FF2B5EF4-FFF2-40B4-BE49-F238E27FC236}">
                  <a16:creationId xmlns:a16="http://schemas.microsoft.com/office/drawing/2014/main" id="{E9298BE4-15B1-4DEB-B580-8A9D7B274D78}"/>
                </a:ext>
              </a:extLst>
            </p:cNvPr>
            <p:cNvCxnSpPr/>
            <p:nvPr/>
          </p:nvCxnSpPr>
          <p:spPr bwMode="auto">
            <a:xfrm>
              <a:off x="4017672" y="507527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7" name="直線コネクタ 576">
              <a:extLst>
                <a:ext uri="{FF2B5EF4-FFF2-40B4-BE49-F238E27FC236}">
                  <a16:creationId xmlns:a16="http://schemas.microsoft.com/office/drawing/2014/main" id="{F6570075-68CD-40F9-B755-B577D5606D88}"/>
                </a:ext>
              </a:extLst>
            </p:cNvPr>
            <p:cNvCxnSpPr/>
            <p:nvPr/>
          </p:nvCxnSpPr>
          <p:spPr bwMode="auto">
            <a:xfrm>
              <a:off x="4160508" y="5078490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8" name="直線コネクタ 577">
              <a:extLst>
                <a:ext uri="{FF2B5EF4-FFF2-40B4-BE49-F238E27FC236}">
                  <a16:creationId xmlns:a16="http://schemas.microsoft.com/office/drawing/2014/main" id="{56862C52-958F-41E0-8A90-645C16D39AB9}"/>
                </a:ext>
              </a:extLst>
            </p:cNvPr>
            <p:cNvCxnSpPr/>
            <p:nvPr/>
          </p:nvCxnSpPr>
          <p:spPr bwMode="auto">
            <a:xfrm>
              <a:off x="4309054" y="5075274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9" name="直線コネクタ 578">
              <a:extLst>
                <a:ext uri="{FF2B5EF4-FFF2-40B4-BE49-F238E27FC236}">
                  <a16:creationId xmlns:a16="http://schemas.microsoft.com/office/drawing/2014/main" id="{DA612009-06CF-4E64-9949-EC40E93F71F2}"/>
                </a:ext>
              </a:extLst>
            </p:cNvPr>
            <p:cNvCxnSpPr/>
            <p:nvPr/>
          </p:nvCxnSpPr>
          <p:spPr bwMode="auto">
            <a:xfrm>
              <a:off x="4455430" y="5083327"/>
              <a:ext cx="0" cy="956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0" name="グループ化 579"/>
            <p:cNvGrpSpPr/>
            <p:nvPr/>
          </p:nvGrpSpPr>
          <p:grpSpPr>
            <a:xfrm>
              <a:off x="3370089" y="5515064"/>
              <a:ext cx="1145892" cy="578232"/>
              <a:chOff x="3370089" y="5515064"/>
              <a:chExt cx="1145892" cy="578232"/>
            </a:xfrm>
          </p:grpSpPr>
          <p:cxnSp>
            <p:nvCxnSpPr>
              <p:cNvPr id="581" name="直線コネクタ 580">
                <a:extLst>
                  <a:ext uri="{FF2B5EF4-FFF2-40B4-BE49-F238E27FC236}">
                    <a16:creationId xmlns:a16="http://schemas.microsoft.com/office/drawing/2014/main" id="{D8942CB2-4AED-4153-8C53-BCDB9775D5A7}"/>
                  </a:ext>
                </a:extLst>
              </p:cNvPr>
              <p:cNvCxnSpPr>
                <a:cxnSpLocks/>
                <a:stCxn id="588" idx="7"/>
                <a:endCxn id="590" idx="3"/>
              </p:cNvCxnSpPr>
              <p:nvPr/>
            </p:nvCxnSpPr>
            <p:spPr bwMode="auto">
              <a:xfrm flipV="1">
                <a:off x="3613218" y="5862950"/>
                <a:ext cx="86485" cy="7762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2" name="直線コネクタ 581">
                <a:extLst>
                  <a:ext uri="{FF2B5EF4-FFF2-40B4-BE49-F238E27FC236}">
                    <a16:creationId xmlns:a16="http://schemas.microsoft.com/office/drawing/2014/main" id="{2CEE01DF-0486-4E7C-96A1-85AEC7815255}"/>
                  </a:ext>
                </a:extLst>
              </p:cNvPr>
              <p:cNvCxnSpPr>
                <a:cxnSpLocks/>
                <a:stCxn id="593" idx="1"/>
                <a:endCxn id="592" idx="5"/>
              </p:cNvCxnSpPr>
              <p:nvPr/>
            </p:nvCxnSpPr>
            <p:spPr bwMode="auto">
              <a:xfrm flipH="1" flipV="1">
                <a:off x="4058188" y="5605879"/>
                <a:ext cx="74082" cy="29273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3" name="直線コネクタ 582">
                <a:extLst>
                  <a:ext uri="{FF2B5EF4-FFF2-40B4-BE49-F238E27FC236}">
                    <a16:creationId xmlns:a16="http://schemas.microsoft.com/office/drawing/2014/main" id="{93000704-1421-41AF-85C6-1C3F6619EA15}"/>
                  </a:ext>
                </a:extLst>
              </p:cNvPr>
              <p:cNvCxnSpPr>
                <a:cxnSpLocks/>
                <a:stCxn id="595" idx="2"/>
                <a:endCxn id="594" idx="6"/>
              </p:cNvCxnSpPr>
              <p:nvPr/>
            </p:nvCxnSpPr>
            <p:spPr bwMode="auto">
              <a:xfrm flipH="1">
                <a:off x="4365054" y="6034538"/>
                <a:ext cx="54308" cy="556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4" name="直線コネクタ 583">
                <a:extLst>
                  <a:ext uri="{FF2B5EF4-FFF2-40B4-BE49-F238E27FC236}">
                    <a16:creationId xmlns:a16="http://schemas.microsoft.com/office/drawing/2014/main" id="{6B4C411A-8686-457F-9E26-E4CDB3F3FFB7}"/>
                  </a:ext>
                </a:extLst>
              </p:cNvPr>
              <p:cNvCxnSpPr>
                <a:cxnSpLocks/>
                <a:stCxn id="591" idx="7"/>
                <a:endCxn id="592" idx="2"/>
              </p:cNvCxnSpPr>
              <p:nvPr/>
            </p:nvCxnSpPr>
            <p:spPr bwMode="auto">
              <a:xfrm flipV="1">
                <a:off x="3903286" y="5568262"/>
                <a:ext cx="72433" cy="11850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5" name="直線コネクタ 584">
                <a:extLst>
                  <a:ext uri="{FF2B5EF4-FFF2-40B4-BE49-F238E27FC236}">
                    <a16:creationId xmlns:a16="http://schemas.microsoft.com/office/drawing/2014/main" id="{96A2583A-B71E-4B6F-9642-E39F200B63D5}"/>
                  </a:ext>
                </a:extLst>
              </p:cNvPr>
              <p:cNvCxnSpPr>
                <a:cxnSpLocks/>
                <a:stCxn id="589" idx="7"/>
                <a:endCxn id="588" idx="2"/>
              </p:cNvCxnSpPr>
              <p:nvPr/>
            </p:nvCxnSpPr>
            <p:spPr bwMode="auto">
              <a:xfrm flipV="1">
                <a:off x="3452558" y="5978193"/>
                <a:ext cx="78191" cy="1123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B2CBF27E-EAF7-4AF3-B27A-BB9314712B9E}"/>
                  </a:ext>
                </a:extLst>
              </p:cNvPr>
              <p:cNvCxnSpPr>
                <a:cxnSpLocks/>
                <a:stCxn id="590" idx="7"/>
                <a:endCxn id="591" idx="3"/>
              </p:cNvCxnSpPr>
              <p:nvPr/>
            </p:nvCxnSpPr>
            <p:spPr bwMode="auto">
              <a:xfrm flipV="1">
                <a:off x="3768022" y="5762003"/>
                <a:ext cx="66945" cy="257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9A8CDE74-509D-43A6-B7A8-7CCEBDC7CFDD}"/>
                  </a:ext>
                </a:extLst>
              </p:cNvPr>
              <p:cNvCxnSpPr>
                <a:cxnSpLocks/>
                <a:stCxn id="593" idx="5"/>
                <a:endCxn id="594" idx="1"/>
              </p:cNvCxnSpPr>
              <p:nvPr/>
            </p:nvCxnSpPr>
            <p:spPr bwMode="auto">
              <a:xfrm>
                <a:off x="4200589" y="5973845"/>
                <a:ext cx="81996" cy="286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88" name="楕円 221">
                <a:extLst>
                  <a:ext uri="{FF2B5EF4-FFF2-40B4-BE49-F238E27FC236}">
                    <a16:creationId xmlns:a16="http://schemas.microsoft.com/office/drawing/2014/main" id="{44488122-B990-4261-BCBE-8CD69036AB12}"/>
                  </a:ext>
                </a:extLst>
              </p:cNvPr>
              <p:cNvSpPr/>
              <p:nvPr/>
            </p:nvSpPr>
            <p:spPr bwMode="auto">
              <a:xfrm>
                <a:off x="3530749" y="5924995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89" name="楕円 222">
                <a:extLst>
                  <a:ext uri="{FF2B5EF4-FFF2-40B4-BE49-F238E27FC236}">
                    <a16:creationId xmlns:a16="http://schemas.microsoft.com/office/drawing/2014/main" id="{859683D8-C853-4B2C-B1D7-61F94733E18E}"/>
                  </a:ext>
                </a:extLst>
              </p:cNvPr>
              <p:cNvSpPr/>
              <p:nvPr/>
            </p:nvSpPr>
            <p:spPr bwMode="auto">
              <a:xfrm>
                <a:off x="3370089" y="5973845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0" name="楕円 223">
                <a:extLst>
                  <a:ext uri="{FF2B5EF4-FFF2-40B4-BE49-F238E27FC236}">
                    <a16:creationId xmlns:a16="http://schemas.microsoft.com/office/drawing/2014/main" id="{91AB9600-9A50-4B06-BC73-A28D9E6A54CB}"/>
                  </a:ext>
                </a:extLst>
              </p:cNvPr>
              <p:cNvSpPr/>
              <p:nvPr/>
            </p:nvSpPr>
            <p:spPr bwMode="auto">
              <a:xfrm>
                <a:off x="3685553" y="5772135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1" name="楕円 224">
                <a:extLst>
                  <a:ext uri="{FF2B5EF4-FFF2-40B4-BE49-F238E27FC236}">
                    <a16:creationId xmlns:a16="http://schemas.microsoft.com/office/drawing/2014/main" id="{F57BBF67-CB24-45F0-8932-B52C630D9ADA}"/>
                  </a:ext>
                </a:extLst>
              </p:cNvPr>
              <p:cNvSpPr/>
              <p:nvPr/>
            </p:nvSpPr>
            <p:spPr bwMode="auto">
              <a:xfrm>
                <a:off x="3820817" y="5671188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2" name="楕円 225">
                <a:extLst>
                  <a:ext uri="{FF2B5EF4-FFF2-40B4-BE49-F238E27FC236}">
                    <a16:creationId xmlns:a16="http://schemas.microsoft.com/office/drawing/2014/main" id="{FF88A373-04B4-48AB-B071-C5EB2B204547}"/>
                  </a:ext>
                </a:extLst>
              </p:cNvPr>
              <p:cNvSpPr/>
              <p:nvPr/>
            </p:nvSpPr>
            <p:spPr bwMode="auto">
              <a:xfrm>
                <a:off x="3975719" y="5515064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3" name="楕円 226">
                <a:extLst>
                  <a:ext uri="{FF2B5EF4-FFF2-40B4-BE49-F238E27FC236}">
                    <a16:creationId xmlns:a16="http://schemas.microsoft.com/office/drawing/2014/main" id="{0C4B23A3-2CC4-4932-A696-93655EC5D7F3}"/>
                  </a:ext>
                </a:extLst>
              </p:cNvPr>
              <p:cNvSpPr/>
              <p:nvPr/>
            </p:nvSpPr>
            <p:spPr bwMode="auto">
              <a:xfrm>
                <a:off x="4118120" y="5883030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4" name="楕円 227">
                <a:extLst>
                  <a:ext uri="{FF2B5EF4-FFF2-40B4-BE49-F238E27FC236}">
                    <a16:creationId xmlns:a16="http://schemas.microsoft.com/office/drawing/2014/main" id="{2DB2D90F-7296-4590-AA10-812AC26F0F83}"/>
                  </a:ext>
                </a:extLst>
              </p:cNvPr>
              <p:cNvSpPr/>
              <p:nvPr/>
            </p:nvSpPr>
            <p:spPr bwMode="auto">
              <a:xfrm>
                <a:off x="4268435" y="5986900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5" name="楕円 228">
                <a:extLst>
                  <a:ext uri="{FF2B5EF4-FFF2-40B4-BE49-F238E27FC236}">
                    <a16:creationId xmlns:a16="http://schemas.microsoft.com/office/drawing/2014/main" id="{480FB556-2536-4B43-A69D-B6FA30D3AAC6}"/>
                  </a:ext>
                </a:extLst>
              </p:cNvPr>
              <p:cNvSpPr/>
              <p:nvPr/>
            </p:nvSpPr>
            <p:spPr bwMode="auto">
              <a:xfrm>
                <a:off x="4419362" y="5981340"/>
                <a:ext cx="96619" cy="106396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</p:grpSp>
      </p:grp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5342725" y="6363032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6294496" y="6375106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7172050" y="6380671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67FDF5E6-F5B7-4595-B922-797C52E3D485}"/>
              </a:ext>
            </a:extLst>
          </p:cNvPr>
          <p:cNvSpPr txBox="1"/>
          <p:nvPr/>
        </p:nvSpPr>
        <p:spPr>
          <a:xfrm>
            <a:off x="8096470" y="6399666"/>
            <a:ext cx="89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+mn-lt"/>
              </a:rPr>
              <a:t>Time[h]</a:t>
            </a:r>
            <a:endParaRPr kumimoji="1" lang="ja-JP" altLang="en-US" sz="1600" dirty="0">
              <a:latin typeface="+mn-lt"/>
            </a:endParaRPr>
          </a:p>
        </p:txBody>
      </p:sp>
      <p:pic>
        <p:nvPicPr>
          <p:cNvPr id="8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\alpha :=[x_{\alpha,1},\ldots,x_{\alpha,8}]^{\sf T}&#10;\end{align*}&lt;/body&gt;&#10;  &lt;fcolor&gt;FF000000&lt;/fcolor&gt;&#10;  &lt;bcolor&gt;FFFFFFFF&lt;/bcolor&gt;&#10;  &lt;transparent&gt;True&lt;/transparent&gt;&#10;  &lt;resolution&gt;1800&lt;/resolution&gt;&#10;  &lt;imageh&gt;294&lt;/imageh&gt;&#10;  &lt;imagew&gt;2376&lt;/imagew&gt;&#10;  &lt;scale&gt;50&lt;/scale&gt;&#10;  &lt;cursor&gt;59&lt;/cursor&gt;&#10;&lt;/TeXTeX&gt;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67" y="1793188"/>
            <a:ext cx="2514600" cy="311150"/>
          </a:xfrm>
          <a:prstGeom prst="rect">
            <a:avLst/>
          </a:prstGeom>
        </p:spPr>
      </p:pic>
      <p:pic>
        <p:nvPicPr>
          <p:cNvPr id="600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+&#10;\end{align*}&lt;/body&gt;&#10;  &lt;fcolor&gt;FF000000&lt;/fcolor&gt;&#10;  &lt;bcolor&gt;FFFFFFFF&lt;/bcolor&gt;&#10;  &lt;transparent&gt;True&lt;/transparent&gt;&#10;  &lt;resolution&gt;1800&lt;/resolution&gt;&#10;  &lt;imageh&gt;167&lt;/imageh&gt;&#10;  &lt;imagew&gt;167&lt;/imagew&gt;&#10;  &lt;scale&gt;50&lt;/scale&gt;&#10;  &lt;cursor&gt;17&lt;/cursor&gt;&#10;&lt;/TeXTeX&gt;">
            <a:extLst>
              <a:ext uri="{FF2B5EF4-FFF2-40B4-BE49-F238E27FC236}">
                <a16:creationId xmlns:a16="http://schemas.microsoft.com/office/drawing/2014/main" id="{C81F4751-719D-4B92-92C0-A49C3D4710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3843378"/>
            <a:ext cx="176742" cy="176742"/>
          </a:xfrm>
          <a:prstGeom prst="rect">
            <a:avLst/>
          </a:prstGeom>
        </p:spPr>
      </p:pic>
      <p:pic>
        <p:nvPicPr>
          <p:cNvPr id="601" name="図 600">
            <a:extLst>
              <a:ext uri="{FF2B5EF4-FFF2-40B4-BE49-F238E27FC236}">
                <a16:creationId xmlns:a16="http://schemas.microsoft.com/office/drawing/2014/main" id="{6DAC7C2C-49D6-4228-85EC-E1787330028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14" y="3031858"/>
            <a:ext cx="373874" cy="395274"/>
          </a:xfrm>
          <a:prstGeom prst="rect">
            <a:avLst/>
          </a:prstGeom>
        </p:spPr>
      </p:pic>
      <p:pic>
        <p:nvPicPr>
          <p:cNvPr id="602" name="図 601">
            <a:extLst>
              <a:ext uri="{FF2B5EF4-FFF2-40B4-BE49-F238E27FC236}">
                <a16:creationId xmlns:a16="http://schemas.microsoft.com/office/drawing/2014/main" id="{230326EE-F863-4B8A-BBF5-0256529820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75" y="3101860"/>
            <a:ext cx="342533" cy="345128"/>
          </a:xfrm>
          <a:prstGeom prst="rect">
            <a:avLst/>
          </a:prstGeom>
        </p:spPr>
      </p:pic>
      <p:sp>
        <p:nvSpPr>
          <p:cNvPr id="603" name="テキスト ボックス 602">
            <a:extLst>
              <a:ext uri="{FF2B5EF4-FFF2-40B4-BE49-F238E27FC236}">
                <a16:creationId xmlns:a16="http://schemas.microsoft.com/office/drawing/2014/main" id="{FD2B06B2-0C89-4156-92B4-B34B96619D85}"/>
              </a:ext>
            </a:extLst>
          </p:cNvPr>
          <p:cNvSpPr txBox="1"/>
          <p:nvPr/>
        </p:nvSpPr>
        <p:spPr>
          <a:xfrm>
            <a:off x="4675646" y="3090473"/>
            <a:ext cx="144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Suppression</a:t>
            </a:r>
            <a:endParaRPr kumimoji="1" lang="ja-JP" altLang="en-US" sz="1800" dirty="0">
              <a:latin typeface="+mn-lt"/>
            </a:endParaRPr>
          </a:p>
        </p:txBody>
      </p:sp>
      <p:sp>
        <p:nvSpPr>
          <p:cNvPr id="604" name="テキスト ボックス 603">
            <a:extLst>
              <a:ext uri="{FF2B5EF4-FFF2-40B4-BE49-F238E27FC236}">
                <a16:creationId xmlns:a16="http://schemas.microsoft.com/office/drawing/2014/main" id="{CF10EC17-AF23-4F02-9905-39B528C0C652}"/>
              </a:ext>
            </a:extLst>
          </p:cNvPr>
          <p:cNvSpPr txBox="1"/>
          <p:nvPr/>
        </p:nvSpPr>
        <p:spPr>
          <a:xfrm>
            <a:off x="134711" y="3078775"/>
            <a:ext cx="15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 err="1">
                <a:latin typeface="+mn-lt"/>
              </a:rPr>
              <a:t>Prosumption</a:t>
            </a:r>
            <a:endParaRPr kumimoji="1" lang="ja-JP" altLang="en-US" sz="1800" dirty="0">
              <a:latin typeface="+mn-lt"/>
            </a:endParaRPr>
          </a:p>
        </p:txBody>
      </p:sp>
      <p:pic>
        <p:nvPicPr>
          <p:cNvPr id="605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\alpha&#10;\end{align*}&lt;/body&gt;&#10;  &lt;fcolor&gt;FF000000&lt;/fcolor&gt;&#10;  &lt;bcolor&gt;FFFFFFFF&lt;/bcolor&gt;&#10;  &lt;transparent&gt;True&lt;/transparent&gt;&#10;  &lt;resolution&gt;1800&lt;/resolution&gt;&#10;  &lt;imageh&gt;150&lt;/imageh&gt;&#10;  &lt;imagew&gt;253&lt;/imagew&gt;&#10;  &lt;scale&gt;50&lt;/scale&gt;&#10;  &lt;cursor&gt;24&lt;/cursor&gt;&#10;&lt;/TeXTeX&gt;">
            <a:extLst>
              <a:ext uri="{FF2B5EF4-FFF2-40B4-BE49-F238E27FC236}">
                <a16:creationId xmlns:a16="http://schemas.microsoft.com/office/drawing/2014/main" id="{2D08C722-F171-4710-9261-255B6B3B23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8" y="3467088"/>
            <a:ext cx="267758" cy="1587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6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l_\alpha&#10;\end{align*}&lt;/body&gt;&#10;  &lt;fcolor&gt;FF000000&lt;/fcolor&gt;&#10;  &lt;bcolor&gt;FFFFFFFF&lt;/bcolor&gt;&#10;  &lt;transparent&gt;True&lt;/transparent&gt;&#10;  &lt;resolution&gt;1800&lt;/resolution&gt;&#10;  &lt;imageh&gt;213&lt;/imageh&gt;&#10;  &lt;imagew&gt;182&lt;/imagew&gt;&#10;  &lt;scale&gt;50&lt;/scale&gt;&#10;  &lt;cursor&gt;19&lt;/cursor&gt;&#10;&lt;/TeXTeX&gt;">
            <a:extLst>
              <a:ext uri="{FF2B5EF4-FFF2-40B4-BE49-F238E27FC236}">
                <a16:creationId xmlns:a16="http://schemas.microsoft.com/office/drawing/2014/main" id="{6BF73133-E9E6-4C84-98EB-C6C2B00862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2" y="3459230"/>
            <a:ext cx="192617" cy="2254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B54DE4C2-1DFD-41F5-9426-9CE14C697F63}"/>
              </a:ext>
            </a:extLst>
          </p:cNvPr>
          <p:cNvSpPr txBox="1"/>
          <p:nvPr/>
        </p:nvSpPr>
        <p:spPr>
          <a:xfrm>
            <a:off x="7568879" y="3117834"/>
            <a:ext cx="12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C/D</a:t>
            </a:r>
            <a:r>
              <a:rPr lang="ja-JP" altLang="en-US" sz="1800" dirty="0">
                <a:latin typeface="+mn-lt"/>
              </a:rPr>
              <a:t> </a:t>
            </a:r>
            <a:r>
              <a:rPr lang="en-US" altLang="ja-JP" sz="1800" dirty="0">
                <a:latin typeface="+mn-lt"/>
              </a:rPr>
              <a:t>power</a:t>
            </a:r>
            <a:endParaRPr kumimoji="1" lang="ja-JP" altLang="en-US" sz="1800" dirty="0">
              <a:latin typeface="+mn-lt"/>
            </a:endParaRPr>
          </a:p>
        </p:txBody>
      </p:sp>
      <p:pic>
        <p:nvPicPr>
          <p:cNvPr id="608" name="図 607">
            <a:extLst>
              <a:ext uri="{FF2B5EF4-FFF2-40B4-BE49-F238E27FC236}">
                <a16:creationId xmlns:a16="http://schemas.microsoft.com/office/drawing/2014/main" id="{2BB6CD91-0F32-47DA-92D0-9F785C5B8E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10" y="3135468"/>
            <a:ext cx="286131" cy="276903"/>
          </a:xfrm>
          <a:prstGeom prst="rect">
            <a:avLst/>
          </a:prstGeom>
        </p:spPr>
      </p:pic>
      <p:sp>
        <p:nvSpPr>
          <p:cNvPr id="609" name="テキスト ボックス 608">
            <a:extLst>
              <a:ext uri="{FF2B5EF4-FFF2-40B4-BE49-F238E27FC236}">
                <a16:creationId xmlns:a16="http://schemas.microsoft.com/office/drawing/2014/main" id="{E52B899F-4DE4-4B8C-82AA-6003F647A263}"/>
              </a:ext>
            </a:extLst>
          </p:cNvPr>
          <p:cNvSpPr txBox="1"/>
          <p:nvPr/>
        </p:nvSpPr>
        <p:spPr>
          <a:xfrm>
            <a:off x="6554276" y="3176664"/>
            <a:ext cx="6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+mn-lt"/>
              </a:rPr>
              <a:t>plant</a:t>
            </a:r>
            <a:endParaRPr kumimoji="1" lang="ja-JP" altLang="en-US" sz="1800" dirty="0">
              <a:latin typeface="+mn-lt"/>
            </a:endParaRPr>
          </a:p>
        </p:txBody>
      </p:sp>
      <p:pic>
        <p:nvPicPr>
          <p:cNvPr id="610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[rgb]{0,0.5,0}&#10;{p_\alpha}&#10;\end{align*}&lt;/body&gt;&#10;  &lt;fcolor&gt;FF000000&lt;/fcolor&gt;&#10;  &lt;bcolor&gt;FFFFFFFF&lt;/bcolor&gt;&#10;  &lt;transparent&gt;True&lt;/transparent&gt;&#10;  &lt;resolution&gt;1800&lt;/resolution&gt;&#10;  &lt;imageh&gt;159&lt;/imageh&gt;&#10;  &lt;imagew&gt;251&lt;/imagew&gt;&#10;  &lt;scale&gt;50&lt;/scale&gt;&#10;  &lt;cursor&gt;51&lt;/cursor&gt;&#10;&lt;/TeXTeX&gt;">
            <a:extLst>
              <a:ext uri="{FF2B5EF4-FFF2-40B4-BE49-F238E27FC236}">
                <a16:creationId xmlns:a16="http://schemas.microsoft.com/office/drawing/2014/main" id="{6BC4C08A-46F3-4196-95C5-6908CF0881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74" y="3455330"/>
            <a:ext cx="265642" cy="1682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q_\alpha}&#10;\end{align*}&lt;/body&gt;&#10;  &lt;fcolor&gt;FF000000&lt;/fcolor&gt;&#10;  &lt;bcolor&gt;FFFFFFFF&lt;/bcolor&gt;&#10;  &lt;transparent&gt;True&lt;/transparent&gt;&#10;  &lt;resolution&gt;1800&lt;/resolution&gt;&#10;  &lt;imageh&gt;159&lt;/imageh&gt;&#10;  &lt;imagew&gt;220&lt;/imagew&gt;&#10;  &lt;scale&gt;50&lt;/scale&gt;&#10;  &lt;cursor&gt;43&lt;/cursor&gt;&#10;&lt;/TeXTeX&gt;">
            <a:extLst>
              <a:ext uri="{FF2B5EF4-FFF2-40B4-BE49-F238E27FC236}">
                <a16:creationId xmlns:a16="http://schemas.microsoft.com/office/drawing/2014/main" id="{6DDE3666-50E2-46AB-9267-902FFEC0275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94" y="3506880"/>
            <a:ext cx="232833" cy="1682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2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textcolor{blue}&#10;{g_\alpha}&#10;\end{align*}&lt;/body&gt;&#10;  &lt;fcolor&gt;FF000000&lt;/fcolor&gt;&#10;  &lt;bcolor&gt;FFFFFFFF&lt;/bcolor&gt;&#10;  &lt;transparent&gt;True&lt;/transparent&gt;&#10;  &lt;resolution&gt;1800&lt;/resolution&gt;&#10;  &lt;imageh&gt;161&lt;/imageh&gt;&#10;  &lt;imagew&gt;234&lt;/imagew&gt;&#10;  &lt;scale&gt;50&lt;/scale&gt;&#10;  &lt;cursor&gt;43&lt;/cursor&gt;&#10;&lt;/TeXTeX&gt;">
            <a:extLst>
              <a:ext uri="{FF2B5EF4-FFF2-40B4-BE49-F238E27FC236}">
                <a16:creationId xmlns:a16="http://schemas.microsoft.com/office/drawing/2014/main" id="{D1F53E23-0B8C-4ABD-AFD3-06B02553510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4" y="3493737"/>
            <a:ext cx="247650" cy="1703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\alpha =&#10; -l_\alpha &#10;+&#10;\textcolor[rgb]{0,0.5,0}&#10;{p_\alpha}&#10; -&#10;\textcolor{blue}&#10;{q_\alpha}&#10;+&#10;\textcolor{blue}&#10;{g_\alpha} &#10;+\eta^{\rm out}_\alpha &#10;\textcolor{blue}&#10;{\delta^{\rm out}_\alpha}&#10; -\frac{1}{\eta^{\rm in}_\alpha} &#10;\textcolor{blue}&#10;{\delta^{\rm in}_\alpha}&#10;\end{align*}&lt;/body&gt;&#10;  &lt;fcolor&gt;FF000000&lt;/fcolor&gt;&#10;  &lt;bcolor&gt;FFFFFFFF&lt;/bcolor&gt;&#10;  &lt;transparent&gt;True&lt;/transparent&gt;&#10;  &lt;resolution&gt;1800&lt;/resolution&gt;&#10;  &lt;imageh&gt;570&lt;/imageh&gt;&#10;  &lt;imagew&gt;4823&lt;/imagew&gt;&#10;  &lt;scale&gt;50&lt;/scale&gt;&#10;  &lt;cursor&gt;138&lt;/cursor&gt;&#10;&lt;/TeXTeX&gt;">
            <a:extLst>
              <a:ext uri="{FF2B5EF4-FFF2-40B4-BE49-F238E27FC236}">
                <a16:creationId xmlns:a16="http://schemas.microsoft.com/office/drawing/2014/main" id="{AD26E38E-2AFC-4CB6-93ED-8ABD2F22D75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2" y="2241712"/>
            <a:ext cx="5104342" cy="603250"/>
          </a:xfrm>
          <a:prstGeom prst="rect">
            <a:avLst/>
          </a:prstGeom>
        </p:spPr>
      </p:pic>
      <p:sp>
        <p:nvSpPr>
          <p:cNvPr id="614" name="テキスト ボックス 613">
            <a:extLst>
              <a:ext uri="{FF2B5EF4-FFF2-40B4-BE49-F238E27FC236}">
                <a16:creationId xmlns:a16="http://schemas.microsoft.com/office/drawing/2014/main" id="{9FC38357-20AE-4DDB-9ECA-CCB69A1A8A26}"/>
              </a:ext>
            </a:extLst>
          </p:cNvPr>
          <p:cNvSpPr txBox="1"/>
          <p:nvPr/>
        </p:nvSpPr>
        <p:spPr>
          <a:xfrm>
            <a:off x="1623926" y="5893851"/>
            <a:ext cx="2990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the thermal power plant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615" name="図 614">
            <a:extLst>
              <a:ext uri="{FF2B5EF4-FFF2-40B4-BE49-F238E27FC236}">
                <a16:creationId xmlns:a16="http://schemas.microsoft.com/office/drawing/2014/main" id="{BE45F211-37BC-472D-A485-B3611D5EC1B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8">
            <a:off x="3903061" y="2981220"/>
            <a:ext cx="559629" cy="43929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47B546-4162-4F06-B1BF-36953E1E8B6E}"/>
              </a:ext>
            </a:extLst>
          </p:cNvPr>
          <p:cNvSpPr/>
          <p:nvPr/>
        </p:nvSpPr>
        <p:spPr bwMode="auto">
          <a:xfrm>
            <a:off x="1310634" y="2241712"/>
            <a:ext cx="505489" cy="61384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A7AF5BE3-8A7C-4CFB-8903-74C43B36DCDD}"/>
              </a:ext>
            </a:extLst>
          </p:cNvPr>
          <p:cNvSpPr/>
          <p:nvPr/>
        </p:nvSpPr>
        <p:spPr bwMode="auto">
          <a:xfrm>
            <a:off x="1818231" y="3054062"/>
            <a:ext cx="1373396" cy="18277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4E3D2781-4829-4790-99EF-06DB06ABFCDE}"/>
              </a:ext>
            </a:extLst>
          </p:cNvPr>
          <p:cNvSpPr/>
          <p:nvPr/>
        </p:nvSpPr>
        <p:spPr bwMode="auto">
          <a:xfrm>
            <a:off x="466930" y="4797152"/>
            <a:ext cx="2787028" cy="3508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18" name="正方形/長方形 617">
            <a:extLst>
              <a:ext uri="{FF2B5EF4-FFF2-40B4-BE49-F238E27FC236}">
                <a16:creationId xmlns:a16="http://schemas.microsoft.com/office/drawing/2014/main" id="{00794178-B997-45CB-A728-2CB29B3DA26B}"/>
              </a:ext>
            </a:extLst>
          </p:cNvPr>
          <p:cNvSpPr/>
          <p:nvPr/>
        </p:nvSpPr>
        <p:spPr bwMode="auto">
          <a:xfrm>
            <a:off x="2012280" y="2252387"/>
            <a:ext cx="505489" cy="61384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19" name="正方形/長方形 618">
            <a:extLst>
              <a:ext uri="{FF2B5EF4-FFF2-40B4-BE49-F238E27FC236}">
                <a16:creationId xmlns:a16="http://schemas.microsoft.com/office/drawing/2014/main" id="{FE7EA8AD-B2F6-4234-92FA-ADD424DFD42A}"/>
              </a:ext>
            </a:extLst>
          </p:cNvPr>
          <p:cNvSpPr/>
          <p:nvPr/>
        </p:nvSpPr>
        <p:spPr bwMode="auto">
          <a:xfrm>
            <a:off x="3275856" y="3041429"/>
            <a:ext cx="1373396" cy="18277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0" name="正方形/長方形 619">
            <a:extLst>
              <a:ext uri="{FF2B5EF4-FFF2-40B4-BE49-F238E27FC236}">
                <a16:creationId xmlns:a16="http://schemas.microsoft.com/office/drawing/2014/main" id="{46F202E9-5E30-4891-9D94-5F9ACBF72308}"/>
              </a:ext>
            </a:extLst>
          </p:cNvPr>
          <p:cNvSpPr/>
          <p:nvPr/>
        </p:nvSpPr>
        <p:spPr bwMode="auto">
          <a:xfrm>
            <a:off x="467544" y="5101607"/>
            <a:ext cx="4573552" cy="3508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1" name="正方形/長方形 620">
            <a:extLst>
              <a:ext uri="{FF2B5EF4-FFF2-40B4-BE49-F238E27FC236}">
                <a16:creationId xmlns:a16="http://schemas.microsoft.com/office/drawing/2014/main" id="{C984CB24-14B6-43A8-B3CF-B9DBA276A85F}"/>
              </a:ext>
            </a:extLst>
          </p:cNvPr>
          <p:cNvSpPr/>
          <p:nvPr/>
        </p:nvSpPr>
        <p:spPr bwMode="auto">
          <a:xfrm>
            <a:off x="2622080" y="2252328"/>
            <a:ext cx="505489" cy="61384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2" name="正方形/長方形 621">
            <a:extLst>
              <a:ext uri="{FF2B5EF4-FFF2-40B4-BE49-F238E27FC236}">
                <a16:creationId xmlns:a16="http://schemas.microsoft.com/office/drawing/2014/main" id="{22C4D163-C4FA-4457-AD39-F7D8B761152A}"/>
              </a:ext>
            </a:extLst>
          </p:cNvPr>
          <p:cNvSpPr/>
          <p:nvPr/>
        </p:nvSpPr>
        <p:spPr bwMode="auto">
          <a:xfrm>
            <a:off x="4757544" y="3001881"/>
            <a:ext cx="1373396" cy="18277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3" name="正方形/長方形 622">
            <a:extLst>
              <a:ext uri="{FF2B5EF4-FFF2-40B4-BE49-F238E27FC236}">
                <a16:creationId xmlns:a16="http://schemas.microsoft.com/office/drawing/2014/main" id="{DC276BD3-0C6D-4DF0-BF65-655EA58EFA81}"/>
              </a:ext>
            </a:extLst>
          </p:cNvPr>
          <p:cNvSpPr/>
          <p:nvPr/>
        </p:nvSpPr>
        <p:spPr bwMode="auto">
          <a:xfrm>
            <a:off x="447615" y="5434933"/>
            <a:ext cx="2439079" cy="350899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4" name="正方形/長方形 623">
            <a:extLst>
              <a:ext uri="{FF2B5EF4-FFF2-40B4-BE49-F238E27FC236}">
                <a16:creationId xmlns:a16="http://schemas.microsoft.com/office/drawing/2014/main" id="{498318EF-2CB0-4B6C-88C5-2ABC69C6819E}"/>
              </a:ext>
            </a:extLst>
          </p:cNvPr>
          <p:cNvSpPr/>
          <p:nvPr/>
        </p:nvSpPr>
        <p:spPr bwMode="auto">
          <a:xfrm>
            <a:off x="3181493" y="2251493"/>
            <a:ext cx="505489" cy="61384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5" name="正方形/長方形 624">
            <a:extLst>
              <a:ext uri="{FF2B5EF4-FFF2-40B4-BE49-F238E27FC236}">
                <a16:creationId xmlns:a16="http://schemas.microsoft.com/office/drawing/2014/main" id="{DA9CD801-6644-47E4-9331-7D72D681D0A0}"/>
              </a:ext>
            </a:extLst>
          </p:cNvPr>
          <p:cNvSpPr/>
          <p:nvPr/>
        </p:nvSpPr>
        <p:spPr bwMode="auto">
          <a:xfrm>
            <a:off x="6156176" y="2996952"/>
            <a:ext cx="1373396" cy="18277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6" name="正方形/長方形 625">
            <a:extLst>
              <a:ext uri="{FF2B5EF4-FFF2-40B4-BE49-F238E27FC236}">
                <a16:creationId xmlns:a16="http://schemas.microsoft.com/office/drawing/2014/main" id="{61827525-CE45-43BE-A0CD-20532DD00406}"/>
              </a:ext>
            </a:extLst>
          </p:cNvPr>
          <p:cNvSpPr/>
          <p:nvPr/>
        </p:nvSpPr>
        <p:spPr bwMode="auto">
          <a:xfrm>
            <a:off x="417335" y="5750341"/>
            <a:ext cx="4197273" cy="488674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7" name="正方形/長方形 626">
            <a:extLst>
              <a:ext uri="{FF2B5EF4-FFF2-40B4-BE49-F238E27FC236}">
                <a16:creationId xmlns:a16="http://schemas.microsoft.com/office/drawing/2014/main" id="{FA60C805-AD6D-47B6-983E-A7D56AC6ABFA}"/>
              </a:ext>
            </a:extLst>
          </p:cNvPr>
          <p:cNvSpPr/>
          <p:nvPr/>
        </p:nvSpPr>
        <p:spPr bwMode="auto">
          <a:xfrm>
            <a:off x="3791293" y="2241909"/>
            <a:ext cx="2092810" cy="61384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8" name="正方形/長方形 627">
            <a:extLst>
              <a:ext uri="{FF2B5EF4-FFF2-40B4-BE49-F238E27FC236}">
                <a16:creationId xmlns:a16="http://schemas.microsoft.com/office/drawing/2014/main" id="{96AB4C26-0F6C-4429-B468-6A50FCD7ABBA}"/>
              </a:ext>
            </a:extLst>
          </p:cNvPr>
          <p:cNvSpPr/>
          <p:nvPr/>
        </p:nvSpPr>
        <p:spPr bwMode="auto">
          <a:xfrm>
            <a:off x="7663100" y="2996952"/>
            <a:ext cx="1373396" cy="1827731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29" name="正方形/長方形 628">
            <a:extLst>
              <a:ext uri="{FF2B5EF4-FFF2-40B4-BE49-F238E27FC236}">
                <a16:creationId xmlns:a16="http://schemas.microsoft.com/office/drawing/2014/main" id="{BB0C16BC-ADB4-4316-AC1D-687491A59C6D}"/>
              </a:ext>
            </a:extLst>
          </p:cNvPr>
          <p:cNvSpPr/>
          <p:nvPr/>
        </p:nvSpPr>
        <p:spPr bwMode="auto">
          <a:xfrm>
            <a:off x="337250" y="6309320"/>
            <a:ext cx="4837420" cy="371019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E9A1A8-EF58-415D-9679-C2D42ABE2ABA}"/>
              </a:ext>
            </a:extLst>
          </p:cNvPr>
          <p:cNvSpPr/>
          <p:nvPr/>
        </p:nvSpPr>
        <p:spPr bwMode="auto">
          <a:xfrm>
            <a:off x="5147219" y="4881793"/>
            <a:ext cx="3860422" cy="17985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30" name="正方形/長方形 629">
            <a:extLst>
              <a:ext uri="{FF2B5EF4-FFF2-40B4-BE49-F238E27FC236}">
                <a16:creationId xmlns:a16="http://schemas.microsoft.com/office/drawing/2014/main" id="{C2B50BC2-BF7A-4D3D-89C2-3950610D3120}"/>
              </a:ext>
            </a:extLst>
          </p:cNvPr>
          <p:cNvSpPr/>
          <p:nvPr/>
        </p:nvSpPr>
        <p:spPr bwMode="auto">
          <a:xfrm>
            <a:off x="3176272" y="2921307"/>
            <a:ext cx="1535818" cy="19889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2215FD8F-ACC1-46B1-874B-91FDA0FA8485}"/>
              </a:ext>
            </a:extLst>
          </p:cNvPr>
          <p:cNvSpPr/>
          <p:nvPr/>
        </p:nvSpPr>
        <p:spPr bwMode="auto">
          <a:xfrm>
            <a:off x="107504" y="3034262"/>
            <a:ext cx="1535818" cy="17092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pic>
        <p:nvPicPr>
          <p:cNvPr id="30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p_\alpha^{(1)}&#10;\end{align*}&lt;/body&gt;&#10;  &lt;fcolor&gt;FF000000&lt;/fcolor&gt;&#10;  &lt;bcolor&gt;FFFFFFFF&lt;/bcolor&gt;&#10;  &lt;transparent&gt;True&lt;/transparent&gt;&#10;  &lt;resolution&gt;1800&lt;/resolution&gt;&#10;  &lt;imageh&gt;297&lt;/imageh&gt;&#10;  &lt;imagew&gt;368&lt;/imagew&gt;&#10;  &lt;scale&gt;50&lt;/scale&gt;&#10;  &lt;cursor&gt;28&lt;/cursor&gt;&#10;&lt;/TeXTeX&gt;">
            <a:extLst>
              <a:ext uri="{FF2B5EF4-FFF2-40B4-BE49-F238E27FC236}">
                <a16:creationId xmlns:a16="http://schemas.microsoft.com/office/drawing/2014/main" id="{02E7B96C-CD56-4117-8075-0E0D3B55474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59" y="5689216"/>
            <a:ext cx="389467" cy="3143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p_\alpha^{(2)}&#10;\end{align*}&lt;/body&gt;&#10;  &lt;fcolor&gt;FF000000&lt;/fcolor&gt;&#10;  &lt;bcolor&gt;FFFFFFFF&lt;/bcolor&gt;&#10;  &lt;transparent&gt;True&lt;/transparent&gt;&#10;  &lt;resolution&gt;1800&lt;/resolution&gt;&#10;  &lt;imageh&gt;297&lt;/imageh&gt;&#10;  &lt;imagew&gt;368&lt;/imagew&gt;&#10;  &lt;scale&gt;50&lt;/scale&gt;&#10;  &lt;cursor&gt;28&lt;/cursor&gt;&#10;&lt;/TeXTeX&gt;">
            <a:extLst>
              <a:ext uri="{FF2B5EF4-FFF2-40B4-BE49-F238E27FC236}">
                <a16:creationId xmlns:a16="http://schemas.microsoft.com/office/drawing/2014/main" id="{84E33BFE-88E8-4A21-AA05-6BEE69D606C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45" y="5668928"/>
            <a:ext cx="389467" cy="3143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p_\alpha^{(3)}&#10;\end{align*}&lt;/body&gt;&#10;  &lt;fcolor&gt;FF000000&lt;/fcolor&gt;&#10;  &lt;bcolor&gt;FFFFFFFF&lt;/bcolor&gt;&#10;  &lt;transparent&gt;True&lt;/transparent&gt;&#10;  &lt;resolution&gt;1800&lt;/resolution&gt;&#10;  &lt;imageh&gt;297&lt;/imageh&gt;&#10;  &lt;imagew&gt;368&lt;/imagew&gt;&#10;  &lt;scale&gt;50&lt;/scale&gt;&#10;  &lt;cursor&gt;28&lt;/cursor&gt;&#10;&lt;/TeXTeX&gt;">
            <a:extLst>
              <a:ext uri="{FF2B5EF4-FFF2-40B4-BE49-F238E27FC236}">
                <a16:creationId xmlns:a16="http://schemas.microsoft.com/office/drawing/2014/main" id="{2FD41CBE-93F2-4314-8FED-6E14B58DAA5C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63" y="5678060"/>
            <a:ext cx="389467" cy="3143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p_\alpha^{(4)}&#10;\end{align*}&lt;/body&gt;&#10;  &lt;fcolor&gt;FF000000&lt;/fcolor&gt;&#10;  &lt;bcolor&gt;FFFFFFFF&lt;/bcolor&gt;&#10;  &lt;transparent&gt;True&lt;/transparent&gt;&#10;  &lt;resolution&gt;1800&lt;/resolution&gt;&#10;  &lt;imageh&gt;297&lt;/imageh&gt;&#10;  &lt;imagew&gt;368&lt;/imagew&gt;&#10;  &lt;scale&gt;50&lt;/scale&gt;&#10;  &lt;cursor&gt;28&lt;/cursor&gt;&#10;&lt;/TeXTeX&gt;">
            <a:extLst>
              <a:ext uri="{FF2B5EF4-FFF2-40B4-BE49-F238E27FC236}">
                <a16:creationId xmlns:a16="http://schemas.microsoft.com/office/drawing/2014/main" id="{F1183C20-1457-4FEB-8CAA-F469A0DB0E0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02" y="5688309"/>
            <a:ext cx="389467" cy="3143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637A00-68C1-A5AB-31BA-87BA50B3D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4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0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16" grpId="0" animBg="1"/>
      <p:bldP spid="616" grpId="1" animBg="1"/>
      <p:bldP spid="617" grpId="0" animBg="1"/>
      <p:bldP spid="617" grpId="1" animBg="1"/>
      <p:bldP spid="618" grpId="0" animBg="1"/>
      <p:bldP spid="618" grpId="1" animBg="1"/>
      <p:bldP spid="619" grpId="0" animBg="1"/>
      <p:bldP spid="619" grpId="1" animBg="1"/>
      <p:bldP spid="620" grpId="0" animBg="1"/>
      <p:bldP spid="620" grpId="1" animBg="1"/>
      <p:bldP spid="621" grpId="0" animBg="1"/>
      <p:bldP spid="621" grpId="1" animBg="1"/>
      <p:bldP spid="622" grpId="0" animBg="1"/>
      <p:bldP spid="622" grpId="1" animBg="1"/>
      <p:bldP spid="623" grpId="0" animBg="1"/>
      <p:bldP spid="623" grpId="1" animBg="1"/>
      <p:bldP spid="624" grpId="0" animBg="1"/>
      <p:bldP spid="624" grpId="1" animBg="1"/>
      <p:bldP spid="625" grpId="0" animBg="1"/>
      <p:bldP spid="625" grpId="1" animBg="1"/>
      <p:bldP spid="626" grpId="0" animBg="1"/>
      <p:bldP spid="626" grpId="1" animBg="1"/>
      <p:bldP spid="627" grpId="0" animBg="1"/>
      <p:bldP spid="627" grpId="1" animBg="1"/>
      <p:bldP spid="628" grpId="0" animBg="1"/>
      <p:bldP spid="628" grpId="1" animBg="1"/>
      <p:bldP spid="629" grpId="0" animBg="1"/>
      <p:bldP spid="629" grpId="1" animBg="1"/>
      <p:bldP spid="10" grpId="0" animBg="1"/>
      <p:bldP spid="10" grpId="1" animBg="1"/>
      <p:bldP spid="630" grpId="0" animBg="1"/>
      <p:bldP spid="6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3575C-DFC4-42D1-81DB-441BA06B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16" y="424430"/>
            <a:ext cx="7602880" cy="632719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+mn-lt"/>
              </a:rPr>
              <a:t>2.3 Multiperiod Energy Markets Model</a:t>
            </a:r>
            <a:endParaRPr kumimoji="1" lang="ja-JP" altLang="en-US" dirty="0">
              <a:latin typeface="+mn-lt"/>
            </a:endParaRPr>
          </a:p>
        </p:txBody>
      </p:sp>
      <p:pic>
        <p:nvPicPr>
          <p:cNvPr id="5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J_\alpha (x_\alpha ;\lambda ):= \lambda^{\sf T} x_{\alpha}-F_\alpha (x_\alpha)&#10;\end{align*}&lt;/body&gt;&#10;  &lt;fcolor&gt;FF000000&lt;/fcolor&gt;&#10;  &lt;bcolor&gt;FFFFFFFF&lt;/bcolor&gt;&#10;  &lt;transparent&gt;True&lt;/transparent&gt;&#10;  &lt;resolution&gt;1800&lt;/resolution&gt;&#10;  &lt;imageh&gt;285&lt;/imageh&gt;&#10;  &lt;imagew&gt;3026&lt;/imagew&gt;&#10;  &lt;scale&gt;50&lt;/scale&gt;&#10;  &lt;cursor&gt;94&lt;/cursor&gt;&#10;&lt;/TeXTeX&gt;">
            <a:extLst>
              <a:ext uri="{FF2B5EF4-FFF2-40B4-BE49-F238E27FC236}">
                <a16:creationId xmlns:a16="http://schemas.microsoft.com/office/drawing/2014/main" id="{412D6F06-A0D2-44BF-97BB-BADA014E0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87" y="2320970"/>
            <a:ext cx="3202517" cy="301625"/>
          </a:xfrm>
          <a:prstGeom prst="rect">
            <a:avLst/>
          </a:prstGeom>
        </p:spPr>
      </p:pic>
      <p:pic>
        <p:nvPicPr>
          <p:cNvPr id="6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x_\alpha^*(\lambda):={\rm arg}~\max_{x_\alpha \in {\mathcal X}_\alpha} J_\alpha (x_\alpha;\lambda)&#10;\end{align*}&lt;/body&gt;&#10;  &lt;fcolor&gt;FF000000&lt;/fcolor&gt;&#10;  &lt;bcolor&gt;FFFFFFFF&lt;/bcolor&gt;&#10;  &lt;transparent&gt;True&lt;/transparent&gt;&#10;  &lt;resolution&gt;1800&lt;/resolution&gt;&#10;  &lt;imageh&gt;375&lt;/imageh&gt;&#10;  &lt;imagew&gt;3164&lt;/imagew&gt;&#10;  &lt;scale&gt;50&lt;/scale&gt;&#10;  &lt;cursor&gt;114&lt;/cursor&gt;&#10;&lt;/TeXTeX&gt;">
            <a:extLst>
              <a:ext uri="{FF2B5EF4-FFF2-40B4-BE49-F238E27FC236}">
                <a16:creationId xmlns:a16="http://schemas.microsoft.com/office/drawing/2014/main" id="{F1D9CD33-306B-4EC2-AF7A-3F1DDEC19F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74" y="1894518"/>
            <a:ext cx="3348567" cy="3968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B804FB-4E5E-4B2A-8851-A4ABEFF1BA68}"/>
              </a:ext>
            </a:extLst>
          </p:cNvPr>
          <p:cNvSpPr txBox="1"/>
          <p:nvPr/>
        </p:nvSpPr>
        <p:spPr>
          <a:xfrm>
            <a:off x="456582" y="1785756"/>
            <a:ext cx="2027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Given price      , 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8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lambda&#10;\end{align*}&lt;/body&gt;&#10;  &lt;fcolor&gt;FF000000&lt;/fcolor&gt;&#10;  &lt;bcolor&gt;FFFFFFFF&lt;/bcolor&gt;&#10;  &lt;transparent&gt;True&lt;/transparent&gt;&#10;  &lt;resolution&gt;1800&lt;/resolution&gt;&#10;  &lt;imageh&gt;177&lt;/imageh&gt;&#10;  &lt;imagew&gt;124&lt;/imagew&gt;&#10;  &lt;scale&gt;50&lt;/scale&gt;&#10;  &lt;cursor&gt;23&lt;/cursor&gt;&#10;&lt;/TeXTeX&gt;">
            <a:extLst>
              <a:ext uri="{FF2B5EF4-FFF2-40B4-BE49-F238E27FC236}">
                <a16:creationId xmlns:a16="http://schemas.microsoft.com/office/drawing/2014/main" id="{5D0E26B5-D49F-49B7-AD69-23607968A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83" y="1907536"/>
            <a:ext cx="131233" cy="187325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08E7F9-F4CE-4495-A484-0D987F1CF9BA}"/>
              </a:ext>
            </a:extLst>
          </p:cNvPr>
          <p:cNvSpPr/>
          <p:nvPr/>
        </p:nvSpPr>
        <p:spPr bwMode="auto">
          <a:xfrm>
            <a:off x="336732" y="1710050"/>
            <a:ext cx="8314012" cy="1181039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8EFDF3-FB77-4C8B-9FCB-ACBED9BF9449}"/>
              </a:ext>
            </a:extLst>
          </p:cNvPr>
          <p:cNvSpPr txBox="1"/>
          <p:nvPr/>
        </p:nvSpPr>
        <p:spPr>
          <a:xfrm>
            <a:off x="456583" y="1312858"/>
            <a:ext cx="265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u="sng" dirty="0">
                <a:latin typeface="+mn-lt"/>
              </a:rPr>
              <a:t>Task for Aggregator</a:t>
            </a:r>
            <a:endParaRPr kumimoji="1" lang="ja-JP" altLang="en-US" sz="2200" u="sng" dirty="0">
              <a:latin typeface="+mn-lt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C22DAC-816B-438F-A98C-0F1CBF7612F9}"/>
              </a:ext>
            </a:extLst>
          </p:cNvPr>
          <p:cNvSpPr txBox="1"/>
          <p:nvPr/>
        </p:nvSpPr>
        <p:spPr>
          <a:xfrm>
            <a:off x="2155723" y="2248962"/>
            <a:ext cx="153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,where </a:t>
            </a:r>
            <a:endParaRPr kumimoji="1" lang="ja-JP" altLang="en-US" sz="2200" dirty="0">
              <a:latin typeface="+mn-lt"/>
            </a:endParaRPr>
          </a:p>
        </p:txBody>
      </p:sp>
      <p:pic>
        <p:nvPicPr>
          <p:cNvPr id="15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displaystyle F_\alpha (x_\alpha ):= \max_{p_\alpha \in \mathcal{P}_\alpha}~\min_{(g_\alpha,\delta_\alpha^{\rm in},\delta_\alpha^{\rm out},q_\alpha) \in {\mathcal{F}} (x_\alpha ;p_\alpha)} &#10;\displaystyle&#10;\left\{&#10;G_\alpha (g_\alpha) +D_\alpha (\delta_\alpha^{\rm in},\delta_\alpha^{\rm out})&#10;\right\}&#10;\end{align*}&lt;/body&gt;&#10;  &lt;fcolor&gt;FF000000&lt;/fcolor&gt;&#10;  &lt;bcolor&gt;FFFFFFFF&lt;/bcolor&gt;&#10;  &lt;transparent&gt;True&lt;/transparent&gt;&#10;  &lt;resolution&gt;1800&lt;/resolution&gt;&#10;  &lt;imageh&gt;447&lt;/imageh&gt;&#10;  &lt;imagew&gt;7095&lt;/imagew&gt;&#10;  &lt;scale&gt;50&lt;/scale&gt;&#10;  &lt;cursor&gt;315&lt;/cursor&gt;&#10;&lt;/TeXTeX&gt;">
            <a:extLst>
              <a:ext uri="{FF2B5EF4-FFF2-40B4-BE49-F238E27FC236}">
                <a16:creationId xmlns:a16="http://schemas.microsoft.com/office/drawing/2014/main" id="{AF51A837-1FA8-45F3-80A5-99F71584C4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34" y="3095495"/>
            <a:ext cx="6826250" cy="43006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2D2238-BEFF-41C5-B206-578E64A1187D}"/>
              </a:ext>
            </a:extLst>
          </p:cNvPr>
          <p:cNvSpPr txBox="1"/>
          <p:nvPr/>
        </p:nvSpPr>
        <p:spPr>
          <a:xfrm>
            <a:off x="4518145" y="2506147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solidFill>
                  <a:srgbClr val="FF0000"/>
                </a:solidFill>
                <a:latin typeface="+mn-lt"/>
              </a:rPr>
              <a:t>Income</a:t>
            </a:r>
            <a:endParaRPr kumimoji="1" lang="ja-JP" alt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7776DB-1900-4081-BF78-9E47D636CD65}"/>
              </a:ext>
            </a:extLst>
          </p:cNvPr>
          <p:cNvSpPr txBox="1"/>
          <p:nvPr/>
        </p:nvSpPr>
        <p:spPr>
          <a:xfrm>
            <a:off x="5738873" y="2499008"/>
            <a:ext cx="818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solidFill>
                  <a:srgbClr val="0000FF"/>
                </a:solidFill>
                <a:latin typeface="+mn-lt"/>
              </a:rPr>
              <a:t>Cost</a:t>
            </a:r>
            <a:endParaRPr kumimoji="1" lang="ja-JP" altLang="en-US" sz="22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451" name="TexTeXPicture" descr="&lt;?xml version=&quot;1.0&quot; encoding=&quot;utf-16&quot;?&gt;&#10;&lt;TeXTeX&gt;&#10;  &lt;preamble&gt;\documentclass{jarticle}&#10;\usepackage{amsmath}&#10;\usepackage{amssymb,mathrsfs,color}&#10;\usepackage{array}&#10;\usepackage[dvips]{graphicx}&#10;\usepackage{latexsym}&#10;\pagestyle{empty}&#10;&#10;\newcommand{\red}[1]{{\color{red}#1}}&#10;\newcommand{\blue}[1]{{\color{blue}#1}}&#10;\newcommand{\green}[1]{{\color{green}#1}}&#10;&lt;/preamble&gt;&#10;  &lt;body&gt;\begin{align*} &#10;\sum_{\alpha \in \mathcal{A}} J_\alpha (x_\alpha;\lambda^*)= \sum_{\alpha \in \mathcal{A}}  \lambda^{\sf T} x_{\alpha}- \sum_{\alpha \in \mathcal{A}} F_\alpha (x_\alpha).&#10;\end{align*}&lt;/body&gt;&#10;  &lt;fcolor&gt;FF000000&lt;/fcolor&gt;&#10;  &lt;bcolor&gt;FFFFFFFF&lt;/bcolor&gt;&#10;  &lt;transparent&gt;True&lt;/transparent&gt;&#10;  &lt;resolution&gt;1800&lt;/resolution&gt;&#10;  &lt;imageh&gt;548&lt;/imageh&gt;&#10;  &lt;imagew&gt;4546&lt;/imagew&gt;&#10;  &lt;scale&gt;50&lt;/scale&gt;&#10;  &lt;cursor&gt;186&lt;/cursor&gt;&#10;&lt;/TeXTeX&gt;">
            <a:extLst>
              <a:ext uri="{FF2B5EF4-FFF2-40B4-BE49-F238E27FC236}">
                <a16:creationId xmlns:a16="http://schemas.microsoft.com/office/drawing/2014/main" id="{9EBC69D2-5044-4D1A-8DC5-3CD4C7746C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514490"/>
            <a:ext cx="4811183" cy="579967"/>
          </a:xfrm>
          <a:prstGeom prst="rect">
            <a:avLst/>
          </a:prstGeom>
        </p:spPr>
      </p:pic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E08202E4-DD3B-4302-B26D-CDE73EF073FE}"/>
              </a:ext>
            </a:extLst>
          </p:cNvPr>
          <p:cNvSpPr txBox="1"/>
          <p:nvPr/>
        </p:nvSpPr>
        <p:spPr>
          <a:xfrm>
            <a:off x="492264" y="4498756"/>
            <a:ext cx="5832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Under keeping the supply-demand balance,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453" name="テキスト ボックス 452">
            <a:extLst>
              <a:ext uri="{FF2B5EF4-FFF2-40B4-BE49-F238E27FC236}">
                <a16:creationId xmlns:a16="http://schemas.microsoft.com/office/drawing/2014/main" id="{A82A2E63-883F-40ED-9F36-5516ED2AA7D5}"/>
              </a:ext>
            </a:extLst>
          </p:cNvPr>
          <p:cNvSpPr txBox="1"/>
          <p:nvPr/>
        </p:nvSpPr>
        <p:spPr>
          <a:xfrm>
            <a:off x="2051720" y="4853049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ISO aims to maximize the social profit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D0D4EFA8-C693-49C6-96FD-12842DDA160C}"/>
              </a:ext>
            </a:extLst>
          </p:cNvPr>
          <p:cNvSpPr txBox="1"/>
          <p:nvPr/>
        </p:nvSpPr>
        <p:spPr>
          <a:xfrm>
            <a:off x="362389" y="4016760"/>
            <a:ext cx="265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u="sng" dirty="0">
                <a:latin typeface="+mn-lt"/>
              </a:rPr>
              <a:t>Task for ISO</a:t>
            </a:r>
            <a:endParaRPr kumimoji="1" lang="ja-JP" altLang="en-US" sz="2200" u="sng" dirty="0">
              <a:latin typeface="+mn-lt"/>
            </a:endParaRPr>
          </a:p>
        </p:txBody>
      </p:sp>
      <p:sp>
        <p:nvSpPr>
          <p:cNvPr id="455" name="四角形: 角を丸くする 454">
            <a:extLst>
              <a:ext uri="{FF2B5EF4-FFF2-40B4-BE49-F238E27FC236}">
                <a16:creationId xmlns:a16="http://schemas.microsoft.com/office/drawing/2014/main" id="{27C63D3C-CBF5-43D5-879B-28971144E593}"/>
              </a:ext>
            </a:extLst>
          </p:cNvPr>
          <p:cNvSpPr/>
          <p:nvPr/>
        </p:nvSpPr>
        <p:spPr bwMode="auto">
          <a:xfrm>
            <a:off x="336732" y="4479554"/>
            <a:ext cx="8314012" cy="204579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B9191A0-D543-3CDA-F01A-1220AD3A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5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894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EC766AA-A472-0847-5954-FEF41136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48" y="2060848"/>
            <a:ext cx="4267200" cy="3200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826348E-5564-9463-A002-56A07927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60848"/>
            <a:ext cx="4267200" cy="3200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01358C-3DAB-6457-DAB9-B971D813E341}"/>
              </a:ext>
            </a:extLst>
          </p:cNvPr>
          <p:cNvSpPr txBox="1"/>
          <p:nvPr/>
        </p:nvSpPr>
        <p:spPr>
          <a:xfrm>
            <a:off x="2452866" y="2339030"/>
            <a:ext cx="1600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PV</a:t>
            </a:r>
            <a:r>
              <a:rPr lang="en-US" altLang="ja-JP" sz="2200" dirty="0">
                <a:latin typeface="+mn-lt"/>
              </a:rPr>
              <a:t>:</a:t>
            </a:r>
            <a:r>
              <a:rPr lang="ja-JP" altLang="en-US" sz="2200" dirty="0">
                <a:latin typeface="+mn-lt"/>
              </a:rPr>
              <a:t> </a:t>
            </a:r>
            <a:r>
              <a:rPr kumimoji="1" lang="en-US" altLang="ja-JP" sz="2200" dirty="0">
                <a:latin typeface="+mn-lt"/>
              </a:rPr>
              <a:t>8 [GW]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45C3AB-DF77-1FB8-9D19-A1E10D1F11A4}"/>
              </a:ext>
            </a:extLst>
          </p:cNvPr>
          <p:cNvSpPr txBox="1"/>
          <p:nvPr/>
        </p:nvSpPr>
        <p:spPr>
          <a:xfrm>
            <a:off x="6567282" y="2278739"/>
            <a:ext cx="1558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latin typeface="+mn-lt"/>
              </a:rPr>
              <a:t>PV: 9</a:t>
            </a:r>
            <a:r>
              <a:rPr lang="ja-JP" altLang="en-US" sz="2200" dirty="0">
                <a:latin typeface="+mn-lt"/>
              </a:rPr>
              <a:t> </a:t>
            </a:r>
            <a:r>
              <a:rPr lang="en-US" altLang="ja-JP" sz="2200" dirty="0">
                <a:latin typeface="+mn-lt"/>
              </a:rPr>
              <a:t>[</a:t>
            </a:r>
            <a:r>
              <a:rPr kumimoji="1" lang="en-US" altLang="ja-JP" sz="2200" dirty="0">
                <a:latin typeface="+mn-lt"/>
              </a:rPr>
              <a:t>GW]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3D7118-5D61-1252-F9C5-9CB2F3817D40}"/>
              </a:ext>
            </a:extLst>
          </p:cNvPr>
          <p:cNvSpPr txBox="1"/>
          <p:nvPr/>
        </p:nvSpPr>
        <p:spPr>
          <a:xfrm>
            <a:off x="819433" y="2339029"/>
            <a:ext cx="132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b="1" dirty="0">
                <a:latin typeface="+mn-lt"/>
              </a:rPr>
              <a:t>Agg.#1</a:t>
            </a:r>
            <a:endParaRPr kumimoji="1" lang="ja-JP" altLang="en-US" sz="2200" b="1" dirty="0">
              <a:latin typeface="+mn-lt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6317EC-74A3-CBB1-D0C9-3D390D79989E}"/>
              </a:ext>
            </a:extLst>
          </p:cNvPr>
          <p:cNvSpPr txBox="1"/>
          <p:nvPr/>
        </p:nvSpPr>
        <p:spPr>
          <a:xfrm>
            <a:off x="4706603" y="2339029"/>
            <a:ext cx="132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b="1" dirty="0">
                <a:latin typeface="+mn-lt"/>
              </a:rPr>
              <a:t>Agg.#2</a:t>
            </a:r>
            <a:endParaRPr kumimoji="1" lang="ja-JP" altLang="en-US" sz="2200" b="1" dirty="0">
              <a:latin typeface="+mn-lt"/>
            </a:endParaRPr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70A8FD02-D0D2-4B42-3F9F-B0858467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6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3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8AA60-FA23-E7DE-2F20-F95AFC2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CB870-24DB-95F7-A043-10036C4F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3" y="424429"/>
            <a:ext cx="5379432" cy="38752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9FCCC0D-8EF9-0BCC-C94F-ED6D2B97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9" y="5138907"/>
            <a:ext cx="3896528" cy="9944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9F72E7-48D0-D043-5BC6-EE92B92E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93857"/>
            <a:ext cx="3965978" cy="16256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CF2BCE-B1A0-2DC9-5EBC-8FF86154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0257"/>
            <a:ext cx="3115421" cy="44176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B34907-29EF-A23B-DAF6-F4D227D07699}"/>
              </a:ext>
            </a:extLst>
          </p:cNvPr>
          <p:cNvSpPr txBox="1"/>
          <p:nvPr/>
        </p:nvSpPr>
        <p:spPr>
          <a:xfrm>
            <a:off x="5109148" y="4617986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>
                <a:latin typeface="+mn-lt"/>
              </a:rPr>
              <a:t>Transmission capacity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9307BFD9-75B7-09FD-6BB0-FAB30005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7</a:t>
            </a:fld>
            <a:r>
              <a:rPr lang="en-US" altLang="ja-JP"/>
              <a:t>/11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4925634"/>
      </p:ext>
    </p:extLst>
  </p:cSld>
  <p:clrMapOvr>
    <a:masterClrMapping/>
  </p:clrMapOvr>
</p:sld>
</file>

<file path=ppt/theme/theme1.xml><?xml version="1.0" encoding="utf-8"?>
<a:theme xmlns:a="http://schemas.openxmlformats.org/drawingml/2006/main" name="Ishizaki_design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3">
      <a:majorFont>
        <a:latin typeface="Mongolian Bait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2200" dirty="0" smtClean="0">
            <a:latin typeface="+mn-lt"/>
          </a:defRPr>
        </a:defPPr>
      </a:lstStyle>
    </a:tx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T e X T e X >  
     < p r e a m b l e > \ d o c u m e n t c l a s s { j a r t i c l e }  
 \ u s e p a c k a g e { a m s m a t h }  
 \ u s e p a c k a g e { a m s s y m b , m a t h r s f s , c o l o r }  
 \ u s e p a c k a g e { a r r a y }  
 \ u s e p a c k a g e [ d v i p s ] { g r a p h i c x }  
 \ u s e p a c k a g e { l a t e x s y m }  
 \ p a g e s t y l e { e m p t y }  
  
 \ n e w c o m m a n d { \ r e d } [ 1 ] { { \ c o l o r { r e d } # 1 } }  
 \ n e w c o m m a n d { \ b l u e } [ 1 ] { { \ c o l o r { b l u e } # 1 } }  
 \ n e w c o m m a n d { \ g r e e n } [ 1 ] { { \ c o l o r { g r e e n } # 1 } }  
 < / p r e a m b l e >  
     < b o d y > \ b e g i n { a l i g n * }    
  
 \ e n d { a l i g n * } < / b o d y >  
     < f c o l o r > F F 0 0 0 0 0 0 < / f c o l o r >  
     < b c o l o r > F F F F F F F F < / b c o l o r >  
     < t r a n s p a r e n t > T r u e < / t r a n s p a r e n t >  
     < r e s o l u t i o n > 1 8 0 0 < / r e s o l u t i o n >  
     < i m a g e h > - 1 < / i m a g e h >  
     < i m a g e w > - 1 < / i m a g e w >  
     < s c a l e > 5 0 < / s c a l e >  
     < c u r s o r > 1 6 < / c u r s o r >  
 < / T e X T e X > 
</file>

<file path=customXml/itemProps1.xml><?xml version="1.0" encoding="utf-8"?>
<ds:datastoreItem xmlns:ds="http://schemas.openxmlformats.org/officeDocument/2006/customXml" ds:itemID="{EC1FB235-2A0E-45D4-A2AC-7794D7C5595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39947</TotalTime>
  <Words>1033</Words>
  <Application>Microsoft Office PowerPoint</Application>
  <PresentationFormat>画面に合わせる (4:3)</PresentationFormat>
  <Paragraphs>158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Times New Roman</vt:lpstr>
      <vt:lpstr>Ishizaki_design</vt:lpstr>
      <vt:lpstr>1. Background</vt:lpstr>
      <vt:lpstr>2.1 Day-ahead Multiperiod Energy Markets</vt:lpstr>
      <vt:lpstr>Decision process of clearing price &amp;  prosumption energy schedule </vt:lpstr>
      <vt:lpstr>2.2 Proposed Aggregator Model [2]</vt:lpstr>
      <vt:lpstr>2.3 Multiperiod Energy Markets Model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Reduction of Dynamical Networks Based on Cluster Controllability</dc:title>
  <dc:creator>Ishizaki</dc:creator>
  <cp:lastModifiedBy>小池雅和</cp:lastModifiedBy>
  <cp:revision>3237</cp:revision>
  <cp:lastPrinted>2018-08-10T06:43:25Z</cp:lastPrinted>
  <dcterms:created xsi:type="dcterms:W3CDTF">2012-03-04T19:23:09Z</dcterms:created>
  <dcterms:modified xsi:type="dcterms:W3CDTF">2024-11-13T00:10:28Z</dcterms:modified>
</cp:coreProperties>
</file>