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25/04/2022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25/04/2022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25/04/2022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25/04/2022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25/04/2022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25/04/2022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25/04/2022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25/04/2022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25/04/2022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25/04/2022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25/04/2022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25/04/2022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25/04/2022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25/04/2022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s" sz="4400" dirty="0">
                <a:solidFill>
                  <a:schemeClr val="tx1"/>
                </a:solidFill>
              </a:rPr>
              <a:t>Ayudantia 25-04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Alejandro Cortes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710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s"/>
              <a:t>Ejercicio pep 2021-1</a:t>
            </a:r>
            <a:endParaRPr lang="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DCE60AF-9103-4E40-9429-F933870CF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449" y="1209675"/>
            <a:ext cx="8182826" cy="5255139"/>
          </a:xfr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B96B694-A205-480A-93CA-4C1F3530A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849" y="1995820"/>
            <a:ext cx="8983230" cy="286636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D07F9-CFDF-4599-8E7D-9AAC6FA4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869D4F8-4C30-4BDE-93BD-284EF466E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536404"/>
            <a:ext cx="6616543" cy="578819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9B449-85A3-4A9E-B55F-D476F72B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256A0C2-CEF9-4BB8-90AF-33EDCE310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469" y="457200"/>
            <a:ext cx="5397061" cy="59436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58040-2995-4D32-8FD3-987F9D67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D475D-7966-4953-91DF-1EEBED9C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25/04/2022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7D841A-8C82-47B6-B8FB-1316FB4E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19" y="556902"/>
            <a:ext cx="5973009" cy="7716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0A16DCF-246D-47EF-B7B3-CF153B6A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98" y="1852302"/>
            <a:ext cx="594443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{8858C994-99FC-4FF8-A146-A5CEA4EB8D22}tf78438558_win32</Template>
  <TotalTime>146</TotalTime>
  <Words>11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Ayudantia 25-04</vt:lpstr>
      <vt:lpstr>Ejercicio pep 2021-1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Ayudantia 25-04</dc:title>
  <dc:creator>Alejandro Cortés</dc:creator>
  <cp:lastModifiedBy>Alejandro Cortés</cp:lastModifiedBy>
  <cp:revision>1</cp:revision>
  <dcterms:created xsi:type="dcterms:W3CDTF">2022-04-26T00:53:47Z</dcterms:created>
  <dcterms:modified xsi:type="dcterms:W3CDTF">2022-04-26T03:20:44Z</dcterms:modified>
</cp:coreProperties>
</file>