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sldIdLst>
    <p:sldId id="257"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8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B8495F-7881-4F54-9C81-E4BB7BD5DF1E}"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35C0E-4465-4F3A-BD31-CB8BD228B899}" type="slidenum">
              <a:rPr lang="en-US" smtClean="0"/>
              <a:t>‹#›</a:t>
            </a:fld>
            <a:endParaRPr lang="en-US"/>
          </a:p>
        </p:txBody>
      </p:sp>
    </p:spTree>
    <p:extLst>
      <p:ext uri="{BB962C8B-B14F-4D97-AF65-F5344CB8AC3E}">
        <p14:creationId xmlns:p14="http://schemas.microsoft.com/office/powerpoint/2010/main" val="1290518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8495F-7881-4F54-9C81-E4BB7BD5DF1E}"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35C0E-4465-4F3A-BD31-CB8BD228B899}" type="slidenum">
              <a:rPr lang="en-US" smtClean="0"/>
              <a:t>‹#›</a:t>
            </a:fld>
            <a:endParaRPr lang="en-US"/>
          </a:p>
        </p:txBody>
      </p:sp>
    </p:spTree>
    <p:extLst>
      <p:ext uri="{BB962C8B-B14F-4D97-AF65-F5344CB8AC3E}">
        <p14:creationId xmlns:p14="http://schemas.microsoft.com/office/powerpoint/2010/main" val="140032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8495F-7881-4F54-9C81-E4BB7BD5DF1E}"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35C0E-4465-4F3A-BD31-CB8BD228B899}" type="slidenum">
              <a:rPr lang="en-US" smtClean="0"/>
              <a:t>‹#›</a:t>
            </a:fld>
            <a:endParaRPr lang="en-US"/>
          </a:p>
        </p:txBody>
      </p:sp>
    </p:spTree>
    <p:extLst>
      <p:ext uri="{BB962C8B-B14F-4D97-AF65-F5344CB8AC3E}">
        <p14:creationId xmlns:p14="http://schemas.microsoft.com/office/powerpoint/2010/main" val="384108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8495F-7881-4F54-9C81-E4BB7BD5DF1E}"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35C0E-4465-4F3A-BD31-CB8BD228B899}" type="slidenum">
              <a:rPr lang="en-US" smtClean="0"/>
              <a:t>‹#›</a:t>
            </a:fld>
            <a:endParaRPr lang="en-US"/>
          </a:p>
        </p:txBody>
      </p:sp>
    </p:spTree>
    <p:extLst>
      <p:ext uri="{BB962C8B-B14F-4D97-AF65-F5344CB8AC3E}">
        <p14:creationId xmlns:p14="http://schemas.microsoft.com/office/powerpoint/2010/main" val="133410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8495F-7881-4F54-9C81-E4BB7BD5DF1E}"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35C0E-4465-4F3A-BD31-CB8BD228B899}" type="slidenum">
              <a:rPr lang="en-US" smtClean="0"/>
              <a:t>‹#›</a:t>
            </a:fld>
            <a:endParaRPr lang="en-US"/>
          </a:p>
        </p:txBody>
      </p:sp>
    </p:spTree>
    <p:extLst>
      <p:ext uri="{BB962C8B-B14F-4D97-AF65-F5344CB8AC3E}">
        <p14:creationId xmlns:p14="http://schemas.microsoft.com/office/powerpoint/2010/main" val="18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B8495F-7881-4F54-9C81-E4BB7BD5DF1E}"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35C0E-4465-4F3A-BD31-CB8BD228B899}" type="slidenum">
              <a:rPr lang="en-US" smtClean="0"/>
              <a:t>‹#›</a:t>
            </a:fld>
            <a:endParaRPr lang="en-US"/>
          </a:p>
        </p:txBody>
      </p:sp>
    </p:spTree>
    <p:extLst>
      <p:ext uri="{BB962C8B-B14F-4D97-AF65-F5344CB8AC3E}">
        <p14:creationId xmlns:p14="http://schemas.microsoft.com/office/powerpoint/2010/main" val="195086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8495F-7881-4F54-9C81-E4BB7BD5DF1E}"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135C0E-4465-4F3A-BD31-CB8BD228B899}" type="slidenum">
              <a:rPr lang="en-US" smtClean="0"/>
              <a:t>‹#›</a:t>
            </a:fld>
            <a:endParaRPr lang="en-US"/>
          </a:p>
        </p:txBody>
      </p:sp>
    </p:spTree>
    <p:extLst>
      <p:ext uri="{BB962C8B-B14F-4D97-AF65-F5344CB8AC3E}">
        <p14:creationId xmlns:p14="http://schemas.microsoft.com/office/powerpoint/2010/main" val="100015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8495F-7881-4F54-9C81-E4BB7BD5DF1E}"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35C0E-4465-4F3A-BD31-CB8BD228B899}" type="slidenum">
              <a:rPr lang="en-US" smtClean="0"/>
              <a:t>‹#›</a:t>
            </a:fld>
            <a:endParaRPr lang="en-US"/>
          </a:p>
        </p:txBody>
      </p:sp>
    </p:spTree>
    <p:extLst>
      <p:ext uri="{BB962C8B-B14F-4D97-AF65-F5344CB8AC3E}">
        <p14:creationId xmlns:p14="http://schemas.microsoft.com/office/powerpoint/2010/main" val="250221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8495F-7881-4F54-9C81-E4BB7BD5DF1E}" type="datetimeFigureOut">
              <a:rPr lang="en-US" smtClean="0"/>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135C0E-4465-4F3A-BD31-CB8BD228B899}" type="slidenum">
              <a:rPr lang="en-US" smtClean="0"/>
              <a:t>‹#›</a:t>
            </a:fld>
            <a:endParaRPr lang="en-US"/>
          </a:p>
        </p:txBody>
      </p:sp>
    </p:spTree>
    <p:extLst>
      <p:ext uri="{BB962C8B-B14F-4D97-AF65-F5344CB8AC3E}">
        <p14:creationId xmlns:p14="http://schemas.microsoft.com/office/powerpoint/2010/main" val="280131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8495F-7881-4F54-9C81-E4BB7BD5DF1E}"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35C0E-4465-4F3A-BD31-CB8BD228B899}" type="slidenum">
              <a:rPr lang="en-US" smtClean="0"/>
              <a:t>‹#›</a:t>
            </a:fld>
            <a:endParaRPr lang="en-US"/>
          </a:p>
        </p:txBody>
      </p:sp>
    </p:spTree>
    <p:extLst>
      <p:ext uri="{BB962C8B-B14F-4D97-AF65-F5344CB8AC3E}">
        <p14:creationId xmlns:p14="http://schemas.microsoft.com/office/powerpoint/2010/main" val="322816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8495F-7881-4F54-9C81-E4BB7BD5DF1E}"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35C0E-4465-4F3A-BD31-CB8BD228B899}" type="slidenum">
              <a:rPr lang="en-US" smtClean="0"/>
              <a:t>‹#›</a:t>
            </a:fld>
            <a:endParaRPr lang="en-US"/>
          </a:p>
        </p:txBody>
      </p:sp>
    </p:spTree>
    <p:extLst>
      <p:ext uri="{BB962C8B-B14F-4D97-AF65-F5344CB8AC3E}">
        <p14:creationId xmlns:p14="http://schemas.microsoft.com/office/powerpoint/2010/main" val="405443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8495F-7881-4F54-9C81-E4BB7BD5DF1E}" type="datetimeFigureOut">
              <a:rPr lang="en-US" smtClean="0"/>
              <a:t>11/6/2022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35C0E-4465-4F3A-BD31-CB8BD228B899}" type="slidenum">
              <a:rPr lang="en-US" smtClean="0"/>
              <a:t>‹#›</a:t>
            </a:fld>
            <a:endParaRPr lang="en-US"/>
          </a:p>
        </p:txBody>
      </p:sp>
    </p:spTree>
    <p:extLst>
      <p:ext uri="{BB962C8B-B14F-4D97-AF65-F5344CB8AC3E}">
        <p14:creationId xmlns:p14="http://schemas.microsoft.com/office/powerpoint/2010/main" val="2155426185"/>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737F0E-BA3A-8835-175F-850F9A892C1F}"/>
              </a:ext>
            </a:extLst>
          </p:cNvPr>
          <p:cNvSpPr txBox="1">
            <a:spLocks noChangeAspect="1"/>
          </p:cNvSpPr>
          <p:nvPr/>
        </p:nvSpPr>
        <p:spPr>
          <a:xfrm>
            <a:off x="171450" y="128587"/>
            <a:ext cx="8801100" cy="6600825"/>
          </a:xfrm>
          <a:prstGeom prst="rect">
            <a:avLst/>
          </a:prstGeom>
          <a:noFill/>
          <a:ln w="127000">
            <a:solidFill>
              <a:schemeClr val="bg1">
                <a:alpha val="86000"/>
              </a:schemeClr>
            </a:solidFill>
            <a:miter lim="800000"/>
          </a:ln>
        </p:spPr>
        <p:txBody>
          <a:bodyPr wrap="square" rtlCol="0">
            <a:spAutoFit/>
          </a:bodyPr>
          <a:lstStyle/>
          <a:p>
            <a:endParaRPr lang="en-US" dirty="0"/>
          </a:p>
        </p:txBody>
      </p:sp>
      <p:sp>
        <p:nvSpPr>
          <p:cNvPr id="3" name="Content Placeholder 2">
            <a:extLst>
              <a:ext uri="{FF2B5EF4-FFF2-40B4-BE49-F238E27FC236}">
                <a16:creationId xmlns:a16="http://schemas.microsoft.com/office/drawing/2014/main" id="{C6B34E95-5AEA-3273-BFD7-D7A09FBAFAE0}"/>
              </a:ext>
            </a:extLst>
          </p:cNvPr>
          <p:cNvSpPr>
            <a:spLocks noGrp="1" noChangeAspect="1"/>
          </p:cNvSpPr>
          <p:nvPr>
            <p:ph idx="1"/>
          </p:nvPr>
        </p:nvSpPr>
        <p:spPr>
          <a:xfrm>
            <a:off x="446119" y="334588"/>
            <a:ext cx="8251761" cy="6188821"/>
          </a:xfrm>
          <a:solidFill>
            <a:schemeClr val="bg1">
              <a:alpha val="85000"/>
            </a:schemeClr>
          </a:solidFill>
          <a:ln w="127000" cmpd="sng">
            <a:noFill/>
            <a:miter lim="800000"/>
          </a:ln>
        </p:spPr>
        <p:txBody>
          <a:bodyPr lIns="182880" tIns="182880" rIns="182880">
            <a:normAutofit/>
          </a:bodyPr>
          <a:lstStyle/>
          <a:p>
            <a:pPr marL="0" indent="0" algn="ctr">
              <a:spcBef>
                <a:spcPts val="600"/>
              </a:spcBef>
              <a:buNone/>
            </a:pPr>
            <a:r>
              <a:rPr lang="en-US" sz="2200" dirty="0">
                <a:latin typeface="Artifakt Element Light" panose="020B0303050000020004" pitchFamily="34" charset="0"/>
                <a:ea typeface="Artifakt Element Light" panose="020B0303050000020004" pitchFamily="34" charset="0"/>
                <a:cs typeface="Arial Unicode MS" panose="020B0604020202020204" pitchFamily="34" charset="-128"/>
              </a:rPr>
              <a:t>What is Lilypad?</a:t>
            </a:r>
          </a:p>
          <a:p>
            <a:pPr marL="0" indent="0">
              <a:spcBef>
                <a:spcPts val="600"/>
              </a:spcBef>
              <a:buNone/>
            </a:pPr>
            <a:r>
              <a:rPr lang="en-US" sz="1400" dirty="0">
                <a:latin typeface="Artifakt Element Light" panose="020B0303050000020004" pitchFamily="34" charset="0"/>
                <a:ea typeface="Artifakt Element Light" panose="020B0303050000020004" pitchFamily="34" charset="0"/>
                <a:cs typeface="Arial Unicode MS" panose="020B0604020202020204" pitchFamily="34" charset="-128"/>
              </a:rPr>
              <a:t>	Lilypad is an unofficial variation of the open source project known as </a:t>
            </a:r>
            <a:r>
              <a:rPr lang="en-US" sz="1400" dirty="0" err="1">
                <a:latin typeface="Artifakt Element Light" panose="020B0303050000020004" pitchFamily="34" charset="0"/>
                <a:ea typeface="Artifakt Element Light" panose="020B0303050000020004" pitchFamily="34" charset="0"/>
                <a:cs typeface="Arial Unicode MS" panose="020B0604020202020204" pitchFamily="34" charset="-128"/>
              </a:rPr>
              <a:t>SlimeVR</a:t>
            </a:r>
            <a:r>
              <a:rPr lang="en-US" sz="1400" dirty="0">
                <a:latin typeface="Artifakt Element Light" panose="020B0303050000020004" pitchFamily="34" charset="0"/>
                <a:ea typeface="Artifakt Element Light" panose="020B0303050000020004" pitchFamily="34" charset="0"/>
                <a:cs typeface="Arial Unicode MS" panose="020B0604020202020204" pitchFamily="34" charset="-128"/>
              </a:rPr>
              <a:t>, an affordable Full-Body Tracking (FBT) solution for Virtual Reality!</a:t>
            </a:r>
          </a:p>
          <a:p>
            <a:pPr marL="0" indent="0" algn="ctr">
              <a:spcBef>
                <a:spcPts val="600"/>
              </a:spcBef>
              <a:buNone/>
            </a:pPr>
            <a:r>
              <a:rPr lang="en-US" sz="2200" dirty="0">
                <a:latin typeface="Artifakt Element Light" panose="020B0303050000020004" pitchFamily="34" charset="0"/>
                <a:ea typeface="Artifakt Element Light" panose="020B0303050000020004" pitchFamily="34" charset="0"/>
                <a:cs typeface="Arial Unicode MS" panose="020B0604020202020204" pitchFamily="34" charset="-128"/>
              </a:rPr>
              <a:t>How does it work?</a:t>
            </a:r>
          </a:p>
          <a:p>
            <a:pPr marL="0" indent="0">
              <a:spcBef>
                <a:spcPts val="600"/>
              </a:spcBef>
              <a:buNone/>
            </a:pPr>
            <a:r>
              <a:rPr lang="en-US" sz="1400" dirty="0">
                <a:latin typeface="Artifakt Element Light" panose="020B0303050000020004" pitchFamily="34" charset="0"/>
                <a:ea typeface="Artifakt Element Light" panose="020B0303050000020004" pitchFamily="34" charset="0"/>
                <a:cs typeface="Arial Unicode MS" panose="020B0604020202020204" pitchFamily="34" charset="-128"/>
              </a:rPr>
              <a:t>	</a:t>
            </a:r>
            <a:r>
              <a:rPr lang="en-US" sz="1400" dirty="0" err="1">
                <a:latin typeface="Artifakt Element Light" panose="020B0303050000020004" pitchFamily="34" charset="0"/>
                <a:ea typeface="Artifakt Element Light" panose="020B0303050000020004" pitchFamily="34" charset="0"/>
                <a:cs typeface="Arial Unicode MS" panose="020B0604020202020204" pitchFamily="34" charset="-128"/>
              </a:rPr>
              <a:t>SlimeVR</a:t>
            </a:r>
            <a:r>
              <a:rPr lang="en-US" sz="1400" dirty="0">
                <a:latin typeface="Artifakt Element Light" panose="020B0303050000020004" pitchFamily="34" charset="0"/>
                <a:ea typeface="Artifakt Element Light" panose="020B0303050000020004" pitchFamily="34" charset="0"/>
                <a:cs typeface="Arial Unicode MS" panose="020B0604020202020204" pitchFamily="34" charset="-128"/>
              </a:rPr>
              <a:t> sensors track your body movements by monitoring the rotation of your limbs and estimating their positions relative to your headset via a Wi-Fi connection to your PC. Tracking is completely internal, eliminating the need for wires, base stations, and cameras, as well as allowing them to be fully functional even when covered with a blanket!</a:t>
            </a:r>
          </a:p>
          <a:p>
            <a:pPr marL="0" indent="0" algn="ctr">
              <a:spcBef>
                <a:spcPts val="600"/>
              </a:spcBef>
              <a:buNone/>
            </a:pPr>
            <a:r>
              <a:rPr lang="en-US" sz="2200" dirty="0">
                <a:latin typeface="Artifakt Element Light" panose="020B0303050000020004" pitchFamily="34" charset="0"/>
                <a:ea typeface="Artifakt Element Light" panose="020B0303050000020004" pitchFamily="34" charset="0"/>
                <a:cs typeface="Arial Unicode MS" panose="020B0604020202020204" pitchFamily="34" charset="-128"/>
              </a:rPr>
              <a:t>Lilypad and </a:t>
            </a:r>
            <a:r>
              <a:rPr lang="en-US" sz="2200" dirty="0" err="1">
                <a:latin typeface="Artifakt Element Light" panose="020B0303050000020004" pitchFamily="34" charset="0"/>
                <a:ea typeface="Artifakt Element Light" panose="020B0303050000020004" pitchFamily="34" charset="0"/>
                <a:cs typeface="Arial Unicode MS" panose="020B0604020202020204" pitchFamily="34" charset="-128"/>
              </a:rPr>
              <a:t>SlimeVR</a:t>
            </a:r>
            <a:r>
              <a:rPr lang="en-US" sz="2200" dirty="0">
                <a:latin typeface="Artifakt Element Light" panose="020B0303050000020004" pitchFamily="34" charset="0"/>
                <a:ea typeface="Artifakt Element Light" panose="020B0303050000020004" pitchFamily="34" charset="0"/>
                <a:cs typeface="Arial Unicode MS" panose="020B0604020202020204" pitchFamily="34" charset="-128"/>
              </a:rPr>
              <a:t>, what’s the difference?</a:t>
            </a:r>
          </a:p>
          <a:p>
            <a:pPr marL="0" indent="0">
              <a:spcBef>
                <a:spcPts val="600"/>
              </a:spcBef>
              <a:buNone/>
            </a:pPr>
            <a:r>
              <a:rPr lang="en-US" sz="1400" dirty="0">
                <a:latin typeface="Artifakt Element Light" panose="020B0303050000020004" pitchFamily="34" charset="0"/>
                <a:ea typeface="Artifakt Element Light" panose="020B0303050000020004" pitchFamily="34" charset="0"/>
                <a:cs typeface="Arial Unicode MS" panose="020B0604020202020204" pitchFamily="34" charset="-128"/>
              </a:rPr>
              <a:t>	While official </a:t>
            </a:r>
            <a:r>
              <a:rPr lang="en-US" sz="1400" dirty="0" err="1">
                <a:latin typeface="Artifakt Element Light" panose="020B0303050000020004" pitchFamily="34" charset="0"/>
                <a:ea typeface="Artifakt Element Light" panose="020B0303050000020004" pitchFamily="34" charset="0"/>
                <a:cs typeface="Arial Unicode MS" panose="020B0604020202020204" pitchFamily="34" charset="-128"/>
              </a:rPr>
              <a:t>SlimeVR</a:t>
            </a:r>
            <a:r>
              <a:rPr lang="en-US" sz="1400" dirty="0">
                <a:latin typeface="Artifakt Element Light" panose="020B0303050000020004" pitchFamily="34" charset="0"/>
                <a:ea typeface="Artifakt Element Light" panose="020B0303050000020004" pitchFamily="34" charset="0"/>
                <a:cs typeface="Arial Unicode MS" panose="020B0604020202020204" pitchFamily="34" charset="-128"/>
              </a:rPr>
              <a:t> trackers have a longer battery life and less frequent calibration times, Lilypad trackers are more compact and durable, as well as being compatible with </a:t>
            </a:r>
            <a:r>
              <a:rPr lang="en-US" sz="1400" dirty="0" err="1">
                <a:latin typeface="Artifakt Element Light" panose="020B0303050000020004" pitchFamily="34" charset="0"/>
                <a:ea typeface="Artifakt Element Light" panose="020B0303050000020004" pitchFamily="34" charset="0"/>
                <a:cs typeface="Arial Unicode MS" panose="020B0604020202020204" pitchFamily="34" charset="-128"/>
              </a:rPr>
              <a:t>Vive</a:t>
            </a:r>
            <a:r>
              <a:rPr lang="en-US" sz="1400" dirty="0">
                <a:latin typeface="Artifakt Element Light" panose="020B0303050000020004" pitchFamily="34" charset="0"/>
                <a:ea typeface="Artifakt Element Light" panose="020B0303050000020004" pitchFamily="34" charset="0"/>
                <a:cs typeface="Arial Unicode MS" panose="020B0604020202020204" pitchFamily="34" charset="-128"/>
              </a:rPr>
              <a:t> tracker straps, making them much more comfortable to wear for longer periods of time!</a:t>
            </a:r>
          </a:p>
          <a:p>
            <a:pPr marL="0" indent="0" algn="ctr">
              <a:spcBef>
                <a:spcPts val="600"/>
              </a:spcBef>
              <a:buNone/>
            </a:pPr>
            <a:r>
              <a:rPr lang="en-US" sz="2200" dirty="0">
                <a:latin typeface="Artifakt Element Light" panose="020B0303050000020004" pitchFamily="34" charset="0"/>
                <a:ea typeface="Artifakt Element Light" panose="020B0303050000020004" pitchFamily="34" charset="0"/>
                <a:cs typeface="Arial Unicode MS" panose="020B0604020202020204" pitchFamily="34" charset="-128"/>
              </a:rPr>
              <a:t>How do I get my own </a:t>
            </a:r>
            <a:r>
              <a:rPr lang="en-US" sz="2200" dirty="0" err="1">
                <a:latin typeface="Artifakt Element Light" panose="020B0303050000020004" pitchFamily="34" charset="0"/>
                <a:ea typeface="Artifakt Element Light" panose="020B0303050000020004" pitchFamily="34" charset="0"/>
                <a:cs typeface="Arial Unicode MS" panose="020B0604020202020204" pitchFamily="34" charset="-128"/>
              </a:rPr>
              <a:t>Lilypads</a:t>
            </a:r>
            <a:r>
              <a:rPr lang="en-US" sz="2200" dirty="0">
                <a:latin typeface="Artifakt Element Light" panose="020B0303050000020004" pitchFamily="34" charset="0"/>
                <a:ea typeface="Artifakt Element Light" panose="020B0303050000020004" pitchFamily="34" charset="0"/>
                <a:cs typeface="Arial Unicode MS" panose="020B0604020202020204" pitchFamily="34" charset="-128"/>
              </a:rPr>
              <a:t>?</a:t>
            </a:r>
          </a:p>
          <a:p>
            <a:pPr marL="0" indent="0">
              <a:spcBef>
                <a:spcPts val="600"/>
              </a:spcBef>
              <a:buNone/>
            </a:pPr>
            <a:r>
              <a:rPr lang="en-US" sz="1400" dirty="0">
                <a:latin typeface="Artifakt Element Light" panose="020B0303050000020004" pitchFamily="34" charset="0"/>
                <a:ea typeface="Artifakt Element Light" panose="020B0303050000020004" pitchFamily="34" charset="0"/>
                <a:cs typeface="Arial Unicode MS" panose="020B0604020202020204" pitchFamily="34" charset="-128"/>
              </a:rPr>
              <a:t>	While they’re not available to purchase just yet, the Lilypad tracker design has been in development since January 2022 and is starting to near the completion of it’s fourth design iteration. If all goes well, </a:t>
            </a:r>
            <a:r>
              <a:rPr lang="en-US" sz="1400" dirty="0" err="1">
                <a:latin typeface="Artifakt Element Light" panose="020B0303050000020004" pitchFamily="34" charset="0"/>
                <a:ea typeface="Artifakt Element Light" panose="020B0303050000020004" pitchFamily="34" charset="0"/>
                <a:cs typeface="Arial Unicode MS" panose="020B0604020202020204" pitchFamily="34" charset="-128"/>
              </a:rPr>
              <a:t>Lilypads</a:t>
            </a:r>
            <a:r>
              <a:rPr lang="en-US" sz="1400" dirty="0">
                <a:latin typeface="Artifakt Element Light" panose="020B0303050000020004" pitchFamily="34" charset="0"/>
                <a:ea typeface="Artifakt Element Light" panose="020B0303050000020004" pitchFamily="34" charset="0"/>
                <a:cs typeface="Arial Unicode MS" panose="020B0604020202020204" pitchFamily="34" charset="-128"/>
              </a:rPr>
              <a:t> should be available for purchase by the end of this year! Be sure to follow @VRLilypad on Twitter for development updates, or email vrlilypad@gmail.com if you have any questions or concerns!</a:t>
            </a:r>
          </a:p>
        </p:txBody>
      </p:sp>
      <p:pic>
        <p:nvPicPr>
          <p:cNvPr id="7" name="Picture 6">
            <a:extLst>
              <a:ext uri="{FF2B5EF4-FFF2-40B4-BE49-F238E27FC236}">
                <a16:creationId xmlns:a16="http://schemas.microsoft.com/office/drawing/2014/main" id="{1595253B-47B6-6E0D-08F2-5BB3E69D1B2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100000"/>
                    </a14:imgEffect>
                  </a14:imgLayer>
                </a14:imgProps>
              </a:ext>
            </a:extLst>
          </a:blip>
          <a:stretch>
            <a:fillRect/>
          </a:stretch>
        </p:blipFill>
        <p:spPr>
          <a:xfrm>
            <a:off x="3851273" y="4863628"/>
            <a:ext cx="1441451" cy="1865782"/>
          </a:xfrm>
          <a:prstGeom prst="rect">
            <a:avLst/>
          </a:prstGeom>
        </p:spPr>
      </p:pic>
    </p:spTree>
    <p:extLst>
      <p:ext uri="{BB962C8B-B14F-4D97-AF65-F5344CB8AC3E}">
        <p14:creationId xmlns:p14="http://schemas.microsoft.com/office/powerpoint/2010/main" val="24266814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2031</TotalTime>
  <Words>241</Words>
  <Application>Microsoft Office PowerPoint</Application>
  <PresentationFormat>On-screen Show (4:3)</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Artifakt Element Light</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Lewis, Jevan</dc:creator>
  <cp:lastModifiedBy>Lewis, Jevan</cp:lastModifiedBy>
  <cp:revision>15</cp:revision>
  <cp:lastPrinted>2022-11-06T23:10:00Z</cp:lastPrinted>
  <dcterms:created xsi:type="dcterms:W3CDTF">2022-11-06T03:31:17Z</dcterms:created>
  <dcterms:modified xsi:type="dcterms:W3CDTF">2022-11-07T18:09:00Z</dcterms:modified>
</cp:coreProperties>
</file>