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list" loCatId="list" qsTypeId="urn:microsoft.com/office/officeart/2005/8/quickstyle/simple1" qsCatId="simple" csTypeId="urn:microsoft.com/office/officeart/2005/8/colors/accent2_1" csCatId="accent1" phldr="0"/>
      <dgm:spPr/>
      <dgm:t>
        <a:bodyPr/>
        <a:p>
          <a:endParaRPr lang="zh-CN" altLang="en-US"/>
        </a:p>
      </dgm:t>
    </dgm:pt>
    <dgm:pt modelId="{91F5AF42-2E8E-47F5-BC8E-D4C7FA9FA290}">
      <dgm:prSet phldrT="[文本]" phldr="1"/>
      <dgm:spPr/>
      <dgm:t>
        <a:bodyPr/>
        <a:p>
          <a:endParaRPr lang="zh-CN" altLang="en-US"/>
        </a:p>
      </dgm:t>
    </dgm:pt>
    <dgm:pt modelId="{3A37C892-50B7-47F1-86AA-3FDF5EB4EE9B}" cxnId="{83EACD75-7BC1-4DF0-8311-68F3C189E986}" type="parTrans">
      <dgm:prSet/>
      <dgm:spPr/>
      <dgm:t>
        <a:bodyPr/>
        <a:p>
          <a:endParaRPr lang="zh-CN" altLang="en-US"/>
        </a:p>
      </dgm:t>
    </dgm:pt>
    <dgm:pt modelId="{63B1AD43-9D20-4050-A552-EF02B5A2392B}" cxnId="{83EACD75-7BC1-4DF0-8311-68F3C189E986}" type="sibTrans">
      <dgm:prSet/>
      <dgm:spPr/>
      <dgm:t>
        <a:bodyPr/>
        <a:p>
          <a:endParaRPr lang="zh-CN" altLang="en-US"/>
        </a:p>
      </dgm:t>
    </dgm:pt>
    <dgm:pt modelId="{280D5902-A14D-4C39-A125-DEF43C7815E8}">
      <dgm:prSet phldrT="[文本]" phldr="1"/>
      <dgm:spPr/>
      <dgm:t>
        <a:bodyPr/>
        <a:p>
          <a:endParaRPr lang="zh-CN" altLang="en-US"/>
        </a:p>
      </dgm:t>
    </dgm:pt>
    <dgm:pt modelId="{0BF6BCDE-F41A-4644-928D-D095CDC58CED}" cxnId="{879729AC-F9A6-4E77-A1DF-2BE76F860AF8}" type="parTrans">
      <dgm:prSet/>
      <dgm:spPr/>
      <dgm:t>
        <a:bodyPr/>
        <a:p>
          <a:endParaRPr lang="zh-CN" altLang="en-US"/>
        </a:p>
      </dgm:t>
    </dgm:pt>
    <dgm:pt modelId="{CC55538B-3B09-4E9F-877D-7D4FB05A20D8}" cxnId="{879729AC-F9A6-4E77-A1DF-2BE76F860AF8}" type="sibTrans">
      <dgm:prSet/>
      <dgm:spPr/>
      <dgm:t>
        <a:bodyPr/>
        <a:p>
          <a:endParaRPr lang="zh-CN" altLang="en-US"/>
        </a:p>
      </dgm:t>
    </dgm:pt>
    <dgm:pt modelId="{D82838E6-C31C-4EBD-B58C-0C991331B678}">
      <dgm:prSet phldrT="[文本]" phldr="1"/>
      <dgm:spPr/>
      <dgm:t>
        <a:bodyPr/>
        <a:p>
          <a:endParaRPr lang="zh-CN" altLang="en-US"/>
        </a:p>
      </dgm:t>
    </dgm:pt>
    <dgm:pt modelId="{DC284D5C-B7A8-4E26-BDF6-E69402B2873F}" cxnId="{A2A1CE54-D5A4-43CB-A8BC-BCDF8D229818}" type="parTrans">
      <dgm:prSet/>
      <dgm:spPr/>
      <dgm:t>
        <a:bodyPr/>
        <a:p>
          <a:endParaRPr lang="zh-CN" altLang="en-US"/>
        </a:p>
      </dgm:t>
    </dgm:pt>
    <dgm:pt modelId="{74B5F767-2303-4D5A-8FD7-570D52523413}" cxnId="{A2A1CE54-D5A4-43CB-A8BC-BCDF8D229818}" type="sibTrans">
      <dgm:prSet/>
      <dgm:spPr/>
      <dgm:t>
        <a:bodyPr/>
        <a:p>
          <a:endParaRPr lang="zh-CN" altLang="en-US"/>
        </a:p>
      </dgm:t>
    </dgm:pt>
    <dgm:pt modelId="{D87C08E7-0447-43D3-9F61-55E4762726C5}">
      <dgm:prSet/>
      <dgm:spPr/>
      <dgm:t>
        <a:bodyPr/>
        <a:p>
          <a:endParaRPr altLang="en-US"/>
        </a:p>
      </dgm:t>
    </dgm:pt>
    <dgm:pt modelId="{0F5D8671-3AD1-4770-A881-CBE58C9944A3}" cxnId="{73CFB9CE-167C-4209-B6B4-3149825644E6}" type="parTrans">
      <dgm:prSet/>
      <dgm:spPr/>
    </dgm:pt>
    <dgm:pt modelId="{C14B5ED8-C71C-4D2C-B6C2-174F39BC1132}" cxnId="{73CFB9CE-167C-4209-B6B4-3149825644E6}" type="sibTrans">
      <dgm:prSet/>
      <dgm:spPr/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4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4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52FDF2A5-21FC-4943-A856-33657F608538}" type="pres">
      <dgm:prSet presAssocID="{D82838E6-C31C-4EBD-B58C-0C991331B678}" presName="node" presStyleLbl="node1" presStyleIdx="2" presStyleCnt="4">
        <dgm:presLayoutVars>
          <dgm:bulletEnabled val="1"/>
        </dgm:presLayoutVars>
      </dgm:prSet>
      <dgm:spPr/>
    </dgm:pt>
    <dgm:pt modelId="{5009CC47-4A8D-4A37-A4E1-36C60C2FA48D}" type="pres">
      <dgm:prSet presAssocID="{74B5F767-2303-4D5A-8FD7-570D52523413}" presName="sibTrans" presStyleCnt="0"/>
      <dgm:spPr/>
    </dgm:pt>
    <dgm:pt modelId="{6C04D839-F626-439B-8385-239241329BBA}" type="pres">
      <dgm:prSet presAssocID="{D87C08E7-0447-43D3-9F61-55E4762726C5}" presName="node" presStyleLbl="node1" presStyleIdx="3" presStyleCnt="4">
        <dgm:presLayoutVars>
          <dgm:bulletEnabled val="1"/>
        </dgm:presLayoutVars>
      </dgm:prSet>
      <dgm:spPr/>
    </dgm:pt>
  </dgm:ptLst>
  <dgm:cxnLst>
    <dgm:cxn modelId="{83EACD75-7BC1-4DF0-8311-68F3C189E986}" srcId="{98CED798-24A6-4160-A4DF-B0E5BB8236C2}" destId="{91F5AF42-2E8E-47F5-BC8E-D4C7FA9FA290}" srcOrd="0" destOrd="0" parTransId="{3A37C892-50B7-47F1-86AA-3FDF5EB4EE9B}" sibTransId="{63B1AD43-9D20-4050-A552-EF02B5A2392B}"/>
    <dgm:cxn modelId="{879729AC-F9A6-4E77-A1DF-2BE76F860AF8}" srcId="{98CED798-24A6-4160-A4DF-B0E5BB8236C2}" destId="{280D5902-A14D-4C39-A125-DEF43C7815E8}" srcOrd="1" destOrd="0" parTransId="{0BF6BCDE-F41A-4644-928D-D095CDC58CED}" sibTransId="{CC55538B-3B09-4E9F-877D-7D4FB05A20D8}"/>
    <dgm:cxn modelId="{A2A1CE54-D5A4-43CB-A8BC-BCDF8D229818}" srcId="{98CED798-24A6-4160-A4DF-B0E5BB8236C2}" destId="{D82838E6-C31C-4EBD-B58C-0C991331B678}" srcOrd="2" destOrd="0" parTransId="{DC284D5C-B7A8-4E26-BDF6-E69402B2873F}" sibTransId="{74B5F767-2303-4D5A-8FD7-570D52523413}"/>
    <dgm:cxn modelId="{73CFB9CE-167C-4209-B6B4-3149825644E6}" srcId="{98CED798-24A6-4160-A4DF-B0E5BB8236C2}" destId="{D87C08E7-0447-43D3-9F61-55E4762726C5}" srcOrd="3" destOrd="0" parTransId="{0F5D8671-3AD1-4770-A881-CBE58C9944A3}" sibTransId="{C14B5ED8-C71C-4D2C-B6C2-174F39BC1132}"/>
    <dgm:cxn modelId="{6AF97BC3-E675-4782-B963-D3C09CD461F4}" type="presOf" srcId="{98CED798-24A6-4160-A4DF-B0E5BB8236C2}" destId="{906887FB-01DE-46E1-9312-97F8DF38EE6D}" srcOrd="0" destOrd="0" presId="urn:microsoft.com/office/officeart/2005/8/layout/default"/>
    <dgm:cxn modelId="{EFB4372B-8BB0-4257-80CA-26C72D908AC5}" type="presParOf" srcId="{906887FB-01DE-46E1-9312-97F8DF38EE6D}" destId="{8EA24BC0-0B8D-42E9-A25F-7CA5AD90CCA1}" srcOrd="0" destOrd="0" presId="urn:microsoft.com/office/officeart/2005/8/layout/default"/>
    <dgm:cxn modelId="{0463272C-F116-46F8-8024-177D3D4292AE}" type="presOf" srcId="{91F5AF42-2E8E-47F5-BC8E-D4C7FA9FA290}" destId="{8EA24BC0-0B8D-42E9-A25F-7CA5AD90CCA1}" srcOrd="0" destOrd="0" presId="urn:microsoft.com/office/officeart/2005/8/layout/default"/>
    <dgm:cxn modelId="{2EFCAAC0-0EE5-474D-926F-720CEB3BBF04}" type="presParOf" srcId="{906887FB-01DE-46E1-9312-97F8DF38EE6D}" destId="{6C2FC485-DEBF-4CB8-855D-A9838793F3F3}" srcOrd="1" destOrd="0" presId="urn:microsoft.com/office/officeart/2005/8/layout/default"/>
    <dgm:cxn modelId="{093C17E0-55DE-4F57-888C-A49A43A04350}" type="presParOf" srcId="{906887FB-01DE-46E1-9312-97F8DF38EE6D}" destId="{A3974D1E-D32E-47DA-BFE3-BD66226FC69C}" srcOrd="2" destOrd="0" presId="urn:microsoft.com/office/officeart/2005/8/layout/default"/>
    <dgm:cxn modelId="{899128D2-3ACF-4295-A6E6-639BBB19F96C}" type="presOf" srcId="{280D5902-A14D-4C39-A125-DEF43C7815E8}" destId="{A3974D1E-D32E-47DA-BFE3-BD66226FC69C}" srcOrd="0" destOrd="0" presId="urn:microsoft.com/office/officeart/2005/8/layout/default"/>
    <dgm:cxn modelId="{F0007685-BBF9-4E99-B215-763611682D09}" type="presParOf" srcId="{906887FB-01DE-46E1-9312-97F8DF38EE6D}" destId="{2F2E690F-0370-4CE7-99EA-691838C9081B}" srcOrd="3" destOrd="0" presId="urn:microsoft.com/office/officeart/2005/8/layout/default"/>
    <dgm:cxn modelId="{2ACB9862-8AEA-4CA9-8156-DB18769AFC61}" type="presParOf" srcId="{906887FB-01DE-46E1-9312-97F8DF38EE6D}" destId="{52FDF2A5-21FC-4943-A856-33657F608538}" srcOrd="4" destOrd="0" presId="urn:microsoft.com/office/officeart/2005/8/layout/default"/>
    <dgm:cxn modelId="{C8D29896-0646-400E-8A71-04D7816380B9}" type="presOf" srcId="{D82838E6-C31C-4EBD-B58C-0C991331B678}" destId="{52FDF2A5-21FC-4943-A856-33657F608538}" srcOrd="0" destOrd="0" presId="urn:microsoft.com/office/officeart/2005/8/layout/default"/>
    <dgm:cxn modelId="{67A1FDEE-27B2-433E-93C5-BD133FD4F121}" type="presParOf" srcId="{906887FB-01DE-46E1-9312-97F8DF38EE6D}" destId="{5009CC47-4A8D-4A37-A4E1-36C60C2FA48D}" srcOrd="5" destOrd="0" presId="urn:microsoft.com/office/officeart/2005/8/layout/default"/>
    <dgm:cxn modelId="{D08ABBDE-C9D6-4B61-93CA-FBEB6A4D60B3}" type="presParOf" srcId="{906887FB-01DE-46E1-9312-97F8DF38EE6D}" destId="{6C04D839-F626-439B-8385-239241329BBA}" srcOrd="6" destOrd="0" presId="urn:microsoft.com/office/officeart/2005/8/layout/default"/>
    <dgm:cxn modelId="{F799412E-324B-4A04-BAD6-7B1416E70848}" type="presOf" srcId="{D87C08E7-0447-43D3-9F61-55E4762726C5}" destId="{6C04D839-F626-439B-8385-239241329BB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list" loCatId="list" qsTypeId="urn:microsoft.com/office/officeart/2005/8/quickstyle/simple1" qsCatId="simple" csTypeId="urn:microsoft.com/office/officeart/2005/8/colors/accent2_1" csCatId="accent1" phldr="0"/>
      <dgm:spPr/>
      <dgm:t>
        <a:bodyPr/>
        <a:p>
          <a:endParaRPr lang="zh-CN" altLang="en-US"/>
        </a:p>
      </dgm:t>
    </dgm:pt>
    <dgm:pt modelId="{91F5AF42-2E8E-47F5-BC8E-D4C7FA9FA290}">
      <dgm:prSet phldrT="[文本]" phldr="1"/>
      <dgm:spPr/>
      <dgm:t>
        <a:bodyPr/>
        <a:p>
          <a:endParaRPr lang="zh-CN" altLang="en-US"/>
        </a:p>
      </dgm:t>
    </dgm:pt>
    <dgm:pt modelId="{3A37C892-50B7-47F1-86AA-3FDF5EB4EE9B}" cxnId="{83EACD75-7BC1-4DF0-8311-68F3C189E986}" type="parTrans">
      <dgm:prSet/>
      <dgm:spPr/>
      <dgm:t>
        <a:bodyPr/>
        <a:p>
          <a:endParaRPr lang="zh-CN" altLang="en-US"/>
        </a:p>
      </dgm:t>
    </dgm:pt>
    <dgm:pt modelId="{63B1AD43-9D20-4050-A552-EF02B5A2392B}" cxnId="{83EACD75-7BC1-4DF0-8311-68F3C189E986}" type="sibTrans">
      <dgm:prSet/>
      <dgm:spPr/>
      <dgm:t>
        <a:bodyPr/>
        <a:p>
          <a:endParaRPr lang="zh-CN" altLang="en-US"/>
        </a:p>
      </dgm:t>
    </dgm:pt>
    <dgm:pt modelId="{280D5902-A14D-4C39-A125-DEF43C7815E8}">
      <dgm:prSet phldrT="[文本]" phldr="1"/>
      <dgm:spPr/>
      <dgm:t>
        <a:bodyPr/>
        <a:p>
          <a:endParaRPr lang="zh-CN" altLang="en-US"/>
        </a:p>
      </dgm:t>
    </dgm:pt>
    <dgm:pt modelId="{0BF6BCDE-F41A-4644-928D-D095CDC58CED}" cxnId="{879729AC-F9A6-4E77-A1DF-2BE76F860AF8}" type="parTrans">
      <dgm:prSet/>
      <dgm:spPr/>
      <dgm:t>
        <a:bodyPr/>
        <a:p>
          <a:endParaRPr lang="zh-CN" altLang="en-US"/>
        </a:p>
      </dgm:t>
    </dgm:pt>
    <dgm:pt modelId="{CC55538B-3B09-4E9F-877D-7D4FB05A20D8}" cxnId="{879729AC-F9A6-4E77-A1DF-2BE76F860AF8}" type="sibTrans">
      <dgm:prSet/>
      <dgm:spPr/>
      <dgm:t>
        <a:bodyPr/>
        <a:p>
          <a:endParaRPr lang="zh-CN" altLang="en-US"/>
        </a:p>
      </dgm:t>
    </dgm:pt>
    <dgm:pt modelId="{D82838E6-C31C-4EBD-B58C-0C991331B678}">
      <dgm:prSet phldrT="[文本]" phldr="1"/>
      <dgm:spPr/>
      <dgm:t>
        <a:bodyPr/>
        <a:p>
          <a:endParaRPr lang="zh-CN" altLang="en-US"/>
        </a:p>
      </dgm:t>
    </dgm:pt>
    <dgm:pt modelId="{DC284D5C-B7A8-4E26-BDF6-E69402B2873F}" cxnId="{A2A1CE54-D5A4-43CB-A8BC-BCDF8D229818}" type="parTrans">
      <dgm:prSet/>
      <dgm:spPr/>
      <dgm:t>
        <a:bodyPr/>
        <a:p>
          <a:endParaRPr lang="zh-CN" altLang="en-US"/>
        </a:p>
      </dgm:t>
    </dgm:pt>
    <dgm:pt modelId="{74B5F767-2303-4D5A-8FD7-570D52523413}" cxnId="{A2A1CE54-D5A4-43CB-A8BC-BCDF8D229818}" type="sibTrans">
      <dgm:prSet/>
      <dgm:spPr/>
      <dgm:t>
        <a:bodyPr/>
        <a:p>
          <a:endParaRPr lang="zh-CN" altLang="en-US"/>
        </a:p>
      </dgm:t>
    </dgm:pt>
    <dgm:pt modelId="{D87C08E7-0447-43D3-9F61-55E4762726C5}">
      <dgm:prSet/>
      <dgm:spPr/>
      <dgm:t>
        <a:bodyPr/>
        <a:p>
          <a:endParaRPr altLang="en-US"/>
        </a:p>
      </dgm:t>
    </dgm:pt>
    <dgm:pt modelId="{0F5D8671-3AD1-4770-A881-CBE58C9944A3}" cxnId="{73CFB9CE-167C-4209-B6B4-3149825644E6}" type="parTrans">
      <dgm:prSet/>
      <dgm:spPr/>
    </dgm:pt>
    <dgm:pt modelId="{C14B5ED8-C71C-4D2C-B6C2-174F39BC1132}" cxnId="{73CFB9CE-167C-4209-B6B4-3149825644E6}" type="sibTrans">
      <dgm:prSet/>
      <dgm:spPr/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4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4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52FDF2A5-21FC-4943-A856-33657F608538}" type="pres">
      <dgm:prSet presAssocID="{D82838E6-C31C-4EBD-B58C-0C991331B678}" presName="node" presStyleLbl="node1" presStyleIdx="2" presStyleCnt="4">
        <dgm:presLayoutVars>
          <dgm:bulletEnabled val="1"/>
        </dgm:presLayoutVars>
      </dgm:prSet>
      <dgm:spPr/>
    </dgm:pt>
    <dgm:pt modelId="{5009CC47-4A8D-4A37-A4E1-36C60C2FA48D}" type="pres">
      <dgm:prSet presAssocID="{74B5F767-2303-4D5A-8FD7-570D52523413}" presName="sibTrans" presStyleCnt="0"/>
      <dgm:spPr/>
    </dgm:pt>
    <dgm:pt modelId="{6C04D839-F626-439B-8385-239241329BBA}" type="pres">
      <dgm:prSet presAssocID="{D87C08E7-0447-43D3-9F61-55E4762726C5}" presName="node" presStyleLbl="node1" presStyleIdx="3" presStyleCnt="4">
        <dgm:presLayoutVars>
          <dgm:bulletEnabled val="1"/>
        </dgm:presLayoutVars>
      </dgm:prSet>
      <dgm:spPr/>
    </dgm:pt>
  </dgm:ptLst>
  <dgm:cxnLst>
    <dgm:cxn modelId="{83EACD75-7BC1-4DF0-8311-68F3C189E986}" srcId="{98CED798-24A6-4160-A4DF-B0E5BB8236C2}" destId="{91F5AF42-2E8E-47F5-BC8E-D4C7FA9FA290}" srcOrd="0" destOrd="0" parTransId="{3A37C892-50B7-47F1-86AA-3FDF5EB4EE9B}" sibTransId="{63B1AD43-9D20-4050-A552-EF02B5A2392B}"/>
    <dgm:cxn modelId="{879729AC-F9A6-4E77-A1DF-2BE76F860AF8}" srcId="{98CED798-24A6-4160-A4DF-B0E5BB8236C2}" destId="{280D5902-A14D-4C39-A125-DEF43C7815E8}" srcOrd="1" destOrd="0" parTransId="{0BF6BCDE-F41A-4644-928D-D095CDC58CED}" sibTransId="{CC55538B-3B09-4E9F-877D-7D4FB05A20D8}"/>
    <dgm:cxn modelId="{A2A1CE54-D5A4-43CB-A8BC-BCDF8D229818}" srcId="{98CED798-24A6-4160-A4DF-B0E5BB8236C2}" destId="{D82838E6-C31C-4EBD-B58C-0C991331B678}" srcOrd="2" destOrd="0" parTransId="{DC284D5C-B7A8-4E26-BDF6-E69402B2873F}" sibTransId="{74B5F767-2303-4D5A-8FD7-570D52523413}"/>
    <dgm:cxn modelId="{73CFB9CE-167C-4209-B6B4-3149825644E6}" srcId="{98CED798-24A6-4160-A4DF-B0E5BB8236C2}" destId="{D87C08E7-0447-43D3-9F61-55E4762726C5}" srcOrd="3" destOrd="0" parTransId="{0F5D8671-3AD1-4770-A881-CBE58C9944A3}" sibTransId="{C14B5ED8-C71C-4D2C-B6C2-174F39BC1132}"/>
    <dgm:cxn modelId="{6AF97BC3-E675-4782-B963-D3C09CD461F4}" type="presOf" srcId="{98CED798-24A6-4160-A4DF-B0E5BB8236C2}" destId="{906887FB-01DE-46E1-9312-97F8DF38EE6D}" srcOrd="0" destOrd="0" presId="urn:microsoft.com/office/officeart/2005/8/layout/default"/>
    <dgm:cxn modelId="{EFB4372B-8BB0-4257-80CA-26C72D908AC5}" type="presParOf" srcId="{906887FB-01DE-46E1-9312-97F8DF38EE6D}" destId="{8EA24BC0-0B8D-42E9-A25F-7CA5AD90CCA1}" srcOrd="0" destOrd="0" presId="urn:microsoft.com/office/officeart/2005/8/layout/default"/>
    <dgm:cxn modelId="{0463272C-F116-46F8-8024-177D3D4292AE}" type="presOf" srcId="{91F5AF42-2E8E-47F5-BC8E-D4C7FA9FA290}" destId="{8EA24BC0-0B8D-42E9-A25F-7CA5AD90CCA1}" srcOrd="0" destOrd="0" presId="urn:microsoft.com/office/officeart/2005/8/layout/default"/>
    <dgm:cxn modelId="{2EFCAAC0-0EE5-474D-926F-720CEB3BBF04}" type="presParOf" srcId="{906887FB-01DE-46E1-9312-97F8DF38EE6D}" destId="{6C2FC485-DEBF-4CB8-855D-A9838793F3F3}" srcOrd="1" destOrd="0" presId="urn:microsoft.com/office/officeart/2005/8/layout/default"/>
    <dgm:cxn modelId="{093C17E0-55DE-4F57-888C-A49A43A04350}" type="presParOf" srcId="{906887FB-01DE-46E1-9312-97F8DF38EE6D}" destId="{A3974D1E-D32E-47DA-BFE3-BD66226FC69C}" srcOrd="2" destOrd="0" presId="urn:microsoft.com/office/officeart/2005/8/layout/default"/>
    <dgm:cxn modelId="{899128D2-3ACF-4295-A6E6-639BBB19F96C}" type="presOf" srcId="{280D5902-A14D-4C39-A125-DEF43C7815E8}" destId="{A3974D1E-D32E-47DA-BFE3-BD66226FC69C}" srcOrd="0" destOrd="0" presId="urn:microsoft.com/office/officeart/2005/8/layout/default"/>
    <dgm:cxn modelId="{F0007685-BBF9-4E99-B215-763611682D09}" type="presParOf" srcId="{906887FB-01DE-46E1-9312-97F8DF38EE6D}" destId="{2F2E690F-0370-4CE7-99EA-691838C9081B}" srcOrd="3" destOrd="0" presId="urn:microsoft.com/office/officeart/2005/8/layout/default"/>
    <dgm:cxn modelId="{2ACB9862-8AEA-4CA9-8156-DB18769AFC61}" type="presParOf" srcId="{906887FB-01DE-46E1-9312-97F8DF38EE6D}" destId="{52FDF2A5-21FC-4943-A856-33657F608538}" srcOrd="4" destOrd="0" presId="urn:microsoft.com/office/officeart/2005/8/layout/default"/>
    <dgm:cxn modelId="{C8D29896-0646-400E-8A71-04D7816380B9}" type="presOf" srcId="{D82838E6-C31C-4EBD-B58C-0C991331B678}" destId="{52FDF2A5-21FC-4943-A856-33657F608538}" srcOrd="0" destOrd="0" presId="urn:microsoft.com/office/officeart/2005/8/layout/default"/>
    <dgm:cxn modelId="{67A1FDEE-27B2-433E-93C5-BD133FD4F121}" type="presParOf" srcId="{906887FB-01DE-46E1-9312-97F8DF38EE6D}" destId="{5009CC47-4A8D-4A37-A4E1-36C60C2FA48D}" srcOrd="5" destOrd="0" presId="urn:microsoft.com/office/officeart/2005/8/layout/default"/>
    <dgm:cxn modelId="{D08ABBDE-C9D6-4B61-93CA-FBEB6A4D60B3}" type="presParOf" srcId="{906887FB-01DE-46E1-9312-97F8DF38EE6D}" destId="{6C04D839-F626-439B-8385-239241329BBA}" srcOrd="6" destOrd="0" presId="urn:microsoft.com/office/officeart/2005/8/layout/default"/>
    <dgm:cxn modelId="{F799412E-324B-4A04-BAD6-7B1416E70848}" type="presOf" srcId="{D87C08E7-0447-43D3-9F61-55E4762726C5}" destId="{6C04D839-F626-439B-8385-239241329BB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74070" cy="6413500"/>
        <a:chOff x="0" y="0"/>
        <a:chExt cx="10974070" cy="6413500"/>
      </a:xfrm>
    </dsp:grpSpPr>
    <dsp:sp modelId="{8EA24BC0-0B8D-42E9-A25F-7CA5AD90CCA1}">
      <dsp:nvSpPr>
        <dsp:cNvPr id="3" name="矩形 2"/>
        <dsp:cNvSpPr/>
      </dsp:nvSpPr>
      <dsp:spPr bwMode="white">
        <a:xfrm>
          <a:off x="307976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197"/>
        <a:ext cx="4933777" cy="2960266"/>
      </dsp:txXfrm>
    </dsp:sp>
    <dsp:sp modelId="{A3974D1E-D32E-47DA-BFE3-BD66226FC69C}">
      <dsp:nvSpPr>
        <dsp:cNvPr id="4" name="矩形 3"/>
        <dsp:cNvSpPr/>
      </dsp:nvSpPr>
      <dsp:spPr bwMode="white">
        <a:xfrm>
          <a:off x="5735130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735130" y="197"/>
        <a:ext cx="4933777" cy="2960266"/>
      </dsp:txXfrm>
    </dsp:sp>
    <dsp:sp modelId="{52FDF2A5-21FC-4943-A856-33657F608538}">
      <dsp:nvSpPr>
        <dsp:cNvPr id="7" name="矩形 6"/>
        <dsp:cNvSpPr/>
      </dsp:nvSpPr>
      <dsp:spPr bwMode="white">
        <a:xfrm>
          <a:off x="307976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3453037"/>
        <a:ext cx="4933777" cy="2960266"/>
      </dsp:txXfrm>
    </dsp:sp>
    <dsp:sp modelId="{6C04D839-F626-439B-8385-239241329BBA}">
      <dsp:nvSpPr>
        <dsp:cNvPr id="8" name="矩形 7"/>
        <dsp:cNvSpPr/>
      </dsp:nvSpPr>
      <dsp:spPr bwMode="white">
        <a:xfrm>
          <a:off x="5735130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dk1"/>
            </a:solidFill>
          </a:endParaRPr>
        </a:p>
      </dsp:txBody>
      <dsp:txXfrm>
        <a:off x="5735130" y="3453037"/>
        <a:ext cx="4933777" cy="2960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74070" cy="6413500"/>
        <a:chOff x="0" y="0"/>
        <a:chExt cx="10974070" cy="6413500"/>
      </a:xfrm>
    </dsp:grpSpPr>
    <dsp:sp modelId="{8EA24BC0-0B8D-42E9-A25F-7CA5AD90CCA1}">
      <dsp:nvSpPr>
        <dsp:cNvPr id="3" name="矩形 2"/>
        <dsp:cNvSpPr/>
      </dsp:nvSpPr>
      <dsp:spPr bwMode="white">
        <a:xfrm>
          <a:off x="307976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197"/>
        <a:ext cx="4933777" cy="2960266"/>
      </dsp:txXfrm>
    </dsp:sp>
    <dsp:sp modelId="{A3974D1E-D32E-47DA-BFE3-BD66226FC69C}">
      <dsp:nvSpPr>
        <dsp:cNvPr id="4" name="矩形 3"/>
        <dsp:cNvSpPr/>
      </dsp:nvSpPr>
      <dsp:spPr bwMode="white">
        <a:xfrm>
          <a:off x="5735130" y="19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735130" y="197"/>
        <a:ext cx="4933777" cy="2960266"/>
      </dsp:txXfrm>
    </dsp:sp>
    <dsp:sp modelId="{52FDF2A5-21FC-4943-A856-33657F608538}">
      <dsp:nvSpPr>
        <dsp:cNvPr id="7" name="矩形 6"/>
        <dsp:cNvSpPr/>
      </dsp:nvSpPr>
      <dsp:spPr bwMode="white">
        <a:xfrm>
          <a:off x="307976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307976" y="3453037"/>
        <a:ext cx="4933777" cy="2960266"/>
      </dsp:txXfrm>
    </dsp:sp>
    <dsp:sp modelId="{6C04D839-F626-439B-8385-239241329BBA}">
      <dsp:nvSpPr>
        <dsp:cNvPr id="8" name="矩形 7"/>
        <dsp:cNvSpPr/>
      </dsp:nvSpPr>
      <dsp:spPr bwMode="white">
        <a:xfrm>
          <a:off x="5735130" y="3453037"/>
          <a:ext cx="4933777" cy="2960266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100"/>
          </a:lvl2pPr>
          <a:lvl3pPr marL="571500" indent="-285750" algn="ctr">
            <a:defRPr sz="5100"/>
          </a:lvl3pPr>
          <a:lvl4pPr marL="857250" indent="-285750" algn="ctr">
            <a:defRPr sz="5100"/>
          </a:lvl4pPr>
          <a:lvl5pPr marL="1143000" indent="-285750" algn="ctr">
            <a:defRPr sz="5100"/>
          </a:lvl5pPr>
          <a:lvl6pPr marL="1428750" indent="-285750" algn="ctr">
            <a:defRPr sz="5100"/>
          </a:lvl6pPr>
          <a:lvl7pPr marL="1714500" indent="-285750" algn="ctr">
            <a:defRPr sz="5100"/>
          </a:lvl7pPr>
          <a:lvl8pPr marL="2000250" indent="-285750" algn="ctr">
            <a:defRPr sz="5100"/>
          </a:lvl8pPr>
          <a:lvl9pPr marL="2286000" indent="-285750" algn="ct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dk1"/>
            </a:solidFill>
          </a:endParaRPr>
        </a:p>
      </dsp:txBody>
      <dsp:txXfrm>
        <a:off x="5735130" y="3453037"/>
        <a:ext cx="4933777" cy="296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5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 descr="销售地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6105" y="639445"/>
            <a:ext cx="8641080" cy="5760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745490" y="347980"/>
          <a:ext cx="10974070" cy="641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图片 8" descr="Top5柱状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890" y="376555"/>
            <a:ext cx="3856990" cy="2893060"/>
          </a:xfrm>
          <a:prstGeom prst="rect">
            <a:avLst/>
          </a:prstGeom>
        </p:spPr>
      </p:pic>
      <p:pic>
        <p:nvPicPr>
          <p:cNvPr id="15" name="图片 14" descr="Top5堆叠组柱状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065" y="377190"/>
            <a:ext cx="3167380" cy="2892425"/>
          </a:xfrm>
          <a:prstGeom prst="rect">
            <a:avLst/>
          </a:prstGeom>
        </p:spPr>
      </p:pic>
      <p:pic>
        <p:nvPicPr>
          <p:cNvPr id="16" name="图片 15" descr="Middle5箱型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060" y="3841750"/>
            <a:ext cx="3676650" cy="2757805"/>
          </a:xfrm>
          <a:prstGeom prst="rect">
            <a:avLst/>
          </a:prstGeom>
        </p:spPr>
      </p:pic>
      <p:pic>
        <p:nvPicPr>
          <p:cNvPr id="17" name="图片 16" descr="Top5&amp;Middle5气泡图"/>
          <p:cNvPicPr>
            <a:picLocks noChangeAspect="1"/>
          </p:cNvPicPr>
          <p:nvPr/>
        </p:nvPicPr>
        <p:blipFill>
          <a:blip r:embed="rId9"/>
          <a:srcRect l="7688" r="8726"/>
          <a:stretch>
            <a:fillRect/>
          </a:stretch>
        </p:blipFill>
        <p:spPr>
          <a:xfrm>
            <a:off x="6581775" y="4330700"/>
            <a:ext cx="4759960" cy="177990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745490" y="347980"/>
          <a:ext cx="10974070" cy="641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图片 7" descr="客户级别&amp;消费金额分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245" y="395605"/>
            <a:ext cx="3800475" cy="2850515"/>
          </a:xfrm>
          <a:prstGeom prst="rect">
            <a:avLst/>
          </a:prstGeom>
        </p:spPr>
      </p:pic>
      <p:pic>
        <p:nvPicPr>
          <p:cNvPr id="7" name="图片 6" descr="客户金额分布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540" y="395605"/>
            <a:ext cx="3800475" cy="2851150"/>
          </a:xfrm>
          <a:prstGeom prst="rect">
            <a:avLst/>
          </a:prstGeom>
        </p:spPr>
      </p:pic>
      <p:pic>
        <p:nvPicPr>
          <p:cNvPr id="11" name="图片 10" descr="数量折扣相关性热力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2805" y="3874770"/>
            <a:ext cx="2713990" cy="2713990"/>
          </a:xfrm>
          <a:prstGeom prst="rect">
            <a:avLst/>
          </a:prstGeom>
        </p:spPr>
      </p:pic>
      <p:pic>
        <p:nvPicPr>
          <p:cNvPr id="10" name="图片 9" descr="相关系数热力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410" y="3874770"/>
            <a:ext cx="3848100" cy="288671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10800,&quot;width&quot;:16200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璇</cp:lastModifiedBy>
  <cp:revision>175</cp:revision>
  <dcterms:created xsi:type="dcterms:W3CDTF">2019-06-19T02:08:00Z</dcterms:created>
  <dcterms:modified xsi:type="dcterms:W3CDTF">2021-12-21T06:34:13Z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D952A49C2D1C45B68EDA17101F633F88</vt:lpwstr>
  </property>
</Properties>
</file>