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305" r:id="rId2"/>
    <p:sldId id="298" r:id="rId3"/>
    <p:sldId id="301" r:id="rId4"/>
    <p:sldId id="302" r:id="rId5"/>
    <p:sldId id="303" r:id="rId6"/>
    <p:sldId id="262" r:id="rId7"/>
    <p:sldId id="306"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48" d="100"/>
          <a:sy n="48" d="100"/>
        </p:scale>
        <p:origin x="82" y="4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CE5462C-B189-464C-9AFA-209B32833664}" type="datetimeFigureOut">
              <a:rPr lang="en-US" smtClean="0"/>
              <a:t>8/19/2020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8999979-1E00-4A01-BBFB-44BD17D989F3}" type="slidenum">
              <a:rPr lang="en-US" smtClean="0"/>
              <a:t>‹#›</a:t>
            </a:fld>
            <a:endParaRPr lang="en-US"/>
          </a:p>
        </p:txBody>
      </p:sp>
    </p:spTree>
    <p:extLst>
      <p:ext uri="{BB962C8B-B14F-4D97-AF65-F5344CB8AC3E}">
        <p14:creationId xmlns:p14="http://schemas.microsoft.com/office/powerpoint/2010/main" val="42295387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are doing this exercise:</a:t>
            </a:r>
          </a:p>
          <a:p>
            <a:pPr marL="228600" indent="-228600">
              <a:buAutoNum type="arabicPeriod"/>
            </a:pPr>
            <a:r>
              <a:rPr lang="en-US" dirty="0"/>
              <a:t>To loosen up and practice writing without an expectation of or need for perfection</a:t>
            </a:r>
          </a:p>
          <a:p>
            <a:pPr marL="228600" indent="-228600">
              <a:buAutoNum type="arabicPeriod"/>
            </a:pPr>
            <a:r>
              <a:rPr lang="en-US" dirty="0"/>
              <a:t>To focus on ideas first, questions second, methods third – I will talk more about this later</a:t>
            </a:r>
          </a:p>
          <a:p>
            <a:pPr marL="685800" lvl="1" indent="-228600">
              <a:buAutoNum type="arabicPeriod"/>
            </a:pPr>
            <a:r>
              <a:rPr lang="en-US" dirty="0"/>
              <a:t>My dad is a professor and once told me “to get a PhD, you have to be at least a little obsessed.” A </a:t>
            </a:r>
            <a:r>
              <a:rPr lang="en-US" dirty="0" err="1"/>
              <a:t>phd</a:t>
            </a:r>
            <a:r>
              <a:rPr lang="en-US" dirty="0"/>
              <a:t> is hard enough, it will be exceptionally easier if you pick projects that you care about and have a genuine interest in</a:t>
            </a:r>
          </a:p>
          <a:p>
            <a:pPr marL="685800" lvl="1" indent="-228600">
              <a:buAutoNum type="arabicPeriod"/>
            </a:pPr>
            <a:r>
              <a:rPr lang="en-US" dirty="0"/>
              <a:t>It takes a while to get an elevator pitch of your research down. There will likely be a phase where you have a single project that you identify with. This phase is temporary. Ultimately, you will figure out what that underlying inspiration for your work is that informs multiple projects. </a:t>
            </a:r>
          </a:p>
        </p:txBody>
      </p:sp>
      <p:sp>
        <p:nvSpPr>
          <p:cNvPr id="4" name="Slide Number Placeholder 3"/>
          <p:cNvSpPr>
            <a:spLocks noGrp="1"/>
          </p:cNvSpPr>
          <p:nvPr>
            <p:ph type="sldNum" sz="quarter" idx="5"/>
          </p:nvPr>
        </p:nvSpPr>
        <p:spPr/>
        <p:txBody>
          <a:bodyPr/>
          <a:lstStyle/>
          <a:p>
            <a:fld id="{DA4D9B40-136A-4164-8BAA-EE3B34ACF5AE}" type="slidenum">
              <a:rPr lang="en-US" smtClean="0"/>
              <a:t>2</a:t>
            </a:fld>
            <a:endParaRPr lang="en-US"/>
          </a:p>
        </p:txBody>
      </p:sp>
    </p:spTree>
    <p:extLst>
      <p:ext uri="{BB962C8B-B14F-4D97-AF65-F5344CB8AC3E}">
        <p14:creationId xmlns:p14="http://schemas.microsoft.com/office/powerpoint/2010/main" val="26258890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4D9B40-136A-4164-8BAA-EE3B34ACF5AE}" type="slidenum">
              <a:rPr lang="en-US" smtClean="0"/>
              <a:t>6</a:t>
            </a:fld>
            <a:endParaRPr lang="en-US"/>
          </a:p>
        </p:txBody>
      </p:sp>
    </p:spTree>
    <p:extLst>
      <p:ext uri="{BB962C8B-B14F-4D97-AF65-F5344CB8AC3E}">
        <p14:creationId xmlns:p14="http://schemas.microsoft.com/office/powerpoint/2010/main" val="32655060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4D9B40-136A-4164-8BAA-EE3B34ACF5AE}" type="slidenum">
              <a:rPr lang="en-US" smtClean="0"/>
              <a:t>7</a:t>
            </a:fld>
            <a:endParaRPr lang="en-US"/>
          </a:p>
        </p:txBody>
      </p:sp>
    </p:spTree>
    <p:extLst>
      <p:ext uri="{BB962C8B-B14F-4D97-AF65-F5344CB8AC3E}">
        <p14:creationId xmlns:p14="http://schemas.microsoft.com/office/powerpoint/2010/main" val="17850213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D2D813-31E9-4791-BFD3-2136A5B0714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4EF5007-9BDA-42D6-A608-CEE26C7DDD4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15CA6E5-15C1-443E-867D-D01130845A15}"/>
              </a:ext>
            </a:extLst>
          </p:cNvPr>
          <p:cNvSpPr>
            <a:spLocks noGrp="1"/>
          </p:cNvSpPr>
          <p:nvPr>
            <p:ph type="dt" sz="half" idx="10"/>
          </p:nvPr>
        </p:nvSpPr>
        <p:spPr/>
        <p:txBody>
          <a:bodyPr/>
          <a:lstStyle/>
          <a:p>
            <a:fld id="{474D9773-ADEA-4BF9-B90F-B234507673EA}" type="datetimeFigureOut">
              <a:rPr lang="en-US" smtClean="0"/>
              <a:t>8/19/2020</a:t>
            </a:fld>
            <a:endParaRPr lang="en-US"/>
          </a:p>
        </p:txBody>
      </p:sp>
      <p:sp>
        <p:nvSpPr>
          <p:cNvPr id="5" name="Footer Placeholder 4">
            <a:extLst>
              <a:ext uri="{FF2B5EF4-FFF2-40B4-BE49-F238E27FC236}">
                <a16:creationId xmlns:a16="http://schemas.microsoft.com/office/drawing/2014/main" id="{76865A35-F846-46D0-9B12-4FBC7E2F18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CBE5ED6-BE2B-43B5-94E2-B8E22DB3678E}"/>
              </a:ext>
            </a:extLst>
          </p:cNvPr>
          <p:cNvSpPr>
            <a:spLocks noGrp="1"/>
          </p:cNvSpPr>
          <p:nvPr>
            <p:ph type="sldNum" sz="quarter" idx="12"/>
          </p:nvPr>
        </p:nvSpPr>
        <p:spPr/>
        <p:txBody>
          <a:bodyPr/>
          <a:lstStyle/>
          <a:p>
            <a:fld id="{F1636DFF-3E6A-4FE7-820D-C04199C1E84F}" type="slidenum">
              <a:rPr lang="en-US" smtClean="0"/>
              <a:t>‹#›</a:t>
            </a:fld>
            <a:endParaRPr lang="en-US"/>
          </a:p>
        </p:txBody>
      </p:sp>
    </p:spTree>
    <p:extLst>
      <p:ext uri="{BB962C8B-B14F-4D97-AF65-F5344CB8AC3E}">
        <p14:creationId xmlns:p14="http://schemas.microsoft.com/office/powerpoint/2010/main" val="5564971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117F6-BF80-4A3D-B423-8DEDB0A3D8A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3920B5B-1A01-4DB0-9DCC-F8282BDD0F8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F425297-CE0D-4F39-B1D9-3971AAFBFF45}"/>
              </a:ext>
            </a:extLst>
          </p:cNvPr>
          <p:cNvSpPr>
            <a:spLocks noGrp="1"/>
          </p:cNvSpPr>
          <p:nvPr>
            <p:ph type="dt" sz="half" idx="10"/>
          </p:nvPr>
        </p:nvSpPr>
        <p:spPr/>
        <p:txBody>
          <a:bodyPr/>
          <a:lstStyle/>
          <a:p>
            <a:fld id="{474D9773-ADEA-4BF9-B90F-B234507673EA}" type="datetimeFigureOut">
              <a:rPr lang="en-US" smtClean="0"/>
              <a:t>8/19/2020</a:t>
            </a:fld>
            <a:endParaRPr lang="en-US"/>
          </a:p>
        </p:txBody>
      </p:sp>
      <p:sp>
        <p:nvSpPr>
          <p:cNvPr id="5" name="Footer Placeholder 4">
            <a:extLst>
              <a:ext uri="{FF2B5EF4-FFF2-40B4-BE49-F238E27FC236}">
                <a16:creationId xmlns:a16="http://schemas.microsoft.com/office/drawing/2014/main" id="{CE0AA827-9EFB-4617-B486-0677769BC8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03E65A-0CF8-42E4-801A-8037A940428B}"/>
              </a:ext>
            </a:extLst>
          </p:cNvPr>
          <p:cNvSpPr>
            <a:spLocks noGrp="1"/>
          </p:cNvSpPr>
          <p:nvPr>
            <p:ph type="sldNum" sz="quarter" idx="12"/>
          </p:nvPr>
        </p:nvSpPr>
        <p:spPr/>
        <p:txBody>
          <a:bodyPr/>
          <a:lstStyle/>
          <a:p>
            <a:fld id="{F1636DFF-3E6A-4FE7-820D-C04199C1E84F}" type="slidenum">
              <a:rPr lang="en-US" smtClean="0"/>
              <a:t>‹#›</a:t>
            </a:fld>
            <a:endParaRPr lang="en-US"/>
          </a:p>
        </p:txBody>
      </p:sp>
    </p:spTree>
    <p:extLst>
      <p:ext uri="{BB962C8B-B14F-4D97-AF65-F5344CB8AC3E}">
        <p14:creationId xmlns:p14="http://schemas.microsoft.com/office/powerpoint/2010/main" val="26029297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8A40E07-93DC-4540-B785-0901EA91F1F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48EBC47-D683-4543-8523-EA749A9DD65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670C68D-8F62-43E8-8DE4-FE5D8BE36902}"/>
              </a:ext>
            </a:extLst>
          </p:cNvPr>
          <p:cNvSpPr>
            <a:spLocks noGrp="1"/>
          </p:cNvSpPr>
          <p:nvPr>
            <p:ph type="dt" sz="half" idx="10"/>
          </p:nvPr>
        </p:nvSpPr>
        <p:spPr/>
        <p:txBody>
          <a:bodyPr/>
          <a:lstStyle/>
          <a:p>
            <a:fld id="{474D9773-ADEA-4BF9-B90F-B234507673EA}" type="datetimeFigureOut">
              <a:rPr lang="en-US" smtClean="0"/>
              <a:t>8/19/2020</a:t>
            </a:fld>
            <a:endParaRPr lang="en-US"/>
          </a:p>
        </p:txBody>
      </p:sp>
      <p:sp>
        <p:nvSpPr>
          <p:cNvPr id="5" name="Footer Placeholder 4">
            <a:extLst>
              <a:ext uri="{FF2B5EF4-FFF2-40B4-BE49-F238E27FC236}">
                <a16:creationId xmlns:a16="http://schemas.microsoft.com/office/drawing/2014/main" id="{54D0E8D5-FCA6-48AF-B203-8A494038D3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B811E97-8676-46FB-BFA9-3F3187719083}"/>
              </a:ext>
            </a:extLst>
          </p:cNvPr>
          <p:cNvSpPr>
            <a:spLocks noGrp="1"/>
          </p:cNvSpPr>
          <p:nvPr>
            <p:ph type="sldNum" sz="quarter" idx="12"/>
          </p:nvPr>
        </p:nvSpPr>
        <p:spPr/>
        <p:txBody>
          <a:bodyPr/>
          <a:lstStyle/>
          <a:p>
            <a:fld id="{F1636DFF-3E6A-4FE7-820D-C04199C1E84F}" type="slidenum">
              <a:rPr lang="en-US" smtClean="0"/>
              <a:t>‹#›</a:t>
            </a:fld>
            <a:endParaRPr lang="en-US"/>
          </a:p>
        </p:txBody>
      </p:sp>
    </p:spTree>
    <p:extLst>
      <p:ext uri="{BB962C8B-B14F-4D97-AF65-F5344CB8AC3E}">
        <p14:creationId xmlns:p14="http://schemas.microsoft.com/office/powerpoint/2010/main" val="36679598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C11AD8-452B-4166-AC4B-91BDB06135C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44B811C-696E-4465-BB58-7A2A26E2353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DC4CA5E-0A2E-4012-B8FB-36D2F4A92011}"/>
              </a:ext>
            </a:extLst>
          </p:cNvPr>
          <p:cNvSpPr>
            <a:spLocks noGrp="1"/>
          </p:cNvSpPr>
          <p:nvPr>
            <p:ph type="dt" sz="half" idx="10"/>
          </p:nvPr>
        </p:nvSpPr>
        <p:spPr/>
        <p:txBody>
          <a:bodyPr/>
          <a:lstStyle/>
          <a:p>
            <a:fld id="{474D9773-ADEA-4BF9-B90F-B234507673EA}" type="datetimeFigureOut">
              <a:rPr lang="en-US" smtClean="0"/>
              <a:t>8/19/2020</a:t>
            </a:fld>
            <a:endParaRPr lang="en-US"/>
          </a:p>
        </p:txBody>
      </p:sp>
      <p:sp>
        <p:nvSpPr>
          <p:cNvPr id="5" name="Footer Placeholder 4">
            <a:extLst>
              <a:ext uri="{FF2B5EF4-FFF2-40B4-BE49-F238E27FC236}">
                <a16:creationId xmlns:a16="http://schemas.microsoft.com/office/drawing/2014/main" id="{83009C3E-9B4D-42B3-8621-DC7914C10FB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455C514-16F8-444E-9D53-2863420CF3B4}"/>
              </a:ext>
            </a:extLst>
          </p:cNvPr>
          <p:cNvSpPr>
            <a:spLocks noGrp="1"/>
          </p:cNvSpPr>
          <p:nvPr>
            <p:ph type="sldNum" sz="quarter" idx="12"/>
          </p:nvPr>
        </p:nvSpPr>
        <p:spPr/>
        <p:txBody>
          <a:bodyPr/>
          <a:lstStyle/>
          <a:p>
            <a:fld id="{F1636DFF-3E6A-4FE7-820D-C04199C1E84F}" type="slidenum">
              <a:rPr lang="en-US" smtClean="0"/>
              <a:t>‹#›</a:t>
            </a:fld>
            <a:endParaRPr lang="en-US"/>
          </a:p>
        </p:txBody>
      </p:sp>
    </p:spTree>
    <p:extLst>
      <p:ext uri="{BB962C8B-B14F-4D97-AF65-F5344CB8AC3E}">
        <p14:creationId xmlns:p14="http://schemas.microsoft.com/office/powerpoint/2010/main" val="32760383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C05F67-7FC0-4FB6-8CA3-E87F7E1B623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0D4092C-D28A-4E2A-8C75-E194BD69BB2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FE0DCAF-1FDB-429C-B681-4A86A3C5EF8D}"/>
              </a:ext>
            </a:extLst>
          </p:cNvPr>
          <p:cNvSpPr>
            <a:spLocks noGrp="1"/>
          </p:cNvSpPr>
          <p:nvPr>
            <p:ph type="dt" sz="half" idx="10"/>
          </p:nvPr>
        </p:nvSpPr>
        <p:spPr/>
        <p:txBody>
          <a:bodyPr/>
          <a:lstStyle/>
          <a:p>
            <a:fld id="{474D9773-ADEA-4BF9-B90F-B234507673EA}" type="datetimeFigureOut">
              <a:rPr lang="en-US" smtClean="0"/>
              <a:t>8/19/2020</a:t>
            </a:fld>
            <a:endParaRPr lang="en-US"/>
          </a:p>
        </p:txBody>
      </p:sp>
      <p:sp>
        <p:nvSpPr>
          <p:cNvPr id="5" name="Footer Placeholder 4">
            <a:extLst>
              <a:ext uri="{FF2B5EF4-FFF2-40B4-BE49-F238E27FC236}">
                <a16:creationId xmlns:a16="http://schemas.microsoft.com/office/drawing/2014/main" id="{6CD800CB-1351-4FF5-979C-65308CD3CF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975E4A-04C5-4042-B813-B6267A671D3A}"/>
              </a:ext>
            </a:extLst>
          </p:cNvPr>
          <p:cNvSpPr>
            <a:spLocks noGrp="1"/>
          </p:cNvSpPr>
          <p:nvPr>
            <p:ph type="sldNum" sz="quarter" idx="12"/>
          </p:nvPr>
        </p:nvSpPr>
        <p:spPr/>
        <p:txBody>
          <a:bodyPr/>
          <a:lstStyle/>
          <a:p>
            <a:fld id="{F1636DFF-3E6A-4FE7-820D-C04199C1E84F}" type="slidenum">
              <a:rPr lang="en-US" smtClean="0"/>
              <a:t>‹#›</a:t>
            </a:fld>
            <a:endParaRPr lang="en-US"/>
          </a:p>
        </p:txBody>
      </p:sp>
    </p:spTree>
    <p:extLst>
      <p:ext uri="{BB962C8B-B14F-4D97-AF65-F5344CB8AC3E}">
        <p14:creationId xmlns:p14="http://schemas.microsoft.com/office/powerpoint/2010/main" val="31705049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423FAE-7BB0-4DC4-8FF1-7A0B859AC32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DE1B5C3-1746-4F84-B97B-AE364503414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D5A10D6-17C7-4BAA-B3E2-79DD1748D07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884B929-C6FC-477C-926C-DC9FA50C10F4}"/>
              </a:ext>
            </a:extLst>
          </p:cNvPr>
          <p:cNvSpPr>
            <a:spLocks noGrp="1"/>
          </p:cNvSpPr>
          <p:nvPr>
            <p:ph type="dt" sz="half" idx="10"/>
          </p:nvPr>
        </p:nvSpPr>
        <p:spPr/>
        <p:txBody>
          <a:bodyPr/>
          <a:lstStyle/>
          <a:p>
            <a:fld id="{474D9773-ADEA-4BF9-B90F-B234507673EA}" type="datetimeFigureOut">
              <a:rPr lang="en-US" smtClean="0"/>
              <a:t>8/19/2020</a:t>
            </a:fld>
            <a:endParaRPr lang="en-US"/>
          </a:p>
        </p:txBody>
      </p:sp>
      <p:sp>
        <p:nvSpPr>
          <p:cNvPr id="6" name="Footer Placeholder 5">
            <a:extLst>
              <a:ext uri="{FF2B5EF4-FFF2-40B4-BE49-F238E27FC236}">
                <a16:creationId xmlns:a16="http://schemas.microsoft.com/office/drawing/2014/main" id="{37FBAC42-C359-4238-BAD1-80AD0B0323F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C4C5FC-DA59-469B-B5EF-7790F5707588}"/>
              </a:ext>
            </a:extLst>
          </p:cNvPr>
          <p:cNvSpPr>
            <a:spLocks noGrp="1"/>
          </p:cNvSpPr>
          <p:nvPr>
            <p:ph type="sldNum" sz="quarter" idx="12"/>
          </p:nvPr>
        </p:nvSpPr>
        <p:spPr/>
        <p:txBody>
          <a:bodyPr/>
          <a:lstStyle/>
          <a:p>
            <a:fld id="{F1636DFF-3E6A-4FE7-820D-C04199C1E84F}" type="slidenum">
              <a:rPr lang="en-US" smtClean="0"/>
              <a:t>‹#›</a:t>
            </a:fld>
            <a:endParaRPr lang="en-US"/>
          </a:p>
        </p:txBody>
      </p:sp>
    </p:spTree>
    <p:extLst>
      <p:ext uri="{BB962C8B-B14F-4D97-AF65-F5344CB8AC3E}">
        <p14:creationId xmlns:p14="http://schemas.microsoft.com/office/powerpoint/2010/main" val="13917683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CCF57B-1F94-446A-9D8B-ABAE69E3E78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32A9166-D88E-4FA2-8A1E-B78190230AA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91D0CD9-FE06-4445-9C9C-6825A86E492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8D23F6E-7E76-4096-BD12-5F83DCA19DA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C8F5FA2-F3CE-4A04-9CC9-34808A46711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8865A9E-FB47-4E34-9556-23B4B92CB12D}"/>
              </a:ext>
            </a:extLst>
          </p:cNvPr>
          <p:cNvSpPr>
            <a:spLocks noGrp="1"/>
          </p:cNvSpPr>
          <p:nvPr>
            <p:ph type="dt" sz="half" idx="10"/>
          </p:nvPr>
        </p:nvSpPr>
        <p:spPr/>
        <p:txBody>
          <a:bodyPr/>
          <a:lstStyle/>
          <a:p>
            <a:fld id="{474D9773-ADEA-4BF9-B90F-B234507673EA}" type="datetimeFigureOut">
              <a:rPr lang="en-US" smtClean="0"/>
              <a:t>8/19/2020</a:t>
            </a:fld>
            <a:endParaRPr lang="en-US"/>
          </a:p>
        </p:txBody>
      </p:sp>
      <p:sp>
        <p:nvSpPr>
          <p:cNvPr id="8" name="Footer Placeholder 7">
            <a:extLst>
              <a:ext uri="{FF2B5EF4-FFF2-40B4-BE49-F238E27FC236}">
                <a16:creationId xmlns:a16="http://schemas.microsoft.com/office/drawing/2014/main" id="{72F8B6AF-6CBF-4CED-813D-E8E0ED96958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E0606B0-94F6-44BF-BF9D-D6D1922A39DE}"/>
              </a:ext>
            </a:extLst>
          </p:cNvPr>
          <p:cNvSpPr>
            <a:spLocks noGrp="1"/>
          </p:cNvSpPr>
          <p:nvPr>
            <p:ph type="sldNum" sz="quarter" idx="12"/>
          </p:nvPr>
        </p:nvSpPr>
        <p:spPr/>
        <p:txBody>
          <a:bodyPr/>
          <a:lstStyle/>
          <a:p>
            <a:fld id="{F1636DFF-3E6A-4FE7-820D-C04199C1E84F}" type="slidenum">
              <a:rPr lang="en-US" smtClean="0"/>
              <a:t>‹#›</a:t>
            </a:fld>
            <a:endParaRPr lang="en-US"/>
          </a:p>
        </p:txBody>
      </p:sp>
    </p:spTree>
    <p:extLst>
      <p:ext uri="{BB962C8B-B14F-4D97-AF65-F5344CB8AC3E}">
        <p14:creationId xmlns:p14="http://schemas.microsoft.com/office/powerpoint/2010/main" val="16670246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9FB8AC-AE62-4334-A2B7-A6BE82A9373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E9BE541-9D0B-4BE0-86B6-321EF44A1A6D}"/>
              </a:ext>
            </a:extLst>
          </p:cNvPr>
          <p:cNvSpPr>
            <a:spLocks noGrp="1"/>
          </p:cNvSpPr>
          <p:nvPr>
            <p:ph type="dt" sz="half" idx="10"/>
          </p:nvPr>
        </p:nvSpPr>
        <p:spPr/>
        <p:txBody>
          <a:bodyPr/>
          <a:lstStyle/>
          <a:p>
            <a:fld id="{474D9773-ADEA-4BF9-B90F-B234507673EA}" type="datetimeFigureOut">
              <a:rPr lang="en-US" smtClean="0"/>
              <a:t>8/19/2020</a:t>
            </a:fld>
            <a:endParaRPr lang="en-US"/>
          </a:p>
        </p:txBody>
      </p:sp>
      <p:sp>
        <p:nvSpPr>
          <p:cNvPr id="4" name="Footer Placeholder 3">
            <a:extLst>
              <a:ext uri="{FF2B5EF4-FFF2-40B4-BE49-F238E27FC236}">
                <a16:creationId xmlns:a16="http://schemas.microsoft.com/office/drawing/2014/main" id="{8F51C64B-4B08-435B-951D-4B8C4F20462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2505D27-891F-465C-861E-0800B3E3254D}"/>
              </a:ext>
            </a:extLst>
          </p:cNvPr>
          <p:cNvSpPr>
            <a:spLocks noGrp="1"/>
          </p:cNvSpPr>
          <p:nvPr>
            <p:ph type="sldNum" sz="quarter" idx="12"/>
          </p:nvPr>
        </p:nvSpPr>
        <p:spPr/>
        <p:txBody>
          <a:bodyPr/>
          <a:lstStyle/>
          <a:p>
            <a:fld id="{F1636DFF-3E6A-4FE7-820D-C04199C1E84F}" type="slidenum">
              <a:rPr lang="en-US" smtClean="0"/>
              <a:t>‹#›</a:t>
            </a:fld>
            <a:endParaRPr lang="en-US"/>
          </a:p>
        </p:txBody>
      </p:sp>
    </p:spTree>
    <p:extLst>
      <p:ext uri="{BB962C8B-B14F-4D97-AF65-F5344CB8AC3E}">
        <p14:creationId xmlns:p14="http://schemas.microsoft.com/office/powerpoint/2010/main" val="906643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D47FFD2-D876-4C32-BBA1-65142B1C2707}"/>
              </a:ext>
            </a:extLst>
          </p:cNvPr>
          <p:cNvSpPr>
            <a:spLocks noGrp="1"/>
          </p:cNvSpPr>
          <p:nvPr>
            <p:ph type="dt" sz="half" idx="10"/>
          </p:nvPr>
        </p:nvSpPr>
        <p:spPr/>
        <p:txBody>
          <a:bodyPr/>
          <a:lstStyle/>
          <a:p>
            <a:fld id="{474D9773-ADEA-4BF9-B90F-B234507673EA}" type="datetimeFigureOut">
              <a:rPr lang="en-US" smtClean="0"/>
              <a:t>8/19/2020</a:t>
            </a:fld>
            <a:endParaRPr lang="en-US"/>
          </a:p>
        </p:txBody>
      </p:sp>
      <p:sp>
        <p:nvSpPr>
          <p:cNvPr id="3" name="Footer Placeholder 2">
            <a:extLst>
              <a:ext uri="{FF2B5EF4-FFF2-40B4-BE49-F238E27FC236}">
                <a16:creationId xmlns:a16="http://schemas.microsoft.com/office/drawing/2014/main" id="{9E392D86-4AEE-4169-AFE9-1AA527EBFBC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2F798A7-7FE0-4B9E-A252-88462C5C4975}"/>
              </a:ext>
            </a:extLst>
          </p:cNvPr>
          <p:cNvSpPr>
            <a:spLocks noGrp="1"/>
          </p:cNvSpPr>
          <p:nvPr>
            <p:ph type="sldNum" sz="quarter" idx="12"/>
          </p:nvPr>
        </p:nvSpPr>
        <p:spPr/>
        <p:txBody>
          <a:bodyPr/>
          <a:lstStyle/>
          <a:p>
            <a:fld id="{F1636DFF-3E6A-4FE7-820D-C04199C1E84F}" type="slidenum">
              <a:rPr lang="en-US" smtClean="0"/>
              <a:t>‹#›</a:t>
            </a:fld>
            <a:endParaRPr lang="en-US"/>
          </a:p>
        </p:txBody>
      </p:sp>
    </p:spTree>
    <p:extLst>
      <p:ext uri="{BB962C8B-B14F-4D97-AF65-F5344CB8AC3E}">
        <p14:creationId xmlns:p14="http://schemas.microsoft.com/office/powerpoint/2010/main" val="34503602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6B9807-0F56-4F42-A563-103928CB2A7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01BD142-6CEF-44E7-A87A-97E134C349F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5002315-44CF-448B-8431-93E81026FAA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BCFBD0B-A4E0-4D2A-8F77-0C177DBCCA42}"/>
              </a:ext>
            </a:extLst>
          </p:cNvPr>
          <p:cNvSpPr>
            <a:spLocks noGrp="1"/>
          </p:cNvSpPr>
          <p:nvPr>
            <p:ph type="dt" sz="half" idx="10"/>
          </p:nvPr>
        </p:nvSpPr>
        <p:spPr/>
        <p:txBody>
          <a:bodyPr/>
          <a:lstStyle/>
          <a:p>
            <a:fld id="{474D9773-ADEA-4BF9-B90F-B234507673EA}" type="datetimeFigureOut">
              <a:rPr lang="en-US" smtClean="0"/>
              <a:t>8/19/2020</a:t>
            </a:fld>
            <a:endParaRPr lang="en-US"/>
          </a:p>
        </p:txBody>
      </p:sp>
      <p:sp>
        <p:nvSpPr>
          <p:cNvPr id="6" name="Footer Placeholder 5">
            <a:extLst>
              <a:ext uri="{FF2B5EF4-FFF2-40B4-BE49-F238E27FC236}">
                <a16:creationId xmlns:a16="http://schemas.microsoft.com/office/drawing/2014/main" id="{593ED62C-1C36-4933-84B2-428F0919237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1A6C9BD-145E-454F-B140-04B5C7681A69}"/>
              </a:ext>
            </a:extLst>
          </p:cNvPr>
          <p:cNvSpPr>
            <a:spLocks noGrp="1"/>
          </p:cNvSpPr>
          <p:nvPr>
            <p:ph type="sldNum" sz="quarter" idx="12"/>
          </p:nvPr>
        </p:nvSpPr>
        <p:spPr/>
        <p:txBody>
          <a:bodyPr/>
          <a:lstStyle/>
          <a:p>
            <a:fld id="{F1636DFF-3E6A-4FE7-820D-C04199C1E84F}" type="slidenum">
              <a:rPr lang="en-US" smtClean="0"/>
              <a:t>‹#›</a:t>
            </a:fld>
            <a:endParaRPr lang="en-US"/>
          </a:p>
        </p:txBody>
      </p:sp>
    </p:spTree>
    <p:extLst>
      <p:ext uri="{BB962C8B-B14F-4D97-AF65-F5344CB8AC3E}">
        <p14:creationId xmlns:p14="http://schemas.microsoft.com/office/powerpoint/2010/main" val="35904719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4138EA-2CDD-4A37-9122-74445FA4BB8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057F569-2A0E-4ABE-B41E-8927BBA6597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93EA105-5A54-4100-8068-23020F4804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E9B272B-20B7-4436-A1EC-5E155881C657}"/>
              </a:ext>
            </a:extLst>
          </p:cNvPr>
          <p:cNvSpPr>
            <a:spLocks noGrp="1"/>
          </p:cNvSpPr>
          <p:nvPr>
            <p:ph type="dt" sz="half" idx="10"/>
          </p:nvPr>
        </p:nvSpPr>
        <p:spPr/>
        <p:txBody>
          <a:bodyPr/>
          <a:lstStyle/>
          <a:p>
            <a:fld id="{474D9773-ADEA-4BF9-B90F-B234507673EA}" type="datetimeFigureOut">
              <a:rPr lang="en-US" smtClean="0"/>
              <a:t>8/19/2020</a:t>
            </a:fld>
            <a:endParaRPr lang="en-US"/>
          </a:p>
        </p:txBody>
      </p:sp>
      <p:sp>
        <p:nvSpPr>
          <p:cNvPr id="6" name="Footer Placeholder 5">
            <a:extLst>
              <a:ext uri="{FF2B5EF4-FFF2-40B4-BE49-F238E27FC236}">
                <a16:creationId xmlns:a16="http://schemas.microsoft.com/office/drawing/2014/main" id="{7E28D726-C47B-4412-B3A7-2D457A318D3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355A7FC-93EB-4EBA-AF7A-AA86E2E24DA7}"/>
              </a:ext>
            </a:extLst>
          </p:cNvPr>
          <p:cNvSpPr>
            <a:spLocks noGrp="1"/>
          </p:cNvSpPr>
          <p:nvPr>
            <p:ph type="sldNum" sz="quarter" idx="12"/>
          </p:nvPr>
        </p:nvSpPr>
        <p:spPr/>
        <p:txBody>
          <a:bodyPr/>
          <a:lstStyle/>
          <a:p>
            <a:fld id="{F1636DFF-3E6A-4FE7-820D-C04199C1E84F}" type="slidenum">
              <a:rPr lang="en-US" smtClean="0"/>
              <a:t>‹#›</a:t>
            </a:fld>
            <a:endParaRPr lang="en-US"/>
          </a:p>
        </p:txBody>
      </p:sp>
    </p:spTree>
    <p:extLst>
      <p:ext uri="{BB962C8B-B14F-4D97-AF65-F5344CB8AC3E}">
        <p14:creationId xmlns:p14="http://schemas.microsoft.com/office/powerpoint/2010/main" val="25738999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EBA03B6-89A5-4149-98E7-521CD25403D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F0D4244-23F8-413C-BA01-3240EEE65AA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5ADD68A-EB1A-4CAB-BD4B-2C829656993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4D9773-ADEA-4BF9-B90F-B234507673EA}" type="datetimeFigureOut">
              <a:rPr lang="en-US" smtClean="0"/>
              <a:t>8/19/2020</a:t>
            </a:fld>
            <a:endParaRPr lang="en-US"/>
          </a:p>
        </p:txBody>
      </p:sp>
      <p:sp>
        <p:nvSpPr>
          <p:cNvPr id="5" name="Footer Placeholder 4">
            <a:extLst>
              <a:ext uri="{FF2B5EF4-FFF2-40B4-BE49-F238E27FC236}">
                <a16:creationId xmlns:a16="http://schemas.microsoft.com/office/drawing/2014/main" id="{98DC9FC4-D2D3-4B95-8C54-F8A4E00256E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D16F70A-0015-471B-987E-B9F6C6671A9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1636DFF-3E6A-4FE7-820D-C04199C1E84F}" type="slidenum">
              <a:rPr lang="en-US" smtClean="0"/>
              <a:t>‹#›</a:t>
            </a:fld>
            <a:endParaRPr lang="en-US"/>
          </a:p>
        </p:txBody>
      </p:sp>
    </p:spTree>
    <p:extLst>
      <p:ext uri="{BB962C8B-B14F-4D97-AF65-F5344CB8AC3E}">
        <p14:creationId xmlns:p14="http://schemas.microsoft.com/office/powerpoint/2010/main" val="4580862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27CC38-3096-4FCF-B2E0-AD3D59F263FF}"/>
              </a:ext>
            </a:extLst>
          </p:cNvPr>
          <p:cNvSpPr>
            <a:spLocks noGrp="1"/>
          </p:cNvSpPr>
          <p:nvPr>
            <p:ph type="ctrTitle"/>
          </p:nvPr>
        </p:nvSpPr>
        <p:spPr/>
        <p:txBody>
          <a:bodyPr/>
          <a:lstStyle/>
          <a:p>
            <a:r>
              <a:rPr lang="en-US" dirty="0"/>
              <a:t>Part 1: Exploring Ideas</a:t>
            </a:r>
          </a:p>
        </p:txBody>
      </p:sp>
      <p:sp>
        <p:nvSpPr>
          <p:cNvPr id="3" name="Subtitle 2">
            <a:extLst>
              <a:ext uri="{FF2B5EF4-FFF2-40B4-BE49-F238E27FC236}">
                <a16:creationId xmlns:a16="http://schemas.microsoft.com/office/drawing/2014/main" id="{1F41730F-4D0F-4860-98B4-280A91D94781}"/>
              </a:ext>
            </a:extLst>
          </p:cNvPr>
          <p:cNvSpPr>
            <a:spLocks noGrp="1"/>
          </p:cNvSpPr>
          <p:nvPr>
            <p:ph type="subTitle" idx="1"/>
          </p:nvPr>
        </p:nvSpPr>
        <p:spPr/>
        <p:txBody>
          <a:bodyPr/>
          <a:lstStyle/>
          <a:p>
            <a:r>
              <a:rPr lang="en-US" dirty="0"/>
              <a:t>Inspired by exercises outlined in “Writing with Power” by Peter Elbow</a:t>
            </a:r>
          </a:p>
        </p:txBody>
      </p:sp>
    </p:spTree>
    <p:extLst>
      <p:ext uri="{BB962C8B-B14F-4D97-AF65-F5344CB8AC3E}">
        <p14:creationId xmlns:p14="http://schemas.microsoft.com/office/powerpoint/2010/main" val="12859369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C4021-B557-44AB-8F8C-14CE09BC6B87}"/>
              </a:ext>
            </a:extLst>
          </p:cNvPr>
          <p:cNvSpPr>
            <a:spLocks noGrp="1"/>
          </p:cNvSpPr>
          <p:nvPr>
            <p:ph type="title"/>
          </p:nvPr>
        </p:nvSpPr>
        <p:spPr/>
        <p:txBody>
          <a:bodyPr/>
          <a:lstStyle/>
          <a:p>
            <a:pPr algn="ctr"/>
            <a:r>
              <a:rPr lang="en-US" b="1" dirty="0"/>
              <a:t>What interests you about the world?</a:t>
            </a:r>
          </a:p>
        </p:txBody>
      </p:sp>
      <p:sp>
        <p:nvSpPr>
          <p:cNvPr id="3" name="Content Placeholder 2">
            <a:extLst>
              <a:ext uri="{FF2B5EF4-FFF2-40B4-BE49-F238E27FC236}">
                <a16:creationId xmlns:a16="http://schemas.microsoft.com/office/drawing/2014/main" id="{736E9BC5-6E13-481A-B471-A3E92DE9BBCC}"/>
              </a:ext>
            </a:extLst>
          </p:cNvPr>
          <p:cNvSpPr>
            <a:spLocks noGrp="1"/>
          </p:cNvSpPr>
          <p:nvPr>
            <p:ph idx="1"/>
          </p:nvPr>
        </p:nvSpPr>
        <p:spPr/>
        <p:txBody>
          <a:bodyPr/>
          <a:lstStyle/>
          <a:p>
            <a:r>
              <a:rPr lang="en-US" dirty="0" err="1"/>
              <a:t>Freewrite</a:t>
            </a:r>
            <a:r>
              <a:rPr lang="en-US" dirty="0"/>
              <a:t> for about 5-10 minutes on this prompt</a:t>
            </a:r>
          </a:p>
          <a:p>
            <a:r>
              <a:rPr lang="en-US" dirty="0"/>
              <a:t>If this is too broad, start with one of these:</a:t>
            </a:r>
          </a:p>
          <a:p>
            <a:pPr lvl="1"/>
            <a:r>
              <a:rPr lang="en-US" dirty="0"/>
              <a:t>“I came to grad school because…”</a:t>
            </a:r>
          </a:p>
          <a:p>
            <a:pPr lvl="1"/>
            <a:r>
              <a:rPr lang="en-US" dirty="0"/>
              <a:t>“Last quarter I wrote a paper about…”</a:t>
            </a:r>
          </a:p>
          <a:p>
            <a:pPr lvl="1"/>
            <a:r>
              <a:rPr lang="en-US" dirty="0"/>
              <a:t>“I recently learned about…”</a:t>
            </a:r>
          </a:p>
          <a:p>
            <a:pPr lvl="1"/>
            <a:r>
              <a:rPr lang="en-US" dirty="0"/>
              <a:t>“I just read a journal article/book/news article about…”</a:t>
            </a:r>
          </a:p>
          <a:p>
            <a:r>
              <a:rPr lang="en-US" dirty="0"/>
              <a:t>Don’t stop writing</a:t>
            </a:r>
          </a:p>
          <a:p>
            <a:r>
              <a:rPr lang="en-US" dirty="0"/>
              <a:t>Write by hand</a:t>
            </a:r>
          </a:p>
          <a:p>
            <a:endParaRPr lang="en-US" dirty="0"/>
          </a:p>
        </p:txBody>
      </p:sp>
    </p:spTree>
    <p:extLst>
      <p:ext uri="{BB962C8B-B14F-4D97-AF65-F5344CB8AC3E}">
        <p14:creationId xmlns:p14="http://schemas.microsoft.com/office/powerpoint/2010/main" val="28333368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C4021-B557-44AB-8F8C-14CE09BC6B87}"/>
              </a:ext>
            </a:extLst>
          </p:cNvPr>
          <p:cNvSpPr>
            <a:spLocks noGrp="1"/>
          </p:cNvSpPr>
          <p:nvPr>
            <p:ph type="title"/>
          </p:nvPr>
        </p:nvSpPr>
        <p:spPr/>
        <p:txBody>
          <a:bodyPr/>
          <a:lstStyle/>
          <a:p>
            <a:pPr algn="ctr"/>
            <a:r>
              <a:rPr lang="en-US" dirty="0"/>
              <a:t>STOP</a:t>
            </a:r>
          </a:p>
        </p:txBody>
      </p:sp>
      <p:sp>
        <p:nvSpPr>
          <p:cNvPr id="3" name="Content Placeholder 2">
            <a:extLst>
              <a:ext uri="{FF2B5EF4-FFF2-40B4-BE49-F238E27FC236}">
                <a16:creationId xmlns:a16="http://schemas.microsoft.com/office/drawing/2014/main" id="{736E9BC5-6E13-481A-B471-A3E92DE9BBCC}"/>
              </a:ext>
            </a:extLst>
          </p:cNvPr>
          <p:cNvSpPr>
            <a:spLocks noGrp="1"/>
          </p:cNvSpPr>
          <p:nvPr>
            <p:ph idx="1"/>
          </p:nvPr>
        </p:nvSpPr>
        <p:spPr/>
        <p:txBody>
          <a:bodyPr/>
          <a:lstStyle/>
          <a:p>
            <a:r>
              <a:rPr lang="en-US" dirty="0"/>
              <a:t>Now write down one sentence that summarizes a focus or idea that emerged in your </a:t>
            </a:r>
            <a:r>
              <a:rPr lang="en-US" dirty="0" err="1"/>
              <a:t>freewrite</a:t>
            </a:r>
            <a:r>
              <a:rPr lang="en-US" dirty="0"/>
              <a:t> and draw a box around it</a:t>
            </a:r>
          </a:p>
          <a:p>
            <a:r>
              <a:rPr lang="en-US" dirty="0"/>
              <a:t>Make it a complete sentence, not just some words</a:t>
            </a:r>
          </a:p>
          <a:p>
            <a:r>
              <a:rPr lang="en-US" dirty="0"/>
              <a:t>That sentence can reflect an incomplete idea</a:t>
            </a:r>
          </a:p>
          <a:p>
            <a:pPr lvl="1"/>
            <a:r>
              <a:rPr lang="en-US" dirty="0"/>
              <a:t>“I find the debates about school choice really annoying but for some reason I am still interested in the concept.”</a:t>
            </a:r>
          </a:p>
          <a:p>
            <a:endParaRPr lang="en-US" dirty="0"/>
          </a:p>
        </p:txBody>
      </p:sp>
    </p:spTree>
    <p:extLst>
      <p:ext uri="{BB962C8B-B14F-4D97-AF65-F5344CB8AC3E}">
        <p14:creationId xmlns:p14="http://schemas.microsoft.com/office/powerpoint/2010/main" val="30131125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C4021-B557-44AB-8F8C-14CE09BC6B87}"/>
              </a:ext>
            </a:extLst>
          </p:cNvPr>
          <p:cNvSpPr>
            <a:spLocks noGrp="1"/>
          </p:cNvSpPr>
          <p:nvPr>
            <p:ph type="title"/>
          </p:nvPr>
        </p:nvSpPr>
        <p:spPr/>
        <p:txBody>
          <a:bodyPr/>
          <a:lstStyle/>
          <a:p>
            <a:pPr algn="ctr"/>
            <a:r>
              <a:rPr lang="en-US" dirty="0"/>
              <a:t>Review your focus sentence</a:t>
            </a:r>
          </a:p>
        </p:txBody>
      </p:sp>
      <p:sp>
        <p:nvSpPr>
          <p:cNvPr id="3" name="Content Placeholder 2">
            <a:extLst>
              <a:ext uri="{FF2B5EF4-FFF2-40B4-BE49-F238E27FC236}">
                <a16:creationId xmlns:a16="http://schemas.microsoft.com/office/drawing/2014/main" id="{736E9BC5-6E13-481A-B471-A3E92DE9BBCC}"/>
              </a:ext>
            </a:extLst>
          </p:cNvPr>
          <p:cNvSpPr>
            <a:spLocks noGrp="1"/>
          </p:cNvSpPr>
          <p:nvPr>
            <p:ph idx="1"/>
          </p:nvPr>
        </p:nvSpPr>
        <p:spPr/>
        <p:txBody>
          <a:bodyPr/>
          <a:lstStyle/>
          <a:p>
            <a:r>
              <a:rPr lang="en-US" dirty="0" err="1"/>
              <a:t>Freewrite</a:t>
            </a:r>
            <a:r>
              <a:rPr lang="en-US" dirty="0"/>
              <a:t> for about 5-10 minutes on this sentence</a:t>
            </a:r>
          </a:p>
          <a:p>
            <a:r>
              <a:rPr lang="en-US" dirty="0"/>
              <a:t>Don’t stop writing</a:t>
            </a:r>
          </a:p>
          <a:p>
            <a:r>
              <a:rPr lang="en-US" dirty="0"/>
              <a:t>Write by hand</a:t>
            </a:r>
          </a:p>
          <a:p>
            <a:endParaRPr lang="en-US" dirty="0"/>
          </a:p>
        </p:txBody>
      </p:sp>
    </p:spTree>
    <p:extLst>
      <p:ext uri="{BB962C8B-B14F-4D97-AF65-F5344CB8AC3E}">
        <p14:creationId xmlns:p14="http://schemas.microsoft.com/office/powerpoint/2010/main" val="39778961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C4021-B557-44AB-8F8C-14CE09BC6B87}"/>
              </a:ext>
            </a:extLst>
          </p:cNvPr>
          <p:cNvSpPr>
            <a:spLocks noGrp="1"/>
          </p:cNvSpPr>
          <p:nvPr>
            <p:ph type="title"/>
          </p:nvPr>
        </p:nvSpPr>
        <p:spPr/>
        <p:txBody>
          <a:bodyPr/>
          <a:lstStyle/>
          <a:p>
            <a:pPr algn="ctr"/>
            <a:r>
              <a:rPr lang="en-US" dirty="0"/>
              <a:t>STOP</a:t>
            </a:r>
          </a:p>
        </p:txBody>
      </p:sp>
      <p:sp>
        <p:nvSpPr>
          <p:cNvPr id="3" name="Content Placeholder 2">
            <a:extLst>
              <a:ext uri="{FF2B5EF4-FFF2-40B4-BE49-F238E27FC236}">
                <a16:creationId xmlns:a16="http://schemas.microsoft.com/office/drawing/2014/main" id="{736E9BC5-6E13-481A-B471-A3E92DE9BBCC}"/>
              </a:ext>
            </a:extLst>
          </p:cNvPr>
          <p:cNvSpPr>
            <a:spLocks noGrp="1"/>
          </p:cNvSpPr>
          <p:nvPr>
            <p:ph idx="1"/>
          </p:nvPr>
        </p:nvSpPr>
        <p:spPr/>
        <p:txBody>
          <a:bodyPr/>
          <a:lstStyle/>
          <a:p>
            <a:r>
              <a:rPr lang="en-US" dirty="0"/>
              <a:t>Now write down one sentence that summarizes a focus or idea that emerged in your </a:t>
            </a:r>
            <a:r>
              <a:rPr lang="en-US" dirty="0" err="1"/>
              <a:t>freewrite</a:t>
            </a:r>
            <a:r>
              <a:rPr lang="en-US" dirty="0"/>
              <a:t> and draw a box around it</a:t>
            </a:r>
          </a:p>
          <a:p>
            <a:r>
              <a:rPr lang="en-US" dirty="0"/>
              <a:t>Make it a complete sentence, not just some words</a:t>
            </a:r>
          </a:p>
          <a:p>
            <a:endParaRPr lang="en-US" dirty="0"/>
          </a:p>
          <a:p>
            <a:pPr marL="0" indent="0">
              <a:buNone/>
            </a:pPr>
            <a:endParaRPr lang="en-US" dirty="0"/>
          </a:p>
        </p:txBody>
      </p:sp>
    </p:spTree>
    <p:extLst>
      <p:ext uri="{BB962C8B-B14F-4D97-AF65-F5344CB8AC3E}">
        <p14:creationId xmlns:p14="http://schemas.microsoft.com/office/powerpoint/2010/main" val="6783130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16863-8303-4988-901D-508B09471573}"/>
              </a:ext>
            </a:extLst>
          </p:cNvPr>
          <p:cNvSpPr>
            <a:spLocks noGrp="1"/>
          </p:cNvSpPr>
          <p:nvPr>
            <p:ph type="title"/>
          </p:nvPr>
        </p:nvSpPr>
        <p:spPr/>
        <p:txBody>
          <a:bodyPr/>
          <a:lstStyle/>
          <a:p>
            <a:r>
              <a:rPr lang="en-US" dirty="0"/>
              <a:t>Designing research questions</a:t>
            </a:r>
          </a:p>
        </p:txBody>
      </p:sp>
      <p:sp>
        <p:nvSpPr>
          <p:cNvPr id="3" name="Content Placeholder 2">
            <a:extLst>
              <a:ext uri="{FF2B5EF4-FFF2-40B4-BE49-F238E27FC236}">
                <a16:creationId xmlns:a16="http://schemas.microsoft.com/office/drawing/2014/main" id="{78E99BC6-739F-4947-800B-8EDC9EEC5CF5}"/>
              </a:ext>
            </a:extLst>
          </p:cNvPr>
          <p:cNvSpPr>
            <a:spLocks noGrp="1"/>
          </p:cNvSpPr>
          <p:nvPr>
            <p:ph idx="1"/>
          </p:nvPr>
        </p:nvSpPr>
        <p:spPr/>
        <p:txBody>
          <a:bodyPr/>
          <a:lstStyle/>
          <a:p>
            <a:pPr marL="0" indent="0" algn="ctr">
              <a:buNone/>
            </a:pPr>
            <a:endParaRPr lang="en-US" dirty="0"/>
          </a:p>
          <a:p>
            <a:pPr marL="0" indent="0" algn="ctr">
              <a:buNone/>
            </a:pPr>
            <a:r>
              <a:rPr lang="en-US" dirty="0"/>
              <a:t>“Begin by asking yourself the simple question: “What do I want to find out?” Be as general as you like – the broader, the better. Do not worry about data collection; that comes later. Do not worry about measuring fuzzy concepts; that comes later, too. Imagine you have access to any resource you need. Is that really all you want to know? Have you left something out? Will you be content if that is all you can say? Write down all your ideas, however grandiose, however small.”</a:t>
            </a:r>
          </a:p>
        </p:txBody>
      </p:sp>
      <p:sp>
        <p:nvSpPr>
          <p:cNvPr id="4" name="TextBox 3">
            <a:extLst>
              <a:ext uri="{FF2B5EF4-FFF2-40B4-BE49-F238E27FC236}">
                <a16:creationId xmlns:a16="http://schemas.microsoft.com/office/drawing/2014/main" id="{06B9EF68-276F-4766-B863-6D942608CBBD}"/>
              </a:ext>
            </a:extLst>
          </p:cNvPr>
          <p:cNvSpPr txBox="1"/>
          <p:nvPr/>
        </p:nvSpPr>
        <p:spPr>
          <a:xfrm>
            <a:off x="838200" y="6374167"/>
            <a:ext cx="10631750" cy="369332"/>
          </a:xfrm>
          <a:prstGeom prst="rect">
            <a:avLst/>
          </a:prstGeom>
          <a:noFill/>
        </p:spPr>
        <p:txBody>
          <a:bodyPr wrap="square" rtlCol="0">
            <a:spAutoFit/>
          </a:bodyPr>
          <a:lstStyle/>
          <a:p>
            <a:r>
              <a:rPr lang="en-US" dirty="0"/>
              <a:t>From </a:t>
            </a:r>
            <a:r>
              <a:rPr lang="en-US" i="1" dirty="0"/>
              <a:t>By Design: Planning Research on Higher Education</a:t>
            </a:r>
            <a:r>
              <a:rPr lang="en-US" dirty="0"/>
              <a:t>, by Light, Singer, and Willett (1990)</a:t>
            </a:r>
          </a:p>
        </p:txBody>
      </p:sp>
    </p:spTree>
    <p:extLst>
      <p:ext uri="{BB962C8B-B14F-4D97-AF65-F5344CB8AC3E}">
        <p14:creationId xmlns:p14="http://schemas.microsoft.com/office/powerpoint/2010/main" val="42026294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16863-8303-4988-901D-508B09471573}"/>
              </a:ext>
            </a:extLst>
          </p:cNvPr>
          <p:cNvSpPr>
            <a:spLocks noGrp="1"/>
          </p:cNvSpPr>
          <p:nvPr>
            <p:ph type="title"/>
          </p:nvPr>
        </p:nvSpPr>
        <p:spPr/>
        <p:txBody>
          <a:bodyPr/>
          <a:lstStyle/>
          <a:p>
            <a:r>
              <a:rPr lang="en-US" dirty="0"/>
              <a:t>Designing research questions</a:t>
            </a:r>
          </a:p>
        </p:txBody>
      </p:sp>
      <p:sp>
        <p:nvSpPr>
          <p:cNvPr id="3" name="Content Placeholder 2">
            <a:extLst>
              <a:ext uri="{FF2B5EF4-FFF2-40B4-BE49-F238E27FC236}">
                <a16:creationId xmlns:a16="http://schemas.microsoft.com/office/drawing/2014/main" id="{78E99BC6-739F-4947-800B-8EDC9EEC5CF5}"/>
              </a:ext>
            </a:extLst>
          </p:cNvPr>
          <p:cNvSpPr>
            <a:spLocks noGrp="1"/>
          </p:cNvSpPr>
          <p:nvPr>
            <p:ph idx="1"/>
          </p:nvPr>
        </p:nvSpPr>
        <p:spPr/>
        <p:txBody>
          <a:bodyPr/>
          <a:lstStyle/>
          <a:p>
            <a:pPr marL="0" indent="0" algn="ctr">
              <a:buNone/>
            </a:pPr>
            <a:endParaRPr lang="en-US" dirty="0"/>
          </a:p>
          <a:p>
            <a:pPr marL="0" indent="0" algn="ctr">
              <a:buNone/>
            </a:pPr>
            <a:r>
              <a:rPr lang="en-US" dirty="0"/>
              <a:t>Write out a list of questions that interest you</a:t>
            </a:r>
          </a:p>
          <a:p>
            <a:pPr marL="0" indent="0" algn="ctr">
              <a:buNone/>
            </a:pPr>
            <a:endParaRPr lang="en-US" dirty="0"/>
          </a:p>
          <a:p>
            <a:pPr marL="0" indent="0" algn="ctr">
              <a:buNone/>
            </a:pPr>
            <a:r>
              <a:rPr lang="en-US" dirty="0"/>
              <a:t>Don’t think about it too hard</a:t>
            </a:r>
          </a:p>
        </p:txBody>
      </p:sp>
    </p:spTree>
    <p:extLst>
      <p:ext uri="{BB962C8B-B14F-4D97-AF65-F5344CB8AC3E}">
        <p14:creationId xmlns:p14="http://schemas.microsoft.com/office/powerpoint/2010/main" val="11747754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494</Words>
  <Application>Microsoft Office PowerPoint</Application>
  <PresentationFormat>Widescreen</PresentationFormat>
  <Paragraphs>40</Paragraphs>
  <Slides>7</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Part 1: Exploring Ideas</vt:lpstr>
      <vt:lpstr>What interests you about the world?</vt:lpstr>
      <vt:lpstr>STOP</vt:lpstr>
      <vt:lpstr>Review your focus sentence</vt:lpstr>
      <vt:lpstr>STOP</vt:lpstr>
      <vt:lpstr>Designing research questions</vt:lpstr>
      <vt:lpstr>Designing research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Part 1: Exploring Ideas</dc:title>
  <dc:creator>Cora Wigger</dc:creator>
  <cp:lastModifiedBy>Cora Wigger</cp:lastModifiedBy>
  <cp:revision>1</cp:revision>
  <dcterms:created xsi:type="dcterms:W3CDTF">2020-08-19T19:28:56Z</dcterms:created>
  <dcterms:modified xsi:type="dcterms:W3CDTF">2020-08-19T19:30:23Z</dcterms:modified>
</cp:coreProperties>
</file>