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64" r:id="rId4"/>
    <p:sldId id="265" r:id="rId5"/>
    <p:sldId id="310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83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1" r:id="rId34"/>
    <p:sldId id="300" r:id="rId35"/>
    <p:sldId id="302" r:id="rId36"/>
    <p:sldId id="303" r:id="rId37"/>
    <p:sldId id="298" r:id="rId38"/>
    <p:sldId id="305" r:id="rId39"/>
    <p:sldId id="306" r:id="rId40"/>
    <p:sldId id="307" r:id="rId41"/>
    <p:sldId id="308" r:id="rId42"/>
    <p:sldId id="309" r:id="rId43"/>
    <p:sldId id="257" r:id="rId44"/>
    <p:sldId id="258" r:id="rId45"/>
    <p:sldId id="260" r:id="rId46"/>
    <p:sldId id="259" r:id="rId47"/>
    <p:sldId id="262" r:id="rId48"/>
    <p:sldId id="261" r:id="rId49"/>
    <p:sldId id="26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A4F-6852-4DBD-865B-9EF6DAFD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CD2D4-9480-4E27-9988-2E9A00E6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0072-DBF2-4C08-A94C-F9AA2235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3D78-B8DE-404C-9DFA-D872FF4B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10A8-FB8E-4BB1-8695-3D16AE3D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A2E-5CC1-41C4-8F6B-412B8AA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5583-0D33-468A-B825-D7DCB8CA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710B-0F21-48BE-8967-FCDF6DB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1515-A4C1-4672-900B-132902EA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9DAC-674D-4455-B76E-5980CD5A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E77C2-08A6-48F0-AF3A-A5BB506E8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E5010-9ECC-4F2F-98A6-F3F2FD00A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B1CB-303A-4272-999C-BCA08880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1A62-02A5-472A-9148-EFD07AF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FECC-DC5B-47D4-A0F0-793E1BE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2545-259C-4FE9-94F7-7B0D5E4F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413B-AFD0-4A2A-B8A8-3B497BD7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14A8-3991-45DD-BBA6-A02227F1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8A6C-1567-49C3-8C75-CD7EDC45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635E-D3EA-489C-92F9-29010CFB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A631-1722-40A7-85AD-99BD55AF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388D-FE44-4F18-9DD2-68B5DF44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F446-4ADE-4C72-A48E-0789546D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038C-FAF9-44CA-BCC4-3DC84A83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FC97-D16A-4479-B220-2A4C48DE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609-1F19-4067-860D-F29632D6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6EAE-DE4F-4CDE-BA7F-272C7A4C6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FCA1-D0A8-441B-A826-D2C5A782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EBFC0-4BE5-4CB7-BF74-F3C75D77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3C8C8-97B4-499A-8AC5-A77F20E0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14B60-5CDE-40DC-ABE4-31253DB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0B07-CE2C-4C27-9A4B-DD202DF0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7DC1-9DB4-4815-86A6-9824052D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1014-BCAB-4D52-B811-1BF4F781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58F99-9948-4718-9A15-ED9BE565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80EE4-6946-432D-BE2B-92BAA8628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CC2E3-0DAB-46D9-96D9-E1C572C1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E2936-93C3-4E2B-BB73-B599E70E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9FB9E-2C1F-4465-87D9-C8FAF809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9D52-6DED-4525-81D0-396A9D30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FA085-3B46-487F-AD77-66720315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1F627-4FB4-4465-AD87-36EBC654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D75B9-8405-41B8-9A32-C5C6AA60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64886-1388-40E0-A208-6E43C1E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E6F5A-F339-443E-9B44-F03BECD1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E9C98-3635-4E1C-AF60-B50EEE96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3987-CCE3-459F-B1D8-3156947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C1A8-41C5-44B3-9B05-41B11D7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A36F1-7EAD-4EE5-AD11-0FA69C69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2E5-E29C-4469-82B2-CFE17157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E7D4-BD79-437C-A5DA-099E30A5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4AF5-2BB4-439F-85AE-020875F5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59B-BB51-41AA-A8E2-1F5105E1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3271C-EC1F-47D8-9230-6AAF79FBA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1BF6D-37CE-4A12-8C8B-35C29C86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77742-F66C-40AF-9B85-D5B5DC9B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F5D6-7CBB-475C-81B0-598BADCC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E4B18-6CDF-400D-8B0D-369357F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961AA-9C8F-4B27-A089-0F529BB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63708-3371-41BB-A660-30E092B1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E0B7-01E3-48A2-81AE-19506620A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AB7E-FED0-4780-AAD9-9C1FC77C694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5192-BD08-408B-9CB1-12A44DB7E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1E94-903D-4A9A-8BDC-FF50DA87E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3F82-9F39-4D93-BB97-0505FDEF1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3135-6AB5-4E1C-9F73-0FEA517A0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Section,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EA18-4A8B-423D-B7B5-80F9217B8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2/4/2019</a:t>
            </a:r>
          </a:p>
        </p:txBody>
      </p:sp>
    </p:spTree>
    <p:extLst>
      <p:ext uri="{BB962C8B-B14F-4D97-AF65-F5344CB8AC3E}">
        <p14:creationId xmlns:p14="http://schemas.microsoft.com/office/powerpoint/2010/main" val="287783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Why do the coefficients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earnmom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earndad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go in opposite directions?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are the 95%  confidence intervals of each?</a:t>
            </a:r>
          </a:p>
        </p:txBody>
      </p:sp>
    </p:spTree>
    <p:extLst>
      <p:ext uri="{BB962C8B-B14F-4D97-AF65-F5344CB8AC3E}">
        <p14:creationId xmlns:p14="http://schemas.microsoft.com/office/powerpoint/2010/main" val="11133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hypotheses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mom and dad have the same income burden?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null hypothesis could you test?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2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hypotheses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mom and dad have the same income burden?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null hypothesis could you test?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could you conclude from the confidence intervals?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8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mom and dad have the same income burden?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null hypothesis could you test?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could you conclude from the confidence intervals?</a:t>
            </a:r>
          </a:p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020A-426B-4F62-A19A-72B6A15B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DA6A-3D1C-4408-A002-12F14ED3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03" y="1369542"/>
            <a:ext cx="7895971" cy="5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96436-F8A6-49C5-B34F-F262E6BD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if you have an interval X variable, but you do not think the effects of X on Y are constant/linear?</a:t>
            </a:r>
          </a:p>
        </p:txBody>
      </p:sp>
    </p:spTree>
    <p:extLst>
      <p:ext uri="{BB962C8B-B14F-4D97-AF65-F5344CB8AC3E}">
        <p14:creationId xmlns:p14="http://schemas.microsoft.com/office/powerpoint/2010/main" val="302090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96436-F8A6-49C5-B34F-F262E6BD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if you have an interval X variable, but you do not think the effects of X on Y are constant/linear?</a:t>
            </a:r>
          </a:p>
          <a:p>
            <a:pPr lvl="1"/>
            <a:r>
              <a:rPr lang="en-US" dirty="0"/>
              <a:t>Log-transformations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1490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96436-F8A6-49C5-B34F-F262E6BD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if you have an interval X variable, but you do not think the effects of X on Y are constant/linear?</a:t>
            </a:r>
          </a:p>
          <a:p>
            <a:pPr lvl="1"/>
            <a:r>
              <a:rPr lang="en-US" dirty="0"/>
              <a:t>Log-transformations</a:t>
            </a:r>
          </a:p>
          <a:p>
            <a:pPr lvl="1"/>
            <a:r>
              <a:rPr lang="en-US" dirty="0"/>
              <a:t>Polynomial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0486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96436-F8A6-49C5-B34F-F262E6BD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if you have an interval X variable, but you do not think the effects of X on Y are constant/linear?</a:t>
            </a:r>
          </a:p>
          <a:p>
            <a:pPr lvl="1"/>
            <a:r>
              <a:rPr lang="en-US" dirty="0"/>
              <a:t>Log-transformations</a:t>
            </a:r>
          </a:p>
          <a:p>
            <a:pPr lvl="1"/>
            <a:r>
              <a:rPr lang="en-US" dirty="0"/>
              <a:t>Polynomial transformations</a:t>
            </a:r>
          </a:p>
          <a:p>
            <a:pPr lvl="1"/>
            <a:r>
              <a:rPr lang="en-US" dirty="0"/>
              <a:t>Treat as categorical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99361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72B7DF-E897-4F42-8216-BE9308C9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257425"/>
            <a:ext cx="48958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67491-3EC4-421C-8D36-50A837A6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87" y="2714624"/>
            <a:ext cx="3333663" cy="117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0FEDD-E41C-457A-900F-03D792D1F025}"/>
              </a:ext>
            </a:extLst>
          </p:cNvPr>
          <p:cNvSpPr txBox="1"/>
          <p:nvPr/>
        </p:nvSpPr>
        <p:spPr>
          <a:xfrm>
            <a:off x="2705100" y="5334000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have 4 categorical variables. nk1 = 1 if </a:t>
            </a:r>
            <a:r>
              <a:rPr lang="en-US" dirty="0" err="1"/>
              <a:t>nkids</a:t>
            </a:r>
            <a:r>
              <a:rPr lang="en-US" dirty="0"/>
              <a:t>==1 and 0 if </a:t>
            </a:r>
            <a:r>
              <a:rPr lang="en-US" dirty="0" err="1"/>
              <a:t>nkids</a:t>
            </a:r>
            <a:r>
              <a:rPr lang="en-US" dirty="0"/>
              <a:t>!=1</a:t>
            </a:r>
          </a:p>
        </p:txBody>
      </p:sp>
    </p:spTree>
    <p:extLst>
      <p:ext uri="{BB962C8B-B14F-4D97-AF65-F5344CB8AC3E}">
        <p14:creationId xmlns:p14="http://schemas.microsoft.com/office/powerpoint/2010/main" val="134526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A564-CF8D-447B-AE04-0C0056C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DBBB9-4282-4474-9B59-D9188FA3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690688"/>
            <a:ext cx="7772400" cy="461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2363C-FAAA-42DB-A8C2-D7ECF3F38197}"/>
              </a:ext>
            </a:extLst>
          </p:cNvPr>
          <p:cNvSpPr txBox="1"/>
          <p:nvPr/>
        </p:nvSpPr>
        <p:spPr>
          <a:xfrm>
            <a:off x="838200" y="1990725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did the model drop nk4?</a:t>
            </a:r>
          </a:p>
        </p:txBody>
      </p:sp>
    </p:spTree>
    <p:extLst>
      <p:ext uri="{BB962C8B-B14F-4D97-AF65-F5344CB8AC3E}">
        <p14:creationId xmlns:p14="http://schemas.microsoft.com/office/powerpoint/2010/main" val="58991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2356-4D57-48D2-8BBF-23755CE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D8F2-F76E-47A9-8E76-69EF80C2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Interpreting Multivariate Regression Output</a:t>
            </a:r>
          </a:p>
          <a:p>
            <a:pPr lvl="1"/>
            <a:r>
              <a:rPr lang="en-US" dirty="0"/>
              <a:t>+ Testing Alternative Hypotheses</a:t>
            </a:r>
          </a:p>
          <a:p>
            <a:r>
              <a:rPr lang="en-US" dirty="0"/>
              <a:t>Functional Forms</a:t>
            </a:r>
          </a:p>
          <a:p>
            <a:pPr lvl="1"/>
            <a:r>
              <a:rPr lang="en-US" dirty="0"/>
              <a:t>Categorical Dummy Variables/Collinearity</a:t>
            </a:r>
          </a:p>
          <a:p>
            <a:pPr lvl="1"/>
            <a:r>
              <a:rPr lang="en-US" dirty="0"/>
              <a:t>Polynomials</a:t>
            </a:r>
          </a:p>
          <a:p>
            <a:r>
              <a:rPr lang="en-US" dirty="0"/>
              <a:t>Heteroskedasticity, Revisited</a:t>
            </a:r>
          </a:p>
        </p:txBody>
      </p:sp>
    </p:spTree>
    <p:extLst>
      <p:ext uri="{BB962C8B-B14F-4D97-AF65-F5344CB8AC3E}">
        <p14:creationId xmlns:p14="http://schemas.microsoft.com/office/powerpoint/2010/main" val="36276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 dropped the observation with 4 kids.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Why does the model drop nk2?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7FB8-C88F-4403-A538-35C0014B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00237"/>
            <a:ext cx="7629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I dropped the observation with 4 kids.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Why does the model drop nk2?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To avoid perfect collinearity!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7FB8-C88F-4403-A538-35C0014B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00237"/>
            <a:ext cx="7629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4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C78-24AB-4D81-94B6-057EBE6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2DAA3-B0CF-4F85-80BC-C489FBB682A0}"/>
              </a:ext>
            </a:extLst>
          </p:cNvPr>
          <p:cNvSpPr/>
          <p:nvPr/>
        </p:nvSpPr>
        <p:spPr>
          <a:xfrm>
            <a:off x="2290439" y="2210540"/>
            <a:ext cx="3266982" cy="312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6E1F-C594-42AC-ADD0-332C89387C8D}"/>
              </a:ext>
            </a:extLst>
          </p:cNvPr>
          <p:cNvSpPr txBox="1"/>
          <p:nvPr/>
        </p:nvSpPr>
        <p:spPr>
          <a:xfrm>
            <a:off x="3728622" y="3357511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5894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C78-24AB-4D81-94B6-057EBE6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2DAA3-B0CF-4F85-80BC-C489FBB682A0}"/>
              </a:ext>
            </a:extLst>
          </p:cNvPr>
          <p:cNvSpPr/>
          <p:nvPr/>
        </p:nvSpPr>
        <p:spPr>
          <a:xfrm>
            <a:off x="2290439" y="2210540"/>
            <a:ext cx="3266982" cy="312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AA02D-41E9-4930-97F4-DFC69E78496D}"/>
              </a:ext>
            </a:extLst>
          </p:cNvPr>
          <p:cNvSpPr/>
          <p:nvPr/>
        </p:nvSpPr>
        <p:spPr>
          <a:xfrm>
            <a:off x="4705165" y="1349406"/>
            <a:ext cx="2965142" cy="299441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AE10CB-0A26-4CAA-92B0-2F2A557B4F6A}"/>
              </a:ext>
            </a:extLst>
          </p:cNvPr>
          <p:cNvSpPr/>
          <p:nvPr/>
        </p:nvSpPr>
        <p:spPr>
          <a:xfrm>
            <a:off x="4687410" y="3247602"/>
            <a:ext cx="2965142" cy="28336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6E1F-C594-42AC-ADD0-332C89387C8D}"/>
              </a:ext>
            </a:extLst>
          </p:cNvPr>
          <p:cNvSpPr txBox="1"/>
          <p:nvPr/>
        </p:nvSpPr>
        <p:spPr>
          <a:xfrm>
            <a:off x="3728622" y="3357511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6839-3A1B-43A9-A2CD-57EF794EBAC9}"/>
              </a:ext>
            </a:extLst>
          </p:cNvPr>
          <p:cNvSpPr txBox="1"/>
          <p:nvPr/>
        </p:nvSpPr>
        <p:spPr>
          <a:xfrm>
            <a:off x="5934353" y="1924464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BDB98-CEA2-4744-8CA0-2E91D0D7C364}"/>
              </a:ext>
            </a:extLst>
          </p:cNvPr>
          <p:cNvSpPr txBox="1"/>
          <p:nvPr/>
        </p:nvSpPr>
        <p:spPr>
          <a:xfrm>
            <a:off x="5855933" y="4835965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7BFB7B-6CCD-4100-90B6-F778DF7A439D}"/>
              </a:ext>
            </a:extLst>
          </p:cNvPr>
          <p:cNvSpPr/>
          <p:nvPr/>
        </p:nvSpPr>
        <p:spPr>
          <a:xfrm>
            <a:off x="4693911" y="2442381"/>
            <a:ext cx="812809" cy="1303695"/>
          </a:xfrm>
          <a:custGeom>
            <a:avLst/>
            <a:gdLst>
              <a:gd name="connsiteX0" fmla="*/ 81289 w 812809"/>
              <a:gd name="connsiteY0" fmla="*/ 1099 h 1303695"/>
              <a:gd name="connsiteX1" fmla="*/ 71129 w 812809"/>
              <a:gd name="connsiteY1" fmla="*/ 51899 h 1303695"/>
              <a:gd name="connsiteX2" fmla="*/ 66049 w 812809"/>
              <a:gd name="connsiteY2" fmla="*/ 72219 h 1303695"/>
              <a:gd name="connsiteX3" fmla="*/ 50809 w 812809"/>
              <a:gd name="connsiteY3" fmla="*/ 87459 h 1303695"/>
              <a:gd name="connsiteX4" fmla="*/ 25409 w 812809"/>
              <a:gd name="connsiteY4" fmla="*/ 112859 h 1303695"/>
              <a:gd name="connsiteX5" fmla="*/ 30489 w 812809"/>
              <a:gd name="connsiteY5" fmla="*/ 463379 h 1303695"/>
              <a:gd name="connsiteX6" fmla="*/ 35569 w 812809"/>
              <a:gd name="connsiteY6" fmla="*/ 585299 h 1303695"/>
              <a:gd name="connsiteX7" fmla="*/ 40649 w 812809"/>
              <a:gd name="connsiteY7" fmla="*/ 605619 h 1303695"/>
              <a:gd name="connsiteX8" fmla="*/ 50809 w 812809"/>
              <a:gd name="connsiteY8" fmla="*/ 636099 h 1303695"/>
              <a:gd name="connsiteX9" fmla="*/ 55889 w 812809"/>
              <a:gd name="connsiteY9" fmla="*/ 671659 h 1303695"/>
              <a:gd name="connsiteX10" fmla="*/ 66049 w 812809"/>
              <a:gd name="connsiteY10" fmla="*/ 727539 h 1303695"/>
              <a:gd name="connsiteX11" fmla="*/ 71129 w 812809"/>
              <a:gd name="connsiteY11" fmla="*/ 798659 h 1303695"/>
              <a:gd name="connsiteX12" fmla="*/ 76209 w 812809"/>
              <a:gd name="connsiteY12" fmla="*/ 829139 h 1303695"/>
              <a:gd name="connsiteX13" fmla="*/ 106689 w 812809"/>
              <a:gd name="connsiteY13" fmla="*/ 859619 h 1303695"/>
              <a:gd name="connsiteX14" fmla="*/ 111769 w 812809"/>
              <a:gd name="connsiteY14" fmla="*/ 885019 h 1303695"/>
              <a:gd name="connsiteX15" fmla="*/ 116849 w 812809"/>
              <a:gd name="connsiteY15" fmla="*/ 900259 h 1303695"/>
              <a:gd name="connsiteX16" fmla="*/ 121929 w 812809"/>
              <a:gd name="connsiteY16" fmla="*/ 925659 h 1303695"/>
              <a:gd name="connsiteX17" fmla="*/ 137169 w 812809"/>
              <a:gd name="connsiteY17" fmla="*/ 1017099 h 1303695"/>
              <a:gd name="connsiteX18" fmla="*/ 157489 w 812809"/>
              <a:gd name="connsiteY18" fmla="*/ 1047579 h 1303695"/>
              <a:gd name="connsiteX19" fmla="*/ 187969 w 812809"/>
              <a:gd name="connsiteY19" fmla="*/ 1062819 h 1303695"/>
              <a:gd name="connsiteX20" fmla="*/ 198129 w 812809"/>
              <a:gd name="connsiteY20" fmla="*/ 1078059 h 1303695"/>
              <a:gd name="connsiteX21" fmla="*/ 228609 w 812809"/>
              <a:gd name="connsiteY21" fmla="*/ 1108539 h 1303695"/>
              <a:gd name="connsiteX22" fmla="*/ 238769 w 812809"/>
              <a:gd name="connsiteY22" fmla="*/ 1123779 h 1303695"/>
              <a:gd name="connsiteX23" fmla="*/ 243849 w 812809"/>
              <a:gd name="connsiteY23" fmla="*/ 1149179 h 1303695"/>
              <a:gd name="connsiteX24" fmla="*/ 248929 w 812809"/>
              <a:gd name="connsiteY24" fmla="*/ 1164419 h 1303695"/>
              <a:gd name="connsiteX25" fmla="*/ 259089 w 812809"/>
              <a:gd name="connsiteY25" fmla="*/ 1225379 h 1303695"/>
              <a:gd name="connsiteX26" fmla="*/ 269249 w 812809"/>
              <a:gd name="connsiteY26" fmla="*/ 1240619 h 1303695"/>
              <a:gd name="connsiteX27" fmla="*/ 299729 w 812809"/>
              <a:gd name="connsiteY27" fmla="*/ 1271099 h 1303695"/>
              <a:gd name="connsiteX28" fmla="*/ 309889 w 812809"/>
              <a:gd name="connsiteY28" fmla="*/ 1301579 h 1303695"/>
              <a:gd name="connsiteX29" fmla="*/ 314969 w 812809"/>
              <a:gd name="connsiteY29" fmla="*/ 1281259 h 1303695"/>
              <a:gd name="connsiteX30" fmla="*/ 345449 w 812809"/>
              <a:gd name="connsiteY30" fmla="*/ 1260939 h 1303695"/>
              <a:gd name="connsiteX31" fmla="*/ 355609 w 812809"/>
              <a:gd name="connsiteY31" fmla="*/ 1245699 h 1303695"/>
              <a:gd name="connsiteX32" fmla="*/ 360689 w 812809"/>
              <a:gd name="connsiteY32" fmla="*/ 1230459 h 1303695"/>
              <a:gd name="connsiteX33" fmla="*/ 375929 w 812809"/>
              <a:gd name="connsiteY33" fmla="*/ 1220299 h 1303695"/>
              <a:gd name="connsiteX34" fmla="*/ 406409 w 812809"/>
              <a:gd name="connsiteY34" fmla="*/ 1194899 h 1303695"/>
              <a:gd name="connsiteX35" fmla="*/ 416569 w 812809"/>
              <a:gd name="connsiteY35" fmla="*/ 1179659 h 1303695"/>
              <a:gd name="connsiteX36" fmla="*/ 447049 w 812809"/>
              <a:gd name="connsiteY36" fmla="*/ 1154259 h 1303695"/>
              <a:gd name="connsiteX37" fmla="*/ 472449 w 812809"/>
              <a:gd name="connsiteY37" fmla="*/ 1128859 h 1303695"/>
              <a:gd name="connsiteX38" fmla="*/ 482609 w 812809"/>
              <a:gd name="connsiteY38" fmla="*/ 1113619 h 1303695"/>
              <a:gd name="connsiteX39" fmla="*/ 528329 w 812809"/>
              <a:gd name="connsiteY39" fmla="*/ 1088219 h 1303695"/>
              <a:gd name="connsiteX40" fmla="*/ 543569 w 812809"/>
              <a:gd name="connsiteY40" fmla="*/ 1078059 h 1303695"/>
              <a:gd name="connsiteX41" fmla="*/ 594369 w 812809"/>
              <a:gd name="connsiteY41" fmla="*/ 1062819 h 1303695"/>
              <a:gd name="connsiteX42" fmla="*/ 624849 w 812809"/>
              <a:gd name="connsiteY42" fmla="*/ 1052659 h 1303695"/>
              <a:gd name="connsiteX43" fmla="*/ 660409 w 812809"/>
              <a:gd name="connsiteY43" fmla="*/ 1012019 h 1303695"/>
              <a:gd name="connsiteX44" fmla="*/ 685809 w 812809"/>
              <a:gd name="connsiteY44" fmla="*/ 981539 h 1303695"/>
              <a:gd name="connsiteX45" fmla="*/ 711209 w 812809"/>
              <a:gd name="connsiteY45" fmla="*/ 956139 h 1303695"/>
              <a:gd name="connsiteX46" fmla="*/ 736609 w 812809"/>
              <a:gd name="connsiteY46" fmla="*/ 935819 h 1303695"/>
              <a:gd name="connsiteX47" fmla="*/ 812809 w 812809"/>
              <a:gd name="connsiteY47" fmla="*/ 910419 h 1303695"/>
              <a:gd name="connsiteX48" fmla="*/ 787409 w 812809"/>
              <a:gd name="connsiteY48" fmla="*/ 869779 h 1303695"/>
              <a:gd name="connsiteX49" fmla="*/ 782329 w 812809"/>
              <a:gd name="connsiteY49" fmla="*/ 854539 h 1303695"/>
              <a:gd name="connsiteX50" fmla="*/ 762009 w 812809"/>
              <a:gd name="connsiteY50" fmla="*/ 824059 h 1303695"/>
              <a:gd name="connsiteX51" fmla="*/ 746769 w 812809"/>
              <a:gd name="connsiteY51" fmla="*/ 788499 h 1303695"/>
              <a:gd name="connsiteX52" fmla="*/ 736609 w 812809"/>
              <a:gd name="connsiteY52" fmla="*/ 752939 h 1303695"/>
              <a:gd name="connsiteX53" fmla="*/ 731529 w 812809"/>
              <a:gd name="connsiteY53" fmla="*/ 737699 h 1303695"/>
              <a:gd name="connsiteX54" fmla="*/ 716289 w 812809"/>
              <a:gd name="connsiteY54" fmla="*/ 686899 h 1303695"/>
              <a:gd name="connsiteX55" fmla="*/ 711209 w 812809"/>
              <a:gd name="connsiteY55" fmla="*/ 666579 h 1303695"/>
              <a:gd name="connsiteX56" fmla="*/ 685809 w 812809"/>
              <a:gd name="connsiteY56" fmla="*/ 641179 h 1303695"/>
              <a:gd name="connsiteX57" fmla="*/ 675649 w 812809"/>
              <a:gd name="connsiteY57" fmla="*/ 625939 h 1303695"/>
              <a:gd name="connsiteX58" fmla="*/ 645169 w 812809"/>
              <a:gd name="connsiteY58" fmla="*/ 615779 h 1303695"/>
              <a:gd name="connsiteX59" fmla="*/ 629929 w 812809"/>
              <a:gd name="connsiteY59" fmla="*/ 605619 h 1303695"/>
              <a:gd name="connsiteX60" fmla="*/ 624849 w 812809"/>
              <a:gd name="connsiteY60" fmla="*/ 590379 h 1303695"/>
              <a:gd name="connsiteX61" fmla="*/ 604529 w 812809"/>
              <a:gd name="connsiteY61" fmla="*/ 559899 h 1303695"/>
              <a:gd name="connsiteX62" fmla="*/ 599449 w 812809"/>
              <a:gd name="connsiteY62" fmla="*/ 539579 h 1303695"/>
              <a:gd name="connsiteX63" fmla="*/ 574049 w 812809"/>
              <a:gd name="connsiteY63" fmla="*/ 504019 h 1303695"/>
              <a:gd name="connsiteX64" fmla="*/ 558809 w 812809"/>
              <a:gd name="connsiteY64" fmla="*/ 458299 h 1303695"/>
              <a:gd name="connsiteX65" fmla="*/ 553729 w 812809"/>
              <a:gd name="connsiteY65" fmla="*/ 437979 h 1303695"/>
              <a:gd name="connsiteX66" fmla="*/ 548649 w 812809"/>
              <a:gd name="connsiteY66" fmla="*/ 422739 h 1303695"/>
              <a:gd name="connsiteX67" fmla="*/ 538489 w 812809"/>
              <a:gd name="connsiteY67" fmla="*/ 387179 h 1303695"/>
              <a:gd name="connsiteX68" fmla="*/ 523249 w 812809"/>
              <a:gd name="connsiteY68" fmla="*/ 382099 h 1303695"/>
              <a:gd name="connsiteX69" fmla="*/ 497849 w 812809"/>
              <a:gd name="connsiteY69" fmla="*/ 377019 h 1303695"/>
              <a:gd name="connsiteX70" fmla="*/ 487689 w 812809"/>
              <a:gd name="connsiteY70" fmla="*/ 356699 h 1303695"/>
              <a:gd name="connsiteX71" fmla="*/ 472449 w 812809"/>
              <a:gd name="connsiteY71" fmla="*/ 351619 h 1303695"/>
              <a:gd name="connsiteX72" fmla="*/ 457209 w 812809"/>
              <a:gd name="connsiteY72" fmla="*/ 341459 h 1303695"/>
              <a:gd name="connsiteX73" fmla="*/ 426729 w 812809"/>
              <a:gd name="connsiteY73" fmla="*/ 310979 h 1303695"/>
              <a:gd name="connsiteX74" fmla="*/ 396249 w 812809"/>
              <a:gd name="connsiteY74" fmla="*/ 290659 h 1303695"/>
              <a:gd name="connsiteX75" fmla="*/ 360689 w 812809"/>
              <a:gd name="connsiteY75" fmla="*/ 244939 h 1303695"/>
              <a:gd name="connsiteX76" fmla="*/ 335289 w 812809"/>
              <a:gd name="connsiteY76" fmla="*/ 189059 h 1303695"/>
              <a:gd name="connsiteX77" fmla="*/ 320049 w 812809"/>
              <a:gd name="connsiteY77" fmla="*/ 178899 h 1303695"/>
              <a:gd name="connsiteX78" fmla="*/ 289569 w 812809"/>
              <a:gd name="connsiteY78" fmla="*/ 148419 h 1303695"/>
              <a:gd name="connsiteX79" fmla="*/ 259089 w 812809"/>
              <a:gd name="connsiteY79" fmla="*/ 133179 h 1303695"/>
              <a:gd name="connsiteX80" fmla="*/ 243849 w 812809"/>
              <a:gd name="connsiteY80" fmla="*/ 117939 h 1303695"/>
              <a:gd name="connsiteX81" fmla="*/ 213369 w 812809"/>
              <a:gd name="connsiteY81" fmla="*/ 97619 h 1303695"/>
              <a:gd name="connsiteX82" fmla="*/ 182889 w 812809"/>
              <a:gd name="connsiteY82" fmla="*/ 72219 h 1303695"/>
              <a:gd name="connsiteX83" fmla="*/ 167649 w 812809"/>
              <a:gd name="connsiteY83" fmla="*/ 67139 h 1303695"/>
              <a:gd name="connsiteX84" fmla="*/ 121929 w 812809"/>
              <a:gd name="connsiteY84" fmla="*/ 41739 h 1303695"/>
              <a:gd name="connsiteX85" fmla="*/ 96529 w 812809"/>
              <a:gd name="connsiteY85" fmla="*/ 16339 h 1303695"/>
              <a:gd name="connsiteX86" fmla="*/ 81289 w 812809"/>
              <a:gd name="connsiteY86" fmla="*/ 1099 h 130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812809" h="1303695">
                <a:moveTo>
                  <a:pt x="81289" y="1099"/>
                </a:moveTo>
                <a:cubicBezTo>
                  <a:pt x="77056" y="7026"/>
                  <a:pt x="75317" y="35146"/>
                  <a:pt x="71129" y="51899"/>
                </a:cubicBezTo>
                <a:cubicBezTo>
                  <a:pt x="69436" y="58672"/>
                  <a:pt x="69513" y="66157"/>
                  <a:pt x="66049" y="72219"/>
                </a:cubicBezTo>
                <a:cubicBezTo>
                  <a:pt x="62485" y="78457"/>
                  <a:pt x="55408" y="81940"/>
                  <a:pt x="50809" y="87459"/>
                </a:cubicBezTo>
                <a:cubicBezTo>
                  <a:pt x="29642" y="112859"/>
                  <a:pt x="53349" y="94232"/>
                  <a:pt x="25409" y="112859"/>
                </a:cubicBezTo>
                <a:cubicBezTo>
                  <a:pt x="-11704" y="224197"/>
                  <a:pt x="-6580" y="352171"/>
                  <a:pt x="30489" y="463379"/>
                </a:cubicBezTo>
                <a:cubicBezTo>
                  <a:pt x="32182" y="504019"/>
                  <a:pt x="32671" y="544727"/>
                  <a:pt x="35569" y="585299"/>
                </a:cubicBezTo>
                <a:cubicBezTo>
                  <a:pt x="36066" y="592263"/>
                  <a:pt x="38643" y="598932"/>
                  <a:pt x="40649" y="605619"/>
                </a:cubicBezTo>
                <a:cubicBezTo>
                  <a:pt x="43726" y="615877"/>
                  <a:pt x="50809" y="636099"/>
                  <a:pt x="50809" y="636099"/>
                </a:cubicBezTo>
                <a:cubicBezTo>
                  <a:pt x="52502" y="647952"/>
                  <a:pt x="54307" y="659790"/>
                  <a:pt x="55889" y="671659"/>
                </a:cubicBezTo>
                <a:cubicBezTo>
                  <a:pt x="62271" y="719527"/>
                  <a:pt x="56401" y="698596"/>
                  <a:pt x="66049" y="727539"/>
                </a:cubicBezTo>
                <a:cubicBezTo>
                  <a:pt x="67742" y="751246"/>
                  <a:pt x="68764" y="775010"/>
                  <a:pt x="71129" y="798659"/>
                </a:cubicBezTo>
                <a:cubicBezTo>
                  <a:pt x="72154" y="808908"/>
                  <a:pt x="71019" y="820242"/>
                  <a:pt x="76209" y="829139"/>
                </a:cubicBezTo>
                <a:cubicBezTo>
                  <a:pt x="83449" y="841550"/>
                  <a:pt x="106689" y="859619"/>
                  <a:pt x="106689" y="859619"/>
                </a:cubicBezTo>
                <a:cubicBezTo>
                  <a:pt x="108382" y="868086"/>
                  <a:pt x="109675" y="876642"/>
                  <a:pt x="111769" y="885019"/>
                </a:cubicBezTo>
                <a:cubicBezTo>
                  <a:pt x="113068" y="890214"/>
                  <a:pt x="115550" y="895064"/>
                  <a:pt x="116849" y="900259"/>
                </a:cubicBezTo>
                <a:cubicBezTo>
                  <a:pt x="118943" y="908636"/>
                  <a:pt x="120236" y="917192"/>
                  <a:pt x="121929" y="925659"/>
                </a:cubicBezTo>
                <a:cubicBezTo>
                  <a:pt x="123381" y="943085"/>
                  <a:pt x="122934" y="995746"/>
                  <a:pt x="137169" y="1017099"/>
                </a:cubicBezTo>
                <a:cubicBezTo>
                  <a:pt x="143942" y="1027259"/>
                  <a:pt x="145905" y="1043718"/>
                  <a:pt x="157489" y="1047579"/>
                </a:cubicBezTo>
                <a:cubicBezTo>
                  <a:pt x="178521" y="1054590"/>
                  <a:pt x="168274" y="1049689"/>
                  <a:pt x="187969" y="1062819"/>
                </a:cubicBezTo>
                <a:cubicBezTo>
                  <a:pt x="191356" y="1067899"/>
                  <a:pt x="194073" y="1073496"/>
                  <a:pt x="198129" y="1078059"/>
                </a:cubicBezTo>
                <a:cubicBezTo>
                  <a:pt x="207675" y="1088798"/>
                  <a:pt x="220639" y="1096584"/>
                  <a:pt x="228609" y="1108539"/>
                </a:cubicBezTo>
                <a:lnTo>
                  <a:pt x="238769" y="1123779"/>
                </a:lnTo>
                <a:cubicBezTo>
                  <a:pt x="240462" y="1132246"/>
                  <a:pt x="241755" y="1140802"/>
                  <a:pt x="243849" y="1149179"/>
                </a:cubicBezTo>
                <a:cubicBezTo>
                  <a:pt x="245148" y="1154374"/>
                  <a:pt x="248049" y="1159137"/>
                  <a:pt x="248929" y="1164419"/>
                </a:cubicBezTo>
                <a:cubicBezTo>
                  <a:pt x="251746" y="1181320"/>
                  <a:pt x="250157" y="1207515"/>
                  <a:pt x="259089" y="1225379"/>
                </a:cubicBezTo>
                <a:cubicBezTo>
                  <a:pt x="261819" y="1230840"/>
                  <a:pt x="265193" y="1236056"/>
                  <a:pt x="269249" y="1240619"/>
                </a:cubicBezTo>
                <a:cubicBezTo>
                  <a:pt x="278795" y="1251358"/>
                  <a:pt x="299729" y="1271099"/>
                  <a:pt x="299729" y="1271099"/>
                </a:cubicBezTo>
                <a:cubicBezTo>
                  <a:pt x="303116" y="1281259"/>
                  <a:pt x="307292" y="1311969"/>
                  <a:pt x="309889" y="1301579"/>
                </a:cubicBezTo>
                <a:cubicBezTo>
                  <a:pt x="311582" y="1294806"/>
                  <a:pt x="310371" y="1286513"/>
                  <a:pt x="314969" y="1281259"/>
                </a:cubicBezTo>
                <a:cubicBezTo>
                  <a:pt x="323010" y="1272069"/>
                  <a:pt x="345449" y="1260939"/>
                  <a:pt x="345449" y="1260939"/>
                </a:cubicBezTo>
                <a:cubicBezTo>
                  <a:pt x="348836" y="1255859"/>
                  <a:pt x="352879" y="1251160"/>
                  <a:pt x="355609" y="1245699"/>
                </a:cubicBezTo>
                <a:cubicBezTo>
                  <a:pt x="358004" y="1240910"/>
                  <a:pt x="357344" y="1234640"/>
                  <a:pt x="360689" y="1230459"/>
                </a:cubicBezTo>
                <a:cubicBezTo>
                  <a:pt x="364503" y="1225691"/>
                  <a:pt x="371239" y="1224208"/>
                  <a:pt x="375929" y="1220299"/>
                </a:cubicBezTo>
                <a:cubicBezTo>
                  <a:pt x="415043" y="1187704"/>
                  <a:pt x="368571" y="1220124"/>
                  <a:pt x="406409" y="1194899"/>
                </a:cubicBezTo>
                <a:cubicBezTo>
                  <a:pt x="409796" y="1189819"/>
                  <a:pt x="412660" y="1184349"/>
                  <a:pt x="416569" y="1179659"/>
                </a:cubicBezTo>
                <a:cubicBezTo>
                  <a:pt x="428792" y="1164991"/>
                  <a:pt x="432064" y="1164249"/>
                  <a:pt x="447049" y="1154259"/>
                </a:cubicBezTo>
                <a:cubicBezTo>
                  <a:pt x="474142" y="1113619"/>
                  <a:pt x="438582" y="1162726"/>
                  <a:pt x="472449" y="1128859"/>
                </a:cubicBezTo>
                <a:cubicBezTo>
                  <a:pt x="476766" y="1124542"/>
                  <a:pt x="478014" y="1117639"/>
                  <a:pt x="482609" y="1113619"/>
                </a:cubicBezTo>
                <a:cubicBezTo>
                  <a:pt x="525322" y="1076245"/>
                  <a:pt x="498094" y="1103336"/>
                  <a:pt x="528329" y="1088219"/>
                </a:cubicBezTo>
                <a:cubicBezTo>
                  <a:pt x="533790" y="1085489"/>
                  <a:pt x="537990" y="1080539"/>
                  <a:pt x="543569" y="1078059"/>
                </a:cubicBezTo>
                <a:cubicBezTo>
                  <a:pt x="568438" y="1067006"/>
                  <a:pt x="571635" y="1069639"/>
                  <a:pt x="594369" y="1062819"/>
                </a:cubicBezTo>
                <a:cubicBezTo>
                  <a:pt x="604627" y="1059742"/>
                  <a:pt x="624849" y="1052659"/>
                  <a:pt x="624849" y="1052659"/>
                </a:cubicBezTo>
                <a:cubicBezTo>
                  <a:pt x="648556" y="1017099"/>
                  <a:pt x="635009" y="1028952"/>
                  <a:pt x="660409" y="1012019"/>
                </a:cubicBezTo>
                <a:cubicBezTo>
                  <a:pt x="685634" y="974181"/>
                  <a:pt x="653214" y="1020653"/>
                  <a:pt x="685809" y="981539"/>
                </a:cubicBezTo>
                <a:cubicBezTo>
                  <a:pt x="706976" y="956139"/>
                  <a:pt x="683269" y="974766"/>
                  <a:pt x="711209" y="956139"/>
                </a:cubicBezTo>
                <a:cubicBezTo>
                  <a:pt x="729982" y="927980"/>
                  <a:pt x="710628" y="950253"/>
                  <a:pt x="736609" y="935819"/>
                </a:cubicBezTo>
                <a:cubicBezTo>
                  <a:pt x="790657" y="905792"/>
                  <a:pt x="741379" y="918356"/>
                  <a:pt x="812809" y="910419"/>
                </a:cubicBezTo>
                <a:cubicBezTo>
                  <a:pt x="800718" y="874147"/>
                  <a:pt x="811560" y="885880"/>
                  <a:pt x="787409" y="869779"/>
                </a:cubicBezTo>
                <a:cubicBezTo>
                  <a:pt x="785716" y="864699"/>
                  <a:pt x="784930" y="859220"/>
                  <a:pt x="782329" y="854539"/>
                </a:cubicBezTo>
                <a:cubicBezTo>
                  <a:pt x="776399" y="843865"/>
                  <a:pt x="762009" y="824059"/>
                  <a:pt x="762009" y="824059"/>
                </a:cubicBezTo>
                <a:cubicBezTo>
                  <a:pt x="751436" y="781769"/>
                  <a:pt x="764310" y="823581"/>
                  <a:pt x="746769" y="788499"/>
                </a:cubicBezTo>
                <a:cubicBezTo>
                  <a:pt x="742709" y="780379"/>
                  <a:pt x="738779" y="760535"/>
                  <a:pt x="736609" y="752939"/>
                </a:cubicBezTo>
                <a:cubicBezTo>
                  <a:pt x="735138" y="747790"/>
                  <a:pt x="733222" y="742779"/>
                  <a:pt x="731529" y="737699"/>
                </a:cubicBezTo>
                <a:cubicBezTo>
                  <a:pt x="719701" y="654906"/>
                  <a:pt x="736091" y="733104"/>
                  <a:pt x="716289" y="686899"/>
                </a:cubicBezTo>
                <a:cubicBezTo>
                  <a:pt x="713539" y="680482"/>
                  <a:pt x="713959" y="672996"/>
                  <a:pt x="711209" y="666579"/>
                </a:cubicBezTo>
                <a:cubicBezTo>
                  <a:pt x="704436" y="650775"/>
                  <a:pt x="699356" y="650210"/>
                  <a:pt x="685809" y="641179"/>
                </a:cubicBezTo>
                <a:cubicBezTo>
                  <a:pt x="682422" y="636099"/>
                  <a:pt x="680826" y="629175"/>
                  <a:pt x="675649" y="625939"/>
                </a:cubicBezTo>
                <a:cubicBezTo>
                  <a:pt x="666567" y="620263"/>
                  <a:pt x="654080" y="621720"/>
                  <a:pt x="645169" y="615779"/>
                </a:cubicBezTo>
                <a:lnTo>
                  <a:pt x="629929" y="605619"/>
                </a:lnTo>
                <a:cubicBezTo>
                  <a:pt x="628236" y="600539"/>
                  <a:pt x="627450" y="595060"/>
                  <a:pt x="624849" y="590379"/>
                </a:cubicBezTo>
                <a:cubicBezTo>
                  <a:pt x="618919" y="579705"/>
                  <a:pt x="604529" y="559899"/>
                  <a:pt x="604529" y="559899"/>
                </a:cubicBezTo>
                <a:cubicBezTo>
                  <a:pt x="602836" y="553126"/>
                  <a:pt x="602199" y="545996"/>
                  <a:pt x="599449" y="539579"/>
                </a:cubicBezTo>
                <a:cubicBezTo>
                  <a:pt x="596973" y="533801"/>
                  <a:pt x="575784" y="506332"/>
                  <a:pt x="574049" y="504019"/>
                </a:cubicBezTo>
                <a:cubicBezTo>
                  <a:pt x="561875" y="455324"/>
                  <a:pt x="577938" y="515687"/>
                  <a:pt x="558809" y="458299"/>
                </a:cubicBezTo>
                <a:cubicBezTo>
                  <a:pt x="556601" y="451675"/>
                  <a:pt x="555647" y="444692"/>
                  <a:pt x="553729" y="437979"/>
                </a:cubicBezTo>
                <a:cubicBezTo>
                  <a:pt x="552258" y="432830"/>
                  <a:pt x="550120" y="427888"/>
                  <a:pt x="548649" y="422739"/>
                </a:cubicBezTo>
                <a:cubicBezTo>
                  <a:pt x="548596" y="422554"/>
                  <a:pt x="540925" y="389615"/>
                  <a:pt x="538489" y="387179"/>
                </a:cubicBezTo>
                <a:cubicBezTo>
                  <a:pt x="534703" y="383393"/>
                  <a:pt x="528444" y="383398"/>
                  <a:pt x="523249" y="382099"/>
                </a:cubicBezTo>
                <a:cubicBezTo>
                  <a:pt x="514872" y="380005"/>
                  <a:pt x="506316" y="378712"/>
                  <a:pt x="497849" y="377019"/>
                </a:cubicBezTo>
                <a:cubicBezTo>
                  <a:pt x="494462" y="370246"/>
                  <a:pt x="493044" y="362054"/>
                  <a:pt x="487689" y="356699"/>
                </a:cubicBezTo>
                <a:cubicBezTo>
                  <a:pt x="483903" y="352913"/>
                  <a:pt x="477238" y="354014"/>
                  <a:pt x="472449" y="351619"/>
                </a:cubicBezTo>
                <a:cubicBezTo>
                  <a:pt x="466988" y="348889"/>
                  <a:pt x="461772" y="345515"/>
                  <a:pt x="457209" y="341459"/>
                </a:cubicBezTo>
                <a:cubicBezTo>
                  <a:pt x="446470" y="331913"/>
                  <a:pt x="438684" y="318949"/>
                  <a:pt x="426729" y="310979"/>
                </a:cubicBezTo>
                <a:lnTo>
                  <a:pt x="396249" y="290659"/>
                </a:lnTo>
                <a:cubicBezTo>
                  <a:pt x="371944" y="254201"/>
                  <a:pt x="384563" y="268813"/>
                  <a:pt x="360689" y="244939"/>
                </a:cubicBezTo>
                <a:cubicBezTo>
                  <a:pt x="356629" y="224638"/>
                  <a:pt x="355570" y="202579"/>
                  <a:pt x="335289" y="189059"/>
                </a:cubicBezTo>
                <a:cubicBezTo>
                  <a:pt x="330209" y="185672"/>
                  <a:pt x="324612" y="182955"/>
                  <a:pt x="320049" y="178899"/>
                </a:cubicBezTo>
                <a:cubicBezTo>
                  <a:pt x="309310" y="169353"/>
                  <a:pt x="303200" y="152963"/>
                  <a:pt x="289569" y="148419"/>
                </a:cubicBezTo>
                <a:cubicBezTo>
                  <a:pt x="274295" y="143328"/>
                  <a:pt x="272219" y="144121"/>
                  <a:pt x="259089" y="133179"/>
                </a:cubicBezTo>
                <a:cubicBezTo>
                  <a:pt x="253570" y="128580"/>
                  <a:pt x="249520" y="122350"/>
                  <a:pt x="243849" y="117939"/>
                </a:cubicBezTo>
                <a:cubicBezTo>
                  <a:pt x="234210" y="110442"/>
                  <a:pt x="222003" y="106253"/>
                  <a:pt x="213369" y="97619"/>
                </a:cubicBezTo>
                <a:cubicBezTo>
                  <a:pt x="202134" y="86384"/>
                  <a:pt x="197034" y="79292"/>
                  <a:pt x="182889" y="72219"/>
                </a:cubicBezTo>
                <a:cubicBezTo>
                  <a:pt x="178100" y="69824"/>
                  <a:pt x="172330" y="69740"/>
                  <a:pt x="167649" y="67139"/>
                </a:cubicBezTo>
                <a:cubicBezTo>
                  <a:pt x="115246" y="38026"/>
                  <a:pt x="156413" y="53234"/>
                  <a:pt x="121929" y="41739"/>
                </a:cubicBezTo>
                <a:cubicBezTo>
                  <a:pt x="113308" y="28808"/>
                  <a:pt x="111923" y="22497"/>
                  <a:pt x="96529" y="16339"/>
                </a:cubicBezTo>
                <a:cubicBezTo>
                  <a:pt x="93385" y="15081"/>
                  <a:pt x="85522" y="-4828"/>
                  <a:pt x="81289" y="109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3BF59-A37D-4767-AE39-902A83EA958B}"/>
              </a:ext>
            </a:extLst>
          </p:cNvPr>
          <p:cNvSpPr/>
          <p:nvPr/>
        </p:nvSpPr>
        <p:spPr>
          <a:xfrm>
            <a:off x="5059680" y="2637014"/>
            <a:ext cx="325867" cy="463616"/>
          </a:xfrm>
          <a:custGeom>
            <a:avLst/>
            <a:gdLst>
              <a:gd name="connsiteX0" fmla="*/ 0 w 325867"/>
              <a:gd name="connsiteY0" fmla="*/ 9666 h 463616"/>
              <a:gd name="connsiteX1" fmla="*/ 30480 w 325867"/>
              <a:gd name="connsiteY1" fmla="*/ 29986 h 463616"/>
              <a:gd name="connsiteX2" fmla="*/ 60960 w 325867"/>
              <a:gd name="connsiteY2" fmla="*/ 50306 h 463616"/>
              <a:gd name="connsiteX3" fmla="*/ 71120 w 325867"/>
              <a:gd name="connsiteY3" fmla="*/ 65546 h 463616"/>
              <a:gd name="connsiteX4" fmla="*/ 96520 w 325867"/>
              <a:gd name="connsiteY4" fmla="*/ 96026 h 463616"/>
              <a:gd name="connsiteX5" fmla="*/ 101600 w 325867"/>
              <a:gd name="connsiteY5" fmla="*/ 111266 h 463616"/>
              <a:gd name="connsiteX6" fmla="*/ 121920 w 325867"/>
              <a:gd name="connsiteY6" fmla="*/ 141746 h 463616"/>
              <a:gd name="connsiteX7" fmla="*/ 127000 w 325867"/>
              <a:gd name="connsiteY7" fmla="*/ 156986 h 463616"/>
              <a:gd name="connsiteX8" fmla="*/ 142240 w 325867"/>
              <a:gd name="connsiteY8" fmla="*/ 167146 h 463616"/>
              <a:gd name="connsiteX9" fmla="*/ 162560 w 325867"/>
              <a:gd name="connsiteY9" fmla="*/ 192546 h 463616"/>
              <a:gd name="connsiteX10" fmla="*/ 187960 w 325867"/>
              <a:gd name="connsiteY10" fmla="*/ 217946 h 463616"/>
              <a:gd name="connsiteX11" fmla="*/ 223520 w 325867"/>
              <a:gd name="connsiteY11" fmla="*/ 258586 h 463616"/>
              <a:gd name="connsiteX12" fmla="*/ 243840 w 325867"/>
              <a:gd name="connsiteY12" fmla="*/ 289066 h 463616"/>
              <a:gd name="connsiteX13" fmla="*/ 264160 w 325867"/>
              <a:gd name="connsiteY13" fmla="*/ 319546 h 463616"/>
              <a:gd name="connsiteX14" fmla="*/ 274320 w 325867"/>
              <a:gd name="connsiteY14" fmla="*/ 334786 h 463616"/>
              <a:gd name="connsiteX15" fmla="*/ 289560 w 325867"/>
              <a:gd name="connsiteY15" fmla="*/ 365266 h 463616"/>
              <a:gd name="connsiteX16" fmla="*/ 309880 w 325867"/>
              <a:gd name="connsiteY16" fmla="*/ 410986 h 463616"/>
              <a:gd name="connsiteX17" fmla="*/ 325120 w 325867"/>
              <a:gd name="connsiteY17" fmla="*/ 421146 h 463616"/>
              <a:gd name="connsiteX18" fmla="*/ 320040 w 325867"/>
              <a:gd name="connsiteY18" fmla="*/ 461786 h 463616"/>
              <a:gd name="connsiteX19" fmla="*/ 289560 w 325867"/>
              <a:gd name="connsiteY19" fmla="*/ 451626 h 463616"/>
              <a:gd name="connsiteX20" fmla="*/ 264160 w 325867"/>
              <a:gd name="connsiteY20" fmla="*/ 446546 h 463616"/>
              <a:gd name="connsiteX21" fmla="*/ 233680 w 325867"/>
              <a:gd name="connsiteY21" fmla="*/ 426226 h 463616"/>
              <a:gd name="connsiteX22" fmla="*/ 213360 w 325867"/>
              <a:gd name="connsiteY22" fmla="*/ 395746 h 463616"/>
              <a:gd name="connsiteX23" fmla="*/ 203200 w 325867"/>
              <a:gd name="connsiteY23" fmla="*/ 360186 h 463616"/>
              <a:gd name="connsiteX24" fmla="*/ 187960 w 325867"/>
              <a:gd name="connsiteY24" fmla="*/ 350026 h 463616"/>
              <a:gd name="connsiteX25" fmla="*/ 162560 w 325867"/>
              <a:gd name="connsiteY25" fmla="*/ 319546 h 463616"/>
              <a:gd name="connsiteX26" fmla="*/ 132080 w 325867"/>
              <a:gd name="connsiteY26" fmla="*/ 299226 h 463616"/>
              <a:gd name="connsiteX27" fmla="*/ 86360 w 325867"/>
              <a:gd name="connsiteY27" fmla="*/ 258586 h 463616"/>
              <a:gd name="connsiteX28" fmla="*/ 55880 w 325867"/>
              <a:gd name="connsiteY28" fmla="*/ 228106 h 463616"/>
              <a:gd name="connsiteX29" fmla="*/ 30480 w 325867"/>
              <a:gd name="connsiteY29" fmla="*/ 197626 h 463616"/>
              <a:gd name="connsiteX30" fmla="*/ 0 w 325867"/>
              <a:gd name="connsiteY30" fmla="*/ 9666 h 4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5867" h="463616">
                <a:moveTo>
                  <a:pt x="0" y="9666"/>
                </a:moveTo>
                <a:cubicBezTo>
                  <a:pt x="0" y="-18274"/>
                  <a:pt x="20841" y="22489"/>
                  <a:pt x="30480" y="29986"/>
                </a:cubicBezTo>
                <a:cubicBezTo>
                  <a:pt x="59020" y="52183"/>
                  <a:pt x="31814" y="40591"/>
                  <a:pt x="60960" y="50306"/>
                </a:cubicBezTo>
                <a:cubicBezTo>
                  <a:pt x="64347" y="55386"/>
                  <a:pt x="67211" y="60856"/>
                  <a:pt x="71120" y="65546"/>
                </a:cubicBezTo>
                <a:cubicBezTo>
                  <a:pt x="85164" y="82398"/>
                  <a:pt x="87060" y="77107"/>
                  <a:pt x="96520" y="96026"/>
                </a:cubicBezTo>
                <a:cubicBezTo>
                  <a:pt x="98915" y="100815"/>
                  <a:pt x="98999" y="106585"/>
                  <a:pt x="101600" y="111266"/>
                </a:cubicBezTo>
                <a:cubicBezTo>
                  <a:pt x="107530" y="121940"/>
                  <a:pt x="118059" y="130162"/>
                  <a:pt x="121920" y="141746"/>
                </a:cubicBezTo>
                <a:cubicBezTo>
                  <a:pt x="123613" y="146826"/>
                  <a:pt x="123655" y="152805"/>
                  <a:pt x="127000" y="156986"/>
                </a:cubicBezTo>
                <a:cubicBezTo>
                  <a:pt x="130814" y="161754"/>
                  <a:pt x="137160" y="163759"/>
                  <a:pt x="142240" y="167146"/>
                </a:cubicBezTo>
                <a:cubicBezTo>
                  <a:pt x="152130" y="196815"/>
                  <a:pt x="139582" y="169568"/>
                  <a:pt x="162560" y="192546"/>
                </a:cubicBezTo>
                <a:cubicBezTo>
                  <a:pt x="196427" y="226413"/>
                  <a:pt x="147320" y="190853"/>
                  <a:pt x="187960" y="217946"/>
                </a:cubicBezTo>
                <a:cubicBezTo>
                  <a:pt x="211667" y="253506"/>
                  <a:pt x="198120" y="241653"/>
                  <a:pt x="223520" y="258586"/>
                </a:cubicBezTo>
                <a:cubicBezTo>
                  <a:pt x="233235" y="287732"/>
                  <a:pt x="221643" y="260526"/>
                  <a:pt x="243840" y="289066"/>
                </a:cubicBezTo>
                <a:cubicBezTo>
                  <a:pt x="251337" y="298705"/>
                  <a:pt x="257387" y="309386"/>
                  <a:pt x="264160" y="319546"/>
                </a:cubicBezTo>
                <a:cubicBezTo>
                  <a:pt x="267547" y="324626"/>
                  <a:pt x="272389" y="328994"/>
                  <a:pt x="274320" y="334786"/>
                </a:cubicBezTo>
                <a:cubicBezTo>
                  <a:pt x="292847" y="390366"/>
                  <a:pt x="263299" y="306180"/>
                  <a:pt x="289560" y="365266"/>
                </a:cubicBezTo>
                <a:cubicBezTo>
                  <a:pt x="297608" y="383374"/>
                  <a:pt x="296084" y="397190"/>
                  <a:pt x="309880" y="410986"/>
                </a:cubicBezTo>
                <a:cubicBezTo>
                  <a:pt x="314197" y="415303"/>
                  <a:pt x="320040" y="417759"/>
                  <a:pt x="325120" y="421146"/>
                </a:cubicBezTo>
                <a:cubicBezTo>
                  <a:pt x="323427" y="434693"/>
                  <a:pt x="330405" y="452901"/>
                  <a:pt x="320040" y="461786"/>
                </a:cubicBezTo>
                <a:cubicBezTo>
                  <a:pt x="311909" y="468756"/>
                  <a:pt x="300062" y="453726"/>
                  <a:pt x="289560" y="451626"/>
                </a:cubicBezTo>
                <a:lnTo>
                  <a:pt x="264160" y="446546"/>
                </a:lnTo>
                <a:cubicBezTo>
                  <a:pt x="254000" y="439773"/>
                  <a:pt x="240453" y="436386"/>
                  <a:pt x="233680" y="426226"/>
                </a:cubicBezTo>
                <a:lnTo>
                  <a:pt x="213360" y="395746"/>
                </a:lnTo>
                <a:cubicBezTo>
                  <a:pt x="213028" y="394418"/>
                  <a:pt x="205850" y="363499"/>
                  <a:pt x="203200" y="360186"/>
                </a:cubicBezTo>
                <a:cubicBezTo>
                  <a:pt x="199386" y="355418"/>
                  <a:pt x="193040" y="353413"/>
                  <a:pt x="187960" y="350026"/>
                </a:cubicBezTo>
                <a:cubicBezTo>
                  <a:pt x="178929" y="336479"/>
                  <a:pt x="176100" y="330077"/>
                  <a:pt x="162560" y="319546"/>
                </a:cubicBezTo>
                <a:cubicBezTo>
                  <a:pt x="152921" y="312049"/>
                  <a:pt x="139406" y="308995"/>
                  <a:pt x="132080" y="299226"/>
                </a:cubicBezTo>
                <a:cubicBezTo>
                  <a:pt x="83495" y="234446"/>
                  <a:pt x="161409" y="333635"/>
                  <a:pt x="86360" y="258586"/>
                </a:cubicBezTo>
                <a:cubicBezTo>
                  <a:pt x="76200" y="248426"/>
                  <a:pt x="63850" y="240061"/>
                  <a:pt x="55880" y="228106"/>
                </a:cubicBezTo>
                <a:cubicBezTo>
                  <a:pt x="41735" y="206888"/>
                  <a:pt x="50037" y="217183"/>
                  <a:pt x="30480" y="197626"/>
                </a:cubicBezTo>
                <a:cubicBezTo>
                  <a:pt x="8004" y="130198"/>
                  <a:pt x="0" y="37606"/>
                  <a:pt x="0" y="9666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D7D762-7131-4E5B-B8B5-ED03B057EF0D}"/>
              </a:ext>
            </a:extLst>
          </p:cNvPr>
          <p:cNvSpPr/>
          <p:nvPr/>
        </p:nvSpPr>
        <p:spPr>
          <a:xfrm>
            <a:off x="4660370" y="3798088"/>
            <a:ext cx="810790" cy="1476006"/>
          </a:xfrm>
          <a:custGeom>
            <a:avLst/>
            <a:gdLst>
              <a:gd name="connsiteX0" fmla="*/ 319300 w 810790"/>
              <a:gd name="connsiteY0" fmla="*/ 482 h 1476006"/>
              <a:gd name="connsiteX1" fmla="*/ 304060 w 810790"/>
              <a:gd name="connsiteY1" fmla="*/ 23342 h 1476006"/>
              <a:gd name="connsiteX2" fmla="*/ 292630 w 810790"/>
              <a:gd name="connsiteY2" fmla="*/ 30962 h 1476006"/>
              <a:gd name="connsiteX3" fmla="*/ 288820 w 810790"/>
              <a:gd name="connsiteY3" fmla="*/ 46202 h 1476006"/>
              <a:gd name="connsiteX4" fmla="*/ 285010 w 810790"/>
              <a:gd name="connsiteY4" fmla="*/ 57632 h 1476006"/>
              <a:gd name="connsiteX5" fmla="*/ 281200 w 810790"/>
              <a:gd name="connsiteY5" fmla="*/ 84302 h 1476006"/>
              <a:gd name="connsiteX6" fmla="*/ 265960 w 810790"/>
              <a:gd name="connsiteY6" fmla="*/ 107162 h 1476006"/>
              <a:gd name="connsiteX7" fmla="*/ 262150 w 810790"/>
              <a:gd name="connsiteY7" fmla="*/ 118592 h 1476006"/>
              <a:gd name="connsiteX8" fmla="*/ 250720 w 810790"/>
              <a:gd name="connsiteY8" fmla="*/ 130022 h 1476006"/>
              <a:gd name="connsiteX9" fmla="*/ 246910 w 810790"/>
              <a:gd name="connsiteY9" fmla="*/ 141452 h 1476006"/>
              <a:gd name="connsiteX10" fmla="*/ 227860 w 810790"/>
              <a:gd name="connsiteY10" fmla="*/ 164312 h 1476006"/>
              <a:gd name="connsiteX11" fmla="*/ 224050 w 810790"/>
              <a:gd name="connsiteY11" fmla="*/ 175742 h 1476006"/>
              <a:gd name="connsiteX12" fmla="*/ 208810 w 810790"/>
              <a:gd name="connsiteY12" fmla="*/ 198602 h 1476006"/>
              <a:gd name="connsiteX13" fmla="*/ 201190 w 810790"/>
              <a:gd name="connsiteY13" fmla="*/ 210032 h 1476006"/>
              <a:gd name="connsiteX14" fmla="*/ 189760 w 810790"/>
              <a:gd name="connsiteY14" fmla="*/ 236702 h 1476006"/>
              <a:gd name="connsiteX15" fmla="*/ 185950 w 810790"/>
              <a:gd name="connsiteY15" fmla="*/ 248132 h 1476006"/>
              <a:gd name="connsiteX16" fmla="*/ 182140 w 810790"/>
              <a:gd name="connsiteY16" fmla="*/ 274802 h 1476006"/>
              <a:gd name="connsiteX17" fmla="*/ 178330 w 810790"/>
              <a:gd name="connsiteY17" fmla="*/ 286232 h 1476006"/>
              <a:gd name="connsiteX18" fmla="*/ 174520 w 810790"/>
              <a:gd name="connsiteY18" fmla="*/ 309092 h 1476006"/>
              <a:gd name="connsiteX19" fmla="*/ 151660 w 810790"/>
              <a:gd name="connsiteY19" fmla="*/ 331952 h 1476006"/>
              <a:gd name="connsiteX20" fmla="*/ 147850 w 810790"/>
              <a:gd name="connsiteY20" fmla="*/ 343382 h 1476006"/>
              <a:gd name="connsiteX21" fmla="*/ 140230 w 810790"/>
              <a:gd name="connsiteY21" fmla="*/ 358622 h 1476006"/>
              <a:gd name="connsiteX22" fmla="*/ 128800 w 810790"/>
              <a:gd name="connsiteY22" fmla="*/ 415772 h 1476006"/>
              <a:gd name="connsiteX23" fmla="*/ 117370 w 810790"/>
              <a:gd name="connsiteY23" fmla="*/ 427202 h 1476006"/>
              <a:gd name="connsiteX24" fmla="*/ 105940 w 810790"/>
              <a:gd name="connsiteY24" fmla="*/ 461492 h 1476006"/>
              <a:gd name="connsiteX25" fmla="*/ 102130 w 810790"/>
              <a:gd name="connsiteY25" fmla="*/ 472922 h 1476006"/>
              <a:gd name="connsiteX26" fmla="*/ 98320 w 810790"/>
              <a:gd name="connsiteY26" fmla="*/ 503402 h 1476006"/>
              <a:gd name="connsiteX27" fmla="*/ 90700 w 810790"/>
              <a:gd name="connsiteY27" fmla="*/ 526262 h 1476006"/>
              <a:gd name="connsiteX28" fmla="*/ 86890 w 810790"/>
              <a:gd name="connsiteY28" fmla="*/ 541502 h 1476006"/>
              <a:gd name="connsiteX29" fmla="*/ 79270 w 810790"/>
              <a:gd name="connsiteY29" fmla="*/ 564362 h 1476006"/>
              <a:gd name="connsiteX30" fmla="*/ 67840 w 810790"/>
              <a:gd name="connsiteY30" fmla="*/ 591032 h 1476006"/>
              <a:gd name="connsiteX31" fmla="*/ 56410 w 810790"/>
              <a:gd name="connsiteY31" fmla="*/ 678662 h 1476006"/>
              <a:gd name="connsiteX32" fmla="*/ 52600 w 810790"/>
              <a:gd name="connsiteY32" fmla="*/ 754862 h 1476006"/>
              <a:gd name="connsiteX33" fmla="*/ 44980 w 810790"/>
              <a:gd name="connsiteY33" fmla="*/ 766292 h 1476006"/>
              <a:gd name="connsiteX34" fmla="*/ 41170 w 810790"/>
              <a:gd name="connsiteY34" fmla="*/ 812012 h 1476006"/>
              <a:gd name="connsiteX35" fmla="*/ 75460 w 810790"/>
              <a:gd name="connsiteY35" fmla="*/ 1253972 h 1476006"/>
              <a:gd name="connsiteX36" fmla="*/ 86890 w 810790"/>
              <a:gd name="connsiteY36" fmla="*/ 1257782 h 1476006"/>
              <a:gd name="connsiteX37" fmla="*/ 109750 w 810790"/>
              <a:gd name="connsiteY37" fmla="*/ 1280642 h 1476006"/>
              <a:gd name="connsiteX38" fmla="*/ 113560 w 810790"/>
              <a:gd name="connsiteY38" fmla="*/ 1295882 h 1476006"/>
              <a:gd name="connsiteX39" fmla="*/ 121180 w 810790"/>
              <a:gd name="connsiteY39" fmla="*/ 1307312 h 1476006"/>
              <a:gd name="connsiteX40" fmla="*/ 124990 w 810790"/>
              <a:gd name="connsiteY40" fmla="*/ 1318742 h 1476006"/>
              <a:gd name="connsiteX41" fmla="*/ 121180 w 810790"/>
              <a:gd name="connsiteY41" fmla="*/ 1471142 h 1476006"/>
              <a:gd name="connsiteX42" fmla="*/ 124990 w 810790"/>
              <a:gd name="connsiteY42" fmla="*/ 1398752 h 1476006"/>
              <a:gd name="connsiteX43" fmla="*/ 144040 w 810790"/>
              <a:gd name="connsiteY43" fmla="*/ 1349222 h 1476006"/>
              <a:gd name="connsiteX44" fmla="*/ 155470 w 810790"/>
              <a:gd name="connsiteY44" fmla="*/ 1333982 h 1476006"/>
              <a:gd name="connsiteX45" fmla="*/ 159280 w 810790"/>
              <a:gd name="connsiteY45" fmla="*/ 1322552 h 1476006"/>
              <a:gd name="connsiteX46" fmla="*/ 163090 w 810790"/>
              <a:gd name="connsiteY46" fmla="*/ 1295882 h 1476006"/>
              <a:gd name="connsiteX47" fmla="*/ 174520 w 810790"/>
              <a:gd name="connsiteY47" fmla="*/ 1284452 h 1476006"/>
              <a:gd name="connsiteX48" fmla="*/ 185950 w 810790"/>
              <a:gd name="connsiteY48" fmla="*/ 1261592 h 1476006"/>
              <a:gd name="connsiteX49" fmla="*/ 193570 w 810790"/>
              <a:gd name="connsiteY49" fmla="*/ 1250162 h 1476006"/>
              <a:gd name="connsiteX50" fmla="*/ 197380 w 810790"/>
              <a:gd name="connsiteY50" fmla="*/ 1227302 h 1476006"/>
              <a:gd name="connsiteX51" fmla="*/ 205000 w 810790"/>
              <a:gd name="connsiteY51" fmla="*/ 1215872 h 1476006"/>
              <a:gd name="connsiteX52" fmla="*/ 208810 w 810790"/>
              <a:gd name="connsiteY52" fmla="*/ 1193012 h 1476006"/>
              <a:gd name="connsiteX53" fmla="*/ 216430 w 810790"/>
              <a:gd name="connsiteY53" fmla="*/ 1181582 h 1476006"/>
              <a:gd name="connsiteX54" fmla="*/ 231670 w 810790"/>
              <a:gd name="connsiteY54" fmla="*/ 1154912 h 1476006"/>
              <a:gd name="connsiteX55" fmla="*/ 258340 w 810790"/>
              <a:gd name="connsiteY55" fmla="*/ 1139672 h 1476006"/>
              <a:gd name="connsiteX56" fmla="*/ 269770 w 810790"/>
              <a:gd name="connsiteY56" fmla="*/ 1132052 h 1476006"/>
              <a:gd name="connsiteX57" fmla="*/ 292630 w 810790"/>
              <a:gd name="connsiteY57" fmla="*/ 1124432 h 1476006"/>
              <a:gd name="connsiteX58" fmla="*/ 319300 w 810790"/>
              <a:gd name="connsiteY58" fmla="*/ 1109192 h 1476006"/>
              <a:gd name="connsiteX59" fmla="*/ 345970 w 810790"/>
              <a:gd name="connsiteY59" fmla="*/ 1101572 h 1476006"/>
              <a:gd name="connsiteX60" fmla="*/ 365020 w 810790"/>
              <a:gd name="connsiteY60" fmla="*/ 1082522 h 1476006"/>
              <a:gd name="connsiteX61" fmla="*/ 387880 w 810790"/>
              <a:gd name="connsiteY61" fmla="*/ 1059662 h 1476006"/>
              <a:gd name="connsiteX62" fmla="*/ 391690 w 810790"/>
              <a:gd name="connsiteY62" fmla="*/ 1044422 h 1476006"/>
              <a:gd name="connsiteX63" fmla="*/ 403120 w 810790"/>
              <a:gd name="connsiteY63" fmla="*/ 1032992 h 1476006"/>
              <a:gd name="connsiteX64" fmla="*/ 410740 w 810790"/>
              <a:gd name="connsiteY64" fmla="*/ 1021562 h 1476006"/>
              <a:gd name="connsiteX65" fmla="*/ 414550 w 810790"/>
              <a:gd name="connsiteY65" fmla="*/ 1010132 h 1476006"/>
              <a:gd name="connsiteX66" fmla="*/ 425980 w 810790"/>
              <a:gd name="connsiteY66" fmla="*/ 994892 h 1476006"/>
              <a:gd name="connsiteX67" fmla="*/ 433600 w 810790"/>
              <a:gd name="connsiteY67" fmla="*/ 983462 h 1476006"/>
              <a:gd name="connsiteX68" fmla="*/ 445030 w 810790"/>
              <a:gd name="connsiteY68" fmla="*/ 975842 h 1476006"/>
              <a:gd name="connsiteX69" fmla="*/ 452650 w 810790"/>
              <a:gd name="connsiteY69" fmla="*/ 964412 h 1476006"/>
              <a:gd name="connsiteX70" fmla="*/ 486940 w 810790"/>
              <a:gd name="connsiteY70" fmla="*/ 945362 h 1476006"/>
              <a:gd name="connsiteX71" fmla="*/ 498370 w 810790"/>
              <a:gd name="connsiteY71" fmla="*/ 937742 h 1476006"/>
              <a:gd name="connsiteX72" fmla="*/ 505990 w 810790"/>
              <a:gd name="connsiteY72" fmla="*/ 926312 h 1476006"/>
              <a:gd name="connsiteX73" fmla="*/ 528850 w 810790"/>
              <a:gd name="connsiteY73" fmla="*/ 907262 h 1476006"/>
              <a:gd name="connsiteX74" fmla="*/ 536470 w 810790"/>
              <a:gd name="connsiteY74" fmla="*/ 895832 h 1476006"/>
              <a:gd name="connsiteX75" fmla="*/ 547900 w 810790"/>
              <a:gd name="connsiteY75" fmla="*/ 880592 h 1476006"/>
              <a:gd name="connsiteX76" fmla="*/ 555520 w 810790"/>
              <a:gd name="connsiteY76" fmla="*/ 838682 h 1476006"/>
              <a:gd name="connsiteX77" fmla="*/ 563140 w 810790"/>
              <a:gd name="connsiteY77" fmla="*/ 827252 h 1476006"/>
              <a:gd name="connsiteX78" fmla="*/ 578380 w 810790"/>
              <a:gd name="connsiteY78" fmla="*/ 773912 h 1476006"/>
              <a:gd name="connsiteX79" fmla="*/ 589810 w 810790"/>
              <a:gd name="connsiteY79" fmla="*/ 762482 h 1476006"/>
              <a:gd name="connsiteX80" fmla="*/ 597430 w 810790"/>
              <a:gd name="connsiteY80" fmla="*/ 751052 h 1476006"/>
              <a:gd name="connsiteX81" fmla="*/ 608860 w 810790"/>
              <a:gd name="connsiteY81" fmla="*/ 743432 h 1476006"/>
              <a:gd name="connsiteX82" fmla="*/ 620290 w 810790"/>
              <a:gd name="connsiteY82" fmla="*/ 732002 h 1476006"/>
              <a:gd name="connsiteX83" fmla="*/ 635530 w 810790"/>
              <a:gd name="connsiteY83" fmla="*/ 720572 h 1476006"/>
              <a:gd name="connsiteX84" fmla="*/ 643150 w 810790"/>
              <a:gd name="connsiteY84" fmla="*/ 709142 h 1476006"/>
              <a:gd name="connsiteX85" fmla="*/ 666010 w 810790"/>
              <a:gd name="connsiteY85" fmla="*/ 678662 h 1476006"/>
              <a:gd name="connsiteX86" fmla="*/ 669820 w 810790"/>
              <a:gd name="connsiteY86" fmla="*/ 663422 h 1476006"/>
              <a:gd name="connsiteX87" fmla="*/ 677440 w 810790"/>
              <a:gd name="connsiteY87" fmla="*/ 651992 h 1476006"/>
              <a:gd name="connsiteX88" fmla="*/ 681250 w 810790"/>
              <a:gd name="connsiteY88" fmla="*/ 632942 h 1476006"/>
              <a:gd name="connsiteX89" fmla="*/ 692680 w 810790"/>
              <a:gd name="connsiteY89" fmla="*/ 617702 h 1476006"/>
              <a:gd name="connsiteX90" fmla="*/ 700300 w 810790"/>
              <a:gd name="connsiteY90" fmla="*/ 602462 h 1476006"/>
              <a:gd name="connsiteX91" fmla="*/ 707920 w 810790"/>
              <a:gd name="connsiteY91" fmla="*/ 579602 h 1476006"/>
              <a:gd name="connsiteX92" fmla="*/ 711730 w 810790"/>
              <a:gd name="connsiteY92" fmla="*/ 568172 h 1476006"/>
              <a:gd name="connsiteX93" fmla="*/ 715540 w 810790"/>
              <a:gd name="connsiteY93" fmla="*/ 549122 h 1476006"/>
              <a:gd name="connsiteX94" fmla="*/ 730780 w 810790"/>
              <a:gd name="connsiteY94" fmla="*/ 526262 h 1476006"/>
              <a:gd name="connsiteX95" fmla="*/ 746020 w 810790"/>
              <a:gd name="connsiteY95" fmla="*/ 503402 h 1476006"/>
              <a:gd name="connsiteX96" fmla="*/ 753640 w 810790"/>
              <a:gd name="connsiteY96" fmla="*/ 491972 h 1476006"/>
              <a:gd name="connsiteX97" fmla="*/ 765070 w 810790"/>
              <a:gd name="connsiteY97" fmla="*/ 476732 h 1476006"/>
              <a:gd name="connsiteX98" fmla="*/ 768880 w 810790"/>
              <a:gd name="connsiteY98" fmla="*/ 465302 h 1476006"/>
              <a:gd name="connsiteX99" fmla="*/ 776500 w 810790"/>
              <a:gd name="connsiteY99" fmla="*/ 453872 h 1476006"/>
              <a:gd name="connsiteX100" fmla="*/ 787930 w 810790"/>
              <a:gd name="connsiteY100" fmla="*/ 419582 h 1476006"/>
              <a:gd name="connsiteX101" fmla="*/ 810790 w 810790"/>
              <a:gd name="connsiteY101" fmla="*/ 415772 h 1476006"/>
              <a:gd name="connsiteX102" fmla="*/ 757450 w 810790"/>
              <a:gd name="connsiteY102" fmla="*/ 404342 h 1476006"/>
              <a:gd name="connsiteX103" fmla="*/ 704110 w 810790"/>
              <a:gd name="connsiteY103" fmla="*/ 389102 h 1476006"/>
              <a:gd name="connsiteX104" fmla="*/ 692680 w 810790"/>
              <a:gd name="connsiteY104" fmla="*/ 385292 h 1476006"/>
              <a:gd name="connsiteX105" fmla="*/ 681250 w 810790"/>
              <a:gd name="connsiteY105" fmla="*/ 381482 h 1476006"/>
              <a:gd name="connsiteX106" fmla="*/ 635530 w 810790"/>
              <a:gd name="connsiteY106" fmla="*/ 373862 h 1476006"/>
              <a:gd name="connsiteX107" fmla="*/ 608860 w 810790"/>
              <a:gd name="connsiteY107" fmla="*/ 358622 h 1476006"/>
              <a:gd name="connsiteX108" fmla="*/ 597430 w 810790"/>
              <a:gd name="connsiteY108" fmla="*/ 354812 h 1476006"/>
              <a:gd name="connsiteX109" fmla="*/ 586000 w 810790"/>
              <a:gd name="connsiteY109" fmla="*/ 343382 h 1476006"/>
              <a:gd name="connsiteX110" fmla="*/ 574570 w 810790"/>
              <a:gd name="connsiteY110" fmla="*/ 339572 h 1476006"/>
              <a:gd name="connsiteX111" fmla="*/ 528850 w 810790"/>
              <a:gd name="connsiteY111" fmla="*/ 293852 h 1476006"/>
              <a:gd name="connsiteX112" fmla="*/ 505990 w 810790"/>
              <a:gd name="connsiteY112" fmla="*/ 270992 h 1476006"/>
              <a:gd name="connsiteX113" fmla="*/ 494560 w 810790"/>
              <a:gd name="connsiteY113" fmla="*/ 259562 h 1476006"/>
              <a:gd name="connsiteX114" fmla="*/ 467890 w 810790"/>
              <a:gd name="connsiteY114" fmla="*/ 229082 h 1476006"/>
              <a:gd name="connsiteX115" fmla="*/ 460270 w 810790"/>
              <a:gd name="connsiteY115" fmla="*/ 217652 h 1476006"/>
              <a:gd name="connsiteX116" fmla="*/ 429790 w 810790"/>
              <a:gd name="connsiteY116" fmla="*/ 198602 h 1476006"/>
              <a:gd name="connsiteX117" fmla="*/ 403120 w 810790"/>
              <a:gd name="connsiteY117" fmla="*/ 179552 h 1476006"/>
              <a:gd name="connsiteX118" fmla="*/ 391690 w 810790"/>
              <a:gd name="connsiteY118" fmla="*/ 168122 h 1476006"/>
              <a:gd name="connsiteX119" fmla="*/ 376450 w 810790"/>
              <a:gd name="connsiteY119" fmla="*/ 137642 h 1476006"/>
              <a:gd name="connsiteX120" fmla="*/ 372640 w 810790"/>
              <a:gd name="connsiteY120" fmla="*/ 126212 h 1476006"/>
              <a:gd name="connsiteX121" fmla="*/ 365020 w 810790"/>
              <a:gd name="connsiteY121" fmla="*/ 114782 h 1476006"/>
              <a:gd name="connsiteX122" fmla="*/ 345970 w 810790"/>
              <a:gd name="connsiteY122" fmla="*/ 69062 h 1476006"/>
              <a:gd name="connsiteX123" fmla="*/ 342160 w 810790"/>
              <a:gd name="connsiteY123" fmla="*/ 46202 h 1476006"/>
              <a:gd name="connsiteX124" fmla="*/ 319300 w 810790"/>
              <a:gd name="connsiteY124" fmla="*/ 482 h 14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810790" h="1476006">
                <a:moveTo>
                  <a:pt x="319300" y="482"/>
                </a:moveTo>
                <a:cubicBezTo>
                  <a:pt x="312950" y="-3328"/>
                  <a:pt x="310091" y="16450"/>
                  <a:pt x="304060" y="23342"/>
                </a:cubicBezTo>
                <a:cubicBezTo>
                  <a:pt x="301045" y="26788"/>
                  <a:pt x="295170" y="27152"/>
                  <a:pt x="292630" y="30962"/>
                </a:cubicBezTo>
                <a:cubicBezTo>
                  <a:pt x="289725" y="35319"/>
                  <a:pt x="290259" y="41167"/>
                  <a:pt x="288820" y="46202"/>
                </a:cubicBezTo>
                <a:cubicBezTo>
                  <a:pt x="287717" y="50064"/>
                  <a:pt x="286280" y="53822"/>
                  <a:pt x="285010" y="57632"/>
                </a:cubicBezTo>
                <a:cubicBezTo>
                  <a:pt x="283740" y="66522"/>
                  <a:pt x="284424" y="75920"/>
                  <a:pt x="281200" y="84302"/>
                </a:cubicBezTo>
                <a:cubicBezTo>
                  <a:pt x="277912" y="92850"/>
                  <a:pt x="268856" y="98474"/>
                  <a:pt x="265960" y="107162"/>
                </a:cubicBezTo>
                <a:cubicBezTo>
                  <a:pt x="264690" y="110972"/>
                  <a:pt x="264378" y="115250"/>
                  <a:pt x="262150" y="118592"/>
                </a:cubicBezTo>
                <a:cubicBezTo>
                  <a:pt x="259161" y="123075"/>
                  <a:pt x="254530" y="126212"/>
                  <a:pt x="250720" y="130022"/>
                </a:cubicBezTo>
                <a:cubicBezTo>
                  <a:pt x="249450" y="133832"/>
                  <a:pt x="249138" y="138110"/>
                  <a:pt x="246910" y="141452"/>
                </a:cubicBezTo>
                <a:cubicBezTo>
                  <a:pt x="230058" y="166731"/>
                  <a:pt x="240325" y="139381"/>
                  <a:pt x="227860" y="164312"/>
                </a:cubicBezTo>
                <a:cubicBezTo>
                  <a:pt x="226064" y="167904"/>
                  <a:pt x="226000" y="172231"/>
                  <a:pt x="224050" y="175742"/>
                </a:cubicBezTo>
                <a:cubicBezTo>
                  <a:pt x="219602" y="183748"/>
                  <a:pt x="213890" y="190982"/>
                  <a:pt x="208810" y="198602"/>
                </a:cubicBezTo>
                <a:cubicBezTo>
                  <a:pt x="206270" y="202412"/>
                  <a:pt x="202638" y="205688"/>
                  <a:pt x="201190" y="210032"/>
                </a:cubicBezTo>
                <a:cubicBezTo>
                  <a:pt x="192255" y="236837"/>
                  <a:pt x="203884" y="203746"/>
                  <a:pt x="189760" y="236702"/>
                </a:cubicBezTo>
                <a:cubicBezTo>
                  <a:pt x="188178" y="240393"/>
                  <a:pt x="187220" y="244322"/>
                  <a:pt x="185950" y="248132"/>
                </a:cubicBezTo>
                <a:cubicBezTo>
                  <a:pt x="184680" y="257022"/>
                  <a:pt x="183901" y="265996"/>
                  <a:pt x="182140" y="274802"/>
                </a:cubicBezTo>
                <a:cubicBezTo>
                  <a:pt x="181352" y="278740"/>
                  <a:pt x="179201" y="282312"/>
                  <a:pt x="178330" y="286232"/>
                </a:cubicBezTo>
                <a:cubicBezTo>
                  <a:pt x="176654" y="293773"/>
                  <a:pt x="178412" y="302419"/>
                  <a:pt x="174520" y="309092"/>
                </a:cubicBezTo>
                <a:cubicBezTo>
                  <a:pt x="169090" y="318400"/>
                  <a:pt x="151660" y="331952"/>
                  <a:pt x="151660" y="331952"/>
                </a:cubicBezTo>
                <a:cubicBezTo>
                  <a:pt x="150390" y="335762"/>
                  <a:pt x="149432" y="339691"/>
                  <a:pt x="147850" y="343382"/>
                </a:cubicBezTo>
                <a:cubicBezTo>
                  <a:pt x="145613" y="348602"/>
                  <a:pt x="141507" y="353088"/>
                  <a:pt x="140230" y="358622"/>
                </a:cubicBezTo>
                <a:cubicBezTo>
                  <a:pt x="138627" y="365566"/>
                  <a:pt x="137895" y="406677"/>
                  <a:pt x="128800" y="415772"/>
                </a:cubicBezTo>
                <a:lnTo>
                  <a:pt x="117370" y="427202"/>
                </a:lnTo>
                <a:lnTo>
                  <a:pt x="105940" y="461492"/>
                </a:lnTo>
                <a:lnTo>
                  <a:pt x="102130" y="472922"/>
                </a:lnTo>
                <a:cubicBezTo>
                  <a:pt x="100860" y="483082"/>
                  <a:pt x="100465" y="493390"/>
                  <a:pt x="98320" y="503402"/>
                </a:cubicBezTo>
                <a:cubicBezTo>
                  <a:pt x="96637" y="511256"/>
                  <a:pt x="92648" y="518470"/>
                  <a:pt x="90700" y="526262"/>
                </a:cubicBezTo>
                <a:cubicBezTo>
                  <a:pt x="89430" y="531342"/>
                  <a:pt x="88395" y="536486"/>
                  <a:pt x="86890" y="541502"/>
                </a:cubicBezTo>
                <a:cubicBezTo>
                  <a:pt x="84582" y="549195"/>
                  <a:pt x="81218" y="556570"/>
                  <a:pt x="79270" y="564362"/>
                </a:cubicBezTo>
                <a:cubicBezTo>
                  <a:pt x="74349" y="584044"/>
                  <a:pt x="78365" y="575245"/>
                  <a:pt x="67840" y="591032"/>
                </a:cubicBezTo>
                <a:cubicBezTo>
                  <a:pt x="64185" y="620268"/>
                  <a:pt x="60065" y="649426"/>
                  <a:pt x="56410" y="678662"/>
                </a:cubicBezTo>
                <a:cubicBezTo>
                  <a:pt x="55140" y="704062"/>
                  <a:pt x="55889" y="729644"/>
                  <a:pt x="52600" y="754862"/>
                </a:cubicBezTo>
                <a:cubicBezTo>
                  <a:pt x="52008" y="759403"/>
                  <a:pt x="45878" y="761802"/>
                  <a:pt x="44980" y="766292"/>
                </a:cubicBezTo>
                <a:cubicBezTo>
                  <a:pt x="41981" y="781288"/>
                  <a:pt x="42440" y="796772"/>
                  <a:pt x="41170" y="812012"/>
                </a:cubicBezTo>
                <a:cubicBezTo>
                  <a:pt x="46287" y="1098574"/>
                  <a:pt x="-74535" y="1178974"/>
                  <a:pt x="75460" y="1253972"/>
                </a:cubicBezTo>
                <a:cubicBezTo>
                  <a:pt x="79052" y="1255768"/>
                  <a:pt x="83080" y="1256512"/>
                  <a:pt x="86890" y="1257782"/>
                </a:cubicBezTo>
                <a:cubicBezTo>
                  <a:pt x="94510" y="1265402"/>
                  <a:pt x="107136" y="1270187"/>
                  <a:pt x="109750" y="1280642"/>
                </a:cubicBezTo>
                <a:cubicBezTo>
                  <a:pt x="111020" y="1285722"/>
                  <a:pt x="111497" y="1291069"/>
                  <a:pt x="113560" y="1295882"/>
                </a:cubicBezTo>
                <a:cubicBezTo>
                  <a:pt x="115364" y="1300091"/>
                  <a:pt x="119132" y="1303216"/>
                  <a:pt x="121180" y="1307312"/>
                </a:cubicBezTo>
                <a:cubicBezTo>
                  <a:pt x="122976" y="1310904"/>
                  <a:pt x="123720" y="1314932"/>
                  <a:pt x="124990" y="1318742"/>
                </a:cubicBezTo>
                <a:cubicBezTo>
                  <a:pt x="123720" y="1369542"/>
                  <a:pt x="121180" y="1420326"/>
                  <a:pt x="121180" y="1471142"/>
                </a:cubicBezTo>
                <a:cubicBezTo>
                  <a:pt x="121180" y="1495305"/>
                  <a:pt x="122983" y="1422832"/>
                  <a:pt x="124990" y="1398752"/>
                </a:cubicBezTo>
                <a:cubicBezTo>
                  <a:pt x="126419" y="1381601"/>
                  <a:pt x="133988" y="1362625"/>
                  <a:pt x="144040" y="1349222"/>
                </a:cubicBezTo>
                <a:lnTo>
                  <a:pt x="155470" y="1333982"/>
                </a:lnTo>
                <a:cubicBezTo>
                  <a:pt x="156740" y="1330172"/>
                  <a:pt x="158492" y="1326490"/>
                  <a:pt x="159280" y="1322552"/>
                </a:cubicBezTo>
                <a:cubicBezTo>
                  <a:pt x="161041" y="1313746"/>
                  <a:pt x="159755" y="1304220"/>
                  <a:pt x="163090" y="1295882"/>
                </a:cubicBezTo>
                <a:cubicBezTo>
                  <a:pt x="165091" y="1290879"/>
                  <a:pt x="171071" y="1288591"/>
                  <a:pt x="174520" y="1284452"/>
                </a:cubicBezTo>
                <a:cubicBezTo>
                  <a:pt x="188169" y="1268074"/>
                  <a:pt x="177358" y="1278775"/>
                  <a:pt x="185950" y="1261592"/>
                </a:cubicBezTo>
                <a:cubicBezTo>
                  <a:pt x="187998" y="1257496"/>
                  <a:pt x="191030" y="1253972"/>
                  <a:pt x="193570" y="1250162"/>
                </a:cubicBezTo>
                <a:cubicBezTo>
                  <a:pt x="194840" y="1242542"/>
                  <a:pt x="194937" y="1234631"/>
                  <a:pt x="197380" y="1227302"/>
                </a:cubicBezTo>
                <a:cubicBezTo>
                  <a:pt x="198828" y="1222958"/>
                  <a:pt x="203552" y="1220216"/>
                  <a:pt x="205000" y="1215872"/>
                </a:cubicBezTo>
                <a:cubicBezTo>
                  <a:pt x="207443" y="1208543"/>
                  <a:pt x="206367" y="1200341"/>
                  <a:pt x="208810" y="1193012"/>
                </a:cubicBezTo>
                <a:cubicBezTo>
                  <a:pt x="210258" y="1188668"/>
                  <a:pt x="214158" y="1185558"/>
                  <a:pt x="216430" y="1181582"/>
                </a:cubicBezTo>
                <a:cubicBezTo>
                  <a:pt x="220414" y="1174609"/>
                  <a:pt x="225482" y="1161100"/>
                  <a:pt x="231670" y="1154912"/>
                </a:cubicBezTo>
                <a:cubicBezTo>
                  <a:pt x="237858" y="1148724"/>
                  <a:pt x="251367" y="1143656"/>
                  <a:pt x="258340" y="1139672"/>
                </a:cubicBezTo>
                <a:cubicBezTo>
                  <a:pt x="262316" y="1137400"/>
                  <a:pt x="265586" y="1133912"/>
                  <a:pt x="269770" y="1132052"/>
                </a:cubicBezTo>
                <a:cubicBezTo>
                  <a:pt x="277110" y="1128790"/>
                  <a:pt x="285947" y="1128887"/>
                  <a:pt x="292630" y="1124432"/>
                </a:cubicBezTo>
                <a:cubicBezTo>
                  <a:pt x="304109" y="1116779"/>
                  <a:pt x="305765" y="1114993"/>
                  <a:pt x="319300" y="1109192"/>
                </a:cubicBezTo>
                <a:cubicBezTo>
                  <a:pt x="326952" y="1105912"/>
                  <a:pt x="338236" y="1103505"/>
                  <a:pt x="345970" y="1101572"/>
                </a:cubicBezTo>
                <a:cubicBezTo>
                  <a:pt x="369523" y="1085870"/>
                  <a:pt x="346547" y="1103304"/>
                  <a:pt x="365020" y="1082522"/>
                </a:cubicBezTo>
                <a:cubicBezTo>
                  <a:pt x="372179" y="1074468"/>
                  <a:pt x="387880" y="1059662"/>
                  <a:pt x="387880" y="1059662"/>
                </a:cubicBezTo>
                <a:cubicBezTo>
                  <a:pt x="389150" y="1054582"/>
                  <a:pt x="389092" y="1048968"/>
                  <a:pt x="391690" y="1044422"/>
                </a:cubicBezTo>
                <a:cubicBezTo>
                  <a:pt x="394363" y="1039744"/>
                  <a:pt x="399671" y="1037131"/>
                  <a:pt x="403120" y="1032992"/>
                </a:cubicBezTo>
                <a:cubicBezTo>
                  <a:pt x="406051" y="1029474"/>
                  <a:pt x="408692" y="1025658"/>
                  <a:pt x="410740" y="1021562"/>
                </a:cubicBezTo>
                <a:cubicBezTo>
                  <a:pt x="412536" y="1017970"/>
                  <a:pt x="412557" y="1013619"/>
                  <a:pt x="414550" y="1010132"/>
                </a:cubicBezTo>
                <a:cubicBezTo>
                  <a:pt x="417700" y="1004619"/>
                  <a:pt x="422289" y="1000059"/>
                  <a:pt x="425980" y="994892"/>
                </a:cubicBezTo>
                <a:cubicBezTo>
                  <a:pt x="428642" y="991166"/>
                  <a:pt x="430362" y="986700"/>
                  <a:pt x="433600" y="983462"/>
                </a:cubicBezTo>
                <a:cubicBezTo>
                  <a:pt x="436838" y="980224"/>
                  <a:pt x="441220" y="978382"/>
                  <a:pt x="445030" y="975842"/>
                </a:cubicBezTo>
                <a:cubicBezTo>
                  <a:pt x="447570" y="972032"/>
                  <a:pt x="449204" y="967427"/>
                  <a:pt x="452650" y="964412"/>
                </a:cubicBezTo>
                <a:cubicBezTo>
                  <a:pt x="484685" y="936382"/>
                  <a:pt x="464264" y="956700"/>
                  <a:pt x="486940" y="945362"/>
                </a:cubicBezTo>
                <a:cubicBezTo>
                  <a:pt x="491036" y="943314"/>
                  <a:pt x="494560" y="940282"/>
                  <a:pt x="498370" y="937742"/>
                </a:cubicBezTo>
                <a:cubicBezTo>
                  <a:pt x="500910" y="933932"/>
                  <a:pt x="502752" y="929550"/>
                  <a:pt x="505990" y="926312"/>
                </a:cubicBezTo>
                <a:cubicBezTo>
                  <a:pt x="535960" y="896342"/>
                  <a:pt x="497642" y="944712"/>
                  <a:pt x="528850" y="907262"/>
                </a:cubicBezTo>
                <a:cubicBezTo>
                  <a:pt x="531781" y="903744"/>
                  <a:pt x="533808" y="899558"/>
                  <a:pt x="536470" y="895832"/>
                </a:cubicBezTo>
                <a:cubicBezTo>
                  <a:pt x="540161" y="890665"/>
                  <a:pt x="544090" y="885672"/>
                  <a:pt x="547900" y="880592"/>
                </a:cubicBezTo>
                <a:cubicBezTo>
                  <a:pt x="548783" y="874412"/>
                  <a:pt x="551671" y="847664"/>
                  <a:pt x="555520" y="838682"/>
                </a:cubicBezTo>
                <a:cubicBezTo>
                  <a:pt x="557324" y="834473"/>
                  <a:pt x="560600" y="831062"/>
                  <a:pt x="563140" y="827252"/>
                </a:cubicBezTo>
                <a:cubicBezTo>
                  <a:pt x="566061" y="809724"/>
                  <a:pt x="567608" y="788993"/>
                  <a:pt x="578380" y="773912"/>
                </a:cubicBezTo>
                <a:cubicBezTo>
                  <a:pt x="581512" y="769527"/>
                  <a:pt x="586361" y="766621"/>
                  <a:pt x="589810" y="762482"/>
                </a:cubicBezTo>
                <a:cubicBezTo>
                  <a:pt x="592741" y="758964"/>
                  <a:pt x="594192" y="754290"/>
                  <a:pt x="597430" y="751052"/>
                </a:cubicBezTo>
                <a:cubicBezTo>
                  <a:pt x="600668" y="747814"/>
                  <a:pt x="605342" y="746363"/>
                  <a:pt x="608860" y="743432"/>
                </a:cubicBezTo>
                <a:cubicBezTo>
                  <a:pt x="612999" y="739983"/>
                  <a:pt x="616199" y="735509"/>
                  <a:pt x="620290" y="732002"/>
                </a:cubicBezTo>
                <a:cubicBezTo>
                  <a:pt x="625111" y="727869"/>
                  <a:pt x="631040" y="725062"/>
                  <a:pt x="635530" y="720572"/>
                </a:cubicBezTo>
                <a:cubicBezTo>
                  <a:pt x="638768" y="717334"/>
                  <a:pt x="640403" y="712805"/>
                  <a:pt x="643150" y="709142"/>
                </a:cubicBezTo>
                <a:cubicBezTo>
                  <a:pt x="670301" y="672941"/>
                  <a:pt x="648783" y="704502"/>
                  <a:pt x="666010" y="678662"/>
                </a:cubicBezTo>
                <a:cubicBezTo>
                  <a:pt x="667280" y="673582"/>
                  <a:pt x="667757" y="668235"/>
                  <a:pt x="669820" y="663422"/>
                </a:cubicBezTo>
                <a:cubicBezTo>
                  <a:pt x="671624" y="659213"/>
                  <a:pt x="675832" y="656279"/>
                  <a:pt x="677440" y="651992"/>
                </a:cubicBezTo>
                <a:cubicBezTo>
                  <a:pt x="679714" y="645929"/>
                  <a:pt x="678620" y="638860"/>
                  <a:pt x="681250" y="632942"/>
                </a:cubicBezTo>
                <a:cubicBezTo>
                  <a:pt x="683829" y="627139"/>
                  <a:pt x="689315" y="623087"/>
                  <a:pt x="692680" y="617702"/>
                </a:cubicBezTo>
                <a:cubicBezTo>
                  <a:pt x="695690" y="612886"/>
                  <a:pt x="698191" y="607735"/>
                  <a:pt x="700300" y="602462"/>
                </a:cubicBezTo>
                <a:cubicBezTo>
                  <a:pt x="703283" y="595004"/>
                  <a:pt x="705380" y="587222"/>
                  <a:pt x="707920" y="579602"/>
                </a:cubicBezTo>
                <a:cubicBezTo>
                  <a:pt x="709190" y="575792"/>
                  <a:pt x="710942" y="572110"/>
                  <a:pt x="711730" y="568172"/>
                </a:cubicBezTo>
                <a:cubicBezTo>
                  <a:pt x="713000" y="561822"/>
                  <a:pt x="712860" y="555017"/>
                  <a:pt x="715540" y="549122"/>
                </a:cubicBezTo>
                <a:cubicBezTo>
                  <a:pt x="719330" y="540785"/>
                  <a:pt x="725700" y="533882"/>
                  <a:pt x="730780" y="526262"/>
                </a:cubicBezTo>
                <a:lnTo>
                  <a:pt x="746020" y="503402"/>
                </a:lnTo>
                <a:cubicBezTo>
                  <a:pt x="748560" y="499592"/>
                  <a:pt x="750893" y="495635"/>
                  <a:pt x="753640" y="491972"/>
                </a:cubicBezTo>
                <a:lnTo>
                  <a:pt x="765070" y="476732"/>
                </a:lnTo>
                <a:cubicBezTo>
                  <a:pt x="766340" y="472922"/>
                  <a:pt x="767084" y="468894"/>
                  <a:pt x="768880" y="465302"/>
                </a:cubicBezTo>
                <a:cubicBezTo>
                  <a:pt x="770928" y="461206"/>
                  <a:pt x="775052" y="458216"/>
                  <a:pt x="776500" y="453872"/>
                </a:cubicBezTo>
                <a:cubicBezTo>
                  <a:pt x="778504" y="447859"/>
                  <a:pt x="777541" y="424776"/>
                  <a:pt x="787930" y="419582"/>
                </a:cubicBezTo>
                <a:cubicBezTo>
                  <a:pt x="794840" y="416127"/>
                  <a:pt x="803170" y="417042"/>
                  <a:pt x="810790" y="415772"/>
                </a:cubicBezTo>
                <a:cubicBezTo>
                  <a:pt x="780240" y="400497"/>
                  <a:pt x="809952" y="413092"/>
                  <a:pt x="757450" y="404342"/>
                </a:cubicBezTo>
                <a:cubicBezTo>
                  <a:pt x="738314" y="401153"/>
                  <a:pt x="722228" y="395141"/>
                  <a:pt x="704110" y="389102"/>
                </a:cubicBezTo>
                <a:lnTo>
                  <a:pt x="692680" y="385292"/>
                </a:lnTo>
                <a:cubicBezTo>
                  <a:pt x="688870" y="384022"/>
                  <a:pt x="685188" y="382270"/>
                  <a:pt x="681250" y="381482"/>
                </a:cubicBezTo>
                <a:cubicBezTo>
                  <a:pt x="653394" y="375911"/>
                  <a:pt x="668611" y="378588"/>
                  <a:pt x="635530" y="373862"/>
                </a:cubicBezTo>
                <a:cubicBezTo>
                  <a:pt x="609323" y="365126"/>
                  <a:pt x="641153" y="377075"/>
                  <a:pt x="608860" y="358622"/>
                </a:cubicBezTo>
                <a:cubicBezTo>
                  <a:pt x="605373" y="356629"/>
                  <a:pt x="601240" y="356082"/>
                  <a:pt x="597430" y="354812"/>
                </a:cubicBezTo>
                <a:cubicBezTo>
                  <a:pt x="593620" y="351002"/>
                  <a:pt x="590483" y="346371"/>
                  <a:pt x="586000" y="343382"/>
                </a:cubicBezTo>
                <a:cubicBezTo>
                  <a:pt x="582658" y="341154"/>
                  <a:pt x="577706" y="342081"/>
                  <a:pt x="574570" y="339572"/>
                </a:cubicBezTo>
                <a:lnTo>
                  <a:pt x="528850" y="293852"/>
                </a:lnTo>
                <a:lnTo>
                  <a:pt x="505990" y="270992"/>
                </a:lnTo>
                <a:cubicBezTo>
                  <a:pt x="502180" y="267182"/>
                  <a:pt x="497793" y="263873"/>
                  <a:pt x="494560" y="259562"/>
                </a:cubicBezTo>
                <a:cubicBezTo>
                  <a:pt x="461380" y="215322"/>
                  <a:pt x="507350" y="275119"/>
                  <a:pt x="467890" y="229082"/>
                </a:cubicBezTo>
                <a:cubicBezTo>
                  <a:pt x="464910" y="225605"/>
                  <a:pt x="463508" y="220890"/>
                  <a:pt x="460270" y="217652"/>
                </a:cubicBezTo>
                <a:cubicBezTo>
                  <a:pt x="448129" y="205511"/>
                  <a:pt x="443874" y="206650"/>
                  <a:pt x="429790" y="198602"/>
                </a:cubicBezTo>
                <a:cubicBezTo>
                  <a:pt x="423759" y="195156"/>
                  <a:pt x="407209" y="183057"/>
                  <a:pt x="403120" y="179552"/>
                </a:cubicBezTo>
                <a:cubicBezTo>
                  <a:pt x="399029" y="176045"/>
                  <a:pt x="394583" y="172668"/>
                  <a:pt x="391690" y="168122"/>
                </a:cubicBezTo>
                <a:cubicBezTo>
                  <a:pt x="385592" y="158539"/>
                  <a:pt x="380042" y="148418"/>
                  <a:pt x="376450" y="137642"/>
                </a:cubicBezTo>
                <a:cubicBezTo>
                  <a:pt x="375180" y="133832"/>
                  <a:pt x="374436" y="129804"/>
                  <a:pt x="372640" y="126212"/>
                </a:cubicBezTo>
                <a:cubicBezTo>
                  <a:pt x="370592" y="122116"/>
                  <a:pt x="366781" y="119009"/>
                  <a:pt x="365020" y="114782"/>
                </a:cubicBezTo>
                <a:cubicBezTo>
                  <a:pt x="343557" y="63270"/>
                  <a:pt x="363536" y="95411"/>
                  <a:pt x="345970" y="69062"/>
                </a:cubicBezTo>
                <a:cubicBezTo>
                  <a:pt x="344700" y="61442"/>
                  <a:pt x="343675" y="53777"/>
                  <a:pt x="342160" y="46202"/>
                </a:cubicBezTo>
                <a:cubicBezTo>
                  <a:pt x="337734" y="24072"/>
                  <a:pt x="325650" y="4292"/>
                  <a:pt x="319300" y="482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0536A8-2DBB-4888-8414-3D127E5C6F8A}"/>
              </a:ext>
            </a:extLst>
          </p:cNvPr>
          <p:cNvSpPr/>
          <p:nvPr/>
        </p:nvSpPr>
        <p:spPr>
          <a:xfrm>
            <a:off x="4861560" y="3829050"/>
            <a:ext cx="605790" cy="1232671"/>
          </a:xfrm>
          <a:custGeom>
            <a:avLst/>
            <a:gdLst>
              <a:gd name="connsiteX0" fmla="*/ 0 w 605790"/>
              <a:gd name="connsiteY0" fmla="*/ 1226820 h 1232671"/>
              <a:gd name="connsiteX1" fmla="*/ 19050 w 605790"/>
              <a:gd name="connsiteY1" fmla="*/ 1219200 h 1232671"/>
              <a:gd name="connsiteX2" fmla="*/ 26670 w 605790"/>
              <a:gd name="connsiteY2" fmla="*/ 1207770 h 1232671"/>
              <a:gd name="connsiteX3" fmla="*/ 38100 w 605790"/>
              <a:gd name="connsiteY3" fmla="*/ 1196340 h 1232671"/>
              <a:gd name="connsiteX4" fmla="*/ 57150 w 605790"/>
              <a:gd name="connsiteY4" fmla="*/ 1177290 h 1232671"/>
              <a:gd name="connsiteX5" fmla="*/ 76200 w 605790"/>
              <a:gd name="connsiteY5" fmla="*/ 1158240 h 1232671"/>
              <a:gd name="connsiteX6" fmla="*/ 87630 w 605790"/>
              <a:gd name="connsiteY6" fmla="*/ 1146810 h 1232671"/>
              <a:gd name="connsiteX7" fmla="*/ 110490 w 605790"/>
              <a:gd name="connsiteY7" fmla="*/ 1139190 h 1232671"/>
              <a:gd name="connsiteX8" fmla="*/ 129540 w 605790"/>
              <a:gd name="connsiteY8" fmla="*/ 1120140 h 1232671"/>
              <a:gd name="connsiteX9" fmla="*/ 152400 w 605790"/>
              <a:gd name="connsiteY9" fmla="*/ 1097280 h 1232671"/>
              <a:gd name="connsiteX10" fmla="*/ 171450 w 605790"/>
              <a:gd name="connsiteY10" fmla="*/ 1062990 h 1232671"/>
              <a:gd name="connsiteX11" fmla="*/ 179070 w 605790"/>
              <a:gd name="connsiteY11" fmla="*/ 1051560 h 1232671"/>
              <a:gd name="connsiteX12" fmla="*/ 201930 w 605790"/>
              <a:gd name="connsiteY12" fmla="*/ 1028700 h 1232671"/>
              <a:gd name="connsiteX13" fmla="*/ 220980 w 605790"/>
              <a:gd name="connsiteY13" fmla="*/ 1009650 h 1232671"/>
              <a:gd name="connsiteX14" fmla="*/ 228600 w 605790"/>
              <a:gd name="connsiteY14" fmla="*/ 998220 h 1232671"/>
              <a:gd name="connsiteX15" fmla="*/ 251460 w 605790"/>
              <a:gd name="connsiteY15" fmla="*/ 986790 h 1232671"/>
              <a:gd name="connsiteX16" fmla="*/ 274320 w 605790"/>
              <a:gd name="connsiteY16" fmla="*/ 967740 h 1232671"/>
              <a:gd name="connsiteX17" fmla="*/ 281940 w 605790"/>
              <a:gd name="connsiteY17" fmla="*/ 956310 h 1232671"/>
              <a:gd name="connsiteX18" fmla="*/ 304800 w 605790"/>
              <a:gd name="connsiteY18" fmla="*/ 933450 h 1232671"/>
              <a:gd name="connsiteX19" fmla="*/ 320040 w 605790"/>
              <a:gd name="connsiteY19" fmla="*/ 918210 h 1232671"/>
              <a:gd name="connsiteX20" fmla="*/ 346710 w 605790"/>
              <a:gd name="connsiteY20" fmla="*/ 887730 h 1232671"/>
              <a:gd name="connsiteX21" fmla="*/ 361950 w 605790"/>
              <a:gd name="connsiteY21" fmla="*/ 861060 h 1232671"/>
              <a:gd name="connsiteX22" fmla="*/ 373380 w 605790"/>
              <a:gd name="connsiteY22" fmla="*/ 845820 h 1232671"/>
              <a:gd name="connsiteX23" fmla="*/ 384810 w 605790"/>
              <a:gd name="connsiteY23" fmla="*/ 838200 h 1232671"/>
              <a:gd name="connsiteX24" fmla="*/ 400050 w 605790"/>
              <a:gd name="connsiteY24" fmla="*/ 803910 h 1232671"/>
              <a:gd name="connsiteX25" fmla="*/ 411480 w 605790"/>
              <a:gd name="connsiteY25" fmla="*/ 796290 h 1232671"/>
              <a:gd name="connsiteX26" fmla="*/ 434340 w 605790"/>
              <a:gd name="connsiteY26" fmla="*/ 777240 h 1232671"/>
              <a:gd name="connsiteX27" fmla="*/ 438150 w 605790"/>
              <a:gd name="connsiteY27" fmla="*/ 765810 h 1232671"/>
              <a:gd name="connsiteX28" fmla="*/ 449580 w 605790"/>
              <a:gd name="connsiteY28" fmla="*/ 758190 h 1232671"/>
              <a:gd name="connsiteX29" fmla="*/ 457200 w 605790"/>
              <a:gd name="connsiteY29" fmla="*/ 746760 h 1232671"/>
              <a:gd name="connsiteX30" fmla="*/ 464820 w 605790"/>
              <a:gd name="connsiteY30" fmla="*/ 678180 h 1232671"/>
              <a:gd name="connsiteX31" fmla="*/ 476250 w 605790"/>
              <a:gd name="connsiteY31" fmla="*/ 666750 h 1232671"/>
              <a:gd name="connsiteX32" fmla="*/ 495300 w 605790"/>
              <a:gd name="connsiteY32" fmla="*/ 647700 h 1232671"/>
              <a:gd name="connsiteX33" fmla="*/ 502920 w 605790"/>
              <a:gd name="connsiteY33" fmla="*/ 636270 h 1232671"/>
              <a:gd name="connsiteX34" fmla="*/ 514350 w 605790"/>
              <a:gd name="connsiteY34" fmla="*/ 628650 h 1232671"/>
              <a:gd name="connsiteX35" fmla="*/ 518160 w 605790"/>
              <a:gd name="connsiteY35" fmla="*/ 617220 h 1232671"/>
              <a:gd name="connsiteX36" fmla="*/ 525780 w 605790"/>
              <a:gd name="connsiteY36" fmla="*/ 605790 h 1232671"/>
              <a:gd name="connsiteX37" fmla="*/ 541020 w 605790"/>
              <a:gd name="connsiteY37" fmla="*/ 571500 h 1232671"/>
              <a:gd name="connsiteX38" fmla="*/ 548640 w 605790"/>
              <a:gd name="connsiteY38" fmla="*/ 521970 h 1232671"/>
              <a:gd name="connsiteX39" fmla="*/ 552450 w 605790"/>
              <a:gd name="connsiteY39" fmla="*/ 506730 h 1232671"/>
              <a:gd name="connsiteX40" fmla="*/ 560070 w 605790"/>
              <a:gd name="connsiteY40" fmla="*/ 495300 h 1232671"/>
              <a:gd name="connsiteX41" fmla="*/ 571500 w 605790"/>
              <a:gd name="connsiteY41" fmla="*/ 468630 h 1232671"/>
              <a:gd name="connsiteX42" fmla="*/ 579120 w 605790"/>
              <a:gd name="connsiteY42" fmla="*/ 445770 h 1232671"/>
              <a:gd name="connsiteX43" fmla="*/ 586740 w 605790"/>
              <a:gd name="connsiteY43" fmla="*/ 434340 h 1232671"/>
              <a:gd name="connsiteX44" fmla="*/ 590550 w 605790"/>
              <a:gd name="connsiteY44" fmla="*/ 422910 h 1232671"/>
              <a:gd name="connsiteX45" fmla="*/ 594360 w 605790"/>
              <a:gd name="connsiteY45" fmla="*/ 407670 h 1232671"/>
              <a:gd name="connsiteX46" fmla="*/ 605790 w 605790"/>
              <a:gd name="connsiteY46" fmla="*/ 403860 h 1232671"/>
              <a:gd name="connsiteX47" fmla="*/ 601980 w 605790"/>
              <a:gd name="connsiteY47" fmla="*/ 373380 h 1232671"/>
              <a:gd name="connsiteX48" fmla="*/ 579120 w 605790"/>
              <a:gd name="connsiteY48" fmla="*/ 358140 h 1232671"/>
              <a:gd name="connsiteX49" fmla="*/ 529590 w 605790"/>
              <a:gd name="connsiteY49" fmla="*/ 342900 h 1232671"/>
              <a:gd name="connsiteX50" fmla="*/ 506730 w 605790"/>
              <a:gd name="connsiteY50" fmla="*/ 331470 h 1232671"/>
              <a:gd name="connsiteX51" fmla="*/ 483870 w 605790"/>
              <a:gd name="connsiteY51" fmla="*/ 320040 h 1232671"/>
              <a:gd name="connsiteX52" fmla="*/ 472440 w 605790"/>
              <a:gd name="connsiteY52" fmla="*/ 308610 h 1232671"/>
              <a:gd name="connsiteX53" fmla="*/ 449580 w 605790"/>
              <a:gd name="connsiteY53" fmla="*/ 304800 h 1232671"/>
              <a:gd name="connsiteX54" fmla="*/ 426720 w 605790"/>
              <a:gd name="connsiteY54" fmla="*/ 293370 h 1232671"/>
              <a:gd name="connsiteX55" fmla="*/ 407670 w 605790"/>
              <a:gd name="connsiteY55" fmla="*/ 259080 h 1232671"/>
              <a:gd name="connsiteX56" fmla="*/ 400050 w 605790"/>
              <a:gd name="connsiteY56" fmla="*/ 247650 h 1232671"/>
              <a:gd name="connsiteX57" fmla="*/ 392430 w 605790"/>
              <a:gd name="connsiteY57" fmla="*/ 236220 h 1232671"/>
              <a:gd name="connsiteX58" fmla="*/ 381000 w 605790"/>
              <a:gd name="connsiteY58" fmla="*/ 232410 h 1232671"/>
              <a:gd name="connsiteX59" fmla="*/ 358140 w 605790"/>
              <a:gd name="connsiteY59" fmla="*/ 209550 h 1232671"/>
              <a:gd name="connsiteX60" fmla="*/ 335280 w 605790"/>
              <a:gd name="connsiteY60" fmla="*/ 190500 h 1232671"/>
              <a:gd name="connsiteX61" fmla="*/ 323850 w 605790"/>
              <a:gd name="connsiteY61" fmla="*/ 186690 h 1232671"/>
              <a:gd name="connsiteX62" fmla="*/ 316230 w 605790"/>
              <a:gd name="connsiteY62" fmla="*/ 175260 h 1232671"/>
              <a:gd name="connsiteX63" fmla="*/ 281940 w 605790"/>
              <a:gd name="connsiteY63" fmla="*/ 160020 h 1232671"/>
              <a:gd name="connsiteX64" fmla="*/ 259080 w 605790"/>
              <a:gd name="connsiteY64" fmla="*/ 140970 h 1232671"/>
              <a:gd name="connsiteX65" fmla="*/ 236220 w 605790"/>
              <a:gd name="connsiteY65" fmla="*/ 106680 h 1232671"/>
              <a:gd name="connsiteX66" fmla="*/ 228600 w 605790"/>
              <a:gd name="connsiteY66" fmla="*/ 95250 h 1232671"/>
              <a:gd name="connsiteX67" fmla="*/ 205740 w 605790"/>
              <a:gd name="connsiteY67" fmla="*/ 49530 h 1232671"/>
              <a:gd name="connsiteX68" fmla="*/ 194310 w 605790"/>
              <a:gd name="connsiteY68" fmla="*/ 41910 h 1232671"/>
              <a:gd name="connsiteX69" fmla="*/ 186690 w 605790"/>
              <a:gd name="connsiteY69" fmla="*/ 19050 h 1232671"/>
              <a:gd name="connsiteX70" fmla="*/ 175260 w 605790"/>
              <a:gd name="connsiteY70" fmla="*/ 15240 h 1232671"/>
              <a:gd name="connsiteX71" fmla="*/ 163830 w 605790"/>
              <a:gd name="connsiteY71" fmla="*/ 7620 h 1232671"/>
              <a:gd name="connsiteX72" fmla="*/ 148590 w 605790"/>
              <a:gd name="connsiteY72" fmla="*/ 3810 h 1232671"/>
              <a:gd name="connsiteX73" fmla="*/ 137160 w 605790"/>
              <a:gd name="connsiteY73" fmla="*/ 0 h 1232671"/>
              <a:gd name="connsiteX74" fmla="*/ 121920 w 605790"/>
              <a:gd name="connsiteY74" fmla="*/ 38100 h 1232671"/>
              <a:gd name="connsiteX75" fmla="*/ 118110 w 605790"/>
              <a:gd name="connsiteY75" fmla="*/ 49530 h 1232671"/>
              <a:gd name="connsiteX76" fmla="*/ 114300 w 605790"/>
              <a:gd name="connsiteY76" fmla="*/ 60960 h 1232671"/>
              <a:gd name="connsiteX77" fmla="*/ 99060 w 605790"/>
              <a:gd name="connsiteY77" fmla="*/ 95250 h 1232671"/>
              <a:gd name="connsiteX78" fmla="*/ 87630 w 605790"/>
              <a:gd name="connsiteY78" fmla="*/ 121920 h 1232671"/>
              <a:gd name="connsiteX79" fmla="*/ 80010 w 605790"/>
              <a:gd name="connsiteY79" fmla="*/ 198120 h 1232671"/>
              <a:gd name="connsiteX80" fmla="*/ 76200 w 605790"/>
              <a:gd name="connsiteY80" fmla="*/ 236220 h 1232671"/>
              <a:gd name="connsiteX81" fmla="*/ 72390 w 605790"/>
              <a:gd name="connsiteY81" fmla="*/ 255270 h 1232671"/>
              <a:gd name="connsiteX82" fmla="*/ 68580 w 605790"/>
              <a:gd name="connsiteY82" fmla="*/ 266700 h 1232671"/>
              <a:gd name="connsiteX83" fmla="*/ 64770 w 605790"/>
              <a:gd name="connsiteY83" fmla="*/ 281940 h 1232671"/>
              <a:gd name="connsiteX84" fmla="*/ 60960 w 605790"/>
              <a:gd name="connsiteY84" fmla="*/ 400050 h 1232671"/>
              <a:gd name="connsiteX85" fmla="*/ 57150 w 605790"/>
              <a:gd name="connsiteY85" fmla="*/ 415290 h 1232671"/>
              <a:gd name="connsiteX86" fmla="*/ 45720 w 605790"/>
              <a:gd name="connsiteY86" fmla="*/ 822960 h 1232671"/>
              <a:gd name="connsiteX87" fmla="*/ 38100 w 605790"/>
              <a:gd name="connsiteY87" fmla="*/ 902970 h 1232671"/>
              <a:gd name="connsiteX88" fmla="*/ 34290 w 605790"/>
              <a:gd name="connsiteY88" fmla="*/ 922020 h 1232671"/>
              <a:gd name="connsiteX89" fmla="*/ 26670 w 605790"/>
              <a:gd name="connsiteY89" fmla="*/ 1059180 h 1232671"/>
              <a:gd name="connsiteX90" fmla="*/ 22860 w 605790"/>
              <a:gd name="connsiteY90" fmla="*/ 1116330 h 1232671"/>
              <a:gd name="connsiteX91" fmla="*/ 19050 w 605790"/>
              <a:gd name="connsiteY91" fmla="*/ 1127760 h 1232671"/>
              <a:gd name="connsiteX92" fmla="*/ 0 w 605790"/>
              <a:gd name="connsiteY92" fmla="*/ 1226820 h 123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5790" h="1232671">
                <a:moveTo>
                  <a:pt x="0" y="1226820"/>
                </a:moveTo>
                <a:cubicBezTo>
                  <a:pt x="0" y="1242060"/>
                  <a:pt x="13485" y="1223175"/>
                  <a:pt x="19050" y="1219200"/>
                </a:cubicBezTo>
                <a:cubicBezTo>
                  <a:pt x="22776" y="1216538"/>
                  <a:pt x="23739" y="1211288"/>
                  <a:pt x="26670" y="1207770"/>
                </a:cubicBezTo>
                <a:cubicBezTo>
                  <a:pt x="30119" y="1203631"/>
                  <a:pt x="34651" y="1200479"/>
                  <a:pt x="38100" y="1196340"/>
                </a:cubicBezTo>
                <a:cubicBezTo>
                  <a:pt x="53975" y="1177290"/>
                  <a:pt x="36195" y="1191260"/>
                  <a:pt x="57150" y="1177290"/>
                </a:cubicBezTo>
                <a:cubicBezTo>
                  <a:pt x="71120" y="1156335"/>
                  <a:pt x="57150" y="1174115"/>
                  <a:pt x="76200" y="1158240"/>
                </a:cubicBezTo>
                <a:cubicBezTo>
                  <a:pt x="80339" y="1154791"/>
                  <a:pt x="82920" y="1149427"/>
                  <a:pt x="87630" y="1146810"/>
                </a:cubicBezTo>
                <a:cubicBezTo>
                  <a:pt x="94651" y="1142909"/>
                  <a:pt x="110490" y="1139190"/>
                  <a:pt x="110490" y="1139190"/>
                </a:cubicBezTo>
                <a:cubicBezTo>
                  <a:pt x="130810" y="1108710"/>
                  <a:pt x="104140" y="1145540"/>
                  <a:pt x="129540" y="1120140"/>
                </a:cubicBezTo>
                <a:cubicBezTo>
                  <a:pt x="157895" y="1091785"/>
                  <a:pt x="125463" y="1115238"/>
                  <a:pt x="152400" y="1097280"/>
                </a:cubicBezTo>
                <a:cubicBezTo>
                  <a:pt x="159106" y="1077162"/>
                  <a:pt x="153982" y="1089192"/>
                  <a:pt x="171450" y="1062990"/>
                </a:cubicBezTo>
                <a:cubicBezTo>
                  <a:pt x="173990" y="1059180"/>
                  <a:pt x="175832" y="1054798"/>
                  <a:pt x="179070" y="1051560"/>
                </a:cubicBezTo>
                <a:cubicBezTo>
                  <a:pt x="186690" y="1043940"/>
                  <a:pt x="195952" y="1037666"/>
                  <a:pt x="201930" y="1028700"/>
                </a:cubicBezTo>
                <a:cubicBezTo>
                  <a:pt x="212090" y="1013460"/>
                  <a:pt x="205740" y="1019810"/>
                  <a:pt x="220980" y="1009650"/>
                </a:cubicBezTo>
                <a:cubicBezTo>
                  <a:pt x="223520" y="1005840"/>
                  <a:pt x="225362" y="1001458"/>
                  <a:pt x="228600" y="998220"/>
                </a:cubicBezTo>
                <a:cubicBezTo>
                  <a:pt x="239519" y="987301"/>
                  <a:pt x="239065" y="992988"/>
                  <a:pt x="251460" y="986790"/>
                </a:cubicBezTo>
                <a:cubicBezTo>
                  <a:pt x="260023" y="982509"/>
                  <a:pt x="268301" y="974962"/>
                  <a:pt x="274320" y="967740"/>
                </a:cubicBezTo>
                <a:cubicBezTo>
                  <a:pt x="277251" y="964222"/>
                  <a:pt x="278898" y="959732"/>
                  <a:pt x="281940" y="956310"/>
                </a:cubicBezTo>
                <a:cubicBezTo>
                  <a:pt x="289099" y="948256"/>
                  <a:pt x="297180" y="941070"/>
                  <a:pt x="304800" y="933450"/>
                </a:cubicBezTo>
                <a:cubicBezTo>
                  <a:pt x="309880" y="928370"/>
                  <a:pt x="316055" y="924188"/>
                  <a:pt x="320040" y="918210"/>
                </a:cubicBezTo>
                <a:cubicBezTo>
                  <a:pt x="337820" y="891540"/>
                  <a:pt x="327660" y="900430"/>
                  <a:pt x="346710" y="887730"/>
                </a:cubicBezTo>
                <a:cubicBezTo>
                  <a:pt x="354151" y="872847"/>
                  <a:pt x="352975" y="873626"/>
                  <a:pt x="361950" y="861060"/>
                </a:cubicBezTo>
                <a:cubicBezTo>
                  <a:pt x="365641" y="855893"/>
                  <a:pt x="368890" y="850310"/>
                  <a:pt x="373380" y="845820"/>
                </a:cubicBezTo>
                <a:cubicBezTo>
                  <a:pt x="376618" y="842582"/>
                  <a:pt x="381000" y="840740"/>
                  <a:pt x="384810" y="838200"/>
                </a:cubicBezTo>
                <a:cubicBezTo>
                  <a:pt x="388583" y="826882"/>
                  <a:pt x="390993" y="812967"/>
                  <a:pt x="400050" y="803910"/>
                </a:cubicBezTo>
                <a:cubicBezTo>
                  <a:pt x="403288" y="800672"/>
                  <a:pt x="407670" y="798830"/>
                  <a:pt x="411480" y="796290"/>
                </a:cubicBezTo>
                <a:cubicBezTo>
                  <a:pt x="437839" y="756751"/>
                  <a:pt x="395669" y="815911"/>
                  <a:pt x="434340" y="777240"/>
                </a:cubicBezTo>
                <a:cubicBezTo>
                  <a:pt x="437180" y="774400"/>
                  <a:pt x="435641" y="768946"/>
                  <a:pt x="438150" y="765810"/>
                </a:cubicBezTo>
                <a:cubicBezTo>
                  <a:pt x="441011" y="762234"/>
                  <a:pt x="445770" y="760730"/>
                  <a:pt x="449580" y="758190"/>
                </a:cubicBezTo>
                <a:cubicBezTo>
                  <a:pt x="452120" y="754380"/>
                  <a:pt x="455752" y="751104"/>
                  <a:pt x="457200" y="746760"/>
                </a:cubicBezTo>
                <a:cubicBezTo>
                  <a:pt x="462963" y="729471"/>
                  <a:pt x="461479" y="690708"/>
                  <a:pt x="464820" y="678180"/>
                </a:cubicBezTo>
                <a:cubicBezTo>
                  <a:pt x="466208" y="672974"/>
                  <a:pt x="472801" y="670889"/>
                  <a:pt x="476250" y="666750"/>
                </a:cubicBezTo>
                <a:cubicBezTo>
                  <a:pt x="492125" y="647700"/>
                  <a:pt x="474345" y="661670"/>
                  <a:pt x="495300" y="647700"/>
                </a:cubicBezTo>
                <a:cubicBezTo>
                  <a:pt x="497840" y="643890"/>
                  <a:pt x="499682" y="639508"/>
                  <a:pt x="502920" y="636270"/>
                </a:cubicBezTo>
                <a:cubicBezTo>
                  <a:pt x="506158" y="633032"/>
                  <a:pt x="511489" y="632226"/>
                  <a:pt x="514350" y="628650"/>
                </a:cubicBezTo>
                <a:cubicBezTo>
                  <a:pt x="516859" y="625514"/>
                  <a:pt x="516364" y="620812"/>
                  <a:pt x="518160" y="617220"/>
                </a:cubicBezTo>
                <a:cubicBezTo>
                  <a:pt x="520208" y="613124"/>
                  <a:pt x="523920" y="609974"/>
                  <a:pt x="525780" y="605790"/>
                </a:cubicBezTo>
                <a:cubicBezTo>
                  <a:pt x="543916" y="564984"/>
                  <a:pt x="523775" y="597368"/>
                  <a:pt x="541020" y="571500"/>
                </a:cubicBezTo>
                <a:cubicBezTo>
                  <a:pt x="547148" y="510223"/>
                  <a:pt x="540190" y="551544"/>
                  <a:pt x="548640" y="521970"/>
                </a:cubicBezTo>
                <a:cubicBezTo>
                  <a:pt x="550079" y="516935"/>
                  <a:pt x="550387" y="511543"/>
                  <a:pt x="552450" y="506730"/>
                </a:cubicBezTo>
                <a:cubicBezTo>
                  <a:pt x="554254" y="502521"/>
                  <a:pt x="557530" y="499110"/>
                  <a:pt x="560070" y="495300"/>
                </a:cubicBezTo>
                <a:cubicBezTo>
                  <a:pt x="570149" y="454986"/>
                  <a:pt x="556465" y="502459"/>
                  <a:pt x="571500" y="468630"/>
                </a:cubicBezTo>
                <a:cubicBezTo>
                  <a:pt x="574762" y="461290"/>
                  <a:pt x="574665" y="452453"/>
                  <a:pt x="579120" y="445770"/>
                </a:cubicBezTo>
                <a:cubicBezTo>
                  <a:pt x="581660" y="441960"/>
                  <a:pt x="584692" y="438436"/>
                  <a:pt x="586740" y="434340"/>
                </a:cubicBezTo>
                <a:cubicBezTo>
                  <a:pt x="588536" y="430748"/>
                  <a:pt x="589447" y="426772"/>
                  <a:pt x="590550" y="422910"/>
                </a:cubicBezTo>
                <a:cubicBezTo>
                  <a:pt x="591989" y="417875"/>
                  <a:pt x="591089" y="411759"/>
                  <a:pt x="594360" y="407670"/>
                </a:cubicBezTo>
                <a:cubicBezTo>
                  <a:pt x="596869" y="404534"/>
                  <a:pt x="601980" y="405130"/>
                  <a:pt x="605790" y="403860"/>
                </a:cubicBezTo>
                <a:cubicBezTo>
                  <a:pt x="604520" y="393700"/>
                  <a:pt x="607139" y="382224"/>
                  <a:pt x="601980" y="373380"/>
                </a:cubicBezTo>
                <a:cubicBezTo>
                  <a:pt x="597365" y="365469"/>
                  <a:pt x="579120" y="358140"/>
                  <a:pt x="579120" y="358140"/>
                </a:cubicBezTo>
                <a:cubicBezTo>
                  <a:pt x="563138" y="334167"/>
                  <a:pt x="577839" y="349793"/>
                  <a:pt x="529590" y="342900"/>
                </a:cubicBezTo>
                <a:cubicBezTo>
                  <a:pt x="516183" y="340985"/>
                  <a:pt x="518803" y="337506"/>
                  <a:pt x="506730" y="331470"/>
                </a:cubicBezTo>
                <a:cubicBezTo>
                  <a:pt x="489547" y="322878"/>
                  <a:pt x="500248" y="333689"/>
                  <a:pt x="483870" y="320040"/>
                </a:cubicBezTo>
                <a:cubicBezTo>
                  <a:pt x="479731" y="316591"/>
                  <a:pt x="477364" y="310798"/>
                  <a:pt x="472440" y="308610"/>
                </a:cubicBezTo>
                <a:cubicBezTo>
                  <a:pt x="465381" y="305473"/>
                  <a:pt x="457121" y="306476"/>
                  <a:pt x="449580" y="304800"/>
                </a:cubicBezTo>
                <a:cubicBezTo>
                  <a:pt x="437749" y="302171"/>
                  <a:pt x="436995" y="300220"/>
                  <a:pt x="426720" y="293370"/>
                </a:cubicBezTo>
                <a:cubicBezTo>
                  <a:pt x="420014" y="273252"/>
                  <a:pt x="425138" y="285282"/>
                  <a:pt x="407670" y="259080"/>
                </a:cubicBezTo>
                <a:lnTo>
                  <a:pt x="400050" y="247650"/>
                </a:lnTo>
                <a:cubicBezTo>
                  <a:pt x="397510" y="243840"/>
                  <a:pt x="396774" y="237668"/>
                  <a:pt x="392430" y="236220"/>
                </a:cubicBezTo>
                <a:lnTo>
                  <a:pt x="381000" y="232410"/>
                </a:lnTo>
                <a:lnTo>
                  <a:pt x="358140" y="209550"/>
                </a:lnTo>
                <a:cubicBezTo>
                  <a:pt x="349714" y="201124"/>
                  <a:pt x="345889" y="195804"/>
                  <a:pt x="335280" y="190500"/>
                </a:cubicBezTo>
                <a:cubicBezTo>
                  <a:pt x="331688" y="188704"/>
                  <a:pt x="327660" y="187960"/>
                  <a:pt x="323850" y="186690"/>
                </a:cubicBezTo>
                <a:cubicBezTo>
                  <a:pt x="321310" y="182880"/>
                  <a:pt x="319468" y="178498"/>
                  <a:pt x="316230" y="175260"/>
                </a:cubicBezTo>
                <a:cubicBezTo>
                  <a:pt x="300721" y="159751"/>
                  <a:pt x="304576" y="175110"/>
                  <a:pt x="281940" y="160020"/>
                </a:cubicBezTo>
                <a:cubicBezTo>
                  <a:pt x="271780" y="153247"/>
                  <a:pt x="266978" y="151125"/>
                  <a:pt x="259080" y="140970"/>
                </a:cubicBezTo>
                <a:lnTo>
                  <a:pt x="236220" y="106680"/>
                </a:lnTo>
                <a:cubicBezTo>
                  <a:pt x="233680" y="102870"/>
                  <a:pt x="230048" y="99594"/>
                  <a:pt x="228600" y="95250"/>
                </a:cubicBezTo>
                <a:cubicBezTo>
                  <a:pt x="224253" y="82210"/>
                  <a:pt x="218401" y="57971"/>
                  <a:pt x="205740" y="49530"/>
                </a:cubicBezTo>
                <a:lnTo>
                  <a:pt x="194310" y="41910"/>
                </a:lnTo>
                <a:cubicBezTo>
                  <a:pt x="191770" y="34290"/>
                  <a:pt x="194310" y="21590"/>
                  <a:pt x="186690" y="19050"/>
                </a:cubicBezTo>
                <a:cubicBezTo>
                  <a:pt x="182880" y="17780"/>
                  <a:pt x="178852" y="17036"/>
                  <a:pt x="175260" y="15240"/>
                </a:cubicBezTo>
                <a:cubicBezTo>
                  <a:pt x="171164" y="13192"/>
                  <a:pt x="168039" y="9424"/>
                  <a:pt x="163830" y="7620"/>
                </a:cubicBezTo>
                <a:cubicBezTo>
                  <a:pt x="159017" y="5557"/>
                  <a:pt x="153625" y="5249"/>
                  <a:pt x="148590" y="3810"/>
                </a:cubicBezTo>
                <a:cubicBezTo>
                  <a:pt x="144728" y="2707"/>
                  <a:pt x="140970" y="1270"/>
                  <a:pt x="137160" y="0"/>
                </a:cubicBezTo>
                <a:cubicBezTo>
                  <a:pt x="125948" y="22424"/>
                  <a:pt x="131336" y="9852"/>
                  <a:pt x="121920" y="38100"/>
                </a:cubicBezTo>
                <a:lnTo>
                  <a:pt x="118110" y="49530"/>
                </a:lnTo>
                <a:cubicBezTo>
                  <a:pt x="116840" y="53340"/>
                  <a:pt x="116528" y="57618"/>
                  <a:pt x="114300" y="60960"/>
                </a:cubicBezTo>
                <a:cubicBezTo>
                  <a:pt x="91885" y="94582"/>
                  <a:pt x="126264" y="40842"/>
                  <a:pt x="99060" y="95250"/>
                </a:cubicBezTo>
                <a:cubicBezTo>
                  <a:pt x="89644" y="114082"/>
                  <a:pt x="93236" y="105102"/>
                  <a:pt x="87630" y="121920"/>
                </a:cubicBezTo>
                <a:lnTo>
                  <a:pt x="80010" y="198120"/>
                </a:lnTo>
                <a:cubicBezTo>
                  <a:pt x="78740" y="210820"/>
                  <a:pt x="78703" y="223705"/>
                  <a:pt x="76200" y="236220"/>
                </a:cubicBezTo>
                <a:cubicBezTo>
                  <a:pt x="74930" y="242570"/>
                  <a:pt x="73961" y="248988"/>
                  <a:pt x="72390" y="255270"/>
                </a:cubicBezTo>
                <a:cubicBezTo>
                  <a:pt x="71416" y="259166"/>
                  <a:pt x="69683" y="262838"/>
                  <a:pt x="68580" y="266700"/>
                </a:cubicBezTo>
                <a:cubicBezTo>
                  <a:pt x="67141" y="271735"/>
                  <a:pt x="66040" y="276860"/>
                  <a:pt x="64770" y="281940"/>
                </a:cubicBezTo>
                <a:cubicBezTo>
                  <a:pt x="63500" y="321310"/>
                  <a:pt x="63207" y="360724"/>
                  <a:pt x="60960" y="400050"/>
                </a:cubicBezTo>
                <a:cubicBezTo>
                  <a:pt x="60661" y="405278"/>
                  <a:pt x="57248" y="410055"/>
                  <a:pt x="57150" y="415290"/>
                </a:cubicBezTo>
                <a:cubicBezTo>
                  <a:pt x="49570" y="820829"/>
                  <a:pt x="112004" y="690392"/>
                  <a:pt x="45720" y="822960"/>
                </a:cubicBezTo>
                <a:cubicBezTo>
                  <a:pt x="36577" y="868676"/>
                  <a:pt x="46528" y="814477"/>
                  <a:pt x="38100" y="902970"/>
                </a:cubicBezTo>
                <a:cubicBezTo>
                  <a:pt x="37486" y="909417"/>
                  <a:pt x="35560" y="915670"/>
                  <a:pt x="34290" y="922020"/>
                </a:cubicBezTo>
                <a:cubicBezTo>
                  <a:pt x="28036" y="1072125"/>
                  <a:pt x="33920" y="961310"/>
                  <a:pt x="26670" y="1059180"/>
                </a:cubicBezTo>
                <a:cubicBezTo>
                  <a:pt x="25260" y="1078220"/>
                  <a:pt x="24968" y="1097354"/>
                  <a:pt x="22860" y="1116330"/>
                </a:cubicBezTo>
                <a:cubicBezTo>
                  <a:pt x="22416" y="1120322"/>
                  <a:pt x="19241" y="1123748"/>
                  <a:pt x="19050" y="1127760"/>
                </a:cubicBezTo>
                <a:cubicBezTo>
                  <a:pt x="17963" y="1150594"/>
                  <a:pt x="0" y="1211580"/>
                  <a:pt x="0" y="122682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3E66FA-1FA4-4CF3-845D-332873C0F1B4}"/>
              </a:ext>
            </a:extLst>
          </p:cNvPr>
          <p:cNvCxnSpPr>
            <a:cxnSpLocks/>
          </p:cNvCxnSpPr>
          <p:nvPr/>
        </p:nvCxnSpPr>
        <p:spPr>
          <a:xfrm>
            <a:off x="4705165" y="1924464"/>
            <a:ext cx="156395" cy="7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2C429-2C05-4D76-A131-4E3DC17B5F60}"/>
              </a:ext>
            </a:extLst>
          </p:cNvPr>
          <p:cNvCxnSpPr/>
          <p:nvPr/>
        </p:nvCxnSpPr>
        <p:spPr>
          <a:xfrm flipV="1">
            <a:off x="4445000" y="4835965"/>
            <a:ext cx="416560" cy="10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4AF0D2-3E05-41DC-9317-F384A736D1B6}"/>
              </a:ext>
            </a:extLst>
          </p:cNvPr>
          <p:cNvSpPr txBox="1"/>
          <p:nvPr/>
        </p:nvSpPr>
        <p:spPr>
          <a:xfrm>
            <a:off x="3454400" y="1349406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by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3884BD-01BF-48DE-8748-7504B46342D6}"/>
              </a:ext>
            </a:extLst>
          </p:cNvPr>
          <p:cNvSpPr txBox="1"/>
          <p:nvPr/>
        </p:nvSpPr>
        <p:spPr>
          <a:xfrm>
            <a:off x="3419001" y="5861390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by W</a:t>
            </a:r>
          </a:p>
        </p:txBody>
      </p:sp>
    </p:spTree>
    <p:extLst>
      <p:ext uri="{BB962C8B-B14F-4D97-AF65-F5344CB8AC3E}">
        <p14:creationId xmlns:p14="http://schemas.microsoft.com/office/powerpoint/2010/main" val="373164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C78-24AB-4D81-94B6-057EBE6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2DAA3-B0CF-4F85-80BC-C489FBB682A0}"/>
              </a:ext>
            </a:extLst>
          </p:cNvPr>
          <p:cNvSpPr/>
          <p:nvPr/>
        </p:nvSpPr>
        <p:spPr>
          <a:xfrm>
            <a:off x="2290439" y="2210540"/>
            <a:ext cx="3266982" cy="312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AA02D-41E9-4930-97F4-DFC69E78496D}"/>
              </a:ext>
            </a:extLst>
          </p:cNvPr>
          <p:cNvSpPr/>
          <p:nvPr/>
        </p:nvSpPr>
        <p:spPr>
          <a:xfrm>
            <a:off x="4705165" y="1349406"/>
            <a:ext cx="2965142" cy="299441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AE10CB-0A26-4CAA-92B0-2F2A557B4F6A}"/>
              </a:ext>
            </a:extLst>
          </p:cNvPr>
          <p:cNvSpPr/>
          <p:nvPr/>
        </p:nvSpPr>
        <p:spPr>
          <a:xfrm>
            <a:off x="4687410" y="3247602"/>
            <a:ext cx="2965142" cy="28336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6E1F-C594-42AC-ADD0-332C89387C8D}"/>
              </a:ext>
            </a:extLst>
          </p:cNvPr>
          <p:cNvSpPr txBox="1"/>
          <p:nvPr/>
        </p:nvSpPr>
        <p:spPr>
          <a:xfrm>
            <a:off x="3728622" y="3357511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6839-3A1B-43A9-A2CD-57EF794EBAC9}"/>
              </a:ext>
            </a:extLst>
          </p:cNvPr>
          <p:cNvSpPr txBox="1"/>
          <p:nvPr/>
        </p:nvSpPr>
        <p:spPr>
          <a:xfrm>
            <a:off x="5934353" y="1924464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BDB98-CEA2-4744-8CA0-2E91D0D7C364}"/>
              </a:ext>
            </a:extLst>
          </p:cNvPr>
          <p:cNvSpPr txBox="1"/>
          <p:nvPr/>
        </p:nvSpPr>
        <p:spPr>
          <a:xfrm>
            <a:off x="5855933" y="4835965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7BFB7B-6CCD-4100-90B6-F778DF7A439D}"/>
              </a:ext>
            </a:extLst>
          </p:cNvPr>
          <p:cNvSpPr/>
          <p:nvPr/>
        </p:nvSpPr>
        <p:spPr>
          <a:xfrm>
            <a:off x="4693911" y="2442381"/>
            <a:ext cx="812809" cy="1303695"/>
          </a:xfrm>
          <a:custGeom>
            <a:avLst/>
            <a:gdLst>
              <a:gd name="connsiteX0" fmla="*/ 81289 w 812809"/>
              <a:gd name="connsiteY0" fmla="*/ 1099 h 1303695"/>
              <a:gd name="connsiteX1" fmla="*/ 71129 w 812809"/>
              <a:gd name="connsiteY1" fmla="*/ 51899 h 1303695"/>
              <a:gd name="connsiteX2" fmla="*/ 66049 w 812809"/>
              <a:gd name="connsiteY2" fmla="*/ 72219 h 1303695"/>
              <a:gd name="connsiteX3" fmla="*/ 50809 w 812809"/>
              <a:gd name="connsiteY3" fmla="*/ 87459 h 1303695"/>
              <a:gd name="connsiteX4" fmla="*/ 25409 w 812809"/>
              <a:gd name="connsiteY4" fmla="*/ 112859 h 1303695"/>
              <a:gd name="connsiteX5" fmla="*/ 30489 w 812809"/>
              <a:gd name="connsiteY5" fmla="*/ 463379 h 1303695"/>
              <a:gd name="connsiteX6" fmla="*/ 35569 w 812809"/>
              <a:gd name="connsiteY6" fmla="*/ 585299 h 1303695"/>
              <a:gd name="connsiteX7" fmla="*/ 40649 w 812809"/>
              <a:gd name="connsiteY7" fmla="*/ 605619 h 1303695"/>
              <a:gd name="connsiteX8" fmla="*/ 50809 w 812809"/>
              <a:gd name="connsiteY8" fmla="*/ 636099 h 1303695"/>
              <a:gd name="connsiteX9" fmla="*/ 55889 w 812809"/>
              <a:gd name="connsiteY9" fmla="*/ 671659 h 1303695"/>
              <a:gd name="connsiteX10" fmla="*/ 66049 w 812809"/>
              <a:gd name="connsiteY10" fmla="*/ 727539 h 1303695"/>
              <a:gd name="connsiteX11" fmla="*/ 71129 w 812809"/>
              <a:gd name="connsiteY11" fmla="*/ 798659 h 1303695"/>
              <a:gd name="connsiteX12" fmla="*/ 76209 w 812809"/>
              <a:gd name="connsiteY12" fmla="*/ 829139 h 1303695"/>
              <a:gd name="connsiteX13" fmla="*/ 106689 w 812809"/>
              <a:gd name="connsiteY13" fmla="*/ 859619 h 1303695"/>
              <a:gd name="connsiteX14" fmla="*/ 111769 w 812809"/>
              <a:gd name="connsiteY14" fmla="*/ 885019 h 1303695"/>
              <a:gd name="connsiteX15" fmla="*/ 116849 w 812809"/>
              <a:gd name="connsiteY15" fmla="*/ 900259 h 1303695"/>
              <a:gd name="connsiteX16" fmla="*/ 121929 w 812809"/>
              <a:gd name="connsiteY16" fmla="*/ 925659 h 1303695"/>
              <a:gd name="connsiteX17" fmla="*/ 137169 w 812809"/>
              <a:gd name="connsiteY17" fmla="*/ 1017099 h 1303695"/>
              <a:gd name="connsiteX18" fmla="*/ 157489 w 812809"/>
              <a:gd name="connsiteY18" fmla="*/ 1047579 h 1303695"/>
              <a:gd name="connsiteX19" fmla="*/ 187969 w 812809"/>
              <a:gd name="connsiteY19" fmla="*/ 1062819 h 1303695"/>
              <a:gd name="connsiteX20" fmla="*/ 198129 w 812809"/>
              <a:gd name="connsiteY20" fmla="*/ 1078059 h 1303695"/>
              <a:gd name="connsiteX21" fmla="*/ 228609 w 812809"/>
              <a:gd name="connsiteY21" fmla="*/ 1108539 h 1303695"/>
              <a:gd name="connsiteX22" fmla="*/ 238769 w 812809"/>
              <a:gd name="connsiteY22" fmla="*/ 1123779 h 1303695"/>
              <a:gd name="connsiteX23" fmla="*/ 243849 w 812809"/>
              <a:gd name="connsiteY23" fmla="*/ 1149179 h 1303695"/>
              <a:gd name="connsiteX24" fmla="*/ 248929 w 812809"/>
              <a:gd name="connsiteY24" fmla="*/ 1164419 h 1303695"/>
              <a:gd name="connsiteX25" fmla="*/ 259089 w 812809"/>
              <a:gd name="connsiteY25" fmla="*/ 1225379 h 1303695"/>
              <a:gd name="connsiteX26" fmla="*/ 269249 w 812809"/>
              <a:gd name="connsiteY26" fmla="*/ 1240619 h 1303695"/>
              <a:gd name="connsiteX27" fmla="*/ 299729 w 812809"/>
              <a:gd name="connsiteY27" fmla="*/ 1271099 h 1303695"/>
              <a:gd name="connsiteX28" fmla="*/ 309889 w 812809"/>
              <a:gd name="connsiteY28" fmla="*/ 1301579 h 1303695"/>
              <a:gd name="connsiteX29" fmla="*/ 314969 w 812809"/>
              <a:gd name="connsiteY29" fmla="*/ 1281259 h 1303695"/>
              <a:gd name="connsiteX30" fmla="*/ 345449 w 812809"/>
              <a:gd name="connsiteY30" fmla="*/ 1260939 h 1303695"/>
              <a:gd name="connsiteX31" fmla="*/ 355609 w 812809"/>
              <a:gd name="connsiteY31" fmla="*/ 1245699 h 1303695"/>
              <a:gd name="connsiteX32" fmla="*/ 360689 w 812809"/>
              <a:gd name="connsiteY32" fmla="*/ 1230459 h 1303695"/>
              <a:gd name="connsiteX33" fmla="*/ 375929 w 812809"/>
              <a:gd name="connsiteY33" fmla="*/ 1220299 h 1303695"/>
              <a:gd name="connsiteX34" fmla="*/ 406409 w 812809"/>
              <a:gd name="connsiteY34" fmla="*/ 1194899 h 1303695"/>
              <a:gd name="connsiteX35" fmla="*/ 416569 w 812809"/>
              <a:gd name="connsiteY35" fmla="*/ 1179659 h 1303695"/>
              <a:gd name="connsiteX36" fmla="*/ 447049 w 812809"/>
              <a:gd name="connsiteY36" fmla="*/ 1154259 h 1303695"/>
              <a:gd name="connsiteX37" fmla="*/ 472449 w 812809"/>
              <a:gd name="connsiteY37" fmla="*/ 1128859 h 1303695"/>
              <a:gd name="connsiteX38" fmla="*/ 482609 w 812809"/>
              <a:gd name="connsiteY38" fmla="*/ 1113619 h 1303695"/>
              <a:gd name="connsiteX39" fmla="*/ 528329 w 812809"/>
              <a:gd name="connsiteY39" fmla="*/ 1088219 h 1303695"/>
              <a:gd name="connsiteX40" fmla="*/ 543569 w 812809"/>
              <a:gd name="connsiteY40" fmla="*/ 1078059 h 1303695"/>
              <a:gd name="connsiteX41" fmla="*/ 594369 w 812809"/>
              <a:gd name="connsiteY41" fmla="*/ 1062819 h 1303695"/>
              <a:gd name="connsiteX42" fmla="*/ 624849 w 812809"/>
              <a:gd name="connsiteY42" fmla="*/ 1052659 h 1303695"/>
              <a:gd name="connsiteX43" fmla="*/ 660409 w 812809"/>
              <a:gd name="connsiteY43" fmla="*/ 1012019 h 1303695"/>
              <a:gd name="connsiteX44" fmla="*/ 685809 w 812809"/>
              <a:gd name="connsiteY44" fmla="*/ 981539 h 1303695"/>
              <a:gd name="connsiteX45" fmla="*/ 711209 w 812809"/>
              <a:gd name="connsiteY45" fmla="*/ 956139 h 1303695"/>
              <a:gd name="connsiteX46" fmla="*/ 736609 w 812809"/>
              <a:gd name="connsiteY46" fmla="*/ 935819 h 1303695"/>
              <a:gd name="connsiteX47" fmla="*/ 812809 w 812809"/>
              <a:gd name="connsiteY47" fmla="*/ 910419 h 1303695"/>
              <a:gd name="connsiteX48" fmla="*/ 787409 w 812809"/>
              <a:gd name="connsiteY48" fmla="*/ 869779 h 1303695"/>
              <a:gd name="connsiteX49" fmla="*/ 782329 w 812809"/>
              <a:gd name="connsiteY49" fmla="*/ 854539 h 1303695"/>
              <a:gd name="connsiteX50" fmla="*/ 762009 w 812809"/>
              <a:gd name="connsiteY50" fmla="*/ 824059 h 1303695"/>
              <a:gd name="connsiteX51" fmla="*/ 746769 w 812809"/>
              <a:gd name="connsiteY51" fmla="*/ 788499 h 1303695"/>
              <a:gd name="connsiteX52" fmla="*/ 736609 w 812809"/>
              <a:gd name="connsiteY52" fmla="*/ 752939 h 1303695"/>
              <a:gd name="connsiteX53" fmla="*/ 731529 w 812809"/>
              <a:gd name="connsiteY53" fmla="*/ 737699 h 1303695"/>
              <a:gd name="connsiteX54" fmla="*/ 716289 w 812809"/>
              <a:gd name="connsiteY54" fmla="*/ 686899 h 1303695"/>
              <a:gd name="connsiteX55" fmla="*/ 711209 w 812809"/>
              <a:gd name="connsiteY55" fmla="*/ 666579 h 1303695"/>
              <a:gd name="connsiteX56" fmla="*/ 685809 w 812809"/>
              <a:gd name="connsiteY56" fmla="*/ 641179 h 1303695"/>
              <a:gd name="connsiteX57" fmla="*/ 675649 w 812809"/>
              <a:gd name="connsiteY57" fmla="*/ 625939 h 1303695"/>
              <a:gd name="connsiteX58" fmla="*/ 645169 w 812809"/>
              <a:gd name="connsiteY58" fmla="*/ 615779 h 1303695"/>
              <a:gd name="connsiteX59" fmla="*/ 629929 w 812809"/>
              <a:gd name="connsiteY59" fmla="*/ 605619 h 1303695"/>
              <a:gd name="connsiteX60" fmla="*/ 624849 w 812809"/>
              <a:gd name="connsiteY60" fmla="*/ 590379 h 1303695"/>
              <a:gd name="connsiteX61" fmla="*/ 604529 w 812809"/>
              <a:gd name="connsiteY61" fmla="*/ 559899 h 1303695"/>
              <a:gd name="connsiteX62" fmla="*/ 599449 w 812809"/>
              <a:gd name="connsiteY62" fmla="*/ 539579 h 1303695"/>
              <a:gd name="connsiteX63" fmla="*/ 574049 w 812809"/>
              <a:gd name="connsiteY63" fmla="*/ 504019 h 1303695"/>
              <a:gd name="connsiteX64" fmla="*/ 558809 w 812809"/>
              <a:gd name="connsiteY64" fmla="*/ 458299 h 1303695"/>
              <a:gd name="connsiteX65" fmla="*/ 553729 w 812809"/>
              <a:gd name="connsiteY65" fmla="*/ 437979 h 1303695"/>
              <a:gd name="connsiteX66" fmla="*/ 548649 w 812809"/>
              <a:gd name="connsiteY66" fmla="*/ 422739 h 1303695"/>
              <a:gd name="connsiteX67" fmla="*/ 538489 w 812809"/>
              <a:gd name="connsiteY67" fmla="*/ 387179 h 1303695"/>
              <a:gd name="connsiteX68" fmla="*/ 523249 w 812809"/>
              <a:gd name="connsiteY68" fmla="*/ 382099 h 1303695"/>
              <a:gd name="connsiteX69" fmla="*/ 497849 w 812809"/>
              <a:gd name="connsiteY69" fmla="*/ 377019 h 1303695"/>
              <a:gd name="connsiteX70" fmla="*/ 487689 w 812809"/>
              <a:gd name="connsiteY70" fmla="*/ 356699 h 1303695"/>
              <a:gd name="connsiteX71" fmla="*/ 472449 w 812809"/>
              <a:gd name="connsiteY71" fmla="*/ 351619 h 1303695"/>
              <a:gd name="connsiteX72" fmla="*/ 457209 w 812809"/>
              <a:gd name="connsiteY72" fmla="*/ 341459 h 1303695"/>
              <a:gd name="connsiteX73" fmla="*/ 426729 w 812809"/>
              <a:gd name="connsiteY73" fmla="*/ 310979 h 1303695"/>
              <a:gd name="connsiteX74" fmla="*/ 396249 w 812809"/>
              <a:gd name="connsiteY74" fmla="*/ 290659 h 1303695"/>
              <a:gd name="connsiteX75" fmla="*/ 360689 w 812809"/>
              <a:gd name="connsiteY75" fmla="*/ 244939 h 1303695"/>
              <a:gd name="connsiteX76" fmla="*/ 335289 w 812809"/>
              <a:gd name="connsiteY76" fmla="*/ 189059 h 1303695"/>
              <a:gd name="connsiteX77" fmla="*/ 320049 w 812809"/>
              <a:gd name="connsiteY77" fmla="*/ 178899 h 1303695"/>
              <a:gd name="connsiteX78" fmla="*/ 289569 w 812809"/>
              <a:gd name="connsiteY78" fmla="*/ 148419 h 1303695"/>
              <a:gd name="connsiteX79" fmla="*/ 259089 w 812809"/>
              <a:gd name="connsiteY79" fmla="*/ 133179 h 1303695"/>
              <a:gd name="connsiteX80" fmla="*/ 243849 w 812809"/>
              <a:gd name="connsiteY80" fmla="*/ 117939 h 1303695"/>
              <a:gd name="connsiteX81" fmla="*/ 213369 w 812809"/>
              <a:gd name="connsiteY81" fmla="*/ 97619 h 1303695"/>
              <a:gd name="connsiteX82" fmla="*/ 182889 w 812809"/>
              <a:gd name="connsiteY82" fmla="*/ 72219 h 1303695"/>
              <a:gd name="connsiteX83" fmla="*/ 167649 w 812809"/>
              <a:gd name="connsiteY83" fmla="*/ 67139 h 1303695"/>
              <a:gd name="connsiteX84" fmla="*/ 121929 w 812809"/>
              <a:gd name="connsiteY84" fmla="*/ 41739 h 1303695"/>
              <a:gd name="connsiteX85" fmla="*/ 96529 w 812809"/>
              <a:gd name="connsiteY85" fmla="*/ 16339 h 1303695"/>
              <a:gd name="connsiteX86" fmla="*/ 81289 w 812809"/>
              <a:gd name="connsiteY86" fmla="*/ 1099 h 130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812809" h="1303695">
                <a:moveTo>
                  <a:pt x="81289" y="1099"/>
                </a:moveTo>
                <a:cubicBezTo>
                  <a:pt x="77056" y="7026"/>
                  <a:pt x="75317" y="35146"/>
                  <a:pt x="71129" y="51899"/>
                </a:cubicBezTo>
                <a:cubicBezTo>
                  <a:pt x="69436" y="58672"/>
                  <a:pt x="69513" y="66157"/>
                  <a:pt x="66049" y="72219"/>
                </a:cubicBezTo>
                <a:cubicBezTo>
                  <a:pt x="62485" y="78457"/>
                  <a:pt x="55408" y="81940"/>
                  <a:pt x="50809" y="87459"/>
                </a:cubicBezTo>
                <a:cubicBezTo>
                  <a:pt x="29642" y="112859"/>
                  <a:pt x="53349" y="94232"/>
                  <a:pt x="25409" y="112859"/>
                </a:cubicBezTo>
                <a:cubicBezTo>
                  <a:pt x="-11704" y="224197"/>
                  <a:pt x="-6580" y="352171"/>
                  <a:pt x="30489" y="463379"/>
                </a:cubicBezTo>
                <a:cubicBezTo>
                  <a:pt x="32182" y="504019"/>
                  <a:pt x="32671" y="544727"/>
                  <a:pt x="35569" y="585299"/>
                </a:cubicBezTo>
                <a:cubicBezTo>
                  <a:pt x="36066" y="592263"/>
                  <a:pt x="38643" y="598932"/>
                  <a:pt x="40649" y="605619"/>
                </a:cubicBezTo>
                <a:cubicBezTo>
                  <a:pt x="43726" y="615877"/>
                  <a:pt x="50809" y="636099"/>
                  <a:pt x="50809" y="636099"/>
                </a:cubicBezTo>
                <a:cubicBezTo>
                  <a:pt x="52502" y="647952"/>
                  <a:pt x="54307" y="659790"/>
                  <a:pt x="55889" y="671659"/>
                </a:cubicBezTo>
                <a:cubicBezTo>
                  <a:pt x="62271" y="719527"/>
                  <a:pt x="56401" y="698596"/>
                  <a:pt x="66049" y="727539"/>
                </a:cubicBezTo>
                <a:cubicBezTo>
                  <a:pt x="67742" y="751246"/>
                  <a:pt x="68764" y="775010"/>
                  <a:pt x="71129" y="798659"/>
                </a:cubicBezTo>
                <a:cubicBezTo>
                  <a:pt x="72154" y="808908"/>
                  <a:pt x="71019" y="820242"/>
                  <a:pt x="76209" y="829139"/>
                </a:cubicBezTo>
                <a:cubicBezTo>
                  <a:pt x="83449" y="841550"/>
                  <a:pt x="106689" y="859619"/>
                  <a:pt x="106689" y="859619"/>
                </a:cubicBezTo>
                <a:cubicBezTo>
                  <a:pt x="108382" y="868086"/>
                  <a:pt x="109675" y="876642"/>
                  <a:pt x="111769" y="885019"/>
                </a:cubicBezTo>
                <a:cubicBezTo>
                  <a:pt x="113068" y="890214"/>
                  <a:pt x="115550" y="895064"/>
                  <a:pt x="116849" y="900259"/>
                </a:cubicBezTo>
                <a:cubicBezTo>
                  <a:pt x="118943" y="908636"/>
                  <a:pt x="120236" y="917192"/>
                  <a:pt x="121929" y="925659"/>
                </a:cubicBezTo>
                <a:cubicBezTo>
                  <a:pt x="123381" y="943085"/>
                  <a:pt x="122934" y="995746"/>
                  <a:pt x="137169" y="1017099"/>
                </a:cubicBezTo>
                <a:cubicBezTo>
                  <a:pt x="143942" y="1027259"/>
                  <a:pt x="145905" y="1043718"/>
                  <a:pt x="157489" y="1047579"/>
                </a:cubicBezTo>
                <a:cubicBezTo>
                  <a:pt x="178521" y="1054590"/>
                  <a:pt x="168274" y="1049689"/>
                  <a:pt x="187969" y="1062819"/>
                </a:cubicBezTo>
                <a:cubicBezTo>
                  <a:pt x="191356" y="1067899"/>
                  <a:pt x="194073" y="1073496"/>
                  <a:pt x="198129" y="1078059"/>
                </a:cubicBezTo>
                <a:cubicBezTo>
                  <a:pt x="207675" y="1088798"/>
                  <a:pt x="220639" y="1096584"/>
                  <a:pt x="228609" y="1108539"/>
                </a:cubicBezTo>
                <a:lnTo>
                  <a:pt x="238769" y="1123779"/>
                </a:lnTo>
                <a:cubicBezTo>
                  <a:pt x="240462" y="1132246"/>
                  <a:pt x="241755" y="1140802"/>
                  <a:pt x="243849" y="1149179"/>
                </a:cubicBezTo>
                <a:cubicBezTo>
                  <a:pt x="245148" y="1154374"/>
                  <a:pt x="248049" y="1159137"/>
                  <a:pt x="248929" y="1164419"/>
                </a:cubicBezTo>
                <a:cubicBezTo>
                  <a:pt x="251746" y="1181320"/>
                  <a:pt x="250157" y="1207515"/>
                  <a:pt x="259089" y="1225379"/>
                </a:cubicBezTo>
                <a:cubicBezTo>
                  <a:pt x="261819" y="1230840"/>
                  <a:pt x="265193" y="1236056"/>
                  <a:pt x="269249" y="1240619"/>
                </a:cubicBezTo>
                <a:cubicBezTo>
                  <a:pt x="278795" y="1251358"/>
                  <a:pt x="299729" y="1271099"/>
                  <a:pt x="299729" y="1271099"/>
                </a:cubicBezTo>
                <a:cubicBezTo>
                  <a:pt x="303116" y="1281259"/>
                  <a:pt x="307292" y="1311969"/>
                  <a:pt x="309889" y="1301579"/>
                </a:cubicBezTo>
                <a:cubicBezTo>
                  <a:pt x="311582" y="1294806"/>
                  <a:pt x="310371" y="1286513"/>
                  <a:pt x="314969" y="1281259"/>
                </a:cubicBezTo>
                <a:cubicBezTo>
                  <a:pt x="323010" y="1272069"/>
                  <a:pt x="345449" y="1260939"/>
                  <a:pt x="345449" y="1260939"/>
                </a:cubicBezTo>
                <a:cubicBezTo>
                  <a:pt x="348836" y="1255859"/>
                  <a:pt x="352879" y="1251160"/>
                  <a:pt x="355609" y="1245699"/>
                </a:cubicBezTo>
                <a:cubicBezTo>
                  <a:pt x="358004" y="1240910"/>
                  <a:pt x="357344" y="1234640"/>
                  <a:pt x="360689" y="1230459"/>
                </a:cubicBezTo>
                <a:cubicBezTo>
                  <a:pt x="364503" y="1225691"/>
                  <a:pt x="371239" y="1224208"/>
                  <a:pt x="375929" y="1220299"/>
                </a:cubicBezTo>
                <a:cubicBezTo>
                  <a:pt x="415043" y="1187704"/>
                  <a:pt x="368571" y="1220124"/>
                  <a:pt x="406409" y="1194899"/>
                </a:cubicBezTo>
                <a:cubicBezTo>
                  <a:pt x="409796" y="1189819"/>
                  <a:pt x="412660" y="1184349"/>
                  <a:pt x="416569" y="1179659"/>
                </a:cubicBezTo>
                <a:cubicBezTo>
                  <a:pt x="428792" y="1164991"/>
                  <a:pt x="432064" y="1164249"/>
                  <a:pt x="447049" y="1154259"/>
                </a:cubicBezTo>
                <a:cubicBezTo>
                  <a:pt x="474142" y="1113619"/>
                  <a:pt x="438582" y="1162726"/>
                  <a:pt x="472449" y="1128859"/>
                </a:cubicBezTo>
                <a:cubicBezTo>
                  <a:pt x="476766" y="1124542"/>
                  <a:pt x="478014" y="1117639"/>
                  <a:pt x="482609" y="1113619"/>
                </a:cubicBezTo>
                <a:cubicBezTo>
                  <a:pt x="525322" y="1076245"/>
                  <a:pt x="498094" y="1103336"/>
                  <a:pt x="528329" y="1088219"/>
                </a:cubicBezTo>
                <a:cubicBezTo>
                  <a:pt x="533790" y="1085489"/>
                  <a:pt x="537990" y="1080539"/>
                  <a:pt x="543569" y="1078059"/>
                </a:cubicBezTo>
                <a:cubicBezTo>
                  <a:pt x="568438" y="1067006"/>
                  <a:pt x="571635" y="1069639"/>
                  <a:pt x="594369" y="1062819"/>
                </a:cubicBezTo>
                <a:cubicBezTo>
                  <a:pt x="604627" y="1059742"/>
                  <a:pt x="624849" y="1052659"/>
                  <a:pt x="624849" y="1052659"/>
                </a:cubicBezTo>
                <a:cubicBezTo>
                  <a:pt x="648556" y="1017099"/>
                  <a:pt x="635009" y="1028952"/>
                  <a:pt x="660409" y="1012019"/>
                </a:cubicBezTo>
                <a:cubicBezTo>
                  <a:pt x="685634" y="974181"/>
                  <a:pt x="653214" y="1020653"/>
                  <a:pt x="685809" y="981539"/>
                </a:cubicBezTo>
                <a:cubicBezTo>
                  <a:pt x="706976" y="956139"/>
                  <a:pt x="683269" y="974766"/>
                  <a:pt x="711209" y="956139"/>
                </a:cubicBezTo>
                <a:cubicBezTo>
                  <a:pt x="729982" y="927980"/>
                  <a:pt x="710628" y="950253"/>
                  <a:pt x="736609" y="935819"/>
                </a:cubicBezTo>
                <a:cubicBezTo>
                  <a:pt x="790657" y="905792"/>
                  <a:pt x="741379" y="918356"/>
                  <a:pt x="812809" y="910419"/>
                </a:cubicBezTo>
                <a:cubicBezTo>
                  <a:pt x="800718" y="874147"/>
                  <a:pt x="811560" y="885880"/>
                  <a:pt x="787409" y="869779"/>
                </a:cubicBezTo>
                <a:cubicBezTo>
                  <a:pt x="785716" y="864699"/>
                  <a:pt x="784930" y="859220"/>
                  <a:pt x="782329" y="854539"/>
                </a:cubicBezTo>
                <a:cubicBezTo>
                  <a:pt x="776399" y="843865"/>
                  <a:pt x="762009" y="824059"/>
                  <a:pt x="762009" y="824059"/>
                </a:cubicBezTo>
                <a:cubicBezTo>
                  <a:pt x="751436" y="781769"/>
                  <a:pt x="764310" y="823581"/>
                  <a:pt x="746769" y="788499"/>
                </a:cubicBezTo>
                <a:cubicBezTo>
                  <a:pt x="742709" y="780379"/>
                  <a:pt x="738779" y="760535"/>
                  <a:pt x="736609" y="752939"/>
                </a:cubicBezTo>
                <a:cubicBezTo>
                  <a:pt x="735138" y="747790"/>
                  <a:pt x="733222" y="742779"/>
                  <a:pt x="731529" y="737699"/>
                </a:cubicBezTo>
                <a:cubicBezTo>
                  <a:pt x="719701" y="654906"/>
                  <a:pt x="736091" y="733104"/>
                  <a:pt x="716289" y="686899"/>
                </a:cubicBezTo>
                <a:cubicBezTo>
                  <a:pt x="713539" y="680482"/>
                  <a:pt x="713959" y="672996"/>
                  <a:pt x="711209" y="666579"/>
                </a:cubicBezTo>
                <a:cubicBezTo>
                  <a:pt x="704436" y="650775"/>
                  <a:pt x="699356" y="650210"/>
                  <a:pt x="685809" y="641179"/>
                </a:cubicBezTo>
                <a:cubicBezTo>
                  <a:pt x="682422" y="636099"/>
                  <a:pt x="680826" y="629175"/>
                  <a:pt x="675649" y="625939"/>
                </a:cubicBezTo>
                <a:cubicBezTo>
                  <a:pt x="666567" y="620263"/>
                  <a:pt x="654080" y="621720"/>
                  <a:pt x="645169" y="615779"/>
                </a:cubicBezTo>
                <a:lnTo>
                  <a:pt x="629929" y="605619"/>
                </a:lnTo>
                <a:cubicBezTo>
                  <a:pt x="628236" y="600539"/>
                  <a:pt x="627450" y="595060"/>
                  <a:pt x="624849" y="590379"/>
                </a:cubicBezTo>
                <a:cubicBezTo>
                  <a:pt x="618919" y="579705"/>
                  <a:pt x="604529" y="559899"/>
                  <a:pt x="604529" y="559899"/>
                </a:cubicBezTo>
                <a:cubicBezTo>
                  <a:pt x="602836" y="553126"/>
                  <a:pt x="602199" y="545996"/>
                  <a:pt x="599449" y="539579"/>
                </a:cubicBezTo>
                <a:cubicBezTo>
                  <a:pt x="596973" y="533801"/>
                  <a:pt x="575784" y="506332"/>
                  <a:pt x="574049" y="504019"/>
                </a:cubicBezTo>
                <a:cubicBezTo>
                  <a:pt x="561875" y="455324"/>
                  <a:pt x="577938" y="515687"/>
                  <a:pt x="558809" y="458299"/>
                </a:cubicBezTo>
                <a:cubicBezTo>
                  <a:pt x="556601" y="451675"/>
                  <a:pt x="555647" y="444692"/>
                  <a:pt x="553729" y="437979"/>
                </a:cubicBezTo>
                <a:cubicBezTo>
                  <a:pt x="552258" y="432830"/>
                  <a:pt x="550120" y="427888"/>
                  <a:pt x="548649" y="422739"/>
                </a:cubicBezTo>
                <a:cubicBezTo>
                  <a:pt x="548596" y="422554"/>
                  <a:pt x="540925" y="389615"/>
                  <a:pt x="538489" y="387179"/>
                </a:cubicBezTo>
                <a:cubicBezTo>
                  <a:pt x="534703" y="383393"/>
                  <a:pt x="528444" y="383398"/>
                  <a:pt x="523249" y="382099"/>
                </a:cubicBezTo>
                <a:cubicBezTo>
                  <a:pt x="514872" y="380005"/>
                  <a:pt x="506316" y="378712"/>
                  <a:pt x="497849" y="377019"/>
                </a:cubicBezTo>
                <a:cubicBezTo>
                  <a:pt x="494462" y="370246"/>
                  <a:pt x="493044" y="362054"/>
                  <a:pt x="487689" y="356699"/>
                </a:cubicBezTo>
                <a:cubicBezTo>
                  <a:pt x="483903" y="352913"/>
                  <a:pt x="477238" y="354014"/>
                  <a:pt x="472449" y="351619"/>
                </a:cubicBezTo>
                <a:cubicBezTo>
                  <a:pt x="466988" y="348889"/>
                  <a:pt x="461772" y="345515"/>
                  <a:pt x="457209" y="341459"/>
                </a:cubicBezTo>
                <a:cubicBezTo>
                  <a:pt x="446470" y="331913"/>
                  <a:pt x="438684" y="318949"/>
                  <a:pt x="426729" y="310979"/>
                </a:cubicBezTo>
                <a:lnTo>
                  <a:pt x="396249" y="290659"/>
                </a:lnTo>
                <a:cubicBezTo>
                  <a:pt x="371944" y="254201"/>
                  <a:pt x="384563" y="268813"/>
                  <a:pt x="360689" y="244939"/>
                </a:cubicBezTo>
                <a:cubicBezTo>
                  <a:pt x="356629" y="224638"/>
                  <a:pt x="355570" y="202579"/>
                  <a:pt x="335289" y="189059"/>
                </a:cubicBezTo>
                <a:cubicBezTo>
                  <a:pt x="330209" y="185672"/>
                  <a:pt x="324612" y="182955"/>
                  <a:pt x="320049" y="178899"/>
                </a:cubicBezTo>
                <a:cubicBezTo>
                  <a:pt x="309310" y="169353"/>
                  <a:pt x="303200" y="152963"/>
                  <a:pt x="289569" y="148419"/>
                </a:cubicBezTo>
                <a:cubicBezTo>
                  <a:pt x="274295" y="143328"/>
                  <a:pt x="272219" y="144121"/>
                  <a:pt x="259089" y="133179"/>
                </a:cubicBezTo>
                <a:cubicBezTo>
                  <a:pt x="253570" y="128580"/>
                  <a:pt x="249520" y="122350"/>
                  <a:pt x="243849" y="117939"/>
                </a:cubicBezTo>
                <a:cubicBezTo>
                  <a:pt x="234210" y="110442"/>
                  <a:pt x="222003" y="106253"/>
                  <a:pt x="213369" y="97619"/>
                </a:cubicBezTo>
                <a:cubicBezTo>
                  <a:pt x="202134" y="86384"/>
                  <a:pt x="197034" y="79292"/>
                  <a:pt x="182889" y="72219"/>
                </a:cubicBezTo>
                <a:cubicBezTo>
                  <a:pt x="178100" y="69824"/>
                  <a:pt x="172330" y="69740"/>
                  <a:pt x="167649" y="67139"/>
                </a:cubicBezTo>
                <a:cubicBezTo>
                  <a:pt x="115246" y="38026"/>
                  <a:pt x="156413" y="53234"/>
                  <a:pt x="121929" y="41739"/>
                </a:cubicBezTo>
                <a:cubicBezTo>
                  <a:pt x="113308" y="28808"/>
                  <a:pt x="111923" y="22497"/>
                  <a:pt x="96529" y="16339"/>
                </a:cubicBezTo>
                <a:cubicBezTo>
                  <a:pt x="93385" y="15081"/>
                  <a:pt x="85522" y="-4828"/>
                  <a:pt x="81289" y="109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A3BF59-A37D-4767-AE39-902A83EA958B}"/>
              </a:ext>
            </a:extLst>
          </p:cNvPr>
          <p:cNvSpPr/>
          <p:nvPr/>
        </p:nvSpPr>
        <p:spPr>
          <a:xfrm>
            <a:off x="5059680" y="2637014"/>
            <a:ext cx="325867" cy="463616"/>
          </a:xfrm>
          <a:custGeom>
            <a:avLst/>
            <a:gdLst>
              <a:gd name="connsiteX0" fmla="*/ 0 w 325867"/>
              <a:gd name="connsiteY0" fmla="*/ 9666 h 463616"/>
              <a:gd name="connsiteX1" fmla="*/ 30480 w 325867"/>
              <a:gd name="connsiteY1" fmla="*/ 29986 h 463616"/>
              <a:gd name="connsiteX2" fmla="*/ 60960 w 325867"/>
              <a:gd name="connsiteY2" fmla="*/ 50306 h 463616"/>
              <a:gd name="connsiteX3" fmla="*/ 71120 w 325867"/>
              <a:gd name="connsiteY3" fmla="*/ 65546 h 463616"/>
              <a:gd name="connsiteX4" fmla="*/ 96520 w 325867"/>
              <a:gd name="connsiteY4" fmla="*/ 96026 h 463616"/>
              <a:gd name="connsiteX5" fmla="*/ 101600 w 325867"/>
              <a:gd name="connsiteY5" fmla="*/ 111266 h 463616"/>
              <a:gd name="connsiteX6" fmla="*/ 121920 w 325867"/>
              <a:gd name="connsiteY6" fmla="*/ 141746 h 463616"/>
              <a:gd name="connsiteX7" fmla="*/ 127000 w 325867"/>
              <a:gd name="connsiteY7" fmla="*/ 156986 h 463616"/>
              <a:gd name="connsiteX8" fmla="*/ 142240 w 325867"/>
              <a:gd name="connsiteY8" fmla="*/ 167146 h 463616"/>
              <a:gd name="connsiteX9" fmla="*/ 162560 w 325867"/>
              <a:gd name="connsiteY9" fmla="*/ 192546 h 463616"/>
              <a:gd name="connsiteX10" fmla="*/ 187960 w 325867"/>
              <a:gd name="connsiteY10" fmla="*/ 217946 h 463616"/>
              <a:gd name="connsiteX11" fmla="*/ 223520 w 325867"/>
              <a:gd name="connsiteY11" fmla="*/ 258586 h 463616"/>
              <a:gd name="connsiteX12" fmla="*/ 243840 w 325867"/>
              <a:gd name="connsiteY12" fmla="*/ 289066 h 463616"/>
              <a:gd name="connsiteX13" fmla="*/ 264160 w 325867"/>
              <a:gd name="connsiteY13" fmla="*/ 319546 h 463616"/>
              <a:gd name="connsiteX14" fmla="*/ 274320 w 325867"/>
              <a:gd name="connsiteY14" fmla="*/ 334786 h 463616"/>
              <a:gd name="connsiteX15" fmla="*/ 289560 w 325867"/>
              <a:gd name="connsiteY15" fmla="*/ 365266 h 463616"/>
              <a:gd name="connsiteX16" fmla="*/ 309880 w 325867"/>
              <a:gd name="connsiteY16" fmla="*/ 410986 h 463616"/>
              <a:gd name="connsiteX17" fmla="*/ 325120 w 325867"/>
              <a:gd name="connsiteY17" fmla="*/ 421146 h 463616"/>
              <a:gd name="connsiteX18" fmla="*/ 320040 w 325867"/>
              <a:gd name="connsiteY18" fmla="*/ 461786 h 463616"/>
              <a:gd name="connsiteX19" fmla="*/ 289560 w 325867"/>
              <a:gd name="connsiteY19" fmla="*/ 451626 h 463616"/>
              <a:gd name="connsiteX20" fmla="*/ 264160 w 325867"/>
              <a:gd name="connsiteY20" fmla="*/ 446546 h 463616"/>
              <a:gd name="connsiteX21" fmla="*/ 233680 w 325867"/>
              <a:gd name="connsiteY21" fmla="*/ 426226 h 463616"/>
              <a:gd name="connsiteX22" fmla="*/ 213360 w 325867"/>
              <a:gd name="connsiteY22" fmla="*/ 395746 h 463616"/>
              <a:gd name="connsiteX23" fmla="*/ 203200 w 325867"/>
              <a:gd name="connsiteY23" fmla="*/ 360186 h 463616"/>
              <a:gd name="connsiteX24" fmla="*/ 187960 w 325867"/>
              <a:gd name="connsiteY24" fmla="*/ 350026 h 463616"/>
              <a:gd name="connsiteX25" fmla="*/ 162560 w 325867"/>
              <a:gd name="connsiteY25" fmla="*/ 319546 h 463616"/>
              <a:gd name="connsiteX26" fmla="*/ 132080 w 325867"/>
              <a:gd name="connsiteY26" fmla="*/ 299226 h 463616"/>
              <a:gd name="connsiteX27" fmla="*/ 86360 w 325867"/>
              <a:gd name="connsiteY27" fmla="*/ 258586 h 463616"/>
              <a:gd name="connsiteX28" fmla="*/ 55880 w 325867"/>
              <a:gd name="connsiteY28" fmla="*/ 228106 h 463616"/>
              <a:gd name="connsiteX29" fmla="*/ 30480 w 325867"/>
              <a:gd name="connsiteY29" fmla="*/ 197626 h 463616"/>
              <a:gd name="connsiteX30" fmla="*/ 0 w 325867"/>
              <a:gd name="connsiteY30" fmla="*/ 9666 h 4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5867" h="463616">
                <a:moveTo>
                  <a:pt x="0" y="9666"/>
                </a:moveTo>
                <a:cubicBezTo>
                  <a:pt x="0" y="-18274"/>
                  <a:pt x="20841" y="22489"/>
                  <a:pt x="30480" y="29986"/>
                </a:cubicBezTo>
                <a:cubicBezTo>
                  <a:pt x="59020" y="52183"/>
                  <a:pt x="31814" y="40591"/>
                  <a:pt x="60960" y="50306"/>
                </a:cubicBezTo>
                <a:cubicBezTo>
                  <a:pt x="64347" y="55386"/>
                  <a:pt x="67211" y="60856"/>
                  <a:pt x="71120" y="65546"/>
                </a:cubicBezTo>
                <a:cubicBezTo>
                  <a:pt x="85164" y="82398"/>
                  <a:pt x="87060" y="77107"/>
                  <a:pt x="96520" y="96026"/>
                </a:cubicBezTo>
                <a:cubicBezTo>
                  <a:pt x="98915" y="100815"/>
                  <a:pt x="98999" y="106585"/>
                  <a:pt x="101600" y="111266"/>
                </a:cubicBezTo>
                <a:cubicBezTo>
                  <a:pt x="107530" y="121940"/>
                  <a:pt x="118059" y="130162"/>
                  <a:pt x="121920" y="141746"/>
                </a:cubicBezTo>
                <a:cubicBezTo>
                  <a:pt x="123613" y="146826"/>
                  <a:pt x="123655" y="152805"/>
                  <a:pt x="127000" y="156986"/>
                </a:cubicBezTo>
                <a:cubicBezTo>
                  <a:pt x="130814" y="161754"/>
                  <a:pt x="137160" y="163759"/>
                  <a:pt x="142240" y="167146"/>
                </a:cubicBezTo>
                <a:cubicBezTo>
                  <a:pt x="152130" y="196815"/>
                  <a:pt x="139582" y="169568"/>
                  <a:pt x="162560" y="192546"/>
                </a:cubicBezTo>
                <a:cubicBezTo>
                  <a:pt x="196427" y="226413"/>
                  <a:pt x="147320" y="190853"/>
                  <a:pt x="187960" y="217946"/>
                </a:cubicBezTo>
                <a:cubicBezTo>
                  <a:pt x="211667" y="253506"/>
                  <a:pt x="198120" y="241653"/>
                  <a:pt x="223520" y="258586"/>
                </a:cubicBezTo>
                <a:cubicBezTo>
                  <a:pt x="233235" y="287732"/>
                  <a:pt x="221643" y="260526"/>
                  <a:pt x="243840" y="289066"/>
                </a:cubicBezTo>
                <a:cubicBezTo>
                  <a:pt x="251337" y="298705"/>
                  <a:pt x="257387" y="309386"/>
                  <a:pt x="264160" y="319546"/>
                </a:cubicBezTo>
                <a:cubicBezTo>
                  <a:pt x="267547" y="324626"/>
                  <a:pt x="272389" y="328994"/>
                  <a:pt x="274320" y="334786"/>
                </a:cubicBezTo>
                <a:cubicBezTo>
                  <a:pt x="292847" y="390366"/>
                  <a:pt x="263299" y="306180"/>
                  <a:pt x="289560" y="365266"/>
                </a:cubicBezTo>
                <a:cubicBezTo>
                  <a:pt x="297608" y="383374"/>
                  <a:pt x="296084" y="397190"/>
                  <a:pt x="309880" y="410986"/>
                </a:cubicBezTo>
                <a:cubicBezTo>
                  <a:pt x="314197" y="415303"/>
                  <a:pt x="320040" y="417759"/>
                  <a:pt x="325120" y="421146"/>
                </a:cubicBezTo>
                <a:cubicBezTo>
                  <a:pt x="323427" y="434693"/>
                  <a:pt x="330405" y="452901"/>
                  <a:pt x="320040" y="461786"/>
                </a:cubicBezTo>
                <a:cubicBezTo>
                  <a:pt x="311909" y="468756"/>
                  <a:pt x="300062" y="453726"/>
                  <a:pt x="289560" y="451626"/>
                </a:cubicBezTo>
                <a:lnTo>
                  <a:pt x="264160" y="446546"/>
                </a:lnTo>
                <a:cubicBezTo>
                  <a:pt x="254000" y="439773"/>
                  <a:pt x="240453" y="436386"/>
                  <a:pt x="233680" y="426226"/>
                </a:cubicBezTo>
                <a:lnTo>
                  <a:pt x="213360" y="395746"/>
                </a:lnTo>
                <a:cubicBezTo>
                  <a:pt x="213028" y="394418"/>
                  <a:pt x="205850" y="363499"/>
                  <a:pt x="203200" y="360186"/>
                </a:cubicBezTo>
                <a:cubicBezTo>
                  <a:pt x="199386" y="355418"/>
                  <a:pt x="193040" y="353413"/>
                  <a:pt x="187960" y="350026"/>
                </a:cubicBezTo>
                <a:cubicBezTo>
                  <a:pt x="178929" y="336479"/>
                  <a:pt x="176100" y="330077"/>
                  <a:pt x="162560" y="319546"/>
                </a:cubicBezTo>
                <a:cubicBezTo>
                  <a:pt x="152921" y="312049"/>
                  <a:pt x="139406" y="308995"/>
                  <a:pt x="132080" y="299226"/>
                </a:cubicBezTo>
                <a:cubicBezTo>
                  <a:pt x="83495" y="234446"/>
                  <a:pt x="161409" y="333635"/>
                  <a:pt x="86360" y="258586"/>
                </a:cubicBezTo>
                <a:cubicBezTo>
                  <a:pt x="76200" y="248426"/>
                  <a:pt x="63850" y="240061"/>
                  <a:pt x="55880" y="228106"/>
                </a:cubicBezTo>
                <a:cubicBezTo>
                  <a:pt x="41735" y="206888"/>
                  <a:pt x="50037" y="217183"/>
                  <a:pt x="30480" y="197626"/>
                </a:cubicBezTo>
                <a:cubicBezTo>
                  <a:pt x="8004" y="130198"/>
                  <a:pt x="0" y="37606"/>
                  <a:pt x="0" y="9666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D7D762-7131-4E5B-B8B5-ED03B057EF0D}"/>
              </a:ext>
            </a:extLst>
          </p:cNvPr>
          <p:cNvSpPr/>
          <p:nvPr/>
        </p:nvSpPr>
        <p:spPr>
          <a:xfrm>
            <a:off x="4660370" y="3798088"/>
            <a:ext cx="810790" cy="1476006"/>
          </a:xfrm>
          <a:custGeom>
            <a:avLst/>
            <a:gdLst>
              <a:gd name="connsiteX0" fmla="*/ 319300 w 810790"/>
              <a:gd name="connsiteY0" fmla="*/ 482 h 1476006"/>
              <a:gd name="connsiteX1" fmla="*/ 304060 w 810790"/>
              <a:gd name="connsiteY1" fmla="*/ 23342 h 1476006"/>
              <a:gd name="connsiteX2" fmla="*/ 292630 w 810790"/>
              <a:gd name="connsiteY2" fmla="*/ 30962 h 1476006"/>
              <a:gd name="connsiteX3" fmla="*/ 288820 w 810790"/>
              <a:gd name="connsiteY3" fmla="*/ 46202 h 1476006"/>
              <a:gd name="connsiteX4" fmla="*/ 285010 w 810790"/>
              <a:gd name="connsiteY4" fmla="*/ 57632 h 1476006"/>
              <a:gd name="connsiteX5" fmla="*/ 281200 w 810790"/>
              <a:gd name="connsiteY5" fmla="*/ 84302 h 1476006"/>
              <a:gd name="connsiteX6" fmla="*/ 265960 w 810790"/>
              <a:gd name="connsiteY6" fmla="*/ 107162 h 1476006"/>
              <a:gd name="connsiteX7" fmla="*/ 262150 w 810790"/>
              <a:gd name="connsiteY7" fmla="*/ 118592 h 1476006"/>
              <a:gd name="connsiteX8" fmla="*/ 250720 w 810790"/>
              <a:gd name="connsiteY8" fmla="*/ 130022 h 1476006"/>
              <a:gd name="connsiteX9" fmla="*/ 246910 w 810790"/>
              <a:gd name="connsiteY9" fmla="*/ 141452 h 1476006"/>
              <a:gd name="connsiteX10" fmla="*/ 227860 w 810790"/>
              <a:gd name="connsiteY10" fmla="*/ 164312 h 1476006"/>
              <a:gd name="connsiteX11" fmla="*/ 224050 w 810790"/>
              <a:gd name="connsiteY11" fmla="*/ 175742 h 1476006"/>
              <a:gd name="connsiteX12" fmla="*/ 208810 w 810790"/>
              <a:gd name="connsiteY12" fmla="*/ 198602 h 1476006"/>
              <a:gd name="connsiteX13" fmla="*/ 201190 w 810790"/>
              <a:gd name="connsiteY13" fmla="*/ 210032 h 1476006"/>
              <a:gd name="connsiteX14" fmla="*/ 189760 w 810790"/>
              <a:gd name="connsiteY14" fmla="*/ 236702 h 1476006"/>
              <a:gd name="connsiteX15" fmla="*/ 185950 w 810790"/>
              <a:gd name="connsiteY15" fmla="*/ 248132 h 1476006"/>
              <a:gd name="connsiteX16" fmla="*/ 182140 w 810790"/>
              <a:gd name="connsiteY16" fmla="*/ 274802 h 1476006"/>
              <a:gd name="connsiteX17" fmla="*/ 178330 w 810790"/>
              <a:gd name="connsiteY17" fmla="*/ 286232 h 1476006"/>
              <a:gd name="connsiteX18" fmla="*/ 174520 w 810790"/>
              <a:gd name="connsiteY18" fmla="*/ 309092 h 1476006"/>
              <a:gd name="connsiteX19" fmla="*/ 151660 w 810790"/>
              <a:gd name="connsiteY19" fmla="*/ 331952 h 1476006"/>
              <a:gd name="connsiteX20" fmla="*/ 147850 w 810790"/>
              <a:gd name="connsiteY20" fmla="*/ 343382 h 1476006"/>
              <a:gd name="connsiteX21" fmla="*/ 140230 w 810790"/>
              <a:gd name="connsiteY21" fmla="*/ 358622 h 1476006"/>
              <a:gd name="connsiteX22" fmla="*/ 128800 w 810790"/>
              <a:gd name="connsiteY22" fmla="*/ 415772 h 1476006"/>
              <a:gd name="connsiteX23" fmla="*/ 117370 w 810790"/>
              <a:gd name="connsiteY23" fmla="*/ 427202 h 1476006"/>
              <a:gd name="connsiteX24" fmla="*/ 105940 w 810790"/>
              <a:gd name="connsiteY24" fmla="*/ 461492 h 1476006"/>
              <a:gd name="connsiteX25" fmla="*/ 102130 w 810790"/>
              <a:gd name="connsiteY25" fmla="*/ 472922 h 1476006"/>
              <a:gd name="connsiteX26" fmla="*/ 98320 w 810790"/>
              <a:gd name="connsiteY26" fmla="*/ 503402 h 1476006"/>
              <a:gd name="connsiteX27" fmla="*/ 90700 w 810790"/>
              <a:gd name="connsiteY27" fmla="*/ 526262 h 1476006"/>
              <a:gd name="connsiteX28" fmla="*/ 86890 w 810790"/>
              <a:gd name="connsiteY28" fmla="*/ 541502 h 1476006"/>
              <a:gd name="connsiteX29" fmla="*/ 79270 w 810790"/>
              <a:gd name="connsiteY29" fmla="*/ 564362 h 1476006"/>
              <a:gd name="connsiteX30" fmla="*/ 67840 w 810790"/>
              <a:gd name="connsiteY30" fmla="*/ 591032 h 1476006"/>
              <a:gd name="connsiteX31" fmla="*/ 56410 w 810790"/>
              <a:gd name="connsiteY31" fmla="*/ 678662 h 1476006"/>
              <a:gd name="connsiteX32" fmla="*/ 52600 w 810790"/>
              <a:gd name="connsiteY32" fmla="*/ 754862 h 1476006"/>
              <a:gd name="connsiteX33" fmla="*/ 44980 w 810790"/>
              <a:gd name="connsiteY33" fmla="*/ 766292 h 1476006"/>
              <a:gd name="connsiteX34" fmla="*/ 41170 w 810790"/>
              <a:gd name="connsiteY34" fmla="*/ 812012 h 1476006"/>
              <a:gd name="connsiteX35" fmla="*/ 75460 w 810790"/>
              <a:gd name="connsiteY35" fmla="*/ 1253972 h 1476006"/>
              <a:gd name="connsiteX36" fmla="*/ 86890 w 810790"/>
              <a:gd name="connsiteY36" fmla="*/ 1257782 h 1476006"/>
              <a:gd name="connsiteX37" fmla="*/ 109750 w 810790"/>
              <a:gd name="connsiteY37" fmla="*/ 1280642 h 1476006"/>
              <a:gd name="connsiteX38" fmla="*/ 113560 w 810790"/>
              <a:gd name="connsiteY38" fmla="*/ 1295882 h 1476006"/>
              <a:gd name="connsiteX39" fmla="*/ 121180 w 810790"/>
              <a:gd name="connsiteY39" fmla="*/ 1307312 h 1476006"/>
              <a:gd name="connsiteX40" fmla="*/ 124990 w 810790"/>
              <a:gd name="connsiteY40" fmla="*/ 1318742 h 1476006"/>
              <a:gd name="connsiteX41" fmla="*/ 121180 w 810790"/>
              <a:gd name="connsiteY41" fmla="*/ 1471142 h 1476006"/>
              <a:gd name="connsiteX42" fmla="*/ 124990 w 810790"/>
              <a:gd name="connsiteY42" fmla="*/ 1398752 h 1476006"/>
              <a:gd name="connsiteX43" fmla="*/ 144040 w 810790"/>
              <a:gd name="connsiteY43" fmla="*/ 1349222 h 1476006"/>
              <a:gd name="connsiteX44" fmla="*/ 155470 w 810790"/>
              <a:gd name="connsiteY44" fmla="*/ 1333982 h 1476006"/>
              <a:gd name="connsiteX45" fmla="*/ 159280 w 810790"/>
              <a:gd name="connsiteY45" fmla="*/ 1322552 h 1476006"/>
              <a:gd name="connsiteX46" fmla="*/ 163090 w 810790"/>
              <a:gd name="connsiteY46" fmla="*/ 1295882 h 1476006"/>
              <a:gd name="connsiteX47" fmla="*/ 174520 w 810790"/>
              <a:gd name="connsiteY47" fmla="*/ 1284452 h 1476006"/>
              <a:gd name="connsiteX48" fmla="*/ 185950 w 810790"/>
              <a:gd name="connsiteY48" fmla="*/ 1261592 h 1476006"/>
              <a:gd name="connsiteX49" fmla="*/ 193570 w 810790"/>
              <a:gd name="connsiteY49" fmla="*/ 1250162 h 1476006"/>
              <a:gd name="connsiteX50" fmla="*/ 197380 w 810790"/>
              <a:gd name="connsiteY50" fmla="*/ 1227302 h 1476006"/>
              <a:gd name="connsiteX51" fmla="*/ 205000 w 810790"/>
              <a:gd name="connsiteY51" fmla="*/ 1215872 h 1476006"/>
              <a:gd name="connsiteX52" fmla="*/ 208810 w 810790"/>
              <a:gd name="connsiteY52" fmla="*/ 1193012 h 1476006"/>
              <a:gd name="connsiteX53" fmla="*/ 216430 w 810790"/>
              <a:gd name="connsiteY53" fmla="*/ 1181582 h 1476006"/>
              <a:gd name="connsiteX54" fmla="*/ 231670 w 810790"/>
              <a:gd name="connsiteY54" fmla="*/ 1154912 h 1476006"/>
              <a:gd name="connsiteX55" fmla="*/ 258340 w 810790"/>
              <a:gd name="connsiteY55" fmla="*/ 1139672 h 1476006"/>
              <a:gd name="connsiteX56" fmla="*/ 269770 w 810790"/>
              <a:gd name="connsiteY56" fmla="*/ 1132052 h 1476006"/>
              <a:gd name="connsiteX57" fmla="*/ 292630 w 810790"/>
              <a:gd name="connsiteY57" fmla="*/ 1124432 h 1476006"/>
              <a:gd name="connsiteX58" fmla="*/ 319300 w 810790"/>
              <a:gd name="connsiteY58" fmla="*/ 1109192 h 1476006"/>
              <a:gd name="connsiteX59" fmla="*/ 345970 w 810790"/>
              <a:gd name="connsiteY59" fmla="*/ 1101572 h 1476006"/>
              <a:gd name="connsiteX60" fmla="*/ 365020 w 810790"/>
              <a:gd name="connsiteY60" fmla="*/ 1082522 h 1476006"/>
              <a:gd name="connsiteX61" fmla="*/ 387880 w 810790"/>
              <a:gd name="connsiteY61" fmla="*/ 1059662 h 1476006"/>
              <a:gd name="connsiteX62" fmla="*/ 391690 w 810790"/>
              <a:gd name="connsiteY62" fmla="*/ 1044422 h 1476006"/>
              <a:gd name="connsiteX63" fmla="*/ 403120 w 810790"/>
              <a:gd name="connsiteY63" fmla="*/ 1032992 h 1476006"/>
              <a:gd name="connsiteX64" fmla="*/ 410740 w 810790"/>
              <a:gd name="connsiteY64" fmla="*/ 1021562 h 1476006"/>
              <a:gd name="connsiteX65" fmla="*/ 414550 w 810790"/>
              <a:gd name="connsiteY65" fmla="*/ 1010132 h 1476006"/>
              <a:gd name="connsiteX66" fmla="*/ 425980 w 810790"/>
              <a:gd name="connsiteY66" fmla="*/ 994892 h 1476006"/>
              <a:gd name="connsiteX67" fmla="*/ 433600 w 810790"/>
              <a:gd name="connsiteY67" fmla="*/ 983462 h 1476006"/>
              <a:gd name="connsiteX68" fmla="*/ 445030 w 810790"/>
              <a:gd name="connsiteY68" fmla="*/ 975842 h 1476006"/>
              <a:gd name="connsiteX69" fmla="*/ 452650 w 810790"/>
              <a:gd name="connsiteY69" fmla="*/ 964412 h 1476006"/>
              <a:gd name="connsiteX70" fmla="*/ 486940 w 810790"/>
              <a:gd name="connsiteY70" fmla="*/ 945362 h 1476006"/>
              <a:gd name="connsiteX71" fmla="*/ 498370 w 810790"/>
              <a:gd name="connsiteY71" fmla="*/ 937742 h 1476006"/>
              <a:gd name="connsiteX72" fmla="*/ 505990 w 810790"/>
              <a:gd name="connsiteY72" fmla="*/ 926312 h 1476006"/>
              <a:gd name="connsiteX73" fmla="*/ 528850 w 810790"/>
              <a:gd name="connsiteY73" fmla="*/ 907262 h 1476006"/>
              <a:gd name="connsiteX74" fmla="*/ 536470 w 810790"/>
              <a:gd name="connsiteY74" fmla="*/ 895832 h 1476006"/>
              <a:gd name="connsiteX75" fmla="*/ 547900 w 810790"/>
              <a:gd name="connsiteY75" fmla="*/ 880592 h 1476006"/>
              <a:gd name="connsiteX76" fmla="*/ 555520 w 810790"/>
              <a:gd name="connsiteY76" fmla="*/ 838682 h 1476006"/>
              <a:gd name="connsiteX77" fmla="*/ 563140 w 810790"/>
              <a:gd name="connsiteY77" fmla="*/ 827252 h 1476006"/>
              <a:gd name="connsiteX78" fmla="*/ 578380 w 810790"/>
              <a:gd name="connsiteY78" fmla="*/ 773912 h 1476006"/>
              <a:gd name="connsiteX79" fmla="*/ 589810 w 810790"/>
              <a:gd name="connsiteY79" fmla="*/ 762482 h 1476006"/>
              <a:gd name="connsiteX80" fmla="*/ 597430 w 810790"/>
              <a:gd name="connsiteY80" fmla="*/ 751052 h 1476006"/>
              <a:gd name="connsiteX81" fmla="*/ 608860 w 810790"/>
              <a:gd name="connsiteY81" fmla="*/ 743432 h 1476006"/>
              <a:gd name="connsiteX82" fmla="*/ 620290 w 810790"/>
              <a:gd name="connsiteY82" fmla="*/ 732002 h 1476006"/>
              <a:gd name="connsiteX83" fmla="*/ 635530 w 810790"/>
              <a:gd name="connsiteY83" fmla="*/ 720572 h 1476006"/>
              <a:gd name="connsiteX84" fmla="*/ 643150 w 810790"/>
              <a:gd name="connsiteY84" fmla="*/ 709142 h 1476006"/>
              <a:gd name="connsiteX85" fmla="*/ 666010 w 810790"/>
              <a:gd name="connsiteY85" fmla="*/ 678662 h 1476006"/>
              <a:gd name="connsiteX86" fmla="*/ 669820 w 810790"/>
              <a:gd name="connsiteY86" fmla="*/ 663422 h 1476006"/>
              <a:gd name="connsiteX87" fmla="*/ 677440 w 810790"/>
              <a:gd name="connsiteY87" fmla="*/ 651992 h 1476006"/>
              <a:gd name="connsiteX88" fmla="*/ 681250 w 810790"/>
              <a:gd name="connsiteY88" fmla="*/ 632942 h 1476006"/>
              <a:gd name="connsiteX89" fmla="*/ 692680 w 810790"/>
              <a:gd name="connsiteY89" fmla="*/ 617702 h 1476006"/>
              <a:gd name="connsiteX90" fmla="*/ 700300 w 810790"/>
              <a:gd name="connsiteY90" fmla="*/ 602462 h 1476006"/>
              <a:gd name="connsiteX91" fmla="*/ 707920 w 810790"/>
              <a:gd name="connsiteY91" fmla="*/ 579602 h 1476006"/>
              <a:gd name="connsiteX92" fmla="*/ 711730 w 810790"/>
              <a:gd name="connsiteY92" fmla="*/ 568172 h 1476006"/>
              <a:gd name="connsiteX93" fmla="*/ 715540 w 810790"/>
              <a:gd name="connsiteY93" fmla="*/ 549122 h 1476006"/>
              <a:gd name="connsiteX94" fmla="*/ 730780 w 810790"/>
              <a:gd name="connsiteY94" fmla="*/ 526262 h 1476006"/>
              <a:gd name="connsiteX95" fmla="*/ 746020 w 810790"/>
              <a:gd name="connsiteY95" fmla="*/ 503402 h 1476006"/>
              <a:gd name="connsiteX96" fmla="*/ 753640 w 810790"/>
              <a:gd name="connsiteY96" fmla="*/ 491972 h 1476006"/>
              <a:gd name="connsiteX97" fmla="*/ 765070 w 810790"/>
              <a:gd name="connsiteY97" fmla="*/ 476732 h 1476006"/>
              <a:gd name="connsiteX98" fmla="*/ 768880 w 810790"/>
              <a:gd name="connsiteY98" fmla="*/ 465302 h 1476006"/>
              <a:gd name="connsiteX99" fmla="*/ 776500 w 810790"/>
              <a:gd name="connsiteY99" fmla="*/ 453872 h 1476006"/>
              <a:gd name="connsiteX100" fmla="*/ 787930 w 810790"/>
              <a:gd name="connsiteY100" fmla="*/ 419582 h 1476006"/>
              <a:gd name="connsiteX101" fmla="*/ 810790 w 810790"/>
              <a:gd name="connsiteY101" fmla="*/ 415772 h 1476006"/>
              <a:gd name="connsiteX102" fmla="*/ 757450 w 810790"/>
              <a:gd name="connsiteY102" fmla="*/ 404342 h 1476006"/>
              <a:gd name="connsiteX103" fmla="*/ 704110 w 810790"/>
              <a:gd name="connsiteY103" fmla="*/ 389102 h 1476006"/>
              <a:gd name="connsiteX104" fmla="*/ 692680 w 810790"/>
              <a:gd name="connsiteY104" fmla="*/ 385292 h 1476006"/>
              <a:gd name="connsiteX105" fmla="*/ 681250 w 810790"/>
              <a:gd name="connsiteY105" fmla="*/ 381482 h 1476006"/>
              <a:gd name="connsiteX106" fmla="*/ 635530 w 810790"/>
              <a:gd name="connsiteY106" fmla="*/ 373862 h 1476006"/>
              <a:gd name="connsiteX107" fmla="*/ 608860 w 810790"/>
              <a:gd name="connsiteY107" fmla="*/ 358622 h 1476006"/>
              <a:gd name="connsiteX108" fmla="*/ 597430 w 810790"/>
              <a:gd name="connsiteY108" fmla="*/ 354812 h 1476006"/>
              <a:gd name="connsiteX109" fmla="*/ 586000 w 810790"/>
              <a:gd name="connsiteY109" fmla="*/ 343382 h 1476006"/>
              <a:gd name="connsiteX110" fmla="*/ 574570 w 810790"/>
              <a:gd name="connsiteY110" fmla="*/ 339572 h 1476006"/>
              <a:gd name="connsiteX111" fmla="*/ 528850 w 810790"/>
              <a:gd name="connsiteY111" fmla="*/ 293852 h 1476006"/>
              <a:gd name="connsiteX112" fmla="*/ 505990 w 810790"/>
              <a:gd name="connsiteY112" fmla="*/ 270992 h 1476006"/>
              <a:gd name="connsiteX113" fmla="*/ 494560 w 810790"/>
              <a:gd name="connsiteY113" fmla="*/ 259562 h 1476006"/>
              <a:gd name="connsiteX114" fmla="*/ 467890 w 810790"/>
              <a:gd name="connsiteY114" fmla="*/ 229082 h 1476006"/>
              <a:gd name="connsiteX115" fmla="*/ 460270 w 810790"/>
              <a:gd name="connsiteY115" fmla="*/ 217652 h 1476006"/>
              <a:gd name="connsiteX116" fmla="*/ 429790 w 810790"/>
              <a:gd name="connsiteY116" fmla="*/ 198602 h 1476006"/>
              <a:gd name="connsiteX117" fmla="*/ 403120 w 810790"/>
              <a:gd name="connsiteY117" fmla="*/ 179552 h 1476006"/>
              <a:gd name="connsiteX118" fmla="*/ 391690 w 810790"/>
              <a:gd name="connsiteY118" fmla="*/ 168122 h 1476006"/>
              <a:gd name="connsiteX119" fmla="*/ 376450 w 810790"/>
              <a:gd name="connsiteY119" fmla="*/ 137642 h 1476006"/>
              <a:gd name="connsiteX120" fmla="*/ 372640 w 810790"/>
              <a:gd name="connsiteY120" fmla="*/ 126212 h 1476006"/>
              <a:gd name="connsiteX121" fmla="*/ 365020 w 810790"/>
              <a:gd name="connsiteY121" fmla="*/ 114782 h 1476006"/>
              <a:gd name="connsiteX122" fmla="*/ 345970 w 810790"/>
              <a:gd name="connsiteY122" fmla="*/ 69062 h 1476006"/>
              <a:gd name="connsiteX123" fmla="*/ 342160 w 810790"/>
              <a:gd name="connsiteY123" fmla="*/ 46202 h 1476006"/>
              <a:gd name="connsiteX124" fmla="*/ 319300 w 810790"/>
              <a:gd name="connsiteY124" fmla="*/ 482 h 14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810790" h="1476006">
                <a:moveTo>
                  <a:pt x="319300" y="482"/>
                </a:moveTo>
                <a:cubicBezTo>
                  <a:pt x="312950" y="-3328"/>
                  <a:pt x="310091" y="16450"/>
                  <a:pt x="304060" y="23342"/>
                </a:cubicBezTo>
                <a:cubicBezTo>
                  <a:pt x="301045" y="26788"/>
                  <a:pt x="295170" y="27152"/>
                  <a:pt x="292630" y="30962"/>
                </a:cubicBezTo>
                <a:cubicBezTo>
                  <a:pt x="289725" y="35319"/>
                  <a:pt x="290259" y="41167"/>
                  <a:pt x="288820" y="46202"/>
                </a:cubicBezTo>
                <a:cubicBezTo>
                  <a:pt x="287717" y="50064"/>
                  <a:pt x="286280" y="53822"/>
                  <a:pt x="285010" y="57632"/>
                </a:cubicBezTo>
                <a:cubicBezTo>
                  <a:pt x="283740" y="66522"/>
                  <a:pt x="284424" y="75920"/>
                  <a:pt x="281200" y="84302"/>
                </a:cubicBezTo>
                <a:cubicBezTo>
                  <a:pt x="277912" y="92850"/>
                  <a:pt x="268856" y="98474"/>
                  <a:pt x="265960" y="107162"/>
                </a:cubicBezTo>
                <a:cubicBezTo>
                  <a:pt x="264690" y="110972"/>
                  <a:pt x="264378" y="115250"/>
                  <a:pt x="262150" y="118592"/>
                </a:cubicBezTo>
                <a:cubicBezTo>
                  <a:pt x="259161" y="123075"/>
                  <a:pt x="254530" y="126212"/>
                  <a:pt x="250720" y="130022"/>
                </a:cubicBezTo>
                <a:cubicBezTo>
                  <a:pt x="249450" y="133832"/>
                  <a:pt x="249138" y="138110"/>
                  <a:pt x="246910" y="141452"/>
                </a:cubicBezTo>
                <a:cubicBezTo>
                  <a:pt x="230058" y="166731"/>
                  <a:pt x="240325" y="139381"/>
                  <a:pt x="227860" y="164312"/>
                </a:cubicBezTo>
                <a:cubicBezTo>
                  <a:pt x="226064" y="167904"/>
                  <a:pt x="226000" y="172231"/>
                  <a:pt x="224050" y="175742"/>
                </a:cubicBezTo>
                <a:cubicBezTo>
                  <a:pt x="219602" y="183748"/>
                  <a:pt x="213890" y="190982"/>
                  <a:pt x="208810" y="198602"/>
                </a:cubicBezTo>
                <a:cubicBezTo>
                  <a:pt x="206270" y="202412"/>
                  <a:pt x="202638" y="205688"/>
                  <a:pt x="201190" y="210032"/>
                </a:cubicBezTo>
                <a:cubicBezTo>
                  <a:pt x="192255" y="236837"/>
                  <a:pt x="203884" y="203746"/>
                  <a:pt x="189760" y="236702"/>
                </a:cubicBezTo>
                <a:cubicBezTo>
                  <a:pt x="188178" y="240393"/>
                  <a:pt x="187220" y="244322"/>
                  <a:pt x="185950" y="248132"/>
                </a:cubicBezTo>
                <a:cubicBezTo>
                  <a:pt x="184680" y="257022"/>
                  <a:pt x="183901" y="265996"/>
                  <a:pt x="182140" y="274802"/>
                </a:cubicBezTo>
                <a:cubicBezTo>
                  <a:pt x="181352" y="278740"/>
                  <a:pt x="179201" y="282312"/>
                  <a:pt x="178330" y="286232"/>
                </a:cubicBezTo>
                <a:cubicBezTo>
                  <a:pt x="176654" y="293773"/>
                  <a:pt x="178412" y="302419"/>
                  <a:pt x="174520" y="309092"/>
                </a:cubicBezTo>
                <a:cubicBezTo>
                  <a:pt x="169090" y="318400"/>
                  <a:pt x="151660" y="331952"/>
                  <a:pt x="151660" y="331952"/>
                </a:cubicBezTo>
                <a:cubicBezTo>
                  <a:pt x="150390" y="335762"/>
                  <a:pt x="149432" y="339691"/>
                  <a:pt x="147850" y="343382"/>
                </a:cubicBezTo>
                <a:cubicBezTo>
                  <a:pt x="145613" y="348602"/>
                  <a:pt x="141507" y="353088"/>
                  <a:pt x="140230" y="358622"/>
                </a:cubicBezTo>
                <a:cubicBezTo>
                  <a:pt x="138627" y="365566"/>
                  <a:pt x="137895" y="406677"/>
                  <a:pt x="128800" y="415772"/>
                </a:cubicBezTo>
                <a:lnTo>
                  <a:pt x="117370" y="427202"/>
                </a:lnTo>
                <a:lnTo>
                  <a:pt x="105940" y="461492"/>
                </a:lnTo>
                <a:lnTo>
                  <a:pt x="102130" y="472922"/>
                </a:lnTo>
                <a:cubicBezTo>
                  <a:pt x="100860" y="483082"/>
                  <a:pt x="100465" y="493390"/>
                  <a:pt x="98320" y="503402"/>
                </a:cubicBezTo>
                <a:cubicBezTo>
                  <a:pt x="96637" y="511256"/>
                  <a:pt x="92648" y="518470"/>
                  <a:pt x="90700" y="526262"/>
                </a:cubicBezTo>
                <a:cubicBezTo>
                  <a:pt x="89430" y="531342"/>
                  <a:pt x="88395" y="536486"/>
                  <a:pt x="86890" y="541502"/>
                </a:cubicBezTo>
                <a:cubicBezTo>
                  <a:pt x="84582" y="549195"/>
                  <a:pt x="81218" y="556570"/>
                  <a:pt x="79270" y="564362"/>
                </a:cubicBezTo>
                <a:cubicBezTo>
                  <a:pt x="74349" y="584044"/>
                  <a:pt x="78365" y="575245"/>
                  <a:pt x="67840" y="591032"/>
                </a:cubicBezTo>
                <a:cubicBezTo>
                  <a:pt x="64185" y="620268"/>
                  <a:pt x="60065" y="649426"/>
                  <a:pt x="56410" y="678662"/>
                </a:cubicBezTo>
                <a:cubicBezTo>
                  <a:pt x="55140" y="704062"/>
                  <a:pt x="55889" y="729644"/>
                  <a:pt x="52600" y="754862"/>
                </a:cubicBezTo>
                <a:cubicBezTo>
                  <a:pt x="52008" y="759403"/>
                  <a:pt x="45878" y="761802"/>
                  <a:pt x="44980" y="766292"/>
                </a:cubicBezTo>
                <a:cubicBezTo>
                  <a:pt x="41981" y="781288"/>
                  <a:pt x="42440" y="796772"/>
                  <a:pt x="41170" y="812012"/>
                </a:cubicBezTo>
                <a:cubicBezTo>
                  <a:pt x="46287" y="1098574"/>
                  <a:pt x="-74535" y="1178974"/>
                  <a:pt x="75460" y="1253972"/>
                </a:cubicBezTo>
                <a:cubicBezTo>
                  <a:pt x="79052" y="1255768"/>
                  <a:pt x="83080" y="1256512"/>
                  <a:pt x="86890" y="1257782"/>
                </a:cubicBezTo>
                <a:cubicBezTo>
                  <a:pt x="94510" y="1265402"/>
                  <a:pt x="107136" y="1270187"/>
                  <a:pt x="109750" y="1280642"/>
                </a:cubicBezTo>
                <a:cubicBezTo>
                  <a:pt x="111020" y="1285722"/>
                  <a:pt x="111497" y="1291069"/>
                  <a:pt x="113560" y="1295882"/>
                </a:cubicBezTo>
                <a:cubicBezTo>
                  <a:pt x="115364" y="1300091"/>
                  <a:pt x="119132" y="1303216"/>
                  <a:pt x="121180" y="1307312"/>
                </a:cubicBezTo>
                <a:cubicBezTo>
                  <a:pt x="122976" y="1310904"/>
                  <a:pt x="123720" y="1314932"/>
                  <a:pt x="124990" y="1318742"/>
                </a:cubicBezTo>
                <a:cubicBezTo>
                  <a:pt x="123720" y="1369542"/>
                  <a:pt x="121180" y="1420326"/>
                  <a:pt x="121180" y="1471142"/>
                </a:cubicBezTo>
                <a:cubicBezTo>
                  <a:pt x="121180" y="1495305"/>
                  <a:pt x="122983" y="1422832"/>
                  <a:pt x="124990" y="1398752"/>
                </a:cubicBezTo>
                <a:cubicBezTo>
                  <a:pt x="126419" y="1381601"/>
                  <a:pt x="133988" y="1362625"/>
                  <a:pt x="144040" y="1349222"/>
                </a:cubicBezTo>
                <a:lnTo>
                  <a:pt x="155470" y="1333982"/>
                </a:lnTo>
                <a:cubicBezTo>
                  <a:pt x="156740" y="1330172"/>
                  <a:pt x="158492" y="1326490"/>
                  <a:pt x="159280" y="1322552"/>
                </a:cubicBezTo>
                <a:cubicBezTo>
                  <a:pt x="161041" y="1313746"/>
                  <a:pt x="159755" y="1304220"/>
                  <a:pt x="163090" y="1295882"/>
                </a:cubicBezTo>
                <a:cubicBezTo>
                  <a:pt x="165091" y="1290879"/>
                  <a:pt x="171071" y="1288591"/>
                  <a:pt x="174520" y="1284452"/>
                </a:cubicBezTo>
                <a:cubicBezTo>
                  <a:pt x="188169" y="1268074"/>
                  <a:pt x="177358" y="1278775"/>
                  <a:pt x="185950" y="1261592"/>
                </a:cubicBezTo>
                <a:cubicBezTo>
                  <a:pt x="187998" y="1257496"/>
                  <a:pt x="191030" y="1253972"/>
                  <a:pt x="193570" y="1250162"/>
                </a:cubicBezTo>
                <a:cubicBezTo>
                  <a:pt x="194840" y="1242542"/>
                  <a:pt x="194937" y="1234631"/>
                  <a:pt x="197380" y="1227302"/>
                </a:cubicBezTo>
                <a:cubicBezTo>
                  <a:pt x="198828" y="1222958"/>
                  <a:pt x="203552" y="1220216"/>
                  <a:pt x="205000" y="1215872"/>
                </a:cubicBezTo>
                <a:cubicBezTo>
                  <a:pt x="207443" y="1208543"/>
                  <a:pt x="206367" y="1200341"/>
                  <a:pt x="208810" y="1193012"/>
                </a:cubicBezTo>
                <a:cubicBezTo>
                  <a:pt x="210258" y="1188668"/>
                  <a:pt x="214158" y="1185558"/>
                  <a:pt x="216430" y="1181582"/>
                </a:cubicBezTo>
                <a:cubicBezTo>
                  <a:pt x="220414" y="1174609"/>
                  <a:pt x="225482" y="1161100"/>
                  <a:pt x="231670" y="1154912"/>
                </a:cubicBezTo>
                <a:cubicBezTo>
                  <a:pt x="237858" y="1148724"/>
                  <a:pt x="251367" y="1143656"/>
                  <a:pt x="258340" y="1139672"/>
                </a:cubicBezTo>
                <a:cubicBezTo>
                  <a:pt x="262316" y="1137400"/>
                  <a:pt x="265586" y="1133912"/>
                  <a:pt x="269770" y="1132052"/>
                </a:cubicBezTo>
                <a:cubicBezTo>
                  <a:pt x="277110" y="1128790"/>
                  <a:pt x="285947" y="1128887"/>
                  <a:pt x="292630" y="1124432"/>
                </a:cubicBezTo>
                <a:cubicBezTo>
                  <a:pt x="304109" y="1116779"/>
                  <a:pt x="305765" y="1114993"/>
                  <a:pt x="319300" y="1109192"/>
                </a:cubicBezTo>
                <a:cubicBezTo>
                  <a:pt x="326952" y="1105912"/>
                  <a:pt x="338236" y="1103505"/>
                  <a:pt x="345970" y="1101572"/>
                </a:cubicBezTo>
                <a:cubicBezTo>
                  <a:pt x="369523" y="1085870"/>
                  <a:pt x="346547" y="1103304"/>
                  <a:pt x="365020" y="1082522"/>
                </a:cubicBezTo>
                <a:cubicBezTo>
                  <a:pt x="372179" y="1074468"/>
                  <a:pt x="387880" y="1059662"/>
                  <a:pt x="387880" y="1059662"/>
                </a:cubicBezTo>
                <a:cubicBezTo>
                  <a:pt x="389150" y="1054582"/>
                  <a:pt x="389092" y="1048968"/>
                  <a:pt x="391690" y="1044422"/>
                </a:cubicBezTo>
                <a:cubicBezTo>
                  <a:pt x="394363" y="1039744"/>
                  <a:pt x="399671" y="1037131"/>
                  <a:pt x="403120" y="1032992"/>
                </a:cubicBezTo>
                <a:cubicBezTo>
                  <a:pt x="406051" y="1029474"/>
                  <a:pt x="408692" y="1025658"/>
                  <a:pt x="410740" y="1021562"/>
                </a:cubicBezTo>
                <a:cubicBezTo>
                  <a:pt x="412536" y="1017970"/>
                  <a:pt x="412557" y="1013619"/>
                  <a:pt x="414550" y="1010132"/>
                </a:cubicBezTo>
                <a:cubicBezTo>
                  <a:pt x="417700" y="1004619"/>
                  <a:pt x="422289" y="1000059"/>
                  <a:pt x="425980" y="994892"/>
                </a:cubicBezTo>
                <a:cubicBezTo>
                  <a:pt x="428642" y="991166"/>
                  <a:pt x="430362" y="986700"/>
                  <a:pt x="433600" y="983462"/>
                </a:cubicBezTo>
                <a:cubicBezTo>
                  <a:pt x="436838" y="980224"/>
                  <a:pt x="441220" y="978382"/>
                  <a:pt x="445030" y="975842"/>
                </a:cubicBezTo>
                <a:cubicBezTo>
                  <a:pt x="447570" y="972032"/>
                  <a:pt x="449204" y="967427"/>
                  <a:pt x="452650" y="964412"/>
                </a:cubicBezTo>
                <a:cubicBezTo>
                  <a:pt x="484685" y="936382"/>
                  <a:pt x="464264" y="956700"/>
                  <a:pt x="486940" y="945362"/>
                </a:cubicBezTo>
                <a:cubicBezTo>
                  <a:pt x="491036" y="943314"/>
                  <a:pt x="494560" y="940282"/>
                  <a:pt x="498370" y="937742"/>
                </a:cubicBezTo>
                <a:cubicBezTo>
                  <a:pt x="500910" y="933932"/>
                  <a:pt x="502752" y="929550"/>
                  <a:pt x="505990" y="926312"/>
                </a:cubicBezTo>
                <a:cubicBezTo>
                  <a:pt x="535960" y="896342"/>
                  <a:pt x="497642" y="944712"/>
                  <a:pt x="528850" y="907262"/>
                </a:cubicBezTo>
                <a:cubicBezTo>
                  <a:pt x="531781" y="903744"/>
                  <a:pt x="533808" y="899558"/>
                  <a:pt x="536470" y="895832"/>
                </a:cubicBezTo>
                <a:cubicBezTo>
                  <a:pt x="540161" y="890665"/>
                  <a:pt x="544090" y="885672"/>
                  <a:pt x="547900" y="880592"/>
                </a:cubicBezTo>
                <a:cubicBezTo>
                  <a:pt x="548783" y="874412"/>
                  <a:pt x="551671" y="847664"/>
                  <a:pt x="555520" y="838682"/>
                </a:cubicBezTo>
                <a:cubicBezTo>
                  <a:pt x="557324" y="834473"/>
                  <a:pt x="560600" y="831062"/>
                  <a:pt x="563140" y="827252"/>
                </a:cubicBezTo>
                <a:cubicBezTo>
                  <a:pt x="566061" y="809724"/>
                  <a:pt x="567608" y="788993"/>
                  <a:pt x="578380" y="773912"/>
                </a:cubicBezTo>
                <a:cubicBezTo>
                  <a:pt x="581512" y="769527"/>
                  <a:pt x="586361" y="766621"/>
                  <a:pt x="589810" y="762482"/>
                </a:cubicBezTo>
                <a:cubicBezTo>
                  <a:pt x="592741" y="758964"/>
                  <a:pt x="594192" y="754290"/>
                  <a:pt x="597430" y="751052"/>
                </a:cubicBezTo>
                <a:cubicBezTo>
                  <a:pt x="600668" y="747814"/>
                  <a:pt x="605342" y="746363"/>
                  <a:pt x="608860" y="743432"/>
                </a:cubicBezTo>
                <a:cubicBezTo>
                  <a:pt x="612999" y="739983"/>
                  <a:pt x="616199" y="735509"/>
                  <a:pt x="620290" y="732002"/>
                </a:cubicBezTo>
                <a:cubicBezTo>
                  <a:pt x="625111" y="727869"/>
                  <a:pt x="631040" y="725062"/>
                  <a:pt x="635530" y="720572"/>
                </a:cubicBezTo>
                <a:cubicBezTo>
                  <a:pt x="638768" y="717334"/>
                  <a:pt x="640403" y="712805"/>
                  <a:pt x="643150" y="709142"/>
                </a:cubicBezTo>
                <a:cubicBezTo>
                  <a:pt x="670301" y="672941"/>
                  <a:pt x="648783" y="704502"/>
                  <a:pt x="666010" y="678662"/>
                </a:cubicBezTo>
                <a:cubicBezTo>
                  <a:pt x="667280" y="673582"/>
                  <a:pt x="667757" y="668235"/>
                  <a:pt x="669820" y="663422"/>
                </a:cubicBezTo>
                <a:cubicBezTo>
                  <a:pt x="671624" y="659213"/>
                  <a:pt x="675832" y="656279"/>
                  <a:pt x="677440" y="651992"/>
                </a:cubicBezTo>
                <a:cubicBezTo>
                  <a:pt x="679714" y="645929"/>
                  <a:pt x="678620" y="638860"/>
                  <a:pt x="681250" y="632942"/>
                </a:cubicBezTo>
                <a:cubicBezTo>
                  <a:pt x="683829" y="627139"/>
                  <a:pt x="689315" y="623087"/>
                  <a:pt x="692680" y="617702"/>
                </a:cubicBezTo>
                <a:cubicBezTo>
                  <a:pt x="695690" y="612886"/>
                  <a:pt x="698191" y="607735"/>
                  <a:pt x="700300" y="602462"/>
                </a:cubicBezTo>
                <a:cubicBezTo>
                  <a:pt x="703283" y="595004"/>
                  <a:pt x="705380" y="587222"/>
                  <a:pt x="707920" y="579602"/>
                </a:cubicBezTo>
                <a:cubicBezTo>
                  <a:pt x="709190" y="575792"/>
                  <a:pt x="710942" y="572110"/>
                  <a:pt x="711730" y="568172"/>
                </a:cubicBezTo>
                <a:cubicBezTo>
                  <a:pt x="713000" y="561822"/>
                  <a:pt x="712860" y="555017"/>
                  <a:pt x="715540" y="549122"/>
                </a:cubicBezTo>
                <a:cubicBezTo>
                  <a:pt x="719330" y="540785"/>
                  <a:pt x="725700" y="533882"/>
                  <a:pt x="730780" y="526262"/>
                </a:cubicBezTo>
                <a:lnTo>
                  <a:pt x="746020" y="503402"/>
                </a:lnTo>
                <a:cubicBezTo>
                  <a:pt x="748560" y="499592"/>
                  <a:pt x="750893" y="495635"/>
                  <a:pt x="753640" y="491972"/>
                </a:cubicBezTo>
                <a:lnTo>
                  <a:pt x="765070" y="476732"/>
                </a:lnTo>
                <a:cubicBezTo>
                  <a:pt x="766340" y="472922"/>
                  <a:pt x="767084" y="468894"/>
                  <a:pt x="768880" y="465302"/>
                </a:cubicBezTo>
                <a:cubicBezTo>
                  <a:pt x="770928" y="461206"/>
                  <a:pt x="775052" y="458216"/>
                  <a:pt x="776500" y="453872"/>
                </a:cubicBezTo>
                <a:cubicBezTo>
                  <a:pt x="778504" y="447859"/>
                  <a:pt x="777541" y="424776"/>
                  <a:pt x="787930" y="419582"/>
                </a:cubicBezTo>
                <a:cubicBezTo>
                  <a:pt x="794840" y="416127"/>
                  <a:pt x="803170" y="417042"/>
                  <a:pt x="810790" y="415772"/>
                </a:cubicBezTo>
                <a:cubicBezTo>
                  <a:pt x="780240" y="400497"/>
                  <a:pt x="809952" y="413092"/>
                  <a:pt x="757450" y="404342"/>
                </a:cubicBezTo>
                <a:cubicBezTo>
                  <a:pt x="738314" y="401153"/>
                  <a:pt x="722228" y="395141"/>
                  <a:pt x="704110" y="389102"/>
                </a:cubicBezTo>
                <a:lnTo>
                  <a:pt x="692680" y="385292"/>
                </a:lnTo>
                <a:cubicBezTo>
                  <a:pt x="688870" y="384022"/>
                  <a:pt x="685188" y="382270"/>
                  <a:pt x="681250" y="381482"/>
                </a:cubicBezTo>
                <a:cubicBezTo>
                  <a:pt x="653394" y="375911"/>
                  <a:pt x="668611" y="378588"/>
                  <a:pt x="635530" y="373862"/>
                </a:cubicBezTo>
                <a:cubicBezTo>
                  <a:pt x="609323" y="365126"/>
                  <a:pt x="641153" y="377075"/>
                  <a:pt x="608860" y="358622"/>
                </a:cubicBezTo>
                <a:cubicBezTo>
                  <a:pt x="605373" y="356629"/>
                  <a:pt x="601240" y="356082"/>
                  <a:pt x="597430" y="354812"/>
                </a:cubicBezTo>
                <a:cubicBezTo>
                  <a:pt x="593620" y="351002"/>
                  <a:pt x="590483" y="346371"/>
                  <a:pt x="586000" y="343382"/>
                </a:cubicBezTo>
                <a:cubicBezTo>
                  <a:pt x="582658" y="341154"/>
                  <a:pt x="577706" y="342081"/>
                  <a:pt x="574570" y="339572"/>
                </a:cubicBezTo>
                <a:lnTo>
                  <a:pt x="528850" y="293852"/>
                </a:lnTo>
                <a:lnTo>
                  <a:pt x="505990" y="270992"/>
                </a:lnTo>
                <a:cubicBezTo>
                  <a:pt x="502180" y="267182"/>
                  <a:pt x="497793" y="263873"/>
                  <a:pt x="494560" y="259562"/>
                </a:cubicBezTo>
                <a:cubicBezTo>
                  <a:pt x="461380" y="215322"/>
                  <a:pt x="507350" y="275119"/>
                  <a:pt x="467890" y="229082"/>
                </a:cubicBezTo>
                <a:cubicBezTo>
                  <a:pt x="464910" y="225605"/>
                  <a:pt x="463508" y="220890"/>
                  <a:pt x="460270" y="217652"/>
                </a:cubicBezTo>
                <a:cubicBezTo>
                  <a:pt x="448129" y="205511"/>
                  <a:pt x="443874" y="206650"/>
                  <a:pt x="429790" y="198602"/>
                </a:cubicBezTo>
                <a:cubicBezTo>
                  <a:pt x="423759" y="195156"/>
                  <a:pt x="407209" y="183057"/>
                  <a:pt x="403120" y="179552"/>
                </a:cubicBezTo>
                <a:cubicBezTo>
                  <a:pt x="399029" y="176045"/>
                  <a:pt x="394583" y="172668"/>
                  <a:pt x="391690" y="168122"/>
                </a:cubicBezTo>
                <a:cubicBezTo>
                  <a:pt x="385592" y="158539"/>
                  <a:pt x="380042" y="148418"/>
                  <a:pt x="376450" y="137642"/>
                </a:cubicBezTo>
                <a:cubicBezTo>
                  <a:pt x="375180" y="133832"/>
                  <a:pt x="374436" y="129804"/>
                  <a:pt x="372640" y="126212"/>
                </a:cubicBezTo>
                <a:cubicBezTo>
                  <a:pt x="370592" y="122116"/>
                  <a:pt x="366781" y="119009"/>
                  <a:pt x="365020" y="114782"/>
                </a:cubicBezTo>
                <a:cubicBezTo>
                  <a:pt x="343557" y="63270"/>
                  <a:pt x="363536" y="95411"/>
                  <a:pt x="345970" y="69062"/>
                </a:cubicBezTo>
                <a:cubicBezTo>
                  <a:pt x="344700" y="61442"/>
                  <a:pt x="343675" y="53777"/>
                  <a:pt x="342160" y="46202"/>
                </a:cubicBezTo>
                <a:cubicBezTo>
                  <a:pt x="337734" y="24072"/>
                  <a:pt x="325650" y="4292"/>
                  <a:pt x="319300" y="482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0536A8-2DBB-4888-8414-3D127E5C6F8A}"/>
              </a:ext>
            </a:extLst>
          </p:cNvPr>
          <p:cNvSpPr/>
          <p:nvPr/>
        </p:nvSpPr>
        <p:spPr>
          <a:xfrm>
            <a:off x="4861560" y="3829050"/>
            <a:ext cx="605790" cy="1232671"/>
          </a:xfrm>
          <a:custGeom>
            <a:avLst/>
            <a:gdLst>
              <a:gd name="connsiteX0" fmla="*/ 0 w 605790"/>
              <a:gd name="connsiteY0" fmla="*/ 1226820 h 1232671"/>
              <a:gd name="connsiteX1" fmla="*/ 19050 w 605790"/>
              <a:gd name="connsiteY1" fmla="*/ 1219200 h 1232671"/>
              <a:gd name="connsiteX2" fmla="*/ 26670 w 605790"/>
              <a:gd name="connsiteY2" fmla="*/ 1207770 h 1232671"/>
              <a:gd name="connsiteX3" fmla="*/ 38100 w 605790"/>
              <a:gd name="connsiteY3" fmla="*/ 1196340 h 1232671"/>
              <a:gd name="connsiteX4" fmla="*/ 57150 w 605790"/>
              <a:gd name="connsiteY4" fmla="*/ 1177290 h 1232671"/>
              <a:gd name="connsiteX5" fmla="*/ 76200 w 605790"/>
              <a:gd name="connsiteY5" fmla="*/ 1158240 h 1232671"/>
              <a:gd name="connsiteX6" fmla="*/ 87630 w 605790"/>
              <a:gd name="connsiteY6" fmla="*/ 1146810 h 1232671"/>
              <a:gd name="connsiteX7" fmla="*/ 110490 w 605790"/>
              <a:gd name="connsiteY7" fmla="*/ 1139190 h 1232671"/>
              <a:gd name="connsiteX8" fmla="*/ 129540 w 605790"/>
              <a:gd name="connsiteY8" fmla="*/ 1120140 h 1232671"/>
              <a:gd name="connsiteX9" fmla="*/ 152400 w 605790"/>
              <a:gd name="connsiteY9" fmla="*/ 1097280 h 1232671"/>
              <a:gd name="connsiteX10" fmla="*/ 171450 w 605790"/>
              <a:gd name="connsiteY10" fmla="*/ 1062990 h 1232671"/>
              <a:gd name="connsiteX11" fmla="*/ 179070 w 605790"/>
              <a:gd name="connsiteY11" fmla="*/ 1051560 h 1232671"/>
              <a:gd name="connsiteX12" fmla="*/ 201930 w 605790"/>
              <a:gd name="connsiteY12" fmla="*/ 1028700 h 1232671"/>
              <a:gd name="connsiteX13" fmla="*/ 220980 w 605790"/>
              <a:gd name="connsiteY13" fmla="*/ 1009650 h 1232671"/>
              <a:gd name="connsiteX14" fmla="*/ 228600 w 605790"/>
              <a:gd name="connsiteY14" fmla="*/ 998220 h 1232671"/>
              <a:gd name="connsiteX15" fmla="*/ 251460 w 605790"/>
              <a:gd name="connsiteY15" fmla="*/ 986790 h 1232671"/>
              <a:gd name="connsiteX16" fmla="*/ 274320 w 605790"/>
              <a:gd name="connsiteY16" fmla="*/ 967740 h 1232671"/>
              <a:gd name="connsiteX17" fmla="*/ 281940 w 605790"/>
              <a:gd name="connsiteY17" fmla="*/ 956310 h 1232671"/>
              <a:gd name="connsiteX18" fmla="*/ 304800 w 605790"/>
              <a:gd name="connsiteY18" fmla="*/ 933450 h 1232671"/>
              <a:gd name="connsiteX19" fmla="*/ 320040 w 605790"/>
              <a:gd name="connsiteY19" fmla="*/ 918210 h 1232671"/>
              <a:gd name="connsiteX20" fmla="*/ 346710 w 605790"/>
              <a:gd name="connsiteY20" fmla="*/ 887730 h 1232671"/>
              <a:gd name="connsiteX21" fmla="*/ 361950 w 605790"/>
              <a:gd name="connsiteY21" fmla="*/ 861060 h 1232671"/>
              <a:gd name="connsiteX22" fmla="*/ 373380 w 605790"/>
              <a:gd name="connsiteY22" fmla="*/ 845820 h 1232671"/>
              <a:gd name="connsiteX23" fmla="*/ 384810 w 605790"/>
              <a:gd name="connsiteY23" fmla="*/ 838200 h 1232671"/>
              <a:gd name="connsiteX24" fmla="*/ 400050 w 605790"/>
              <a:gd name="connsiteY24" fmla="*/ 803910 h 1232671"/>
              <a:gd name="connsiteX25" fmla="*/ 411480 w 605790"/>
              <a:gd name="connsiteY25" fmla="*/ 796290 h 1232671"/>
              <a:gd name="connsiteX26" fmla="*/ 434340 w 605790"/>
              <a:gd name="connsiteY26" fmla="*/ 777240 h 1232671"/>
              <a:gd name="connsiteX27" fmla="*/ 438150 w 605790"/>
              <a:gd name="connsiteY27" fmla="*/ 765810 h 1232671"/>
              <a:gd name="connsiteX28" fmla="*/ 449580 w 605790"/>
              <a:gd name="connsiteY28" fmla="*/ 758190 h 1232671"/>
              <a:gd name="connsiteX29" fmla="*/ 457200 w 605790"/>
              <a:gd name="connsiteY29" fmla="*/ 746760 h 1232671"/>
              <a:gd name="connsiteX30" fmla="*/ 464820 w 605790"/>
              <a:gd name="connsiteY30" fmla="*/ 678180 h 1232671"/>
              <a:gd name="connsiteX31" fmla="*/ 476250 w 605790"/>
              <a:gd name="connsiteY31" fmla="*/ 666750 h 1232671"/>
              <a:gd name="connsiteX32" fmla="*/ 495300 w 605790"/>
              <a:gd name="connsiteY32" fmla="*/ 647700 h 1232671"/>
              <a:gd name="connsiteX33" fmla="*/ 502920 w 605790"/>
              <a:gd name="connsiteY33" fmla="*/ 636270 h 1232671"/>
              <a:gd name="connsiteX34" fmla="*/ 514350 w 605790"/>
              <a:gd name="connsiteY34" fmla="*/ 628650 h 1232671"/>
              <a:gd name="connsiteX35" fmla="*/ 518160 w 605790"/>
              <a:gd name="connsiteY35" fmla="*/ 617220 h 1232671"/>
              <a:gd name="connsiteX36" fmla="*/ 525780 w 605790"/>
              <a:gd name="connsiteY36" fmla="*/ 605790 h 1232671"/>
              <a:gd name="connsiteX37" fmla="*/ 541020 w 605790"/>
              <a:gd name="connsiteY37" fmla="*/ 571500 h 1232671"/>
              <a:gd name="connsiteX38" fmla="*/ 548640 w 605790"/>
              <a:gd name="connsiteY38" fmla="*/ 521970 h 1232671"/>
              <a:gd name="connsiteX39" fmla="*/ 552450 w 605790"/>
              <a:gd name="connsiteY39" fmla="*/ 506730 h 1232671"/>
              <a:gd name="connsiteX40" fmla="*/ 560070 w 605790"/>
              <a:gd name="connsiteY40" fmla="*/ 495300 h 1232671"/>
              <a:gd name="connsiteX41" fmla="*/ 571500 w 605790"/>
              <a:gd name="connsiteY41" fmla="*/ 468630 h 1232671"/>
              <a:gd name="connsiteX42" fmla="*/ 579120 w 605790"/>
              <a:gd name="connsiteY42" fmla="*/ 445770 h 1232671"/>
              <a:gd name="connsiteX43" fmla="*/ 586740 w 605790"/>
              <a:gd name="connsiteY43" fmla="*/ 434340 h 1232671"/>
              <a:gd name="connsiteX44" fmla="*/ 590550 w 605790"/>
              <a:gd name="connsiteY44" fmla="*/ 422910 h 1232671"/>
              <a:gd name="connsiteX45" fmla="*/ 594360 w 605790"/>
              <a:gd name="connsiteY45" fmla="*/ 407670 h 1232671"/>
              <a:gd name="connsiteX46" fmla="*/ 605790 w 605790"/>
              <a:gd name="connsiteY46" fmla="*/ 403860 h 1232671"/>
              <a:gd name="connsiteX47" fmla="*/ 601980 w 605790"/>
              <a:gd name="connsiteY47" fmla="*/ 373380 h 1232671"/>
              <a:gd name="connsiteX48" fmla="*/ 579120 w 605790"/>
              <a:gd name="connsiteY48" fmla="*/ 358140 h 1232671"/>
              <a:gd name="connsiteX49" fmla="*/ 529590 w 605790"/>
              <a:gd name="connsiteY49" fmla="*/ 342900 h 1232671"/>
              <a:gd name="connsiteX50" fmla="*/ 506730 w 605790"/>
              <a:gd name="connsiteY50" fmla="*/ 331470 h 1232671"/>
              <a:gd name="connsiteX51" fmla="*/ 483870 w 605790"/>
              <a:gd name="connsiteY51" fmla="*/ 320040 h 1232671"/>
              <a:gd name="connsiteX52" fmla="*/ 472440 w 605790"/>
              <a:gd name="connsiteY52" fmla="*/ 308610 h 1232671"/>
              <a:gd name="connsiteX53" fmla="*/ 449580 w 605790"/>
              <a:gd name="connsiteY53" fmla="*/ 304800 h 1232671"/>
              <a:gd name="connsiteX54" fmla="*/ 426720 w 605790"/>
              <a:gd name="connsiteY54" fmla="*/ 293370 h 1232671"/>
              <a:gd name="connsiteX55" fmla="*/ 407670 w 605790"/>
              <a:gd name="connsiteY55" fmla="*/ 259080 h 1232671"/>
              <a:gd name="connsiteX56" fmla="*/ 400050 w 605790"/>
              <a:gd name="connsiteY56" fmla="*/ 247650 h 1232671"/>
              <a:gd name="connsiteX57" fmla="*/ 392430 w 605790"/>
              <a:gd name="connsiteY57" fmla="*/ 236220 h 1232671"/>
              <a:gd name="connsiteX58" fmla="*/ 381000 w 605790"/>
              <a:gd name="connsiteY58" fmla="*/ 232410 h 1232671"/>
              <a:gd name="connsiteX59" fmla="*/ 358140 w 605790"/>
              <a:gd name="connsiteY59" fmla="*/ 209550 h 1232671"/>
              <a:gd name="connsiteX60" fmla="*/ 335280 w 605790"/>
              <a:gd name="connsiteY60" fmla="*/ 190500 h 1232671"/>
              <a:gd name="connsiteX61" fmla="*/ 323850 w 605790"/>
              <a:gd name="connsiteY61" fmla="*/ 186690 h 1232671"/>
              <a:gd name="connsiteX62" fmla="*/ 316230 w 605790"/>
              <a:gd name="connsiteY62" fmla="*/ 175260 h 1232671"/>
              <a:gd name="connsiteX63" fmla="*/ 281940 w 605790"/>
              <a:gd name="connsiteY63" fmla="*/ 160020 h 1232671"/>
              <a:gd name="connsiteX64" fmla="*/ 259080 w 605790"/>
              <a:gd name="connsiteY64" fmla="*/ 140970 h 1232671"/>
              <a:gd name="connsiteX65" fmla="*/ 236220 w 605790"/>
              <a:gd name="connsiteY65" fmla="*/ 106680 h 1232671"/>
              <a:gd name="connsiteX66" fmla="*/ 228600 w 605790"/>
              <a:gd name="connsiteY66" fmla="*/ 95250 h 1232671"/>
              <a:gd name="connsiteX67" fmla="*/ 205740 w 605790"/>
              <a:gd name="connsiteY67" fmla="*/ 49530 h 1232671"/>
              <a:gd name="connsiteX68" fmla="*/ 194310 w 605790"/>
              <a:gd name="connsiteY68" fmla="*/ 41910 h 1232671"/>
              <a:gd name="connsiteX69" fmla="*/ 186690 w 605790"/>
              <a:gd name="connsiteY69" fmla="*/ 19050 h 1232671"/>
              <a:gd name="connsiteX70" fmla="*/ 175260 w 605790"/>
              <a:gd name="connsiteY70" fmla="*/ 15240 h 1232671"/>
              <a:gd name="connsiteX71" fmla="*/ 163830 w 605790"/>
              <a:gd name="connsiteY71" fmla="*/ 7620 h 1232671"/>
              <a:gd name="connsiteX72" fmla="*/ 148590 w 605790"/>
              <a:gd name="connsiteY72" fmla="*/ 3810 h 1232671"/>
              <a:gd name="connsiteX73" fmla="*/ 137160 w 605790"/>
              <a:gd name="connsiteY73" fmla="*/ 0 h 1232671"/>
              <a:gd name="connsiteX74" fmla="*/ 121920 w 605790"/>
              <a:gd name="connsiteY74" fmla="*/ 38100 h 1232671"/>
              <a:gd name="connsiteX75" fmla="*/ 118110 w 605790"/>
              <a:gd name="connsiteY75" fmla="*/ 49530 h 1232671"/>
              <a:gd name="connsiteX76" fmla="*/ 114300 w 605790"/>
              <a:gd name="connsiteY76" fmla="*/ 60960 h 1232671"/>
              <a:gd name="connsiteX77" fmla="*/ 99060 w 605790"/>
              <a:gd name="connsiteY77" fmla="*/ 95250 h 1232671"/>
              <a:gd name="connsiteX78" fmla="*/ 87630 w 605790"/>
              <a:gd name="connsiteY78" fmla="*/ 121920 h 1232671"/>
              <a:gd name="connsiteX79" fmla="*/ 80010 w 605790"/>
              <a:gd name="connsiteY79" fmla="*/ 198120 h 1232671"/>
              <a:gd name="connsiteX80" fmla="*/ 76200 w 605790"/>
              <a:gd name="connsiteY80" fmla="*/ 236220 h 1232671"/>
              <a:gd name="connsiteX81" fmla="*/ 72390 w 605790"/>
              <a:gd name="connsiteY81" fmla="*/ 255270 h 1232671"/>
              <a:gd name="connsiteX82" fmla="*/ 68580 w 605790"/>
              <a:gd name="connsiteY82" fmla="*/ 266700 h 1232671"/>
              <a:gd name="connsiteX83" fmla="*/ 64770 w 605790"/>
              <a:gd name="connsiteY83" fmla="*/ 281940 h 1232671"/>
              <a:gd name="connsiteX84" fmla="*/ 60960 w 605790"/>
              <a:gd name="connsiteY84" fmla="*/ 400050 h 1232671"/>
              <a:gd name="connsiteX85" fmla="*/ 57150 w 605790"/>
              <a:gd name="connsiteY85" fmla="*/ 415290 h 1232671"/>
              <a:gd name="connsiteX86" fmla="*/ 45720 w 605790"/>
              <a:gd name="connsiteY86" fmla="*/ 822960 h 1232671"/>
              <a:gd name="connsiteX87" fmla="*/ 38100 w 605790"/>
              <a:gd name="connsiteY87" fmla="*/ 902970 h 1232671"/>
              <a:gd name="connsiteX88" fmla="*/ 34290 w 605790"/>
              <a:gd name="connsiteY88" fmla="*/ 922020 h 1232671"/>
              <a:gd name="connsiteX89" fmla="*/ 26670 w 605790"/>
              <a:gd name="connsiteY89" fmla="*/ 1059180 h 1232671"/>
              <a:gd name="connsiteX90" fmla="*/ 22860 w 605790"/>
              <a:gd name="connsiteY90" fmla="*/ 1116330 h 1232671"/>
              <a:gd name="connsiteX91" fmla="*/ 19050 w 605790"/>
              <a:gd name="connsiteY91" fmla="*/ 1127760 h 1232671"/>
              <a:gd name="connsiteX92" fmla="*/ 0 w 605790"/>
              <a:gd name="connsiteY92" fmla="*/ 1226820 h 123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5790" h="1232671">
                <a:moveTo>
                  <a:pt x="0" y="1226820"/>
                </a:moveTo>
                <a:cubicBezTo>
                  <a:pt x="0" y="1242060"/>
                  <a:pt x="13485" y="1223175"/>
                  <a:pt x="19050" y="1219200"/>
                </a:cubicBezTo>
                <a:cubicBezTo>
                  <a:pt x="22776" y="1216538"/>
                  <a:pt x="23739" y="1211288"/>
                  <a:pt x="26670" y="1207770"/>
                </a:cubicBezTo>
                <a:cubicBezTo>
                  <a:pt x="30119" y="1203631"/>
                  <a:pt x="34651" y="1200479"/>
                  <a:pt x="38100" y="1196340"/>
                </a:cubicBezTo>
                <a:cubicBezTo>
                  <a:pt x="53975" y="1177290"/>
                  <a:pt x="36195" y="1191260"/>
                  <a:pt x="57150" y="1177290"/>
                </a:cubicBezTo>
                <a:cubicBezTo>
                  <a:pt x="71120" y="1156335"/>
                  <a:pt x="57150" y="1174115"/>
                  <a:pt x="76200" y="1158240"/>
                </a:cubicBezTo>
                <a:cubicBezTo>
                  <a:pt x="80339" y="1154791"/>
                  <a:pt x="82920" y="1149427"/>
                  <a:pt x="87630" y="1146810"/>
                </a:cubicBezTo>
                <a:cubicBezTo>
                  <a:pt x="94651" y="1142909"/>
                  <a:pt x="110490" y="1139190"/>
                  <a:pt x="110490" y="1139190"/>
                </a:cubicBezTo>
                <a:cubicBezTo>
                  <a:pt x="130810" y="1108710"/>
                  <a:pt x="104140" y="1145540"/>
                  <a:pt x="129540" y="1120140"/>
                </a:cubicBezTo>
                <a:cubicBezTo>
                  <a:pt x="157895" y="1091785"/>
                  <a:pt x="125463" y="1115238"/>
                  <a:pt x="152400" y="1097280"/>
                </a:cubicBezTo>
                <a:cubicBezTo>
                  <a:pt x="159106" y="1077162"/>
                  <a:pt x="153982" y="1089192"/>
                  <a:pt x="171450" y="1062990"/>
                </a:cubicBezTo>
                <a:cubicBezTo>
                  <a:pt x="173990" y="1059180"/>
                  <a:pt x="175832" y="1054798"/>
                  <a:pt x="179070" y="1051560"/>
                </a:cubicBezTo>
                <a:cubicBezTo>
                  <a:pt x="186690" y="1043940"/>
                  <a:pt x="195952" y="1037666"/>
                  <a:pt x="201930" y="1028700"/>
                </a:cubicBezTo>
                <a:cubicBezTo>
                  <a:pt x="212090" y="1013460"/>
                  <a:pt x="205740" y="1019810"/>
                  <a:pt x="220980" y="1009650"/>
                </a:cubicBezTo>
                <a:cubicBezTo>
                  <a:pt x="223520" y="1005840"/>
                  <a:pt x="225362" y="1001458"/>
                  <a:pt x="228600" y="998220"/>
                </a:cubicBezTo>
                <a:cubicBezTo>
                  <a:pt x="239519" y="987301"/>
                  <a:pt x="239065" y="992988"/>
                  <a:pt x="251460" y="986790"/>
                </a:cubicBezTo>
                <a:cubicBezTo>
                  <a:pt x="260023" y="982509"/>
                  <a:pt x="268301" y="974962"/>
                  <a:pt x="274320" y="967740"/>
                </a:cubicBezTo>
                <a:cubicBezTo>
                  <a:pt x="277251" y="964222"/>
                  <a:pt x="278898" y="959732"/>
                  <a:pt x="281940" y="956310"/>
                </a:cubicBezTo>
                <a:cubicBezTo>
                  <a:pt x="289099" y="948256"/>
                  <a:pt x="297180" y="941070"/>
                  <a:pt x="304800" y="933450"/>
                </a:cubicBezTo>
                <a:cubicBezTo>
                  <a:pt x="309880" y="928370"/>
                  <a:pt x="316055" y="924188"/>
                  <a:pt x="320040" y="918210"/>
                </a:cubicBezTo>
                <a:cubicBezTo>
                  <a:pt x="337820" y="891540"/>
                  <a:pt x="327660" y="900430"/>
                  <a:pt x="346710" y="887730"/>
                </a:cubicBezTo>
                <a:cubicBezTo>
                  <a:pt x="354151" y="872847"/>
                  <a:pt x="352975" y="873626"/>
                  <a:pt x="361950" y="861060"/>
                </a:cubicBezTo>
                <a:cubicBezTo>
                  <a:pt x="365641" y="855893"/>
                  <a:pt x="368890" y="850310"/>
                  <a:pt x="373380" y="845820"/>
                </a:cubicBezTo>
                <a:cubicBezTo>
                  <a:pt x="376618" y="842582"/>
                  <a:pt x="381000" y="840740"/>
                  <a:pt x="384810" y="838200"/>
                </a:cubicBezTo>
                <a:cubicBezTo>
                  <a:pt x="388583" y="826882"/>
                  <a:pt x="390993" y="812967"/>
                  <a:pt x="400050" y="803910"/>
                </a:cubicBezTo>
                <a:cubicBezTo>
                  <a:pt x="403288" y="800672"/>
                  <a:pt x="407670" y="798830"/>
                  <a:pt x="411480" y="796290"/>
                </a:cubicBezTo>
                <a:cubicBezTo>
                  <a:pt x="437839" y="756751"/>
                  <a:pt x="395669" y="815911"/>
                  <a:pt x="434340" y="777240"/>
                </a:cubicBezTo>
                <a:cubicBezTo>
                  <a:pt x="437180" y="774400"/>
                  <a:pt x="435641" y="768946"/>
                  <a:pt x="438150" y="765810"/>
                </a:cubicBezTo>
                <a:cubicBezTo>
                  <a:pt x="441011" y="762234"/>
                  <a:pt x="445770" y="760730"/>
                  <a:pt x="449580" y="758190"/>
                </a:cubicBezTo>
                <a:cubicBezTo>
                  <a:pt x="452120" y="754380"/>
                  <a:pt x="455752" y="751104"/>
                  <a:pt x="457200" y="746760"/>
                </a:cubicBezTo>
                <a:cubicBezTo>
                  <a:pt x="462963" y="729471"/>
                  <a:pt x="461479" y="690708"/>
                  <a:pt x="464820" y="678180"/>
                </a:cubicBezTo>
                <a:cubicBezTo>
                  <a:pt x="466208" y="672974"/>
                  <a:pt x="472801" y="670889"/>
                  <a:pt x="476250" y="666750"/>
                </a:cubicBezTo>
                <a:cubicBezTo>
                  <a:pt x="492125" y="647700"/>
                  <a:pt x="474345" y="661670"/>
                  <a:pt x="495300" y="647700"/>
                </a:cubicBezTo>
                <a:cubicBezTo>
                  <a:pt x="497840" y="643890"/>
                  <a:pt x="499682" y="639508"/>
                  <a:pt x="502920" y="636270"/>
                </a:cubicBezTo>
                <a:cubicBezTo>
                  <a:pt x="506158" y="633032"/>
                  <a:pt x="511489" y="632226"/>
                  <a:pt x="514350" y="628650"/>
                </a:cubicBezTo>
                <a:cubicBezTo>
                  <a:pt x="516859" y="625514"/>
                  <a:pt x="516364" y="620812"/>
                  <a:pt x="518160" y="617220"/>
                </a:cubicBezTo>
                <a:cubicBezTo>
                  <a:pt x="520208" y="613124"/>
                  <a:pt x="523920" y="609974"/>
                  <a:pt x="525780" y="605790"/>
                </a:cubicBezTo>
                <a:cubicBezTo>
                  <a:pt x="543916" y="564984"/>
                  <a:pt x="523775" y="597368"/>
                  <a:pt x="541020" y="571500"/>
                </a:cubicBezTo>
                <a:cubicBezTo>
                  <a:pt x="547148" y="510223"/>
                  <a:pt x="540190" y="551544"/>
                  <a:pt x="548640" y="521970"/>
                </a:cubicBezTo>
                <a:cubicBezTo>
                  <a:pt x="550079" y="516935"/>
                  <a:pt x="550387" y="511543"/>
                  <a:pt x="552450" y="506730"/>
                </a:cubicBezTo>
                <a:cubicBezTo>
                  <a:pt x="554254" y="502521"/>
                  <a:pt x="557530" y="499110"/>
                  <a:pt x="560070" y="495300"/>
                </a:cubicBezTo>
                <a:cubicBezTo>
                  <a:pt x="570149" y="454986"/>
                  <a:pt x="556465" y="502459"/>
                  <a:pt x="571500" y="468630"/>
                </a:cubicBezTo>
                <a:cubicBezTo>
                  <a:pt x="574762" y="461290"/>
                  <a:pt x="574665" y="452453"/>
                  <a:pt x="579120" y="445770"/>
                </a:cubicBezTo>
                <a:cubicBezTo>
                  <a:pt x="581660" y="441960"/>
                  <a:pt x="584692" y="438436"/>
                  <a:pt x="586740" y="434340"/>
                </a:cubicBezTo>
                <a:cubicBezTo>
                  <a:pt x="588536" y="430748"/>
                  <a:pt x="589447" y="426772"/>
                  <a:pt x="590550" y="422910"/>
                </a:cubicBezTo>
                <a:cubicBezTo>
                  <a:pt x="591989" y="417875"/>
                  <a:pt x="591089" y="411759"/>
                  <a:pt x="594360" y="407670"/>
                </a:cubicBezTo>
                <a:cubicBezTo>
                  <a:pt x="596869" y="404534"/>
                  <a:pt x="601980" y="405130"/>
                  <a:pt x="605790" y="403860"/>
                </a:cubicBezTo>
                <a:cubicBezTo>
                  <a:pt x="604520" y="393700"/>
                  <a:pt x="607139" y="382224"/>
                  <a:pt x="601980" y="373380"/>
                </a:cubicBezTo>
                <a:cubicBezTo>
                  <a:pt x="597365" y="365469"/>
                  <a:pt x="579120" y="358140"/>
                  <a:pt x="579120" y="358140"/>
                </a:cubicBezTo>
                <a:cubicBezTo>
                  <a:pt x="563138" y="334167"/>
                  <a:pt x="577839" y="349793"/>
                  <a:pt x="529590" y="342900"/>
                </a:cubicBezTo>
                <a:cubicBezTo>
                  <a:pt x="516183" y="340985"/>
                  <a:pt x="518803" y="337506"/>
                  <a:pt x="506730" y="331470"/>
                </a:cubicBezTo>
                <a:cubicBezTo>
                  <a:pt x="489547" y="322878"/>
                  <a:pt x="500248" y="333689"/>
                  <a:pt x="483870" y="320040"/>
                </a:cubicBezTo>
                <a:cubicBezTo>
                  <a:pt x="479731" y="316591"/>
                  <a:pt x="477364" y="310798"/>
                  <a:pt x="472440" y="308610"/>
                </a:cubicBezTo>
                <a:cubicBezTo>
                  <a:pt x="465381" y="305473"/>
                  <a:pt x="457121" y="306476"/>
                  <a:pt x="449580" y="304800"/>
                </a:cubicBezTo>
                <a:cubicBezTo>
                  <a:pt x="437749" y="302171"/>
                  <a:pt x="436995" y="300220"/>
                  <a:pt x="426720" y="293370"/>
                </a:cubicBezTo>
                <a:cubicBezTo>
                  <a:pt x="420014" y="273252"/>
                  <a:pt x="425138" y="285282"/>
                  <a:pt x="407670" y="259080"/>
                </a:cubicBezTo>
                <a:lnTo>
                  <a:pt x="400050" y="247650"/>
                </a:lnTo>
                <a:cubicBezTo>
                  <a:pt x="397510" y="243840"/>
                  <a:pt x="396774" y="237668"/>
                  <a:pt x="392430" y="236220"/>
                </a:cubicBezTo>
                <a:lnTo>
                  <a:pt x="381000" y="232410"/>
                </a:lnTo>
                <a:lnTo>
                  <a:pt x="358140" y="209550"/>
                </a:lnTo>
                <a:cubicBezTo>
                  <a:pt x="349714" y="201124"/>
                  <a:pt x="345889" y="195804"/>
                  <a:pt x="335280" y="190500"/>
                </a:cubicBezTo>
                <a:cubicBezTo>
                  <a:pt x="331688" y="188704"/>
                  <a:pt x="327660" y="187960"/>
                  <a:pt x="323850" y="186690"/>
                </a:cubicBezTo>
                <a:cubicBezTo>
                  <a:pt x="321310" y="182880"/>
                  <a:pt x="319468" y="178498"/>
                  <a:pt x="316230" y="175260"/>
                </a:cubicBezTo>
                <a:cubicBezTo>
                  <a:pt x="300721" y="159751"/>
                  <a:pt x="304576" y="175110"/>
                  <a:pt x="281940" y="160020"/>
                </a:cubicBezTo>
                <a:cubicBezTo>
                  <a:pt x="271780" y="153247"/>
                  <a:pt x="266978" y="151125"/>
                  <a:pt x="259080" y="140970"/>
                </a:cubicBezTo>
                <a:lnTo>
                  <a:pt x="236220" y="106680"/>
                </a:lnTo>
                <a:cubicBezTo>
                  <a:pt x="233680" y="102870"/>
                  <a:pt x="230048" y="99594"/>
                  <a:pt x="228600" y="95250"/>
                </a:cubicBezTo>
                <a:cubicBezTo>
                  <a:pt x="224253" y="82210"/>
                  <a:pt x="218401" y="57971"/>
                  <a:pt x="205740" y="49530"/>
                </a:cubicBezTo>
                <a:lnTo>
                  <a:pt x="194310" y="41910"/>
                </a:lnTo>
                <a:cubicBezTo>
                  <a:pt x="191770" y="34290"/>
                  <a:pt x="194310" y="21590"/>
                  <a:pt x="186690" y="19050"/>
                </a:cubicBezTo>
                <a:cubicBezTo>
                  <a:pt x="182880" y="17780"/>
                  <a:pt x="178852" y="17036"/>
                  <a:pt x="175260" y="15240"/>
                </a:cubicBezTo>
                <a:cubicBezTo>
                  <a:pt x="171164" y="13192"/>
                  <a:pt x="168039" y="9424"/>
                  <a:pt x="163830" y="7620"/>
                </a:cubicBezTo>
                <a:cubicBezTo>
                  <a:pt x="159017" y="5557"/>
                  <a:pt x="153625" y="5249"/>
                  <a:pt x="148590" y="3810"/>
                </a:cubicBezTo>
                <a:cubicBezTo>
                  <a:pt x="144728" y="2707"/>
                  <a:pt x="140970" y="1270"/>
                  <a:pt x="137160" y="0"/>
                </a:cubicBezTo>
                <a:cubicBezTo>
                  <a:pt x="125948" y="22424"/>
                  <a:pt x="131336" y="9852"/>
                  <a:pt x="121920" y="38100"/>
                </a:cubicBezTo>
                <a:lnTo>
                  <a:pt x="118110" y="49530"/>
                </a:lnTo>
                <a:cubicBezTo>
                  <a:pt x="116840" y="53340"/>
                  <a:pt x="116528" y="57618"/>
                  <a:pt x="114300" y="60960"/>
                </a:cubicBezTo>
                <a:cubicBezTo>
                  <a:pt x="91885" y="94582"/>
                  <a:pt x="126264" y="40842"/>
                  <a:pt x="99060" y="95250"/>
                </a:cubicBezTo>
                <a:cubicBezTo>
                  <a:pt x="89644" y="114082"/>
                  <a:pt x="93236" y="105102"/>
                  <a:pt x="87630" y="121920"/>
                </a:cubicBezTo>
                <a:lnTo>
                  <a:pt x="80010" y="198120"/>
                </a:lnTo>
                <a:cubicBezTo>
                  <a:pt x="78740" y="210820"/>
                  <a:pt x="78703" y="223705"/>
                  <a:pt x="76200" y="236220"/>
                </a:cubicBezTo>
                <a:cubicBezTo>
                  <a:pt x="74930" y="242570"/>
                  <a:pt x="73961" y="248988"/>
                  <a:pt x="72390" y="255270"/>
                </a:cubicBezTo>
                <a:cubicBezTo>
                  <a:pt x="71416" y="259166"/>
                  <a:pt x="69683" y="262838"/>
                  <a:pt x="68580" y="266700"/>
                </a:cubicBezTo>
                <a:cubicBezTo>
                  <a:pt x="67141" y="271735"/>
                  <a:pt x="66040" y="276860"/>
                  <a:pt x="64770" y="281940"/>
                </a:cubicBezTo>
                <a:cubicBezTo>
                  <a:pt x="63500" y="321310"/>
                  <a:pt x="63207" y="360724"/>
                  <a:pt x="60960" y="400050"/>
                </a:cubicBezTo>
                <a:cubicBezTo>
                  <a:pt x="60661" y="405278"/>
                  <a:pt x="57248" y="410055"/>
                  <a:pt x="57150" y="415290"/>
                </a:cubicBezTo>
                <a:cubicBezTo>
                  <a:pt x="49570" y="820829"/>
                  <a:pt x="112004" y="690392"/>
                  <a:pt x="45720" y="822960"/>
                </a:cubicBezTo>
                <a:cubicBezTo>
                  <a:pt x="36577" y="868676"/>
                  <a:pt x="46528" y="814477"/>
                  <a:pt x="38100" y="902970"/>
                </a:cubicBezTo>
                <a:cubicBezTo>
                  <a:pt x="37486" y="909417"/>
                  <a:pt x="35560" y="915670"/>
                  <a:pt x="34290" y="922020"/>
                </a:cubicBezTo>
                <a:cubicBezTo>
                  <a:pt x="28036" y="1072125"/>
                  <a:pt x="33920" y="961310"/>
                  <a:pt x="26670" y="1059180"/>
                </a:cubicBezTo>
                <a:cubicBezTo>
                  <a:pt x="25260" y="1078220"/>
                  <a:pt x="24968" y="1097354"/>
                  <a:pt x="22860" y="1116330"/>
                </a:cubicBezTo>
                <a:cubicBezTo>
                  <a:pt x="22416" y="1120322"/>
                  <a:pt x="19241" y="1123748"/>
                  <a:pt x="19050" y="1127760"/>
                </a:cubicBezTo>
                <a:cubicBezTo>
                  <a:pt x="17963" y="1150594"/>
                  <a:pt x="0" y="1211580"/>
                  <a:pt x="0" y="122682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3E66FA-1FA4-4CF3-845D-332873C0F1B4}"/>
              </a:ext>
            </a:extLst>
          </p:cNvPr>
          <p:cNvCxnSpPr>
            <a:cxnSpLocks/>
          </p:cNvCxnSpPr>
          <p:nvPr/>
        </p:nvCxnSpPr>
        <p:spPr>
          <a:xfrm>
            <a:off x="4705165" y="1924464"/>
            <a:ext cx="156395" cy="71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2C429-2C05-4D76-A131-4E3DC17B5F60}"/>
              </a:ext>
            </a:extLst>
          </p:cNvPr>
          <p:cNvCxnSpPr/>
          <p:nvPr/>
        </p:nvCxnSpPr>
        <p:spPr>
          <a:xfrm flipV="1">
            <a:off x="4445000" y="4835965"/>
            <a:ext cx="416560" cy="10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4AF0D2-3E05-41DC-9317-F384A736D1B6}"/>
              </a:ext>
            </a:extLst>
          </p:cNvPr>
          <p:cNvSpPr txBox="1"/>
          <p:nvPr/>
        </p:nvSpPr>
        <p:spPr>
          <a:xfrm>
            <a:off x="3454400" y="1349406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by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3884BD-01BF-48DE-8748-7504B46342D6}"/>
              </a:ext>
            </a:extLst>
          </p:cNvPr>
          <p:cNvSpPr txBox="1"/>
          <p:nvPr/>
        </p:nvSpPr>
        <p:spPr>
          <a:xfrm>
            <a:off x="3419001" y="5861390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by W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359CC2-1FB8-4383-8A37-76EB75B2F65F}"/>
              </a:ext>
            </a:extLst>
          </p:cNvPr>
          <p:cNvSpPr/>
          <p:nvPr/>
        </p:nvSpPr>
        <p:spPr>
          <a:xfrm>
            <a:off x="5080000" y="3434080"/>
            <a:ext cx="441960" cy="665480"/>
          </a:xfrm>
          <a:custGeom>
            <a:avLst/>
            <a:gdLst>
              <a:gd name="connsiteX0" fmla="*/ 416560 w 441960"/>
              <a:gd name="connsiteY0" fmla="*/ 0 h 665480"/>
              <a:gd name="connsiteX1" fmla="*/ 391160 w 441960"/>
              <a:gd name="connsiteY1" fmla="*/ 20320 h 665480"/>
              <a:gd name="connsiteX2" fmla="*/ 340360 w 441960"/>
              <a:gd name="connsiteY2" fmla="*/ 30480 h 665480"/>
              <a:gd name="connsiteX3" fmla="*/ 309880 w 441960"/>
              <a:gd name="connsiteY3" fmla="*/ 40640 h 665480"/>
              <a:gd name="connsiteX4" fmla="*/ 289560 w 441960"/>
              <a:gd name="connsiteY4" fmla="*/ 45720 h 665480"/>
              <a:gd name="connsiteX5" fmla="*/ 259080 w 441960"/>
              <a:gd name="connsiteY5" fmla="*/ 55880 h 665480"/>
              <a:gd name="connsiteX6" fmla="*/ 228600 w 441960"/>
              <a:gd name="connsiteY6" fmla="*/ 76200 h 665480"/>
              <a:gd name="connsiteX7" fmla="*/ 223520 w 441960"/>
              <a:gd name="connsiteY7" fmla="*/ 91440 h 665480"/>
              <a:gd name="connsiteX8" fmla="*/ 198120 w 441960"/>
              <a:gd name="connsiteY8" fmla="*/ 137160 h 665480"/>
              <a:gd name="connsiteX9" fmla="*/ 193040 w 441960"/>
              <a:gd name="connsiteY9" fmla="*/ 152400 h 665480"/>
              <a:gd name="connsiteX10" fmla="*/ 182880 w 441960"/>
              <a:gd name="connsiteY10" fmla="*/ 172720 h 665480"/>
              <a:gd name="connsiteX11" fmla="*/ 177800 w 441960"/>
              <a:gd name="connsiteY11" fmla="*/ 187960 h 665480"/>
              <a:gd name="connsiteX12" fmla="*/ 162560 w 441960"/>
              <a:gd name="connsiteY12" fmla="*/ 193040 h 665480"/>
              <a:gd name="connsiteX13" fmla="*/ 132080 w 441960"/>
              <a:gd name="connsiteY13" fmla="*/ 213360 h 665480"/>
              <a:gd name="connsiteX14" fmla="*/ 91440 w 441960"/>
              <a:gd name="connsiteY14" fmla="*/ 233680 h 665480"/>
              <a:gd name="connsiteX15" fmla="*/ 76200 w 441960"/>
              <a:gd name="connsiteY15" fmla="*/ 248920 h 665480"/>
              <a:gd name="connsiteX16" fmla="*/ 60960 w 441960"/>
              <a:gd name="connsiteY16" fmla="*/ 254000 h 665480"/>
              <a:gd name="connsiteX17" fmla="*/ 45720 w 441960"/>
              <a:gd name="connsiteY17" fmla="*/ 269240 h 665480"/>
              <a:gd name="connsiteX18" fmla="*/ 20320 w 441960"/>
              <a:gd name="connsiteY18" fmla="*/ 274320 h 665480"/>
              <a:gd name="connsiteX19" fmla="*/ 15240 w 441960"/>
              <a:gd name="connsiteY19" fmla="*/ 289560 h 665480"/>
              <a:gd name="connsiteX20" fmla="*/ 0 w 441960"/>
              <a:gd name="connsiteY20" fmla="*/ 299720 h 665480"/>
              <a:gd name="connsiteX21" fmla="*/ 5080 w 441960"/>
              <a:gd name="connsiteY21" fmla="*/ 365760 h 665480"/>
              <a:gd name="connsiteX22" fmla="*/ 20320 w 441960"/>
              <a:gd name="connsiteY22" fmla="*/ 370840 h 665480"/>
              <a:gd name="connsiteX23" fmla="*/ 50800 w 441960"/>
              <a:gd name="connsiteY23" fmla="*/ 386080 h 665480"/>
              <a:gd name="connsiteX24" fmla="*/ 76200 w 441960"/>
              <a:gd name="connsiteY24" fmla="*/ 406400 h 665480"/>
              <a:gd name="connsiteX25" fmla="*/ 86360 w 441960"/>
              <a:gd name="connsiteY25" fmla="*/ 421640 h 665480"/>
              <a:gd name="connsiteX26" fmla="*/ 116840 w 441960"/>
              <a:gd name="connsiteY26" fmla="*/ 431800 h 665480"/>
              <a:gd name="connsiteX27" fmla="*/ 147320 w 441960"/>
              <a:gd name="connsiteY27" fmla="*/ 452120 h 665480"/>
              <a:gd name="connsiteX28" fmla="*/ 177800 w 441960"/>
              <a:gd name="connsiteY28" fmla="*/ 467360 h 665480"/>
              <a:gd name="connsiteX29" fmla="*/ 198120 w 441960"/>
              <a:gd name="connsiteY29" fmla="*/ 497840 h 665480"/>
              <a:gd name="connsiteX30" fmla="*/ 203200 w 441960"/>
              <a:gd name="connsiteY30" fmla="*/ 513080 h 665480"/>
              <a:gd name="connsiteX31" fmla="*/ 218440 w 441960"/>
              <a:gd name="connsiteY31" fmla="*/ 523240 h 665480"/>
              <a:gd name="connsiteX32" fmla="*/ 233680 w 441960"/>
              <a:gd name="connsiteY32" fmla="*/ 553720 h 665480"/>
              <a:gd name="connsiteX33" fmla="*/ 248920 w 441960"/>
              <a:gd name="connsiteY33" fmla="*/ 563880 h 665480"/>
              <a:gd name="connsiteX34" fmla="*/ 264160 w 441960"/>
              <a:gd name="connsiteY34" fmla="*/ 579120 h 665480"/>
              <a:gd name="connsiteX35" fmla="*/ 279400 w 441960"/>
              <a:gd name="connsiteY35" fmla="*/ 584200 h 665480"/>
              <a:gd name="connsiteX36" fmla="*/ 294640 w 441960"/>
              <a:gd name="connsiteY36" fmla="*/ 594360 h 665480"/>
              <a:gd name="connsiteX37" fmla="*/ 330200 w 441960"/>
              <a:gd name="connsiteY37" fmla="*/ 629920 h 665480"/>
              <a:gd name="connsiteX38" fmla="*/ 375920 w 441960"/>
              <a:gd name="connsiteY38" fmla="*/ 655320 h 665480"/>
              <a:gd name="connsiteX39" fmla="*/ 391160 w 441960"/>
              <a:gd name="connsiteY39" fmla="*/ 660400 h 665480"/>
              <a:gd name="connsiteX40" fmla="*/ 406400 w 441960"/>
              <a:gd name="connsiteY40" fmla="*/ 665480 h 665480"/>
              <a:gd name="connsiteX41" fmla="*/ 421640 w 441960"/>
              <a:gd name="connsiteY41" fmla="*/ 533400 h 665480"/>
              <a:gd name="connsiteX42" fmla="*/ 431800 w 441960"/>
              <a:gd name="connsiteY42" fmla="*/ 502920 h 665480"/>
              <a:gd name="connsiteX43" fmla="*/ 436880 w 441960"/>
              <a:gd name="connsiteY43" fmla="*/ 314960 h 665480"/>
              <a:gd name="connsiteX44" fmla="*/ 441960 w 441960"/>
              <a:gd name="connsiteY44" fmla="*/ 299720 h 665480"/>
              <a:gd name="connsiteX45" fmla="*/ 436880 w 441960"/>
              <a:gd name="connsiteY45" fmla="*/ 137160 h 665480"/>
              <a:gd name="connsiteX46" fmla="*/ 431800 w 441960"/>
              <a:gd name="connsiteY46" fmla="*/ 66040 h 665480"/>
              <a:gd name="connsiteX47" fmla="*/ 421640 w 441960"/>
              <a:gd name="connsiteY47" fmla="*/ 50800 h 665480"/>
              <a:gd name="connsiteX48" fmla="*/ 416560 w 441960"/>
              <a:gd name="connsiteY48" fmla="*/ 0 h 66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41960" h="665480">
                <a:moveTo>
                  <a:pt x="416560" y="0"/>
                </a:moveTo>
                <a:cubicBezTo>
                  <a:pt x="408093" y="6773"/>
                  <a:pt x="400355" y="14573"/>
                  <a:pt x="391160" y="20320"/>
                </a:cubicBezTo>
                <a:cubicBezTo>
                  <a:pt x="380652" y="26888"/>
                  <a:pt x="345241" y="29783"/>
                  <a:pt x="340360" y="30480"/>
                </a:cubicBezTo>
                <a:cubicBezTo>
                  <a:pt x="330200" y="33867"/>
                  <a:pt x="320270" y="38043"/>
                  <a:pt x="309880" y="40640"/>
                </a:cubicBezTo>
                <a:cubicBezTo>
                  <a:pt x="303107" y="42333"/>
                  <a:pt x="296247" y="43714"/>
                  <a:pt x="289560" y="45720"/>
                </a:cubicBezTo>
                <a:cubicBezTo>
                  <a:pt x="279302" y="48797"/>
                  <a:pt x="267991" y="49939"/>
                  <a:pt x="259080" y="55880"/>
                </a:cubicBezTo>
                <a:lnTo>
                  <a:pt x="228600" y="76200"/>
                </a:lnTo>
                <a:cubicBezTo>
                  <a:pt x="226907" y="81280"/>
                  <a:pt x="225915" y="86651"/>
                  <a:pt x="223520" y="91440"/>
                </a:cubicBezTo>
                <a:cubicBezTo>
                  <a:pt x="204252" y="129976"/>
                  <a:pt x="212797" y="102914"/>
                  <a:pt x="198120" y="137160"/>
                </a:cubicBezTo>
                <a:cubicBezTo>
                  <a:pt x="196011" y="142082"/>
                  <a:pt x="195149" y="147478"/>
                  <a:pt x="193040" y="152400"/>
                </a:cubicBezTo>
                <a:cubicBezTo>
                  <a:pt x="190057" y="159361"/>
                  <a:pt x="185863" y="165759"/>
                  <a:pt x="182880" y="172720"/>
                </a:cubicBezTo>
                <a:cubicBezTo>
                  <a:pt x="180771" y="177642"/>
                  <a:pt x="181586" y="184174"/>
                  <a:pt x="177800" y="187960"/>
                </a:cubicBezTo>
                <a:cubicBezTo>
                  <a:pt x="174014" y="191746"/>
                  <a:pt x="167241" y="190439"/>
                  <a:pt x="162560" y="193040"/>
                </a:cubicBezTo>
                <a:cubicBezTo>
                  <a:pt x="151886" y="198970"/>
                  <a:pt x="132080" y="213360"/>
                  <a:pt x="132080" y="213360"/>
                </a:cubicBezTo>
                <a:cubicBezTo>
                  <a:pt x="110513" y="245711"/>
                  <a:pt x="137548" y="213187"/>
                  <a:pt x="91440" y="233680"/>
                </a:cubicBezTo>
                <a:cubicBezTo>
                  <a:pt x="84875" y="236598"/>
                  <a:pt x="82178" y="244935"/>
                  <a:pt x="76200" y="248920"/>
                </a:cubicBezTo>
                <a:cubicBezTo>
                  <a:pt x="71745" y="251890"/>
                  <a:pt x="66040" y="252307"/>
                  <a:pt x="60960" y="254000"/>
                </a:cubicBezTo>
                <a:cubicBezTo>
                  <a:pt x="55880" y="259080"/>
                  <a:pt x="52146" y="266027"/>
                  <a:pt x="45720" y="269240"/>
                </a:cubicBezTo>
                <a:cubicBezTo>
                  <a:pt x="37997" y="273101"/>
                  <a:pt x="27504" y="269531"/>
                  <a:pt x="20320" y="274320"/>
                </a:cubicBezTo>
                <a:cubicBezTo>
                  <a:pt x="15865" y="277290"/>
                  <a:pt x="18585" y="285379"/>
                  <a:pt x="15240" y="289560"/>
                </a:cubicBezTo>
                <a:cubicBezTo>
                  <a:pt x="11426" y="294328"/>
                  <a:pt x="5080" y="296333"/>
                  <a:pt x="0" y="299720"/>
                </a:cubicBezTo>
                <a:cubicBezTo>
                  <a:pt x="1693" y="321733"/>
                  <a:pt x="-985" y="344531"/>
                  <a:pt x="5080" y="365760"/>
                </a:cubicBezTo>
                <a:cubicBezTo>
                  <a:pt x="6551" y="370909"/>
                  <a:pt x="15531" y="368445"/>
                  <a:pt x="20320" y="370840"/>
                </a:cubicBezTo>
                <a:cubicBezTo>
                  <a:pt x="59711" y="390535"/>
                  <a:pt x="12494" y="373311"/>
                  <a:pt x="50800" y="386080"/>
                </a:cubicBezTo>
                <a:cubicBezTo>
                  <a:pt x="79917" y="429756"/>
                  <a:pt x="41147" y="378357"/>
                  <a:pt x="76200" y="406400"/>
                </a:cubicBezTo>
                <a:cubicBezTo>
                  <a:pt x="80968" y="410214"/>
                  <a:pt x="81183" y="418404"/>
                  <a:pt x="86360" y="421640"/>
                </a:cubicBezTo>
                <a:cubicBezTo>
                  <a:pt x="95442" y="427316"/>
                  <a:pt x="107929" y="425859"/>
                  <a:pt x="116840" y="431800"/>
                </a:cubicBezTo>
                <a:cubicBezTo>
                  <a:pt x="127000" y="438573"/>
                  <a:pt x="135736" y="448259"/>
                  <a:pt x="147320" y="452120"/>
                </a:cubicBezTo>
                <a:cubicBezTo>
                  <a:pt x="168352" y="459131"/>
                  <a:pt x="158105" y="454230"/>
                  <a:pt x="177800" y="467360"/>
                </a:cubicBezTo>
                <a:cubicBezTo>
                  <a:pt x="184573" y="477520"/>
                  <a:pt x="194259" y="486256"/>
                  <a:pt x="198120" y="497840"/>
                </a:cubicBezTo>
                <a:cubicBezTo>
                  <a:pt x="199813" y="502920"/>
                  <a:pt x="199855" y="508899"/>
                  <a:pt x="203200" y="513080"/>
                </a:cubicBezTo>
                <a:cubicBezTo>
                  <a:pt x="207014" y="517848"/>
                  <a:pt x="213360" y="519853"/>
                  <a:pt x="218440" y="523240"/>
                </a:cubicBezTo>
                <a:cubicBezTo>
                  <a:pt x="222572" y="535635"/>
                  <a:pt x="223832" y="543872"/>
                  <a:pt x="233680" y="553720"/>
                </a:cubicBezTo>
                <a:cubicBezTo>
                  <a:pt x="237997" y="558037"/>
                  <a:pt x="244230" y="559971"/>
                  <a:pt x="248920" y="563880"/>
                </a:cubicBezTo>
                <a:cubicBezTo>
                  <a:pt x="254439" y="568479"/>
                  <a:pt x="258182" y="575135"/>
                  <a:pt x="264160" y="579120"/>
                </a:cubicBezTo>
                <a:cubicBezTo>
                  <a:pt x="268615" y="582090"/>
                  <a:pt x="274611" y="581805"/>
                  <a:pt x="279400" y="584200"/>
                </a:cubicBezTo>
                <a:cubicBezTo>
                  <a:pt x="284861" y="586930"/>
                  <a:pt x="289560" y="590973"/>
                  <a:pt x="294640" y="594360"/>
                </a:cubicBezTo>
                <a:cubicBezTo>
                  <a:pt x="317930" y="629295"/>
                  <a:pt x="303376" y="620979"/>
                  <a:pt x="330200" y="629920"/>
                </a:cubicBezTo>
                <a:cubicBezTo>
                  <a:pt x="353013" y="652733"/>
                  <a:pt x="338624" y="642888"/>
                  <a:pt x="375920" y="655320"/>
                </a:cubicBezTo>
                <a:lnTo>
                  <a:pt x="391160" y="660400"/>
                </a:lnTo>
                <a:lnTo>
                  <a:pt x="406400" y="665480"/>
                </a:lnTo>
                <a:cubicBezTo>
                  <a:pt x="439551" y="615754"/>
                  <a:pt x="407568" y="669430"/>
                  <a:pt x="421640" y="533400"/>
                </a:cubicBezTo>
                <a:cubicBezTo>
                  <a:pt x="422742" y="522747"/>
                  <a:pt x="431800" y="502920"/>
                  <a:pt x="431800" y="502920"/>
                </a:cubicBezTo>
                <a:cubicBezTo>
                  <a:pt x="433493" y="440267"/>
                  <a:pt x="433750" y="377558"/>
                  <a:pt x="436880" y="314960"/>
                </a:cubicBezTo>
                <a:cubicBezTo>
                  <a:pt x="437147" y="309612"/>
                  <a:pt x="441960" y="305075"/>
                  <a:pt x="441960" y="299720"/>
                </a:cubicBezTo>
                <a:cubicBezTo>
                  <a:pt x="441960" y="245507"/>
                  <a:pt x="439235" y="191322"/>
                  <a:pt x="436880" y="137160"/>
                </a:cubicBezTo>
                <a:cubicBezTo>
                  <a:pt x="435848" y="113415"/>
                  <a:pt x="435930" y="89445"/>
                  <a:pt x="431800" y="66040"/>
                </a:cubicBezTo>
                <a:cubicBezTo>
                  <a:pt x="430739" y="60028"/>
                  <a:pt x="425696" y="55363"/>
                  <a:pt x="421640" y="50800"/>
                </a:cubicBezTo>
                <a:lnTo>
                  <a:pt x="41656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A7DE4-3A6D-4521-996E-83E470A89A94}"/>
              </a:ext>
            </a:extLst>
          </p:cNvPr>
          <p:cNvCxnSpPr>
            <a:cxnSpLocks/>
            <a:endCxn id="3" idx="43"/>
          </p:cNvCxnSpPr>
          <p:nvPr/>
        </p:nvCxnSpPr>
        <p:spPr>
          <a:xfrm flipH="1">
            <a:off x="5516880" y="3631274"/>
            <a:ext cx="2246014" cy="11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05B5F2-51D7-481F-9282-03C8D1254E49}"/>
              </a:ext>
            </a:extLst>
          </p:cNvPr>
          <p:cNvSpPr txBox="1"/>
          <p:nvPr/>
        </p:nvSpPr>
        <p:spPr>
          <a:xfrm>
            <a:off x="7718106" y="3397488"/>
            <a:ext cx="178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attribute to either X or W</a:t>
            </a:r>
          </a:p>
        </p:txBody>
      </p:sp>
    </p:spTree>
    <p:extLst>
      <p:ext uri="{BB962C8B-B14F-4D97-AF65-F5344CB8AC3E}">
        <p14:creationId xmlns:p14="http://schemas.microsoft.com/office/powerpoint/2010/main" val="318520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C78-24AB-4D81-94B6-057EBE6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2DAA3-B0CF-4F85-80BC-C489FBB682A0}"/>
              </a:ext>
            </a:extLst>
          </p:cNvPr>
          <p:cNvSpPr/>
          <p:nvPr/>
        </p:nvSpPr>
        <p:spPr>
          <a:xfrm>
            <a:off x="2290439" y="2210540"/>
            <a:ext cx="3266982" cy="312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AA02D-41E9-4930-97F4-DFC69E78496D}"/>
              </a:ext>
            </a:extLst>
          </p:cNvPr>
          <p:cNvSpPr/>
          <p:nvPr/>
        </p:nvSpPr>
        <p:spPr>
          <a:xfrm>
            <a:off x="4705165" y="1349406"/>
            <a:ext cx="2965142" cy="299441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AE10CB-0A26-4CAA-92B0-2F2A557B4F6A}"/>
              </a:ext>
            </a:extLst>
          </p:cNvPr>
          <p:cNvSpPr/>
          <p:nvPr/>
        </p:nvSpPr>
        <p:spPr>
          <a:xfrm>
            <a:off x="4705165" y="1429814"/>
            <a:ext cx="2965142" cy="28336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6E1F-C594-42AC-ADD0-332C89387C8D}"/>
              </a:ext>
            </a:extLst>
          </p:cNvPr>
          <p:cNvSpPr txBox="1"/>
          <p:nvPr/>
        </p:nvSpPr>
        <p:spPr>
          <a:xfrm>
            <a:off x="3728622" y="3357511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6839-3A1B-43A9-A2CD-57EF794EBAC9}"/>
              </a:ext>
            </a:extLst>
          </p:cNvPr>
          <p:cNvSpPr txBox="1"/>
          <p:nvPr/>
        </p:nvSpPr>
        <p:spPr>
          <a:xfrm>
            <a:off x="5934353" y="1924464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BDB98-CEA2-4744-8CA0-2E91D0D7C364}"/>
              </a:ext>
            </a:extLst>
          </p:cNvPr>
          <p:cNvSpPr txBox="1"/>
          <p:nvPr/>
        </p:nvSpPr>
        <p:spPr>
          <a:xfrm>
            <a:off x="5891239" y="3271543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1636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C78-24AB-4D81-94B6-057EBE6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2DAA3-B0CF-4F85-80BC-C489FBB682A0}"/>
              </a:ext>
            </a:extLst>
          </p:cNvPr>
          <p:cNvSpPr/>
          <p:nvPr/>
        </p:nvSpPr>
        <p:spPr>
          <a:xfrm>
            <a:off x="2290439" y="2210540"/>
            <a:ext cx="3266982" cy="312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5AA02D-41E9-4930-97F4-DFC69E78496D}"/>
              </a:ext>
            </a:extLst>
          </p:cNvPr>
          <p:cNvSpPr/>
          <p:nvPr/>
        </p:nvSpPr>
        <p:spPr>
          <a:xfrm>
            <a:off x="4705165" y="1349406"/>
            <a:ext cx="2965142" cy="299441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AE10CB-0A26-4CAA-92B0-2F2A557B4F6A}"/>
              </a:ext>
            </a:extLst>
          </p:cNvPr>
          <p:cNvSpPr/>
          <p:nvPr/>
        </p:nvSpPr>
        <p:spPr>
          <a:xfrm>
            <a:off x="4705165" y="1429814"/>
            <a:ext cx="2965142" cy="28336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6E1F-C594-42AC-ADD0-332C89387C8D}"/>
              </a:ext>
            </a:extLst>
          </p:cNvPr>
          <p:cNvSpPr txBox="1"/>
          <p:nvPr/>
        </p:nvSpPr>
        <p:spPr>
          <a:xfrm>
            <a:off x="3728622" y="3357511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86839-3A1B-43A9-A2CD-57EF794EBAC9}"/>
              </a:ext>
            </a:extLst>
          </p:cNvPr>
          <p:cNvSpPr txBox="1"/>
          <p:nvPr/>
        </p:nvSpPr>
        <p:spPr>
          <a:xfrm>
            <a:off x="5934353" y="1924464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BDB98-CEA2-4744-8CA0-2E91D0D7C364}"/>
              </a:ext>
            </a:extLst>
          </p:cNvPr>
          <p:cNvSpPr txBox="1"/>
          <p:nvPr/>
        </p:nvSpPr>
        <p:spPr>
          <a:xfrm>
            <a:off x="5891239" y="3271543"/>
            <a:ext cx="97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7917A1-D583-4145-B8CE-AC309E352BF8}"/>
              </a:ext>
            </a:extLst>
          </p:cNvPr>
          <p:cNvSpPr/>
          <p:nvPr/>
        </p:nvSpPr>
        <p:spPr>
          <a:xfrm>
            <a:off x="4748213" y="2500203"/>
            <a:ext cx="781050" cy="1571878"/>
          </a:xfrm>
          <a:custGeom>
            <a:avLst/>
            <a:gdLst>
              <a:gd name="connsiteX0" fmla="*/ 762000 w 781050"/>
              <a:gd name="connsiteY0" fmla="*/ 1571735 h 1571878"/>
              <a:gd name="connsiteX1" fmla="*/ 766762 w 781050"/>
              <a:gd name="connsiteY1" fmla="*/ 1533635 h 1571878"/>
              <a:gd name="connsiteX2" fmla="*/ 771525 w 781050"/>
              <a:gd name="connsiteY2" fmla="*/ 1519347 h 1571878"/>
              <a:gd name="connsiteX3" fmla="*/ 781050 w 781050"/>
              <a:gd name="connsiteY3" fmla="*/ 1481247 h 1571878"/>
              <a:gd name="connsiteX4" fmla="*/ 776287 w 781050"/>
              <a:gd name="connsiteY4" fmla="*/ 1105010 h 1571878"/>
              <a:gd name="connsiteX5" fmla="*/ 766762 w 781050"/>
              <a:gd name="connsiteY5" fmla="*/ 1090722 h 1571878"/>
              <a:gd name="connsiteX6" fmla="*/ 757237 w 781050"/>
              <a:gd name="connsiteY6" fmla="*/ 1062147 h 1571878"/>
              <a:gd name="connsiteX7" fmla="*/ 752475 w 781050"/>
              <a:gd name="connsiteY7" fmla="*/ 1047860 h 1571878"/>
              <a:gd name="connsiteX8" fmla="*/ 747712 w 781050"/>
              <a:gd name="connsiteY8" fmla="*/ 1033572 h 1571878"/>
              <a:gd name="connsiteX9" fmla="*/ 742950 w 781050"/>
              <a:gd name="connsiteY9" fmla="*/ 962135 h 1571878"/>
              <a:gd name="connsiteX10" fmla="*/ 733425 w 781050"/>
              <a:gd name="connsiteY10" fmla="*/ 914510 h 1571878"/>
              <a:gd name="connsiteX11" fmla="*/ 719137 w 781050"/>
              <a:gd name="connsiteY11" fmla="*/ 900222 h 1571878"/>
              <a:gd name="connsiteX12" fmla="*/ 704850 w 781050"/>
              <a:gd name="connsiteY12" fmla="*/ 895460 h 1571878"/>
              <a:gd name="connsiteX13" fmla="*/ 685800 w 781050"/>
              <a:gd name="connsiteY13" fmla="*/ 866885 h 1571878"/>
              <a:gd name="connsiteX14" fmla="*/ 676275 w 781050"/>
              <a:gd name="connsiteY14" fmla="*/ 852597 h 1571878"/>
              <a:gd name="connsiteX15" fmla="*/ 671512 w 781050"/>
              <a:gd name="connsiteY15" fmla="*/ 838310 h 1571878"/>
              <a:gd name="connsiteX16" fmla="*/ 661987 w 781050"/>
              <a:gd name="connsiteY16" fmla="*/ 800210 h 1571878"/>
              <a:gd name="connsiteX17" fmla="*/ 657225 w 781050"/>
              <a:gd name="connsiteY17" fmla="*/ 733535 h 1571878"/>
              <a:gd name="connsiteX18" fmla="*/ 647700 w 781050"/>
              <a:gd name="connsiteY18" fmla="*/ 695435 h 1571878"/>
              <a:gd name="connsiteX19" fmla="*/ 642937 w 781050"/>
              <a:gd name="connsiteY19" fmla="*/ 666860 h 1571878"/>
              <a:gd name="connsiteX20" fmla="*/ 633412 w 781050"/>
              <a:gd name="connsiteY20" fmla="*/ 638285 h 1571878"/>
              <a:gd name="connsiteX21" fmla="*/ 600075 w 781050"/>
              <a:gd name="connsiteY21" fmla="*/ 595422 h 1571878"/>
              <a:gd name="connsiteX22" fmla="*/ 590550 w 781050"/>
              <a:gd name="connsiteY22" fmla="*/ 566847 h 1571878"/>
              <a:gd name="connsiteX23" fmla="*/ 585787 w 781050"/>
              <a:gd name="connsiteY23" fmla="*/ 552560 h 1571878"/>
              <a:gd name="connsiteX24" fmla="*/ 576262 w 781050"/>
              <a:gd name="connsiteY24" fmla="*/ 538272 h 1571878"/>
              <a:gd name="connsiteX25" fmla="*/ 552450 w 781050"/>
              <a:gd name="connsiteY25" fmla="*/ 509697 h 1571878"/>
              <a:gd name="connsiteX26" fmla="*/ 538162 w 781050"/>
              <a:gd name="connsiteY26" fmla="*/ 476360 h 1571878"/>
              <a:gd name="connsiteX27" fmla="*/ 519112 w 781050"/>
              <a:gd name="connsiteY27" fmla="*/ 466835 h 1571878"/>
              <a:gd name="connsiteX28" fmla="*/ 476250 w 781050"/>
              <a:gd name="connsiteY28" fmla="*/ 438260 h 1571878"/>
              <a:gd name="connsiteX29" fmla="*/ 461962 w 781050"/>
              <a:gd name="connsiteY29" fmla="*/ 428735 h 1571878"/>
              <a:gd name="connsiteX30" fmla="*/ 433387 w 781050"/>
              <a:gd name="connsiteY30" fmla="*/ 400160 h 1571878"/>
              <a:gd name="connsiteX31" fmla="*/ 409575 w 781050"/>
              <a:gd name="connsiteY31" fmla="*/ 371585 h 1571878"/>
              <a:gd name="connsiteX32" fmla="*/ 395287 w 781050"/>
              <a:gd name="connsiteY32" fmla="*/ 338247 h 1571878"/>
              <a:gd name="connsiteX33" fmla="*/ 385762 w 781050"/>
              <a:gd name="connsiteY33" fmla="*/ 309672 h 1571878"/>
              <a:gd name="connsiteX34" fmla="*/ 381000 w 781050"/>
              <a:gd name="connsiteY34" fmla="*/ 295385 h 1571878"/>
              <a:gd name="connsiteX35" fmla="*/ 376237 w 781050"/>
              <a:gd name="connsiteY35" fmla="*/ 271572 h 1571878"/>
              <a:gd name="connsiteX36" fmla="*/ 366712 w 781050"/>
              <a:gd name="connsiteY36" fmla="*/ 257285 h 1571878"/>
              <a:gd name="connsiteX37" fmla="*/ 361950 w 781050"/>
              <a:gd name="connsiteY37" fmla="*/ 242997 h 1571878"/>
              <a:gd name="connsiteX38" fmla="*/ 333375 w 781050"/>
              <a:gd name="connsiteY38" fmla="*/ 223947 h 1571878"/>
              <a:gd name="connsiteX39" fmla="*/ 319087 w 781050"/>
              <a:gd name="connsiteY39" fmla="*/ 214422 h 1571878"/>
              <a:gd name="connsiteX40" fmla="*/ 304800 w 781050"/>
              <a:gd name="connsiteY40" fmla="*/ 204897 h 1571878"/>
              <a:gd name="connsiteX41" fmla="*/ 290512 w 781050"/>
              <a:gd name="connsiteY41" fmla="*/ 200135 h 1571878"/>
              <a:gd name="connsiteX42" fmla="*/ 276225 w 781050"/>
              <a:gd name="connsiteY42" fmla="*/ 190610 h 1571878"/>
              <a:gd name="connsiteX43" fmla="*/ 261937 w 781050"/>
              <a:gd name="connsiteY43" fmla="*/ 185847 h 1571878"/>
              <a:gd name="connsiteX44" fmla="*/ 233362 w 781050"/>
              <a:gd name="connsiteY44" fmla="*/ 166797 h 1571878"/>
              <a:gd name="connsiteX45" fmla="*/ 209550 w 781050"/>
              <a:gd name="connsiteY45" fmla="*/ 138222 h 1571878"/>
              <a:gd name="connsiteX46" fmla="*/ 200025 w 781050"/>
              <a:gd name="connsiteY46" fmla="*/ 123935 h 1571878"/>
              <a:gd name="connsiteX47" fmla="*/ 171450 w 781050"/>
              <a:gd name="connsiteY47" fmla="*/ 95360 h 1571878"/>
              <a:gd name="connsiteX48" fmla="*/ 147637 w 781050"/>
              <a:gd name="connsiteY48" fmla="*/ 52497 h 1571878"/>
              <a:gd name="connsiteX49" fmla="*/ 138112 w 781050"/>
              <a:gd name="connsiteY49" fmla="*/ 38210 h 1571878"/>
              <a:gd name="connsiteX50" fmla="*/ 109537 w 781050"/>
              <a:gd name="connsiteY50" fmla="*/ 28685 h 1571878"/>
              <a:gd name="connsiteX51" fmla="*/ 95250 w 781050"/>
              <a:gd name="connsiteY51" fmla="*/ 23922 h 1571878"/>
              <a:gd name="connsiteX52" fmla="*/ 61912 w 781050"/>
              <a:gd name="connsiteY52" fmla="*/ 14397 h 1571878"/>
              <a:gd name="connsiteX53" fmla="*/ 47625 w 781050"/>
              <a:gd name="connsiteY53" fmla="*/ 110 h 1571878"/>
              <a:gd name="connsiteX54" fmla="*/ 38100 w 781050"/>
              <a:gd name="connsiteY54" fmla="*/ 19160 h 1571878"/>
              <a:gd name="connsiteX55" fmla="*/ 28575 w 781050"/>
              <a:gd name="connsiteY55" fmla="*/ 33447 h 1571878"/>
              <a:gd name="connsiteX56" fmla="*/ 23812 w 781050"/>
              <a:gd name="connsiteY56" fmla="*/ 85835 h 1571878"/>
              <a:gd name="connsiteX57" fmla="*/ 19050 w 781050"/>
              <a:gd name="connsiteY57" fmla="*/ 152510 h 1571878"/>
              <a:gd name="connsiteX58" fmla="*/ 4762 w 781050"/>
              <a:gd name="connsiteY58" fmla="*/ 195372 h 1571878"/>
              <a:gd name="connsiteX59" fmla="*/ 0 w 781050"/>
              <a:gd name="connsiteY59" fmla="*/ 209660 h 1571878"/>
              <a:gd name="connsiteX60" fmla="*/ 4762 w 781050"/>
              <a:gd name="connsiteY60" fmla="*/ 447785 h 1571878"/>
              <a:gd name="connsiteX61" fmla="*/ 14287 w 781050"/>
              <a:gd name="connsiteY61" fmla="*/ 481122 h 1571878"/>
              <a:gd name="connsiteX62" fmla="*/ 19050 w 781050"/>
              <a:gd name="connsiteY62" fmla="*/ 500172 h 1571878"/>
              <a:gd name="connsiteX63" fmla="*/ 23812 w 781050"/>
              <a:gd name="connsiteY63" fmla="*/ 514460 h 1571878"/>
              <a:gd name="connsiteX64" fmla="*/ 28575 w 781050"/>
              <a:gd name="connsiteY64" fmla="*/ 533510 h 1571878"/>
              <a:gd name="connsiteX65" fmla="*/ 38100 w 781050"/>
              <a:gd name="connsiteY65" fmla="*/ 547797 h 1571878"/>
              <a:gd name="connsiteX66" fmla="*/ 42862 w 781050"/>
              <a:gd name="connsiteY66" fmla="*/ 562085 h 1571878"/>
              <a:gd name="connsiteX67" fmla="*/ 47625 w 781050"/>
              <a:gd name="connsiteY67" fmla="*/ 581135 h 1571878"/>
              <a:gd name="connsiteX68" fmla="*/ 57150 w 781050"/>
              <a:gd name="connsiteY68" fmla="*/ 609710 h 1571878"/>
              <a:gd name="connsiteX69" fmla="*/ 61912 w 781050"/>
              <a:gd name="connsiteY69" fmla="*/ 685910 h 1571878"/>
              <a:gd name="connsiteX70" fmla="*/ 90487 w 781050"/>
              <a:gd name="connsiteY70" fmla="*/ 743060 h 1571878"/>
              <a:gd name="connsiteX71" fmla="*/ 109537 w 781050"/>
              <a:gd name="connsiteY71" fmla="*/ 785922 h 1571878"/>
              <a:gd name="connsiteX72" fmla="*/ 114300 w 781050"/>
              <a:gd name="connsiteY72" fmla="*/ 800210 h 1571878"/>
              <a:gd name="connsiteX73" fmla="*/ 123825 w 781050"/>
              <a:gd name="connsiteY73" fmla="*/ 847835 h 1571878"/>
              <a:gd name="connsiteX74" fmla="*/ 142875 w 781050"/>
              <a:gd name="connsiteY74" fmla="*/ 890697 h 1571878"/>
              <a:gd name="connsiteX75" fmla="*/ 157162 w 781050"/>
              <a:gd name="connsiteY75" fmla="*/ 924035 h 1571878"/>
              <a:gd name="connsiteX76" fmla="*/ 166687 w 781050"/>
              <a:gd name="connsiteY76" fmla="*/ 952610 h 1571878"/>
              <a:gd name="connsiteX77" fmla="*/ 171450 w 781050"/>
              <a:gd name="connsiteY77" fmla="*/ 966897 h 1571878"/>
              <a:gd name="connsiteX78" fmla="*/ 180975 w 781050"/>
              <a:gd name="connsiteY78" fmla="*/ 981185 h 1571878"/>
              <a:gd name="connsiteX79" fmla="*/ 190500 w 781050"/>
              <a:gd name="connsiteY79" fmla="*/ 1009760 h 1571878"/>
              <a:gd name="connsiteX80" fmla="*/ 195262 w 781050"/>
              <a:gd name="connsiteY80" fmla="*/ 1024047 h 1571878"/>
              <a:gd name="connsiteX81" fmla="*/ 223837 w 781050"/>
              <a:gd name="connsiteY81" fmla="*/ 1052622 h 1571878"/>
              <a:gd name="connsiteX82" fmla="*/ 238125 w 781050"/>
              <a:gd name="connsiteY82" fmla="*/ 1066910 h 1571878"/>
              <a:gd name="connsiteX83" fmla="*/ 271462 w 781050"/>
              <a:gd name="connsiteY83" fmla="*/ 1100247 h 1571878"/>
              <a:gd name="connsiteX84" fmla="*/ 280987 w 781050"/>
              <a:gd name="connsiteY84" fmla="*/ 1114535 h 1571878"/>
              <a:gd name="connsiteX85" fmla="*/ 309562 w 781050"/>
              <a:gd name="connsiteY85" fmla="*/ 1143110 h 1571878"/>
              <a:gd name="connsiteX86" fmla="*/ 333375 w 781050"/>
              <a:gd name="connsiteY86" fmla="*/ 1162160 h 1571878"/>
              <a:gd name="connsiteX87" fmla="*/ 366712 w 781050"/>
              <a:gd name="connsiteY87" fmla="*/ 1200260 h 1571878"/>
              <a:gd name="connsiteX88" fmla="*/ 400050 w 781050"/>
              <a:gd name="connsiteY88" fmla="*/ 1243122 h 1571878"/>
              <a:gd name="connsiteX89" fmla="*/ 409575 w 781050"/>
              <a:gd name="connsiteY89" fmla="*/ 1257410 h 1571878"/>
              <a:gd name="connsiteX90" fmla="*/ 438150 w 781050"/>
              <a:gd name="connsiteY90" fmla="*/ 1285985 h 1571878"/>
              <a:gd name="connsiteX91" fmla="*/ 447675 w 781050"/>
              <a:gd name="connsiteY91" fmla="*/ 1300272 h 1571878"/>
              <a:gd name="connsiteX92" fmla="*/ 461962 w 781050"/>
              <a:gd name="connsiteY92" fmla="*/ 1305035 h 1571878"/>
              <a:gd name="connsiteX93" fmla="*/ 490537 w 781050"/>
              <a:gd name="connsiteY93" fmla="*/ 1319322 h 1571878"/>
              <a:gd name="connsiteX94" fmla="*/ 519112 w 781050"/>
              <a:gd name="connsiteY94" fmla="*/ 1347897 h 1571878"/>
              <a:gd name="connsiteX95" fmla="*/ 533400 w 781050"/>
              <a:gd name="connsiteY95" fmla="*/ 1357422 h 1571878"/>
              <a:gd name="connsiteX96" fmla="*/ 566737 w 781050"/>
              <a:gd name="connsiteY96" fmla="*/ 1381235 h 1571878"/>
              <a:gd name="connsiteX97" fmla="*/ 590550 w 781050"/>
              <a:gd name="connsiteY97" fmla="*/ 1409810 h 1571878"/>
              <a:gd name="connsiteX98" fmla="*/ 604837 w 781050"/>
              <a:gd name="connsiteY98" fmla="*/ 1419335 h 1571878"/>
              <a:gd name="connsiteX99" fmla="*/ 638175 w 781050"/>
              <a:gd name="connsiteY99" fmla="*/ 1462197 h 1571878"/>
              <a:gd name="connsiteX100" fmla="*/ 647700 w 781050"/>
              <a:gd name="connsiteY100" fmla="*/ 1476485 h 1571878"/>
              <a:gd name="connsiteX101" fmla="*/ 676275 w 781050"/>
              <a:gd name="connsiteY101" fmla="*/ 1490772 h 1571878"/>
              <a:gd name="connsiteX102" fmla="*/ 685800 w 781050"/>
              <a:gd name="connsiteY102" fmla="*/ 1505060 h 1571878"/>
              <a:gd name="connsiteX103" fmla="*/ 733425 w 781050"/>
              <a:gd name="connsiteY103" fmla="*/ 1519347 h 1571878"/>
              <a:gd name="connsiteX104" fmla="*/ 762000 w 781050"/>
              <a:gd name="connsiteY104" fmla="*/ 1571735 h 157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781050" h="1571878">
                <a:moveTo>
                  <a:pt x="762000" y="1571735"/>
                </a:moveTo>
                <a:cubicBezTo>
                  <a:pt x="767556" y="1574116"/>
                  <a:pt x="764472" y="1546227"/>
                  <a:pt x="766762" y="1533635"/>
                </a:cubicBezTo>
                <a:cubicBezTo>
                  <a:pt x="767660" y="1528696"/>
                  <a:pt x="770307" y="1524217"/>
                  <a:pt x="771525" y="1519347"/>
                </a:cubicBezTo>
                <a:lnTo>
                  <a:pt x="781050" y="1481247"/>
                </a:lnTo>
                <a:cubicBezTo>
                  <a:pt x="779462" y="1355835"/>
                  <a:pt x="780873" y="1230349"/>
                  <a:pt x="776287" y="1105010"/>
                </a:cubicBezTo>
                <a:cubicBezTo>
                  <a:pt x="776078" y="1099290"/>
                  <a:pt x="769087" y="1095953"/>
                  <a:pt x="766762" y="1090722"/>
                </a:cubicBezTo>
                <a:cubicBezTo>
                  <a:pt x="762684" y="1081547"/>
                  <a:pt x="760412" y="1071672"/>
                  <a:pt x="757237" y="1062147"/>
                </a:cubicBezTo>
                <a:lnTo>
                  <a:pt x="752475" y="1047860"/>
                </a:lnTo>
                <a:lnTo>
                  <a:pt x="747712" y="1033572"/>
                </a:lnTo>
                <a:cubicBezTo>
                  <a:pt x="746125" y="1009760"/>
                  <a:pt x="745111" y="985902"/>
                  <a:pt x="742950" y="962135"/>
                </a:cubicBezTo>
                <a:cubicBezTo>
                  <a:pt x="742717" y="959571"/>
                  <a:pt x="739393" y="923463"/>
                  <a:pt x="733425" y="914510"/>
                </a:cubicBezTo>
                <a:cubicBezTo>
                  <a:pt x="729689" y="908906"/>
                  <a:pt x="724741" y="903958"/>
                  <a:pt x="719137" y="900222"/>
                </a:cubicBezTo>
                <a:cubicBezTo>
                  <a:pt x="714960" y="897437"/>
                  <a:pt x="709612" y="897047"/>
                  <a:pt x="704850" y="895460"/>
                </a:cubicBezTo>
                <a:lnTo>
                  <a:pt x="685800" y="866885"/>
                </a:lnTo>
                <a:cubicBezTo>
                  <a:pt x="682625" y="862122"/>
                  <a:pt x="678085" y="858027"/>
                  <a:pt x="676275" y="852597"/>
                </a:cubicBezTo>
                <a:cubicBezTo>
                  <a:pt x="674687" y="847835"/>
                  <a:pt x="672730" y="843180"/>
                  <a:pt x="671512" y="838310"/>
                </a:cubicBezTo>
                <a:lnTo>
                  <a:pt x="661987" y="800210"/>
                </a:lnTo>
                <a:cubicBezTo>
                  <a:pt x="660400" y="777985"/>
                  <a:pt x="659558" y="755694"/>
                  <a:pt x="657225" y="733535"/>
                </a:cubicBezTo>
                <a:cubicBezTo>
                  <a:pt x="653109" y="694436"/>
                  <a:pt x="654010" y="723828"/>
                  <a:pt x="647700" y="695435"/>
                </a:cubicBezTo>
                <a:cubicBezTo>
                  <a:pt x="645605" y="686009"/>
                  <a:pt x="645279" y="676228"/>
                  <a:pt x="642937" y="666860"/>
                </a:cubicBezTo>
                <a:cubicBezTo>
                  <a:pt x="640502" y="657120"/>
                  <a:pt x="640511" y="645385"/>
                  <a:pt x="633412" y="638285"/>
                </a:cubicBezTo>
                <a:cubicBezTo>
                  <a:pt x="621086" y="625958"/>
                  <a:pt x="605771" y="612510"/>
                  <a:pt x="600075" y="595422"/>
                </a:cubicBezTo>
                <a:lnTo>
                  <a:pt x="590550" y="566847"/>
                </a:lnTo>
                <a:cubicBezTo>
                  <a:pt x="588962" y="562085"/>
                  <a:pt x="588572" y="556737"/>
                  <a:pt x="585787" y="552560"/>
                </a:cubicBezTo>
                <a:lnTo>
                  <a:pt x="576262" y="538272"/>
                </a:lnTo>
                <a:cubicBezTo>
                  <a:pt x="563065" y="498678"/>
                  <a:pt x="584885" y="555105"/>
                  <a:pt x="552450" y="509697"/>
                </a:cubicBezTo>
                <a:cubicBezTo>
                  <a:pt x="535778" y="486357"/>
                  <a:pt x="560517" y="494989"/>
                  <a:pt x="538162" y="476360"/>
                </a:cubicBezTo>
                <a:cubicBezTo>
                  <a:pt x="532708" y="471815"/>
                  <a:pt x="525200" y="470488"/>
                  <a:pt x="519112" y="466835"/>
                </a:cubicBezTo>
                <a:cubicBezTo>
                  <a:pt x="519095" y="466825"/>
                  <a:pt x="483402" y="443028"/>
                  <a:pt x="476250" y="438260"/>
                </a:cubicBezTo>
                <a:cubicBezTo>
                  <a:pt x="471487" y="435085"/>
                  <a:pt x="466009" y="432782"/>
                  <a:pt x="461962" y="428735"/>
                </a:cubicBezTo>
                <a:cubicBezTo>
                  <a:pt x="452437" y="419210"/>
                  <a:pt x="440859" y="411368"/>
                  <a:pt x="433387" y="400160"/>
                </a:cubicBezTo>
                <a:cubicBezTo>
                  <a:pt x="420126" y="380268"/>
                  <a:pt x="427909" y="389919"/>
                  <a:pt x="409575" y="371585"/>
                </a:cubicBezTo>
                <a:cubicBezTo>
                  <a:pt x="394240" y="325584"/>
                  <a:pt x="418832" y="397110"/>
                  <a:pt x="395287" y="338247"/>
                </a:cubicBezTo>
                <a:cubicBezTo>
                  <a:pt x="391558" y="328925"/>
                  <a:pt x="388937" y="319197"/>
                  <a:pt x="385762" y="309672"/>
                </a:cubicBezTo>
                <a:cubicBezTo>
                  <a:pt x="384175" y="304910"/>
                  <a:pt x="381985" y="300307"/>
                  <a:pt x="381000" y="295385"/>
                </a:cubicBezTo>
                <a:cubicBezTo>
                  <a:pt x="379412" y="287447"/>
                  <a:pt x="379079" y="279151"/>
                  <a:pt x="376237" y="271572"/>
                </a:cubicBezTo>
                <a:cubicBezTo>
                  <a:pt x="374227" y="266213"/>
                  <a:pt x="369887" y="262047"/>
                  <a:pt x="366712" y="257285"/>
                </a:cubicBezTo>
                <a:cubicBezTo>
                  <a:pt x="365125" y="252522"/>
                  <a:pt x="365500" y="246547"/>
                  <a:pt x="361950" y="242997"/>
                </a:cubicBezTo>
                <a:cubicBezTo>
                  <a:pt x="353855" y="234902"/>
                  <a:pt x="342900" y="230297"/>
                  <a:pt x="333375" y="223947"/>
                </a:cubicBezTo>
                <a:lnTo>
                  <a:pt x="319087" y="214422"/>
                </a:lnTo>
                <a:cubicBezTo>
                  <a:pt x="314325" y="211247"/>
                  <a:pt x="310230" y="206707"/>
                  <a:pt x="304800" y="204897"/>
                </a:cubicBezTo>
                <a:lnTo>
                  <a:pt x="290512" y="200135"/>
                </a:lnTo>
                <a:cubicBezTo>
                  <a:pt x="285750" y="196960"/>
                  <a:pt x="281344" y="193170"/>
                  <a:pt x="276225" y="190610"/>
                </a:cubicBezTo>
                <a:cubicBezTo>
                  <a:pt x="271735" y="188365"/>
                  <a:pt x="266326" y="188285"/>
                  <a:pt x="261937" y="185847"/>
                </a:cubicBezTo>
                <a:cubicBezTo>
                  <a:pt x="251930" y="180288"/>
                  <a:pt x="233362" y="166797"/>
                  <a:pt x="233362" y="166797"/>
                </a:cubicBezTo>
                <a:cubicBezTo>
                  <a:pt x="209713" y="131325"/>
                  <a:pt x="240107" y="174891"/>
                  <a:pt x="209550" y="138222"/>
                </a:cubicBezTo>
                <a:cubicBezTo>
                  <a:pt x="205886" y="133825"/>
                  <a:pt x="203828" y="128213"/>
                  <a:pt x="200025" y="123935"/>
                </a:cubicBezTo>
                <a:cubicBezTo>
                  <a:pt x="191076" y="113867"/>
                  <a:pt x="171450" y="95360"/>
                  <a:pt x="171450" y="95360"/>
                </a:cubicBezTo>
                <a:cubicBezTo>
                  <a:pt x="156253" y="49770"/>
                  <a:pt x="171401" y="81013"/>
                  <a:pt x="147637" y="52497"/>
                </a:cubicBezTo>
                <a:cubicBezTo>
                  <a:pt x="143973" y="48100"/>
                  <a:pt x="142966" y="41243"/>
                  <a:pt x="138112" y="38210"/>
                </a:cubicBezTo>
                <a:cubicBezTo>
                  <a:pt x="129598" y="32889"/>
                  <a:pt x="119062" y="31860"/>
                  <a:pt x="109537" y="28685"/>
                </a:cubicBezTo>
                <a:cubicBezTo>
                  <a:pt x="104775" y="27097"/>
                  <a:pt x="100120" y="25139"/>
                  <a:pt x="95250" y="23922"/>
                </a:cubicBezTo>
                <a:cubicBezTo>
                  <a:pt x="71330" y="17943"/>
                  <a:pt x="82409" y="21230"/>
                  <a:pt x="61912" y="14397"/>
                </a:cubicBezTo>
                <a:cubicBezTo>
                  <a:pt x="57150" y="9635"/>
                  <a:pt x="54229" y="-1211"/>
                  <a:pt x="47625" y="110"/>
                </a:cubicBezTo>
                <a:cubicBezTo>
                  <a:pt x="40663" y="1502"/>
                  <a:pt x="41622" y="12996"/>
                  <a:pt x="38100" y="19160"/>
                </a:cubicBezTo>
                <a:cubicBezTo>
                  <a:pt x="35260" y="24130"/>
                  <a:pt x="31750" y="28685"/>
                  <a:pt x="28575" y="33447"/>
                </a:cubicBezTo>
                <a:cubicBezTo>
                  <a:pt x="26987" y="50910"/>
                  <a:pt x="25210" y="68356"/>
                  <a:pt x="23812" y="85835"/>
                </a:cubicBezTo>
                <a:cubicBezTo>
                  <a:pt x="22035" y="108046"/>
                  <a:pt x="22355" y="130475"/>
                  <a:pt x="19050" y="152510"/>
                </a:cubicBezTo>
                <a:cubicBezTo>
                  <a:pt x="19048" y="152522"/>
                  <a:pt x="7145" y="188222"/>
                  <a:pt x="4762" y="195372"/>
                </a:cubicBezTo>
                <a:lnTo>
                  <a:pt x="0" y="209660"/>
                </a:lnTo>
                <a:cubicBezTo>
                  <a:pt x="1587" y="289035"/>
                  <a:pt x="1824" y="368449"/>
                  <a:pt x="4762" y="447785"/>
                </a:cubicBezTo>
                <a:cubicBezTo>
                  <a:pt x="5079" y="456333"/>
                  <a:pt x="11799" y="472415"/>
                  <a:pt x="14287" y="481122"/>
                </a:cubicBezTo>
                <a:cubicBezTo>
                  <a:pt x="16085" y="487416"/>
                  <a:pt x="17252" y="493878"/>
                  <a:pt x="19050" y="500172"/>
                </a:cubicBezTo>
                <a:cubicBezTo>
                  <a:pt x="20429" y="504999"/>
                  <a:pt x="22433" y="509633"/>
                  <a:pt x="23812" y="514460"/>
                </a:cubicBezTo>
                <a:cubicBezTo>
                  <a:pt x="25610" y="520754"/>
                  <a:pt x="25997" y="527494"/>
                  <a:pt x="28575" y="533510"/>
                </a:cubicBezTo>
                <a:cubicBezTo>
                  <a:pt x="30830" y="538771"/>
                  <a:pt x="34925" y="543035"/>
                  <a:pt x="38100" y="547797"/>
                </a:cubicBezTo>
                <a:cubicBezTo>
                  <a:pt x="39687" y="552560"/>
                  <a:pt x="41483" y="557258"/>
                  <a:pt x="42862" y="562085"/>
                </a:cubicBezTo>
                <a:cubicBezTo>
                  <a:pt x="44660" y="568379"/>
                  <a:pt x="45744" y="574866"/>
                  <a:pt x="47625" y="581135"/>
                </a:cubicBezTo>
                <a:cubicBezTo>
                  <a:pt x="50510" y="590752"/>
                  <a:pt x="57150" y="609710"/>
                  <a:pt x="57150" y="609710"/>
                </a:cubicBezTo>
                <a:cubicBezTo>
                  <a:pt x="58737" y="635110"/>
                  <a:pt x="58474" y="660694"/>
                  <a:pt x="61912" y="685910"/>
                </a:cubicBezTo>
                <a:cubicBezTo>
                  <a:pt x="69386" y="740721"/>
                  <a:pt x="72334" y="688600"/>
                  <a:pt x="90487" y="743060"/>
                </a:cubicBezTo>
                <a:cubicBezTo>
                  <a:pt x="115060" y="816778"/>
                  <a:pt x="86896" y="740642"/>
                  <a:pt x="109537" y="785922"/>
                </a:cubicBezTo>
                <a:cubicBezTo>
                  <a:pt x="111782" y="790412"/>
                  <a:pt x="113171" y="795318"/>
                  <a:pt x="114300" y="800210"/>
                </a:cubicBezTo>
                <a:cubicBezTo>
                  <a:pt x="117940" y="815985"/>
                  <a:pt x="118705" y="832476"/>
                  <a:pt x="123825" y="847835"/>
                </a:cubicBezTo>
                <a:cubicBezTo>
                  <a:pt x="135160" y="881840"/>
                  <a:pt x="127781" y="868056"/>
                  <a:pt x="142875" y="890697"/>
                </a:cubicBezTo>
                <a:cubicBezTo>
                  <a:pt x="155471" y="941085"/>
                  <a:pt x="138370" y="881752"/>
                  <a:pt x="157162" y="924035"/>
                </a:cubicBezTo>
                <a:cubicBezTo>
                  <a:pt x="161240" y="933210"/>
                  <a:pt x="163512" y="943085"/>
                  <a:pt x="166687" y="952610"/>
                </a:cubicBezTo>
                <a:cubicBezTo>
                  <a:pt x="168275" y="957372"/>
                  <a:pt x="168665" y="962720"/>
                  <a:pt x="171450" y="966897"/>
                </a:cubicBezTo>
                <a:lnTo>
                  <a:pt x="180975" y="981185"/>
                </a:lnTo>
                <a:lnTo>
                  <a:pt x="190500" y="1009760"/>
                </a:lnTo>
                <a:cubicBezTo>
                  <a:pt x="192087" y="1014522"/>
                  <a:pt x="191712" y="1020497"/>
                  <a:pt x="195262" y="1024047"/>
                </a:cubicBezTo>
                <a:lnTo>
                  <a:pt x="223837" y="1052622"/>
                </a:lnTo>
                <a:cubicBezTo>
                  <a:pt x="228600" y="1057385"/>
                  <a:pt x="234389" y="1061306"/>
                  <a:pt x="238125" y="1066910"/>
                </a:cubicBezTo>
                <a:cubicBezTo>
                  <a:pt x="259960" y="1099662"/>
                  <a:pt x="246315" y="1091865"/>
                  <a:pt x="271462" y="1100247"/>
                </a:cubicBezTo>
                <a:cubicBezTo>
                  <a:pt x="274637" y="1105010"/>
                  <a:pt x="277184" y="1110257"/>
                  <a:pt x="280987" y="1114535"/>
                </a:cubicBezTo>
                <a:cubicBezTo>
                  <a:pt x="289936" y="1124603"/>
                  <a:pt x="302090" y="1131902"/>
                  <a:pt x="309562" y="1143110"/>
                </a:cubicBezTo>
                <a:cubicBezTo>
                  <a:pt x="321872" y="1161574"/>
                  <a:pt x="313657" y="1155587"/>
                  <a:pt x="333375" y="1162160"/>
                </a:cubicBezTo>
                <a:cubicBezTo>
                  <a:pt x="355600" y="1195497"/>
                  <a:pt x="342900" y="1184385"/>
                  <a:pt x="366712" y="1200260"/>
                </a:cubicBezTo>
                <a:cubicBezTo>
                  <a:pt x="379728" y="1239301"/>
                  <a:pt x="357213" y="1178864"/>
                  <a:pt x="400050" y="1243122"/>
                </a:cubicBezTo>
                <a:cubicBezTo>
                  <a:pt x="403225" y="1247885"/>
                  <a:pt x="405772" y="1253132"/>
                  <a:pt x="409575" y="1257410"/>
                </a:cubicBezTo>
                <a:cubicBezTo>
                  <a:pt x="418524" y="1267478"/>
                  <a:pt x="430678" y="1274777"/>
                  <a:pt x="438150" y="1285985"/>
                </a:cubicBezTo>
                <a:cubicBezTo>
                  <a:pt x="441325" y="1290747"/>
                  <a:pt x="443206" y="1296696"/>
                  <a:pt x="447675" y="1300272"/>
                </a:cubicBezTo>
                <a:cubicBezTo>
                  <a:pt x="451595" y="1303408"/>
                  <a:pt x="457472" y="1302790"/>
                  <a:pt x="461962" y="1305035"/>
                </a:cubicBezTo>
                <a:cubicBezTo>
                  <a:pt x="498883" y="1323496"/>
                  <a:pt x="454634" y="1307355"/>
                  <a:pt x="490537" y="1319322"/>
                </a:cubicBezTo>
                <a:cubicBezTo>
                  <a:pt x="500062" y="1328847"/>
                  <a:pt x="507904" y="1340425"/>
                  <a:pt x="519112" y="1347897"/>
                </a:cubicBezTo>
                <a:cubicBezTo>
                  <a:pt x="523875" y="1351072"/>
                  <a:pt x="528742" y="1354095"/>
                  <a:pt x="533400" y="1357422"/>
                </a:cubicBezTo>
                <a:cubicBezTo>
                  <a:pt x="574769" y="1386971"/>
                  <a:pt x="533054" y="1358779"/>
                  <a:pt x="566737" y="1381235"/>
                </a:cubicBezTo>
                <a:cubicBezTo>
                  <a:pt x="576103" y="1395283"/>
                  <a:pt x="576799" y="1398350"/>
                  <a:pt x="590550" y="1409810"/>
                </a:cubicBezTo>
                <a:cubicBezTo>
                  <a:pt x="594947" y="1413474"/>
                  <a:pt x="600075" y="1416160"/>
                  <a:pt x="604837" y="1419335"/>
                </a:cubicBezTo>
                <a:cubicBezTo>
                  <a:pt x="652989" y="1491563"/>
                  <a:pt x="600868" y="1417429"/>
                  <a:pt x="638175" y="1462197"/>
                </a:cubicBezTo>
                <a:cubicBezTo>
                  <a:pt x="641839" y="1466594"/>
                  <a:pt x="643653" y="1472437"/>
                  <a:pt x="647700" y="1476485"/>
                </a:cubicBezTo>
                <a:cubicBezTo>
                  <a:pt x="656933" y="1485718"/>
                  <a:pt x="664654" y="1486899"/>
                  <a:pt x="676275" y="1490772"/>
                </a:cubicBezTo>
                <a:cubicBezTo>
                  <a:pt x="679450" y="1495535"/>
                  <a:pt x="680946" y="1502026"/>
                  <a:pt x="685800" y="1505060"/>
                </a:cubicBezTo>
                <a:cubicBezTo>
                  <a:pt x="696164" y="1511538"/>
                  <a:pt x="720554" y="1515486"/>
                  <a:pt x="733425" y="1519347"/>
                </a:cubicBezTo>
                <a:cubicBezTo>
                  <a:pt x="768523" y="1529876"/>
                  <a:pt x="756444" y="1569354"/>
                  <a:pt x="762000" y="1571735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64BE-0E37-4E3E-AA88-E992423E8735}"/>
              </a:ext>
            </a:extLst>
          </p:cNvPr>
          <p:cNvSpPr txBox="1"/>
          <p:nvPr/>
        </p:nvSpPr>
        <p:spPr>
          <a:xfrm>
            <a:off x="7718106" y="3397488"/>
            <a:ext cx="178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attribute to either X or 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2D772C-851B-4554-81F9-9CA37043BB30}"/>
              </a:ext>
            </a:extLst>
          </p:cNvPr>
          <p:cNvCxnSpPr>
            <a:cxnSpLocks/>
          </p:cNvCxnSpPr>
          <p:nvPr/>
        </p:nvCxnSpPr>
        <p:spPr>
          <a:xfrm flipH="1">
            <a:off x="5516880" y="3631274"/>
            <a:ext cx="2246014" cy="11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5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Our dummy variables for number of kids are perfectly collinear.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7FB8-C88F-4403-A538-35C0014B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00237"/>
            <a:ext cx="7629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Simpler example: A single Dummy Variable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29E88-112C-4ABB-AFEA-81CFF40E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18" y="1566332"/>
            <a:ext cx="6731843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1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What does the coefficient on </a:t>
            </a:r>
            <a:r>
              <a:rPr lang="en-US" sz="1800" dirty="0" err="1"/>
              <a:t>petmom</a:t>
            </a:r>
            <a:r>
              <a:rPr lang="en-US" sz="1800" dirty="0"/>
              <a:t> tell you? What is the comparison group?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29E88-112C-4ABB-AFEA-81CFF40E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18" y="1566332"/>
            <a:ext cx="6731843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What does the coefficient on nk1 tell you? What is the comparison?</a:t>
            </a:r>
          </a:p>
          <a:p>
            <a:pPr marL="0" indent="0" algn="ctr">
              <a:buNone/>
            </a:pPr>
            <a:r>
              <a:rPr lang="en-US" sz="1800" dirty="0"/>
              <a:t>What about on nk3?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E7FB8-C88F-4403-A538-35C0014B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00237"/>
            <a:ext cx="7629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You can pick the comparison group by choosing which one to omit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7C0C-C962-4C93-B873-E828DBB1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998662"/>
            <a:ext cx="7648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What is the equation of this line?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7C0C-C962-4C93-B873-E828DBB1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998662"/>
            <a:ext cx="7648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2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What would be the award amount if mom makes $1,000 and dad makes $6,000, and they have 1 kid?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7C0C-C962-4C93-B873-E828DBB1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998662"/>
            <a:ext cx="7648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54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B8-2328-42CF-AFF9-6A4B89BD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E90B-1C77-4852-88E8-FA83DDB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2969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What would be the award amount if mom makes $1,000 and dad makes $6,000, and they have 2 kids?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7C0C-C962-4C93-B873-E828DBB1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998662"/>
            <a:ext cx="7648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9EC1-D940-4DF3-9E3D-8AA27CD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E0638-0360-4EDD-8084-D5CAD173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146" y="1690687"/>
            <a:ext cx="7462931" cy="43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9EC1-D940-4DF3-9E3D-8AA27CD7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D249A-E872-4CE5-9AC8-E4C07B03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946A8-095E-487E-8C9F-2DA055FF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09" y="1690688"/>
            <a:ext cx="77152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2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3F46-E4D6-4ABE-925F-EACB1043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B2A807-DD8F-4E4D-A7B2-712589FA2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48681"/>
            <a:ext cx="3857625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FCC8C-6A7E-446C-AB43-89C2D968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1911350"/>
            <a:ext cx="291465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1338-B6A2-4363-BF55-212AC805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3168650"/>
            <a:ext cx="29908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2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96E-65A3-46F0-90F3-F413712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ACCC-FFA0-466F-962A-0CAE3A78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760133" cy="439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the average award when there is:</a:t>
            </a:r>
          </a:p>
          <a:p>
            <a:r>
              <a:rPr lang="en-US" sz="1800" dirty="0"/>
              <a:t>1 kid?</a:t>
            </a:r>
          </a:p>
          <a:p>
            <a:r>
              <a:rPr lang="en-US" sz="1800" dirty="0"/>
              <a:t>2 kids?</a:t>
            </a:r>
          </a:p>
          <a:p>
            <a:r>
              <a:rPr lang="en-US" sz="1800" dirty="0"/>
              <a:t>3 kids?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7B327-2D7C-4DCD-8B28-685ABC6F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43" y="2329656"/>
            <a:ext cx="7715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96E-65A3-46F0-90F3-F413712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ACCC-FFA0-466F-962A-0CAE3A78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760133" cy="439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the average award when there is:</a:t>
            </a:r>
          </a:p>
          <a:p>
            <a:r>
              <a:rPr lang="en-US" sz="1800" dirty="0"/>
              <a:t>1 kid?</a:t>
            </a:r>
          </a:p>
          <a:p>
            <a:r>
              <a:rPr lang="en-US" sz="1800" dirty="0"/>
              <a:t>2 kids?</a:t>
            </a:r>
          </a:p>
          <a:p>
            <a:r>
              <a:rPr lang="en-US" sz="1800" dirty="0"/>
              <a:t>3 kids?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76E26-FE03-42F8-9B91-7D2474D4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20" y="1456601"/>
            <a:ext cx="7281079" cy="48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equation of this line?</a:t>
            </a:r>
          </a:p>
        </p:txBody>
      </p:sp>
    </p:spTree>
    <p:extLst>
      <p:ext uri="{BB962C8B-B14F-4D97-AF65-F5344CB8AC3E}">
        <p14:creationId xmlns:p14="http://schemas.microsoft.com/office/powerpoint/2010/main" val="33749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96E-65A3-46F0-90F3-F413712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ACCC-FFA0-466F-962A-0CAE3A78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760133" cy="439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the average award when there is:</a:t>
            </a:r>
          </a:p>
          <a:p>
            <a:r>
              <a:rPr lang="en-US" sz="1800" dirty="0"/>
              <a:t>1 kid?</a:t>
            </a:r>
          </a:p>
          <a:p>
            <a:r>
              <a:rPr lang="en-US" sz="1800" dirty="0"/>
              <a:t>2 kids?</a:t>
            </a:r>
          </a:p>
          <a:p>
            <a:r>
              <a:rPr lang="en-US" sz="1800" dirty="0"/>
              <a:t>3 kids?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51A81-6C89-487C-B7D1-44DB72D5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08" y="1825624"/>
            <a:ext cx="76390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5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96E-65A3-46F0-90F3-F413712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ACCC-FFA0-466F-962A-0CAE3A78D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760133" cy="439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the average award when there is:</a:t>
            </a:r>
          </a:p>
          <a:p>
            <a:r>
              <a:rPr lang="en-US" sz="1800" dirty="0"/>
              <a:t>1 kid?</a:t>
            </a:r>
          </a:p>
          <a:p>
            <a:r>
              <a:rPr lang="en-US" sz="1800" dirty="0"/>
              <a:t>2 kids?</a:t>
            </a:r>
          </a:p>
          <a:p>
            <a:r>
              <a:rPr lang="en-US" sz="1800" dirty="0"/>
              <a:t>3 kids?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724A5-651C-4DBD-9996-93632B14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87" y="1507401"/>
            <a:ext cx="7315360" cy="48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96E-65A3-46F0-90F3-F413712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22B68-E420-4946-BA33-DBC6117C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20" y="1503808"/>
            <a:ext cx="7484279" cy="49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68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B1A6-7B05-4DFA-9EE5-A53835DF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60BC-811A-42BE-B6BB-0B14D5DB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support payments may be more variable when family income is high than when it is low</a:t>
            </a:r>
          </a:p>
          <a:p>
            <a:r>
              <a:rPr lang="en-US" dirty="0"/>
              <a:t>i.e. errors may be heteroskedastic</a:t>
            </a:r>
          </a:p>
          <a:p>
            <a:r>
              <a:rPr lang="en-US" dirty="0"/>
              <a:t>When we had a categorical variable, Look at standard deviation for each category</a:t>
            </a:r>
          </a:p>
          <a:p>
            <a:r>
              <a:rPr lang="en-US" dirty="0"/>
              <a:t>Income is continuous, so have to get more creative:</a:t>
            </a:r>
          </a:p>
          <a:p>
            <a:pPr lvl="1"/>
            <a:r>
              <a:rPr lang="en-US" dirty="0"/>
              <a:t>Collapse to quintiles</a:t>
            </a:r>
          </a:p>
          <a:p>
            <a:pPr lvl="1"/>
            <a:r>
              <a:rPr lang="en-US" dirty="0"/>
              <a:t>Predict errors and look at the scatter plot</a:t>
            </a:r>
          </a:p>
        </p:txBody>
      </p:sp>
    </p:spTree>
    <p:extLst>
      <p:ext uri="{BB962C8B-B14F-4D97-AF65-F5344CB8AC3E}">
        <p14:creationId xmlns:p14="http://schemas.microsoft.com/office/powerpoint/2010/main" val="2302996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147A-9CAF-45BB-A8C6-8A0BEF69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A1350-9020-4B1A-9A9C-88FF6B48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98" y="1690688"/>
            <a:ext cx="7867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EED-F149-4B4F-9DEB-C41BD73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4F0D-8377-403D-9770-8EE93EA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Scatter 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family_income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A6B26-F884-4C6B-8BF3-95915F0C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4" y="1511757"/>
            <a:ext cx="7779544" cy="51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85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EED-F149-4B4F-9DEB-C41BD73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4F0D-8377-403D-9770-8EE93EA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Does this look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Heteroskedastic?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A6B26-F884-4C6B-8BF3-95915F0C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3" y="1511757"/>
            <a:ext cx="8020091" cy="53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5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EED-F149-4B4F-9DEB-C41BD73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4F0D-8377-403D-9770-8EE93EA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759A3-A467-469D-8A18-BD9ADE2A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4" y="1644925"/>
            <a:ext cx="7877198" cy="525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4BCAD-FCA5-4831-801F-C4FB7A8AEB8A}"/>
              </a:ext>
            </a:extLst>
          </p:cNvPr>
          <p:cNvSpPr txBox="1"/>
          <p:nvPr/>
        </p:nvSpPr>
        <p:spPr>
          <a:xfrm>
            <a:off x="838200" y="1825625"/>
            <a:ext cx="27750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**One line of code**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(scatter 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u&gt;0)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if u&lt;0)</a:t>
            </a:r>
          </a:p>
        </p:txBody>
      </p:sp>
    </p:spTree>
    <p:extLst>
      <p:ext uri="{BB962C8B-B14F-4D97-AF65-F5344CB8AC3E}">
        <p14:creationId xmlns:p14="http://schemas.microsoft.com/office/powerpoint/2010/main" val="2714218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EED-F149-4B4F-9DEB-C41BD73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4F0D-8377-403D-9770-8EE93EA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What would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Homoskedasticity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Look like?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09CE-42FA-4E23-B329-68574688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4" y="1644925"/>
            <a:ext cx="7877198" cy="52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EED-F149-4B4F-9DEB-C41BD739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4F0D-8377-403D-9770-8EE93EA1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Does it matter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that I didn’t use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robust SE’s in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exercise?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09CE-42FA-4E23-B329-68574688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4" y="1644925"/>
            <a:ext cx="7877198" cy="52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Interpret the coefficients (in real words)</a:t>
            </a:r>
          </a:p>
        </p:txBody>
      </p:sp>
    </p:spTree>
    <p:extLst>
      <p:ext uri="{BB962C8B-B14F-4D97-AF65-F5344CB8AC3E}">
        <p14:creationId xmlns:p14="http://schemas.microsoft.com/office/powerpoint/2010/main" val="344094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are the null and alternative hypotheses of the coefficients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earnmom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earndad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nkids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are the null and alternative hypotheses of the coefficients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earnmom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earndad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nkids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we reject them? 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what level of significance?</a:t>
            </a:r>
          </a:p>
        </p:txBody>
      </p:sp>
    </p:spTree>
    <p:extLst>
      <p:ext uri="{BB962C8B-B14F-4D97-AF65-F5344CB8AC3E}">
        <p14:creationId xmlns:p14="http://schemas.microsoft.com/office/powerpoint/2010/main" val="23518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would be the award amount if no parent earns anything and there are no kids? 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this a useful constant term?</a:t>
            </a:r>
          </a:p>
        </p:txBody>
      </p:sp>
    </p:spTree>
    <p:extLst>
      <p:ext uri="{BB962C8B-B14F-4D97-AF65-F5344CB8AC3E}">
        <p14:creationId xmlns:p14="http://schemas.microsoft.com/office/powerpoint/2010/main" val="10959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1C32-5AAD-43AE-9D3B-D06715E1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FDEE0-F110-4235-B94B-49CD7E2FF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003" y="2151502"/>
            <a:ext cx="7696200" cy="375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8321C-F99C-4904-B4CA-AEFDFC160083}"/>
              </a:ext>
            </a:extLst>
          </p:cNvPr>
          <p:cNvSpPr txBox="1"/>
          <p:nvPr/>
        </p:nvSpPr>
        <p:spPr>
          <a:xfrm>
            <a:off x="838200" y="2254928"/>
            <a:ext cx="2526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would be the award amount if mom makes $1,000 and dad makes $6,000, and they have 2 kids?</a:t>
            </a:r>
          </a:p>
        </p:txBody>
      </p:sp>
    </p:spTree>
    <p:extLst>
      <p:ext uri="{BB962C8B-B14F-4D97-AF65-F5344CB8AC3E}">
        <p14:creationId xmlns:p14="http://schemas.microsoft.com/office/powerpoint/2010/main" val="246680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875</Words>
  <Application>Microsoft Office PowerPoint</Application>
  <PresentationFormat>Widescreen</PresentationFormat>
  <Paragraphs>203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Section, Week 5</vt:lpstr>
      <vt:lpstr>Agenda</vt:lpstr>
      <vt:lpstr>Interpreting Output</vt:lpstr>
      <vt:lpstr>Interpreting Output</vt:lpstr>
      <vt:lpstr>Interpreting Output</vt:lpstr>
      <vt:lpstr>Interpreting Output</vt:lpstr>
      <vt:lpstr>Interpreting Output</vt:lpstr>
      <vt:lpstr>Interpreting Output</vt:lpstr>
      <vt:lpstr>Interpreting Output</vt:lpstr>
      <vt:lpstr>Interpreting Output</vt:lpstr>
      <vt:lpstr>Testing other hypotheses</vt:lpstr>
      <vt:lpstr>Testing other hypotheses</vt:lpstr>
      <vt:lpstr>Testing other hypotheses</vt:lpstr>
      <vt:lpstr>Functional Forms</vt:lpstr>
      <vt:lpstr>Functional Forms</vt:lpstr>
      <vt:lpstr>Functional Forms</vt:lpstr>
      <vt:lpstr>Functional Forms</vt:lpstr>
      <vt:lpstr>Categorical Dummy Variables</vt:lpstr>
      <vt:lpstr>Categorical Dummy Variables</vt:lpstr>
      <vt:lpstr>Categorical Dummy Variables</vt:lpstr>
      <vt:lpstr>Categorical Dummy Variables</vt:lpstr>
      <vt:lpstr>Collinearity</vt:lpstr>
      <vt:lpstr>Collinearity</vt:lpstr>
      <vt:lpstr>Collinearity</vt:lpstr>
      <vt:lpstr>Collinearity</vt:lpstr>
      <vt:lpstr>Collinearity</vt:lpstr>
      <vt:lpstr>Categorical Dummy Variables</vt:lpstr>
      <vt:lpstr>Categorical Dummy Variables</vt:lpstr>
      <vt:lpstr>Categorical Dummy Variables</vt:lpstr>
      <vt:lpstr>Categorical Dummy Variables</vt:lpstr>
      <vt:lpstr>Categorical Dummy Variables</vt:lpstr>
      <vt:lpstr>Categorical Dummy Variables</vt:lpstr>
      <vt:lpstr>Categorical Dummy Variables</vt:lpstr>
      <vt:lpstr>Categorical Dummy Variables</vt:lpstr>
      <vt:lpstr>Other Code</vt:lpstr>
      <vt:lpstr>Other Code</vt:lpstr>
      <vt:lpstr>Interpreting Polynomials</vt:lpstr>
      <vt:lpstr>Interpreting Polynomials</vt:lpstr>
      <vt:lpstr>Interpreting Polynomials</vt:lpstr>
      <vt:lpstr>Interpreting Polynomials</vt:lpstr>
      <vt:lpstr>Interpreting Polynomials</vt:lpstr>
      <vt:lpstr>Functional Forms</vt:lpstr>
      <vt:lpstr>Heteroskedasticity, revisited</vt:lpstr>
      <vt:lpstr>Heteroskedasticity</vt:lpstr>
      <vt:lpstr>Heteroskedasticity</vt:lpstr>
      <vt:lpstr>Heteroskedasticity</vt:lpstr>
      <vt:lpstr>Heteroskedasticity</vt:lpstr>
      <vt:lpstr>Heteroskedasticity</vt:lpstr>
      <vt:lpstr>Heteroskedasticity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Section, Week 5</dc:title>
  <dc:creator>Cora Wigger</dc:creator>
  <cp:lastModifiedBy>Cora Wigger</cp:lastModifiedBy>
  <cp:revision>37</cp:revision>
  <dcterms:created xsi:type="dcterms:W3CDTF">2019-02-04T03:25:59Z</dcterms:created>
  <dcterms:modified xsi:type="dcterms:W3CDTF">2020-08-19T19:25:11Z</dcterms:modified>
</cp:coreProperties>
</file>