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65" r:id="rId5"/>
    <p:sldId id="266" r:id="rId6"/>
    <p:sldId id="259" r:id="rId7"/>
    <p:sldId id="277" r:id="rId8"/>
    <p:sldId id="260" r:id="rId9"/>
    <p:sldId id="264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 Healy" initials="OH" lastIdx="0" clrIdx="0">
    <p:extLst>
      <p:ext uri="{19B8F6BF-5375-455C-9EA6-DF929625EA0E}">
        <p15:presenceInfo xmlns:p15="http://schemas.microsoft.com/office/powerpoint/2012/main" userId="7fe5da0224351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6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718F-7C00-473C-ADA5-023B7EA4B20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02AF-F468-4E18-A9A6-04ACFAF1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 II Section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2/11/2018</a:t>
            </a:r>
          </a:p>
        </p:txBody>
      </p:sp>
    </p:spTree>
    <p:extLst>
      <p:ext uri="{BB962C8B-B14F-4D97-AF65-F5344CB8AC3E}">
        <p14:creationId xmlns:p14="http://schemas.microsoft.com/office/powerpoint/2010/main" val="174467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Smaller SE means less error in the estimate.</a:t>
            </a:r>
          </a:p>
          <a:p>
            <a:pPr marL="457200" lvl="1" indent="0">
              <a:buNone/>
            </a:pPr>
            <a:r>
              <a:rPr lang="en-US" dirty="0"/>
              <a:t>As such, look at the SE formula (when errors are homoscedastic) to see what affects precision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sz="32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05" y="4213225"/>
            <a:ext cx="4140495" cy="17285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92568" y="5054600"/>
            <a:ext cx="874831" cy="72062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8342" y="5480116"/>
            <a:ext cx="1927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Variance of X</a:t>
            </a:r>
          </a:p>
        </p:txBody>
      </p:sp>
    </p:spTree>
    <p:extLst>
      <p:ext uri="{BB962C8B-B14F-4D97-AF65-F5344CB8AC3E}">
        <p14:creationId xmlns:p14="http://schemas.microsoft.com/office/powerpoint/2010/main" val="394517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Smaller SE means less error in the estimate.</a:t>
            </a:r>
          </a:p>
          <a:p>
            <a:pPr marL="457200" lvl="1" indent="0">
              <a:buNone/>
            </a:pPr>
            <a:r>
              <a:rPr lang="en-US" dirty="0"/>
              <a:t>As such, look at the SE formula (when errors are homoscedastic) to see what affects precision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sz="32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05" y="4213225"/>
            <a:ext cx="4140495" cy="17285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27468" y="4241800"/>
            <a:ext cx="874831" cy="72062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8342" y="4371280"/>
            <a:ext cx="491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unexplained variance in the outcome</a:t>
            </a:r>
          </a:p>
        </p:txBody>
      </p:sp>
    </p:spTree>
    <p:extLst>
      <p:ext uri="{BB962C8B-B14F-4D97-AF65-F5344CB8AC3E}">
        <p14:creationId xmlns:p14="http://schemas.microsoft.com/office/powerpoint/2010/main" val="325014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even with a precise estimate, there could be bias…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sz="32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960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EC17-3EB8-43E2-A9A7-B3668FBE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7856-7F23-415A-AED1-656008E7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Office Hours Announcement: Thursday 2/14, 10-12</a:t>
            </a:r>
          </a:p>
          <a:p>
            <a:r>
              <a:rPr lang="en-US" dirty="0"/>
              <a:t>Study suggestions:</a:t>
            </a:r>
          </a:p>
          <a:p>
            <a:pPr lvl="1"/>
            <a:r>
              <a:rPr lang="en-US" dirty="0"/>
              <a:t>For potential outcomes notation: revisit Mostly Harmless Econometrics</a:t>
            </a:r>
          </a:p>
          <a:p>
            <a:pPr lvl="1"/>
            <a:r>
              <a:rPr lang="en-US" dirty="0"/>
              <a:t>Make a single page study sheet with main formulas</a:t>
            </a:r>
          </a:p>
          <a:p>
            <a:r>
              <a:rPr lang="en-US" dirty="0"/>
              <a:t>Topics today:</a:t>
            </a:r>
          </a:p>
          <a:p>
            <a:pPr lvl="1"/>
            <a:r>
              <a:rPr lang="en-US" dirty="0"/>
              <a:t>Overview: validity and reliability</a:t>
            </a:r>
          </a:p>
          <a:p>
            <a:pPr lvl="1"/>
            <a:r>
              <a:rPr lang="en-US" dirty="0"/>
              <a:t>Decreasing standard errors (reliability)</a:t>
            </a:r>
          </a:p>
          <a:p>
            <a:pPr lvl="1"/>
            <a:r>
              <a:rPr lang="en-US" dirty="0"/>
              <a:t>Measuring omitted variables bias (validity)</a:t>
            </a:r>
          </a:p>
          <a:p>
            <a:pPr lvl="1"/>
            <a:r>
              <a:rPr lang="en-US" dirty="0"/>
              <a:t>Tests of joint significance</a:t>
            </a:r>
          </a:p>
          <a:p>
            <a:r>
              <a:rPr lang="en-US" dirty="0"/>
              <a:t>Time permitting: Heteroskedasticity, revisited (week 5 slides)</a:t>
            </a:r>
          </a:p>
        </p:txBody>
      </p:sp>
    </p:spTree>
    <p:extLst>
      <p:ext uri="{BB962C8B-B14F-4D97-AF65-F5344CB8AC3E}">
        <p14:creationId xmlns:p14="http://schemas.microsoft.com/office/powerpoint/2010/main" val="189920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would like regressions to be…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Correct on average (validity)</a:t>
            </a:r>
          </a:p>
          <a:p>
            <a:pPr marL="457200" lvl="1" indent="0">
              <a:buNone/>
            </a:pPr>
            <a:r>
              <a:rPr lang="en-US" dirty="0"/>
              <a:t>	Is your estimate from the sample the same as the true relationship you are 	trying to uncover?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Precise (reliability)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400" dirty="0"/>
              <a:t>The smaller the error in our estimate the better</a:t>
            </a:r>
            <a:endParaRPr lang="en-US" sz="32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258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Validity = is there bias?</a:t>
            </a:r>
          </a:p>
          <a:p>
            <a:endParaRPr lang="en-US" sz="3200" dirty="0"/>
          </a:p>
          <a:p>
            <a:r>
              <a:rPr lang="en-US" sz="3200" dirty="0"/>
              <a:t>Precision = relies on standard errors; is our confidence interval wide or tight?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48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Validity = is there bias?</a:t>
            </a:r>
          </a:p>
          <a:p>
            <a:endParaRPr lang="en-US" sz="3200" dirty="0"/>
          </a:p>
          <a:p>
            <a:r>
              <a:rPr lang="en-US" sz="3200" dirty="0"/>
              <a:t>Precision = relies on standard errors; is our confidence interval wide or tight?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Example: which estimate is more precise?</a:t>
            </a:r>
          </a:p>
          <a:p>
            <a:pPr marL="457200" lvl="1" indent="0">
              <a:buNone/>
            </a:pPr>
            <a:r>
              <a:rPr lang="en-US" dirty="0"/>
              <a:t>	95% CI = [0.2940, 4.2248]		vs. 		95% CI = [2.338, 2.808]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389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Standard error measures the variance in our estimate of a given parameter (e.g. Beta 1). As such, whatever affects the SE also affects precision. Smaller SE means less error in the estimate.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sz="32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87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FB8-21DD-411C-848E-BB54F88F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precision?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2D00-AA2F-4E9C-83DB-B72CC5B0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Standard error measures the variance in our estimate of a given parameter (e.g. Beta 1). Smaller SE means less error in the estimate.</a:t>
            </a:r>
          </a:p>
          <a:p>
            <a:pPr marL="457200" lvl="1" indent="0">
              <a:buNone/>
            </a:pPr>
            <a:r>
              <a:rPr lang="en-US" dirty="0"/>
              <a:t>As such, look at the SE formula (when errors are homoscedastic) to see what affects precision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sz="32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05" y="4213225"/>
            <a:ext cx="4140495" cy="17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2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Smaller SE means less error in the estimate.</a:t>
            </a:r>
          </a:p>
          <a:p>
            <a:pPr marL="457200" lvl="1" indent="0">
              <a:buNone/>
            </a:pPr>
            <a:r>
              <a:rPr lang="en-US" dirty="0"/>
              <a:t>As such, look at the SE formula (when errors are homoscedastic) to see what affects precision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sz="32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05" y="4213225"/>
            <a:ext cx="4140495" cy="17285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08500" y="5181600"/>
            <a:ext cx="546100" cy="5461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0351" y="5591506"/>
            <a:ext cx="1668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23156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418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Quant II Section</vt:lpstr>
      <vt:lpstr>Agenda</vt:lpstr>
      <vt:lpstr>We would like regressions to be…</vt:lpstr>
      <vt:lpstr>Remember</vt:lpstr>
      <vt:lpstr>Remember</vt:lpstr>
      <vt:lpstr>What affects precision?</vt:lpstr>
      <vt:lpstr>What affects precision?</vt:lpstr>
      <vt:lpstr>What affects precision?</vt:lpstr>
      <vt:lpstr>What affects precision?</vt:lpstr>
      <vt:lpstr>What affects precision?</vt:lpstr>
      <vt:lpstr>What affects precision?</vt:lpstr>
      <vt:lpstr>But even with a precise estimate, there could be bias…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II Section</dc:title>
  <dc:creator>Olivia Healy</dc:creator>
  <cp:lastModifiedBy>Cora Wigger</cp:lastModifiedBy>
  <cp:revision>42</cp:revision>
  <dcterms:created xsi:type="dcterms:W3CDTF">2018-01-26T17:01:43Z</dcterms:created>
  <dcterms:modified xsi:type="dcterms:W3CDTF">2020-08-19T19:14:10Z</dcterms:modified>
</cp:coreProperties>
</file>