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3" r:id="rId4"/>
    <p:sldId id="315" r:id="rId5"/>
    <p:sldId id="316" r:id="rId6"/>
    <p:sldId id="319" r:id="rId7"/>
    <p:sldId id="322" r:id="rId8"/>
    <p:sldId id="323" r:id="rId9"/>
    <p:sldId id="317" r:id="rId10"/>
    <p:sldId id="325" r:id="rId11"/>
    <p:sldId id="320" r:id="rId12"/>
    <p:sldId id="324" r:id="rId13"/>
    <p:sldId id="318" r:id="rId14"/>
    <p:sldId id="321" r:id="rId15"/>
    <p:sldId id="326" r:id="rId16"/>
    <p:sldId id="327" r:id="rId17"/>
    <p:sldId id="340" r:id="rId18"/>
    <p:sldId id="341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7" r:id="rId28"/>
    <p:sldId id="33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1433B8-CE9A-472E-AF4F-8EDBD9A6AB57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6EEAD8-52C6-4E05-A177-89446D00F689}">
      <dgm:prSet phldrT="[Text]"/>
      <dgm:spPr/>
      <dgm:t>
        <a:bodyPr/>
        <a:lstStyle/>
        <a:p>
          <a:r>
            <a:rPr lang="en-US" dirty="0"/>
            <a:t>A</a:t>
          </a:r>
        </a:p>
      </dgm:t>
    </dgm:pt>
    <dgm:pt modelId="{1CF1896E-89E0-4112-9B3C-59E3331AB04C}" type="parTrans" cxnId="{CE34294D-667C-4D55-B76E-0C3D5149A641}">
      <dgm:prSet/>
      <dgm:spPr/>
      <dgm:t>
        <a:bodyPr/>
        <a:lstStyle/>
        <a:p>
          <a:endParaRPr lang="en-US"/>
        </a:p>
      </dgm:t>
    </dgm:pt>
    <dgm:pt modelId="{031017FD-41EA-49C7-8BF6-ACD547C0F399}" type="sibTrans" cxnId="{CE34294D-667C-4D55-B76E-0C3D5149A641}">
      <dgm:prSet/>
      <dgm:spPr/>
      <dgm:t>
        <a:bodyPr/>
        <a:lstStyle/>
        <a:p>
          <a:endParaRPr lang="en-US"/>
        </a:p>
      </dgm:t>
    </dgm:pt>
    <dgm:pt modelId="{ED0B663D-FB11-4136-B5CE-585D7E285C79}" type="asst">
      <dgm:prSet phldrT="[Text]"/>
      <dgm:spPr/>
      <dgm:t>
        <a:bodyPr/>
        <a:lstStyle/>
        <a:p>
          <a:r>
            <a:rPr lang="en-US" dirty="0"/>
            <a:t>Hannah</a:t>
          </a:r>
        </a:p>
      </dgm:t>
    </dgm:pt>
    <dgm:pt modelId="{CC244A05-5395-42E2-A4D5-7038B2CA13E8}" type="parTrans" cxnId="{0FAB4C84-5C6B-4A12-A038-6E0E8FA4814F}">
      <dgm:prSet/>
      <dgm:spPr/>
      <dgm:t>
        <a:bodyPr/>
        <a:lstStyle/>
        <a:p>
          <a:endParaRPr lang="en-US"/>
        </a:p>
      </dgm:t>
    </dgm:pt>
    <dgm:pt modelId="{37A00A6A-03D9-4FD1-8073-ECA147C59045}" type="sibTrans" cxnId="{0FAB4C84-5C6B-4A12-A038-6E0E8FA4814F}">
      <dgm:prSet/>
      <dgm:spPr/>
      <dgm:t>
        <a:bodyPr/>
        <a:lstStyle/>
        <a:p>
          <a:endParaRPr lang="en-US"/>
        </a:p>
      </dgm:t>
    </dgm:pt>
    <dgm:pt modelId="{2709B07C-40C3-4363-BBBC-4CC48A736656}">
      <dgm:prSet phldrT="[Text]"/>
      <dgm:spPr/>
      <dgm:t>
        <a:bodyPr/>
        <a:lstStyle/>
        <a:p>
          <a:r>
            <a:rPr lang="en-US" dirty="0"/>
            <a:t>B</a:t>
          </a:r>
        </a:p>
      </dgm:t>
    </dgm:pt>
    <dgm:pt modelId="{7C40F9B8-5C3C-4D4D-988B-5A3CE5A743AB}" type="parTrans" cxnId="{A74B8583-1926-472E-993A-7470485664DD}">
      <dgm:prSet/>
      <dgm:spPr/>
      <dgm:t>
        <a:bodyPr/>
        <a:lstStyle/>
        <a:p>
          <a:endParaRPr lang="en-US"/>
        </a:p>
      </dgm:t>
    </dgm:pt>
    <dgm:pt modelId="{25EB8900-4421-4D97-9845-E7AED5D5FB29}" type="sibTrans" cxnId="{A74B8583-1926-472E-993A-7470485664DD}">
      <dgm:prSet/>
      <dgm:spPr/>
      <dgm:t>
        <a:bodyPr/>
        <a:lstStyle/>
        <a:p>
          <a:endParaRPr lang="en-US"/>
        </a:p>
      </dgm:t>
    </dgm:pt>
    <dgm:pt modelId="{8AFA5034-54E3-4B77-98AD-364900549B67}">
      <dgm:prSet phldrT="[Text]"/>
      <dgm:spPr/>
      <dgm:t>
        <a:bodyPr/>
        <a:lstStyle/>
        <a:p>
          <a:r>
            <a:rPr lang="en-US" dirty="0"/>
            <a:t>C</a:t>
          </a:r>
        </a:p>
      </dgm:t>
    </dgm:pt>
    <dgm:pt modelId="{1978BDE8-4B5C-41D3-BDB3-8D3EF8B408F9}" type="parTrans" cxnId="{80ED2AAB-8DAC-49D7-BCCE-811B312C8492}">
      <dgm:prSet/>
      <dgm:spPr/>
      <dgm:t>
        <a:bodyPr/>
        <a:lstStyle/>
        <a:p>
          <a:endParaRPr lang="en-US"/>
        </a:p>
      </dgm:t>
    </dgm:pt>
    <dgm:pt modelId="{3F4AA1AB-87BB-4579-8E11-D2A5D10C3F8A}" type="sibTrans" cxnId="{80ED2AAB-8DAC-49D7-BCCE-811B312C8492}">
      <dgm:prSet/>
      <dgm:spPr/>
      <dgm:t>
        <a:bodyPr/>
        <a:lstStyle/>
        <a:p>
          <a:endParaRPr lang="en-US"/>
        </a:p>
      </dgm:t>
    </dgm:pt>
    <dgm:pt modelId="{E49FE73D-930F-43BF-AF13-B9792AFFCBF0}">
      <dgm:prSet phldrT="[Text]"/>
      <dgm:spPr/>
      <dgm:t>
        <a:bodyPr/>
        <a:lstStyle/>
        <a:p>
          <a:r>
            <a:rPr lang="en-US" dirty="0"/>
            <a:t>D</a:t>
          </a:r>
        </a:p>
      </dgm:t>
    </dgm:pt>
    <dgm:pt modelId="{1F5849C7-CEF9-4B88-8EF5-12D6C7E6A86F}" type="parTrans" cxnId="{592CB872-CEB1-40AA-B3FF-FF0C3DAE2311}">
      <dgm:prSet/>
      <dgm:spPr/>
      <dgm:t>
        <a:bodyPr/>
        <a:lstStyle/>
        <a:p>
          <a:endParaRPr lang="en-US"/>
        </a:p>
      </dgm:t>
    </dgm:pt>
    <dgm:pt modelId="{2182204D-D63C-411A-990F-F4EFE0DCF822}" type="sibTrans" cxnId="{592CB872-CEB1-40AA-B3FF-FF0C3DAE2311}">
      <dgm:prSet/>
      <dgm:spPr/>
      <dgm:t>
        <a:bodyPr/>
        <a:lstStyle/>
        <a:p>
          <a:endParaRPr lang="en-US"/>
        </a:p>
      </dgm:t>
    </dgm:pt>
    <dgm:pt modelId="{9A6C161E-B775-41D0-BF0B-8588282115E1}">
      <dgm:prSet phldrT="[Text]"/>
      <dgm:spPr/>
      <dgm:t>
        <a:bodyPr/>
        <a:lstStyle/>
        <a:p>
          <a:r>
            <a:rPr lang="en-US" dirty="0"/>
            <a:t>Liam</a:t>
          </a:r>
        </a:p>
      </dgm:t>
    </dgm:pt>
    <dgm:pt modelId="{4146369C-2376-42AD-8667-14E3447E061B}" type="parTrans" cxnId="{0598B976-1EAD-49F5-86DA-8D7A036186E7}">
      <dgm:prSet/>
      <dgm:spPr/>
      <dgm:t>
        <a:bodyPr/>
        <a:lstStyle/>
        <a:p>
          <a:endParaRPr lang="en-US"/>
        </a:p>
      </dgm:t>
    </dgm:pt>
    <dgm:pt modelId="{06D98BB4-C671-419D-88A3-078A6E02DA37}" type="sibTrans" cxnId="{0598B976-1EAD-49F5-86DA-8D7A036186E7}">
      <dgm:prSet/>
      <dgm:spPr/>
      <dgm:t>
        <a:bodyPr/>
        <a:lstStyle/>
        <a:p>
          <a:endParaRPr lang="en-US"/>
        </a:p>
      </dgm:t>
    </dgm:pt>
    <dgm:pt modelId="{1D3E25F6-1101-4A29-A4B2-752FAB5130E5}">
      <dgm:prSet phldrT="[Text]"/>
      <dgm:spPr/>
      <dgm:t>
        <a:bodyPr/>
        <a:lstStyle/>
        <a:p>
          <a:r>
            <a:rPr lang="en-US" dirty="0"/>
            <a:t>Ellis</a:t>
          </a:r>
        </a:p>
      </dgm:t>
    </dgm:pt>
    <dgm:pt modelId="{E9D0114E-979A-4B6F-B21E-8A10F74355BD}" type="parTrans" cxnId="{ED47FFD9-0BD7-49CF-AD48-4B998B7F7251}">
      <dgm:prSet/>
      <dgm:spPr/>
      <dgm:t>
        <a:bodyPr/>
        <a:lstStyle/>
        <a:p>
          <a:endParaRPr lang="en-US"/>
        </a:p>
      </dgm:t>
    </dgm:pt>
    <dgm:pt modelId="{734EB8EE-AAAD-495D-BAEC-F8362C4DD1DC}" type="sibTrans" cxnId="{ED47FFD9-0BD7-49CF-AD48-4B998B7F7251}">
      <dgm:prSet/>
      <dgm:spPr/>
      <dgm:t>
        <a:bodyPr/>
        <a:lstStyle/>
        <a:p>
          <a:endParaRPr lang="en-US"/>
        </a:p>
      </dgm:t>
    </dgm:pt>
    <dgm:pt modelId="{39EA51F0-3C13-464D-BC36-C019847086B2}">
      <dgm:prSet phldrT="[Text]"/>
      <dgm:spPr/>
      <dgm:t>
        <a:bodyPr/>
        <a:lstStyle/>
        <a:p>
          <a:r>
            <a:rPr lang="en-US" dirty="0"/>
            <a:t>Jeff</a:t>
          </a:r>
        </a:p>
      </dgm:t>
    </dgm:pt>
    <dgm:pt modelId="{A8BA55E0-1038-452F-BC16-3D742EB8C11B}" type="parTrans" cxnId="{6A50491C-C0D4-4A15-8E61-3CB30B46FADB}">
      <dgm:prSet/>
      <dgm:spPr/>
      <dgm:t>
        <a:bodyPr/>
        <a:lstStyle/>
        <a:p>
          <a:endParaRPr lang="en-US"/>
        </a:p>
      </dgm:t>
    </dgm:pt>
    <dgm:pt modelId="{88958067-A057-4B3F-BB3C-AF1492207456}" type="sibTrans" cxnId="{6A50491C-C0D4-4A15-8E61-3CB30B46FADB}">
      <dgm:prSet/>
      <dgm:spPr/>
      <dgm:t>
        <a:bodyPr/>
        <a:lstStyle/>
        <a:p>
          <a:endParaRPr lang="en-US"/>
        </a:p>
      </dgm:t>
    </dgm:pt>
    <dgm:pt modelId="{2B63E6D7-DFEB-4639-82F0-DD0BDE5245ED}">
      <dgm:prSet phldrT="[Text]"/>
      <dgm:spPr/>
      <dgm:t>
        <a:bodyPr/>
        <a:lstStyle/>
        <a:p>
          <a:r>
            <a:rPr lang="en-US" dirty="0"/>
            <a:t>Marie</a:t>
          </a:r>
        </a:p>
      </dgm:t>
    </dgm:pt>
    <dgm:pt modelId="{273AA675-0D06-41EA-9792-77BF3C95BB7B}" type="parTrans" cxnId="{25A8E8AF-9C0B-484D-97B9-85D435D1FEAC}">
      <dgm:prSet/>
      <dgm:spPr/>
      <dgm:t>
        <a:bodyPr/>
        <a:lstStyle/>
        <a:p>
          <a:endParaRPr lang="en-US"/>
        </a:p>
      </dgm:t>
    </dgm:pt>
    <dgm:pt modelId="{659AAD65-DD58-4F55-A7AE-27F27B889E51}" type="sibTrans" cxnId="{25A8E8AF-9C0B-484D-97B9-85D435D1FEAC}">
      <dgm:prSet/>
      <dgm:spPr/>
      <dgm:t>
        <a:bodyPr/>
        <a:lstStyle/>
        <a:p>
          <a:endParaRPr lang="en-US"/>
        </a:p>
      </dgm:t>
    </dgm:pt>
    <dgm:pt modelId="{A5C3D5AB-B575-4B1B-8EF2-FA22D500193E}">
      <dgm:prSet phldrT="[Text]"/>
      <dgm:spPr/>
      <dgm:t>
        <a:bodyPr/>
        <a:lstStyle/>
        <a:p>
          <a:r>
            <a:rPr lang="en-US" dirty="0"/>
            <a:t>Agnes</a:t>
          </a:r>
        </a:p>
      </dgm:t>
    </dgm:pt>
    <dgm:pt modelId="{755F6E8A-B2D2-4712-8564-E055907502B4}" type="parTrans" cxnId="{A4BD1DC7-F6CB-45E8-B5DA-827231DC5DAC}">
      <dgm:prSet/>
      <dgm:spPr/>
      <dgm:t>
        <a:bodyPr/>
        <a:lstStyle/>
        <a:p>
          <a:endParaRPr lang="en-US"/>
        </a:p>
      </dgm:t>
    </dgm:pt>
    <dgm:pt modelId="{E1870D64-46D9-4D44-821B-26EC6918B50A}" type="sibTrans" cxnId="{A4BD1DC7-F6CB-45E8-B5DA-827231DC5DAC}">
      <dgm:prSet/>
      <dgm:spPr/>
      <dgm:t>
        <a:bodyPr/>
        <a:lstStyle/>
        <a:p>
          <a:endParaRPr lang="en-US"/>
        </a:p>
      </dgm:t>
    </dgm:pt>
    <dgm:pt modelId="{2D897335-5F08-40F0-BF0C-0CD2D9E34390}" type="pres">
      <dgm:prSet presAssocID="{841433B8-CE9A-472E-AF4F-8EDBD9A6AB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81D9749-1184-4889-9C43-3E6F835AE75B}" type="pres">
      <dgm:prSet presAssocID="{886EEAD8-52C6-4E05-A177-89446D00F689}" presName="hierRoot1" presStyleCnt="0">
        <dgm:presLayoutVars>
          <dgm:hierBranch val="init"/>
        </dgm:presLayoutVars>
      </dgm:prSet>
      <dgm:spPr/>
    </dgm:pt>
    <dgm:pt modelId="{BC2A3785-031A-462D-BD2D-5A9B7B1DC63C}" type="pres">
      <dgm:prSet presAssocID="{886EEAD8-52C6-4E05-A177-89446D00F689}" presName="rootComposite1" presStyleCnt="0"/>
      <dgm:spPr/>
    </dgm:pt>
    <dgm:pt modelId="{AAE62F7B-673E-4181-A235-FE4AB53EA7C8}" type="pres">
      <dgm:prSet presAssocID="{886EEAD8-52C6-4E05-A177-89446D00F689}" presName="rootText1" presStyleLbl="node0" presStyleIdx="0" presStyleCnt="4">
        <dgm:presLayoutVars>
          <dgm:chPref val="3"/>
        </dgm:presLayoutVars>
      </dgm:prSet>
      <dgm:spPr/>
    </dgm:pt>
    <dgm:pt modelId="{9B6F9276-5066-49E4-99FD-4D2C846A4C4C}" type="pres">
      <dgm:prSet presAssocID="{886EEAD8-52C6-4E05-A177-89446D00F689}" presName="rootConnector1" presStyleLbl="node1" presStyleIdx="0" presStyleCnt="0"/>
      <dgm:spPr/>
    </dgm:pt>
    <dgm:pt modelId="{640F7078-389C-4314-94B9-2B28EB767773}" type="pres">
      <dgm:prSet presAssocID="{886EEAD8-52C6-4E05-A177-89446D00F689}" presName="hierChild2" presStyleCnt="0"/>
      <dgm:spPr/>
    </dgm:pt>
    <dgm:pt modelId="{F61E3A4F-B17A-419F-8F7C-A5E0F22CD659}" type="pres">
      <dgm:prSet presAssocID="{886EEAD8-52C6-4E05-A177-89446D00F689}" presName="hierChild3" presStyleCnt="0"/>
      <dgm:spPr/>
    </dgm:pt>
    <dgm:pt modelId="{12DDC297-2787-4B02-A8BC-9A6309A7ADF5}" type="pres">
      <dgm:prSet presAssocID="{CC244A05-5395-42E2-A4D5-7038B2CA13E8}" presName="Name111" presStyleLbl="parChTrans1D2" presStyleIdx="0" presStyleCnt="6"/>
      <dgm:spPr/>
    </dgm:pt>
    <dgm:pt modelId="{A1493064-2287-400A-BC8B-3AC0587ABC6C}" type="pres">
      <dgm:prSet presAssocID="{ED0B663D-FB11-4136-B5CE-585D7E285C79}" presName="hierRoot3" presStyleCnt="0">
        <dgm:presLayoutVars>
          <dgm:hierBranch val="init"/>
        </dgm:presLayoutVars>
      </dgm:prSet>
      <dgm:spPr/>
    </dgm:pt>
    <dgm:pt modelId="{C0F9FBB2-ED0A-46D3-9C0F-CF4CF0008106}" type="pres">
      <dgm:prSet presAssocID="{ED0B663D-FB11-4136-B5CE-585D7E285C79}" presName="rootComposite3" presStyleCnt="0"/>
      <dgm:spPr/>
    </dgm:pt>
    <dgm:pt modelId="{353D92CC-6319-49B1-A82A-E02814E684EC}" type="pres">
      <dgm:prSet presAssocID="{ED0B663D-FB11-4136-B5CE-585D7E285C79}" presName="rootText3" presStyleLbl="asst1" presStyleIdx="0" presStyleCnt="1">
        <dgm:presLayoutVars>
          <dgm:chPref val="3"/>
        </dgm:presLayoutVars>
      </dgm:prSet>
      <dgm:spPr/>
    </dgm:pt>
    <dgm:pt modelId="{AD88CB1E-93A2-4068-B179-50BCB6172441}" type="pres">
      <dgm:prSet presAssocID="{ED0B663D-FB11-4136-B5CE-585D7E285C79}" presName="rootConnector3" presStyleLbl="asst1" presStyleIdx="0" presStyleCnt="1"/>
      <dgm:spPr/>
    </dgm:pt>
    <dgm:pt modelId="{73E51FBB-0010-4AF5-942A-4378A6536D52}" type="pres">
      <dgm:prSet presAssocID="{ED0B663D-FB11-4136-B5CE-585D7E285C79}" presName="hierChild6" presStyleCnt="0"/>
      <dgm:spPr/>
    </dgm:pt>
    <dgm:pt modelId="{900FC6A7-5331-4493-83CE-D2232ACEF096}" type="pres">
      <dgm:prSet presAssocID="{ED0B663D-FB11-4136-B5CE-585D7E285C79}" presName="hierChild7" presStyleCnt="0"/>
      <dgm:spPr/>
    </dgm:pt>
    <dgm:pt modelId="{D9CF2D98-43F1-4F79-86F7-B9102A239937}" type="pres">
      <dgm:prSet presAssocID="{2709B07C-40C3-4363-BBBC-4CC48A736656}" presName="hierRoot1" presStyleCnt="0">
        <dgm:presLayoutVars>
          <dgm:hierBranch val="init"/>
        </dgm:presLayoutVars>
      </dgm:prSet>
      <dgm:spPr/>
    </dgm:pt>
    <dgm:pt modelId="{1DED6CC9-5474-4552-98E1-2007015877C2}" type="pres">
      <dgm:prSet presAssocID="{2709B07C-40C3-4363-BBBC-4CC48A736656}" presName="rootComposite1" presStyleCnt="0"/>
      <dgm:spPr/>
    </dgm:pt>
    <dgm:pt modelId="{A7AF4453-C682-436A-BC8B-50A7A6083F76}" type="pres">
      <dgm:prSet presAssocID="{2709B07C-40C3-4363-BBBC-4CC48A736656}" presName="rootText1" presStyleLbl="node0" presStyleIdx="1" presStyleCnt="4">
        <dgm:presLayoutVars>
          <dgm:chPref val="3"/>
        </dgm:presLayoutVars>
      </dgm:prSet>
      <dgm:spPr/>
    </dgm:pt>
    <dgm:pt modelId="{C2849609-DD55-4E2C-B8FB-5AEC56C9F64B}" type="pres">
      <dgm:prSet presAssocID="{2709B07C-40C3-4363-BBBC-4CC48A736656}" presName="rootConnector1" presStyleLbl="node1" presStyleIdx="0" presStyleCnt="0"/>
      <dgm:spPr/>
    </dgm:pt>
    <dgm:pt modelId="{CC741BBA-E402-4565-BED1-352B38D75090}" type="pres">
      <dgm:prSet presAssocID="{2709B07C-40C3-4363-BBBC-4CC48A736656}" presName="hierChild2" presStyleCnt="0"/>
      <dgm:spPr/>
    </dgm:pt>
    <dgm:pt modelId="{8D954B84-9F44-48EC-8FBE-439994548E65}" type="pres">
      <dgm:prSet presAssocID="{4146369C-2376-42AD-8667-14E3447E061B}" presName="Name37" presStyleLbl="parChTrans1D2" presStyleIdx="1" presStyleCnt="6"/>
      <dgm:spPr/>
    </dgm:pt>
    <dgm:pt modelId="{C7AFD600-94BE-46DF-9300-A5EF2DA878C5}" type="pres">
      <dgm:prSet presAssocID="{9A6C161E-B775-41D0-BF0B-8588282115E1}" presName="hierRoot2" presStyleCnt="0">
        <dgm:presLayoutVars>
          <dgm:hierBranch val="init"/>
        </dgm:presLayoutVars>
      </dgm:prSet>
      <dgm:spPr/>
    </dgm:pt>
    <dgm:pt modelId="{6452E5E5-1E11-42EE-AD99-5B8B868D4935}" type="pres">
      <dgm:prSet presAssocID="{9A6C161E-B775-41D0-BF0B-8588282115E1}" presName="rootComposite" presStyleCnt="0"/>
      <dgm:spPr/>
    </dgm:pt>
    <dgm:pt modelId="{40A40624-B88C-4E3B-A2BD-F981208D555F}" type="pres">
      <dgm:prSet presAssocID="{9A6C161E-B775-41D0-BF0B-8588282115E1}" presName="rootText" presStyleLbl="node2" presStyleIdx="0" presStyleCnt="5">
        <dgm:presLayoutVars>
          <dgm:chPref val="3"/>
        </dgm:presLayoutVars>
      </dgm:prSet>
      <dgm:spPr/>
    </dgm:pt>
    <dgm:pt modelId="{A1BD8029-5A8D-40B1-ABB3-F8881AC20F98}" type="pres">
      <dgm:prSet presAssocID="{9A6C161E-B775-41D0-BF0B-8588282115E1}" presName="rootConnector" presStyleLbl="node2" presStyleIdx="0" presStyleCnt="5"/>
      <dgm:spPr/>
    </dgm:pt>
    <dgm:pt modelId="{920498F1-1FA6-4E57-9CE8-C760CA7E7E51}" type="pres">
      <dgm:prSet presAssocID="{9A6C161E-B775-41D0-BF0B-8588282115E1}" presName="hierChild4" presStyleCnt="0"/>
      <dgm:spPr/>
    </dgm:pt>
    <dgm:pt modelId="{CC81167B-3BE7-4AB6-9443-6377FACB5BE6}" type="pres">
      <dgm:prSet presAssocID="{9A6C161E-B775-41D0-BF0B-8588282115E1}" presName="hierChild5" presStyleCnt="0"/>
      <dgm:spPr/>
    </dgm:pt>
    <dgm:pt modelId="{A12CFEAB-6296-4629-81F5-C4D345BD19A6}" type="pres">
      <dgm:prSet presAssocID="{E9D0114E-979A-4B6F-B21E-8A10F74355BD}" presName="Name37" presStyleLbl="parChTrans1D2" presStyleIdx="2" presStyleCnt="6"/>
      <dgm:spPr/>
    </dgm:pt>
    <dgm:pt modelId="{8FE8B182-5526-439C-A16A-289E644F28F8}" type="pres">
      <dgm:prSet presAssocID="{1D3E25F6-1101-4A29-A4B2-752FAB5130E5}" presName="hierRoot2" presStyleCnt="0">
        <dgm:presLayoutVars>
          <dgm:hierBranch val="init"/>
        </dgm:presLayoutVars>
      </dgm:prSet>
      <dgm:spPr/>
    </dgm:pt>
    <dgm:pt modelId="{CB9901AF-4C98-463D-8121-4F7D972891CC}" type="pres">
      <dgm:prSet presAssocID="{1D3E25F6-1101-4A29-A4B2-752FAB5130E5}" presName="rootComposite" presStyleCnt="0"/>
      <dgm:spPr/>
    </dgm:pt>
    <dgm:pt modelId="{31732432-F0F3-48CE-8932-42F331CA856D}" type="pres">
      <dgm:prSet presAssocID="{1D3E25F6-1101-4A29-A4B2-752FAB5130E5}" presName="rootText" presStyleLbl="node2" presStyleIdx="1" presStyleCnt="5">
        <dgm:presLayoutVars>
          <dgm:chPref val="3"/>
        </dgm:presLayoutVars>
      </dgm:prSet>
      <dgm:spPr/>
    </dgm:pt>
    <dgm:pt modelId="{C5755979-2962-48F5-9343-389F9D413856}" type="pres">
      <dgm:prSet presAssocID="{1D3E25F6-1101-4A29-A4B2-752FAB5130E5}" presName="rootConnector" presStyleLbl="node2" presStyleIdx="1" presStyleCnt="5"/>
      <dgm:spPr/>
    </dgm:pt>
    <dgm:pt modelId="{71314058-DA18-4508-978C-6022086B1A02}" type="pres">
      <dgm:prSet presAssocID="{1D3E25F6-1101-4A29-A4B2-752FAB5130E5}" presName="hierChild4" presStyleCnt="0"/>
      <dgm:spPr/>
    </dgm:pt>
    <dgm:pt modelId="{D498C180-05D1-4CCC-90D7-CDF165FBC8A6}" type="pres">
      <dgm:prSet presAssocID="{1D3E25F6-1101-4A29-A4B2-752FAB5130E5}" presName="hierChild5" presStyleCnt="0"/>
      <dgm:spPr/>
    </dgm:pt>
    <dgm:pt modelId="{680CB163-4A2B-425C-97EC-289C1E6215F9}" type="pres">
      <dgm:prSet presAssocID="{2709B07C-40C3-4363-BBBC-4CC48A736656}" presName="hierChild3" presStyleCnt="0"/>
      <dgm:spPr/>
    </dgm:pt>
    <dgm:pt modelId="{9E49BB97-DD75-4317-8D5B-80D78BF608C5}" type="pres">
      <dgm:prSet presAssocID="{8AFA5034-54E3-4B77-98AD-364900549B67}" presName="hierRoot1" presStyleCnt="0">
        <dgm:presLayoutVars>
          <dgm:hierBranch val="init"/>
        </dgm:presLayoutVars>
      </dgm:prSet>
      <dgm:spPr/>
    </dgm:pt>
    <dgm:pt modelId="{1CD59B1D-07A5-4E94-80D1-24DD389BD74F}" type="pres">
      <dgm:prSet presAssocID="{8AFA5034-54E3-4B77-98AD-364900549B67}" presName="rootComposite1" presStyleCnt="0"/>
      <dgm:spPr/>
    </dgm:pt>
    <dgm:pt modelId="{C4F9392C-AA2B-499E-9DBC-926F80AACFAB}" type="pres">
      <dgm:prSet presAssocID="{8AFA5034-54E3-4B77-98AD-364900549B67}" presName="rootText1" presStyleLbl="node0" presStyleIdx="2" presStyleCnt="4">
        <dgm:presLayoutVars>
          <dgm:chPref val="3"/>
        </dgm:presLayoutVars>
      </dgm:prSet>
      <dgm:spPr/>
    </dgm:pt>
    <dgm:pt modelId="{224BD0E6-25DD-4D05-AEEC-E6F8B8EFD93A}" type="pres">
      <dgm:prSet presAssocID="{8AFA5034-54E3-4B77-98AD-364900549B67}" presName="rootConnector1" presStyleLbl="node1" presStyleIdx="0" presStyleCnt="0"/>
      <dgm:spPr/>
    </dgm:pt>
    <dgm:pt modelId="{899D511D-155C-4EAF-B3CE-419553A5E214}" type="pres">
      <dgm:prSet presAssocID="{8AFA5034-54E3-4B77-98AD-364900549B67}" presName="hierChild2" presStyleCnt="0"/>
      <dgm:spPr/>
    </dgm:pt>
    <dgm:pt modelId="{F60AD7BC-814D-4A9B-8404-C5B98C5F2CA5}" type="pres">
      <dgm:prSet presAssocID="{A8BA55E0-1038-452F-BC16-3D742EB8C11B}" presName="Name37" presStyleLbl="parChTrans1D2" presStyleIdx="3" presStyleCnt="6"/>
      <dgm:spPr/>
    </dgm:pt>
    <dgm:pt modelId="{FAEEE9B6-1B2A-4868-85D8-7EC29C8CE255}" type="pres">
      <dgm:prSet presAssocID="{39EA51F0-3C13-464D-BC36-C019847086B2}" presName="hierRoot2" presStyleCnt="0">
        <dgm:presLayoutVars>
          <dgm:hierBranch val="init"/>
        </dgm:presLayoutVars>
      </dgm:prSet>
      <dgm:spPr/>
    </dgm:pt>
    <dgm:pt modelId="{D8186277-0538-4305-BDC8-2EAB12740628}" type="pres">
      <dgm:prSet presAssocID="{39EA51F0-3C13-464D-BC36-C019847086B2}" presName="rootComposite" presStyleCnt="0"/>
      <dgm:spPr/>
    </dgm:pt>
    <dgm:pt modelId="{16C8C870-3A43-41CD-956F-D0BFBE3DF387}" type="pres">
      <dgm:prSet presAssocID="{39EA51F0-3C13-464D-BC36-C019847086B2}" presName="rootText" presStyleLbl="node2" presStyleIdx="2" presStyleCnt="5">
        <dgm:presLayoutVars>
          <dgm:chPref val="3"/>
        </dgm:presLayoutVars>
      </dgm:prSet>
      <dgm:spPr/>
    </dgm:pt>
    <dgm:pt modelId="{27BA34FD-D920-418E-ABE4-D196DEDD8A76}" type="pres">
      <dgm:prSet presAssocID="{39EA51F0-3C13-464D-BC36-C019847086B2}" presName="rootConnector" presStyleLbl="node2" presStyleIdx="2" presStyleCnt="5"/>
      <dgm:spPr/>
    </dgm:pt>
    <dgm:pt modelId="{4591DDA8-6126-4277-9846-8FAD1B65881A}" type="pres">
      <dgm:prSet presAssocID="{39EA51F0-3C13-464D-BC36-C019847086B2}" presName="hierChild4" presStyleCnt="0"/>
      <dgm:spPr/>
    </dgm:pt>
    <dgm:pt modelId="{B7522BA2-CBF3-496D-BACF-59528C4EE9A9}" type="pres">
      <dgm:prSet presAssocID="{39EA51F0-3C13-464D-BC36-C019847086B2}" presName="hierChild5" presStyleCnt="0"/>
      <dgm:spPr/>
    </dgm:pt>
    <dgm:pt modelId="{0AA7AB21-470F-4236-8EBD-6881C936A65D}" type="pres">
      <dgm:prSet presAssocID="{273AA675-0D06-41EA-9792-77BF3C95BB7B}" presName="Name37" presStyleLbl="parChTrans1D2" presStyleIdx="4" presStyleCnt="6"/>
      <dgm:spPr/>
    </dgm:pt>
    <dgm:pt modelId="{DB705EA2-B315-4A1B-B379-47C5F07E8C55}" type="pres">
      <dgm:prSet presAssocID="{2B63E6D7-DFEB-4639-82F0-DD0BDE5245ED}" presName="hierRoot2" presStyleCnt="0">
        <dgm:presLayoutVars>
          <dgm:hierBranch val="init"/>
        </dgm:presLayoutVars>
      </dgm:prSet>
      <dgm:spPr/>
    </dgm:pt>
    <dgm:pt modelId="{E45A4184-9B5B-4E37-B69C-3FE36C5BBC29}" type="pres">
      <dgm:prSet presAssocID="{2B63E6D7-DFEB-4639-82F0-DD0BDE5245ED}" presName="rootComposite" presStyleCnt="0"/>
      <dgm:spPr/>
    </dgm:pt>
    <dgm:pt modelId="{D49E862F-8295-450D-92F7-7AB3BC6EF599}" type="pres">
      <dgm:prSet presAssocID="{2B63E6D7-DFEB-4639-82F0-DD0BDE5245ED}" presName="rootText" presStyleLbl="node2" presStyleIdx="3" presStyleCnt="5">
        <dgm:presLayoutVars>
          <dgm:chPref val="3"/>
        </dgm:presLayoutVars>
      </dgm:prSet>
      <dgm:spPr/>
    </dgm:pt>
    <dgm:pt modelId="{F371C8E6-0AA4-44E4-88FF-87729DE3119A}" type="pres">
      <dgm:prSet presAssocID="{2B63E6D7-DFEB-4639-82F0-DD0BDE5245ED}" presName="rootConnector" presStyleLbl="node2" presStyleIdx="3" presStyleCnt="5"/>
      <dgm:spPr/>
    </dgm:pt>
    <dgm:pt modelId="{DDDCD2DE-DDA7-4A3D-BE77-AC1988392F53}" type="pres">
      <dgm:prSet presAssocID="{2B63E6D7-DFEB-4639-82F0-DD0BDE5245ED}" presName="hierChild4" presStyleCnt="0"/>
      <dgm:spPr/>
    </dgm:pt>
    <dgm:pt modelId="{380F927D-2DAE-43F3-B518-1BBD9122CDFB}" type="pres">
      <dgm:prSet presAssocID="{2B63E6D7-DFEB-4639-82F0-DD0BDE5245ED}" presName="hierChild5" presStyleCnt="0"/>
      <dgm:spPr/>
    </dgm:pt>
    <dgm:pt modelId="{B7070669-D476-472F-8DA6-ADF7A823301A}" type="pres">
      <dgm:prSet presAssocID="{8AFA5034-54E3-4B77-98AD-364900549B67}" presName="hierChild3" presStyleCnt="0"/>
      <dgm:spPr/>
    </dgm:pt>
    <dgm:pt modelId="{11D21815-EAB9-4A86-A9BE-B44D036B479F}" type="pres">
      <dgm:prSet presAssocID="{E49FE73D-930F-43BF-AF13-B9792AFFCBF0}" presName="hierRoot1" presStyleCnt="0">
        <dgm:presLayoutVars>
          <dgm:hierBranch val="init"/>
        </dgm:presLayoutVars>
      </dgm:prSet>
      <dgm:spPr/>
    </dgm:pt>
    <dgm:pt modelId="{130FE5AF-4A49-475D-894D-D3501A156ECE}" type="pres">
      <dgm:prSet presAssocID="{E49FE73D-930F-43BF-AF13-B9792AFFCBF0}" presName="rootComposite1" presStyleCnt="0"/>
      <dgm:spPr/>
    </dgm:pt>
    <dgm:pt modelId="{BCF2F90E-B6A7-4D43-A207-86C9A74E2AC2}" type="pres">
      <dgm:prSet presAssocID="{E49FE73D-930F-43BF-AF13-B9792AFFCBF0}" presName="rootText1" presStyleLbl="node0" presStyleIdx="3" presStyleCnt="4">
        <dgm:presLayoutVars>
          <dgm:chPref val="3"/>
        </dgm:presLayoutVars>
      </dgm:prSet>
      <dgm:spPr/>
    </dgm:pt>
    <dgm:pt modelId="{891B0B40-C858-498A-9686-2C696321D064}" type="pres">
      <dgm:prSet presAssocID="{E49FE73D-930F-43BF-AF13-B9792AFFCBF0}" presName="rootConnector1" presStyleLbl="node1" presStyleIdx="0" presStyleCnt="0"/>
      <dgm:spPr/>
    </dgm:pt>
    <dgm:pt modelId="{E43D3325-25C4-4AD2-AABA-24C04BDCC4F3}" type="pres">
      <dgm:prSet presAssocID="{E49FE73D-930F-43BF-AF13-B9792AFFCBF0}" presName="hierChild2" presStyleCnt="0"/>
      <dgm:spPr/>
    </dgm:pt>
    <dgm:pt modelId="{2FBE265E-B278-4C8D-9D36-EDE7BC502433}" type="pres">
      <dgm:prSet presAssocID="{755F6E8A-B2D2-4712-8564-E055907502B4}" presName="Name37" presStyleLbl="parChTrans1D2" presStyleIdx="5" presStyleCnt="6"/>
      <dgm:spPr/>
    </dgm:pt>
    <dgm:pt modelId="{59A22E3E-BD3C-4359-A559-9270D4FBE3E6}" type="pres">
      <dgm:prSet presAssocID="{A5C3D5AB-B575-4B1B-8EF2-FA22D500193E}" presName="hierRoot2" presStyleCnt="0">
        <dgm:presLayoutVars>
          <dgm:hierBranch val="init"/>
        </dgm:presLayoutVars>
      </dgm:prSet>
      <dgm:spPr/>
    </dgm:pt>
    <dgm:pt modelId="{BD791C13-A984-4BA8-9A42-F3D57CE73014}" type="pres">
      <dgm:prSet presAssocID="{A5C3D5AB-B575-4B1B-8EF2-FA22D500193E}" presName="rootComposite" presStyleCnt="0"/>
      <dgm:spPr/>
    </dgm:pt>
    <dgm:pt modelId="{E725DA20-6DD8-4016-86A4-C57436A1A664}" type="pres">
      <dgm:prSet presAssocID="{A5C3D5AB-B575-4B1B-8EF2-FA22D500193E}" presName="rootText" presStyleLbl="node2" presStyleIdx="4" presStyleCnt="5">
        <dgm:presLayoutVars>
          <dgm:chPref val="3"/>
        </dgm:presLayoutVars>
      </dgm:prSet>
      <dgm:spPr/>
    </dgm:pt>
    <dgm:pt modelId="{5101A182-EB39-4F09-88E2-241B8CCBB203}" type="pres">
      <dgm:prSet presAssocID="{A5C3D5AB-B575-4B1B-8EF2-FA22D500193E}" presName="rootConnector" presStyleLbl="node2" presStyleIdx="4" presStyleCnt="5"/>
      <dgm:spPr/>
    </dgm:pt>
    <dgm:pt modelId="{4AD1D6B4-11AA-443B-8438-9869709D9522}" type="pres">
      <dgm:prSet presAssocID="{A5C3D5AB-B575-4B1B-8EF2-FA22D500193E}" presName="hierChild4" presStyleCnt="0"/>
      <dgm:spPr/>
    </dgm:pt>
    <dgm:pt modelId="{0BC3F427-5D3B-4542-AF29-588FBB34EE90}" type="pres">
      <dgm:prSet presAssocID="{A5C3D5AB-B575-4B1B-8EF2-FA22D500193E}" presName="hierChild5" presStyleCnt="0"/>
      <dgm:spPr/>
    </dgm:pt>
    <dgm:pt modelId="{72DFA40E-2C90-4691-8216-C904C56ABA53}" type="pres">
      <dgm:prSet presAssocID="{E49FE73D-930F-43BF-AF13-B9792AFFCBF0}" presName="hierChild3" presStyleCnt="0"/>
      <dgm:spPr/>
    </dgm:pt>
  </dgm:ptLst>
  <dgm:cxnLst>
    <dgm:cxn modelId="{3C4D0318-03AB-4B07-A467-AF648E689F9F}" type="presOf" srcId="{E9D0114E-979A-4B6F-B21E-8A10F74355BD}" destId="{A12CFEAB-6296-4629-81F5-C4D345BD19A6}" srcOrd="0" destOrd="0" presId="urn:microsoft.com/office/officeart/2005/8/layout/orgChart1"/>
    <dgm:cxn modelId="{6A50491C-C0D4-4A15-8E61-3CB30B46FADB}" srcId="{8AFA5034-54E3-4B77-98AD-364900549B67}" destId="{39EA51F0-3C13-464D-BC36-C019847086B2}" srcOrd="0" destOrd="0" parTransId="{A8BA55E0-1038-452F-BC16-3D742EB8C11B}" sibTransId="{88958067-A057-4B3F-BB3C-AF1492207456}"/>
    <dgm:cxn modelId="{C7E16627-3A89-4518-891F-97A83716EB9B}" type="presOf" srcId="{2709B07C-40C3-4363-BBBC-4CC48A736656}" destId="{C2849609-DD55-4E2C-B8FB-5AEC56C9F64B}" srcOrd="1" destOrd="0" presId="urn:microsoft.com/office/officeart/2005/8/layout/orgChart1"/>
    <dgm:cxn modelId="{44C48632-18FF-47AD-91FA-F44C21F5462C}" type="presOf" srcId="{1D3E25F6-1101-4A29-A4B2-752FAB5130E5}" destId="{C5755979-2962-48F5-9343-389F9D413856}" srcOrd="1" destOrd="0" presId="urn:microsoft.com/office/officeart/2005/8/layout/orgChart1"/>
    <dgm:cxn modelId="{50BA6636-985D-4401-9256-1CCDC8CAEDC8}" type="presOf" srcId="{CC244A05-5395-42E2-A4D5-7038B2CA13E8}" destId="{12DDC297-2787-4B02-A8BC-9A6309A7ADF5}" srcOrd="0" destOrd="0" presId="urn:microsoft.com/office/officeart/2005/8/layout/orgChart1"/>
    <dgm:cxn modelId="{56E61A3A-B9F9-4FA2-86CB-CB3493841BEE}" type="presOf" srcId="{A5C3D5AB-B575-4B1B-8EF2-FA22D500193E}" destId="{E725DA20-6DD8-4016-86A4-C57436A1A664}" srcOrd="0" destOrd="0" presId="urn:microsoft.com/office/officeart/2005/8/layout/orgChart1"/>
    <dgm:cxn modelId="{75C14C3E-8493-477F-8977-65AA9E00CE85}" type="presOf" srcId="{886EEAD8-52C6-4E05-A177-89446D00F689}" destId="{9B6F9276-5066-49E4-99FD-4D2C846A4C4C}" srcOrd="1" destOrd="0" presId="urn:microsoft.com/office/officeart/2005/8/layout/orgChart1"/>
    <dgm:cxn modelId="{60B8BE5B-2860-4A35-A524-3CDF497F9E6E}" type="presOf" srcId="{A8BA55E0-1038-452F-BC16-3D742EB8C11B}" destId="{F60AD7BC-814D-4A9B-8404-C5B98C5F2CA5}" srcOrd="0" destOrd="0" presId="urn:microsoft.com/office/officeart/2005/8/layout/orgChart1"/>
    <dgm:cxn modelId="{B366745E-61E3-42D5-A12B-F0C756978218}" type="presOf" srcId="{2B63E6D7-DFEB-4639-82F0-DD0BDE5245ED}" destId="{F371C8E6-0AA4-44E4-88FF-87729DE3119A}" srcOrd="1" destOrd="0" presId="urn:microsoft.com/office/officeart/2005/8/layout/orgChart1"/>
    <dgm:cxn modelId="{A0A73669-A286-4518-BACE-8C6D6B59C6DC}" type="presOf" srcId="{39EA51F0-3C13-464D-BC36-C019847086B2}" destId="{16C8C870-3A43-41CD-956F-D0BFBE3DF387}" srcOrd="0" destOrd="0" presId="urn:microsoft.com/office/officeart/2005/8/layout/orgChart1"/>
    <dgm:cxn modelId="{71705C69-6D05-4476-8864-1B5F75F7C3B4}" type="presOf" srcId="{ED0B663D-FB11-4136-B5CE-585D7E285C79}" destId="{AD88CB1E-93A2-4068-B179-50BCB6172441}" srcOrd="1" destOrd="0" presId="urn:microsoft.com/office/officeart/2005/8/layout/orgChart1"/>
    <dgm:cxn modelId="{CE34294D-667C-4D55-B76E-0C3D5149A641}" srcId="{841433B8-CE9A-472E-AF4F-8EDBD9A6AB57}" destId="{886EEAD8-52C6-4E05-A177-89446D00F689}" srcOrd="0" destOrd="0" parTransId="{1CF1896E-89E0-4112-9B3C-59E3331AB04C}" sibTransId="{031017FD-41EA-49C7-8BF6-ACD547C0F399}"/>
    <dgm:cxn modelId="{56039C6E-69F7-4106-A14D-54D934874316}" type="presOf" srcId="{9A6C161E-B775-41D0-BF0B-8588282115E1}" destId="{40A40624-B88C-4E3B-A2BD-F981208D555F}" srcOrd="0" destOrd="0" presId="urn:microsoft.com/office/officeart/2005/8/layout/orgChart1"/>
    <dgm:cxn modelId="{592CB872-CEB1-40AA-B3FF-FF0C3DAE2311}" srcId="{841433B8-CE9A-472E-AF4F-8EDBD9A6AB57}" destId="{E49FE73D-930F-43BF-AF13-B9792AFFCBF0}" srcOrd="3" destOrd="0" parTransId="{1F5849C7-CEF9-4B88-8EF5-12D6C7E6A86F}" sibTransId="{2182204D-D63C-411A-990F-F4EFE0DCF822}"/>
    <dgm:cxn modelId="{13A54975-3EA5-4385-A85D-1F6B6603ABF4}" type="presOf" srcId="{E49FE73D-930F-43BF-AF13-B9792AFFCBF0}" destId="{891B0B40-C858-498A-9686-2C696321D064}" srcOrd="1" destOrd="0" presId="urn:microsoft.com/office/officeart/2005/8/layout/orgChart1"/>
    <dgm:cxn modelId="{0598B976-1EAD-49F5-86DA-8D7A036186E7}" srcId="{2709B07C-40C3-4363-BBBC-4CC48A736656}" destId="{9A6C161E-B775-41D0-BF0B-8588282115E1}" srcOrd="0" destOrd="0" parTransId="{4146369C-2376-42AD-8667-14E3447E061B}" sibTransId="{06D98BB4-C671-419D-88A3-078A6E02DA37}"/>
    <dgm:cxn modelId="{24F61C83-20DC-4B99-9013-EC0871E1B93D}" type="presOf" srcId="{A5C3D5AB-B575-4B1B-8EF2-FA22D500193E}" destId="{5101A182-EB39-4F09-88E2-241B8CCBB203}" srcOrd="1" destOrd="0" presId="urn:microsoft.com/office/officeart/2005/8/layout/orgChart1"/>
    <dgm:cxn modelId="{A74B8583-1926-472E-993A-7470485664DD}" srcId="{841433B8-CE9A-472E-AF4F-8EDBD9A6AB57}" destId="{2709B07C-40C3-4363-BBBC-4CC48A736656}" srcOrd="1" destOrd="0" parTransId="{7C40F9B8-5C3C-4D4D-988B-5A3CE5A743AB}" sibTransId="{25EB8900-4421-4D97-9845-E7AED5D5FB29}"/>
    <dgm:cxn modelId="{0FAB4C84-5C6B-4A12-A038-6E0E8FA4814F}" srcId="{886EEAD8-52C6-4E05-A177-89446D00F689}" destId="{ED0B663D-FB11-4136-B5CE-585D7E285C79}" srcOrd="0" destOrd="0" parTransId="{CC244A05-5395-42E2-A4D5-7038B2CA13E8}" sibTransId="{37A00A6A-03D9-4FD1-8073-ECA147C59045}"/>
    <dgm:cxn modelId="{1E5A7596-BDBB-4ABC-A784-8899BE089D3D}" type="presOf" srcId="{841433B8-CE9A-472E-AF4F-8EDBD9A6AB57}" destId="{2D897335-5F08-40F0-BF0C-0CD2D9E34390}" srcOrd="0" destOrd="0" presId="urn:microsoft.com/office/officeart/2005/8/layout/orgChart1"/>
    <dgm:cxn modelId="{D7485B9E-7050-4779-B4F6-0D9B4A335C6E}" type="presOf" srcId="{9A6C161E-B775-41D0-BF0B-8588282115E1}" destId="{A1BD8029-5A8D-40B1-ABB3-F8881AC20F98}" srcOrd="1" destOrd="0" presId="urn:microsoft.com/office/officeart/2005/8/layout/orgChart1"/>
    <dgm:cxn modelId="{D1A407A4-D4F5-48B1-8F85-73D475DE0C38}" type="presOf" srcId="{8AFA5034-54E3-4B77-98AD-364900549B67}" destId="{C4F9392C-AA2B-499E-9DBC-926F80AACFAB}" srcOrd="0" destOrd="0" presId="urn:microsoft.com/office/officeart/2005/8/layout/orgChart1"/>
    <dgm:cxn modelId="{0E08ADA6-F674-4882-A6AD-0AC3C4268622}" type="presOf" srcId="{2B63E6D7-DFEB-4639-82F0-DD0BDE5245ED}" destId="{D49E862F-8295-450D-92F7-7AB3BC6EF599}" srcOrd="0" destOrd="0" presId="urn:microsoft.com/office/officeart/2005/8/layout/orgChart1"/>
    <dgm:cxn modelId="{80ED2AAB-8DAC-49D7-BCCE-811B312C8492}" srcId="{841433B8-CE9A-472E-AF4F-8EDBD9A6AB57}" destId="{8AFA5034-54E3-4B77-98AD-364900549B67}" srcOrd="2" destOrd="0" parTransId="{1978BDE8-4B5C-41D3-BDB3-8D3EF8B408F9}" sibTransId="{3F4AA1AB-87BB-4579-8E11-D2A5D10C3F8A}"/>
    <dgm:cxn modelId="{25A8E8AF-9C0B-484D-97B9-85D435D1FEAC}" srcId="{8AFA5034-54E3-4B77-98AD-364900549B67}" destId="{2B63E6D7-DFEB-4639-82F0-DD0BDE5245ED}" srcOrd="1" destOrd="0" parTransId="{273AA675-0D06-41EA-9792-77BF3C95BB7B}" sibTransId="{659AAD65-DD58-4F55-A7AE-27F27B889E51}"/>
    <dgm:cxn modelId="{945BE1B5-D3EE-4EDE-B9E4-C4F4E276F005}" type="presOf" srcId="{39EA51F0-3C13-464D-BC36-C019847086B2}" destId="{27BA34FD-D920-418E-ABE4-D196DEDD8A76}" srcOrd="1" destOrd="0" presId="urn:microsoft.com/office/officeart/2005/8/layout/orgChart1"/>
    <dgm:cxn modelId="{B3393ABB-A361-4802-B93D-33CE3CF8E753}" type="presOf" srcId="{E49FE73D-930F-43BF-AF13-B9792AFFCBF0}" destId="{BCF2F90E-B6A7-4D43-A207-86C9A74E2AC2}" srcOrd="0" destOrd="0" presId="urn:microsoft.com/office/officeart/2005/8/layout/orgChart1"/>
    <dgm:cxn modelId="{272F7EBB-1D08-4A61-8B33-09AB8026F49D}" type="presOf" srcId="{273AA675-0D06-41EA-9792-77BF3C95BB7B}" destId="{0AA7AB21-470F-4236-8EBD-6881C936A65D}" srcOrd="0" destOrd="0" presId="urn:microsoft.com/office/officeart/2005/8/layout/orgChart1"/>
    <dgm:cxn modelId="{484D44C0-B4C2-46A5-B5A9-FAA80E39FE0F}" type="presOf" srcId="{755F6E8A-B2D2-4712-8564-E055907502B4}" destId="{2FBE265E-B278-4C8D-9D36-EDE7BC502433}" srcOrd="0" destOrd="0" presId="urn:microsoft.com/office/officeart/2005/8/layout/orgChart1"/>
    <dgm:cxn modelId="{A4BD1DC7-F6CB-45E8-B5DA-827231DC5DAC}" srcId="{E49FE73D-930F-43BF-AF13-B9792AFFCBF0}" destId="{A5C3D5AB-B575-4B1B-8EF2-FA22D500193E}" srcOrd="0" destOrd="0" parTransId="{755F6E8A-B2D2-4712-8564-E055907502B4}" sibTransId="{E1870D64-46D9-4D44-821B-26EC6918B50A}"/>
    <dgm:cxn modelId="{78BF8CD1-E772-450B-A762-AC3939C83162}" type="presOf" srcId="{ED0B663D-FB11-4136-B5CE-585D7E285C79}" destId="{353D92CC-6319-49B1-A82A-E02814E684EC}" srcOrd="0" destOrd="0" presId="urn:microsoft.com/office/officeart/2005/8/layout/orgChart1"/>
    <dgm:cxn modelId="{318868D2-EC89-484B-882C-06D3584FAF04}" type="presOf" srcId="{886EEAD8-52C6-4E05-A177-89446D00F689}" destId="{AAE62F7B-673E-4181-A235-FE4AB53EA7C8}" srcOrd="0" destOrd="0" presId="urn:microsoft.com/office/officeart/2005/8/layout/orgChart1"/>
    <dgm:cxn modelId="{ED47FFD9-0BD7-49CF-AD48-4B998B7F7251}" srcId="{2709B07C-40C3-4363-BBBC-4CC48A736656}" destId="{1D3E25F6-1101-4A29-A4B2-752FAB5130E5}" srcOrd="1" destOrd="0" parTransId="{E9D0114E-979A-4B6F-B21E-8A10F74355BD}" sibTransId="{734EB8EE-AAAD-495D-BAEC-F8362C4DD1DC}"/>
    <dgm:cxn modelId="{9C18E7E3-03A7-40FC-995E-2F8867C4D18E}" type="presOf" srcId="{8AFA5034-54E3-4B77-98AD-364900549B67}" destId="{224BD0E6-25DD-4D05-AEEC-E6F8B8EFD93A}" srcOrd="1" destOrd="0" presId="urn:microsoft.com/office/officeart/2005/8/layout/orgChart1"/>
    <dgm:cxn modelId="{1DD066E4-D00E-4DF3-B81A-75C087EED7A1}" type="presOf" srcId="{1D3E25F6-1101-4A29-A4B2-752FAB5130E5}" destId="{31732432-F0F3-48CE-8932-42F331CA856D}" srcOrd="0" destOrd="0" presId="urn:microsoft.com/office/officeart/2005/8/layout/orgChart1"/>
    <dgm:cxn modelId="{60D850F1-6110-49D3-8388-0F7D46602DA5}" type="presOf" srcId="{4146369C-2376-42AD-8667-14E3447E061B}" destId="{8D954B84-9F44-48EC-8FBE-439994548E65}" srcOrd="0" destOrd="0" presId="urn:microsoft.com/office/officeart/2005/8/layout/orgChart1"/>
    <dgm:cxn modelId="{A41424FE-6649-4FF1-87B3-4DB787BFF720}" type="presOf" srcId="{2709B07C-40C3-4363-BBBC-4CC48A736656}" destId="{A7AF4453-C682-436A-BC8B-50A7A6083F76}" srcOrd="0" destOrd="0" presId="urn:microsoft.com/office/officeart/2005/8/layout/orgChart1"/>
    <dgm:cxn modelId="{4356CD18-F859-433D-B053-645F328E0FD5}" type="presParOf" srcId="{2D897335-5F08-40F0-BF0C-0CD2D9E34390}" destId="{881D9749-1184-4889-9C43-3E6F835AE75B}" srcOrd="0" destOrd="0" presId="urn:microsoft.com/office/officeart/2005/8/layout/orgChart1"/>
    <dgm:cxn modelId="{2635DE28-8522-4B2C-9044-9E696377DEF5}" type="presParOf" srcId="{881D9749-1184-4889-9C43-3E6F835AE75B}" destId="{BC2A3785-031A-462D-BD2D-5A9B7B1DC63C}" srcOrd="0" destOrd="0" presId="urn:microsoft.com/office/officeart/2005/8/layout/orgChart1"/>
    <dgm:cxn modelId="{252E448F-7F6C-4419-9B07-FA74F028F3AC}" type="presParOf" srcId="{BC2A3785-031A-462D-BD2D-5A9B7B1DC63C}" destId="{AAE62F7B-673E-4181-A235-FE4AB53EA7C8}" srcOrd="0" destOrd="0" presId="urn:microsoft.com/office/officeart/2005/8/layout/orgChart1"/>
    <dgm:cxn modelId="{544941E6-7AFC-4A3D-9729-698E036607BA}" type="presParOf" srcId="{BC2A3785-031A-462D-BD2D-5A9B7B1DC63C}" destId="{9B6F9276-5066-49E4-99FD-4D2C846A4C4C}" srcOrd="1" destOrd="0" presId="urn:microsoft.com/office/officeart/2005/8/layout/orgChart1"/>
    <dgm:cxn modelId="{2B0D3D4C-389B-4D06-8A49-43D375D5319C}" type="presParOf" srcId="{881D9749-1184-4889-9C43-3E6F835AE75B}" destId="{640F7078-389C-4314-94B9-2B28EB767773}" srcOrd="1" destOrd="0" presId="urn:microsoft.com/office/officeart/2005/8/layout/orgChart1"/>
    <dgm:cxn modelId="{1BB9D75A-DDAF-4C97-A01B-74B9BA327DFE}" type="presParOf" srcId="{881D9749-1184-4889-9C43-3E6F835AE75B}" destId="{F61E3A4F-B17A-419F-8F7C-A5E0F22CD659}" srcOrd="2" destOrd="0" presId="urn:microsoft.com/office/officeart/2005/8/layout/orgChart1"/>
    <dgm:cxn modelId="{0E829579-392B-45DB-87B3-3A53A273F59E}" type="presParOf" srcId="{F61E3A4F-B17A-419F-8F7C-A5E0F22CD659}" destId="{12DDC297-2787-4B02-A8BC-9A6309A7ADF5}" srcOrd="0" destOrd="0" presId="urn:microsoft.com/office/officeart/2005/8/layout/orgChart1"/>
    <dgm:cxn modelId="{2F86C267-1234-43B1-8BA6-3E20CE7C1EA9}" type="presParOf" srcId="{F61E3A4F-B17A-419F-8F7C-A5E0F22CD659}" destId="{A1493064-2287-400A-BC8B-3AC0587ABC6C}" srcOrd="1" destOrd="0" presId="urn:microsoft.com/office/officeart/2005/8/layout/orgChart1"/>
    <dgm:cxn modelId="{A6557C8C-C9F4-4385-BF27-5720DCD467C6}" type="presParOf" srcId="{A1493064-2287-400A-BC8B-3AC0587ABC6C}" destId="{C0F9FBB2-ED0A-46D3-9C0F-CF4CF0008106}" srcOrd="0" destOrd="0" presId="urn:microsoft.com/office/officeart/2005/8/layout/orgChart1"/>
    <dgm:cxn modelId="{DA999FA3-B21A-467D-AB13-ECAD01964138}" type="presParOf" srcId="{C0F9FBB2-ED0A-46D3-9C0F-CF4CF0008106}" destId="{353D92CC-6319-49B1-A82A-E02814E684EC}" srcOrd="0" destOrd="0" presId="urn:microsoft.com/office/officeart/2005/8/layout/orgChart1"/>
    <dgm:cxn modelId="{89477923-EE3A-4EF3-B3B9-8AF22511C6A1}" type="presParOf" srcId="{C0F9FBB2-ED0A-46D3-9C0F-CF4CF0008106}" destId="{AD88CB1E-93A2-4068-B179-50BCB6172441}" srcOrd="1" destOrd="0" presId="urn:microsoft.com/office/officeart/2005/8/layout/orgChart1"/>
    <dgm:cxn modelId="{B500C7CE-B540-45BF-A6A3-EC2215177638}" type="presParOf" srcId="{A1493064-2287-400A-BC8B-3AC0587ABC6C}" destId="{73E51FBB-0010-4AF5-942A-4378A6536D52}" srcOrd="1" destOrd="0" presId="urn:microsoft.com/office/officeart/2005/8/layout/orgChart1"/>
    <dgm:cxn modelId="{1BA1C382-BE9F-4E33-B146-7EA68CE80D25}" type="presParOf" srcId="{A1493064-2287-400A-BC8B-3AC0587ABC6C}" destId="{900FC6A7-5331-4493-83CE-D2232ACEF096}" srcOrd="2" destOrd="0" presId="urn:microsoft.com/office/officeart/2005/8/layout/orgChart1"/>
    <dgm:cxn modelId="{E5C98EB3-F920-4CAE-804A-3815A4FE2D6B}" type="presParOf" srcId="{2D897335-5F08-40F0-BF0C-0CD2D9E34390}" destId="{D9CF2D98-43F1-4F79-86F7-B9102A239937}" srcOrd="1" destOrd="0" presId="urn:microsoft.com/office/officeart/2005/8/layout/orgChart1"/>
    <dgm:cxn modelId="{50265445-8205-4C26-9C23-29DCE0E3AB46}" type="presParOf" srcId="{D9CF2D98-43F1-4F79-86F7-B9102A239937}" destId="{1DED6CC9-5474-4552-98E1-2007015877C2}" srcOrd="0" destOrd="0" presId="urn:microsoft.com/office/officeart/2005/8/layout/orgChart1"/>
    <dgm:cxn modelId="{BFA818F6-C552-4426-9002-F237BC52CEC5}" type="presParOf" srcId="{1DED6CC9-5474-4552-98E1-2007015877C2}" destId="{A7AF4453-C682-436A-BC8B-50A7A6083F76}" srcOrd="0" destOrd="0" presId="urn:microsoft.com/office/officeart/2005/8/layout/orgChart1"/>
    <dgm:cxn modelId="{81261BB9-A450-4108-9E40-DA316FCB588E}" type="presParOf" srcId="{1DED6CC9-5474-4552-98E1-2007015877C2}" destId="{C2849609-DD55-4E2C-B8FB-5AEC56C9F64B}" srcOrd="1" destOrd="0" presId="urn:microsoft.com/office/officeart/2005/8/layout/orgChart1"/>
    <dgm:cxn modelId="{D4C722E3-3690-4796-9281-E6343CB22BA7}" type="presParOf" srcId="{D9CF2D98-43F1-4F79-86F7-B9102A239937}" destId="{CC741BBA-E402-4565-BED1-352B38D75090}" srcOrd="1" destOrd="0" presId="urn:microsoft.com/office/officeart/2005/8/layout/orgChart1"/>
    <dgm:cxn modelId="{266BD1B8-A6B2-4740-B126-1A3F4052D0DC}" type="presParOf" srcId="{CC741BBA-E402-4565-BED1-352B38D75090}" destId="{8D954B84-9F44-48EC-8FBE-439994548E65}" srcOrd="0" destOrd="0" presId="urn:microsoft.com/office/officeart/2005/8/layout/orgChart1"/>
    <dgm:cxn modelId="{981CB84C-0B86-4079-BEAC-864EC2A99729}" type="presParOf" srcId="{CC741BBA-E402-4565-BED1-352B38D75090}" destId="{C7AFD600-94BE-46DF-9300-A5EF2DA878C5}" srcOrd="1" destOrd="0" presId="urn:microsoft.com/office/officeart/2005/8/layout/orgChart1"/>
    <dgm:cxn modelId="{35F7F69C-8142-49B3-93E4-5E58497EB15D}" type="presParOf" srcId="{C7AFD600-94BE-46DF-9300-A5EF2DA878C5}" destId="{6452E5E5-1E11-42EE-AD99-5B8B868D4935}" srcOrd="0" destOrd="0" presId="urn:microsoft.com/office/officeart/2005/8/layout/orgChart1"/>
    <dgm:cxn modelId="{C8E8B99C-D468-4270-A5C8-CD23E75E2D18}" type="presParOf" srcId="{6452E5E5-1E11-42EE-AD99-5B8B868D4935}" destId="{40A40624-B88C-4E3B-A2BD-F981208D555F}" srcOrd="0" destOrd="0" presId="urn:microsoft.com/office/officeart/2005/8/layout/orgChart1"/>
    <dgm:cxn modelId="{D24976E7-D9C1-46A1-9CE1-0B699B0C47A7}" type="presParOf" srcId="{6452E5E5-1E11-42EE-AD99-5B8B868D4935}" destId="{A1BD8029-5A8D-40B1-ABB3-F8881AC20F98}" srcOrd="1" destOrd="0" presId="urn:microsoft.com/office/officeart/2005/8/layout/orgChart1"/>
    <dgm:cxn modelId="{A4D208C0-D682-4B43-A142-028D6FA3B190}" type="presParOf" srcId="{C7AFD600-94BE-46DF-9300-A5EF2DA878C5}" destId="{920498F1-1FA6-4E57-9CE8-C760CA7E7E51}" srcOrd="1" destOrd="0" presId="urn:microsoft.com/office/officeart/2005/8/layout/orgChart1"/>
    <dgm:cxn modelId="{63019553-CAD8-4B2D-8FB9-2959E0BEB388}" type="presParOf" srcId="{C7AFD600-94BE-46DF-9300-A5EF2DA878C5}" destId="{CC81167B-3BE7-4AB6-9443-6377FACB5BE6}" srcOrd="2" destOrd="0" presId="urn:microsoft.com/office/officeart/2005/8/layout/orgChart1"/>
    <dgm:cxn modelId="{DB744544-467F-441F-BD4B-62EAF1DF8C89}" type="presParOf" srcId="{CC741BBA-E402-4565-BED1-352B38D75090}" destId="{A12CFEAB-6296-4629-81F5-C4D345BD19A6}" srcOrd="2" destOrd="0" presId="urn:microsoft.com/office/officeart/2005/8/layout/orgChart1"/>
    <dgm:cxn modelId="{B171FEBC-F5F4-4B7C-973A-403951B9C761}" type="presParOf" srcId="{CC741BBA-E402-4565-BED1-352B38D75090}" destId="{8FE8B182-5526-439C-A16A-289E644F28F8}" srcOrd="3" destOrd="0" presId="urn:microsoft.com/office/officeart/2005/8/layout/orgChart1"/>
    <dgm:cxn modelId="{BEB5752B-EFC4-460A-8B85-FE648C9B0DD0}" type="presParOf" srcId="{8FE8B182-5526-439C-A16A-289E644F28F8}" destId="{CB9901AF-4C98-463D-8121-4F7D972891CC}" srcOrd="0" destOrd="0" presId="urn:microsoft.com/office/officeart/2005/8/layout/orgChart1"/>
    <dgm:cxn modelId="{D62651B4-BD5F-4EE9-BB92-AF0F6DAC2D3B}" type="presParOf" srcId="{CB9901AF-4C98-463D-8121-4F7D972891CC}" destId="{31732432-F0F3-48CE-8932-42F331CA856D}" srcOrd="0" destOrd="0" presId="urn:microsoft.com/office/officeart/2005/8/layout/orgChart1"/>
    <dgm:cxn modelId="{243FE871-5258-484B-9EF7-202C518DE92E}" type="presParOf" srcId="{CB9901AF-4C98-463D-8121-4F7D972891CC}" destId="{C5755979-2962-48F5-9343-389F9D413856}" srcOrd="1" destOrd="0" presId="urn:microsoft.com/office/officeart/2005/8/layout/orgChart1"/>
    <dgm:cxn modelId="{F6417868-2D25-4CAA-A9DB-8BB07E79F248}" type="presParOf" srcId="{8FE8B182-5526-439C-A16A-289E644F28F8}" destId="{71314058-DA18-4508-978C-6022086B1A02}" srcOrd="1" destOrd="0" presId="urn:microsoft.com/office/officeart/2005/8/layout/orgChart1"/>
    <dgm:cxn modelId="{65AB2186-7496-463B-8ADC-4173FE1F914C}" type="presParOf" srcId="{8FE8B182-5526-439C-A16A-289E644F28F8}" destId="{D498C180-05D1-4CCC-90D7-CDF165FBC8A6}" srcOrd="2" destOrd="0" presId="urn:microsoft.com/office/officeart/2005/8/layout/orgChart1"/>
    <dgm:cxn modelId="{B723C277-209C-431A-8DF3-A2D915A6C925}" type="presParOf" srcId="{D9CF2D98-43F1-4F79-86F7-B9102A239937}" destId="{680CB163-4A2B-425C-97EC-289C1E6215F9}" srcOrd="2" destOrd="0" presId="urn:microsoft.com/office/officeart/2005/8/layout/orgChart1"/>
    <dgm:cxn modelId="{49236736-B822-4E4E-91EA-19A55745933E}" type="presParOf" srcId="{2D897335-5F08-40F0-BF0C-0CD2D9E34390}" destId="{9E49BB97-DD75-4317-8D5B-80D78BF608C5}" srcOrd="2" destOrd="0" presId="urn:microsoft.com/office/officeart/2005/8/layout/orgChart1"/>
    <dgm:cxn modelId="{421E274B-3083-4B99-877B-D80D63198289}" type="presParOf" srcId="{9E49BB97-DD75-4317-8D5B-80D78BF608C5}" destId="{1CD59B1D-07A5-4E94-80D1-24DD389BD74F}" srcOrd="0" destOrd="0" presId="urn:microsoft.com/office/officeart/2005/8/layout/orgChart1"/>
    <dgm:cxn modelId="{796259CB-BBA1-4016-A105-674F9F9E0D18}" type="presParOf" srcId="{1CD59B1D-07A5-4E94-80D1-24DD389BD74F}" destId="{C4F9392C-AA2B-499E-9DBC-926F80AACFAB}" srcOrd="0" destOrd="0" presId="urn:microsoft.com/office/officeart/2005/8/layout/orgChart1"/>
    <dgm:cxn modelId="{3EC40660-08BA-4F3E-B155-F56DAC508AA2}" type="presParOf" srcId="{1CD59B1D-07A5-4E94-80D1-24DD389BD74F}" destId="{224BD0E6-25DD-4D05-AEEC-E6F8B8EFD93A}" srcOrd="1" destOrd="0" presId="urn:microsoft.com/office/officeart/2005/8/layout/orgChart1"/>
    <dgm:cxn modelId="{CE73DF82-F348-4B8F-9FBA-ACA25E8C300C}" type="presParOf" srcId="{9E49BB97-DD75-4317-8D5B-80D78BF608C5}" destId="{899D511D-155C-4EAF-B3CE-419553A5E214}" srcOrd="1" destOrd="0" presId="urn:microsoft.com/office/officeart/2005/8/layout/orgChart1"/>
    <dgm:cxn modelId="{3F2953D3-8C91-48BD-AE0E-899C7814DCF0}" type="presParOf" srcId="{899D511D-155C-4EAF-B3CE-419553A5E214}" destId="{F60AD7BC-814D-4A9B-8404-C5B98C5F2CA5}" srcOrd="0" destOrd="0" presId="urn:microsoft.com/office/officeart/2005/8/layout/orgChart1"/>
    <dgm:cxn modelId="{1D371AD7-D7FC-48DA-AE96-BFA0AAECFF97}" type="presParOf" srcId="{899D511D-155C-4EAF-B3CE-419553A5E214}" destId="{FAEEE9B6-1B2A-4868-85D8-7EC29C8CE255}" srcOrd="1" destOrd="0" presId="urn:microsoft.com/office/officeart/2005/8/layout/orgChart1"/>
    <dgm:cxn modelId="{C2836E31-8B25-4390-BA7B-4E54E01D2FAA}" type="presParOf" srcId="{FAEEE9B6-1B2A-4868-85D8-7EC29C8CE255}" destId="{D8186277-0538-4305-BDC8-2EAB12740628}" srcOrd="0" destOrd="0" presId="urn:microsoft.com/office/officeart/2005/8/layout/orgChart1"/>
    <dgm:cxn modelId="{0A795CA7-80DF-4F8E-A7D5-1BB0DB783B82}" type="presParOf" srcId="{D8186277-0538-4305-BDC8-2EAB12740628}" destId="{16C8C870-3A43-41CD-956F-D0BFBE3DF387}" srcOrd="0" destOrd="0" presId="urn:microsoft.com/office/officeart/2005/8/layout/orgChart1"/>
    <dgm:cxn modelId="{5B76710B-611F-4E83-93AA-65D025B5E7A0}" type="presParOf" srcId="{D8186277-0538-4305-BDC8-2EAB12740628}" destId="{27BA34FD-D920-418E-ABE4-D196DEDD8A76}" srcOrd="1" destOrd="0" presId="urn:microsoft.com/office/officeart/2005/8/layout/orgChart1"/>
    <dgm:cxn modelId="{DB23DEC8-36CD-49A6-A784-D5D2D108A69C}" type="presParOf" srcId="{FAEEE9B6-1B2A-4868-85D8-7EC29C8CE255}" destId="{4591DDA8-6126-4277-9846-8FAD1B65881A}" srcOrd="1" destOrd="0" presId="urn:microsoft.com/office/officeart/2005/8/layout/orgChart1"/>
    <dgm:cxn modelId="{36267C02-707D-450C-B477-70895019CCA7}" type="presParOf" srcId="{FAEEE9B6-1B2A-4868-85D8-7EC29C8CE255}" destId="{B7522BA2-CBF3-496D-BACF-59528C4EE9A9}" srcOrd="2" destOrd="0" presId="urn:microsoft.com/office/officeart/2005/8/layout/orgChart1"/>
    <dgm:cxn modelId="{72B3F389-F789-492A-9DB6-1EC11FCB951A}" type="presParOf" srcId="{899D511D-155C-4EAF-B3CE-419553A5E214}" destId="{0AA7AB21-470F-4236-8EBD-6881C936A65D}" srcOrd="2" destOrd="0" presId="urn:microsoft.com/office/officeart/2005/8/layout/orgChart1"/>
    <dgm:cxn modelId="{6BF08DDE-2CAC-4258-9855-5FFA0B71D4E7}" type="presParOf" srcId="{899D511D-155C-4EAF-B3CE-419553A5E214}" destId="{DB705EA2-B315-4A1B-B379-47C5F07E8C55}" srcOrd="3" destOrd="0" presId="urn:microsoft.com/office/officeart/2005/8/layout/orgChart1"/>
    <dgm:cxn modelId="{E83FB581-581C-4421-8A97-6A7D6F273C5E}" type="presParOf" srcId="{DB705EA2-B315-4A1B-B379-47C5F07E8C55}" destId="{E45A4184-9B5B-4E37-B69C-3FE36C5BBC29}" srcOrd="0" destOrd="0" presId="urn:microsoft.com/office/officeart/2005/8/layout/orgChart1"/>
    <dgm:cxn modelId="{C87272D5-27B7-4B74-9500-AEEEBA4DF4C9}" type="presParOf" srcId="{E45A4184-9B5B-4E37-B69C-3FE36C5BBC29}" destId="{D49E862F-8295-450D-92F7-7AB3BC6EF599}" srcOrd="0" destOrd="0" presId="urn:microsoft.com/office/officeart/2005/8/layout/orgChart1"/>
    <dgm:cxn modelId="{A0477379-ECA1-48A4-91DF-59F759F675FA}" type="presParOf" srcId="{E45A4184-9B5B-4E37-B69C-3FE36C5BBC29}" destId="{F371C8E6-0AA4-44E4-88FF-87729DE3119A}" srcOrd="1" destOrd="0" presId="urn:microsoft.com/office/officeart/2005/8/layout/orgChart1"/>
    <dgm:cxn modelId="{F53E0F2D-DC5C-4DAF-9E1E-2273215E5820}" type="presParOf" srcId="{DB705EA2-B315-4A1B-B379-47C5F07E8C55}" destId="{DDDCD2DE-DDA7-4A3D-BE77-AC1988392F53}" srcOrd="1" destOrd="0" presId="urn:microsoft.com/office/officeart/2005/8/layout/orgChart1"/>
    <dgm:cxn modelId="{9653CB06-D4D6-41E0-A9B1-79C5A37C3A0A}" type="presParOf" srcId="{DB705EA2-B315-4A1B-B379-47C5F07E8C55}" destId="{380F927D-2DAE-43F3-B518-1BBD9122CDFB}" srcOrd="2" destOrd="0" presId="urn:microsoft.com/office/officeart/2005/8/layout/orgChart1"/>
    <dgm:cxn modelId="{A693A70A-A535-4E36-A305-BCFF4DAAA115}" type="presParOf" srcId="{9E49BB97-DD75-4317-8D5B-80D78BF608C5}" destId="{B7070669-D476-472F-8DA6-ADF7A823301A}" srcOrd="2" destOrd="0" presId="urn:microsoft.com/office/officeart/2005/8/layout/orgChart1"/>
    <dgm:cxn modelId="{9FCA1D26-0447-429A-A578-7EE5892839E6}" type="presParOf" srcId="{2D897335-5F08-40F0-BF0C-0CD2D9E34390}" destId="{11D21815-EAB9-4A86-A9BE-B44D036B479F}" srcOrd="3" destOrd="0" presId="urn:microsoft.com/office/officeart/2005/8/layout/orgChart1"/>
    <dgm:cxn modelId="{8C68E2CA-E11E-4E85-88A6-11785E8C09F4}" type="presParOf" srcId="{11D21815-EAB9-4A86-A9BE-B44D036B479F}" destId="{130FE5AF-4A49-475D-894D-D3501A156ECE}" srcOrd="0" destOrd="0" presId="urn:microsoft.com/office/officeart/2005/8/layout/orgChart1"/>
    <dgm:cxn modelId="{F954F332-803F-4BFF-8A0A-95910828B388}" type="presParOf" srcId="{130FE5AF-4A49-475D-894D-D3501A156ECE}" destId="{BCF2F90E-B6A7-4D43-A207-86C9A74E2AC2}" srcOrd="0" destOrd="0" presId="urn:microsoft.com/office/officeart/2005/8/layout/orgChart1"/>
    <dgm:cxn modelId="{A8DC7F9D-7151-4DED-A3A8-FCCDB72570FD}" type="presParOf" srcId="{130FE5AF-4A49-475D-894D-D3501A156ECE}" destId="{891B0B40-C858-498A-9686-2C696321D064}" srcOrd="1" destOrd="0" presId="urn:microsoft.com/office/officeart/2005/8/layout/orgChart1"/>
    <dgm:cxn modelId="{EB0445E5-7807-4740-B9E5-CDF978B6FB0C}" type="presParOf" srcId="{11D21815-EAB9-4A86-A9BE-B44D036B479F}" destId="{E43D3325-25C4-4AD2-AABA-24C04BDCC4F3}" srcOrd="1" destOrd="0" presId="urn:microsoft.com/office/officeart/2005/8/layout/orgChart1"/>
    <dgm:cxn modelId="{CE0BC842-A73A-474D-BCDC-F87E1EB7A395}" type="presParOf" srcId="{E43D3325-25C4-4AD2-AABA-24C04BDCC4F3}" destId="{2FBE265E-B278-4C8D-9D36-EDE7BC502433}" srcOrd="0" destOrd="0" presId="urn:microsoft.com/office/officeart/2005/8/layout/orgChart1"/>
    <dgm:cxn modelId="{99D2032D-350E-48E9-A312-D5B3DBC25097}" type="presParOf" srcId="{E43D3325-25C4-4AD2-AABA-24C04BDCC4F3}" destId="{59A22E3E-BD3C-4359-A559-9270D4FBE3E6}" srcOrd="1" destOrd="0" presId="urn:microsoft.com/office/officeart/2005/8/layout/orgChart1"/>
    <dgm:cxn modelId="{14C58488-02F5-4C05-9B78-427BEF5214D9}" type="presParOf" srcId="{59A22E3E-BD3C-4359-A559-9270D4FBE3E6}" destId="{BD791C13-A984-4BA8-9A42-F3D57CE73014}" srcOrd="0" destOrd="0" presId="urn:microsoft.com/office/officeart/2005/8/layout/orgChart1"/>
    <dgm:cxn modelId="{E3647F92-0DB3-45C5-B30C-26615E91F3AF}" type="presParOf" srcId="{BD791C13-A984-4BA8-9A42-F3D57CE73014}" destId="{E725DA20-6DD8-4016-86A4-C57436A1A664}" srcOrd="0" destOrd="0" presId="urn:microsoft.com/office/officeart/2005/8/layout/orgChart1"/>
    <dgm:cxn modelId="{A90E8DD1-8BBF-40E7-BF06-DBCF12D768AE}" type="presParOf" srcId="{BD791C13-A984-4BA8-9A42-F3D57CE73014}" destId="{5101A182-EB39-4F09-88E2-241B8CCBB203}" srcOrd="1" destOrd="0" presId="urn:microsoft.com/office/officeart/2005/8/layout/orgChart1"/>
    <dgm:cxn modelId="{CE39E0B6-6643-43FF-8F0E-3315DB0C3157}" type="presParOf" srcId="{59A22E3E-BD3C-4359-A559-9270D4FBE3E6}" destId="{4AD1D6B4-11AA-443B-8438-9869709D9522}" srcOrd="1" destOrd="0" presId="urn:microsoft.com/office/officeart/2005/8/layout/orgChart1"/>
    <dgm:cxn modelId="{089F44BA-DEA8-47B1-A9F4-C0E0A206BA5C}" type="presParOf" srcId="{59A22E3E-BD3C-4359-A559-9270D4FBE3E6}" destId="{0BC3F427-5D3B-4542-AF29-588FBB34EE90}" srcOrd="2" destOrd="0" presId="urn:microsoft.com/office/officeart/2005/8/layout/orgChart1"/>
    <dgm:cxn modelId="{2BE245AC-A0AD-494C-844A-AC762CEA3397}" type="presParOf" srcId="{11D21815-EAB9-4A86-A9BE-B44D036B479F}" destId="{72DFA40E-2C90-4691-8216-C904C56ABA5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1433B8-CE9A-472E-AF4F-8EDBD9A6AB57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6EEAD8-52C6-4E05-A177-89446D00F689}">
      <dgm:prSet phldrT="[Text]"/>
      <dgm:spPr/>
      <dgm:t>
        <a:bodyPr/>
        <a:lstStyle/>
        <a:p>
          <a:r>
            <a:rPr lang="en-US" dirty="0"/>
            <a:t>A</a:t>
          </a:r>
        </a:p>
      </dgm:t>
    </dgm:pt>
    <dgm:pt modelId="{1CF1896E-89E0-4112-9B3C-59E3331AB04C}" type="parTrans" cxnId="{CE34294D-667C-4D55-B76E-0C3D5149A641}">
      <dgm:prSet/>
      <dgm:spPr/>
      <dgm:t>
        <a:bodyPr/>
        <a:lstStyle/>
        <a:p>
          <a:endParaRPr lang="en-US"/>
        </a:p>
      </dgm:t>
    </dgm:pt>
    <dgm:pt modelId="{031017FD-41EA-49C7-8BF6-ACD547C0F399}" type="sibTrans" cxnId="{CE34294D-667C-4D55-B76E-0C3D5149A641}">
      <dgm:prSet/>
      <dgm:spPr/>
      <dgm:t>
        <a:bodyPr/>
        <a:lstStyle/>
        <a:p>
          <a:endParaRPr lang="en-US"/>
        </a:p>
      </dgm:t>
    </dgm:pt>
    <dgm:pt modelId="{ED0B663D-FB11-4136-B5CE-585D7E285C79}" type="asst">
      <dgm:prSet phldrT="[Text]"/>
      <dgm:spPr/>
      <dgm:t>
        <a:bodyPr/>
        <a:lstStyle/>
        <a:p>
          <a:r>
            <a:rPr lang="en-US" dirty="0"/>
            <a:t>Hannah</a:t>
          </a:r>
        </a:p>
      </dgm:t>
    </dgm:pt>
    <dgm:pt modelId="{CC244A05-5395-42E2-A4D5-7038B2CA13E8}" type="parTrans" cxnId="{0FAB4C84-5C6B-4A12-A038-6E0E8FA4814F}">
      <dgm:prSet/>
      <dgm:spPr/>
      <dgm:t>
        <a:bodyPr/>
        <a:lstStyle/>
        <a:p>
          <a:endParaRPr lang="en-US"/>
        </a:p>
      </dgm:t>
    </dgm:pt>
    <dgm:pt modelId="{37A00A6A-03D9-4FD1-8073-ECA147C59045}" type="sibTrans" cxnId="{0FAB4C84-5C6B-4A12-A038-6E0E8FA4814F}">
      <dgm:prSet/>
      <dgm:spPr/>
      <dgm:t>
        <a:bodyPr/>
        <a:lstStyle/>
        <a:p>
          <a:endParaRPr lang="en-US"/>
        </a:p>
      </dgm:t>
    </dgm:pt>
    <dgm:pt modelId="{2709B07C-40C3-4363-BBBC-4CC48A736656}">
      <dgm:prSet phldrT="[Text]"/>
      <dgm:spPr/>
      <dgm:t>
        <a:bodyPr/>
        <a:lstStyle/>
        <a:p>
          <a:r>
            <a:rPr lang="en-US" dirty="0"/>
            <a:t>B</a:t>
          </a:r>
        </a:p>
      </dgm:t>
    </dgm:pt>
    <dgm:pt modelId="{7C40F9B8-5C3C-4D4D-988B-5A3CE5A743AB}" type="parTrans" cxnId="{A74B8583-1926-472E-993A-7470485664DD}">
      <dgm:prSet/>
      <dgm:spPr/>
      <dgm:t>
        <a:bodyPr/>
        <a:lstStyle/>
        <a:p>
          <a:endParaRPr lang="en-US"/>
        </a:p>
      </dgm:t>
    </dgm:pt>
    <dgm:pt modelId="{25EB8900-4421-4D97-9845-E7AED5D5FB29}" type="sibTrans" cxnId="{A74B8583-1926-472E-993A-7470485664DD}">
      <dgm:prSet/>
      <dgm:spPr/>
      <dgm:t>
        <a:bodyPr/>
        <a:lstStyle/>
        <a:p>
          <a:endParaRPr lang="en-US"/>
        </a:p>
      </dgm:t>
    </dgm:pt>
    <dgm:pt modelId="{8AFA5034-54E3-4B77-98AD-364900549B67}">
      <dgm:prSet phldrT="[Text]"/>
      <dgm:spPr/>
      <dgm:t>
        <a:bodyPr/>
        <a:lstStyle/>
        <a:p>
          <a:r>
            <a:rPr lang="en-US" dirty="0"/>
            <a:t>C</a:t>
          </a:r>
        </a:p>
      </dgm:t>
    </dgm:pt>
    <dgm:pt modelId="{1978BDE8-4B5C-41D3-BDB3-8D3EF8B408F9}" type="parTrans" cxnId="{80ED2AAB-8DAC-49D7-BCCE-811B312C8492}">
      <dgm:prSet/>
      <dgm:spPr/>
      <dgm:t>
        <a:bodyPr/>
        <a:lstStyle/>
        <a:p>
          <a:endParaRPr lang="en-US"/>
        </a:p>
      </dgm:t>
    </dgm:pt>
    <dgm:pt modelId="{3F4AA1AB-87BB-4579-8E11-D2A5D10C3F8A}" type="sibTrans" cxnId="{80ED2AAB-8DAC-49D7-BCCE-811B312C8492}">
      <dgm:prSet/>
      <dgm:spPr/>
      <dgm:t>
        <a:bodyPr/>
        <a:lstStyle/>
        <a:p>
          <a:endParaRPr lang="en-US"/>
        </a:p>
      </dgm:t>
    </dgm:pt>
    <dgm:pt modelId="{E49FE73D-930F-43BF-AF13-B9792AFFCBF0}">
      <dgm:prSet phldrT="[Text]"/>
      <dgm:spPr/>
      <dgm:t>
        <a:bodyPr/>
        <a:lstStyle/>
        <a:p>
          <a:r>
            <a:rPr lang="en-US" dirty="0"/>
            <a:t>D</a:t>
          </a:r>
        </a:p>
      </dgm:t>
    </dgm:pt>
    <dgm:pt modelId="{1F5849C7-CEF9-4B88-8EF5-12D6C7E6A86F}" type="parTrans" cxnId="{592CB872-CEB1-40AA-B3FF-FF0C3DAE2311}">
      <dgm:prSet/>
      <dgm:spPr/>
      <dgm:t>
        <a:bodyPr/>
        <a:lstStyle/>
        <a:p>
          <a:endParaRPr lang="en-US"/>
        </a:p>
      </dgm:t>
    </dgm:pt>
    <dgm:pt modelId="{2182204D-D63C-411A-990F-F4EFE0DCF822}" type="sibTrans" cxnId="{592CB872-CEB1-40AA-B3FF-FF0C3DAE2311}">
      <dgm:prSet/>
      <dgm:spPr/>
      <dgm:t>
        <a:bodyPr/>
        <a:lstStyle/>
        <a:p>
          <a:endParaRPr lang="en-US"/>
        </a:p>
      </dgm:t>
    </dgm:pt>
    <dgm:pt modelId="{9A6C161E-B775-41D0-BF0B-8588282115E1}">
      <dgm:prSet phldrT="[Text]"/>
      <dgm:spPr/>
      <dgm:t>
        <a:bodyPr/>
        <a:lstStyle/>
        <a:p>
          <a:r>
            <a:rPr lang="en-US" dirty="0"/>
            <a:t>Liam</a:t>
          </a:r>
        </a:p>
      </dgm:t>
    </dgm:pt>
    <dgm:pt modelId="{4146369C-2376-42AD-8667-14E3447E061B}" type="parTrans" cxnId="{0598B976-1EAD-49F5-86DA-8D7A036186E7}">
      <dgm:prSet/>
      <dgm:spPr/>
      <dgm:t>
        <a:bodyPr/>
        <a:lstStyle/>
        <a:p>
          <a:endParaRPr lang="en-US"/>
        </a:p>
      </dgm:t>
    </dgm:pt>
    <dgm:pt modelId="{06D98BB4-C671-419D-88A3-078A6E02DA37}" type="sibTrans" cxnId="{0598B976-1EAD-49F5-86DA-8D7A036186E7}">
      <dgm:prSet/>
      <dgm:spPr/>
      <dgm:t>
        <a:bodyPr/>
        <a:lstStyle/>
        <a:p>
          <a:endParaRPr lang="en-US"/>
        </a:p>
      </dgm:t>
    </dgm:pt>
    <dgm:pt modelId="{1D3E25F6-1101-4A29-A4B2-752FAB5130E5}">
      <dgm:prSet phldrT="[Text]"/>
      <dgm:spPr/>
      <dgm:t>
        <a:bodyPr/>
        <a:lstStyle/>
        <a:p>
          <a:r>
            <a:rPr lang="en-US" dirty="0"/>
            <a:t>Ellis</a:t>
          </a:r>
        </a:p>
      </dgm:t>
    </dgm:pt>
    <dgm:pt modelId="{E9D0114E-979A-4B6F-B21E-8A10F74355BD}" type="parTrans" cxnId="{ED47FFD9-0BD7-49CF-AD48-4B998B7F7251}">
      <dgm:prSet/>
      <dgm:spPr/>
      <dgm:t>
        <a:bodyPr/>
        <a:lstStyle/>
        <a:p>
          <a:endParaRPr lang="en-US"/>
        </a:p>
      </dgm:t>
    </dgm:pt>
    <dgm:pt modelId="{734EB8EE-AAAD-495D-BAEC-F8362C4DD1DC}" type="sibTrans" cxnId="{ED47FFD9-0BD7-49CF-AD48-4B998B7F7251}">
      <dgm:prSet/>
      <dgm:spPr/>
      <dgm:t>
        <a:bodyPr/>
        <a:lstStyle/>
        <a:p>
          <a:endParaRPr lang="en-US"/>
        </a:p>
      </dgm:t>
    </dgm:pt>
    <dgm:pt modelId="{39EA51F0-3C13-464D-BC36-C019847086B2}">
      <dgm:prSet phldrT="[Text]"/>
      <dgm:spPr/>
      <dgm:t>
        <a:bodyPr/>
        <a:lstStyle/>
        <a:p>
          <a:r>
            <a:rPr lang="en-US" dirty="0"/>
            <a:t>Jeff</a:t>
          </a:r>
        </a:p>
      </dgm:t>
    </dgm:pt>
    <dgm:pt modelId="{A8BA55E0-1038-452F-BC16-3D742EB8C11B}" type="parTrans" cxnId="{6A50491C-C0D4-4A15-8E61-3CB30B46FADB}">
      <dgm:prSet/>
      <dgm:spPr/>
      <dgm:t>
        <a:bodyPr/>
        <a:lstStyle/>
        <a:p>
          <a:endParaRPr lang="en-US"/>
        </a:p>
      </dgm:t>
    </dgm:pt>
    <dgm:pt modelId="{88958067-A057-4B3F-BB3C-AF1492207456}" type="sibTrans" cxnId="{6A50491C-C0D4-4A15-8E61-3CB30B46FADB}">
      <dgm:prSet/>
      <dgm:spPr/>
      <dgm:t>
        <a:bodyPr/>
        <a:lstStyle/>
        <a:p>
          <a:endParaRPr lang="en-US"/>
        </a:p>
      </dgm:t>
    </dgm:pt>
    <dgm:pt modelId="{2B63E6D7-DFEB-4639-82F0-DD0BDE5245ED}">
      <dgm:prSet phldrT="[Text]"/>
      <dgm:spPr/>
      <dgm:t>
        <a:bodyPr/>
        <a:lstStyle/>
        <a:p>
          <a:r>
            <a:rPr lang="en-US" dirty="0"/>
            <a:t>Marie</a:t>
          </a:r>
        </a:p>
      </dgm:t>
    </dgm:pt>
    <dgm:pt modelId="{273AA675-0D06-41EA-9792-77BF3C95BB7B}" type="parTrans" cxnId="{25A8E8AF-9C0B-484D-97B9-85D435D1FEAC}">
      <dgm:prSet/>
      <dgm:spPr/>
      <dgm:t>
        <a:bodyPr/>
        <a:lstStyle/>
        <a:p>
          <a:endParaRPr lang="en-US"/>
        </a:p>
      </dgm:t>
    </dgm:pt>
    <dgm:pt modelId="{659AAD65-DD58-4F55-A7AE-27F27B889E51}" type="sibTrans" cxnId="{25A8E8AF-9C0B-484D-97B9-85D435D1FEAC}">
      <dgm:prSet/>
      <dgm:spPr/>
      <dgm:t>
        <a:bodyPr/>
        <a:lstStyle/>
        <a:p>
          <a:endParaRPr lang="en-US"/>
        </a:p>
      </dgm:t>
    </dgm:pt>
    <dgm:pt modelId="{A5C3D5AB-B575-4B1B-8EF2-FA22D500193E}">
      <dgm:prSet phldrT="[Text]"/>
      <dgm:spPr/>
      <dgm:t>
        <a:bodyPr/>
        <a:lstStyle/>
        <a:p>
          <a:r>
            <a:rPr lang="en-US" dirty="0"/>
            <a:t>Agnes</a:t>
          </a:r>
        </a:p>
      </dgm:t>
    </dgm:pt>
    <dgm:pt modelId="{755F6E8A-B2D2-4712-8564-E055907502B4}" type="parTrans" cxnId="{A4BD1DC7-F6CB-45E8-B5DA-827231DC5DAC}">
      <dgm:prSet/>
      <dgm:spPr/>
      <dgm:t>
        <a:bodyPr/>
        <a:lstStyle/>
        <a:p>
          <a:endParaRPr lang="en-US"/>
        </a:p>
      </dgm:t>
    </dgm:pt>
    <dgm:pt modelId="{E1870D64-46D9-4D44-821B-26EC6918B50A}" type="sibTrans" cxnId="{A4BD1DC7-F6CB-45E8-B5DA-827231DC5DAC}">
      <dgm:prSet/>
      <dgm:spPr/>
      <dgm:t>
        <a:bodyPr/>
        <a:lstStyle/>
        <a:p>
          <a:endParaRPr lang="en-US"/>
        </a:p>
      </dgm:t>
    </dgm:pt>
    <dgm:pt modelId="{2D897335-5F08-40F0-BF0C-0CD2D9E34390}" type="pres">
      <dgm:prSet presAssocID="{841433B8-CE9A-472E-AF4F-8EDBD9A6AB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81D9749-1184-4889-9C43-3E6F835AE75B}" type="pres">
      <dgm:prSet presAssocID="{886EEAD8-52C6-4E05-A177-89446D00F689}" presName="hierRoot1" presStyleCnt="0">
        <dgm:presLayoutVars>
          <dgm:hierBranch val="init"/>
        </dgm:presLayoutVars>
      </dgm:prSet>
      <dgm:spPr/>
    </dgm:pt>
    <dgm:pt modelId="{BC2A3785-031A-462D-BD2D-5A9B7B1DC63C}" type="pres">
      <dgm:prSet presAssocID="{886EEAD8-52C6-4E05-A177-89446D00F689}" presName="rootComposite1" presStyleCnt="0"/>
      <dgm:spPr/>
    </dgm:pt>
    <dgm:pt modelId="{AAE62F7B-673E-4181-A235-FE4AB53EA7C8}" type="pres">
      <dgm:prSet presAssocID="{886EEAD8-52C6-4E05-A177-89446D00F689}" presName="rootText1" presStyleLbl="node0" presStyleIdx="0" presStyleCnt="4">
        <dgm:presLayoutVars>
          <dgm:chPref val="3"/>
        </dgm:presLayoutVars>
      </dgm:prSet>
      <dgm:spPr/>
    </dgm:pt>
    <dgm:pt modelId="{9B6F9276-5066-49E4-99FD-4D2C846A4C4C}" type="pres">
      <dgm:prSet presAssocID="{886EEAD8-52C6-4E05-A177-89446D00F689}" presName="rootConnector1" presStyleLbl="node1" presStyleIdx="0" presStyleCnt="0"/>
      <dgm:spPr/>
    </dgm:pt>
    <dgm:pt modelId="{640F7078-389C-4314-94B9-2B28EB767773}" type="pres">
      <dgm:prSet presAssocID="{886EEAD8-52C6-4E05-A177-89446D00F689}" presName="hierChild2" presStyleCnt="0"/>
      <dgm:spPr/>
    </dgm:pt>
    <dgm:pt modelId="{F61E3A4F-B17A-419F-8F7C-A5E0F22CD659}" type="pres">
      <dgm:prSet presAssocID="{886EEAD8-52C6-4E05-A177-89446D00F689}" presName="hierChild3" presStyleCnt="0"/>
      <dgm:spPr/>
    </dgm:pt>
    <dgm:pt modelId="{12DDC297-2787-4B02-A8BC-9A6309A7ADF5}" type="pres">
      <dgm:prSet presAssocID="{CC244A05-5395-42E2-A4D5-7038B2CA13E8}" presName="Name111" presStyleLbl="parChTrans1D2" presStyleIdx="0" presStyleCnt="6"/>
      <dgm:spPr/>
    </dgm:pt>
    <dgm:pt modelId="{A1493064-2287-400A-BC8B-3AC0587ABC6C}" type="pres">
      <dgm:prSet presAssocID="{ED0B663D-FB11-4136-B5CE-585D7E285C79}" presName="hierRoot3" presStyleCnt="0">
        <dgm:presLayoutVars>
          <dgm:hierBranch val="init"/>
        </dgm:presLayoutVars>
      </dgm:prSet>
      <dgm:spPr/>
    </dgm:pt>
    <dgm:pt modelId="{C0F9FBB2-ED0A-46D3-9C0F-CF4CF0008106}" type="pres">
      <dgm:prSet presAssocID="{ED0B663D-FB11-4136-B5CE-585D7E285C79}" presName="rootComposite3" presStyleCnt="0"/>
      <dgm:spPr/>
    </dgm:pt>
    <dgm:pt modelId="{353D92CC-6319-49B1-A82A-E02814E684EC}" type="pres">
      <dgm:prSet presAssocID="{ED0B663D-FB11-4136-B5CE-585D7E285C79}" presName="rootText3" presStyleLbl="asst1" presStyleIdx="0" presStyleCnt="1">
        <dgm:presLayoutVars>
          <dgm:chPref val="3"/>
        </dgm:presLayoutVars>
      </dgm:prSet>
      <dgm:spPr/>
    </dgm:pt>
    <dgm:pt modelId="{AD88CB1E-93A2-4068-B179-50BCB6172441}" type="pres">
      <dgm:prSet presAssocID="{ED0B663D-FB11-4136-B5CE-585D7E285C79}" presName="rootConnector3" presStyleLbl="asst1" presStyleIdx="0" presStyleCnt="1"/>
      <dgm:spPr/>
    </dgm:pt>
    <dgm:pt modelId="{73E51FBB-0010-4AF5-942A-4378A6536D52}" type="pres">
      <dgm:prSet presAssocID="{ED0B663D-FB11-4136-B5CE-585D7E285C79}" presName="hierChild6" presStyleCnt="0"/>
      <dgm:spPr/>
    </dgm:pt>
    <dgm:pt modelId="{900FC6A7-5331-4493-83CE-D2232ACEF096}" type="pres">
      <dgm:prSet presAssocID="{ED0B663D-FB11-4136-B5CE-585D7E285C79}" presName="hierChild7" presStyleCnt="0"/>
      <dgm:spPr/>
    </dgm:pt>
    <dgm:pt modelId="{D9CF2D98-43F1-4F79-86F7-B9102A239937}" type="pres">
      <dgm:prSet presAssocID="{2709B07C-40C3-4363-BBBC-4CC48A736656}" presName="hierRoot1" presStyleCnt="0">
        <dgm:presLayoutVars>
          <dgm:hierBranch val="init"/>
        </dgm:presLayoutVars>
      </dgm:prSet>
      <dgm:spPr/>
    </dgm:pt>
    <dgm:pt modelId="{1DED6CC9-5474-4552-98E1-2007015877C2}" type="pres">
      <dgm:prSet presAssocID="{2709B07C-40C3-4363-BBBC-4CC48A736656}" presName="rootComposite1" presStyleCnt="0"/>
      <dgm:spPr/>
    </dgm:pt>
    <dgm:pt modelId="{A7AF4453-C682-436A-BC8B-50A7A6083F76}" type="pres">
      <dgm:prSet presAssocID="{2709B07C-40C3-4363-BBBC-4CC48A736656}" presName="rootText1" presStyleLbl="node0" presStyleIdx="1" presStyleCnt="4">
        <dgm:presLayoutVars>
          <dgm:chPref val="3"/>
        </dgm:presLayoutVars>
      </dgm:prSet>
      <dgm:spPr/>
    </dgm:pt>
    <dgm:pt modelId="{C2849609-DD55-4E2C-B8FB-5AEC56C9F64B}" type="pres">
      <dgm:prSet presAssocID="{2709B07C-40C3-4363-BBBC-4CC48A736656}" presName="rootConnector1" presStyleLbl="node1" presStyleIdx="0" presStyleCnt="0"/>
      <dgm:spPr/>
    </dgm:pt>
    <dgm:pt modelId="{CC741BBA-E402-4565-BED1-352B38D75090}" type="pres">
      <dgm:prSet presAssocID="{2709B07C-40C3-4363-BBBC-4CC48A736656}" presName="hierChild2" presStyleCnt="0"/>
      <dgm:spPr/>
    </dgm:pt>
    <dgm:pt modelId="{8D954B84-9F44-48EC-8FBE-439994548E65}" type="pres">
      <dgm:prSet presAssocID="{4146369C-2376-42AD-8667-14E3447E061B}" presName="Name37" presStyleLbl="parChTrans1D2" presStyleIdx="1" presStyleCnt="6"/>
      <dgm:spPr/>
    </dgm:pt>
    <dgm:pt modelId="{C7AFD600-94BE-46DF-9300-A5EF2DA878C5}" type="pres">
      <dgm:prSet presAssocID="{9A6C161E-B775-41D0-BF0B-8588282115E1}" presName="hierRoot2" presStyleCnt="0">
        <dgm:presLayoutVars>
          <dgm:hierBranch val="init"/>
        </dgm:presLayoutVars>
      </dgm:prSet>
      <dgm:spPr/>
    </dgm:pt>
    <dgm:pt modelId="{6452E5E5-1E11-42EE-AD99-5B8B868D4935}" type="pres">
      <dgm:prSet presAssocID="{9A6C161E-B775-41D0-BF0B-8588282115E1}" presName="rootComposite" presStyleCnt="0"/>
      <dgm:spPr/>
    </dgm:pt>
    <dgm:pt modelId="{40A40624-B88C-4E3B-A2BD-F981208D555F}" type="pres">
      <dgm:prSet presAssocID="{9A6C161E-B775-41D0-BF0B-8588282115E1}" presName="rootText" presStyleLbl="node2" presStyleIdx="0" presStyleCnt="5">
        <dgm:presLayoutVars>
          <dgm:chPref val="3"/>
        </dgm:presLayoutVars>
      </dgm:prSet>
      <dgm:spPr/>
    </dgm:pt>
    <dgm:pt modelId="{A1BD8029-5A8D-40B1-ABB3-F8881AC20F98}" type="pres">
      <dgm:prSet presAssocID="{9A6C161E-B775-41D0-BF0B-8588282115E1}" presName="rootConnector" presStyleLbl="node2" presStyleIdx="0" presStyleCnt="5"/>
      <dgm:spPr/>
    </dgm:pt>
    <dgm:pt modelId="{920498F1-1FA6-4E57-9CE8-C760CA7E7E51}" type="pres">
      <dgm:prSet presAssocID="{9A6C161E-B775-41D0-BF0B-8588282115E1}" presName="hierChild4" presStyleCnt="0"/>
      <dgm:spPr/>
    </dgm:pt>
    <dgm:pt modelId="{CC81167B-3BE7-4AB6-9443-6377FACB5BE6}" type="pres">
      <dgm:prSet presAssocID="{9A6C161E-B775-41D0-BF0B-8588282115E1}" presName="hierChild5" presStyleCnt="0"/>
      <dgm:spPr/>
    </dgm:pt>
    <dgm:pt modelId="{A12CFEAB-6296-4629-81F5-C4D345BD19A6}" type="pres">
      <dgm:prSet presAssocID="{E9D0114E-979A-4B6F-B21E-8A10F74355BD}" presName="Name37" presStyleLbl="parChTrans1D2" presStyleIdx="2" presStyleCnt="6"/>
      <dgm:spPr/>
    </dgm:pt>
    <dgm:pt modelId="{8FE8B182-5526-439C-A16A-289E644F28F8}" type="pres">
      <dgm:prSet presAssocID="{1D3E25F6-1101-4A29-A4B2-752FAB5130E5}" presName="hierRoot2" presStyleCnt="0">
        <dgm:presLayoutVars>
          <dgm:hierBranch val="init"/>
        </dgm:presLayoutVars>
      </dgm:prSet>
      <dgm:spPr/>
    </dgm:pt>
    <dgm:pt modelId="{CB9901AF-4C98-463D-8121-4F7D972891CC}" type="pres">
      <dgm:prSet presAssocID="{1D3E25F6-1101-4A29-A4B2-752FAB5130E5}" presName="rootComposite" presStyleCnt="0"/>
      <dgm:spPr/>
    </dgm:pt>
    <dgm:pt modelId="{31732432-F0F3-48CE-8932-42F331CA856D}" type="pres">
      <dgm:prSet presAssocID="{1D3E25F6-1101-4A29-A4B2-752FAB5130E5}" presName="rootText" presStyleLbl="node2" presStyleIdx="1" presStyleCnt="5">
        <dgm:presLayoutVars>
          <dgm:chPref val="3"/>
        </dgm:presLayoutVars>
      </dgm:prSet>
      <dgm:spPr/>
    </dgm:pt>
    <dgm:pt modelId="{C5755979-2962-48F5-9343-389F9D413856}" type="pres">
      <dgm:prSet presAssocID="{1D3E25F6-1101-4A29-A4B2-752FAB5130E5}" presName="rootConnector" presStyleLbl="node2" presStyleIdx="1" presStyleCnt="5"/>
      <dgm:spPr/>
    </dgm:pt>
    <dgm:pt modelId="{71314058-DA18-4508-978C-6022086B1A02}" type="pres">
      <dgm:prSet presAssocID="{1D3E25F6-1101-4A29-A4B2-752FAB5130E5}" presName="hierChild4" presStyleCnt="0"/>
      <dgm:spPr/>
    </dgm:pt>
    <dgm:pt modelId="{D498C180-05D1-4CCC-90D7-CDF165FBC8A6}" type="pres">
      <dgm:prSet presAssocID="{1D3E25F6-1101-4A29-A4B2-752FAB5130E5}" presName="hierChild5" presStyleCnt="0"/>
      <dgm:spPr/>
    </dgm:pt>
    <dgm:pt modelId="{680CB163-4A2B-425C-97EC-289C1E6215F9}" type="pres">
      <dgm:prSet presAssocID="{2709B07C-40C3-4363-BBBC-4CC48A736656}" presName="hierChild3" presStyleCnt="0"/>
      <dgm:spPr/>
    </dgm:pt>
    <dgm:pt modelId="{9E49BB97-DD75-4317-8D5B-80D78BF608C5}" type="pres">
      <dgm:prSet presAssocID="{8AFA5034-54E3-4B77-98AD-364900549B67}" presName="hierRoot1" presStyleCnt="0">
        <dgm:presLayoutVars>
          <dgm:hierBranch val="init"/>
        </dgm:presLayoutVars>
      </dgm:prSet>
      <dgm:spPr/>
    </dgm:pt>
    <dgm:pt modelId="{1CD59B1D-07A5-4E94-80D1-24DD389BD74F}" type="pres">
      <dgm:prSet presAssocID="{8AFA5034-54E3-4B77-98AD-364900549B67}" presName="rootComposite1" presStyleCnt="0"/>
      <dgm:spPr/>
    </dgm:pt>
    <dgm:pt modelId="{C4F9392C-AA2B-499E-9DBC-926F80AACFAB}" type="pres">
      <dgm:prSet presAssocID="{8AFA5034-54E3-4B77-98AD-364900549B67}" presName="rootText1" presStyleLbl="node0" presStyleIdx="2" presStyleCnt="4">
        <dgm:presLayoutVars>
          <dgm:chPref val="3"/>
        </dgm:presLayoutVars>
      </dgm:prSet>
      <dgm:spPr/>
    </dgm:pt>
    <dgm:pt modelId="{224BD0E6-25DD-4D05-AEEC-E6F8B8EFD93A}" type="pres">
      <dgm:prSet presAssocID="{8AFA5034-54E3-4B77-98AD-364900549B67}" presName="rootConnector1" presStyleLbl="node1" presStyleIdx="0" presStyleCnt="0"/>
      <dgm:spPr/>
    </dgm:pt>
    <dgm:pt modelId="{899D511D-155C-4EAF-B3CE-419553A5E214}" type="pres">
      <dgm:prSet presAssocID="{8AFA5034-54E3-4B77-98AD-364900549B67}" presName="hierChild2" presStyleCnt="0"/>
      <dgm:spPr/>
    </dgm:pt>
    <dgm:pt modelId="{F60AD7BC-814D-4A9B-8404-C5B98C5F2CA5}" type="pres">
      <dgm:prSet presAssocID="{A8BA55E0-1038-452F-BC16-3D742EB8C11B}" presName="Name37" presStyleLbl="parChTrans1D2" presStyleIdx="3" presStyleCnt="6"/>
      <dgm:spPr/>
    </dgm:pt>
    <dgm:pt modelId="{FAEEE9B6-1B2A-4868-85D8-7EC29C8CE255}" type="pres">
      <dgm:prSet presAssocID="{39EA51F0-3C13-464D-BC36-C019847086B2}" presName="hierRoot2" presStyleCnt="0">
        <dgm:presLayoutVars>
          <dgm:hierBranch val="init"/>
        </dgm:presLayoutVars>
      </dgm:prSet>
      <dgm:spPr/>
    </dgm:pt>
    <dgm:pt modelId="{D8186277-0538-4305-BDC8-2EAB12740628}" type="pres">
      <dgm:prSet presAssocID="{39EA51F0-3C13-464D-BC36-C019847086B2}" presName="rootComposite" presStyleCnt="0"/>
      <dgm:spPr/>
    </dgm:pt>
    <dgm:pt modelId="{16C8C870-3A43-41CD-956F-D0BFBE3DF387}" type="pres">
      <dgm:prSet presAssocID="{39EA51F0-3C13-464D-BC36-C019847086B2}" presName="rootText" presStyleLbl="node2" presStyleIdx="2" presStyleCnt="5">
        <dgm:presLayoutVars>
          <dgm:chPref val="3"/>
        </dgm:presLayoutVars>
      </dgm:prSet>
      <dgm:spPr/>
    </dgm:pt>
    <dgm:pt modelId="{27BA34FD-D920-418E-ABE4-D196DEDD8A76}" type="pres">
      <dgm:prSet presAssocID="{39EA51F0-3C13-464D-BC36-C019847086B2}" presName="rootConnector" presStyleLbl="node2" presStyleIdx="2" presStyleCnt="5"/>
      <dgm:spPr/>
    </dgm:pt>
    <dgm:pt modelId="{4591DDA8-6126-4277-9846-8FAD1B65881A}" type="pres">
      <dgm:prSet presAssocID="{39EA51F0-3C13-464D-BC36-C019847086B2}" presName="hierChild4" presStyleCnt="0"/>
      <dgm:spPr/>
    </dgm:pt>
    <dgm:pt modelId="{B7522BA2-CBF3-496D-BACF-59528C4EE9A9}" type="pres">
      <dgm:prSet presAssocID="{39EA51F0-3C13-464D-BC36-C019847086B2}" presName="hierChild5" presStyleCnt="0"/>
      <dgm:spPr/>
    </dgm:pt>
    <dgm:pt modelId="{0AA7AB21-470F-4236-8EBD-6881C936A65D}" type="pres">
      <dgm:prSet presAssocID="{273AA675-0D06-41EA-9792-77BF3C95BB7B}" presName="Name37" presStyleLbl="parChTrans1D2" presStyleIdx="4" presStyleCnt="6"/>
      <dgm:spPr/>
    </dgm:pt>
    <dgm:pt modelId="{DB705EA2-B315-4A1B-B379-47C5F07E8C55}" type="pres">
      <dgm:prSet presAssocID="{2B63E6D7-DFEB-4639-82F0-DD0BDE5245ED}" presName="hierRoot2" presStyleCnt="0">
        <dgm:presLayoutVars>
          <dgm:hierBranch val="init"/>
        </dgm:presLayoutVars>
      </dgm:prSet>
      <dgm:spPr/>
    </dgm:pt>
    <dgm:pt modelId="{E45A4184-9B5B-4E37-B69C-3FE36C5BBC29}" type="pres">
      <dgm:prSet presAssocID="{2B63E6D7-DFEB-4639-82F0-DD0BDE5245ED}" presName="rootComposite" presStyleCnt="0"/>
      <dgm:spPr/>
    </dgm:pt>
    <dgm:pt modelId="{D49E862F-8295-450D-92F7-7AB3BC6EF599}" type="pres">
      <dgm:prSet presAssocID="{2B63E6D7-DFEB-4639-82F0-DD0BDE5245ED}" presName="rootText" presStyleLbl="node2" presStyleIdx="3" presStyleCnt="5">
        <dgm:presLayoutVars>
          <dgm:chPref val="3"/>
        </dgm:presLayoutVars>
      </dgm:prSet>
      <dgm:spPr/>
    </dgm:pt>
    <dgm:pt modelId="{F371C8E6-0AA4-44E4-88FF-87729DE3119A}" type="pres">
      <dgm:prSet presAssocID="{2B63E6D7-DFEB-4639-82F0-DD0BDE5245ED}" presName="rootConnector" presStyleLbl="node2" presStyleIdx="3" presStyleCnt="5"/>
      <dgm:spPr/>
    </dgm:pt>
    <dgm:pt modelId="{DDDCD2DE-DDA7-4A3D-BE77-AC1988392F53}" type="pres">
      <dgm:prSet presAssocID="{2B63E6D7-DFEB-4639-82F0-DD0BDE5245ED}" presName="hierChild4" presStyleCnt="0"/>
      <dgm:spPr/>
    </dgm:pt>
    <dgm:pt modelId="{380F927D-2DAE-43F3-B518-1BBD9122CDFB}" type="pres">
      <dgm:prSet presAssocID="{2B63E6D7-DFEB-4639-82F0-DD0BDE5245ED}" presName="hierChild5" presStyleCnt="0"/>
      <dgm:spPr/>
    </dgm:pt>
    <dgm:pt modelId="{B7070669-D476-472F-8DA6-ADF7A823301A}" type="pres">
      <dgm:prSet presAssocID="{8AFA5034-54E3-4B77-98AD-364900549B67}" presName="hierChild3" presStyleCnt="0"/>
      <dgm:spPr/>
    </dgm:pt>
    <dgm:pt modelId="{11D21815-EAB9-4A86-A9BE-B44D036B479F}" type="pres">
      <dgm:prSet presAssocID="{E49FE73D-930F-43BF-AF13-B9792AFFCBF0}" presName="hierRoot1" presStyleCnt="0">
        <dgm:presLayoutVars>
          <dgm:hierBranch val="init"/>
        </dgm:presLayoutVars>
      </dgm:prSet>
      <dgm:spPr/>
    </dgm:pt>
    <dgm:pt modelId="{130FE5AF-4A49-475D-894D-D3501A156ECE}" type="pres">
      <dgm:prSet presAssocID="{E49FE73D-930F-43BF-AF13-B9792AFFCBF0}" presName="rootComposite1" presStyleCnt="0"/>
      <dgm:spPr/>
    </dgm:pt>
    <dgm:pt modelId="{BCF2F90E-B6A7-4D43-A207-86C9A74E2AC2}" type="pres">
      <dgm:prSet presAssocID="{E49FE73D-930F-43BF-AF13-B9792AFFCBF0}" presName="rootText1" presStyleLbl="node0" presStyleIdx="3" presStyleCnt="4">
        <dgm:presLayoutVars>
          <dgm:chPref val="3"/>
        </dgm:presLayoutVars>
      </dgm:prSet>
      <dgm:spPr/>
    </dgm:pt>
    <dgm:pt modelId="{891B0B40-C858-498A-9686-2C696321D064}" type="pres">
      <dgm:prSet presAssocID="{E49FE73D-930F-43BF-AF13-B9792AFFCBF0}" presName="rootConnector1" presStyleLbl="node1" presStyleIdx="0" presStyleCnt="0"/>
      <dgm:spPr/>
    </dgm:pt>
    <dgm:pt modelId="{E43D3325-25C4-4AD2-AABA-24C04BDCC4F3}" type="pres">
      <dgm:prSet presAssocID="{E49FE73D-930F-43BF-AF13-B9792AFFCBF0}" presName="hierChild2" presStyleCnt="0"/>
      <dgm:spPr/>
    </dgm:pt>
    <dgm:pt modelId="{2FBE265E-B278-4C8D-9D36-EDE7BC502433}" type="pres">
      <dgm:prSet presAssocID="{755F6E8A-B2D2-4712-8564-E055907502B4}" presName="Name37" presStyleLbl="parChTrans1D2" presStyleIdx="5" presStyleCnt="6"/>
      <dgm:spPr/>
    </dgm:pt>
    <dgm:pt modelId="{59A22E3E-BD3C-4359-A559-9270D4FBE3E6}" type="pres">
      <dgm:prSet presAssocID="{A5C3D5AB-B575-4B1B-8EF2-FA22D500193E}" presName="hierRoot2" presStyleCnt="0">
        <dgm:presLayoutVars>
          <dgm:hierBranch val="init"/>
        </dgm:presLayoutVars>
      </dgm:prSet>
      <dgm:spPr/>
    </dgm:pt>
    <dgm:pt modelId="{BD791C13-A984-4BA8-9A42-F3D57CE73014}" type="pres">
      <dgm:prSet presAssocID="{A5C3D5AB-B575-4B1B-8EF2-FA22D500193E}" presName="rootComposite" presStyleCnt="0"/>
      <dgm:spPr/>
    </dgm:pt>
    <dgm:pt modelId="{E725DA20-6DD8-4016-86A4-C57436A1A664}" type="pres">
      <dgm:prSet presAssocID="{A5C3D5AB-B575-4B1B-8EF2-FA22D500193E}" presName="rootText" presStyleLbl="node2" presStyleIdx="4" presStyleCnt="5">
        <dgm:presLayoutVars>
          <dgm:chPref val="3"/>
        </dgm:presLayoutVars>
      </dgm:prSet>
      <dgm:spPr/>
    </dgm:pt>
    <dgm:pt modelId="{5101A182-EB39-4F09-88E2-241B8CCBB203}" type="pres">
      <dgm:prSet presAssocID="{A5C3D5AB-B575-4B1B-8EF2-FA22D500193E}" presName="rootConnector" presStyleLbl="node2" presStyleIdx="4" presStyleCnt="5"/>
      <dgm:spPr/>
    </dgm:pt>
    <dgm:pt modelId="{4AD1D6B4-11AA-443B-8438-9869709D9522}" type="pres">
      <dgm:prSet presAssocID="{A5C3D5AB-B575-4B1B-8EF2-FA22D500193E}" presName="hierChild4" presStyleCnt="0"/>
      <dgm:spPr/>
    </dgm:pt>
    <dgm:pt modelId="{0BC3F427-5D3B-4542-AF29-588FBB34EE90}" type="pres">
      <dgm:prSet presAssocID="{A5C3D5AB-B575-4B1B-8EF2-FA22D500193E}" presName="hierChild5" presStyleCnt="0"/>
      <dgm:spPr/>
    </dgm:pt>
    <dgm:pt modelId="{72DFA40E-2C90-4691-8216-C904C56ABA53}" type="pres">
      <dgm:prSet presAssocID="{E49FE73D-930F-43BF-AF13-B9792AFFCBF0}" presName="hierChild3" presStyleCnt="0"/>
      <dgm:spPr/>
    </dgm:pt>
  </dgm:ptLst>
  <dgm:cxnLst>
    <dgm:cxn modelId="{3C4D0318-03AB-4B07-A467-AF648E689F9F}" type="presOf" srcId="{E9D0114E-979A-4B6F-B21E-8A10F74355BD}" destId="{A12CFEAB-6296-4629-81F5-C4D345BD19A6}" srcOrd="0" destOrd="0" presId="urn:microsoft.com/office/officeart/2005/8/layout/orgChart1"/>
    <dgm:cxn modelId="{6A50491C-C0D4-4A15-8E61-3CB30B46FADB}" srcId="{8AFA5034-54E3-4B77-98AD-364900549B67}" destId="{39EA51F0-3C13-464D-BC36-C019847086B2}" srcOrd="0" destOrd="0" parTransId="{A8BA55E0-1038-452F-BC16-3D742EB8C11B}" sibTransId="{88958067-A057-4B3F-BB3C-AF1492207456}"/>
    <dgm:cxn modelId="{C7E16627-3A89-4518-891F-97A83716EB9B}" type="presOf" srcId="{2709B07C-40C3-4363-BBBC-4CC48A736656}" destId="{C2849609-DD55-4E2C-B8FB-5AEC56C9F64B}" srcOrd="1" destOrd="0" presId="urn:microsoft.com/office/officeart/2005/8/layout/orgChart1"/>
    <dgm:cxn modelId="{44C48632-18FF-47AD-91FA-F44C21F5462C}" type="presOf" srcId="{1D3E25F6-1101-4A29-A4B2-752FAB5130E5}" destId="{C5755979-2962-48F5-9343-389F9D413856}" srcOrd="1" destOrd="0" presId="urn:microsoft.com/office/officeart/2005/8/layout/orgChart1"/>
    <dgm:cxn modelId="{50BA6636-985D-4401-9256-1CCDC8CAEDC8}" type="presOf" srcId="{CC244A05-5395-42E2-A4D5-7038B2CA13E8}" destId="{12DDC297-2787-4B02-A8BC-9A6309A7ADF5}" srcOrd="0" destOrd="0" presId="urn:microsoft.com/office/officeart/2005/8/layout/orgChart1"/>
    <dgm:cxn modelId="{56E61A3A-B9F9-4FA2-86CB-CB3493841BEE}" type="presOf" srcId="{A5C3D5AB-B575-4B1B-8EF2-FA22D500193E}" destId="{E725DA20-6DD8-4016-86A4-C57436A1A664}" srcOrd="0" destOrd="0" presId="urn:microsoft.com/office/officeart/2005/8/layout/orgChart1"/>
    <dgm:cxn modelId="{75C14C3E-8493-477F-8977-65AA9E00CE85}" type="presOf" srcId="{886EEAD8-52C6-4E05-A177-89446D00F689}" destId="{9B6F9276-5066-49E4-99FD-4D2C846A4C4C}" srcOrd="1" destOrd="0" presId="urn:microsoft.com/office/officeart/2005/8/layout/orgChart1"/>
    <dgm:cxn modelId="{60B8BE5B-2860-4A35-A524-3CDF497F9E6E}" type="presOf" srcId="{A8BA55E0-1038-452F-BC16-3D742EB8C11B}" destId="{F60AD7BC-814D-4A9B-8404-C5B98C5F2CA5}" srcOrd="0" destOrd="0" presId="urn:microsoft.com/office/officeart/2005/8/layout/orgChart1"/>
    <dgm:cxn modelId="{B366745E-61E3-42D5-A12B-F0C756978218}" type="presOf" srcId="{2B63E6D7-DFEB-4639-82F0-DD0BDE5245ED}" destId="{F371C8E6-0AA4-44E4-88FF-87729DE3119A}" srcOrd="1" destOrd="0" presId="urn:microsoft.com/office/officeart/2005/8/layout/orgChart1"/>
    <dgm:cxn modelId="{A0A73669-A286-4518-BACE-8C6D6B59C6DC}" type="presOf" srcId="{39EA51F0-3C13-464D-BC36-C019847086B2}" destId="{16C8C870-3A43-41CD-956F-D0BFBE3DF387}" srcOrd="0" destOrd="0" presId="urn:microsoft.com/office/officeart/2005/8/layout/orgChart1"/>
    <dgm:cxn modelId="{71705C69-6D05-4476-8864-1B5F75F7C3B4}" type="presOf" srcId="{ED0B663D-FB11-4136-B5CE-585D7E285C79}" destId="{AD88CB1E-93A2-4068-B179-50BCB6172441}" srcOrd="1" destOrd="0" presId="urn:microsoft.com/office/officeart/2005/8/layout/orgChart1"/>
    <dgm:cxn modelId="{CE34294D-667C-4D55-B76E-0C3D5149A641}" srcId="{841433B8-CE9A-472E-AF4F-8EDBD9A6AB57}" destId="{886EEAD8-52C6-4E05-A177-89446D00F689}" srcOrd="0" destOrd="0" parTransId="{1CF1896E-89E0-4112-9B3C-59E3331AB04C}" sibTransId="{031017FD-41EA-49C7-8BF6-ACD547C0F399}"/>
    <dgm:cxn modelId="{56039C6E-69F7-4106-A14D-54D934874316}" type="presOf" srcId="{9A6C161E-B775-41D0-BF0B-8588282115E1}" destId="{40A40624-B88C-4E3B-A2BD-F981208D555F}" srcOrd="0" destOrd="0" presId="urn:microsoft.com/office/officeart/2005/8/layout/orgChart1"/>
    <dgm:cxn modelId="{592CB872-CEB1-40AA-B3FF-FF0C3DAE2311}" srcId="{841433B8-CE9A-472E-AF4F-8EDBD9A6AB57}" destId="{E49FE73D-930F-43BF-AF13-B9792AFFCBF0}" srcOrd="3" destOrd="0" parTransId="{1F5849C7-CEF9-4B88-8EF5-12D6C7E6A86F}" sibTransId="{2182204D-D63C-411A-990F-F4EFE0DCF822}"/>
    <dgm:cxn modelId="{13A54975-3EA5-4385-A85D-1F6B6603ABF4}" type="presOf" srcId="{E49FE73D-930F-43BF-AF13-B9792AFFCBF0}" destId="{891B0B40-C858-498A-9686-2C696321D064}" srcOrd="1" destOrd="0" presId="urn:microsoft.com/office/officeart/2005/8/layout/orgChart1"/>
    <dgm:cxn modelId="{0598B976-1EAD-49F5-86DA-8D7A036186E7}" srcId="{2709B07C-40C3-4363-BBBC-4CC48A736656}" destId="{9A6C161E-B775-41D0-BF0B-8588282115E1}" srcOrd="0" destOrd="0" parTransId="{4146369C-2376-42AD-8667-14E3447E061B}" sibTransId="{06D98BB4-C671-419D-88A3-078A6E02DA37}"/>
    <dgm:cxn modelId="{24F61C83-20DC-4B99-9013-EC0871E1B93D}" type="presOf" srcId="{A5C3D5AB-B575-4B1B-8EF2-FA22D500193E}" destId="{5101A182-EB39-4F09-88E2-241B8CCBB203}" srcOrd="1" destOrd="0" presId="urn:microsoft.com/office/officeart/2005/8/layout/orgChart1"/>
    <dgm:cxn modelId="{A74B8583-1926-472E-993A-7470485664DD}" srcId="{841433B8-CE9A-472E-AF4F-8EDBD9A6AB57}" destId="{2709B07C-40C3-4363-BBBC-4CC48A736656}" srcOrd="1" destOrd="0" parTransId="{7C40F9B8-5C3C-4D4D-988B-5A3CE5A743AB}" sibTransId="{25EB8900-4421-4D97-9845-E7AED5D5FB29}"/>
    <dgm:cxn modelId="{0FAB4C84-5C6B-4A12-A038-6E0E8FA4814F}" srcId="{886EEAD8-52C6-4E05-A177-89446D00F689}" destId="{ED0B663D-FB11-4136-B5CE-585D7E285C79}" srcOrd="0" destOrd="0" parTransId="{CC244A05-5395-42E2-A4D5-7038B2CA13E8}" sibTransId="{37A00A6A-03D9-4FD1-8073-ECA147C59045}"/>
    <dgm:cxn modelId="{1E5A7596-BDBB-4ABC-A784-8899BE089D3D}" type="presOf" srcId="{841433B8-CE9A-472E-AF4F-8EDBD9A6AB57}" destId="{2D897335-5F08-40F0-BF0C-0CD2D9E34390}" srcOrd="0" destOrd="0" presId="urn:microsoft.com/office/officeart/2005/8/layout/orgChart1"/>
    <dgm:cxn modelId="{D7485B9E-7050-4779-B4F6-0D9B4A335C6E}" type="presOf" srcId="{9A6C161E-B775-41D0-BF0B-8588282115E1}" destId="{A1BD8029-5A8D-40B1-ABB3-F8881AC20F98}" srcOrd="1" destOrd="0" presId="urn:microsoft.com/office/officeart/2005/8/layout/orgChart1"/>
    <dgm:cxn modelId="{D1A407A4-D4F5-48B1-8F85-73D475DE0C38}" type="presOf" srcId="{8AFA5034-54E3-4B77-98AD-364900549B67}" destId="{C4F9392C-AA2B-499E-9DBC-926F80AACFAB}" srcOrd="0" destOrd="0" presId="urn:microsoft.com/office/officeart/2005/8/layout/orgChart1"/>
    <dgm:cxn modelId="{0E08ADA6-F674-4882-A6AD-0AC3C4268622}" type="presOf" srcId="{2B63E6D7-DFEB-4639-82F0-DD0BDE5245ED}" destId="{D49E862F-8295-450D-92F7-7AB3BC6EF599}" srcOrd="0" destOrd="0" presId="urn:microsoft.com/office/officeart/2005/8/layout/orgChart1"/>
    <dgm:cxn modelId="{80ED2AAB-8DAC-49D7-BCCE-811B312C8492}" srcId="{841433B8-CE9A-472E-AF4F-8EDBD9A6AB57}" destId="{8AFA5034-54E3-4B77-98AD-364900549B67}" srcOrd="2" destOrd="0" parTransId="{1978BDE8-4B5C-41D3-BDB3-8D3EF8B408F9}" sibTransId="{3F4AA1AB-87BB-4579-8E11-D2A5D10C3F8A}"/>
    <dgm:cxn modelId="{25A8E8AF-9C0B-484D-97B9-85D435D1FEAC}" srcId="{8AFA5034-54E3-4B77-98AD-364900549B67}" destId="{2B63E6D7-DFEB-4639-82F0-DD0BDE5245ED}" srcOrd="1" destOrd="0" parTransId="{273AA675-0D06-41EA-9792-77BF3C95BB7B}" sibTransId="{659AAD65-DD58-4F55-A7AE-27F27B889E51}"/>
    <dgm:cxn modelId="{945BE1B5-D3EE-4EDE-B9E4-C4F4E276F005}" type="presOf" srcId="{39EA51F0-3C13-464D-BC36-C019847086B2}" destId="{27BA34FD-D920-418E-ABE4-D196DEDD8A76}" srcOrd="1" destOrd="0" presId="urn:microsoft.com/office/officeart/2005/8/layout/orgChart1"/>
    <dgm:cxn modelId="{B3393ABB-A361-4802-B93D-33CE3CF8E753}" type="presOf" srcId="{E49FE73D-930F-43BF-AF13-B9792AFFCBF0}" destId="{BCF2F90E-B6A7-4D43-A207-86C9A74E2AC2}" srcOrd="0" destOrd="0" presId="urn:microsoft.com/office/officeart/2005/8/layout/orgChart1"/>
    <dgm:cxn modelId="{272F7EBB-1D08-4A61-8B33-09AB8026F49D}" type="presOf" srcId="{273AA675-0D06-41EA-9792-77BF3C95BB7B}" destId="{0AA7AB21-470F-4236-8EBD-6881C936A65D}" srcOrd="0" destOrd="0" presId="urn:microsoft.com/office/officeart/2005/8/layout/orgChart1"/>
    <dgm:cxn modelId="{484D44C0-B4C2-46A5-B5A9-FAA80E39FE0F}" type="presOf" srcId="{755F6E8A-B2D2-4712-8564-E055907502B4}" destId="{2FBE265E-B278-4C8D-9D36-EDE7BC502433}" srcOrd="0" destOrd="0" presId="urn:microsoft.com/office/officeart/2005/8/layout/orgChart1"/>
    <dgm:cxn modelId="{A4BD1DC7-F6CB-45E8-B5DA-827231DC5DAC}" srcId="{E49FE73D-930F-43BF-AF13-B9792AFFCBF0}" destId="{A5C3D5AB-B575-4B1B-8EF2-FA22D500193E}" srcOrd="0" destOrd="0" parTransId="{755F6E8A-B2D2-4712-8564-E055907502B4}" sibTransId="{E1870D64-46D9-4D44-821B-26EC6918B50A}"/>
    <dgm:cxn modelId="{78BF8CD1-E772-450B-A762-AC3939C83162}" type="presOf" srcId="{ED0B663D-FB11-4136-B5CE-585D7E285C79}" destId="{353D92CC-6319-49B1-A82A-E02814E684EC}" srcOrd="0" destOrd="0" presId="urn:microsoft.com/office/officeart/2005/8/layout/orgChart1"/>
    <dgm:cxn modelId="{318868D2-EC89-484B-882C-06D3584FAF04}" type="presOf" srcId="{886EEAD8-52C6-4E05-A177-89446D00F689}" destId="{AAE62F7B-673E-4181-A235-FE4AB53EA7C8}" srcOrd="0" destOrd="0" presId="urn:microsoft.com/office/officeart/2005/8/layout/orgChart1"/>
    <dgm:cxn modelId="{ED47FFD9-0BD7-49CF-AD48-4B998B7F7251}" srcId="{2709B07C-40C3-4363-BBBC-4CC48A736656}" destId="{1D3E25F6-1101-4A29-A4B2-752FAB5130E5}" srcOrd="1" destOrd="0" parTransId="{E9D0114E-979A-4B6F-B21E-8A10F74355BD}" sibTransId="{734EB8EE-AAAD-495D-BAEC-F8362C4DD1DC}"/>
    <dgm:cxn modelId="{9C18E7E3-03A7-40FC-995E-2F8867C4D18E}" type="presOf" srcId="{8AFA5034-54E3-4B77-98AD-364900549B67}" destId="{224BD0E6-25DD-4D05-AEEC-E6F8B8EFD93A}" srcOrd="1" destOrd="0" presId="urn:microsoft.com/office/officeart/2005/8/layout/orgChart1"/>
    <dgm:cxn modelId="{1DD066E4-D00E-4DF3-B81A-75C087EED7A1}" type="presOf" srcId="{1D3E25F6-1101-4A29-A4B2-752FAB5130E5}" destId="{31732432-F0F3-48CE-8932-42F331CA856D}" srcOrd="0" destOrd="0" presId="urn:microsoft.com/office/officeart/2005/8/layout/orgChart1"/>
    <dgm:cxn modelId="{60D850F1-6110-49D3-8388-0F7D46602DA5}" type="presOf" srcId="{4146369C-2376-42AD-8667-14E3447E061B}" destId="{8D954B84-9F44-48EC-8FBE-439994548E65}" srcOrd="0" destOrd="0" presId="urn:microsoft.com/office/officeart/2005/8/layout/orgChart1"/>
    <dgm:cxn modelId="{A41424FE-6649-4FF1-87B3-4DB787BFF720}" type="presOf" srcId="{2709B07C-40C3-4363-BBBC-4CC48A736656}" destId="{A7AF4453-C682-436A-BC8B-50A7A6083F76}" srcOrd="0" destOrd="0" presId="urn:microsoft.com/office/officeart/2005/8/layout/orgChart1"/>
    <dgm:cxn modelId="{4356CD18-F859-433D-B053-645F328E0FD5}" type="presParOf" srcId="{2D897335-5F08-40F0-BF0C-0CD2D9E34390}" destId="{881D9749-1184-4889-9C43-3E6F835AE75B}" srcOrd="0" destOrd="0" presId="urn:microsoft.com/office/officeart/2005/8/layout/orgChart1"/>
    <dgm:cxn modelId="{2635DE28-8522-4B2C-9044-9E696377DEF5}" type="presParOf" srcId="{881D9749-1184-4889-9C43-3E6F835AE75B}" destId="{BC2A3785-031A-462D-BD2D-5A9B7B1DC63C}" srcOrd="0" destOrd="0" presId="urn:microsoft.com/office/officeart/2005/8/layout/orgChart1"/>
    <dgm:cxn modelId="{252E448F-7F6C-4419-9B07-FA74F028F3AC}" type="presParOf" srcId="{BC2A3785-031A-462D-BD2D-5A9B7B1DC63C}" destId="{AAE62F7B-673E-4181-A235-FE4AB53EA7C8}" srcOrd="0" destOrd="0" presId="urn:microsoft.com/office/officeart/2005/8/layout/orgChart1"/>
    <dgm:cxn modelId="{544941E6-7AFC-4A3D-9729-698E036607BA}" type="presParOf" srcId="{BC2A3785-031A-462D-BD2D-5A9B7B1DC63C}" destId="{9B6F9276-5066-49E4-99FD-4D2C846A4C4C}" srcOrd="1" destOrd="0" presId="urn:microsoft.com/office/officeart/2005/8/layout/orgChart1"/>
    <dgm:cxn modelId="{2B0D3D4C-389B-4D06-8A49-43D375D5319C}" type="presParOf" srcId="{881D9749-1184-4889-9C43-3E6F835AE75B}" destId="{640F7078-389C-4314-94B9-2B28EB767773}" srcOrd="1" destOrd="0" presId="urn:microsoft.com/office/officeart/2005/8/layout/orgChart1"/>
    <dgm:cxn modelId="{1BB9D75A-DDAF-4C97-A01B-74B9BA327DFE}" type="presParOf" srcId="{881D9749-1184-4889-9C43-3E6F835AE75B}" destId="{F61E3A4F-B17A-419F-8F7C-A5E0F22CD659}" srcOrd="2" destOrd="0" presId="urn:microsoft.com/office/officeart/2005/8/layout/orgChart1"/>
    <dgm:cxn modelId="{0E829579-392B-45DB-87B3-3A53A273F59E}" type="presParOf" srcId="{F61E3A4F-B17A-419F-8F7C-A5E0F22CD659}" destId="{12DDC297-2787-4B02-A8BC-9A6309A7ADF5}" srcOrd="0" destOrd="0" presId="urn:microsoft.com/office/officeart/2005/8/layout/orgChart1"/>
    <dgm:cxn modelId="{2F86C267-1234-43B1-8BA6-3E20CE7C1EA9}" type="presParOf" srcId="{F61E3A4F-B17A-419F-8F7C-A5E0F22CD659}" destId="{A1493064-2287-400A-BC8B-3AC0587ABC6C}" srcOrd="1" destOrd="0" presId="urn:microsoft.com/office/officeart/2005/8/layout/orgChart1"/>
    <dgm:cxn modelId="{A6557C8C-C9F4-4385-BF27-5720DCD467C6}" type="presParOf" srcId="{A1493064-2287-400A-BC8B-3AC0587ABC6C}" destId="{C0F9FBB2-ED0A-46D3-9C0F-CF4CF0008106}" srcOrd="0" destOrd="0" presId="urn:microsoft.com/office/officeart/2005/8/layout/orgChart1"/>
    <dgm:cxn modelId="{DA999FA3-B21A-467D-AB13-ECAD01964138}" type="presParOf" srcId="{C0F9FBB2-ED0A-46D3-9C0F-CF4CF0008106}" destId="{353D92CC-6319-49B1-A82A-E02814E684EC}" srcOrd="0" destOrd="0" presId="urn:microsoft.com/office/officeart/2005/8/layout/orgChart1"/>
    <dgm:cxn modelId="{89477923-EE3A-4EF3-B3B9-8AF22511C6A1}" type="presParOf" srcId="{C0F9FBB2-ED0A-46D3-9C0F-CF4CF0008106}" destId="{AD88CB1E-93A2-4068-B179-50BCB6172441}" srcOrd="1" destOrd="0" presId="urn:microsoft.com/office/officeart/2005/8/layout/orgChart1"/>
    <dgm:cxn modelId="{B500C7CE-B540-45BF-A6A3-EC2215177638}" type="presParOf" srcId="{A1493064-2287-400A-BC8B-3AC0587ABC6C}" destId="{73E51FBB-0010-4AF5-942A-4378A6536D52}" srcOrd="1" destOrd="0" presId="urn:microsoft.com/office/officeart/2005/8/layout/orgChart1"/>
    <dgm:cxn modelId="{1BA1C382-BE9F-4E33-B146-7EA68CE80D25}" type="presParOf" srcId="{A1493064-2287-400A-BC8B-3AC0587ABC6C}" destId="{900FC6A7-5331-4493-83CE-D2232ACEF096}" srcOrd="2" destOrd="0" presId="urn:microsoft.com/office/officeart/2005/8/layout/orgChart1"/>
    <dgm:cxn modelId="{E5C98EB3-F920-4CAE-804A-3815A4FE2D6B}" type="presParOf" srcId="{2D897335-5F08-40F0-BF0C-0CD2D9E34390}" destId="{D9CF2D98-43F1-4F79-86F7-B9102A239937}" srcOrd="1" destOrd="0" presId="urn:microsoft.com/office/officeart/2005/8/layout/orgChart1"/>
    <dgm:cxn modelId="{50265445-8205-4C26-9C23-29DCE0E3AB46}" type="presParOf" srcId="{D9CF2D98-43F1-4F79-86F7-B9102A239937}" destId="{1DED6CC9-5474-4552-98E1-2007015877C2}" srcOrd="0" destOrd="0" presId="urn:microsoft.com/office/officeart/2005/8/layout/orgChart1"/>
    <dgm:cxn modelId="{BFA818F6-C552-4426-9002-F237BC52CEC5}" type="presParOf" srcId="{1DED6CC9-5474-4552-98E1-2007015877C2}" destId="{A7AF4453-C682-436A-BC8B-50A7A6083F76}" srcOrd="0" destOrd="0" presId="urn:microsoft.com/office/officeart/2005/8/layout/orgChart1"/>
    <dgm:cxn modelId="{81261BB9-A450-4108-9E40-DA316FCB588E}" type="presParOf" srcId="{1DED6CC9-5474-4552-98E1-2007015877C2}" destId="{C2849609-DD55-4E2C-B8FB-5AEC56C9F64B}" srcOrd="1" destOrd="0" presId="urn:microsoft.com/office/officeart/2005/8/layout/orgChart1"/>
    <dgm:cxn modelId="{D4C722E3-3690-4796-9281-E6343CB22BA7}" type="presParOf" srcId="{D9CF2D98-43F1-4F79-86F7-B9102A239937}" destId="{CC741BBA-E402-4565-BED1-352B38D75090}" srcOrd="1" destOrd="0" presId="urn:microsoft.com/office/officeart/2005/8/layout/orgChart1"/>
    <dgm:cxn modelId="{266BD1B8-A6B2-4740-B126-1A3F4052D0DC}" type="presParOf" srcId="{CC741BBA-E402-4565-BED1-352B38D75090}" destId="{8D954B84-9F44-48EC-8FBE-439994548E65}" srcOrd="0" destOrd="0" presId="urn:microsoft.com/office/officeart/2005/8/layout/orgChart1"/>
    <dgm:cxn modelId="{981CB84C-0B86-4079-BEAC-864EC2A99729}" type="presParOf" srcId="{CC741BBA-E402-4565-BED1-352B38D75090}" destId="{C7AFD600-94BE-46DF-9300-A5EF2DA878C5}" srcOrd="1" destOrd="0" presId="urn:microsoft.com/office/officeart/2005/8/layout/orgChart1"/>
    <dgm:cxn modelId="{35F7F69C-8142-49B3-93E4-5E58497EB15D}" type="presParOf" srcId="{C7AFD600-94BE-46DF-9300-A5EF2DA878C5}" destId="{6452E5E5-1E11-42EE-AD99-5B8B868D4935}" srcOrd="0" destOrd="0" presId="urn:microsoft.com/office/officeart/2005/8/layout/orgChart1"/>
    <dgm:cxn modelId="{C8E8B99C-D468-4270-A5C8-CD23E75E2D18}" type="presParOf" srcId="{6452E5E5-1E11-42EE-AD99-5B8B868D4935}" destId="{40A40624-B88C-4E3B-A2BD-F981208D555F}" srcOrd="0" destOrd="0" presId="urn:microsoft.com/office/officeart/2005/8/layout/orgChart1"/>
    <dgm:cxn modelId="{D24976E7-D9C1-46A1-9CE1-0B699B0C47A7}" type="presParOf" srcId="{6452E5E5-1E11-42EE-AD99-5B8B868D4935}" destId="{A1BD8029-5A8D-40B1-ABB3-F8881AC20F98}" srcOrd="1" destOrd="0" presId="urn:microsoft.com/office/officeart/2005/8/layout/orgChart1"/>
    <dgm:cxn modelId="{A4D208C0-D682-4B43-A142-028D6FA3B190}" type="presParOf" srcId="{C7AFD600-94BE-46DF-9300-A5EF2DA878C5}" destId="{920498F1-1FA6-4E57-9CE8-C760CA7E7E51}" srcOrd="1" destOrd="0" presId="urn:microsoft.com/office/officeart/2005/8/layout/orgChart1"/>
    <dgm:cxn modelId="{63019553-CAD8-4B2D-8FB9-2959E0BEB388}" type="presParOf" srcId="{C7AFD600-94BE-46DF-9300-A5EF2DA878C5}" destId="{CC81167B-3BE7-4AB6-9443-6377FACB5BE6}" srcOrd="2" destOrd="0" presId="urn:microsoft.com/office/officeart/2005/8/layout/orgChart1"/>
    <dgm:cxn modelId="{DB744544-467F-441F-BD4B-62EAF1DF8C89}" type="presParOf" srcId="{CC741BBA-E402-4565-BED1-352B38D75090}" destId="{A12CFEAB-6296-4629-81F5-C4D345BD19A6}" srcOrd="2" destOrd="0" presId="urn:microsoft.com/office/officeart/2005/8/layout/orgChart1"/>
    <dgm:cxn modelId="{B171FEBC-F5F4-4B7C-973A-403951B9C761}" type="presParOf" srcId="{CC741BBA-E402-4565-BED1-352B38D75090}" destId="{8FE8B182-5526-439C-A16A-289E644F28F8}" srcOrd="3" destOrd="0" presId="urn:microsoft.com/office/officeart/2005/8/layout/orgChart1"/>
    <dgm:cxn modelId="{BEB5752B-EFC4-460A-8B85-FE648C9B0DD0}" type="presParOf" srcId="{8FE8B182-5526-439C-A16A-289E644F28F8}" destId="{CB9901AF-4C98-463D-8121-4F7D972891CC}" srcOrd="0" destOrd="0" presId="urn:microsoft.com/office/officeart/2005/8/layout/orgChart1"/>
    <dgm:cxn modelId="{D62651B4-BD5F-4EE9-BB92-AF0F6DAC2D3B}" type="presParOf" srcId="{CB9901AF-4C98-463D-8121-4F7D972891CC}" destId="{31732432-F0F3-48CE-8932-42F331CA856D}" srcOrd="0" destOrd="0" presId="urn:microsoft.com/office/officeart/2005/8/layout/orgChart1"/>
    <dgm:cxn modelId="{243FE871-5258-484B-9EF7-202C518DE92E}" type="presParOf" srcId="{CB9901AF-4C98-463D-8121-4F7D972891CC}" destId="{C5755979-2962-48F5-9343-389F9D413856}" srcOrd="1" destOrd="0" presId="urn:microsoft.com/office/officeart/2005/8/layout/orgChart1"/>
    <dgm:cxn modelId="{F6417868-2D25-4CAA-A9DB-8BB07E79F248}" type="presParOf" srcId="{8FE8B182-5526-439C-A16A-289E644F28F8}" destId="{71314058-DA18-4508-978C-6022086B1A02}" srcOrd="1" destOrd="0" presId="urn:microsoft.com/office/officeart/2005/8/layout/orgChart1"/>
    <dgm:cxn modelId="{65AB2186-7496-463B-8ADC-4173FE1F914C}" type="presParOf" srcId="{8FE8B182-5526-439C-A16A-289E644F28F8}" destId="{D498C180-05D1-4CCC-90D7-CDF165FBC8A6}" srcOrd="2" destOrd="0" presId="urn:microsoft.com/office/officeart/2005/8/layout/orgChart1"/>
    <dgm:cxn modelId="{B723C277-209C-431A-8DF3-A2D915A6C925}" type="presParOf" srcId="{D9CF2D98-43F1-4F79-86F7-B9102A239937}" destId="{680CB163-4A2B-425C-97EC-289C1E6215F9}" srcOrd="2" destOrd="0" presId="urn:microsoft.com/office/officeart/2005/8/layout/orgChart1"/>
    <dgm:cxn modelId="{49236736-B822-4E4E-91EA-19A55745933E}" type="presParOf" srcId="{2D897335-5F08-40F0-BF0C-0CD2D9E34390}" destId="{9E49BB97-DD75-4317-8D5B-80D78BF608C5}" srcOrd="2" destOrd="0" presId="urn:microsoft.com/office/officeart/2005/8/layout/orgChart1"/>
    <dgm:cxn modelId="{421E274B-3083-4B99-877B-D80D63198289}" type="presParOf" srcId="{9E49BB97-DD75-4317-8D5B-80D78BF608C5}" destId="{1CD59B1D-07A5-4E94-80D1-24DD389BD74F}" srcOrd="0" destOrd="0" presId="urn:microsoft.com/office/officeart/2005/8/layout/orgChart1"/>
    <dgm:cxn modelId="{796259CB-BBA1-4016-A105-674F9F9E0D18}" type="presParOf" srcId="{1CD59B1D-07A5-4E94-80D1-24DD389BD74F}" destId="{C4F9392C-AA2B-499E-9DBC-926F80AACFAB}" srcOrd="0" destOrd="0" presId="urn:microsoft.com/office/officeart/2005/8/layout/orgChart1"/>
    <dgm:cxn modelId="{3EC40660-08BA-4F3E-B155-F56DAC508AA2}" type="presParOf" srcId="{1CD59B1D-07A5-4E94-80D1-24DD389BD74F}" destId="{224BD0E6-25DD-4D05-AEEC-E6F8B8EFD93A}" srcOrd="1" destOrd="0" presId="urn:microsoft.com/office/officeart/2005/8/layout/orgChart1"/>
    <dgm:cxn modelId="{CE73DF82-F348-4B8F-9FBA-ACA25E8C300C}" type="presParOf" srcId="{9E49BB97-DD75-4317-8D5B-80D78BF608C5}" destId="{899D511D-155C-4EAF-B3CE-419553A5E214}" srcOrd="1" destOrd="0" presId="urn:microsoft.com/office/officeart/2005/8/layout/orgChart1"/>
    <dgm:cxn modelId="{3F2953D3-8C91-48BD-AE0E-899C7814DCF0}" type="presParOf" srcId="{899D511D-155C-4EAF-B3CE-419553A5E214}" destId="{F60AD7BC-814D-4A9B-8404-C5B98C5F2CA5}" srcOrd="0" destOrd="0" presId="urn:microsoft.com/office/officeart/2005/8/layout/orgChart1"/>
    <dgm:cxn modelId="{1D371AD7-D7FC-48DA-AE96-BFA0AAECFF97}" type="presParOf" srcId="{899D511D-155C-4EAF-B3CE-419553A5E214}" destId="{FAEEE9B6-1B2A-4868-85D8-7EC29C8CE255}" srcOrd="1" destOrd="0" presId="urn:microsoft.com/office/officeart/2005/8/layout/orgChart1"/>
    <dgm:cxn modelId="{C2836E31-8B25-4390-BA7B-4E54E01D2FAA}" type="presParOf" srcId="{FAEEE9B6-1B2A-4868-85D8-7EC29C8CE255}" destId="{D8186277-0538-4305-BDC8-2EAB12740628}" srcOrd="0" destOrd="0" presId="urn:microsoft.com/office/officeart/2005/8/layout/orgChart1"/>
    <dgm:cxn modelId="{0A795CA7-80DF-4F8E-A7D5-1BB0DB783B82}" type="presParOf" srcId="{D8186277-0538-4305-BDC8-2EAB12740628}" destId="{16C8C870-3A43-41CD-956F-D0BFBE3DF387}" srcOrd="0" destOrd="0" presId="urn:microsoft.com/office/officeart/2005/8/layout/orgChart1"/>
    <dgm:cxn modelId="{5B76710B-611F-4E83-93AA-65D025B5E7A0}" type="presParOf" srcId="{D8186277-0538-4305-BDC8-2EAB12740628}" destId="{27BA34FD-D920-418E-ABE4-D196DEDD8A76}" srcOrd="1" destOrd="0" presId="urn:microsoft.com/office/officeart/2005/8/layout/orgChart1"/>
    <dgm:cxn modelId="{DB23DEC8-36CD-49A6-A784-D5D2D108A69C}" type="presParOf" srcId="{FAEEE9B6-1B2A-4868-85D8-7EC29C8CE255}" destId="{4591DDA8-6126-4277-9846-8FAD1B65881A}" srcOrd="1" destOrd="0" presId="urn:microsoft.com/office/officeart/2005/8/layout/orgChart1"/>
    <dgm:cxn modelId="{36267C02-707D-450C-B477-70895019CCA7}" type="presParOf" srcId="{FAEEE9B6-1B2A-4868-85D8-7EC29C8CE255}" destId="{B7522BA2-CBF3-496D-BACF-59528C4EE9A9}" srcOrd="2" destOrd="0" presId="urn:microsoft.com/office/officeart/2005/8/layout/orgChart1"/>
    <dgm:cxn modelId="{72B3F389-F789-492A-9DB6-1EC11FCB951A}" type="presParOf" srcId="{899D511D-155C-4EAF-B3CE-419553A5E214}" destId="{0AA7AB21-470F-4236-8EBD-6881C936A65D}" srcOrd="2" destOrd="0" presId="urn:microsoft.com/office/officeart/2005/8/layout/orgChart1"/>
    <dgm:cxn modelId="{6BF08DDE-2CAC-4258-9855-5FFA0B71D4E7}" type="presParOf" srcId="{899D511D-155C-4EAF-B3CE-419553A5E214}" destId="{DB705EA2-B315-4A1B-B379-47C5F07E8C55}" srcOrd="3" destOrd="0" presId="urn:microsoft.com/office/officeart/2005/8/layout/orgChart1"/>
    <dgm:cxn modelId="{E83FB581-581C-4421-8A97-6A7D6F273C5E}" type="presParOf" srcId="{DB705EA2-B315-4A1B-B379-47C5F07E8C55}" destId="{E45A4184-9B5B-4E37-B69C-3FE36C5BBC29}" srcOrd="0" destOrd="0" presId="urn:microsoft.com/office/officeart/2005/8/layout/orgChart1"/>
    <dgm:cxn modelId="{C87272D5-27B7-4B74-9500-AEEEBA4DF4C9}" type="presParOf" srcId="{E45A4184-9B5B-4E37-B69C-3FE36C5BBC29}" destId="{D49E862F-8295-450D-92F7-7AB3BC6EF599}" srcOrd="0" destOrd="0" presId="urn:microsoft.com/office/officeart/2005/8/layout/orgChart1"/>
    <dgm:cxn modelId="{A0477379-ECA1-48A4-91DF-59F759F675FA}" type="presParOf" srcId="{E45A4184-9B5B-4E37-B69C-3FE36C5BBC29}" destId="{F371C8E6-0AA4-44E4-88FF-87729DE3119A}" srcOrd="1" destOrd="0" presId="urn:microsoft.com/office/officeart/2005/8/layout/orgChart1"/>
    <dgm:cxn modelId="{F53E0F2D-DC5C-4DAF-9E1E-2273215E5820}" type="presParOf" srcId="{DB705EA2-B315-4A1B-B379-47C5F07E8C55}" destId="{DDDCD2DE-DDA7-4A3D-BE77-AC1988392F53}" srcOrd="1" destOrd="0" presId="urn:microsoft.com/office/officeart/2005/8/layout/orgChart1"/>
    <dgm:cxn modelId="{9653CB06-D4D6-41E0-A9B1-79C5A37C3A0A}" type="presParOf" srcId="{DB705EA2-B315-4A1B-B379-47C5F07E8C55}" destId="{380F927D-2DAE-43F3-B518-1BBD9122CDFB}" srcOrd="2" destOrd="0" presId="urn:microsoft.com/office/officeart/2005/8/layout/orgChart1"/>
    <dgm:cxn modelId="{A693A70A-A535-4E36-A305-BCFF4DAAA115}" type="presParOf" srcId="{9E49BB97-DD75-4317-8D5B-80D78BF608C5}" destId="{B7070669-D476-472F-8DA6-ADF7A823301A}" srcOrd="2" destOrd="0" presId="urn:microsoft.com/office/officeart/2005/8/layout/orgChart1"/>
    <dgm:cxn modelId="{9FCA1D26-0447-429A-A578-7EE5892839E6}" type="presParOf" srcId="{2D897335-5F08-40F0-BF0C-0CD2D9E34390}" destId="{11D21815-EAB9-4A86-A9BE-B44D036B479F}" srcOrd="3" destOrd="0" presId="urn:microsoft.com/office/officeart/2005/8/layout/orgChart1"/>
    <dgm:cxn modelId="{8C68E2CA-E11E-4E85-88A6-11785E8C09F4}" type="presParOf" srcId="{11D21815-EAB9-4A86-A9BE-B44D036B479F}" destId="{130FE5AF-4A49-475D-894D-D3501A156ECE}" srcOrd="0" destOrd="0" presId="urn:microsoft.com/office/officeart/2005/8/layout/orgChart1"/>
    <dgm:cxn modelId="{F954F332-803F-4BFF-8A0A-95910828B388}" type="presParOf" srcId="{130FE5AF-4A49-475D-894D-D3501A156ECE}" destId="{BCF2F90E-B6A7-4D43-A207-86C9A74E2AC2}" srcOrd="0" destOrd="0" presId="urn:microsoft.com/office/officeart/2005/8/layout/orgChart1"/>
    <dgm:cxn modelId="{A8DC7F9D-7151-4DED-A3A8-FCCDB72570FD}" type="presParOf" srcId="{130FE5AF-4A49-475D-894D-D3501A156ECE}" destId="{891B0B40-C858-498A-9686-2C696321D064}" srcOrd="1" destOrd="0" presId="urn:microsoft.com/office/officeart/2005/8/layout/orgChart1"/>
    <dgm:cxn modelId="{EB0445E5-7807-4740-B9E5-CDF978B6FB0C}" type="presParOf" srcId="{11D21815-EAB9-4A86-A9BE-B44D036B479F}" destId="{E43D3325-25C4-4AD2-AABA-24C04BDCC4F3}" srcOrd="1" destOrd="0" presId="urn:microsoft.com/office/officeart/2005/8/layout/orgChart1"/>
    <dgm:cxn modelId="{CE0BC842-A73A-474D-BCDC-F87E1EB7A395}" type="presParOf" srcId="{E43D3325-25C4-4AD2-AABA-24C04BDCC4F3}" destId="{2FBE265E-B278-4C8D-9D36-EDE7BC502433}" srcOrd="0" destOrd="0" presId="urn:microsoft.com/office/officeart/2005/8/layout/orgChart1"/>
    <dgm:cxn modelId="{99D2032D-350E-48E9-A312-D5B3DBC25097}" type="presParOf" srcId="{E43D3325-25C4-4AD2-AABA-24C04BDCC4F3}" destId="{59A22E3E-BD3C-4359-A559-9270D4FBE3E6}" srcOrd="1" destOrd="0" presId="urn:microsoft.com/office/officeart/2005/8/layout/orgChart1"/>
    <dgm:cxn modelId="{14C58488-02F5-4C05-9B78-427BEF5214D9}" type="presParOf" srcId="{59A22E3E-BD3C-4359-A559-9270D4FBE3E6}" destId="{BD791C13-A984-4BA8-9A42-F3D57CE73014}" srcOrd="0" destOrd="0" presId="urn:microsoft.com/office/officeart/2005/8/layout/orgChart1"/>
    <dgm:cxn modelId="{E3647F92-0DB3-45C5-B30C-26615E91F3AF}" type="presParOf" srcId="{BD791C13-A984-4BA8-9A42-F3D57CE73014}" destId="{E725DA20-6DD8-4016-86A4-C57436A1A664}" srcOrd="0" destOrd="0" presId="urn:microsoft.com/office/officeart/2005/8/layout/orgChart1"/>
    <dgm:cxn modelId="{A90E8DD1-8BBF-40E7-BF06-DBCF12D768AE}" type="presParOf" srcId="{BD791C13-A984-4BA8-9A42-F3D57CE73014}" destId="{5101A182-EB39-4F09-88E2-241B8CCBB203}" srcOrd="1" destOrd="0" presId="urn:microsoft.com/office/officeart/2005/8/layout/orgChart1"/>
    <dgm:cxn modelId="{CE39E0B6-6643-43FF-8F0E-3315DB0C3157}" type="presParOf" srcId="{59A22E3E-BD3C-4359-A559-9270D4FBE3E6}" destId="{4AD1D6B4-11AA-443B-8438-9869709D9522}" srcOrd="1" destOrd="0" presId="urn:microsoft.com/office/officeart/2005/8/layout/orgChart1"/>
    <dgm:cxn modelId="{089F44BA-DEA8-47B1-A9F4-C0E0A206BA5C}" type="presParOf" srcId="{59A22E3E-BD3C-4359-A559-9270D4FBE3E6}" destId="{0BC3F427-5D3B-4542-AF29-588FBB34EE90}" srcOrd="2" destOrd="0" presId="urn:microsoft.com/office/officeart/2005/8/layout/orgChart1"/>
    <dgm:cxn modelId="{2BE245AC-A0AD-494C-844A-AC762CEA3397}" type="presParOf" srcId="{11D21815-EAB9-4A86-A9BE-B44D036B479F}" destId="{72DFA40E-2C90-4691-8216-C904C56ABA5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1433B8-CE9A-472E-AF4F-8EDBD9A6AB57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6EEAD8-52C6-4E05-A177-89446D00F689}">
      <dgm:prSet phldrT="[Text]"/>
      <dgm:spPr/>
      <dgm:t>
        <a:bodyPr/>
        <a:lstStyle/>
        <a:p>
          <a:r>
            <a:rPr lang="en-US" dirty="0"/>
            <a:t>A</a:t>
          </a:r>
        </a:p>
      </dgm:t>
    </dgm:pt>
    <dgm:pt modelId="{1CF1896E-89E0-4112-9B3C-59E3331AB04C}" type="parTrans" cxnId="{CE34294D-667C-4D55-B76E-0C3D5149A641}">
      <dgm:prSet/>
      <dgm:spPr/>
      <dgm:t>
        <a:bodyPr/>
        <a:lstStyle/>
        <a:p>
          <a:endParaRPr lang="en-US"/>
        </a:p>
      </dgm:t>
    </dgm:pt>
    <dgm:pt modelId="{031017FD-41EA-49C7-8BF6-ACD547C0F399}" type="sibTrans" cxnId="{CE34294D-667C-4D55-B76E-0C3D5149A641}">
      <dgm:prSet/>
      <dgm:spPr/>
      <dgm:t>
        <a:bodyPr/>
        <a:lstStyle/>
        <a:p>
          <a:endParaRPr lang="en-US"/>
        </a:p>
      </dgm:t>
    </dgm:pt>
    <dgm:pt modelId="{ED0B663D-FB11-4136-B5CE-585D7E285C79}" type="asst">
      <dgm:prSet phldrT="[Text]"/>
      <dgm:spPr/>
      <dgm:t>
        <a:bodyPr/>
        <a:lstStyle/>
        <a:p>
          <a:r>
            <a:rPr lang="en-US" dirty="0"/>
            <a:t>Hannah</a:t>
          </a:r>
        </a:p>
      </dgm:t>
    </dgm:pt>
    <dgm:pt modelId="{CC244A05-5395-42E2-A4D5-7038B2CA13E8}" type="parTrans" cxnId="{0FAB4C84-5C6B-4A12-A038-6E0E8FA4814F}">
      <dgm:prSet/>
      <dgm:spPr/>
      <dgm:t>
        <a:bodyPr/>
        <a:lstStyle/>
        <a:p>
          <a:endParaRPr lang="en-US"/>
        </a:p>
      </dgm:t>
    </dgm:pt>
    <dgm:pt modelId="{37A00A6A-03D9-4FD1-8073-ECA147C59045}" type="sibTrans" cxnId="{0FAB4C84-5C6B-4A12-A038-6E0E8FA4814F}">
      <dgm:prSet/>
      <dgm:spPr/>
      <dgm:t>
        <a:bodyPr/>
        <a:lstStyle/>
        <a:p>
          <a:endParaRPr lang="en-US"/>
        </a:p>
      </dgm:t>
    </dgm:pt>
    <dgm:pt modelId="{2709B07C-40C3-4363-BBBC-4CC48A736656}">
      <dgm:prSet phldrT="[Text]"/>
      <dgm:spPr/>
      <dgm:t>
        <a:bodyPr/>
        <a:lstStyle/>
        <a:p>
          <a:r>
            <a:rPr lang="en-US" dirty="0"/>
            <a:t>B</a:t>
          </a:r>
        </a:p>
      </dgm:t>
    </dgm:pt>
    <dgm:pt modelId="{7C40F9B8-5C3C-4D4D-988B-5A3CE5A743AB}" type="parTrans" cxnId="{A74B8583-1926-472E-993A-7470485664DD}">
      <dgm:prSet/>
      <dgm:spPr/>
      <dgm:t>
        <a:bodyPr/>
        <a:lstStyle/>
        <a:p>
          <a:endParaRPr lang="en-US"/>
        </a:p>
      </dgm:t>
    </dgm:pt>
    <dgm:pt modelId="{25EB8900-4421-4D97-9845-E7AED5D5FB29}" type="sibTrans" cxnId="{A74B8583-1926-472E-993A-7470485664DD}">
      <dgm:prSet/>
      <dgm:spPr/>
      <dgm:t>
        <a:bodyPr/>
        <a:lstStyle/>
        <a:p>
          <a:endParaRPr lang="en-US"/>
        </a:p>
      </dgm:t>
    </dgm:pt>
    <dgm:pt modelId="{8AFA5034-54E3-4B77-98AD-364900549B67}">
      <dgm:prSet phldrT="[Text]"/>
      <dgm:spPr/>
      <dgm:t>
        <a:bodyPr/>
        <a:lstStyle/>
        <a:p>
          <a:r>
            <a:rPr lang="en-US" dirty="0"/>
            <a:t>C</a:t>
          </a:r>
        </a:p>
      </dgm:t>
    </dgm:pt>
    <dgm:pt modelId="{1978BDE8-4B5C-41D3-BDB3-8D3EF8B408F9}" type="parTrans" cxnId="{80ED2AAB-8DAC-49D7-BCCE-811B312C8492}">
      <dgm:prSet/>
      <dgm:spPr/>
      <dgm:t>
        <a:bodyPr/>
        <a:lstStyle/>
        <a:p>
          <a:endParaRPr lang="en-US"/>
        </a:p>
      </dgm:t>
    </dgm:pt>
    <dgm:pt modelId="{3F4AA1AB-87BB-4579-8E11-D2A5D10C3F8A}" type="sibTrans" cxnId="{80ED2AAB-8DAC-49D7-BCCE-811B312C8492}">
      <dgm:prSet/>
      <dgm:spPr/>
      <dgm:t>
        <a:bodyPr/>
        <a:lstStyle/>
        <a:p>
          <a:endParaRPr lang="en-US"/>
        </a:p>
      </dgm:t>
    </dgm:pt>
    <dgm:pt modelId="{E49FE73D-930F-43BF-AF13-B9792AFFCBF0}">
      <dgm:prSet phldrT="[Text]"/>
      <dgm:spPr/>
      <dgm:t>
        <a:bodyPr/>
        <a:lstStyle/>
        <a:p>
          <a:r>
            <a:rPr lang="en-US" dirty="0"/>
            <a:t>D</a:t>
          </a:r>
        </a:p>
      </dgm:t>
    </dgm:pt>
    <dgm:pt modelId="{1F5849C7-CEF9-4B88-8EF5-12D6C7E6A86F}" type="parTrans" cxnId="{592CB872-CEB1-40AA-B3FF-FF0C3DAE2311}">
      <dgm:prSet/>
      <dgm:spPr/>
      <dgm:t>
        <a:bodyPr/>
        <a:lstStyle/>
        <a:p>
          <a:endParaRPr lang="en-US"/>
        </a:p>
      </dgm:t>
    </dgm:pt>
    <dgm:pt modelId="{2182204D-D63C-411A-990F-F4EFE0DCF822}" type="sibTrans" cxnId="{592CB872-CEB1-40AA-B3FF-FF0C3DAE2311}">
      <dgm:prSet/>
      <dgm:spPr/>
      <dgm:t>
        <a:bodyPr/>
        <a:lstStyle/>
        <a:p>
          <a:endParaRPr lang="en-US"/>
        </a:p>
      </dgm:t>
    </dgm:pt>
    <dgm:pt modelId="{9A6C161E-B775-41D0-BF0B-8588282115E1}">
      <dgm:prSet phldrT="[Text]"/>
      <dgm:spPr/>
      <dgm:t>
        <a:bodyPr/>
        <a:lstStyle/>
        <a:p>
          <a:r>
            <a:rPr lang="en-US" dirty="0"/>
            <a:t>Liam</a:t>
          </a:r>
        </a:p>
      </dgm:t>
    </dgm:pt>
    <dgm:pt modelId="{4146369C-2376-42AD-8667-14E3447E061B}" type="parTrans" cxnId="{0598B976-1EAD-49F5-86DA-8D7A036186E7}">
      <dgm:prSet/>
      <dgm:spPr/>
      <dgm:t>
        <a:bodyPr/>
        <a:lstStyle/>
        <a:p>
          <a:endParaRPr lang="en-US"/>
        </a:p>
      </dgm:t>
    </dgm:pt>
    <dgm:pt modelId="{06D98BB4-C671-419D-88A3-078A6E02DA37}" type="sibTrans" cxnId="{0598B976-1EAD-49F5-86DA-8D7A036186E7}">
      <dgm:prSet/>
      <dgm:spPr/>
      <dgm:t>
        <a:bodyPr/>
        <a:lstStyle/>
        <a:p>
          <a:endParaRPr lang="en-US"/>
        </a:p>
      </dgm:t>
    </dgm:pt>
    <dgm:pt modelId="{1D3E25F6-1101-4A29-A4B2-752FAB5130E5}">
      <dgm:prSet phldrT="[Text]"/>
      <dgm:spPr/>
      <dgm:t>
        <a:bodyPr/>
        <a:lstStyle/>
        <a:p>
          <a:r>
            <a:rPr lang="en-US" dirty="0"/>
            <a:t>Ellis</a:t>
          </a:r>
        </a:p>
      </dgm:t>
    </dgm:pt>
    <dgm:pt modelId="{E9D0114E-979A-4B6F-B21E-8A10F74355BD}" type="parTrans" cxnId="{ED47FFD9-0BD7-49CF-AD48-4B998B7F7251}">
      <dgm:prSet/>
      <dgm:spPr/>
      <dgm:t>
        <a:bodyPr/>
        <a:lstStyle/>
        <a:p>
          <a:endParaRPr lang="en-US"/>
        </a:p>
      </dgm:t>
    </dgm:pt>
    <dgm:pt modelId="{734EB8EE-AAAD-495D-BAEC-F8362C4DD1DC}" type="sibTrans" cxnId="{ED47FFD9-0BD7-49CF-AD48-4B998B7F7251}">
      <dgm:prSet/>
      <dgm:spPr/>
      <dgm:t>
        <a:bodyPr/>
        <a:lstStyle/>
        <a:p>
          <a:endParaRPr lang="en-US"/>
        </a:p>
      </dgm:t>
    </dgm:pt>
    <dgm:pt modelId="{39EA51F0-3C13-464D-BC36-C019847086B2}">
      <dgm:prSet phldrT="[Text]"/>
      <dgm:spPr/>
      <dgm:t>
        <a:bodyPr/>
        <a:lstStyle/>
        <a:p>
          <a:r>
            <a:rPr lang="en-US" dirty="0"/>
            <a:t>Jeff</a:t>
          </a:r>
        </a:p>
      </dgm:t>
    </dgm:pt>
    <dgm:pt modelId="{A8BA55E0-1038-452F-BC16-3D742EB8C11B}" type="parTrans" cxnId="{6A50491C-C0D4-4A15-8E61-3CB30B46FADB}">
      <dgm:prSet/>
      <dgm:spPr/>
      <dgm:t>
        <a:bodyPr/>
        <a:lstStyle/>
        <a:p>
          <a:endParaRPr lang="en-US"/>
        </a:p>
      </dgm:t>
    </dgm:pt>
    <dgm:pt modelId="{88958067-A057-4B3F-BB3C-AF1492207456}" type="sibTrans" cxnId="{6A50491C-C0D4-4A15-8E61-3CB30B46FADB}">
      <dgm:prSet/>
      <dgm:spPr/>
      <dgm:t>
        <a:bodyPr/>
        <a:lstStyle/>
        <a:p>
          <a:endParaRPr lang="en-US"/>
        </a:p>
      </dgm:t>
    </dgm:pt>
    <dgm:pt modelId="{2B63E6D7-DFEB-4639-82F0-DD0BDE5245ED}">
      <dgm:prSet phldrT="[Text]"/>
      <dgm:spPr/>
      <dgm:t>
        <a:bodyPr/>
        <a:lstStyle/>
        <a:p>
          <a:r>
            <a:rPr lang="en-US" dirty="0"/>
            <a:t>Marie</a:t>
          </a:r>
        </a:p>
      </dgm:t>
    </dgm:pt>
    <dgm:pt modelId="{273AA675-0D06-41EA-9792-77BF3C95BB7B}" type="parTrans" cxnId="{25A8E8AF-9C0B-484D-97B9-85D435D1FEAC}">
      <dgm:prSet/>
      <dgm:spPr/>
      <dgm:t>
        <a:bodyPr/>
        <a:lstStyle/>
        <a:p>
          <a:endParaRPr lang="en-US"/>
        </a:p>
      </dgm:t>
    </dgm:pt>
    <dgm:pt modelId="{659AAD65-DD58-4F55-A7AE-27F27B889E51}" type="sibTrans" cxnId="{25A8E8AF-9C0B-484D-97B9-85D435D1FEAC}">
      <dgm:prSet/>
      <dgm:spPr/>
      <dgm:t>
        <a:bodyPr/>
        <a:lstStyle/>
        <a:p>
          <a:endParaRPr lang="en-US"/>
        </a:p>
      </dgm:t>
    </dgm:pt>
    <dgm:pt modelId="{A5C3D5AB-B575-4B1B-8EF2-FA22D500193E}">
      <dgm:prSet phldrT="[Text]"/>
      <dgm:spPr/>
      <dgm:t>
        <a:bodyPr/>
        <a:lstStyle/>
        <a:p>
          <a:r>
            <a:rPr lang="en-US" dirty="0"/>
            <a:t>Agnes</a:t>
          </a:r>
        </a:p>
      </dgm:t>
    </dgm:pt>
    <dgm:pt modelId="{755F6E8A-B2D2-4712-8564-E055907502B4}" type="parTrans" cxnId="{A4BD1DC7-F6CB-45E8-B5DA-827231DC5DAC}">
      <dgm:prSet/>
      <dgm:spPr/>
      <dgm:t>
        <a:bodyPr/>
        <a:lstStyle/>
        <a:p>
          <a:endParaRPr lang="en-US"/>
        </a:p>
      </dgm:t>
    </dgm:pt>
    <dgm:pt modelId="{E1870D64-46D9-4D44-821B-26EC6918B50A}" type="sibTrans" cxnId="{A4BD1DC7-F6CB-45E8-B5DA-827231DC5DAC}">
      <dgm:prSet/>
      <dgm:spPr/>
      <dgm:t>
        <a:bodyPr/>
        <a:lstStyle/>
        <a:p>
          <a:endParaRPr lang="en-US"/>
        </a:p>
      </dgm:t>
    </dgm:pt>
    <dgm:pt modelId="{2D897335-5F08-40F0-BF0C-0CD2D9E34390}" type="pres">
      <dgm:prSet presAssocID="{841433B8-CE9A-472E-AF4F-8EDBD9A6AB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81D9749-1184-4889-9C43-3E6F835AE75B}" type="pres">
      <dgm:prSet presAssocID="{886EEAD8-52C6-4E05-A177-89446D00F689}" presName="hierRoot1" presStyleCnt="0">
        <dgm:presLayoutVars>
          <dgm:hierBranch val="init"/>
        </dgm:presLayoutVars>
      </dgm:prSet>
      <dgm:spPr/>
    </dgm:pt>
    <dgm:pt modelId="{BC2A3785-031A-462D-BD2D-5A9B7B1DC63C}" type="pres">
      <dgm:prSet presAssocID="{886EEAD8-52C6-4E05-A177-89446D00F689}" presName="rootComposite1" presStyleCnt="0"/>
      <dgm:spPr/>
    </dgm:pt>
    <dgm:pt modelId="{AAE62F7B-673E-4181-A235-FE4AB53EA7C8}" type="pres">
      <dgm:prSet presAssocID="{886EEAD8-52C6-4E05-A177-89446D00F689}" presName="rootText1" presStyleLbl="node0" presStyleIdx="0" presStyleCnt="4">
        <dgm:presLayoutVars>
          <dgm:chPref val="3"/>
        </dgm:presLayoutVars>
      </dgm:prSet>
      <dgm:spPr/>
    </dgm:pt>
    <dgm:pt modelId="{9B6F9276-5066-49E4-99FD-4D2C846A4C4C}" type="pres">
      <dgm:prSet presAssocID="{886EEAD8-52C6-4E05-A177-89446D00F689}" presName="rootConnector1" presStyleLbl="node1" presStyleIdx="0" presStyleCnt="0"/>
      <dgm:spPr/>
    </dgm:pt>
    <dgm:pt modelId="{640F7078-389C-4314-94B9-2B28EB767773}" type="pres">
      <dgm:prSet presAssocID="{886EEAD8-52C6-4E05-A177-89446D00F689}" presName="hierChild2" presStyleCnt="0"/>
      <dgm:spPr/>
    </dgm:pt>
    <dgm:pt modelId="{F61E3A4F-B17A-419F-8F7C-A5E0F22CD659}" type="pres">
      <dgm:prSet presAssocID="{886EEAD8-52C6-4E05-A177-89446D00F689}" presName="hierChild3" presStyleCnt="0"/>
      <dgm:spPr/>
    </dgm:pt>
    <dgm:pt modelId="{12DDC297-2787-4B02-A8BC-9A6309A7ADF5}" type="pres">
      <dgm:prSet presAssocID="{CC244A05-5395-42E2-A4D5-7038B2CA13E8}" presName="Name111" presStyleLbl="parChTrans1D2" presStyleIdx="0" presStyleCnt="6"/>
      <dgm:spPr/>
    </dgm:pt>
    <dgm:pt modelId="{A1493064-2287-400A-BC8B-3AC0587ABC6C}" type="pres">
      <dgm:prSet presAssocID="{ED0B663D-FB11-4136-B5CE-585D7E285C79}" presName="hierRoot3" presStyleCnt="0">
        <dgm:presLayoutVars>
          <dgm:hierBranch val="init"/>
        </dgm:presLayoutVars>
      </dgm:prSet>
      <dgm:spPr/>
    </dgm:pt>
    <dgm:pt modelId="{C0F9FBB2-ED0A-46D3-9C0F-CF4CF0008106}" type="pres">
      <dgm:prSet presAssocID="{ED0B663D-FB11-4136-B5CE-585D7E285C79}" presName="rootComposite3" presStyleCnt="0"/>
      <dgm:spPr/>
    </dgm:pt>
    <dgm:pt modelId="{353D92CC-6319-49B1-A82A-E02814E684EC}" type="pres">
      <dgm:prSet presAssocID="{ED0B663D-FB11-4136-B5CE-585D7E285C79}" presName="rootText3" presStyleLbl="asst1" presStyleIdx="0" presStyleCnt="1">
        <dgm:presLayoutVars>
          <dgm:chPref val="3"/>
        </dgm:presLayoutVars>
      </dgm:prSet>
      <dgm:spPr/>
    </dgm:pt>
    <dgm:pt modelId="{AD88CB1E-93A2-4068-B179-50BCB6172441}" type="pres">
      <dgm:prSet presAssocID="{ED0B663D-FB11-4136-B5CE-585D7E285C79}" presName="rootConnector3" presStyleLbl="asst1" presStyleIdx="0" presStyleCnt="1"/>
      <dgm:spPr/>
    </dgm:pt>
    <dgm:pt modelId="{73E51FBB-0010-4AF5-942A-4378A6536D52}" type="pres">
      <dgm:prSet presAssocID="{ED0B663D-FB11-4136-B5CE-585D7E285C79}" presName="hierChild6" presStyleCnt="0"/>
      <dgm:spPr/>
    </dgm:pt>
    <dgm:pt modelId="{900FC6A7-5331-4493-83CE-D2232ACEF096}" type="pres">
      <dgm:prSet presAssocID="{ED0B663D-FB11-4136-B5CE-585D7E285C79}" presName="hierChild7" presStyleCnt="0"/>
      <dgm:spPr/>
    </dgm:pt>
    <dgm:pt modelId="{D9CF2D98-43F1-4F79-86F7-B9102A239937}" type="pres">
      <dgm:prSet presAssocID="{2709B07C-40C3-4363-BBBC-4CC48A736656}" presName="hierRoot1" presStyleCnt="0">
        <dgm:presLayoutVars>
          <dgm:hierBranch val="init"/>
        </dgm:presLayoutVars>
      </dgm:prSet>
      <dgm:spPr/>
    </dgm:pt>
    <dgm:pt modelId="{1DED6CC9-5474-4552-98E1-2007015877C2}" type="pres">
      <dgm:prSet presAssocID="{2709B07C-40C3-4363-BBBC-4CC48A736656}" presName="rootComposite1" presStyleCnt="0"/>
      <dgm:spPr/>
    </dgm:pt>
    <dgm:pt modelId="{A7AF4453-C682-436A-BC8B-50A7A6083F76}" type="pres">
      <dgm:prSet presAssocID="{2709B07C-40C3-4363-BBBC-4CC48A736656}" presName="rootText1" presStyleLbl="node0" presStyleIdx="1" presStyleCnt="4">
        <dgm:presLayoutVars>
          <dgm:chPref val="3"/>
        </dgm:presLayoutVars>
      </dgm:prSet>
      <dgm:spPr/>
    </dgm:pt>
    <dgm:pt modelId="{C2849609-DD55-4E2C-B8FB-5AEC56C9F64B}" type="pres">
      <dgm:prSet presAssocID="{2709B07C-40C3-4363-BBBC-4CC48A736656}" presName="rootConnector1" presStyleLbl="node1" presStyleIdx="0" presStyleCnt="0"/>
      <dgm:spPr/>
    </dgm:pt>
    <dgm:pt modelId="{CC741BBA-E402-4565-BED1-352B38D75090}" type="pres">
      <dgm:prSet presAssocID="{2709B07C-40C3-4363-BBBC-4CC48A736656}" presName="hierChild2" presStyleCnt="0"/>
      <dgm:spPr/>
    </dgm:pt>
    <dgm:pt modelId="{8D954B84-9F44-48EC-8FBE-439994548E65}" type="pres">
      <dgm:prSet presAssocID="{4146369C-2376-42AD-8667-14E3447E061B}" presName="Name37" presStyleLbl="parChTrans1D2" presStyleIdx="1" presStyleCnt="6"/>
      <dgm:spPr/>
    </dgm:pt>
    <dgm:pt modelId="{C7AFD600-94BE-46DF-9300-A5EF2DA878C5}" type="pres">
      <dgm:prSet presAssocID="{9A6C161E-B775-41D0-BF0B-8588282115E1}" presName="hierRoot2" presStyleCnt="0">
        <dgm:presLayoutVars>
          <dgm:hierBranch val="init"/>
        </dgm:presLayoutVars>
      </dgm:prSet>
      <dgm:spPr/>
    </dgm:pt>
    <dgm:pt modelId="{6452E5E5-1E11-42EE-AD99-5B8B868D4935}" type="pres">
      <dgm:prSet presAssocID="{9A6C161E-B775-41D0-BF0B-8588282115E1}" presName="rootComposite" presStyleCnt="0"/>
      <dgm:spPr/>
    </dgm:pt>
    <dgm:pt modelId="{40A40624-B88C-4E3B-A2BD-F981208D555F}" type="pres">
      <dgm:prSet presAssocID="{9A6C161E-B775-41D0-BF0B-8588282115E1}" presName="rootText" presStyleLbl="node2" presStyleIdx="0" presStyleCnt="5">
        <dgm:presLayoutVars>
          <dgm:chPref val="3"/>
        </dgm:presLayoutVars>
      </dgm:prSet>
      <dgm:spPr/>
    </dgm:pt>
    <dgm:pt modelId="{A1BD8029-5A8D-40B1-ABB3-F8881AC20F98}" type="pres">
      <dgm:prSet presAssocID="{9A6C161E-B775-41D0-BF0B-8588282115E1}" presName="rootConnector" presStyleLbl="node2" presStyleIdx="0" presStyleCnt="5"/>
      <dgm:spPr/>
    </dgm:pt>
    <dgm:pt modelId="{920498F1-1FA6-4E57-9CE8-C760CA7E7E51}" type="pres">
      <dgm:prSet presAssocID="{9A6C161E-B775-41D0-BF0B-8588282115E1}" presName="hierChild4" presStyleCnt="0"/>
      <dgm:spPr/>
    </dgm:pt>
    <dgm:pt modelId="{CC81167B-3BE7-4AB6-9443-6377FACB5BE6}" type="pres">
      <dgm:prSet presAssocID="{9A6C161E-B775-41D0-BF0B-8588282115E1}" presName="hierChild5" presStyleCnt="0"/>
      <dgm:spPr/>
    </dgm:pt>
    <dgm:pt modelId="{A12CFEAB-6296-4629-81F5-C4D345BD19A6}" type="pres">
      <dgm:prSet presAssocID="{E9D0114E-979A-4B6F-B21E-8A10F74355BD}" presName="Name37" presStyleLbl="parChTrans1D2" presStyleIdx="2" presStyleCnt="6"/>
      <dgm:spPr/>
    </dgm:pt>
    <dgm:pt modelId="{8FE8B182-5526-439C-A16A-289E644F28F8}" type="pres">
      <dgm:prSet presAssocID="{1D3E25F6-1101-4A29-A4B2-752FAB5130E5}" presName="hierRoot2" presStyleCnt="0">
        <dgm:presLayoutVars>
          <dgm:hierBranch val="init"/>
        </dgm:presLayoutVars>
      </dgm:prSet>
      <dgm:spPr/>
    </dgm:pt>
    <dgm:pt modelId="{CB9901AF-4C98-463D-8121-4F7D972891CC}" type="pres">
      <dgm:prSet presAssocID="{1D3E25F6-1101-4A29-A4B2-752FAB5130E5}" presName="rootComposite" presStyleCnt="0"/>
      <dgm:spPr/>
    </dgm:pt>
    <dgm:pt modelId="{31732432-F0F3-48CE-8932-42F331CA856D}" type="pres">
      <dgm:prSet presAssocID="{1D3E25F6-1101-4A29-A4B2-752FAB5130E5}" presName="rootText" presStyleLbl="node2" presStyleIdx="1" presStyleCnt="5">
        <dgm:presLayoutVars>
          <dgm:chPref val="3"/>
        </dgm:presLayoutVars>
      </dgm:prSet>
      <dgm:spPr/>
    </dgm:pt>
    <dgm:pt modelId="{C5755979-2962-48F5-9343-389F9D413856}" type="pres">
      <dgm:prSet presAssocID="{1D3E25F6-1101-4A29-A4B2-752FAB5130E5}" presName="rootConnector" presStyleLbl="node2" presStyleIdx="1" presStyleCnt="5"/>
      <dgm:spPr/>
    </dgm:pt>
    <dgm:pt modelId="{71314058-DA18-4508-978C-6022086B1A02}" type="pres">
      <dgm:prSet presAssocID="{1D3E25F6-1101-4A29-A4B2-752FAB5130E5}" presName="hierChild4" presStyleCnt="0"/>
      <dgm:spPr/>
    </dgm:pt>
    <dgm:pt modelId="{D498C180-05D1-4CCC-90D7-CDF165FBC8A6}" type="pres">
      <dgm:prSet presAssocID="{1D3E25F6-1101-4A29-A4B2-752FAB5130E5}" presName="hierChild5" presStyleCnt="0"/>
      <dgm:spPr/>
    </dgm:pt>
    <dgm:pt modelId="{680CB163-4A2B-425C-97EC-289C1E6215F9}" type="pres">
      <dgm:prSet presAssocID="{2709B07C-40C3-4363-BBBC-4CC48A736656}" presName="hierChild3" presStyleCnt="0"/>
      <dgm:spPr/>
    </dgm:pt>
    <dgm:pt modelId="{9E49BB97-DD75-4317-8D5B-80D78BF608C5}" type="pres">
      <dgm:prSet presAssocID="{8AFA5034-54E3-4B77-98AD-364900549B67}" presName="hierRoot1" presStyleCnt="0">
        <dgm:presLayoutVars>
          <dgm:hierBranch val="init"/>
        </dgm:presLayoutVars>
      </dgm:prSet>
      <dgm:spPr/>
    </dgm:pt>
    <dgm:pt modelId="{1CD59B1D-07A5-4E94-80D1-24DD389BD74F}" type="pres">
      <dgm:prSet presAssocID="{8AFA5034-54E3-4B77-98AD-364900549B67}" presName="rootComposite1" presStyleCnt="0"/>
      <dgm:spPr/>
    </dgm:pt>
    <dgm:pt modelId="{C4F9392C-AA2B-499E-9DBC-926F80AACFAB}" type="pres">
      <dgm:prSet presAssocID="{8AFA5034-54E3-4B77-98AD-364900549B67}" presName="rootText1" presStyleLbl="node0" presStyleIdx="2" presStyleCnt="4">
        <dgm:presLayoutVars>
          <dgm:chPref val="3"/>
        </dgm:presLayoutVars>
      </dgm:prSet>
      <dgm:spPr/>
    </dgm:pt>
    <dgm:pt modelId="{224BD0E6-25DD-4D05-AEEC-E6F8B8EFD93A}" type="pres">
      <dgm:prSet presAssocID="{8AFA5034-54E3-4B77-98AD-364900549B67}" presName="rootConnector1" presStyleLbl="node1" presStyleIdx="0" presStyleCnt="0"/>
      <dgm:spPr/>
    </dgm:pt>
    <dgm:pt modelId="{899D511D-155C-4EAF-B3CE-419553A5E214}" type="pres">
      <dgm:prSet presAssocID="{8AFA5034-54E3-4B77-98AD-364900549B67}" presName="hierChild2" presStyleCnt="0"/>
      <dgm:spPr/>
    </dgm:pt>
    <dgm:pt modelId="{F60AD7BC-814D-4A9B-8404-C5B98C5F2CA5}" type="pres">
      <dgm:prSet presAssocID="{A8BA55E0-1038-452F-BC16-3D742EB8C11B}" presName="Name37" presStyleLbl="parChTrans1D2" presStyleIdx="3" presStyleCnt="6"/>
      <dgm:spPr/>
    </dgm:pt>
    <dgm:pt modelId="{FAEEE9B6-1B2A-4868-85D8-7EC29C8CE255}" type="pres">
      <dgm:prSet presAssocID="{39EA51F0-3C13-464D-BC36-C019847086B2}" presName="hierRoot2" presStyleCnt="0">
        <dgm:presLayoutVars>
          <dgm:hierBranch val="init"/>
        </dgm:presLayoutVars>
      </dgm:prSet>
      <dgm:spPr/>
    </dgm:pt>
    <dgm:pt modelId="{D8186277-0538-4305-BDC8-2EAB12740628}" type="pres">
      <dgm:prSet presAssocID="{39EA51F0-3C13-464D-BC36-C019847086B2}" presName="rootComposite" presStyleCnt="0"/>
      <dgm:spPr/>
    </dgm:pt>
    <dgm:pt modelId="{16C8C870-3A43-41CD-956F-D0BFBE3DF387}" type="pres">
      <dgm:prSet presAssocID="{39EA51F0-3C13-464D-BC36-C019847086B2}" presName="rootText" presStyleLbl="node2" presStyleIdx="2" presStyleCnt="5">
        <dgm:presLayoutVars>
          <dgm:chPref val="3"/>
        </dgm:presLayoutVars>
      </dgm:prSet>
      <dgm:spPr/>
    </dgm:pt>
    <dgm:pt modelId="{27BA34FD-D920-418E-ABE4-D196DEDD8A76}" type="pres">
      <dgm:prSet presAssocID="{39EA51F0-3C13-464D-BC36-C019847086B2}" presName="rootConnector" presStyleLbl="node2" presStyleIdx="2" presStyleCnt="5"/>
      <dgm:spPr/>
    </dgm:pt>
    <dgm:pt modelId="{4591DDA8-6126-4277-9846-8FAD1B65881A}" type="pres">
      <dgm:prSet presAssocID="{39EA51F0-3C13-464D-BC36-C019847086B2}" presName="hierChild4" presStyleCnt="0"/>
      <dgm:spPr/>
    </dgm:pt>
    <dgm:pt modelId="{B7522BA2-CBF3-496D-BACF-59528C4EE9A9}" type="pres">
      <dgm:prSet presAssocID="{39EA51F0-3C13-464D-BC36-C019847086B2}" presName="hierChild5" presStyleCnt="0"/>
      <dgm:spPr/>
    </dgm:pt>
    <dgm:pt modelId="{0AA7AB21-470F-4236-8EBD-6881C936A65D}" type="pres">
      <dgm:prSet presAssocID="{273AA675-0D06-41EA-9792-77BF3C95BB7B}" presName="Name37" presStyleLbl="parChTrans1D2" presStyleIdx="4" presStyleCnt="6"/>
      <dgm:spPr/>
    </dgm:pt>
    <dgm:pt modelId="{DB705EA2-B315-4A1B-B379-47C5F07E8C55}" type="pres">
      <dgm:prSet presAssocID="{2B63E6D7-DFEB-4639-82F0-DD0BDE5245ED}" presName="hierRoot2" presStyleCnt="0">
        <dgm:presLayoutVars>
          <dgm:hierBranch val="init"/>
        </dgm:presLayoutVars>
      </dgm:prSet>
      <dgm:spPr/>
    </dgm:pt>
    <dgm:pt modelId="{E45A4184-9B5B-4E37-B69C-3FE36C5BBC29}" type="pres">
      <dgm:prSet presAssocID="{2B63E6D7-DFEB-4639-82F0-DD0BDE5245ED}" presName="rootComposite" presStyleCnt="0"/>
      <dgm:spPr/>
    </dgm:pt>
    <dgm:pt modelId="{D49E862F-8295-450D-92F7-7AB3BC6EF599}" type="pres">
      <dgm:prSet presAssocID="{2B63E6D7-DFEB-4639-82F0-DD0BDE5245ED}" presName="rootText" presStyleLbl="node2" presStyleIdx="3" presStyleCnt="5">
        <dgm:presLayoutVars>
          <dgm:chPref val="3"/>
        </dgm:presLayoutVars>
      </dgm:prSet>
      <dgm:spPr/>
    </dgm:pt>
    <dgm:pt modelId="{F371C8E6-0AA4-44E4-88FF-87729DE3119A}" type="pres">
      <dgm:prSet presAssocID="{2B63E6D7-DFEB-4639-82F0-DD0BDE5245ED}" presName="rootConnector" presStyleLbl="node2" presStyleIdx="3" presStyleCnt="5"/>
      <dgm:spPr/>
    </dgm:pt>
    <dgm:pt modelId="{DDDCD2DE-DDA7-4A3D-BE77-AC1988392F53}" type="pres">
      <dgm:prSet presAssocID="{2B63E6D7-DFEB-4639-82F0-DD0BDE5245ED}" presName="hierChild4" presStyleCnt="0"/>
      <dgm:spPr/>
    </dgm:pt>
    <dgm:pt modelId="{380F927D-2DAE-43F3-B518-1BBD9122CDFB}" type="pres">
      <dgm:prSet presAssocID="{2B63E6D7-DFEB-4639-82F0-DD0BDE5245ED}" presName="hierChild5" presStyleCnt="0"/>
      <dgm:spPr/>
    </dgm:pt>
    <dgm:pt modelId="{B7070669-D476-472F-8DA6-ADF7A823301A}" type="pres">
      <dgm:prSet presAssocID="{8AFA5034-54E3-4B77-98AD-364900549B67}" presName="hierChild3" presStyleCnt="0"/>
      <dgm:spPr/>
    </dgm:pt>
    <dgm:pt modelId="{11D21815-EAB9-4A86-A9BE-B44D036B479F}" type="pres">
      <dgm:prSet presAssocID="{E49FE73D-930F-43BF-AF13-B9792AFFCBF0}" presName="hierRoot1" presStyleCnt="0">
        <dgm:presLayoutVars>
          <dgm:hierBranch val="init"/>
        </dgm:presLayoutVars>
      </dgm:prSet>
      <dgm:spPr/>
    </dgm:pt>
    <dgm:pt modelId="{130FE5AF-4A49-475D-894D-D3501A156ECE}" type="pres">
      <dgm:prSet presAssocID="{E49FE73D-930F-43BF-AF13-B9792AFFCBF0}" presName="rootComposite1" presStyleCnt="0"/>
      <dgm:spPr/>
    </dgm:pt>
    <dgm:pt modelId="{BCF2F90E-B6A7-4D43-A207-86C9A74E2AC2}" type="pres">
      <dgm:prSet presAssocID="{E49FE73D-930F-43BF-AF13-B9792AFFCBF0}" presName="rootText1" presStyleLbl="node0" presStyleIdx="3" presStyleCnt="4">
        <dgm:presLayoutVars>
          <dgm:chPref val="3"/>
        </dgm:presLayoutVars>
      </dgm:prSet>
      <dgm:spPr/>
    </dgm:pt>
    <dgm:pt modelId="{891B0B40-C858-498A-9686-2C696321D064}" type="pres">
      <dgm:prSet presAssocID="{E49FE73D-930F-43BF-AF13-B9792AFFCBF0}" presName="rootConnector1" presStyleLbl="node1" presStyleIdx="0" presStyleCnt="0"/>
      <dgm:spPr/>
    </dgm:pt>
    <dgm:pt modelId="{E43D3325-25C4-4AD2-AABA-24C04BDCC4F3}" type="pres">
      <dgm:prSet presAssocID="{E49FE73D-930F-43BF-AF13-B9792AFFCBF0}" presName="hierChild2" presStyleCnt="0"/>
      <dgm:spPr/>
    </dgm:pt>
    <dgm:pt modelId="{2FBE265E-B278-4C8D-9D36-EDE7BC502433}" type="pres">
      <dgm:prSet presAssocID="{755F6E8A-B2D2-4712-8564-E055907502B4}" presName="Name37" presStyleLbl="parChTrans1D2" presStyleIdx="5" presStyleCnt="6"/>
      <dgm:spPr/>
    </dgm:pt>
    <dgm:pt modelId="{59A22E3E-BD3C-4359-A559-9270D4FBE3E6}" type="pres">
      <dgm:prSet presAssocID="{A5C3D5AB-B575-4B1B-8EF2-FA22D500193E}" presName="hierRoot2" presStyleCnt="0">
        <dgm:presLayoutVars>
          <dgm:hierBranch val="init"/>
        </dgm:presLayoutVars>
      </dgm:prSet>
      <dgm:spPr/>
    </dgm:pt>
    <dgm:pt modelId="{BD791C13-A984-4BA8-9A42-F3D57CE73014}" type="pres">
      <dgm:prSet presAssocID="{A5C3D5AB-B575-4B1B-8EF2-FA22D500193E}" presName="rootComposite" presStyleCnt="0"/>
      <dgm:spPr/>
    </dgm:pt>
    <dgm:pt modelId="{E725DA20-6DD8-4016-86A4-C57436A1A664}" type="pres">
      <dgm:prSet presAssocID="{A5C3D5AB-B575-4B1B-8EF2-FA22D500193E}" presName="rootText" presStyleLbl="node2" presStyleIdx="4" presStyleCnt="5">
        <dgm:presLayoutVars>
          <dgm:chPref val="3"/>
        </dgm:presLayoutVars>
      </dgm:prSet>
      <dgm:spPr/>
    </dgm:pt>
    <dgm:pt modelId="{5101A182-EB39-4F09-88E2-241B8CCBB203}" type="pres">
      <dgm:prSet presAssocID="{A5C3D5AB-B575-4B1B-8EF2-FA22D500193E}" presName="rootConnector" presStyleLbl="node2" presStyleIdx="4" presStyleCnt="5"/>
      <dgm:spPr/>
    </dgm:pt>
    <dgm:pt modelId="{4AD1D6B4-11AA-443B-8438-9869709D9522}" type="pres">
      <dgm:prSet presAssocID="{A5C3D5AB-B575-4B1B-8EF2-FA22D500193E}" presName="hierChild4" presStyleCnt="0"/>
      <dgm:spPr/>
    </dgm:pt>
    <dgm:pt modelId="{0BC3F427-5D3B-4542-AF29-588FBB34EE90}" type="pres">
      <dgm:prSet presAssocID="{A5C3D5AB-B575-4B1B-8EF2-FA22D500193E}" presName="hierChild5" presStyleCnt="0"/>
      <dgm:spPr/>
    </dgm:pt>
    <dgm:pt modelId="{72DFA40E-2C90-4691-8216-C904C56ABA53}" type="pres">
      <dgm:prSet presAssocID="{E49FE73D-930F-43BF-AF13-B9792AFFCBF0}" presName="hierChild3" presStyleCnt="0"/>
      <dgm:spPr/>
    </dgm:pt>
  </dgm:ptLst>
  <dgm:cxnLst>
    <dgm:cxn modelId="{3C4D0318-03AB-4B07-A467-AF648E689F9F}" type="presOf" srcId="{E9D0114E-979A-4B6F-B21E-8A10F74355BD}" destId="{A12CFEAB-6296-4629-81F5-C4D345BD19A6}" srcOrd="0" destOrd="0" presId="urn:microsoft.com/office/officeart/2005/8/layout/orgChart1"/>
    <dgm:cxn modelId="{6A50491C-C0D4-4A15-8E61-3CB30B46FADB}" srcId="{8AFA5034-54E3-4B77-98AD-364900549B67}" destId="{39EA51F0-3C13-464D-BC36-C019847086B2}" srcOrd="0" destOrd="0" parTransId="{A8BA55E0-1038-452F-BC16-3D742EB8C11B}" sibTransId="{88958067-A057-4B3F-BB3C-AF1492207456}"/>
    <dgm:cxn modelId="{C7E16627-3A89-4518-891F-97A83716EB9B}" type="presOf" srcId="{2709B07C-40C3-4363-BBBC-4CC48A736656}" destId="{C2849609-DD55-4E2C-B8FB-5AEC56C9F64B}" srcOrd="1" destOrd="0" presId="urn:microsoft.com/office/officeart/2005/8/layout/orgChart1"/>
    <dgm:cxn modelId="{44C48632-18FF-47AD-91FA-F44C21F5462C}" type="presOf" srcId="{1D3E25F6-1101-4A29-A4B2-752FAB5130E5}" destId="{C5755979-2962-48F5-9343-389F9D413856}" srcOrd="1" destOrd="0" presId="urn:microsoft.com/office/officeart/2005/8/layout/orgChart1"/>
    <dgm:cxn modelId="{50BA6636-985D-4401-9256-1CCDC8CAEDC8}" type="presOf" srcId="{CC244A05-5395-42E2-A4D5-7038B2CA13E8}" destId="{12DDC297-2787-4B02-A8BC-9A6309A7ADF5}" srcOrd="0" destOrd="0" presId="urn:microsoft.com/office/officeart/2005/8/layout/orgChart1"/>
    <dgm:cxn modelId="{56E61A3A-B9F9-4FA2-86CB-CB3493841BEE}" type="presOf" srcId="{A5C3D5AB-B575-4B1B-8EF2-FA22D500193E}" destId="{E725DA20-6DD8-4016-86A4-C57436A1A664}" srcOrd="0" destOrd="0" presId="urn:microsoft.com/office/officeart/2005/8/layout/orgChart1"/>
    <dgm:cxn modelId="{75C14C3E-8493-477F-8977-65AA9E00CE85}" type="presOf" srcId="{886EEAD8-52C6-4E05-A177-89446D00F689}" destId="{9B6F9276-5066-49E4-99FD-4D2C846A4C4C}" srcOrd="1" destOrd="0" presId="urn:microsoft.com/office/officeart/2005/8/layout/orgChart1"/>
    <dgm:cxn modelId="{60B8BE5B-2860-4A35-A524-3CDF497F9E6E}" type="presOf" srcId="{A8BA55E0-1038-452F-BC16-3D742EB8C11B}" destId="{F60AD7BC-814D-4A9B-8404-C5B98C5F2CA5}" srcOrd="0" destOrd="0" presId="urn:microsoft.com/office/officeart/2005/8/layout/orgChart1"/>
    <dgm:cxn modelId="{B366745E-61E3-42D5-A12B-F0C756978218}" type="presOf" srcId="{2B63E6D7-DFEB-4639-82F0-DD0BDE5245ED}" destId="{F371C8E6-0AA4-44E4-88FF-87729DE3119A}" srcOrd="1" destOrd="0" presId="urn:microsoft.com/office/officeart/2005/8/layout/orgChart1"/>
    <dgm:cxn modelId="{A0A73669-A286-4518-BACE-8C6D6B59C6DC}" type="presOf" srcId="{39EA51F0-3C13-464D-BC36-C019847086B2}" destId="{16C8C870-3A43-41CD-956F-D0BFBE3DF387}" srcOrd="0" destOrd="0" presId="urn:microsoft.com/office/officeart/2005/8/layout/orgChart1"/>
    <dgm:cxn modelId="{71705C69-6D05-4476-8864-1B5F75F7C3B4}" type="presOf" srcId="{ED0B663D-FB11-4136-B5CE-585D7E285C79}" destId="{AD88CB1E-93A2-4068-B179-50BCB6172441}" srcOrd="1" destOrd="0" presId="urn:microsoft.com/office/officeart/2005/8/layout/orgChart1"/>
    <dgm:cxn modelId="{CE34294D-667C-4D55-B76E-0C3D5149A641}" srcId="{841433B8-CE9A-472E-AF4F-8EDBD9A6AB57}" destId="{886EEAD8-52C6-4E05-A177-89446D00F689}" srcOrd="0" destOrd="0" parTransId="{1CF1896E-89E0-4112-9B3C-59E3331AB04C}" sibTransId="{031017FD-41EA-49C7-8BF6-ACD547C0F399}"/>
    <dgm:cxn modelId="{56039C6E-69F7-4106-A14D-54D934874316}" type="presOf" srcId="{9A6C161E-B775-41D0-BF0B-8588282115E1}" destId="{40A40624-B88C-4E3B-A2BD-F981208D555F}" srcOrd="0" destOrd="0" presId="urn:microsoft.com/office/officeart/2005/8/layout/orgChart1"/>
    <dgm:cxn modelId="{592CB872-CEB1-40AA-B3FF-FF0C3DAE2311}" srcId="{841433B8-CE9A-472E-AF4F-8EDBD9A6AB57}" destId="{E49FE73D-930F-43BF-AF13-B9792AFFCBF0}" srcOrd="3" destOrd="0" parTransId="{1F5849C7-CEF9-4B88-8EF5-12D6C7E6A86F}" sibTransId="{2182204D-D63C-411A-990F-F4EFE0DCF822}"/>
    <dgm:cxn modelId="{13A54975-3EA5-4385-A85D-1F6B6603ABF4}" type="presOf" srcId="{E49FE73D-930F-43BF-AF13-B9792AFFCBF0}" destId="{891B0B40-C858-498A-9686-2C696321D064}" srcOrd="1" destOrd="0" presId="urn:microsoft.com/office/officeart/2005/8/layout/orgChart1"/>
    <dgm:cxn modelId="{0598B976-1EAD-49F5-86DA-8D7A036186E7}" srcId="{2709B07C-40C3-4363-BBBC-4CC48A736656}" destId="{9A6C161E-B775-41D0-BF0B-8588282115E1}" srcOrd="0" destOrd="0" parTransId="{4146369C-2376-42AD-8667-14E3447E061B}" sibTransId="{06D98BB4-C671-419D-88A3-078A6E02DA37}"/>
    <dgm:cxn modelId="{24F61C83-20DC-4B99-9013-EC0871E1B93D}" type="presOf" srcId="{A5C3D5AB-B575-4B1B-8EF2-FA22D500193E}" destId="{5101A182-EB39-4F09-88E2-241B8CCBB203}" srcOrd="1" destOrd="0" presId="urn:microsoft.com/office/officeart/2005/8/layout/orgChart1"/>
    <dgm:cxn modelId="{A74B8583-1926-472E-993A-7470485664DD}" srcId="{841433B8-CE9A-472E-AF4F-8EDBD9A6AB57}" destId="{2709B07C-40C3-4363-BBBC-4CC48A736656}" srcOrd="1" destOrd="0" parTransId="{7C40F9B8-5C3C-4D4D-988B-5A3CE5A743AB}" sibTransId="{25EB8900-4421-4D97-9845-E7AED5D5FB29}"/>
    <dgm:cxn modelId="{0FAB4C84-5C6B-4A12-A038-6E0E8FA4814F}" srcId="{886EEAD8-52C6-4E05-A177-89446D00F689}" destId="{ED0B663D-FB11-4136-B5CE-585D7E285C79}" srcOrd="0" destOrd="0" parTransId="{CC244A05-5395-42E2-A4D5-7038B2CA13E8}" sibTransId="{37A00A6A-03D9-4FD1-8073-ECA147C59045}"/>
    <dgm:cxn modelId="{1E5A7596-BDBB-4ABC-A784-8899BE089D3D}" type="presOf" srcId="{841433B8-CE9A-472E-AF4F-8EDBD9A6AB57}" destId="{2D897335-5F08-40F0-BF0C-0CD2D9E34390}" srcOrd="0" destOrd="0" presId="urn:microsoft.com/office/officeart/2005/8/layout/orgChart1"/>
    <dgm:cxn modelId="{D7485B9E-7050-4779-B4F6-0D9B4A335C6E}" type="presOf" srcId="{9A6C161E-B775-41D0-BF0B-8588282115E1}" destId="{A1BD8029-5A8D-40B1-ABB3-F8881AC20F98}" srcOrd="1" destOrd="0" presId="urn:microsoft.com/office/officeart/2005/8/layout/orgChart1"/>
    <dgm:cxn modelId="{D1A407A4-D4F5-48B1-8F85-73D475DE0C38}" type="presOf" srcId="{8AFA5034-54E3-4B77-98AD-364900549B67}" destId="{C4F9392C-AA2B-499E-9DBC-926F80AACFAB}" srcOrd="0" destOrd="0" presId="urn:microsoft.com/office/officeart/2005/8/layout/orgChart1"/>
    <dgm:cxn modelId="{0E08ADA6-F674-4882-A6AD-0AC3C4268622}" type="presOf" srcId="{2B63E6D7-DFEB-4639-82F0-DD0BDE5245ED}" destId="{D49E862F-8295-450D-92F7-7AB3BC6EF599}" srcOrd="0" destOrd="0" presId="urn:microsoft.com/office/officeart/2005/8/layout/orgChart1"/>
    <dgm:cxn modelId="{80ED2AAB-8DAC-49D7-BCCE-811B312C8492}" srcId="{841433B8-CE9A-472E-AF4F-8EDBD9A6AB57}" destId="{8AFA5034-54E3-4B77-98AD-364900549B67}" srcOrd="2" destOrd="0" parTransId="{1978BDE8-4B5C-41D3-BDB3-8D3EF8B408F9}" sibTransId="{3F4AA1AB-87BB-4579-8E11-D2A5D10C3F8A}"/>
    <dgm:cxn modelId="{25A8E8AF-9C0B-484D-97B9-85D435D1FEAC}" srcId="{8AFA5034-54E3-4B77-98AD-364900549B67}" destId="{2B63E6D7-DFEB-4639-82F0-DD0BDE5245ED}" srcOrd="1" destOrd="0" parTransId="{273AA675-0D06-41EA-9792-77BF3C95BB7B}" sibTransId="{659AAD65-DD58-4F55-A7AE-27F27B889E51}"/>
    <dgm:cxn modelId="{945BE1B5-D3EE-4EDE-B9E4-C4F4E276F005}" type="presOf" srcId="{39EA51F0-3C13-464D-BC36-C019847086B2}" destId="{27BA34FD-D920-418E-ABE4-D196DEDD8A76}" srcOrd="1" destOrd="0" presId="urn:microsoft.com/office/officeart/2005/8/layout/orgChart1"/>
    <dgm:cxn modelId="{B3393ABB-A361-4802-B93D-33CE3CF8E753}" type="presOf" srcId="{E49FE73D-930F-43BF-AF13-B9792AFFCBF0}" destId="{BCF2F90E-B6A7-4D43-A207-86C9A74E2AC2}" srcOrd="0" destOrd="0" presId="urn:microsoft.com/office/officeart/2005/8/layout/orgChart1"/>
    <dgm:cxn modelId="{272F7EBB-1D08-4A61-8B33-09AB8026F49D}" type="presOf" srcId="{273AA675-0D06-41EA-9792-77BF3C95BB7B}" destId="{0AA7AB21-470F-4236-8EBD-6881C936A65D}" srcOrd="0" destOrd="0" presId="urn:microsoft.com/office/officeart/2005/8/layout/orgChart1"/>
    <dgm:cxn modelId="{484D44C0-B4C2-46A5-B5A9-FAA80E39FE0F}" type="presOf" srcId="{755F6E8A-B2D2-4712-8564-E055907502B4}" destId="{2FBE265E-B278-4C8D-9D36-EDE7BC502433}" srcOrd="0" destOrd="0" presId="urn:microsoft.com/office/officeart/2005/8/layout/orgChart1"/>
    <dgm:cxn modelId="{A4BD1DC7-F6CB-45E8-B5DA-827231DC5DAC}" srcId="{E49FE73D-930F-43BF-AF13-B9792AFFCBF0}" destId="{A5C3D5AB-B575-4B1B-8EF2-FA22D500193E}" srcOrd="0" destOrd="0" parTransId="{755F6E8A-B2D2-4712-8564-E055907502B4}" sibTransId="{E1870D64-46D9-4D44-821B-26EC6918B50A}"/>
    <dgm:cxn modelId="{78BF8CD1-E772-450B-A762-AC3939C83162}" type="presOf" srcId="{ED0B663D-FB11-4136-B5CE-585D7E285C79}" destId="{353D92CC-6319-49B1-A82A-E02814E684EC}" srcOrd="0" destOrd="0" presId="urn:microsoft.com/office/officeart/2005/8/layout/orgChart1"/>
    <dgm:cxn modelId="{318868D2-EC89-484B-882C-06D3584FAF04}" type="presOf" srcId="{886EEAD8-52C6-4E05-A177-89446D00F689}" destId="{AAE62F7B-673E-4181-A235-FE4AB53EA7C8}" srcOrd="0" destOrd="0" presId="urn:microsoft.com/office/officeart/2005/8/layout/orgChart1"/>
    <dgm:cxn modelId="{ED47FFD9-0BD7-49CF-AD48-4B998B7F7251}" srcId="{2709B07C-40C3-4363-BBBC-4CC48A736656}" destId="{1D3E25F6-1101-4A29-A4B2-752FAB5130E5}" srcOrd="1" destOrd="0" parTransId="{E9D0114E-979A-4B6F-B21E-8A10F74355BD}" sibTransId="{734EB8EE-AAAD-495D-BAEC-F8362C4DD1DC}"/>
    <dgm:cxn modelId="{9C18E7E3-03A7-40FC-995E-2F8867C4D18E}" type="presOf" srcId="{8AFA5034-54E3-4B77-98AD-364900549B67}" destId="{224BD0E6-25DD-4D05-AEEC-E6F8B8EFD93A}" srcOrd="1" destOrd="0" presId="urn:microsoft.com/office/officeart/2005/8/layout/orgChart1"/>
    <dgm:cxn modelId="{1DD066E4-D00E-4DF3-B81A-75C087EED7A1}" type="presOf" srcId="{1D3E25F6-1101-4A29-A4B2-752FAB5130E5}" destId="{31732432-F0F3-48CE-8932-42F331CA856D}" srcOrd="0" destOrd="0" presId="urn:microsoft.com/office/officeart/2005/8/layout/orgChart1"/>
    <dgm:cxn modelId="{60D850F1-6110-49D3-8388-0F7D46602DA5}" type="presOf" srcId="{4146369C-2376-42AD-8667-14E3447E061B}" destId="{8D954B84-9F44-48EC-8FBE-439994548E65}" srcOrd="0" destOrd="0" presId="urn:microsoft.com/office/officeart/2005/8/layout/orgChart1"/>
    <dgm:cxn modelId="{A41424FE-6649-4FF1-87B3-4DB787BFF720}" type="presOf" srcId="{2709B07C-40C3-4363-BBBC-4CC48A736656}" destId="{A7AF4453-C682-436A-BC8B-50A7A6083F76}" srcOrd="0" destOrd="0" presId="urn:microsoft.com/office/officeart/2005/8/layout/orgChart1"/>
    <dgm:cxn modelId="{4356CD18-F859-433D-B053-645F328E0FD5}" type="presParOf" srcId="{2D897335-5F08-40F0-BF0C-0CD2D9E34390}" destId="{881D9749-1184-4889-9C43-3E6F835AE75B}" srcOrd="0" destOrd="0" presId="urn:microsoft.com/office/officeart/2005/8/layout/orgChart1"/>
    <dgm:cxn modelId="{2635DE28-8522-4B2C-9044-9E696377DEF5}" type="presParOf" srcId="{881D9749-1184-4889-9C43-3E6F835AE75B}" destId="{BC2A3785-031A-462D-BD2D-5A9B7B1DC63C}" srcOrd="0" destOrd="0" presId="urn:microsoft.com/office/officeart/2005/8/layout/orgChart1"/>
    <dgm:cxn modelId="{252E448F-7F6C-4419-9B07-FA74F028F3AC}" type="presParOf" srcId="{BC2A3785-031A-462D-BD2D-5A9B7B1DC63C}" destId="{AAE62F7B-673E-4181-A235-FE4AB53EA7C8}" srcOrd="0" destOrd="0" presId="urn:microsoft.com/office/officeart/2005/8/layout/orgChart1"/>
    <dgm:cxn modelId="{544941E6-7AFC-4A3D-9729-698E036607BA}" type="presParOf" srcId="{BC2A3785-031A-462D-BD2D-5A9B7B1DC63C}" destId="{9B6F9276-5066-49E4-99FD-4D2C846A4C4C}" srcOrd="1" destOrd="0" presId="urn:microsoft.com/office/officeart/2005/8/layout/orgChart1"/>
    <dgm:cxn modelId="{2B0D3D4C-389B-4D06-8A49-43D375D5319C}" type="presParOf" srcId="{881D9749-1184-4889-9C43-3E6F835AE75B}" destId="{640F7078-389C-4314-94B9-2B28EB767773}" srcOrd="1" destOrd="0" presId="urn:microsoft.com/office/officeart/2005/8/layout/orgChart1"/>
    <dgm:cxn modelId="{1BB9D75A-DDAF-4C97-A01B-74B9BA327DFE}" type="presParOf" srcId="{881D9749-1184-4889-9C43-3E6F835AE75B}" destId="{F61E3A4F-B17A-419F-8F7C-A5E0F22CD659}" srcOrd="2" destOrd="0" presId="urn:microsoft.com/office/officeart/2005/8/layout/orgChart1"/>
    <dgm:cxn modelId="{0E829579-392B-45DB-87B3-3A53A273F59E}" type="presParOf" srcId="{F61E3A4F-B17A-419F-8F7C-A5E0F22CD659}" destId="{12DDC297-2787-4B02-A8BC-9A6309A7ADF5}" srcOrd="0" destOrd="0" presId="urn:microsoft.com/office/officeart/2005/8/layout/orgChart1"/>
    <dgm:cxn modelId="{2F86C267-1234-43B1-8BA6-3E20CE7C1EA9}" type="presParOf" srcId="{F61E3A4F-B17A-419F-8F7C-A5E0F22CD659}" destId="{A1493064-2287-400A-BC8B-3AC0587ABC6C}" srcOrd="1" destOrd="0" presId="urn:microsoft.com/office/officeart/2005/8/layout/orgChart1"/>
    <dgm:cxn modelId="{A6557C8C-C9F4-4385-BF27-5720DCD467C6}" type="presParOf" srcId="{A1493064-2287-400A-BC8B-3AC0587ABC6C}" destId="{C0F9FBB2-ED0A-46D3-9C0F-CF4CF0008106}" srcOrd="0" destOrd="0" presId="urn:microsoft.com/office/officeart/2005/8/layout/orgChart1"/>
    <dgm:cxn modelId="{DA999FA3-B21A-467D-AB13-ECAD01964138}" type="presParOf" srcId="{C0F9FBB2-ED0A-46D3-9C0F-CF4CF0008106}" destId="{353D92CC-6319-49B1-A82A-E02814E684EC}" srcOrd="0" destOrd="0" presId="urn:microsoft.com/office/officeart/2005/8/layout/orgChart1"/>
    <dgm:cxn modelId="{89477923-EE3A-4EF3-B3B9-8AF22511C6A1}" type="presParOf" srcId="{C0F9FBB2-ED0A-46D3-9C0F-CF4CF0008106}" destId="{AD88CB1E-93A2-4068-B179-50BCB6172441}" srcOrd="1" destOrd="0" presId="urn:microsoft.com/office/officeart/2005/8/layout/orgChart1"/>
    <dgm:cxn modelId="{B500C7CE-B540-45BF-A6A3-EC2215177638}" type="presParOf" srcId="{A1493064-2287-400A-BC8B-3AC0587ABC6C}" destId="{73E51FBB-0010-4AF5-942A-4378A6536D52}" srcOrd="1" destOrd="0" presId="urn:microsoft.com/office/officeart/2005/8/layout/orgChart1"/>
    <dgm:cxn modelId="{1BA1C382-BE9F-4E33-B146-7EA68CE80D25}" type="presParOf" srcId="{A1493064-2287-400A-BC8B-3AC0587ABC6C}" destId="{900FC6A7-5331-4493-83CE-D2232ACEF096}" srcOrd="2" destOrd="0" presId="urn:microsoft.com/office/officeart/2005/8/layout/orgChart1"/>
    <dgm:cxn modelId="{E5C98EB3-F920-4CAE-804A-3815A4FE2D6B}" type="presParOf" srcId="{2D897335-5F08-40F0-BF0C-0CD2D9E34390}" destId="{D9CF2D98-43F1-4F79-86F7-B9102A239937}" srcOrd="1" destOrd="0" presId="urn:microsoft.com/office/officeart/2005/8/layout/orgChart1"/>
    <dgm:cxn modelId="{50265445-8205-4C26-9C23-29DCE0E3AB46}" type="presParOf" srcId="{D9CF2D98-43F1-4F79-86F7-B9102A239937}" destId="{1DED6CC9-5474-4552-98E1-2007015877C2}" srcOrd="0" destOrd="0" presId="urn:microsoft.com/office/officeart/2005/8/layout/orgChart1"/>
    <dgm:cxn modelId="{BFA818F6-C552-4426-9002-F237BC52CEC5}" type="presParOf" srcId="{1DED6CC9-5474-4552-98E1-2007015877C2}" destId="{A7AF4453-C682-436A-BC8B-50A7A6083F76}" srcOrd="0" destOrd="0" presId="urn:microsoft.com/office/officeart/2005/8/layout/orgChart1"/>
    <dgm:cxn modelId="{81261BB9-A450-4108-9E40-DA316FCB588E}" type="presParOf" srcId="{1DED6CC9-5474-4552-98E1-2007015877C2}" destId="{C2849609-DD55-4E2C-B8FB-5AEC56C9F64B}" srcOrd="1" destOrd="0" presId="urn:microsoft.com/office/officeart/2005/8/layout/orgChart1"/>
    <dgm:cxn modelId="{D4C722E3-3690-4796-9281-E6343CB22BA7}" type="presParOf" srcId="{D9CF2D98-43F1-4F79-86F7-B9102A239937}" destId="{CC741BBA-E402-4565-BED1-352B38D75090}" srcOrd="1" destOrd="0" presId="urn:microsoft.com/office/officeart/2005/8/layout/orgChart1"/>
    <dgm:cxn modelId="{266BD1B8-A6B2-4740-B126-1A3F4052D0DC}" type="presParOf" srcId="{CC741BBA-E402-4565-BED1-352B38D75090}" destId="{8D954B84-9F44-48EC-8FBE-439994548E65}" srcOrd="0" destOrd="0" presId="urn:microsoft.com/office/officeart/2005/8/layout/orgChart1"/>
    <dgm:cxn modelId="{981CB84C-0B86-4079-BEAC-864EC2A99729}" type="presParOf" srcId="{CC741BBA-E402-4565-BED1-352B38D75090}" destId="{C7AFD600-94BE-46DF-9300-A5EF2DA878C5}" srcOrd="1" destOrd="0" presId="urn:microsoft.com/office/officeart/2005/8/layout/orgChart1"/>
    <dgm:cxn modelId="{35F7F69C-8142-49B3-93E4-5E58497EB15D}" type="presParOf" srcId="{C7AFD600-94BE-46DF-9300-A5EF2DA878C5}" destId="{6452E5E5-1E11-42EE-AD99-5B8B868D4935}" srcOrd="0" destOrd="0" presId="urn:microsoft.com/office/officeart/2005/8/layout/orgChart1"/>
    <dgm:cxn modelId="{C8E8B99C-D468-4270-A5C8-CD23E75E2D18}" type="presParOf" srcId="{6452E5E5-1E11-42EE-AD99-5B8B868D4935}" destId="{40A40624-B88C-4E3B-A2BD-F981208D555F}" srcOrd="0" destOrd="0" presId="urn:microsoft.com/office/officeart/2005/8/layout/orgChart1"/>
    <dgm:cxn modelId="{D24976E7-D9C1-46A1-9CE1-0B699B0C47A7}" type="presParOf" srcId="{6452E5E5-1E11-42EE-AD99-5B8B868D4935}" destId="{A1BD8029-5A8D-40B1-ABB3-F8881AC20F98}" srcOrd="1" destOrd="0" presId="urn:microsoft.com/office/officeart/2005/8/layout/orgChart1"/>
    <dgm:cxn modelId="{A4D208C0-D682-4B43-A142-028D6FA3B190}" type="presParOf" srcId="{C7AFD600-94BE-46DF-9300-A5EF2DA878C5}" destId="{920498F1-1FA6-4E57-9CE8-C760CA7E7E51}" srcOrd="1" destOrd="0" presId="urn:microsoft.com/office/officeart/2005/8/layout/orgChart1"/>
    <dgm:cxn modelId="{63019553-CAD8-4B2D-8FB9-2959E0BEB388}" type="presParOf" srcId="{C7AFD600-94BE-46DF-9300-A5EF2DA878C5}" destId="{CC81167B-3BE7-4AB6-9443-6377FACB5BE6}" srcOrd="2" destOrd="0" presId="urn:microsoft.com/office/officeart/2005/8/layout/orgChart1"/>
    <dgm:cxn modelId="{DB744544-467F-441F-BD4B-62EAF1DF8C89}" type="presParOf" srcId="{CC741BBA-E402-4565-BED1-352B38D75090}" destId="{A12CFEAB-6296-4629-81F5-C4D345BD19A6}" srcOrd="2" destOrd="0" presId="urn:microsoft.com/office/officeart/2005/8/layout/orgChart1"/>
    <dgm:cxn modelId="{B171FEBC-F5F4-4B7C-973A-403951B9C761}" type="presParOf" srcId="{CC741BBA-E402-4565-BED1-352B38D75090}" destId="{8FE8B182-5526-439C-A16A-289E644F28F8}" srcOrd="3" destOrd="0" presId="urn:microsoft.com/office/officeart/2005/8/layout/orgChart1"/>
    <dgm:cxn modelId="{BEB5752B-EFC4-460A-8B85-FE648C9B0DD0}" type="presParOf" srcId="{8FE8B182-5526-439C-A16A-289E644F28F8}" destId="{CB9901AF-4C98-463D-8121-4F7D972891CC}" srcOrd="0" destOrd="0" presId="urn:microsoft.com/office/officeart/2005/8/layout/orgChart1"/>
    <dgm:cxn modelId="{D62651B4-BD5F-4EE9-BB92-AF0F6DAC2D3B}" type="presParOf" srcId="{CB9901AF-4C98-463D-8121-4F7D972891CC}" destId="{31732432-F0F3-48CE-8932-42F331CA856D}" srcOrd="0" destOrd="0" presId="urn:microsoft.com/office/officeart/2005/8/layout/orgChart1"/>
    <dgm:cxn modelId="{243FE871-5258-484B-9EF7-202C518DE92E}" type="presParOf" srcId="{CB9901AF-4C98-463D-8121-4F7D972891CC}" destId="{C5755979-2962-48F5-9343-389F9D413856}" srcOrd="1" destOrd="0" presId="urn:microsoft.com/office/officeart/2005/8/layout/orgChart1"/>
    <dgm:cxn modelId="{F6417868-2D25-4CAA-A9DB-8BB07E79F248}" type="presParOf" srcId="{8FE8B182-5526-439C-A16A-289E644F28F8}" destId="{71314058-DA18-4508-978C-6022086B1A02}" srcOrd="1" destOrd="0" presId="urn:microsoft.com/office/officeart/2005/8/layout/orgChart1"/>
    <dgm:cxn modelId="{65AB2186-7496-463B-8ADC-4173FE1F914C}" type="presParOf" srcId="{8FE8B182-5526-439C-A16A-289E644F28F8}" destId="{D498C180-05D1-4CCC-90D7-CDF165FBC8A6}" srcOrd="2" destOrd="0" presId="urn:microsoft.com/office/officeart/2005/8/layout/orgChart1"/>
    <dgm:cxn modelId="{B723C277-209C-431A-8DF3-A2D915A6C925}" type="presParOf" srcId="{D9CF2D98-43F1-4F79-86F7-B9102A239937}" destId="{680CB163-4A2B-425C-97EC-289C1E6215F9}" srcOrd="2" destOrd="0" presId="urn:microsoft.com/office/officeart/2005/8/layout/orgChart1"/>
    <dgm:cxn modelId="{49236736-B822-4E4E-91EA-19A55745933E}" type="presParOf" srcId="{2D897335-5F08-40F0-BF0C-0CD2D9E34390}" destId="{9E49BB97-DD75-4317-8D5B-80D78BF608C5}" srcOrd="2" destOrd="0" presId="urn:microsoft.com/office/officeart/2005/8/layout/orgChart1"/>
    <dgm:cxn modelId="{421E274B-3083-4B99-877B-D80D63198289}" type="presParOf" srcId="{9E49BB97-DD75-4317-8D5B-80D78BF608C5}" destId="{1CD59B1D-07A5-4E94-80D1-24DD389BD74F}" srcOrd="0" destOrd="0" presId="urn:microsoft.com/office/officeart/2005/8/layout/orgChart1"/>
    <dgm:cxn modelId="{796259CB-BBA1-4016-A105-674F9F9E0D18}" type="presParOf" srcId="{1CD59B1D-07A5-4E94-80D1-24DD389BD74F}" destId="{C4F9392C-AA2B-499E-9DBC-926F80AACFAB}" srcOrd="0" destOrd="0" presId="urn:microsoft.com/office/officeart/2005/8/layout/orgChart1"/>
    <dgm:cxn modelId="{3EC40660-08BA-4F3E-B155-F56DAC508AA2}" type="presParOf" srcId="{1CD59B1D-07A5-4E94-80D1-24DD389BD74F}" destId="{224BD0E6-25DD-4D05-AEEC-E6F8B8EFD93A}" srcOrd="1" destOrd="0" presId="urn:microsoft.com/office/officeart/2005/8/layout/orgChart1"/>
    <dgm:cxn modelId="{CE73DF82-F348-4B8F-9FBA-ACA25E8C300C}" type="presParOf" srcId="{9E49BB97-DD75-4317-8D5B-80D78BF608C5}" destId="{899D511D-155C-4EAF-B3CE-419553A5E214}" srcOrd="1" destOrd="0" presId="urn:microsoft.com/office/officeart/2005/8/layout/orgChart1"/>
    <dgm:cxn modelId="{3F2953D3-8C91-48BD-AE0E-899C7814DCF0}" type="presParOf" srcId="{899D511D-155C-4EAF-B3CE-419553A5E214}" destId="{F60AD7BC-814D-4A9B-8404-C5B98C5F2CA5}" srcOrd="0" destOrd="0" presId="urn:microsoft.com/office/officeart/2005/8/layout/orgChart1"/>
    <dgm:cxn modelId="{1D371AD7-D7FC-48DA-AE96-BFA0AAECFF97}" type="presParOf" srcId="{899D511D-155C-4EAF-B3CE-419553A5E214}" destId="{FAEEE9B6-1B2A-4868-85D8-7EC29C8CE255}" srcOrd="1" destOrd="0" presId="urn:microsoft.com/office/officeart/2005/8/layout/orgChart1"/>
    <dgm:cxn modelId="{C2836E31-8B25-4390-BA7B-4E54E01D2FAA}" type="presParOf" srcId="{FAEEE9B6-1B2A-4868-85D8-7EC29C8CE255}" destId="{D8186277-0538-4305-BDC8-2EAB12740628}" srcOrd="0" destOrd="0" presId="urn:microsoft.com/office/officeart/2005/8/layout/orgChart1"/>
    <dgm:cxn modelId="{0A795CA7-80DF-4F8E-A7D5-1BB0DB783B82}" type="presParOf" srcId="{D8186277-0538-4305-BDC8-2EAB12740628}" destId="{16C8C870-3A43-41CD-956F-D0BFBE3DF387}" srcOrd="0" destOrd="0" presId="urn:microsoft.com/office/officeart/2005/8/layout/orgChart1"/>
    <dgm:cxn modelId="{5B76710B-611F-4E83-93AA-65D025B5E7A0}" type="presParOf" srcId="{D8186277-0538-4305-BDC8-2EAB12740628}" destId="{27BA34FD-D920-418E-ABE4-D196DEDD8A76}" srcOrd="1" destOrd="0" presId="urn:microsoft.com/office/officeart/2005/8/layout/orgChart1"/>
    <dgm:cxn modelId="{DB23DEC8-36CD-49A6-A784-D5D2D108A69C}" type="presParOf" srcId="{FAEEE9B6-1B2A-4868-85D8-7EC29C8CE255}" destId="{4591DDA8-6126-4277-9846-8FAD1B65881A}" srcOrd="1" destOrd="0" presId="urn:microsoft.com/office/officeart/2005/8/layout/orgChart1"/>
    <dgm:cxn modelId="{36267C02-707D-450C-B477-70895019CCA7}" type="presParOf" srcId="{FAEEE9B6-1B2A-4868-85D8-7EC29C8CE255}" destId="{B7522BA2-CBF3-496D-BACF-59528C4EE9A9}" srcOrd="2" destOrd="0" presId="urn:microsoft.com/office/officeart/2005/8/layout/orgChart1"/>
    <dgm:cxn modelId="{72B3F389-F789-492A-9DB6-1EC11FCB951A}" type="presParOf" srcId="{899D511D-155C-4EAF-B3CE-419553A5E214}" destId="{0AA7AB21-470F-4236-8EBD-6881C936A65D}" srcOrd="2" destOrd="0" presId="urn:microsoft.com/office/officeart/2005/8/layout/orgChart1"/>
    <dgm:cxn modelId="{6BF08DDE-2CAC-4258-9855-5FFA0B71D4E7}" type="presParOf" srcId="{899D511D-155C-4EAF-B3CE-419553A5E214}" destId="{DB705EA2-B315-4A1B-B379-47C5F07E8C55}" srcOrd="3" destOrd="0" presId="urn:microsoft.com/office/officeart/2005/8/layout/orgChart1"/>
    <dgm:cxn modelId="{E83FB581-581C-4421-8A97-6A7D6F273C5E}" type="presParOf" srcId="{DB705EA2-B315-4A1B-B379-47C5F07E8C55}" destId="{E45A4184-9B5B-4E37-B69C-3FE36C5BBC29}" srcOrd="0" destOrd="0" presId="urn:microsoft.com/office/officeart/2005/8/layout/orgChart1"/>
    <dgm:cxn modelId="{C87272D5-27B7-4B74-9500-AEEEBA4DF4C9}" type="presParOf" srcId="{E45A4184-9B5B-4E37-B69C-3FE36C5BBC29}" destId="{D49E862F-8295-450D-92F7-7AB3BC6EF599}" srcOrd="0" destOrd="0" presId="urn:microsoft.com/office/officeart/2005/8/layout/orgChart1"/>
    <dgm:cxn modelId="{A0477379-ECA1-48A4-91DF-59F759F675FA}" type="presParOf" srcId="{E45A4184-9B5B-4E37-B69C-3FE36C5BBC29}" destId="{F371C8E6-0AA4-44E4-88FF-87729DE3119A}" srcOrd="1" destOrd="0" presId="urn:microsoft.com/office/officeart/2005/8/layout/orgChart1"/>
    <dgm:cxn modelId="{F53E0F2D-DC5C-4DAF-9E1E-2273215E5820}" type="presParOf" srcId="{DB705EA2-B315-4A1B-B379-47C5F07E8C55}" destId="{DDDCD2DE-DDA7-4A3D-BE77-AC1988392F53}" srcOrd="1" destOrd="0" presId="urn:microsoft.com/office/officeart/2005/8/layout/orgChart1"/>
    <dgm:cxn modelId="{9653CB06-D4D6-41E0-A9B1-79C5A37C3A0A}" type="presParOf" srcId="{DB705EA2-B315-4A1B-B379-47C5F07E8C55}" destId="{380F927D-2DAE-43F3-B518-1BBD9122CDFB}" srcOrd="2" destOrd="0" presId="urn:microsoft.com/office/officeart/2005/8/layout/orgChart1"/>
    <dgm:cxn modelId="{A693A70A-A535-4E36-A305-BCFF4DAAA115}" type="presParOf" srcId="{9E49BB97-DD75-4317-8D5B-80D78BF608C5}" destId="{B7070669-D476-472F-8DA6-ADF7A823301A}" srcOrd="2" destOrd="0" presId="urn:microsoft.com/office/officeart/2005/8/layout/orgChart1"/>
    <dgm:cxn modelId="{9FCA1D26-0447-429A-A578-7EE5892839E6}" type="presParOf" srcId="{2D897335-5F08-40F0-BF0C-0CD2D9E34390}" destId="{11D21815-EAB9-4A86-A9BE-B44D036B479F}" srcOrd="3" destOrd="0" presId="urn:microsoft.com/office/officeart/2005/8/layout/orgChart1"/>
    <dgm:cxn modelId="{8C68E2CA-E11E-4E85-88A6-11785E8C09F4}" type="presParOf" srcId="{11D21815-EAB9-4A86-A9BE-B44D036B479F}" destId="{130FE5AF-4A49-475D-894D-D3501A156ECE}" srcOrd="0" destOrd="0" presId="urn:microsoft.com/office/officeart/2005/8/layout/orgChart1"/>
    <dgm:cxn modelId="{F954F332-803F-4BFF-8A0A-95910828B388}" type="presParOf" srcId="{130FE5AF-4A49-475D-894D-D3501A156ECE}" destId="{BCF2F90E-B6A7-4D43-A207-86C9A74E2AC2}" srcOrd="0" destOrd="0" presId="urn:microsoft.com/office/officeart/2005/8/layout/orgChart1"/>
    <dgm:cxn modelId="{A8DC7F9D-7151-4DED-A3A8-FCCDB72570FD}" type="presParOf" srcId="{130FE5AF-4A49-475D-894D-D3501A156ECE}" destId="{891B0B40-C858-498A-9686-2C696321D064}" srcOrd="1" destOrd="0" presId="urn:microsoft.com/office/officeart/2005/8/layout/orgChart1"/>
    <dgm:cxn modelId="{EB0445E5-7807-4740-B9E5-CDF978B6FB0C}" type="presParOf" srcId="{11D21815-EAB9-4A86-A9BE-B44D036B479F}" destId="{E43D3325-25C4-4AD2-AABA-24C04BDCC4F3}" srcOrd="1" destOrd="0" presId="urn:microsoft.com/office/officeart/2005/8/layout/orgChart1"/>
    <dgm:cxn modelId="{CE0BC842-A73A-474D-BCDC-F87E1EB7A395}" type="presParOf" srcId="{E43D3325-25C4-4AD2-AABA-24C04BDCC4F3}" destId="{2FBE265E-B278-4C8D-9D36-EDE7BC502433}" srcOrd="0" destOrd="0" presId="urn:microsoft.com/office/officeart/2005/8/layout/orgChart1"/>
    <dgm:cxn modelId="{99D2032D-350E-48E9-A312-D5B3DBC25097}" type="presParOf" srcId="{E43D3325-25C4-4AD2-AABA-24C04BDCC4F3}" destId="{59A22E3E-BD3C-4359-A559-9270D4FBE3E6}" srcOrd="1" destOrd="0" presId="urn:microsoft.com/office/officeart/2005/8/layout/orgChart1"/>
    <dgm:cxn modelId="{14C58488-02F5-4C05-9B78-427BEF5214D9}" type="presParOf" srcId="{59A22E3E-BD3C-4359-A559-9270D4FBE3E6}" destId="{BD791C13-A984-4BA8-9A42-F3D57CE73014}" srcOrd="0" destOrd="0" presId="urn:microsoft.com/office/officeart/2005/8/layout/orgChart1"/>
    <dgm:cxn modelId="{E3647F92-0DB3-45C5-B30C-26615E91F3AF}" type="presParOf" srcId="{BD791C13-A984-4BA8-9A42-F3D57CE73014}" destId="{E725DA20-6DD8-4016-86A4-C57436A1A664}" srcOrd="0" destOrd="0" presId="urn:microsoft.com/office/officeart/2005/8/layout/orgChart1"/>
    <dgm:cxn modelId="{A90E8DD1-8BBF-40E7-BF06-DBCF12D768AE}" type="presParOf" srcId="{BD791C13-A984-4BA8-9A42-F3D57CE73014}" destId="{5101A182-EB39-4F09-88E2-241B8CCBB203}" srcOrd="1" destOrd="0" presId="urn:microsoft.com/office/officeart/2005/8/layout/orgChart1"/>
    <dgm:cxn modelId="{CE39E0B6-6643-43FF-8F0E-3315DB0C3157}" type="presParOf" srcId="{59A22E3E-BD3C-4359-A559-9270D4FBE3E6}" destId="{4AD1D6B4-11AA-443B-8438-9869709D9522}" srcOrd="1" destOrd="0" presId="urn:microsoft.com/office/officeart/2005/8/layout/orgChart1"/>
    <dgm:cxn modelId="{089F44BA-DEA8-47B1-A9F4-C0E0A206BA5C}" type="presParOf" srcId="{59A22E3E-BD3C-4359-A559-9270D4FBE3E6}" destId="{0BC3F427-5D3B-4542-AF29-588FBB34EE90}" srcOrd="2" destOrd="0" presId="urn:microsoft.com/office/officeart/2005/8/layout/orgChart1"/>
    <dgm:cxn modelId="{2BE245AC-A0AD-494C-844A-AC762CEA3397}" type="presParOf" srcId="{11D21815-EAB9-4A86-A9BE-B44D036B479F}" destId="{72DFA40E-2C90-4691-8216-C904C56ABA5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1433B8-CE9A-472E-AF4F-8EDBD9A6AB57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6EEAD8-52C6-4E05-A177-89446D00F689}">
      <dgm:prSet phldrT="[Text]"/>
      <dgm:spPr/>
      <dgm:t>
        <a:bodyPr/>
        <a:lstStyle/>
        <a:p>
          <a:r>
            <a:rPr lang="en-US" dirty="0"/>
            <a:t>A</a:t>
          </a:r>
        </a:p>
      </dgm:t>
    </dgm:pt>
    <dgm:pt modelId="{1CF1896E-89E0-4112-9B3C-59E3331AB04C}" type="parTrans" cxnId="{CE34294D-667C-4D55-B76E-0C3D5149A641}">
      <dgm:prSet/>
      <dgm:spPr/>
      <dgm:t>
        <a:bodyPr/>
        <a:lstStyle/>
        <a:p>
          <a:endParaRPr lang="en-US"/>
        </a:p>
      </dgm:t>
    </dgm:pt>
    <dgm:pt modelId="{031017FD-41EA-49C7-8BF6-ACD547C0F399}" type="sibTrans" cxnId="{CE34294D-667C-4D55-B76E-0C3D5149A641}">
      <dgm:prSet/>
      <dgm:spPr/>
      <dgm:t>
        <a:bodyPr/>
        <a:lstStyle/>
        <a:p>
          <a:endParaRPr lang="en-US"/>
        </a:p>
      </dgm:t>
    </dgm:pt>
    <dgm:pt modelId="{ED0B663D-FB11-4136-B5CE-585D7E285C79}" type="asst">
      <dgm:prSet phldrT="[Text]"/>
      <dgm:spPr/>
      <dgm:t>
        <a:bodyPr/>
        <a:lstStyle/>
        <a:p>
          <a:r>
            <a:rPr lang="en-US" dirty="0"/>
            <a:t>Hannah</a:t>
          </a:r>
        </a:p>
      </dgm:t>
    </dgm:pt>
    <dgm:pt modelId="{CC244A05-5395-42E2-A4D5-7038B2CA13E8}" type="parTrans" cxnId="{0FAB4C84-5C6B-4A12-A038-6E0E8FA4814F}">
      <dgm:prSet/>
      <dgm:spPr/>
      <dgm:t>
        <a:bodyPr/>
        <a:lstStyle/>
        <a:p>
          <a:endParaRPr lang="en-US"/>
        </a:p>
      </dgm:t>
    </dgm:pt>
    <dgm:pt modelId="{37A00A6A-03D9-4FD1-8073-ECA147C59045}" type="sibTrans" cxnId="{0FAB4C84-5C6B-4A12-A038-6E0E8FA4814F}">
      <dgm:prSet/>
      <dgm:spPr/>
      <dgm:t>
        <a:bodyPr/>
        <a:lstStyle/>
        <a:p>
          <a:endParaRPr lang="en-US"/>
        </a:p>
      </dgm:t>
    </dgm:pt>
    <dgm:pt modelId="{2709B07C-40C3-4363-BBBC-4CC48A736656}">
      <dgm:prSet phldrT="[Text]"/>
      <dgm:spPr/>
      <dgm:t>
        <a:bodyPr/>
        <a:lstStyle/>
        <a:p>
          <a:r>
            <a:rPr lang="en-US" dirty="0"/>
            <a:t>B</a:t>
          </a:r>
        </a:p>
      </dgm:t>
    </dgm:pt>
    <dgm:pt modelId="{7C40F9B8-5C3C-4D4D-988B-5A3CE5A743AB}" type="parTrans" cxnId="{A74B8583-1926-472E-993A-7470485664DD}">
      <dgm:prSet/>
      <dgm:spPr/>
      <dgm:t>
        <a:bodyPr/>
        <a:lstStyle/>
        <a:p>
          <a:endParaRPr lang="en-US"/>
        </a:p>
      </dgm:t>
    </dgm:pt>
    <dgm:pt modelId="{25EB8900-4421-4D97-9845-E7AED5D5FB29}" type="sibTrans" cxnId="{A74B8583-1926-472E-993A-7470485664DD}">
      <dgm:prSet/>
      <dgm:spPr/>
      <dgm:t>
        <a:bodyPr/>
        <a:lstStyle/>
        <a:p>
          <a:endParaRPr lang="en-US"/>
        </a:p>
      </dgm:t>
    </dgm:pt>
    <dgm:pt modelId="{8AFA5034-54E3-4B77-98AD-364900549B67}">
      <dgm:prSet phldrT="[Text]"/>
      <dgm:spPr/>
      <dgm:t>
        <a:bodyPr/>
        <a:lstStyle/>
        <a:p>
          <a:r>
            <a:rPr lang="en-US" dirty="0"/>
            <a:t>C</a:t>
          </a:r>
        </a:p>
      </dgm:t>
    </dgm:pt>
    <dgm:pt modelId="{1978BDE8-4B5C-41D3-BDB3-8D3EF8B408F9}" type="parTrans" cxnId="{80ED2AAB-8DAC-49D7-BCCE-811B312C8492}">
      <dgm:prSet/>
      <dgm:spPr/>
      <dgm:t>
        <a:bodyPr/>
        <a:lstStyle/>
        <a:p>
          <a:endParaRPr lang="en-US"/>
        </a:p>
      </dgm:t>
    </dgm:pt>
    <dgm:pt modelId="{3F4AA1AB-87BB-4579-8E11-D2A5D10C3F8A}" type="sibTrans" cxnId="{80ED2AAB-8DAC-49D7-BCCE-811B312C8492}">
      <dgm:prSet/>
      <dgm:spPr/>
      <dgm:t>
        <a:bodyPr/>
        <a:lstStyle/>
        <a:p>
          <a:endParaRPr lang="en-US"/>
        </a:p>
      </dgm:t>
    </dgm:pt>
    <dgm:pt modelId="{E49FE73D-930F-43BF-AF13-B9792AFFCBF0}">
      <dgm:prSet phldrT="[Text]"/>
      <dgm:spPr/>
      <dgm:t>
        <a:bodyPr/>
        <a:lstStyle/>
        <a:p>
          <a:r>
            <a:rPr lang="en-US" dirty="0"/>
            <a:t>D</a:t>
          </a:r>
        </a:p>
      </dgm:t>
    </dgm:pt>
    <dgm:pt modelId="{1F5849C7-CEF9-4B88-8EF5-12D6C7E6A86F}" type="parTrans" cxnId="{592CB872-CEB1-40AA-B3FF-FF0C3DAE2311}">
      <dgm:prSet/>
      <dgm:spPr/>
      <dgm:t>
        <a:bodyPr/>
        <a:lstStyle/>
        <a:p>
          <a:endParaRPr lang="en-US"/>
        </a:p>
      </dgm:t>
    </dgm:pt>
    <dgm:pt modelId="{2182204D-D63C-411A-990F-F4EFE0DCF822}" type="sibTrans" cxnId="{592CB872-CEB1-40AA-B3FF-FF0C3DAE2311}">
      <dgm:prSet/>
      <dgm:spPr/>
      <dgm:t>
        <a:bodyPr/>
        <a:lstStyle/>
        <a:p>
          <a:endParaRPr lang="en-US"/>
        </a:p>
      </dgm:t>
    </dgm:pt>
    <dgm:pt modelId="{9A6C161E-B775-41D0-BF0B-8588282115E1}">
      <dgm:prSet phldrT="[Text]"/>
      <dgm:spPr/>
      <dgm:t>
        <a:bodyPr/>
        <a:lstStyle/>
        <a:p>
          <a:r>
            <a:rPr lang="en-US" dirty="0"/>
            <a:t>Liam</a:t>
          </a:r>
        </a:p>
      </dgm:t>
    </dgm:pt>
    <dgm:pt modelId="{4146369C-2376-42AD-8667-14E3447E061B}" type="parTrans" cxnId="{0598B976-1EAD-49F5-86DA-8D7A036186E7}">
      <dgm:prSet/>
      <dgm:spPr/>
      <dgm:t>
        <a:bodyPr/>
        <a:lstStyle/>
        <a:p>
          <a:endParaRPr lang="en-US"/>
        </a:p>
      </dgm:t>
    </dgm:pt>
    <dgm:pt modelId="{06D98BB4-C671-419D-88A3-078A6E02DA37}" type="sibTrans" cxnId="{0598B976-1EAD-49F5-86DA-8D7A036186E7}">
      <dgm:prSet/>
      <dgm:spPr/>
      <dgm:t>
        <a:bodyPr/>
        <a:lstStyle/>
        <a:p>
          <a:endParaRPr lang="en-US"/>
        </a:p>
      </dgm:t>
    </dgm:pt>
    <dgm:pt modelId="{1D3E25F6-1101-4A29-A4B2-752FAB5130E5}">
      <dgm:prSet phldrT="[Text]"/>
      <dgm:spPr/>
      <dgm:t>
        <a:bodyPr/>
        <a:lstStyle/>
        <a:p>
          <a:r>
            <a:rPr lang="en-US" dirty="0"/>
            <a:t>Ellis</a:t>
          </a:r>
        </a:p>
      </dgm:t>
    </dgm:pt>
    <dgm:pt modelId="{E9D0114E-979A-4B6F-B21E-8A10F74355BD}" type="parTrans" cxnId="{ED47FFD9-0BD7-49CF-AD48-4B998B7F7251}">
      <dgm:prSet/>
      <dgm:spPr/>
      <dgm:t>
        <a:bodyPr/>
        <a:lstStyle/>
        <a:p>
          <a:endParaRPr lang="en-US"/>
        </a:p>
      </dgm:t>
    </dgm:pt>
    <dgm:pt modelId="{734EB8EE-AAAD-495D-BAEC-F8362C4DD1DC}" type="sibTrans" cxnId="{ED47FFD9-0BD7-49CF-AD48-4B998B7F7251}">
      <dgm:prSet/>
      <dgm:spPr/>
      <dgm:t>
        <a:bodyPr/>
        <a:lstStyle/>
        <a:p>
          <a:endParaRPr lang="en-US"/>
        </a:p>
      </dgm:t>
    </dgm:pt>
    <dgm:pt modelId="{39EA51F0-3C13-464D-BC36-C019847086B2}">
      <dgm:prSet phldrT="[Text]"/>
      <dgm:spPr/>
      <dgm:t>
        <a:bodyPr/>
        <a:lstStyle/>
        <a:p>
          <a:r>
            <a:rPr lang="en-US" dirty="0"/>
            <a:t>Jeff</a:t>
          </a:r>
        </a:p>
      </dgm:t>
    </dgm:pt>
    <dgm:pt modelId="{A8BA55E0-1038-452F-BC16-3D742EB8C11B}" type="parTrans" cxnId="{6A50491C-C0D4-4A15-8E61-3CB30B46FADB}">
      <dgm:prSet/>
      <dgm:spPr/>
      <dgm:t>
        <a:bodyPr/>
        <a:lstStyle/>
        <a:p>
          <a:endParaRPr lang="en-US"/>
        </a:p>
      </dgm:t>
    </dgm:pt>
    <dgm:pt modelId="{88958067-A057-4B3F-BB3C-AF1492207456}" type="sibTrans" cxnId="{6A50491C-C0D4-4A15-8E61-3CB30B46FADB}">
      <dgm:prSet/>
      <dgm:spPr/>
      <dgm:t>
        <a:bodyPr/>
        <a:lstStyle/>
        <a:p>
          <a:endParaRPr lang="en-US"/>
        </a:p>
      </dgm:t>
    </dgm:pt>
    <dgm:pt modelId="{2B63E6D7-DFEB-4639-82F0-DD0BDE5245ED}">
      <dgm:prSet phldrT="[Text]"/>
      <dgm:spPr/>
      <dgm:t>
        <a:bodyPr/>
        <a:lstStyle/>
        <a:p>
          <a:r>
            <a:rPr lang="en-US" dirty="0"/>
            <a:t>Marie</a:t>
          </a:r>
        </a:p>
      </dgm:t>
    </dgm:pt>
    <dgm:pt modelId="{273AA675-0D06-41EA-9792-77BF3C95BB7B}" type="parTrans" cxnId="{25A8E8AF-9C0B-484D-97B9-85D435D1FEAC}">
      <dgm:prSet/>
      <dgm:spPr/>
      <dgm:t>
        <a:bodyPr/>
        <a:lstStyle/>
        <a:p>
          <a:endParaRPr lang="en-US"/>
        </a:p>
      </dgm:t>
    </dgm:pt>
    <dgm:pt modelId="{659AAD65-DD58-4F55-A7AE-27F27B889E51}" type="sibTrans" cxnId="{25A8E8AF-9C0B-484D-97B9-85D435D1FEAC}">
      <dgm:prSet/>
      <dgm:spPr/>
      <dgm:t>
        <a:bodyPr/>
        <a:lstStyle/>
        <a:p>
          <a:endParaRPr lang="en-US"/>
        </a:p>
      </dgm:t>
    </dgm:pt>
    <dgm:pt modelId="{A5C3D5AB-B575-4B1B-8EF2-FA22D500193E}">
      <dgm:prSet phldrT="[Text]"/>
      <dgm:spPr/>
      <dgm:t>
        <a:bodyPr/>
        <a:lstStyle/>
        <a:p>
          <a:r>
            <a:rPr lang="en-US" dirty="0"/>
            <a:t>Agnes</a:t>
          </a:r>
        </a:p>
      </dgm:t>
    </dgm:pt>
    <dgm:pt modelId="{755F6E8A-B2D2-4712-8564-E055907502B4}" type="parTrans" cxnId="{A4BD1DC7-F6CB-45E8-B5DA-827231DC5DAC}">
      <dgm:prSet/>
      <dgm:spPr/>
      <dgm:t>
        <a:bodyPr/>
        <a:lstStyle/>
        <a:p>
          <a:endParaRPr lang="en-US"/>
        </a:p>
      </dgm:t>
    </dgm:pt>
    <dgm:pt modelId="{E1870D64-46D9-4D44-821B-26EC6918B50A}" type="sibTrans" cxnId="{A4BD1DC7-F6CB-45E8-B5DA-827231DC5DAC}">
      <dgm:prSet/>
      <dgm:spPr/>
      <dgm:t>
        <a:bodyPr/>
        <a:lstStyle/>
        <a:p>
          <a:endParaRPr lang="en-US"/>
        </a:p>
      </dgm:t>
    </dgm:pt>
    <dgm:pt modelId="{DCDFD951-4D37-46A1-B375-A9A179EBA992}">
      <dgm:prSet phldrT="[Text]"/>
      <dgm:spPr/>
      <dgm:t>
        <a:bodyPr/>
        <a:lstStyle/>
        <a:p>
          <a:r>
            <a:rPr lang="en-US" dirty="0"/>
            <a:t>Jefferson</a:t>
          </a:r>
        </a:p>
      </dgm:t>
    </dgm:pt>
    <dgm:pt modelId="{09033EA7-9858-4A68-95CC-654AE4ACB2CE}" type="parTrans" cxnId="{63ECAC55-4E56-4C4F-AF0A-700A0CC55F21}">
      <dgm:prSet/>
      <dgm:spPr/>
      <dgm:t>
        <a:bodyPr/>
        <a:lstStyle/>
        <a:p>
          <a:endParaRPr lang="en-US"/>
        </a:p>
      </dgm:t>
    </dgm:pt>
    <dgm:pt modelId="{1DC924B8-55A0-43B7-9DE1-772A241D0A95}" type="sibTrans" cxnId="{63ECAC55-4E56-4C4F-AF0A-700A0CC55F21}">
      <dgm:prSet/>
      <dgm:spPr/>
      <dgm:t>
        <a:bodyPr/>
        <a:lstStyle/>
        <a:p>
          <a:endParaRPr lang="en-US"/>
        </a:p>
      </dgm:t>
    </dgm:pt>
    <dgm:pt modelId="{728F0E8B-DAD0-4B3B-A3FA-E6C27BB04C95}">
      <dgm:prSet phldrT="[Text]"/>
      <dgm:spPr/>
      <dgm:t>
        <a:bodyPr/>
        <a:lstStyle/>
        <a:p>
          <a:r>
            <a:rPr lang="en-US" dirty="0"/>
            <a:t>Oldham</a:t>
          </a:r>
        </a:p>
      </dgm:t>
    </dgm:pt>
    <dgm:pt modelId="{07A789AF-A81A-475F-ACC8-F55BF15239CB}" type="parTrans" cxnId="{4E3EA173-DE72-45C9-9A39-2BE6F2F7229C}">
      <dgm:prSet/>
      <dgm:spPr/>
      <dgm:t>
        <a:bodyPr/>
        <a:lstStyle/>
        <a:p>
          <a:endParaRPr lang="en-US"/>
        </a:p>
      </dgm:t>
    </dgm:pt>
    <dgm:pt modelId="{FB43E40C-42F7-4EB0-8447-FB31D1CD3523}" type="sibTrans" cxnId="{4E3EA173-DE72-45C9-9A39-2BE6F2F7229C}">
      <dgm:prSet/>
      <dgm:spPr/>
      <dgm:t>
        <a:bodyPr/>
        <a:lstStyle/>
        <a:p>
          <a:endParaRPr lang="en-US"/>
        </a:p>
      </dgm:t>
    </dgm:pt>
    <dgm:pt modelId="{38DE2006-537E-463D-B208-B8D812C20849}">
      <dgm:prSet phldrT="[Text]"/>
      <dgm:spPr/>
      <dgm:t>
        <a:bodyPr/>
        <a:lstStyle/>
        <a:p>
          <a:r>
            <a:rPr lang="en-US" dirty="0"/>
            <a:t>New Albany</a:t>
          </a:r>
        </a:p>
      </dgm:t>
    </dgm:pt>
    <dgm:pt modelId="{5B4B3610-7948-47E1-8116-DB0EF7D174BB}" type="parTrans" cxnId="{910FB08B-AF55-447E-9C8E-7FB10CD047A2}">
      <dgm:prSet/>
      <dgm:spPr/>
      <dgm:t>
        <a:bodyPr/>
        <a:lstStyle/>
        <a:p>
          <a:endParaRPr lang="en-US"/>
        </a:p>
      </dgm:t>
    </dgm:pt>
    <dgm:pt modelId="{76404B97-422F-4C43-9715-66BABF552711}" type="sibTrans" cxnId="{910FB08B-AF55-447E-9C8E-7FB10CD047A2}">
      <dgm:prSet/>
      <dgm:spPr/>
      <dgm:t>
        <a:bodyPr/>
        <a:lstStyle/>
        <a:p>
          <a:endParaRPr lang="en-US"/>
        </a:p>
      </dgm:t>
    </dgm:pt>
    <dgm:pt modelId="{2D897335-5F08-40F0-BF0C-0CD2D9E34390}" type="pres">
      <dgm:prSet presAssocID="{841433B8-CE9A-472E-AF4F-8EDBD9A6AB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DF27BF9-5B6B-4030-95B0-BF4CCA4E405A}" type="pres">
      <dgm:prSet presAssocID="{DCDFD951-4D37-46A1-B375-A9A179EBA992}" presName="hierRoot1" presStyleCnt="0">
        <dgm:presLayoutVars>
          <dgm:hierBranch val="init"/>
        </dgm:presLayoutVars>
      </dgm:prSet>
      <dgm:spPr/>
    </dgm:pt>
    <dgm:pt modelId="{647FCFDC-6863-495E-B456-69B2A4C8D4C9}" type="pres">
      <dgm:prSet presAssocID="{DCDFD951-4D37-46A1-B375-A9A179EBA992}" presName="rootComposite1" presStyleCnt="0"/>
      <dgm:spPr/>
    </dgm:pt>
    <dgm:pt modelId="{B8F12677-1B96-4AB5-B073-5A7378DD927C}" type="pres">
      <dgm:prSet presAssocID="{DCDFD951-4D37-46A1-B375-A9A179EBA992}" presName="rootText1" presStyleLbl="node0" presStyleIdx="0" presStyleCnt="3">
        <dgm:presLayoutVars>
          <dgm:chPref val="3"/>
        </dgm:presLayoutVars>
      </dgm:prSet>
      <dgm:spPr/>
    </dgm:pt>
    <dgm:pt modelId="{35EE0345-F8D0-43F6-9630-2230524026CD}" type="pres">
      <dgm:prSet presAssocID="{DCDFD951-4D37-46A1-B375-A9A179EBA992}" presName="rootConnector1" presStyleLbl="node1" presStyleIdx="0" presStyleCnt="0"/>
      <dgm:spPr/>
    </dgm:pt>
    <dgm:pt modelId="{69828CE3-BD3B-4033-9F21-DC4F783C8147}" type="pres">
      <dgm:prSet presAssocID="{DCDFD951-4D37-46A1-B375-A9A179EBA992}" presName="hierChild2" presStyleCnt="0"/>
      <dgm:spPr/>
    </dgm:pt>
    <dgm:pt modelId="{9FCD62BE-B827-4A8D-9284-1B8EF1AF1B7C}" type="pres">
      <dgm:prSet presAssocID="{1CF1896E-89E0-4112-9B3C-59E3331AB04C}" presName="Name37" presStyleLbl="parChTrans1D2" presStyleIdx="0" presStyleCnt="4"/>
      <dgm:spPr/>
    </dgm:pt>
    <dgm:pt modelId="{0F11803F-0871-46C4-987F-BD38FA6FFCC8}" type="pres">
      <dgm:prSet presAssocID="{886EEAD8-52C6-4E05-A177-89446D00F689}" presName="hierRoot2" presStyleCnt="0">
        <dgm:presLayoutVars>
          <dgm:hierBranch val="init"/>
        </dgm:presLayoutVars>
      </dgm:prSet>
      <dgm:spPr/>
    </dgm:pt>
    <dgm:pt modelId="{E358C347-9E64-4427-8BE0-4D893B96CE32}" type="pres">
      <dgm:prSet presAssocID="{886EEAD8-52C6-4E05-A177-89446D00F689}" presName="rootComposite" presStyleCnt="0"/>
      <dgm:spPr/>
    </dgm:pt>
    <dgm:pt modelId="{B7BDB41F-C4AB-47AA-B218-72ABD5F9C049}" type="pres">
      <dgm:prSet presAssocID="{886EEAD8-52C6-4E05-A177-89446D00F689}" presName="rootText" presStyleLbl="node2" presStyleIdx="0" presStyleCnt="4">
        <dgm:presLayoutVars>
          <dgm:chPref val="3"/>
        </dgm:presLayoutVars>
      </dgm:prSet>
      <dgm:spPr/>
    </dgm:pt>
    <dgm:pt modelId="{16B99335-6335-4326-8E75-D3A3ED2FC9C7}" type="pres">
      <dgm:prSet presAssocID="{886EEAD8-52C6-4E05-A177-89446D00F689}" presName="rootConnector" presStyleLbl="node2" presStyleIdx="0" presStyleCnt="4"/>
      <dgm:spPr/>
    </dgm:pt>
    <dgm:pt modelId="{40F6781E-343B-4075-B6DD-BB3566D905EB}" type="pres">
      <dgm:prSet presAssocID="{886EEAD8-52C6-4E05-A177-89446D00F689}" presName="hierChild4" presStyleCnt="0"/>
      <dgm:spPr/>
    </dgm:pt>
    <dgm:pt modelId="{8CDBB374-4986-4CE4-89B6-E1976B59D484}" type="pres">
      <dgm:prSet presAssocID="{886EEAD8-52C6-4E05-A177-89446D00F689}" presName="hierChild5" presStyleCnt="0"/>
      <dgm:spPr/>
    </dgm:pt>
    <dgm:pt modelId="{12DDC297-2787-4B02-A8BC-9A6309A7ADF5}" type="pres">
      <dgm:prSet presAssocID="{CC244A05-5395-42E2-A4D5-7038B2CA13E8}" presName="Name111" presStyleLbl="parChTrans1D3" presStyleIdx="0" presStyleCnt="6"/>
      <dgm:spPr/>
    </dgm:pt>
    <dgm:pt modelId="{A1493064-2287-400A-BC8B-3AC0587ABC6C}" type="pres">
      <dgm:prSet presAssocID="{ED0B663D-FB11-4136-B5CE-585D7E285C79}" presName="hierRoot3" presStyleCnt="0">
        <dgm:presLayoutVars>
          <dgm:hierBranch val="init"/>
        </dgm:presLayoutVars>
      </dgm:prSet>
      <dgm:spPr/>
    </dgm:pt>
    <dgm:pt modelId="{C0F9FBB2-ED0A-46D3-9C0F-CF4CF0008106}" type="pres">
      <dgm:prSet presAssocID="{ED0B663D-FB11-4136-B5CE-585D7E285C79}" presName="rootComposite3" presStyleCnt="0"/>
      <dgm:spPr/>
    </dgm:pt>
    <dgm:pt modelId="{353D92CC-6319-49B1-A82A-E02814E684EC}" type="pres">
      <dgm:prSet presAssocID="{ED0B663D-FB11-4136-B5CE-585D7E285C79}" presName="rootText3" presStyleLbl="asst2" presStyleIdx="0" presStyleCnt="1">
        <dgm:presLayoutVars>
          <dgm:chPref val="3"/>
        </dgm:presLayoutVars>
      </dgm:prSet>
      <dgm:spPr/>
    </dgm:pt>
    <dgm:pt modelId="{AD88CB1E-93A2-4068-B179-50BCB6172441}" type="pres">
      <dgm:prSet presAssocID="{ED0B663D-FB11-4136-B5CE-585D7E285C79}" presName="rootConnector3" presStyleLbl="asst2" presStyleIdx="0" presStyleCnt="1"/>
      <dgm:spPr/>
    </dgm:pt>
    <dgm:pt modelId="{73E51FBB-0010-4AF5-942A-4378A6536D52}" type="pres">
      <dgm:prSet presAssocID="{ED0B663D-FB11-4136-B5CE-585D7E285C79}" presName="hierChild6" presStyleCnt="0"/>
      <dgm:spPr/>
    </dgm:pt>
    <dgm:pt modelId="{900FC6A7-5331-4493-83CE-D2232ACEF096}" type="pres">
      <dgm:prSet presAssocID="{ED0B663D-FB11-4136-B5CE-585D7E285C79}" presName="hierChild7" presStyleCnt="0"/>
      <dgm:spPr/>
    </dgm:pt>
    <dgm:pt modelId="{D5B89062-9F73-46E6-83A0-3758EEB77AD2}" type="pres">
      <dgm:prSet presAssocID="{7C40F9B8-5C3C-4D4D-988B-5A3CE5A743AB}" presName="Name37" presStyleLbl="parChTrans1D2" presStyleIdx="1" presStyleCnt="4"/>
      <dgm:spPr/>
    </dgm:pt>
    <dgm:pt modelId="{886BA0D8-B7A9-4BF7-9B1A-EC5EA0B26394}" type="pres">
      <dgm:prSet presAssocID="{2709B07C-40C3-4363-BBBC-4CC48A736656}" presName="hierRoot2" presStyleCnt="0">
        <dgm:presLayoutVars>
          <dgm:hierBranch val="init"/>
        </dgm:presLayoutVars>
      </dgm:prSet>
      <dgm:spPr/>
    </dgm:pt>
    <dgm:pt modelId="{9295F5FD-0980-4158-AB8F-7A4A45DCE925}" type="pres">
      <dgm:prSet presAssocID="{2709B07C-40C3-4363-BBBC-4CC48A736656}" presName="rootComposite" presStyleCnt="0"/>
      <dgm:spPr/>
    </dgm:pt>
    <dgm:pt modelId="{719ECBDB-302F-4811-A7C8-CA33B176041A}" type="pres">
      <dgm:prSet presAssocID="{2709B07C-40C3-4363-BBBC-4CC48A736656}" presName="rootText" presStyleLbl="node2" presStyleIdx="1" presStyleCnt="4">
        <dgm:presLayoutVars>
          <dgm:chPref val="3"/>
        </dgm:presLayoutVars>
      </dgm:prSet>
      <dgm:spPr/>
    </dgm:pt>
    <dgm:pt modelId="{00DED7A0-BA51-4B96-AB67-2F44A1451463}" type="pres">
      <dgm:prSet presAssocID="{2709B07C-40C3-4363-BBBC-4CC48A736656}" presName="rootConnector" presStyleLbl="node2" presStyleIdx="1" presStyleCnt="4"/>
      <dgm:spPr/>
    </dgm:pt>
    <dgm:pt modelId="{1145786D-EACD-4336-AA78-6AC7865FDA23}" type="pres">
      <dgm:prSet presAssocID="{2709B07C-40C3-4363-BBBC-4CC48A736656}" presName="hierChild4" presStyleCnt="0"/>
      <dgm:spPr/>
    </dgm:pt>
    <dgm:pt modelId="{8D954B84-9F44-48EC-8FBE-439994548E65}" type="pres">
      <dgm:prSet presAssocID="{4146369C-2376-42AD-8667-14E3447E061B}" presName="Name37" presStyleLbl="parChTrans1D3" presStyleIdx="1" presStyleCnt="6"/>
      <dgm:spPr/>
    </dgm:pt>
    <dgm:pt modelId="{C7AFD600-94BE-46DF-9300-A5EF2DA878C5}" type="pres">
      <dgm:prSet presAssocID="{9A6C161E-B775-41D0-BF0B-8588282115E1}" presName="hierRoot2" presStyleCnt="0">
        <dgm:presLayoutVars>
          <dgm:hierBranch val="init"/>
        </dgm:presLayoutVars>
      </dgm:prSet>
      <dgm:spPr/>
    </dgm:pt>
    <dgm:pt modelId="{6452E5E5-1E11-42EE-AD99-5B8B868D4935}" type="pres">
      <dgm:prSet presAssocID="{9A6C161E-B775-41D0-BF0B-8588282115E1}" presName="rootComposite" presStyleCnt="0"/>
      <dgm:spPr/>
    </dgm:pt>
    <dgm:pt modelId="{40A40624-B88C-4E3B-A2BD-F981208D555F}" type="pres">
      <dgm:prSet presAssocID="{9A6C161E-B775-41D0-BF0B-8588282115E1}" presName="rootText" presStyleLbl="node3" presStyleIdx="0" presStyleCnt="5">
        <dgm:presLayoutVars>
          <dgm:chPref val="3"/>
        </dgm:presLayoutVars>
      </dgm:prSet>
      <dgm:spPr/>
    </dgm:pt>
    <dgm:pt modelId="{A1BD8029-5A8D-40B1-ABB3-F8881AC20F98}" type="pres">
      <dgm:prSet presAssocID="{9A6C161E-B775-41D0-BF0B-8588282115E1}" presName="rootConnector" presStyleLbl="node3" presStyleIdx="0" presStyleCnt="5"/>
      <dgm:spPr/>
    </dgm:pt>
    <dgm:pt modelId="{920498F1-1FA6-4E57-9CE8-C760CA7E7E51}" type="pres">
      <dgm:prSet presAssocID="{9A6C161E-B775-41D0-BF0B-8588282115E1}" presName="hierChild4" presStyleCnt="0"/>
      <dgm:spPr/>
    </dgm:pt>
    <dgm:pt modelId="{CC81167B-3BE7-4AB6-9443-6377FACB5BE6}" type="pres">
      <dgm:prSet presAssocID="{9A6C161E-B775-41D0-BF0B-8588282115E1}" presName="hierChild5" presStyleCnt="0"/>
      <dgm:spPr/>
    </dgm:pt>
    <dgm:pt modelId="{A12CFEAB-6296-4629-81F5-C4D345BD19A6}" type="pres">
      <dgm:prSet presAssocID="{E9D0114E-979A-4B6F-B21E-8A10F74355BD}" presName="Name37" presStyleLbl="parChTrans1D3" presStyleIdx="2" presStyleCnt="6"/>
      <dgm:spPr/>
    </dgm:pt>
    <dgm:pt modelId="{8FE8B182-5526-439C-A16A-289E644F28F8}" type="pres">
      <dgm:prSet presAssocID="{1D3E25F6-1101-4A29-A4B2-752FAB5130E5}" presName="hierRoot2" presStyleCnt="0">
        <dgm:presLayoutVars>
          <dgm:hierBranch val="init"/>
        </dgm:presLayoutVars>
      </dgm:prSet>
      <dgm:spPr/>
    </dgm:pt>
    <dgm:pt modelId="{CB9901AF-4C98-463D-8121-4F7D972891CC}" type="pres">
      <dgm:prSet presAssocID="{1D3E25F6-1101-4A29-A4B2-752FAB5130E5}" presName="rootComposite" presStyleCnt="0"/>
      <dgm:spPr/>
    </dgm:pt>
    <dgm:pt modelId="{31732432-F0F3-48CE-8932-42F331CA856D}" type="pres">
      <dgm:prSet presAssocID="{1D3E25F6-1101-4A29-A4B2-752FAB5130E5}" presName="rootText" presStyleLbl="node3" presStyleIdx="1" presStyleCnt="5">
        <dgm:presLayoutVars>
          <dgm:chPref val="3"/>
        </dgm:presLayoutVars>
      </dgm:prSet>
      <dgm:spPr/>
    </dgm:pt>
    <dgm:pt modelId="{C5755979-2962-48F5-9343-389F9D413856}" type="pres">
      <dgm:prSet presAssocID="{1D3E25F6-1101-4A29-A4B2-752FAB5130E5}" presName="rootConnector" presStyleLbl="node3" presStyleIdx="1" presStyleCnt="5"/>
      <dgm:spPr/>
    </dgm:pt>
    <dgm:pt modelId="{71314058-DA18-4508-978C-6022086B1A02}" type="pres">
      <dgm:prSet presAssocID="{1D3E25F6-1101-4A29-A4B2-752FAB5130E5}" presName="hierChild4" presStyleCnt="0"/>
      <dgm:spPr/>
    </dgm:pt>
    <dgm:pt modelId="{D498C180-05D1-4CCC-90D7-CDF165FBC8A6}" type="pres">
      <dgm:prSet presAssocID="{1D3E25F6-1101-4A29-A4B2-752FAB5130E5}" presName="hierChild5" presStyleCnt="0"/>
      <dgm:spPr/>
    </dgm:pt>
    <dgm:pt modelId="{904A3AE6-FBB2-469F-8D69-1F3FF889CF47}" type="pres">
      <dgm:prSet presAssocID="{2709B07C-40C3-4363-BBBC-4CC48A736656}" presName="hierChild5" presStyleCnt="0"/>
      <dgm:spPr/>
    </dgm:pt>
    <dgm:pt modelId="{221D8B14-28BA-4ED7-B800-1475F1EDB98D}" type="pres">
      <dgm:prSet presAssocID="{DCDFD951-4D37-46A1-B375-A9A179EBA992}" presName="hierChild3" presStyleCnt="0"/>
      <dgm:spPr/>
    </dgm:pt>
    <dgm:pt modelId="{3B83CA36-D3F9-42B3-9F2A-524E7171B941}" type="pres">
      <dgm:prSet presAssocID="{728F0E8B-DAD0-4B3B-A3FA-E6C27BB04C95}" presName="hierRoot1" presStyleCnt="0">
        <dgm:presLayoutVars>
          <dgm:hierBranch val="init"/>
        </dgm:presLayoutVars>
      </dgm:prSet>
      <dgm:spPr/>
    </dgm:pt>
    <dgm:pt modelId="{BE86A8C1-5C88-4366-8939-EA54B37630AB}" type="pres">
      <dgm:prSet presAssocID="{728F0E8B-DAD0-4B3B-A3FA-E6C27BB04C95}" presName="rootComposite1" presStyleCnt="0"/>
      <dgm:spPr/>
    </dgm:pt>
    <dgm:pt modelId="{285BD281-4EA7-4F00-AD3E-5F44A0BC5C0D}" type="pres">
      <dgm:prSet presAssocID="{728F0E8B-DAD0-4B3B-A3FA-E6C27BB04C95}" presName="rootText1" presStyleLbl="node0" presStyleIdx="1" presStyleCnt="3">
        <dgm:presLayoutVars>
          <dgm:chPref val="3"/>
        </dgm:presLayoutVars>
      </dgm:prSet>
      <dgm:spPr/>
    </dgm:pt>
    <dgm:pt modelId="{3CCD22A8-BD83-4C78-B4AD-A86892965E85}" type="pres">
      <dgm:prSet presAssocID="{728F0E8B-DAD0-4B3B-A3FA-E6C27BB04C95}" presName="rootConnector1" presStyleLbl="node1" presStyleIdx="0" presStyleCnt="0"/>
      <dgm:spPr/>
    </dgm:pt>
    <dgm:pt modelId="{76A8B302-67CB-46E1-B119-68E94D6E926F}" type="pres">
      <dgm:prSet presAssocID="{728F0E8B-DAD0-4B3B-A3FA-E6C27BB04C95}" presName="hierChild2" presStyleCnt="0"/>
      <dgm:spPr/>
    </dgm:pt>
    <dgm:pt modelId="{96291414-77A7-4C74-84D5-DD58C1B64956}" type="pres">
      <dgm:prSet presAssocID="{1978BDE8-4B5C-41D3-BDB3-8D3EF8B408F9}" presName="Name37" presStyleLbl="parChTrans1D2" presStyleIdx="2" presStyleCnt="4"/>
      <dgm:spPr/>
    </dgm:pt>
    <dgm:pt modelId="{2BC80B90-42A0-4039-99FF-D51D89A77B57}" type="pres">
      <dgm:prSet presAssocID="{8AFA5034-54E3-4B77-98AD-364900549B67}" presName="hierRoot2" presStyleCnt="0">
        <dgm:presLayoutVars>
          <dgm:hierBranch val="init"/>
        </dgm:presLayoutVars>
      </dgm:prSet>
      <dgm:spPr/>
    </dgm:pt>
    <dgm:pt modelId="{3BBE59F8-2BD1-4AE1-840A-670CA8EFE9D7}" type="pres">
      <dgm:prSet presAssocID="{8AFA5034-54E3-4B77-98AD-364900549B67}" presName="rootComposite" presStyleCnt="0"/>
      <dgm:spPr/>
    </dgm:pt>
    <dgm:pt modelId="{3E74992C-5F0F-450C-BD50-5C5E3F80333B}" type="pres">
      <dgm:prSet presAssocID="{8AFA5034-54E3-4B77-98AD-364900549B67}" presName="rootText" presStyleLbl="node2" presStyleIdx="2" presStyleCnt="4">
        <dgm:presLayoutVars>
          <dgm:chPref val="3"/>
        </dgm:presLayoutVars>
      </dgm:prSet>
      <dgm:spPr/>
    </dgm:pt>
    <dgm:pt modelId="{59D8A3A5-599E-4375-BA47-45954867479D}" type="pres">
      <dgm:prSet presAssocID="{8AFA5034-54E3-4B77-98AD-364900549B67}" presName="rootConnector" presStyleLbl="node2" presStyleIdx="2" presStyleCnt="4"/>
      <dgm:spPr/>
    </dgm:pt>
    <dgm:pt modelId="{4AD3D11C-F53A-498C-8387-DA81945695B5}" type="pres">
      <dgm:prSet presAssocID="{8AFA5034-54E3-4B77-98AD-364900549B67}" presName="hierChild4" presStyleCnt="0"/>
      <dgm:spPr/>
    </dgm:pt>
    <dgm:pt modelId="{F60AD7BC-814D-4A9B-8404-C5B98C5F2CA5}" type="pres">
      <dgm:prSet presAssocID="{A8BA55E0-1038-452F-BC16-3D742EB8C11B}" presName="Name37" presStyleLbl="parChTrans1D3" presStyleIdx="3" presStyleCnt="6"/>
      <dgm:spPr/>
    </dgm:pt>
    <dgm:pt modelId="{FAEEE9B6-1B2A-4868-85D8-7EC29C8CE255}" type="pres">
      <dgm:prSet presAssocID="{39EA51F0-3C13-464D-BC36-C019847086B2}" presName="hierRoot2" presStyleCnt="0">
        <dgm:presLayoutVars>
          <dgm:hierBranch val="init"/>
        </dgm:presLayoutVars>
      </dgm:prSet>
      <dgm:spPr/>
    </dgm:pt>
    <dgm:pt modelId="{D8186277-0538-4305-BDC8-2EAB12740628}" type="pres">
      <dgm:prSet presAssocID="{39EA51F0-3C13-464D-BC36-C019847086B2}" presName="rootComposite" presStyleCnt="0"/>
      <dgm:spPr/>
    </dgm:pt>
    <dgm:pt modelId="{16C8C870-3A43-41CD-956F-D0BFBE3DF387}" type="pres">
      <dgm:prSet presAssocID="{39EA51F0-3C13-464D-BC36-C019847086B2}" presName="rootText" presStyleLbl="node3" presStyleIdx="2" presStyleCnt="5">
        <dgm:presLayoutVars>
          <dgm:chPref val="3"/>
        </dgm:presLayoutVars>
      </dgm:prSet>
      <dgm:spPr/>
    </dgm:pt>
    <dgm:pt modelId="{27BA34FD-D920-418E-ABE4-D196DEDD8A76}" type="pres">
      <dgm:prSet presAssocID="{39EA51F0-3C13-464D-BC36-C019847086B2}" presName="rootConnector" presStyleLbl="node3" presStyleIdx="2" presStyleCnt="5"/>
      <dgm:spPr/>
    </dgm:pt>
    <dgm:pt modelId="{4591DDA8-6126-4277-9846-8FAD1B65881A}" type="pres">
      <dgm:prSet presAssocID="{39EA51F0-3C13-464D-BC36-C019847086B2}" presName="hierChild4" presStyleCnt="0"/>
      <dgm:spPr/>
    </dgm:pt>
    <dgm:pt modelId="{B7522BA2-CBF3-496D-BACF-59528C4EE9A9}" type="pres">
      <dgm:prSet presAssocID="{39EA51F0-3C13-464D-BC36-C019847086B2}" presName="hierChild5" presStyleCnt="0"/>
      <dgm:spPr/>
    </dgm:pt>
    <dgm:pt modelId="{0AA7AB21-470F-4236-8EBD-6881C936A65D}" type="pres">
      <dgm:prSet presAssocID="{273AA675-0D06-41EA-9792-77BF3C95BB7B}" presName="Name37" presStyleLbl="parChTrans1D3" presStyleIdx="4" presStyleCnt="6"/>
      <dgm:spPr/>
    </dgm:pt>
    <dgm:pt modelId="{DB705EA2-B315-4A1B-B379-47C5F07E8C55}" type="pres">
      <dgm:prSet presAssocID="{2B63E6D7-DFEB-4639-82F0-DD0BDE5245ED}" presName="hierRoot2" presStyleCnt="0">
        <dgm:presLayoutVars>
          <dgm:hierBranch val="init"/>
        </dgm:presLayoutVars>
      </dgm:prSet>
      <dgm:spPr/>
    </dgm:pt>
    <dgm:pt modelId="{E45A4184-9B5B-4E37-B69C-3FE36C5BBC29}" type="pres">
      <dgm:prSet presAssocID="{2B63E6D7-DFEB-4639-82F0-DD0BDE5245ED}" presName="rootComposite" presStyleCnt="0"/>
      <dgm:spPr/>
    </dgm:pt>
    <dgm:pt modelId="{D49E862F-8295-450D-92F7-7AB3BC6EF599}" type="pres">
      <dgm:prSet presAssocID="{2B63E6D7-DFEB-4639-82F0-DD0BDE5245ED}" presName="rootText" presStyleLbl="node3" presStyleIdx="3" presStyleCnt="5">
        <dgm:presLayoutVars>
          <dgm:chPref val="3"/>
        </dgm:presLayoutVars>
      </dgm:prSet>
      <dgm:spPr/>
    </dgm:pt>
    <dgm:pt modelId="{F371C8E6-0AA4-44E4-88FF-87729DE3119A}" type="pres">
      <dgm:prSet presAssocID="{2B63E6D7-DFEB-4639-82F0-DD0BDE5245ED}" presName="rootConnector" presStyleLbl="node3" presStyleIdx="3" presStyleCnt="5"/>
      <dgm:spPr/>
    </dgm:pt>
    <dgm:pt modelId="{DDDCD2DE-DDA7-4A3D-BE77-AC1988392F53}" type="pres">
      <dgm:prSet presAssocID="{2B63E6D7-DFEB-4639-82F0-DD0BDE5245ED}" presName="hierChild4" presStyleCnt="0"/>
      <dgm:spPr/>
    </dgm:pt>
    <dgm:pt modelId="{380F927D-2DAE-43F3-B518-1BBD9122CDFB}" type="pres">
      <dgm:prSet presAssocID="{2B63E6D7-DFEB-4639-82F0-DD0BDE5245ED}" presName="hierChild5" presStyleCnt="0"/>
      <dgm:spPr/>
    </dgm:pt>
    <dgm:pt modelId="{DE3F4143-3410-477A-A0F8-3BCB980547DE}" type="pres">
      <dgm:prSet presAssocID="{8AFA5034-54E3-4B77-98AD-364900549B67}" presName="hierChild5" presStyleCnt="0"/>
      <dgm:spPr/>
    </dgm:pt>
    <dgm:pt modelId="{1C808C4C-54AA-4680-9C05-3D5F47EDFDFE}" type="pres">
      <dgm:prSet presAssocID="{728F0E8B-DAD0-4B3B-A3FA-E6C27BB04C95}" presName="hierChild3" presStyleCnt="0"/>
      <dgm:spPr/>
    </dgm:pt>
    <dgm:pt modelId="{7DF56334-F476-422A-AB85-6F1D6D9900C6}" type="pres">
      <dgm:prSet presAssocID="{38DE2006-537E-463D-B208-B8D812C20849}" presName="hierRoot1" presStyleCnt="0">
        <dgm:presLayoutVars>
          <dgm:hierBranch val="init"/>
        </dgm:presLayoutVars>
      </dgm:prSet>
      <dgm:spPr/>
    </dgm:pt>
    <dgm:pt modelId="{9959283B-53DA-4CE2-A4C2-714FDA5472C0}" type="pres">
      <dgm:prSet presAssocID="{38DE2006-537E-463D-B208-B8D812C20849}" presName="rootComposite1" presStyleCnt="0"/>
      <dgm:spPr/>
    </dgm:pt>
    <dgm:pt modelId="{EDA6533D-B12A-4962-B7AD-6C00B5D2E3AD}" type="pres">
      <dgm:prSet presAssocID="{38DE2006-537E-463D-B208-B8D812C20849}" presName="rootText1" presStyleLbl="node0" presStyleIdx="2" presStyleCnt="3">
        <dgm:presLayoutVars>
          <dgm:chPref val="3"/>
        </dgm:presLayoutVars>
      </dgm:prSet>
      <dgm:spPr/>
    </dgm:pt>
    <dgm:pt modelId="{4221324E-10E1-47F9-861D-BE135D31EE0A}" type="pres">
      <dgm:prSet presAssocID="{38DE2006-537E-463D-B208-B8D812C20849}" presName="rootConnector1" presStyleLbl="node1" presStyleIdx="0" presStyleCnt="0"/>
      <dgm:spPr/>
    </dgm:pt>
    <dgm:pt modelId="{481E463E-52E8-4AC6-8795-FF5312AF9AC8}" type="pres">
      <dgm:prSet presAssocID="{38DE2006-537E-463D-B208-B8D812C20849}" presName="hierChild2" presStyleCnt="0"/>
      <dgm:spPr/>
    </dgm:pt>
    <dgm:pt modelId="{42C1BEAD-921A-4208-8E06-20C046A02F0C}" type="pres">
      <dgm:prSet presAssocID="{1F5849C7-CEF9-4B88-8EF5-12D6C7E6A86F}" presName="Name37" presStyleLbl="parChTrans1D2" presStyleIdx="3" presStyleCnt="4"/>
      <dgm:spPr/>
    </dgm:pt>
    <dgm:pt modelId="{2EF4CE89-1F1F-49B7-8040-7E0D5E8B89E6}" type="pres">
      <dgm:prSet presAssocID="{E49FE73D-930F-43BF-AF13-B9792AFFCBF0}" presName="hierRoot2" presStyleCnt="0">
        <dgm:presLayoutVars>
          <dgm:hierBranch val="init"/>
        </dgm:presLayoutVars>
      </dgm:prSet>
      <dgm:spPr/>
    </dgm:pt>
    <dgm:pt modelId="{D8E8536B-5FBE-4014-9701-EA5166B2A171}" type="pres">
      <dgm:prSet presAssocID="{E49FE73D-930F-43BF-AF13-B9792AFFCBF0}" presName="rootComposite" presStyleCnt="0"/>
      <dgm:spPr/>
    </dgm:pt>
    <dgm:pt modelId="{F148EC43-34EF-4E5E-9837-CA3B810D9165}" type="pres">
      <dgm:prSet presAssocID="{E49FE73D-930F-43BF-AF13-B9792AFFCBF0}" presName="rootText" presStyleLbl="node2" presStyleIdx="3" presStyleCnt="4">
        <dgm:presLayoutVars>
          <dgm:chPref val="3"/>
        </dgm:presLayoutVars>
      </dgm:prSet>
      <dgm:spPr/>
    </dgm:pt>
    <dgm:pt modelId="{67181B86-CB48-46B6-88E5-38CA9C226FF4}" type="pres">
      <dgm:prSet presAssocID="{E49FE73D-930F-43BF-AF13-B9792AFFCBF0}" presName="rootConnector" presStyleLbl="node2" presStyleIdx="3" presStyleCnt="4"/>
      <dgm:spPr/>
    </dgm:pt>
    <dgm:pt modelId="{6E8BF961-83D7-4475-9843-C7466114FF0B}" type="pres">
      <dgm:prSet presAssocID="{E49FE73D-930F-43BF-AF13-B9792AFFCBF0}" presName="hierChild4" presStyleCnt="0"/>
      <dgm:spPr/>
    </dgm:pt>
    <dgm:pt modelId="{2FBE265E-B278-4C8D-9D36-EDE7BC502433}" type="pres">
      <dgm:prSet presAssocID="{755F6E8A-B2D2-4712-8564-E055907502B4}" presName="Name37" presStyleLbl="parChTrans1D3" presStyleIdx="5" presStyleCnt="6"/>
      <dgm:spPr/>
    </dgm:pt>
    <dgm:pt modelId="{59A22E3E-BD3C-4359-A559-9270D4FBE3E6}" type="pres">
      <dgm:prSet presAssocID="{A5C3D5AB-B575-4B1B-8EF2-FA22D500193E}" presName="hierRoot2" presStyleCnt="0">
        <dgm:presLayoutVars>
          <dgm:hierBranch val="init"/>
        </dgm:presLayoutVars>
      </dgm:prSet>
      <dgm:spPr/>
    </dgm:pt>
    <dgm:pt modelId="{BD791C13-A984-4BA8-9A42-F3D57CE73014}" type="pres">
      <dgm:prSet presAssocID="{A5C3D5AB-B575-4B1B-8EF2-FA22D500193E}" presName="rootComposite" presStyleCnt="0"/>
      <dgm:spPr/>
    </dgm:pt>
    <dgm:pt modelId="{E725DA20-6DD8-4016-86A4-C57436A1A664}" type="pres">
      <dgm:prSet presAssocID="{A5C3D5AB-B575-4B1B-8EF2-FA22D500193E}" presName="rootText" presStyleLbl="node3" presStyleIdx="4" presStyleCnt="5">
        <dgm:presLayoutVars>
          <dgm:chPref val="3"/>
        </dgm:presLayoutVars>
      </dgm:prSet>
      <dgm:spPr/>
    </dgm:pt>
    <dgm:pt modelId="{5101A182-EB39-4F09-88E2-241B8CCBB203}" type="pres">
      <dgm:prSet presAssocID="{A5C3D5AB-B575-4B1B-8EF2-FA22D500193E}" presName="rootConnector" presStyleLbl="node3" presStyleIdx="4" presStyleCnt="5"/>
      <dgm:spPr/>
    </dgm:pt>
    <dgm:pt modelId="{4AD1D6B4-11AA-443B-8438-9869709D9522}" type="pres">
      <dgm:prSet presAssocID="{A5C3D5AB-B575-4B1B-8EF2-FA22D500193E}" presName="hierChild4" presStyleCnt="0"/>
      <dgm:spPr/>
    </dgm:pt>
    <dgm:pt modelId="{0BC3F427-5D3B-4542-AF29-588FBB34EE90}" type="pres">
      <dgm:prSet presAssocID="{A5C3D5AB-B575-4B1B-8EF2-FA22D500193E}" presName="hierChild5" presStyleCnt="0"/>
      <dgm:spPr/>
    </dgm:pt>
    <dgm:pt modelId="{E1046A65-6192-4558-B7C2-AAC114DDBD23}" type="pres">
      <dgm:prSet presAssocID="{E49FE73D-930F-43BF-AF13-B9792AFFCBF0}" presName="hierChild5" presStyleCnt="0"/>
      <dgm:spPr/>
    </dgm:pt>
    <dgm:pt modelId="{17AB2C01-0923-4334-A79F-43500ED3FEB0}" type="pres">
      <dgm:prSet presAssocID="{38DE2006-537E-463D-B208-B8D812C20849}" presName="hierChild3" presStyleCnt="0"/>
      <dgm:spPr/>
    </dgm:pt>
  </dgm:ptLst>
  <dgm:cxnLst>
    <dgm:cxn modelId="{BBE26705-2ACF-4649-836C-C054C5E42D46}" type="presOf" srcId="{A8BA55E0-1038-452F-BC16-3D742EB8C11B}" destId="{F60AD7BC-814D-4A9B-8404-C5B98C5F2CA5}" srcOrd="0" destOrd="0" presId="urn:microsoft.com/office/officeart/2005/8/layout/orgChart1"/>
    <dgm:cxn modelId="{CC55B207-2620-4E94-8022-2D8ED9EF472E}" type="presOf" srcId="{7C40F9B8-5C3C-4D4D-988B-5A3CE5A743AB}" destId="{D5B89062-9F73-46E6-83A0-3758EEB77AD2}" srcOrd="0" destOrd="0" presId="urn:microsoft.com/office/officeart/2005/8/layout/orgChart1"/>
    <dgm:cxn modelId="{F86C4F0A-69A1-4D48-A154-4FBF7AFFFB11}" type="presOf" srcId="{2709B07C-40C3-4363-BBBC-4CC48A736656}" destId="{00DED7A0-BA51-4B96-AB67-2F44A1451463}" srcOrd="1" destOrd="0" presId="urn:microsoft.com/office/officeart/2005/8/layout/orgChart1"/>
    <dgm:cxn modelId="{C92B000D-EE1A-44FB-9F4F-002888B4A26F}" type="presOf" srcId="{755F6E8A-B2D2-4712-8564-E055907502B4}" destId="{2FBE265E-B278-4C8D-9D36-EDE7BC502433}" srcOrd="0" destOrd="0" presId="urn:microsoft.com/office/officeart/2005/8/layout/orgChart1"/>
    <dgm:cxn modelId="{D0AE2C0D-7979-48A9-8E20-87E28DAC5279}" type="presOf" srcId="{728F0E8B-DAD0-4B3B-A3FA-E6C27BB04C95}" destId="{3CCD22A8-BD83-4C78-B4AD-A86892965E85}" srcOrd="1" destOrd="0" presId="urn:microsoft.com/office/officeart/2005/8/layout/orgChart1"/>
    <dgm:cxn modelId="{874BD61A-A2D7-4F45-B841-AD34D1EABA63}" type="presOf" srcId="{39EA51F0-3C13-464D-BC36-C019847086B2}" destId="{16C8C870-3A43-41CD-956F-D0BFBE3DF387}" srcOrd="0" destOrd="0" presId="urn:microsoft.com/office/officeart/2005/8/layout/orgChart1"/>
    <dgm:cxn modelId="{6A50491C-C0D4-4A15-8E61-3CB30B46FADB}" srcId="{8AFA5034-54E3-4B77-98AD-364900549B67}" destId="{39EA51F0-3C13-464D-BC36-C019847086B2}" srcOrd="0" destOrd="0" parTransId="{A8BA55E0-1038-452F-BC16-3D742EB8C11B}" sibTransId="{88958067-A057-4B3F-BB3C-AF1492207456}"/>
    <dgm:cxn modelId="{C7B5DA25-E60B-469F-9F36-01C028AE901F}" type="presOf" srcId="{8AFA5034-54E3-4B77-98AD-364900549B67}" destId="{59D8A3A5-599E-4375-BA47-45954867479D}" srcOrd="1" destOrd="0" presId="urn:microsoft.com/office/officeart/2005/8/layout/orgChart1"/>
    <dgm:cxn modelId="{8F0F0A26-BEA0-4B04-A88C-D67FAC643C57}" type="presOf" srcId="{ED0B663D-FB11-4136-B5CE-585D7E285C79}" destId="{353D92CC-6319-49B1-A82A-E02814E684EC}" srcOrd="0" destOrd="0" presId="urn:microsoft.com/office/officeart/2005/8/layout/orgChart1"/>
    <dgm:cxn modelId="{0F4EF72E-A4EA-4BC7-B145-4DF55F5410D1}" type="presOf" srcId="{8AFA5034-54E3-4B77-98AD-364900549B67}" destId="{3E74992C-5F0F-450C-BD50-5C5E3F80333B}" srcOrd="0" destOrd="0" presId="urn:microsoft.com/office/officeart/2005/8/layout/orgChart1"/>
    <dgm:cxn modelId="{D4628D2F-0214-4D96-84A5-AABD1A1F9DC2}" type="presOf" srcId="{9A6C161E-B775-41D0-BF0B-8588282115E1}" destId="{40A40624-B88C-4E3B-A2BD-F981208D555F}" srcOrd="0" destOrd="0" presId="urn:microsoft.com/office/officeart/2005/8/layout/orgChart1"/>
    <dgm:cxn modelId="{77282A35-8780-402B-9441-B045B141939F}" type="presOf" srcId="{1978BDE8-4B5C-41D3-BDB3-8D3EF8B408F9}" destId="{96291414-77A7-4C74-84D5-DD58C1B64956}" srcOrd="0" destOrd="0" presId="urn:microsoft.com/office/officeart/2005/8/layout/orgChart1"/>
    <dgm:cxn modelId="{98D13841-B228-4DCE-AE10-12D1586DDC03}" type="presOf" srcId="{1D3E25F6-1101-4A29-A4B2-752FAB5130E5}" destId="{31732432-F0F3-48CE-8932-42F331CA856D}" srcOrd="0" destOrd="0" presId="urn:microsoft.com/office/officeart/2005/8/layout/orgChart1"/>
    <dgm:cxn modelId="{3D953042-76E4-4A66-A9B8-20F072CFBE63}" type="presOf" srcId="{886EEAD8-52C6-4E05-A177-89446D00F689}" destId="{B7BDB41F-C4AB-47AA-B218-72ABD5F9C049}" srcOrd="0" destOrd="0" presId="urn:microsoft.com/office/officeart/2005/8/layout/orgChart1"/>
    <dgm:cxn modelId="{29FE9767-4514-4AA5-B69A-0674306885C2}" type="presOf" srcId="{2709B07C-40C3-4363-BBBC-4CC48A736656}" destId="{719ECBDB-302F-4811-A7C8-CA33B176041A}" srcOrd="0" destOrd="0" presId="urn:microsoft.com/office/officeart/2005/8/layout/orgChart1"/>
    <dgm:cxn modelId="{FFBC2B6C-59F2-46E8-AD64-119EC73B2614}" type="presOf" srcId="{9A6C161E-B775-41D0-BF0B-8588282115E1}" destId="{A1BD8029-5A8D-40B1-ABB3-F8881AC20F98}" srcOrd="1" destOrd="0" presId="urn:microsoft.com/office/officeart/2005/8/layout/orgChart1"/>
    <dgm:cxn modelId="{CE34294D-667C-4D55-B76E-0C3D5149A641}" srcId="{DCDFD951-4D37-46A1-B375-A9A179EBA992}" destId="{886EEAD8-52C6-4E05-A177-89446D00F689}" srcOrd="0" destOrd="0" parTransId="{1CF1896E-89E0-4112-9B3C-59E3331AB04C}" sibTransId="{031017FD-41EA-49C7-8BF6-ACD547C0F399}"/>
    <dgm:cxn modelId="{592CB872-CEB1-40AA-B3FF-FF0C3DAE2311}" srcId="{38DE2006-537E-463D-B208-B8D812C20849}" destId="{E49FE73D-930F-43BF-AF13-B9792AFFCBF0}" srcOrd="0" destOrd="0" parTransId="{1F5849C7-CEF9-4B88-8EF5-12D6C7E6A86F}" sibTransId="{2182204D-D63C-411A-990F-F4EFE0DCF822}"/>
    <dgm:cxn modelId="{4E3EA173-DE72-45C9-9A39-2BE6F2F7229C}" srcId="{841433B8-CE9A-472E-AF4F-8EDBD9A6AB57}" destId="{728F0E8B-DAD0-4B3B-A3FA-E6C27BB04C95}" srcOrd="1" destOrd="0" parTransId="{07A789AF-A81A-475F-ACC8-F55BF15239CB}" sibTransId="{FB43E40C-42F7-4EB0-8447-FB31D1CD3523}"/>
    <dgm:cxn modelId="{CAA92874-04E1-47AA-837E-B1ACD5E9C93D}" type="presOf" srcId="{CC244A05-5395-42E2-A4D5-7038B2CA13E8}" destId="{12DDC297-2787-4B02-A8BC-9A6309A7ADF5}" srcOrd="0" destOrd="0" presId="urn:microsoft.com/office/officeart/2005/8/layout/orgChart1"/>
    <dgm:cxn modelId="{E6996955-933C-41D5-A0A3-F4184DDE3F82}" type="presOf" srcId="{39EA51F0-3C13-464D-BC36-C019847086B2}" destId="{27BA34FD-D920-418E-ABE4-D196DEDD8A76}" srcOrd="1" destOrd="0" presId="urn:microsoft.com/office/officeart/2005/8/layout/orgChart1"/>
    <dgm:cxn modelId="{63ECAC55-4E56-4C4F-AF0A-700A0CC55F21}" srcId="{841433B8-CE9A-472E-AF4F-8EDBD9A6AB57}" destId="{DCDFD951-4D37-46A1-B375-A9A179EBA992}" srcOrd="0" destOrd="0" parTransId="{09033EA7-9858-4A68-95CC-654AE4ACB2CE}" sibTransId="{1DC924B8-55A0-43B7-9DE1-772A241D0A95}"/>
    <dgm:cxn modelId="{0598B976-1EAD-49F5-86DA-8D7A036186E7}" srcId="{2709B07C-40C3-4363-BBBC-4CC48A736656}" destId="{9A6C161E-B775-41D0-BF0B-8588282115E1}" srcOrd="0" destOrd="0" parTransId="{4146369C-2376-42AD-8667-14E3447E061B}" sibTransId="{06D98BB4-C671-419D-88A3-078A6E02DA37}"/>
    <dgm:cxn modelId="{34A68F77-83CA-4DCF-BE23-1939DA52E134}" type="presOf" srcId="{E49FE73D-930F-43BF-AF13-B9792AFFCBF0}" destId="{F148EC43-34EF-4E5E-9837-CA3B810D9165}" srcOrd="0" destOrd="0" presId="urn:microsoft.com/office/officeart/2005/8/layout/orgChart1"/>
    <dgm:cxn modelId="{0AB7327C-8232-4DAA-9507-00E1AD40E0CF}" type="presOf" srcId="{1F5849C7-CEF9-4B88-8EF5-12D6C7E6A86F}" destId="{42C1BEAD-921A-4208-8E06-20C046A02F0C}" srcOrd="0" destOrd="0" presId="urn:microsoft.com/office/officeart/2005/8/layout/orgChart1"/>
    <dgm:cxn modelId="{97BD5A7D-6DB7-4907-8B52-39DE1685CC43}" type="presOf" srcId="{DCDFD951-4D37-46A1-B375-A9A179EBA992}" destId="{B8F12677-1B96-4AB5-B073-5A7378DD927C}" srcOrd="0" destOrd="0" presId="urn:microsoft.com/office/officeart/2005/8/layout/orgChart1"/>
    <dgm:cxn modelId="{176F0A7E-DA15-4F8D-8E54-099F23C1305D}" type="presOf" srcId="{1CF1896E-89E0-4112-9B3C-59E3331AB04C}" destId="{9FCD62BE-B827-4A8D-9284-1B8EF1AF1B7C}" srcOrd="0" destOrd="0" presId="urn:microsoft.com/office/officeart/2005/8/layout/orgChart1"/>
    <dgm:cxn modelId="{91F2DA80-5CE6-4051-8903-63644B5D11D5}" type="presOf" srcId="{2B63E6D7-DFEB-4639-82F0-DD0BDE5245ED}" destId="{F371C8E6-0AA4-44E4-88FF-87729DE3119A}" srcOrd="1" destOrd="0" presId="urn:microsoft.com/office/officeart/2005/8/layout/orgChart1"/>
    <dgm:cxn modelId="{A74B8583-1926-472E-993A-7470485664DD}" srcId="{DCDFD951-4D37-46A1-B375-A9A179EBA992}" destId="{2709B07C-40C3-4363-BBBC-4CC48A736656}" srcOrd="1" destOrd="0" parTransId="{7C40F9B8-5C3C-4D4D-988B-5A3CE5A743AB}" sibTransId="{25EB8900-4421-4D97-9845-E7AED5D5FB29}"/>
    <dgm:cxn modelId="{0FAB4C84-5C6B-4A12-A038-6E0E8FA4814F}" srcId="{886EEAD8-52C6-4E05-A177-89446D00F689}" destId="{ED0B663D-FB11-4136-B5CE-585D7E285C79}" srcOrd="0" destOrd="0" parTransId="{CC244A05-5395-42E2-A4D5-7038B2CA13E8}" sibTransId="{37A00A6A-03D9-4FD1-8073-ECA147C59045}"/>
    <dgm:cxn modelId="{910FB08B-AF55-447E-9C8E-7FB10CD047A2}" srcId="{841433B8-CE9A-472E-AF4F-8EDBD9A6AB57}" destId="{38DE2006-537E-463D-B208-B8D812C20849}" srcOrd="2" destOrd="0" parTransId="{5B4B3610-7948-47E1-8116-DB0EF7D174BB}" sibTransId="{76404B97-422F-4C43-9715-66BABF552711}"/>
    <dgm:cxn modelId="{F9EEE68E-637B-4D26-86B7-9C218BD82FFE}" type="presOf" srcId="{A5C3D5AB-B575-4B1B-8EF2-FA22D500193E}" destId="{E725DA20-6DD8-4016-86A4-C57436A1A664}" srcOrd="0" destOrd="0" presId="urn:microsoft.com/office/officeart/2005/8/layout/orgChart1"/>
    <dgm:cxn modelId="{1E5A7596-BDBB-4ABC-A784-8899BE089D3D}" type="presOf" srcId="{841433B8-CE9A-472E-AF4F-8EDBD9A6AB57}" destId="{2D897335-5F08-40F0-BF0C-0CD2D9E34390}" srcOrd="0" destOrd="0" presId="urn:microsoft.com/office/officeart/2005/8/layout/orgChart1"/>
    <dgm:cxn modelId="{2F4818A1-3658-4B24-B9A9-CFCB6DA09D5A}" type="presOf" srcId="{4146369C-2376-42AD-8667-14E3447E061B}" destId="{8D954B84-9F44-48EC-8FBE-439994548E65}" srcOrd="0" destOrd="0" presId="urn:microsoft.com/office/officeart/2005/8/layout/orgChart1"/>
    <dgm:cxn modelId="{0BAAA6AA-B9DD-4766-B902-BC09150DC39E}" type="presOf" srcId="{E9D0114E-979A-4B6F-B21E-8A10F74355BD}" destId="{A12CFEAB-6296-4629-81F5-C4D345BD19A6}" srcOrd="0" destOrd="0" presId="urn:microsoft.com/office/officeart/2005/8/layout/orgChart1"/>
    <dgm:cxn modelId="{80ED2AAB-8DAC-49D7-BCCE-811B312C8492}" srcId="{728F0E8B-DAD0-4B3B-A3FA-E6C27BB04C95}" destId="{8AFA5034-54E3-4B77-98AD-364900549B67}" srcOrd="0" destOrd="0" parTransId="{1978BDE8-4B5C-41D3-BDB3-8D3EF8B408F9}" sibTransId="{3F4AA1AB-87BB-4579-8E11-D2A5D10C3F8A}"/>
    <dgm:cxn modelId="{A08EECAB-A7DC-4C56-9DA6-014171796830}" type="presOf" srcId="{886EEAD8-52C6-4E05-A177-89446D00F689}" destId="{16B99335-6335-4326-8E75-D3A3ED2FC9C7}" srcOrd="1" destOrd="0" presId="urn:microsoft.com/office/officeart/2005/8/layout/orgChart1"/>
    <dgm:cxn modelId="{25A8E8AF-9C0B-484D-97B9-85D435D1FEAC}" srcId="{8AFA5034-54E3-4B77-98AD-364900549B67}" destId="{2B63E6D7-DFEB-4639-82F0-DD0BDE5245ED}" srcOrd="1" destOrd="0" parTransId="{273AA675-0D06-41EA-9792-77BF3C95BB7B}" sibTransId="{659AAD65-DD58-4F55-A7AE-27F27B889E51}"/>
    <dgm:cxn modelId="{AB7935B9-C0ED-458D-B896-2AB6ABD67F74}" type="presOf" srcId="{1D3E25F6-1101-4A29-A4B2-752FAB5130E5}" destId="{C5755979-2962-48F5-9343-389F9D413856}" srcOrd="1" destOrd="0" presId="urn:microsoft.com/office/officeart/2005/8/layout/orgChart1"/>
    <dgm:cxn modelId="{DDB71BC0-4DA6-4570-9299-9264E9A26686}" type="presOf" srcId="{38DE2006-537E-463D-B208-B8D812C20849}" destId="{EDA6533D-B12A-4962-B7AD-6C00B5D2E3AD}" srcOrd="0" destOrd="0" presId="urn:microsoft.com/office/officeart/2005/8/layout/orgChart1"/>
    <dgm:cxn modelId="{25CCC5C2-FD76-4577-811C-FA2147B805A4}" type="presOf" srcId="{728F0E8B-DAD0-4B3B-A3FA-E6C27BB04C95}" destId="{285BD281-4EA7-4F00-AD3E-5F44A0BC5C0D}" srcOrd="0" destOrd="0" presId="urn:microsoft.com/office/officeart/2005/8/layout/orgChart1"/>
    <dgm:cxn modelId="{A4BD1DC7-F6CB-45E8-B5DA-827231DC5DAC}" srcId="{E49FE73D-930F-43BF-AF13-B9792AFFCBF0}" destId="{A5C3D5AB-B575-4B1B-8EF2-FA22D500193E}" srcOrd="0" destOrd="0" parTransId="{755F6E8A-B2D2-4712-8564-E055907502B4}" sibTransId="{E1870D64-46D9-4D44-821B-26EC6918B50A}"/>
    <dgm:cxn modelId="{CF76ACD8-CA33-4586-BBDB-D95CFEF3391E}" type="presOf" srcId="{E49FE73D-930F-43BF-AF13-B9792AFFCBF0}" destId="{67181B86-CB48-46B6-88E5-38CA9C226FF4}" srcOrd="1" destOrd="0" presId="urn:microsoft.com/office/officeart/2005/8/layout/orgChart1"/>
    <dgm:cxn modelId="{19CCBDD8-CE46-434B-9875-E6342E0BDBE6}" type="presOf" srcId="{38DE2006-537E-463D-B208-B8D812C20849}" destId="{4221324E-10E1-47F9-861D-BE135D31EE0A}" srcOrd="1" destOrd="0" presId="urn:microsoft.com/office/officeart/2005/8/layout/orgChart1"/>
    <dgm:cxn modelId="{ED47FFD9-0BD7-49CF-AD48-4B998B7F7251}" srcId="{2709B07C-40C3-4363-BBBC-4CC48A736656}" destId="{1D3E25F6-1101-4A29-A4B2-752FAB5130E5}" srcOrd="1" destOrd="0" parTransId="{E9D0114E-979A-4B6F-B21E-8A10F74355BD}" sibTransId="{734EB8EE-AAAD-495D-BAEC-F8362C4DD1DC}"/>
    <dgm:cxn modelId="{7E2DFAE1-3A2A-4D44-88CD-95334A9D92B3}" type="presOf" srcId="{273AA675-0D06-41EA-9792-77BF3C95BB7B}" destId="{0AA7AB21-470F-4236-8EBD-6881C936A65D}" srcOrd="0" destOrd="0" presId="urn:microsoft.com/office/officeart/2005/8/layout/orgChart1"/>
    <dgm:cxn modelId="{76928CF0-B389-4B45-AD66-513758E6C10B}" type="presOf" srcId="{A5C3D5AB-B575-4B1B-8EF2-FA22D500193E}" destId="{5101A182-EB39-4F09-88E2-241B8CCBB203}" srcOrd="1" destOrd="0" presId="urn:microsoft.com/office/officeart/2005/8/layout/orgChart1"/>
    <dgm:cxn modelId="{41E8C8F0-9448-48F1-AF2C-68520DA26DC2}" type="presOf" srcId="{ED0B663D-FB11-4136-B5CE-585D7E285C79}" destId="{AD88CB1E-93A2-4068-B179-50BCB6172441}" srcOrd="1" destOrd="0" presId="urn:microsoft.com/office/officeart/2005/8/layout/orgChart1"/>
    <dgm:cxn modelId="{6C899BF2-9EFF-4240-9400-623288087BB1}" type="presOf" srcId="{2B63E6D7-DFEB-4639-82F0-DD0BDE5245ED}" destId="{D49E862F-8295-450D-92F7-7AB3BC6EF599}" srcOrd="0" destOrd="0" presId="urn:microsoft.com/office/officeart/2005/8/layout/orgChart1"/>
    <dgm:cxn modelId="{2EBA06F9-1DE7-4DE9-9D01-511642BA7507}" type="presOf" srcId="{DCDFD951-4D37-46A1-B375-A9A179EBA992}" destId="{35EE0345-F8D0-43F6-9630-2230524026CD}" srcOrd="1" destOrd="0" presId="urn:microsoft.com/office/officeart/2005/8/layout/orgChart1"/>
    <dgm:cxn modelId="{02A040FA-070D-43F3-B703-23A576ABB82F}" type="presParOf" srcId="{2D897335-5F08-40F0-BF0C-0CD2D9E34390}" destId="{DDF27BF9-5B6B-4030-95B0-BF4CCA4E405A}" srcOrd="0" destOrd="0" presId="urn:microsoft.com/office/officeart/2005/8/layout/orgChart1"/>
    <dgm:cxn modelId="{F57BF054-5138-4E88-BD21-1E3A2E1B4282}" type="presParOf" srcId="{DDF27BF9-5B6B-4030-95B0-BF4CCA4E405A}" destId="{647FCFDC-6863-495E-B456-69B2A4C8D4C9}" srcOrd="0" destOrd="0" presId="urn:microsoft.com/office/officeart/2005/8/layout/orgChart1"/>
    <dgm:cxn modelId="{6999B13E-5F1D-4984-8F84-C7A873DBA0B2}" type="presParOf" srcId="{647FCFDC-6863-495E-B456-69B2A4C8D4C9}" destId="{B8F12677-1B96-4AB5-B073-5A7378DD927C}" srcOrd="0" destOrd="0" presId="urn:microsoft.com/office/officeart/2005/8/layout/orgChart1"/>
    <dgm:cxn modelId="{708999E0-BF87-4F8B-8B0E-40D699716899}" type="presParOf" srcId="{647FCFDC-6863-495E-B456-69B2A4C8D4C9}" destId="{35EE0345-F8D0-43F6-9630-2230524026CD}" srcOrd="1" destOrd="0" presId="urn:microsoft.com/office/officeart/2005/8/layout/orgChart1"/>
    <dgm:cxn modelId="{EC2AE8C7-7401-4FCE-9B7D-8771F4E8D907}" type="presParOf" srcId="{DDF27BF9-5B6B-4030-95B0-BF4CCA4E405A}" destId="{69828CE3-BD3B-4033-9F21-DC4F783C8147}" srcOrd="1" destOrd="0" presId="urn:microsoft.com/office/officeart/2005/8/layout/orgChart1"/>
    <dgm:cxn modelId="{8C6242E0-9689-4E0A-93EF-5CC000EB5F14}" type="presParOf" srcId="{69828CE3-BD3B-4033-9F21-DC4F783C8147}" destId="{9FCD62BE-B827-4A8D-9284-1B8EF1AF1B7C}" srcOrd="0" destOrd="0" presId="urn:microsoft.com/office/officeart/2005/8/layout/orgChart1"/>
    <dgm:cxn modelId="{7D95683E-E43A-4B53-8430-21F9440514A9}" type="presParOf" srcId="{69828CE3-BD3B-4033-9F21-DC4F783C8147}" destId="{0F11803F-0871-46C4-987F-BD38FA6FFCC8}" srcOrd="1" destOrd="0" presId="urn:microsoft.com/office/officeart/2005/8/layout/orgChart1"/>
    <dgm:cxn modelId="{8FF483F3-C9D8-4D3D-B9FD-5E59B836598C}" type="presParOf" srcId="{0F11803F-0871-46C4-987F-BD38FA6FFCC8}" destId="{E358C347-9E64-4427-8BE0-4D893B96CE32}" srcOrd="0" destOrd="0" presId="urn:microsoft.com/office/officeart/2005/8/layout/orgChart1"/>
    <dgm:cxn modelId="{78C53B12-A09B-4A0C-8F33-2E0F423E343D}" type="presParOf" srcId="{E358C347-9E64-4427-8BE0-4D893B96CE32}" destId="{B7BDB41F-C4AB-47AA-B218-72ABD5F9C049}" srcOrd="0" destOrd="0" presId="urn:microsoft.com/office/officeart/2005/8/layout/orgChart1"/>
    <dgm:cxn modelId="{9E7F20B1-32DA-4B50-975B-77E70E6B8C05}" type="presParOf" srcId="{E358C347-9E64-4427-8BE0-4D893B96CE32}" destId="{16B99335-6335-4326-8E75-D3A3ED2FC9C7}" srcOrd="1" destOrd="0" presId="urn:microsoft.com/office/officeart/2005/8/layout/orgChart1"/>
    <dgm:cxn modelId="{D5375475-D5A9-4BDE-85CA-AF733C12009A}" type="presParOf" srcId="{0F11803F-0871-46C4-987F-BD38FA6FFCC8}" destId="{40F6781E-343B-4075-B6DD-BB3566D905EB}" srcOrd="1" destOrd="0" presId="urn:microsoft.com/office/officeart/2005/8/layout/orgChart1"/>
    <dgm:cxn modelId="{CDFC0F6E-FE98-402B-98BE-B30F95E94846}" type="presParOf" srcId="{0F11803F-0871-46C4-987F-BD38FA6FFCC8}" destId="{8CDBB374-4986-4CE4-89B6-E1976B59D484}" srcOrd="2" destOrd="0" presId="urn:microsoft.com/office/officeart/2005/8/layout/orgChart1"/>
    <dgm:cxn modelId="{884E9365-A578-48E9-AACA-2C805F391149}" type="presParOf" srcId="{8CDBB374-4986-4CE4-89B6-E1976B59D484}" destId="{12DDC297-2787-4B02-A8BC-9A6309A7ADF5}" srcOrd="0" destOrd="0" presId="urn:microsoft.com/office/officeart/2005/8/layout/orgChart1"/>
    <dgm:cxn modelId="{EDBA0B4B-3E82-4C82-9AC2-6B155B868D41}" type="presParOf" srcId="{8CDBB374-4986-4CE4-89B6-E1976B59D484}" destId="{A1493064-2287-400A-BC8B-3AC0587ABC6C}" srcOrd="1" destOrd="0" presId="urn:microsoft.com/office/officeart/2005/8/layout/orgChart1"/>
    <dgm:cxn modelId="{D39D690E-E06E-4A65-8841-D72CE33BE693}" type="presParOf" srcId="{A1493064-2287-400A-BC8B-3AC0587ABC6C}" destId="{C0F9FBB2-ED0A-46D3-9C0F-CF4CF0008106}" srcOrd="0" destOrd="0" presId="urn:microsoft.com/office/officeart/2005/8/layout/orgChart1"/>
    <dgm:cxn modelId="{3519581C-D3C9-4D3D-90C3-CA6F47D6DD45}" type="presParOf" srcId="{C0F9FBB2-ED0A-46D3-9C0F-CF4CF0008106}" destId="{353D92CC-6319-49B1-A82A-E02814E684EC}" srcOrd="0" destOrd="0" presId="urn:microsoft.com/office/officeart/2005/8/layout/orgChart1"/>
    <dgm:cxn modelId="{74FC7BA6-404F-4C20-A01E-031311968F90}" type="presParOf" srcId="{C0F9FBB2-ED0A-46D3-9C0F-CF4CF0008106}" destId="{AD88CB1E-93A2-4068-B179-50BCB6172441}" srcOrd="1" destOrd="0" presId="urn:microsoft.com/office/officeart/2005/8/layout/orgChart1"/>
    <dgm:cxn modelId="{F02ADC6F-6101-4543-A222-331266E24512}" type="presParOf" srcId="{A1493064-2287-400A-BC8B-3AC0587ABC6C}" destId="{73E51FBB-0010-4AF5-942A-4378A6536D52}" srcOrd="1" destOrd="0" presId="urn:microsoft.com/office/officeart/2005/8/layout/orgChart1"/>
    <dgm:cxn modelId="{DAE247B8-641B-477B-AFD0-C6E6C8F8E232}" type="presParOf" srcId="{A1493064-2287-400A-BC8B-3AC0587ABC6C}" destId="{900FC6A7-5331-4493-83CE-D2232ACEF096}" srcOrd="2" destOrd="0" presId="urn:microsoft.com/office/officeart/2005/8/layout/orgChart1"/>
    <dgm:cxn modelId="{CB35EA88-8B20-4B85-A74A-275681967F2B}" type="presParOf" srcId="{69828CE3-BD3B-4033-9F21-DC4F783C8147}" destId="{D5B89062-9F73-46E6-83A0-3758EEB77AD2}" srcOrd="2" destOrd="0" presId="urn:microsoft.com/office/officeart/2005/8/layout/orgChart1"/>
    <dgm:cxn modelId="{9CC8B9D7-96E8-4F90-85D6-691CC8B70D63}" type="presParOf" srcId="{69828CE3-BD3B-4033-9F21-DC4F783C8147}" destId="{886BA0D8-B7A9-4BF7-9B1A-EC5EA0B26394}" srcOrd="3" destOrd="0" presId="urn:microsoft.com/office/officeart/2005/8/layout/orgChart1"/>
    <dgm:cxn modelId="{66E1F6E0-9F46-4859-8240-42163C3AA4AB}" type="presParOf" srcId="{886BA0D8-B7A9-4BF7-9B1A-EC5EA0B26394}" destId="{9295F5FD-0980-4158-AB8F-7A4A45DCE925}" srcOrd="0" destOrd="0" presId="urn:microsoft.com/office/officeart/2005/8/layout/orgChart1"/>
    <dgm:cxn modelId="{F2A94667-3319-44A7-A73F-121ABF13E380}" type="presParOf" srcId="{9295F5FD-0980-4158-AB8F-7A4A45DCE925}" destId="{719ECBDB-302F-4811-A7C8-CA33B176041A}" srcOrd="0" destOrd="0" presId="urn:microsoft.com/office/officeart/2005/8/layout/orgChart1"/>
    <dgm:cxn modelId="{2CAB2A49-95E4-482A-9229-A70C6CE8DEC1}" type="presParOf" srcId="{9295F5FD-0980-4158-AB8F-7A4A45DCE925}" destId="{00DED7A0-BA51-4B96-AB67-2F44A1451463}" srcOrd="1" destOrd="0" presId="urn:microsoft.com/office/officeart/2005/8/layout/orgChart1"/>
    <dgm:cxn modelId="{F957EF7C-3BCB-40CB-AE91-5270F9A6202D}" type="presParOf" srcId="{886BA0D8-B7A9-4BF7-9B1A-EC5EA0B26394}" destId="{1145786D-EACD-4336-AA78-6AC7865FDA23}" srcOrd="1" destOrd="0" presId="urn:microsoft.com/office/officeart/2005/8/layout/orgChart1"/>
    <dgm:cxn modelId="{2956D255-010F-4A8B-B140-CB7BF1F1B908}" type="presParOf" srcId="{1145786D-EACD-4336-AA78-6AC7865FDA23}" destId="{8D954B84-9F44-48EC-8FBE-439994548E65}" srcOrd="0" destOrd="0" presId="urn:microsoft.com/office/officeart/2005/8/layout/orgChart1"/>
    <dgm:cxn modelId="{6521E366-2622-407B-A38A-4F25040C5E7B}" type="presParOf" srcId="{1145786D-EACD-4336-AA78-6AC7865FDA23}" destId="{C7AFD600-94BE-46DF-9300-A5EF2DA878C5}" srcOrd="1" destOrd="0" presId="urn:microsoft.com/office/officeart/2005/8/layout/orgChart1"/>
    <dgm:cxn modelId="{C093A08C-F47F-42CA-9AE3-151E84B51EFD}" type="presParOf" srcId="{C7AFD600-94BE-46DF-9300-A5EF2DA878C5}" destId="{6452E5E5-1E11-42EE-AD99-5B8B868D4935}" srcOrd="0" destOrd="0" presId="urn:microsoft.com/office/officeart/2005/8/layout/orgChart1"/>
    <dgm:cxn modelId="{C2A20507-7C12-45B6-A91A-199D43E229F4}" type="presParOf" srcId="{6452E5E5-1E11-42EE-AD99-5B8B868D4935}" destId="{40A40624-B88C-4E3B-A2BD-F981208D555F}" srcOrd="0" destOrd="0" presId="urn:microsoft.com/office/officeart/2005/8/layout/orgChart1"/>
    <dgm:cxn modelId="{BE79C4CE-C5BB-482F-B41B-7685C96CB13D}" type="presParOf" srcId="{6452E5E5-1E11-42EE-AD99-5B8B868D4935}" destId="{A1BD8029-5A8D-40B1-ABB3-F8881AC20F98}" srcOrd="1" destOrd="0" presId="urn:microsoft.com/office/officeart/2005/8/layout/orgChart1"/>
    <dgm:cxn modelId="{D3A43044-9EAA-40DA-98FE-03CF2592C28C}" type="presParOf" srcId="{C7AFD600-94BE-46DF-9300-A5EF2DA878C5}" destId="{920498F1-1FA6-4E57-9CE8-C760CA7E7E51}" srcOrd="1" destOrd="0" presId="urn:microsoft.com/office/officeart/2005/8/layout/orgChart1"/>
    <dgm:cxn modelId="{FA23F891-7FCE-4C79-BE21-31613B3DD7E9}" type="presParOf" srcId="{C7AFD600-94BE-46DF-9300-A5EF2DA878C5}" destId="{CC81167B-3BE7-4AB6-9443-6377FACB5BE6}" srcOrd="2" destOrd="0" presId="urn:microsoft.com/office/officeart/2005/8/layout/orgChart1"/>
    <dgm:cxn modelId="{947A8218-0B11-4291-9751-C552CA3D135B}" type="presParOf" srcId="{1145786D-EACD-4336-AA78-6AC7865FDA23}" destId="{A12CFEAB-6296-4629-81F5-C4D345BD19A6}" srcOrd="2" destOrd="0" presId="urn:microsoft.com/office/officeart/2005/8/layout/orgChart1"/>
    <dgm:cxn modelId="{7A9D0794-F8E3-4B35-B6C2-F35493BFF6A3}" type="presParOf" srcId="{1145786D-EACD-4336-AA78-6AC7865FDA23}" destId="{8FE8B182-5526-439C-A16A-289E644F28F8}" srcOrd="3" destOrd="0" presId="urn:microsoft.com/office/officeart/2005/8/layout/orgChart1"/>
    <dgm:cxn modelId="{C419CD09-44B7-46D1-AE2C-57BE96C841C7}" type="presParOf" srcId="{8FE8B182-5526-439C-A16A-289E644F28F8}" destId="{CB9901AF-4C98-463D-8121-4F7D972891CC}" srcOrd="0" destOrd="0" presId="urn:microsoft.com/office/officeart/2005/8/layout/orgChart1"/>
    <dgm:cxn modelId="{825EB384-10A7-4B58-806E-ED717420DBD5}" type="presParOf" srcId="{CB9901AF-4C98-463D-8121-4F7D972891CC}" destId="{31732432-F0F3-48CE-8932-42F331CA856D}" srcOrd="0" destOrd="0" presId="urn:microsoft.com/office/officeart/2005/8/layout/orgChart1"/>
    <dgm:cxn modelId="{A03182EE-D532-469D-81D8-A9CA4C9C526F}" type="presParOf" srcId="{CB9901AF-4C98-463D-8121-4F7D972891CC}" destId="{C5755979-2962-48F5-9343-389F9D413856}" srcOrd="1" destOrd="0" presId="urn:microsoft.com/office/officeart/2005/8/layout/orgChart1"/>
    <dgm:cxn modelId="{92BD4E7B-EAAB-4EED-B1E9-3C1AE55F3166}" type="presParOf" srcId="{8FE8B182-5526-439C-A16A-289E644F28F8}" destId="{71314058-DA18-4508-978C-6022086B1A02}" srcOrd="1" destOrd="0" presId="urn:microsoft.com/office/officeart/2005/8/layout/orgChart1"/>
    <dgm:cxn modelId="{FE6D3025-3C81-4817-B568-4F1954BACD7B}" type="presParOf" srcId="{8FE8B182-5526-439C-A16A-289E644F28F8}" destId="{D498C180-05D1-4CCC-90D7-CDF165FBC8A6}" srcOrd="2" destOrd="0" presId="urn:microsoft.com/office/officeart/2005/8/layout/orgChart1"/>
    <dgm:cxn modelId="{98807EBF-596F-4F31-94AB-06817B8CAD17}" type="presParOf" srcId="{886BA0D8-B7A9-4BF7-9B1A-EC5EA0B26394}" destId="{904A3AE6-FBB2-469F-8D69-1F3FF889CF47}" srcOrd="2" destOrd="0" presId="urn:microsoft.com/office/officeart/2005/8/layout/orgChart1"/>
    <dgm:cxn modelId="{4D553ADB-B438-4853-AE76-AEA5AC3A3C6D}" type="presParOf" srcId="{DDF27BF9-5B6B-4030-95B0-BF4CCA4E405A}" destId="{221D8B14-28BA-4ED7-B800-1475F1EDB98D}" srcOrd="2" destOrd="0" presId="urn:microsoft.com/office/officeart/2005/8/layout/orgChart1"/>
    <dgm:cxn modelId="{60B546F7-7879-48DA-BE2D-C7A23B85347D}" type="presParOf" srcId="{2D897335-5F08-40F0-BF0C-0CD2D9E34390}" destId="{3B83CA36-D3F9-42B3-9F2A-524E7171B941}" srcOrd="1" destOrd="0" presId="urn:microsoft.com/office/officeart/2005/8/layout/orgChart1"/>
    <dgm:cxn modelId="{4735F6CE-FC3C-4914-AC53-3AF1992AAA39}" type="presParOf" srcId="{3B83CA36-D3F9-42B3-9F2A-524E7171B941}" destId="{BE86A8C1-5C88-4366-8939-EA54B37630AB}" srcOrd="0" destOrd="0" presId="urn:microsoft.com/office/officeart/2005/8/layout/orgChart1"/>
    <dgm:cxn modelId="{7BF276F9-B949-465E-8C59-458B2E97B199}" type="presParOf" srcId="{BE86A8C1-5C88-4366-8939-EA54B37630AB}" destId="{285BD281-4EA7-4F00-AD3E-5F44A0BC5C0D}" srcOrd="0" destOrd="0" presId="urn:microsoft.com/office/officeart/2005/8/layout/orgChart1"/>
    <dgm:cxn modelId="{B01CA341-C873-438D-B7B5-3551AC704E3E}" type="presParOf" srcId="{BE86A8C1-5C88-4366-8939-EA54B37630AB}" destId="{3CCD22A8-BD83-4C78-B4AD-A86892965E85}" srcOrd="1" destOrd="0" presId="urn:microsoft.com/office/officeart/2005/8/layout/orgChart1"/>
    <dgm:cxn modelId="{E92CD05E-4648-4893-A96E-0D452F3CB01F}" type="presParOf" srcId="{3B83CA36-D3F9-42B3-9F2A-524E7171B941}" destId="{76A8B302-67CB-46E1-B119-68E94D6E926F}" srcOrd="1" destOrd="0" presId="urn:microsoft.com/office/officeart/2005/8/layout/orgChart1"/>
    <dgm:cxn modelId="{2DEAF182-B310-4295-B4CA-1C220BB4E1B5}" type="presParOf" srcId="{76A8B302-67CB-46E1-B119-68E94D6E926F}" destId="{96291414-77A7-4C74-84D5-DD58C1B64956}" srcOrd="0" destOrd="0" presId="urn:microsoft.com/office/officeart/2005/8/layout/orgChart1"/>
    <dgm:cxn modelId="{27E2A72A-996C-4E67-B7AC-21CD3A1A72EB}" type="presParOf" srcId="{76A8B302-67CB-46E1-B119-68E94D6E926F}" destId="{2BC80B90-42A0-4039-99FF-D51D89A77B57}" srcOrd="1" destOrd="0" presId="urn:microsoft.com/office/officeart/2005/8/layout/orgChart1"/>
    <dgm:cxn modelId="{938ADC0E-3CD1-4B2C-A70A-53B9A127FB52}" type="presParOf" srcId="{2BC80B90-42A0-4039-99FF-D51D89A77B57}" destId="{3BBE59F8-2BD1-4AE1-840A-670CA8EFE9D7}" srcOrd="0" destOrd="0" presId="urn:microsoft.com/office/officeart/2005/8/layout/orgChart1"/>
    <dgm:cxn modelId="{723CC8F1-7341-43F4-87A8-83213DEDCCC2}" type="presParOf" srcId="{3BBE59F8-2BD1-4AE1-840A-670CA8EFE9D7}" destId="{3E74992C-5F0F-450C-BD50-5C5E3F80333B}" srcOrd="0" destOrd="0" presId="urn:microsoft.com/office/officeart/2005/8/layout/orgChart1"/>
    <dgm:cxn modelId="{5C46F667-C821-40FB-A3A2-FB81F26E41D4}" type="presParOf" srcId="{3BBE59F8-2BD1-4AE1-840A-670CA8EFE9D7}" destId="{59D8A3A5-599E-4375-BA47-45954867479D}" srcOrd="1" destOrd="0" presId="urn:microsoft.com/office/officeart/2005/8/layout/orgChart1"/>
    <dgm:cxn modelId="{1FC07BF5-B3C7-49E7-B60A-AE9D331909E3}" type="presParOf" srcId="{2BC80B90-42A0-4039-99FF-D51D89A77B57}" destId="{4AD3D11C-F53A-498C-8387-DA81945695B5}" srcOrd="1" destOrd="0" presId="urn:microsoft.com/office/officeart/2005/8/layout/orgChart1"/>
    <dgm:cxn modelId="{BFE84EDE-D566-4EDE-9EAC-AC0F81E0636E}" type="presParOf" srcId="{4AD3D11C-F53A-498C-8387-DA81945695B5}" destId="{F60AD7BC-814D-4A9B-8404-C5B98C5F2CA5}" srcOrd="0" destOrd="0" presId="urn:microsoft.com/office/officeart/2005/8/layout/orgChart1"/>
    <dgm:cxn modelId="{23EEF153-114C-4177-9A3F-3CE31101FEEF}" type="presParOf" srcId="{4AD3D11C-F53A-498C-8387-DA81945695B5}" destId="{FAEEE9B6-1B2A-4868-85D8-7EC29C8CE255}" srcOrd="1" destOrd="0" presId="urn:microsoft.com/office/officeart/2005/8/layout/orgChart1"/>
    <dgm:cxn modelId="{9AE930BC-2847-443D-998D-34FCE6C6529D}" type="presParOf" srcId="{FAEEE9B6-1B2A-4868-85D8-7EC29C8CE255}" destId="{D8186277-0538-4305-BDC8-2EAB12740628}" srcOrd="0" destOrd="0" presId="urn:microsoft.com/office/officeart/2005/8/layout/orgChart1"/>
    <dgm:cxn modelId="{7CE091AC-FE10-45A9-A946-F09C34B998E5}" type="presParOf" srcId="{D8186277-0538-4305-BDC8-2EAB12740628}" destId="{16C8C870-3A43-41CD-956F-D0BFBE3DF387}" srcOrd="0" destOrd="0" presId="urn:microsoft.com/office/officeart/2005/8/layout/orgChart1"/>
    <dgm:cxn modelId="{CE437E41-14D1-471C-88B4-320C6951E122}" type="presParOf" srcId="{D8186277-0538-4305-BDC8-2EAB12740628}" destId="{27BA34FD-D920-418E-ABE4-D196DEDD8A76}" srcOrd="1" destOrd="0" presId="urn:microsoft.com/office/officeart/2005/8/layout/orgChart1"/>
    <dgm:cxn modelId="{88AD20AB-7E37-44B2-A24E-73D621E30446}" type="presParOf" srcId="{FAEEE9B6-1B2A-4868-85D8-7EC29C8CE255}" destId="{4591DDA8-6126-4277-9846-8FAD1B65881A}" srcOrd="1" destOrd="0" presId="urn:microsoft.com/office/officeart/2005/8/layout/orgChart1"/>
    <dgm:cxn modelId="{F9340773-00D0-4F1E-A9ED-2B21381F1AFD}" type="presParOf" srcId="{FAEEE9B6-1B2A-4868-85D8-7EC29C8CE255}" destId="{B7522BA2-CBF3-496D-BACF-59528C4EE9A9}" srcOrd="2" destOrd="0" presId="urn:microsoft.com/office/officeart/2005/8/layout/orgChart1"/>
    <dgm:cxn modelId="{8E3B877E-0C2A-40A1-AF56-818FC58E759A}" type="presParOf" srcId="{4AD3D11C-F53A-498C-8387-DA81945695B5}" destId="{0AA7AB21-470F-4236-8EBD-6881C936A65D}" srcOrd="2" destOrd="0" presId="urn:microsoft.com/office/officeart/2005/8/layout/orgChart1"/>
    <dgm:cxn modelId="{428C71EB-4E94-49EC-8B00-A1D7446B750D}" type="presParOf" srcId="{4AD3D11C-F53A-498C-8387-DA81945695B5}" destId="{DB705EA2-B315-4A1B-B379-47C5F07E8C55}" srcOrd="3" destOrd="0" presId="urn:microsoft.com/office/officeart/2005/8/layout/orgChart1"/>
    <dgm:cxn modelId="{36B6B44E-C66F-4F63-82A8-3010369154F6}" type="presParOf" srcId="{DB705EA2-B315-4A1B-B379-47C5F07E8C55}" destId="{E45A4184-9B5B-4E37-B69C-3FE36C5BBC29}" srcOrd="0" destOrd="0" presId="urn:microsoft.com/office/officeart/2005/8/layout/orgChart1"/>
    <dgm:cxn modelId="{E781C580-82F5-4ED9-8EF9-ADE5FF70C2CF}" type="presParOf" srcId="{E45A4184-9B5B-4E37-B69C-3FE36C5BBC29}" destId="{D49E862F-8295-450D-92F7-7AB3BC6EF599}" srcOrd="0" destOrd="0" presId="urn:microsoft.com/office/officeart/2005/8/layout/orgChart1"/>
    <dgm:cxn modelId="{31A94483-ECB4-4651-852C-22A54FE2D20A}" type="presParOf" srcId="{E45A4184-9B5B-4E37-B69C-3FE36C5BBC29}" destId="{F371C8E6-0AA4-44E4-88FF-87729DE3119A}" srcOrd="1" destOrd="0" presId="urn:microsoft.com/office/officeart/2005/8/layout/orgChart1"/>
    <dgm:cxn modelId="{4E4782A0-DD82-4926-A8B9-31CAC3B16890}" type="presParOf" srcId="{DB705EA2-B315-4A1B-B379-47C5F07E8C55}" destId="{DDDCD2DE-DDA7-4A3D-BE77-AC1988392F53}" srcOrd="1" destOrd="0" presId="urn:microsoft.com/office/officeart/2005/8/layout/orgChart1"/>
    <dgm:cxn modelId="{A861F532-6AFB-43BD-916D-41E0DE62EB38}" type="presParOf" srcId="{DB705EA2-B315-4A1B-B379-47C5F07E8C55}" destId="{380F927D-2DAE-43F3-B518-1BBD9122CDFB}" srcOrd="2" destOrd="0" presId="urn:microsoft.com/office/officeart/2005/8/layout/orgChart1"/>
    <dgm:cxn modelId="{F78ED5DE-EE9A-46F9-AFBF-2CEA939E9651}" type="presParOf" srcId="{2BC80B90-42A0-4039-99FF-D51D89A77B57}" destId="{DE3F4143-3410-477A-A0F8-3BCB980547DE}" srcOrd="2" destOrd="0" presId="urn:microsoft.com/office/officeart/2005/8/layout/orgChart1"/>
    <dgm:cxn modelId="{8109E156-2308-4A4A-B638-DF5A4FE2B0B5}" type="presParOf" srcId="{3B83CA36-D3F9-42B3-9F2A-524E7171B941}" destId="{1C808C4C-54AA-4680-9C05-3D5F47EDFDFE}" srcOrd="2" destOrd="0" presId="urn:microsoft.com/office/officeart/2005/8/layout/orgChart1"/>
    <dgm:cxn modelId="{471653C2-8BE8-4632-AB58-980026358E01}" type="presParOf" srcId="{2D897335-5F08-40F0-BF0C-0CD2D9E34390}" destId="{7DF56334-F476-422A-AB85-6F1D6D9900C6}" srcOrd="2" destOrd="0" presId="urn:microsoft.com/office/officeart/2005/8/layout/orgChart1"/>
    <dgm:cxn modelId="{C20E8EF2-E4A0-4F3D-9A7C-5EB0FFCCC7FD}" type="presParOf" srcId="{7DF56334-F476-422A-AB85-6F1D6D9900C6}" destId="{9959283B-53DA-4CE2-A4C2-714FDA5472C0}" srcOrd="0" destOrd="0" presId="urn:microsoft.com/office/officeart/2005/8/layout/orgChart1"/>
    <dgm:cxn modelId="{6ADFC1B8-F894-4D51-A5CF-F525156BC55C}" type="presParOf" srcId="{9959283B-53DA-4CE2-A4C2-714FDA5472C0}" destId="{EDA6533D-B12A-4962-B7AD-6C00B5D2E3AD}" srcOrd="0" destOrd="0" presId="urn:microsoft.com/office/officeart/2005/8/layout/orgChart1"/>
    <dgm:cxn modelId="{BD2D757F-E6FC-42D5-B3EC-2FD96727C345}" type="presParOf" srcId="{9959283B-53DA-4CE2-A4C2-714FDA5472C0}" destId="{4221324E-10E1-47F9-861D-BE135D31EE0A}" srcOrd="1" destOrd="0" presId="urn:microsoft.com/office/officeart/2005/8/layout/orgChart1"/>
    <dgm:cxn modelId="{44CF1C53-034A-4927-9975-CAAC4AD26246}" type="presParOf" srcId="{7DF56334-F476-422A-AB85-6F1D6D9900C6}" destId="{481E463E-52E8-4AC6-8795-FF5312AF9AC8}" srcOrd="1" destOrd="0" presId="urn:microsoft.com/office/officeart/2005/8/layout/orgChart1"/>
    <dgm:cxn modelId="{B97B8BCC-F31F-414B-930A-9618B37550B4}" type="presParOf" srcId="{481E463E-52E8-4AC6-8795-FF5312AF9AC8}" destId="{42C1BEAD-921A-4208-8E06-20C046A02F0C}" srcOrd="0" destOrd="0" presId="urn:microsoft.com/office/officeart/2005/8/layout/orgChart1"/>
    <dgm:cxn modelId="{9FE0F032-86B9-4A74-B205-89785C1ECECD}" type="presParOf" srcId="{481E463E-52E8-4AC6-8795-FF5312AF9AC8}" destId="{2EF4CE89-1F1F-49B7-8040-7E0D5E8B89E6}" srcOrd="1" destOrd="0" presId="urn:microsoft.com/office/officeart/2005/8/layout/orgChart1"/>
    <dgm:cxn modelId="{E9EE7A8B-F677-403F-9CC3-EAE1541FA33D}" type="presParOf" srcId="{2EF4CE89-1F1F-49B7-8040-7E0D5E8B89E6}" destId="{D8E8536B-5FBE-4014-9701-EA5166B2A171}" srcOrd="0" destOrd="0" presId="urn:microsoft.com/office/officeart/2005/8/layout/orgChart1"/>
    <dgm:cxn modelId="{4A391E09-CB51-4F64-A81B-D921746A49A9}" type="presParOf" srcId="{D8E8536B-5FBE-4014-9701-EA5166B2A171}" destId="{F148EC43-34EF-4E5E-9837-CA3B810D9165}" srcOrd="0" destOrd="0" presId="urn:microsoft.com/office/officeart/2005/8/layout/orgChart1"/>
    <dgm:cxn modelId="{33F076F2-DDD8-473D-9C54-FB811EDFD960}" type="presParOf" srcId="{D8E8536B-5FBE-4014-9701-EA5166B2A171}" destId="{67181B86-CB48-46B6-88E5-38CA9C226FF4}" srcOrd="1" destOrd="0" presId="urn:microsoft.com/office/officeart/2005/8/layout/orgChart1"/>
    <dgm:cxn modelId="{C87B757B-9535-4479-8BFC-2E7310BD84F9}" type="presParOf" srcId="{2EF4CE89-1F1F-49B7-8040-7E0D5E8B89E6}" destId="{6E8BF961-83D7-4475-9843-C7466114FF0B}" srcOrd="1" destOrd="0" presId="urn:microsoft.com/office/officeart/2005/8/layout/orgChart1"/>
    <dgm:cxn modelId="{F7ABD95D-9FD8-447B-A916-93F1BB5CA51D}" type="presParOf" srcId="{6E8BF961-83D7-4475-9843-C7466114FF0B}" destId="{2FBE265E-B278-4C8D-9D36-EDE7BC502433}" srcOrd="0" destOrd="0" presId="urn:microsoft.com/office/officeart/2005/8/layout/orgChart1"/>
    <dgm:cxn modelId="{1F00DE5B-4CE7-44F0-9378-01F2FDEB1F96}" type="presParOf" srcId="{6E8BF961-83D7-4475-9843-C7466114FF0B}" destId="{59A22E3E-BD3C-4359-A559-9270D4FBE3E6}" srcOrd="1" destOrd="0" presId="urn:microsoft.com/office/officeart/2005/8/layout/orgChart1"/>
    <dgm:cxn modelId="{130AADDB-C2E0-4483-BF65-BA61DEEEC289}" type="presParOf" srcId="{59A22E3E-BD3C-4359-A559-9270D4FBE3E6}" destId="{BD791C13-A984-4BA8-9A42-F3D57CE73014}" srcOrd="0" destOrd="0" presId="urn:microsoft.com/office/officeart/2005/8/layout/orgChart1"/>
    <dgm:cxn modelId="{3A6D1F48-72EE-47E8-B25B-C7FCEFE4E08D}" type="presParOf" srcId="{BD791C13-A984-4BA8-9A42-F3D57CE73014}" destId="{E725DA20-6DD8-4016-86A4-C57436A1A664}" srcOrd="0" destOrd="0" presId="urn:microsoft.com/office/officeart/2005/8/layout/orgChart1"/>
    <dgm:cxn modelId="{CA53CAEE-AFCF-4AB5-9EF7-9BE7B09EF509}" type="presParOf" srcId="{BD791C13-A984-4BA8-9A42-F3D57CE73014}" destId="{5101A182-EB39-4F09-88E2-241B8CCBB203}" srcOrd="1" destOrd="0" presId="urn:microsoft.com/office/officeart/2005/8/layout/orgChart1"/>
    <dgm:cxn modelId="{5F6D58F3-99B6-4BE8-AFB9-CF221A1FB244}" type="presParOf" srcId="{59A22E3E-BD3C-4359-A559-9270D4FBE3E6}" destId="{4AD1D6B4-11AA-443B-8438-9869709D9522}" srcOrd="1" destOrd="0" presId="urn:microsoft.com/office/officeart/2005/8/layout/orgChart1"/>
    <dgm:cxn modelId="{2E1A4402-3AC9-440E-8BC9-DD6135176638}" type="presParOf" srcId="{59A22E3E-BD3C-4359-A559-9270D4FBE3E6}" destId="{0BC3F427-5D3B-4542-AF29-588FBB34EE90}" srcOrd="2" destOrd="0" presId="urn:microsoft.com/office/officeart/2005/8/layout/orgChart1"/>
    <dgm:cxn modelId="{840A75B4-C043-40F8-A2C1-1D0C88D050EB}" type="presParOf" srcId="{2EF4CE89-1F1F-49B7-8040-7E0D5E8B89E6}" destId="{E1046A65-6192-4558-B7C2-AAC114DDBD23}" srcOrd="2" destOrd="0" presId="urn:microsoft.com/office/officeart/2005/8/layout/orgChart1"/>
    <dgm:cxn modelId="{E922EE25-B699-4C3B-B1E1-79C4652F743D}" type="presParOf" srcId="{7DF56334-F476-422A-AB85-6F1D6D9900C6}" destId="{17AB2C01-0923-4334-A79F-43500ED3FEB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41433B8-CE9A-472E-AF4F-8EDBD9A6AB57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6EEAD8-52C6-4E05-A177-89446D00F689}">
      <dgm:prSet phldrT="[Text]"/>
      <dgm:spPr/>
      <dgm:t>
        <a:bodyPr/>
        <a:lstStyle/>
        <a:p>
          <a:r>
            <a:rPr lang="en-US" dirty="0"/>
            <a:t>A</a:t>
          </a:r>
        </a:p>
      </dgm:t>
    </dgm:pt>
    <dgm:pt modelId="{1CF1896E-89E0-4112-9B3C-59E3331AB04C}" type="parTrans" cxnId="{CE34294D-667C-4D55-B76E-0C3D5149A641}">
      <dgm:prSet/>
      <dgm:spPr/>
      <dgm:t>
        <a:bodyPr/>
        <a:lstStyle/>
        <a:p>
          <a:endParaRPr lang="en-US"/>
        </a:p>
      </dgm:t>
    </dgm:pt>
    <dgm:pt modelId="{031017FD-41EA-49C7-8BF6-ACD547C0F399}" type="sibTrans" cxnId="{CE34294D-667C-4D55-B76E-0C3D5149A641}">
      <dgm:prSet/>
      <dgm:spPr/>
      <dgm:t>
        <a:bodyPr/>
        <a:lstStyle/>
        <a:p>
          <a:endParaRPr lang="en-US"/>
        </a:p>
      </dgm:t>
    </dgm:pt>
    <dgm:pt modelId="{ED0B663D-FB11-4136-B5CE-585D7E285C79}" type="asst">
      <dgm:prSet phldrT="[Text]"/>
      <dgm:spPr/>
      <dgm:t>
        <a:bodyPr/>
        <a:lstStyle/>
        <a:p>
          <a:r>
            <a:rPr lang="en-US" dirty="0"/>
            <a:t>Hannah</a:t>
          </a:r>
        </a:p>
      </dgm:t>
    </dgm:pt>
    <dgm:pt modelId="{CC244A05-5395-42E2-A4D5-7038B2CA13E8}" type="parTrans" cxnId="{0FAB4C84-5C6B-4A12-A038-6E0E8FA4814F}">
      <dgm:prSet/>
      <dgm:spPr/>
      <dgm:t>
        <a:bodyPr/>
        <a:lstStyle/>
        <a:p>
          <a:endParaRPr lang="en-US"/>
        </a:p>
      </dgm:t>
    </dgm:pt>
    <dgm:pt modelId="{37A00A6A-03D9-4FD1-8073-ECA147C59045}" type="sibTrans" cxnId="{0FAB4C84-5C6B-4A12-A038-6E0E8FA4814F}">
      <dgm:prSet/>
      <dgm:spPr/>
      <dgm:t>
        <a:bodyPr/>
        <a:lstStyle/>
        <a:p>
          <a:endParaRPr lang="en-US"/>
        </a:p>
      </dgm:t>
    </dgm:pt>
    <dgm:pt modelId="{2709B07C-40C3-4363-BBBC-4CC48A736656}">
      <dgm:prSet phldrT="[Text]"/>
      <dgm:spPr/>
      <dgm:t>
        <a:bodyPr/>
        <a:lstStyle/>
        <a:p>
          <a:r>
            <a:rPr lang="en-US" dirty="0"/>
            <a:t>B</a:t>
          </a:r>
        </a:p>
      </dgm:t>
    </dgm:pt>
    <dgm:pt modelId="{7C40F9B8-5C3C-4D4D-988B-5A3CE5A743AB}" type="parTrans" cxnId="{A74B8583-1926-472E-993A-7470485664DD}">
      <dgm:prSet/>
      <dgm:spPr/>
      <dgm:t>
        <a:bodyPr/>
        <a:lstStyle/>
        <a:p>
          <a:endParaRPr lang="en-US"/>
        </a:p>
      </dgm:t>
    </dgm:pt>
    <dgm:pt modelId="{25EB8900-4421-4D97-9845-E7AED5D5FB29}" type="sibTrans" cxnId="{A74B8583-1926-472E-993A-7470485664DD}">
      <dgm:prSet/>
      <dgm:spPr/>
      <dgm:t>
        <a:bodyPr/>
        <a:lstStyle/>
        <a:p>
          <a:endParaRPr lang="en-US"/>
        </a:p>
      </dgm:t>
    </dgm:pt>
    <dgm:pt modelId="{8AFA5034-54E3-4B77-98AD-364900549B67}">
      <dgm:prSet phldrT="[Text]"/>
      <dgm:spPr/>
      <dgm:t>
        <a:bodyPr/>
        <a:lstStyle/>
        <a:p>
          <a:r>
            <a:rPr lang="en-US" dirty="0"/>
            <a:t>C</a:t>
          </a:r>
        </a:p>
      </dgm:t>
    </dgm:pt>
    <dgm:pt modelId="{1978BDE8-4B5C-41D3-BDB3-8D3EF8B408F9}" type="parTrans" cxnId="{80ED2AAB-8DAC-49D7-BCCE-811B312C8492}">
      <dgm:prSet/>
      <dgm:spPr/>
      <dgm:t>
        <a:bodyPr/>
        <a:lstStyle/>
        <a:p>
          <a:endParaRPr lang="en-US"/>
        </a:p>
      </dgm:t>
    </dgm:pt>
    <dgm:pt modelId="{3F4AA1AB-87BB-4579-8E11-D2A5D10C3F8A}" type="sibTrans" cxnId="{80ED2AAB-8DAC-49D7-BCCE-811B312C8492}">
      <dgm:prSet/>
      <dgm:spPr/>
      <dgm:t>
        <a:bodyPr/>
        <a:lstStyle/>
        <a:p>
          <a:endParaRPr lang="en-US"/>
        </a:p>
      </dgm:t>
    </dgm:pt>
    <dgm:pt modelId="{E49FE73D-930F-43BF-AF13-B9792AFFCBF0}">
      <dgm:prSet phldrT="[Text]"/>
      <dgm:spPr/>
      <dgm:t>
        <a:bodyPr/>
        <a:lstStyle/>
        <a:p>
          <a:r>
            <a:rPr lang="en-US" dirty="0"/>
            <a:t>D</a:t>
          </a:r>
        </a:p>
      </dgm:t>
    </dgm:pt>
    <dgm:pt modelId="{1F5849C7-CEF9-4B88-8EF5-12D6C7E6A86F}" type="parTrans" cxnId="{592CB872-CEB1-40AA-B3FF-FF0C3DAE2311}">
      <dgm:prSet/>
      <dgm:spPr/>
      <dgm:t>
        <a:bodyPr/>
        <a:lstStyle/>
        <a:p>
          <a:endParaRPr lang="en-US"/>
        </a:p>
      </dgm:t>
    </dgm:pt>
    <dgm:pt modelId="{2182204D-D63C-411A-990F-F4EFE0DCF822}" type="sibTrans" cxnId="{592CB872-CEB1-40AA-B3FF-FF0C3DAE2311}">
      <dgm:prSet/>
      <dgm:spPr/>
      <dgm:t>
        <a:bodyPr/>
        <a:lstStyle/>
        <a:p>
          <a:endParaRPr lang="en-US"/>
        </a:p>
      </dgm:t>
    </dgm:pt>
    <dgm:pt modelId="{9A6C161E-B775-41D0-BF0B-8588282115E1}">
      <dgm:prSet phldrT="[Text]"/>
      <dgm:spPr/>
      <dgm:t>
        <a:bodyPr/>
        <a:lstStyle/>
        <a:p>
          <a:r>
            <a:rPr lang="en-US" dirty="0"/>
            <a:t>Liam</a:t>
          </a:r>
        </a:p>
      </dgm:t>
    </dgm:pt>
    <dgm:pt modelId="{4146369C-2376-42AD-8667-14E3447E061B}" type="parTrans" cxnId="{0598B976-1EAD-49F5-86DA-8D7A036186E7}">
      <dgm:prSet/>
      <dgm:spPr/>
      <dgm:t>
        <a:bodyPr/>
        <a:lstStyle/>
        <a:p>
          <a:endParaRPr lang="en-US"/>
        </a:p>
      </dgm:t>
    </dgm:pt>
    <dgm:pt modelId="{06D98BB4-C671-419D-88A3-078A6E02DA37}" type="sibTrans" cxnId="{0598B976-1EAD-49F5-86DA-8D7A036186E7}">
      <dgm:prSet/>
      <dgm:spPr/>
      <dgm:t>
        <a:bodyPr/>
        <a:lstStyle/>
        <a:p>
          <a:endParaRPr lang="en-US"/>
        </a:p>
      </dgm:t>
    </dgm:pt>
    <dgm:pt modelId="{1D3E25F6-1101-4A29-A4B2-752FAB5130E5}">
      <dgm:prSet phldrT="[Text]"/>
      <dgm:spPr/>
      <dgm:t>
        <a:bodyPr/>
        <a:lstStyle/>
        <a:p>
          <a:r>
            <a:rPr lang="en-US" dirty="0"/>
            <a:t>Ellis</a:t>
          </a:r>
        </a:p>
      </dgm:t>
    </dgm:pt>
    <dgm:pt modelId="{E9D0114E-979A-4B6F-B21E-8A10F74355BD}" type="parTrans" cxnId="{ED47FFD9-0BD7-49CF-AD48-4B998B7F7251}">
      <dgm:prSet/>
      <dgm:spPr/>
      <dgm:t>
        <a:bodyPr/>
        <a:lstStyle/>
        <a:p>
          <a:endParaRPr lang="en-US"/>
        </a:p>
      </dgm:t>
    </dgm:pt>
    <dgm:pt modelId="{734EB8EE-AAAD-495D-BAEC-F8362C4DD1DC}" type="sibTrans" cxnId="{ED47FFD9-0BD7-49CF-AD48-4B998B7F7251}">
      <dgm:prSet/>
      <dgm:spPr/>
      <dgm:t>
        <a:bodyPr/>
        <a:lstStyle/>
        <a:p>
          <a:endParaRPr lang="en-US"/>
        </a:p>
      </dgm:t>
    </dgm:pt>
    <dgm:pt modelId="{39EA51F0-3C13-464D-BC36-C019847086B2}">
      <dgm:prSet phldrT="[Text]"/>
      <dgm:spPr/>
      <dgm:t>
        <a:bodyPr/>
        <a:lstStyle/>
        <a:p>
          <a:r>
            <a:rPr lang="en-US" dirty="0"/>
            <a:t>Jeff</a:t>
          </a:r>
        </a:p>
      </dgm:t>
    </dgm:pt>
    <dgm:pt modelId="{A8BA55E0-1038-452F-BC16-3D742EB8C11B}" type="parTrans" cxnId="{6A50491C-C0D4-4A15-8E61-3CB30B46FADB}">
      <dgm:prSet/>
      <dgm:spPr/>
      <dgm:t>
        <a:bodyPr/>
        <a:lstStyle/>
        <a:p>
          <a:endParaRPr lang="en-US"/>
        </a:p>
      </dgm:t>
    </dgm:pt>
    <dgm:pt modelId="{88958067-A057-4B3F-BB3C-AF1492207456}" type="sibTrans" cxnId="{6A50491C-C0D4-4A15-8E61-3CB30B46FADB}">
      <dgm:prSet/>
      <dgm:spPr/>
      <dgm:t>
        <a:bodyPr/>
        <a:lstStyle/>
        <a:p>
          <a:endParaRPr lang="en-US"/>
        </a:p>
      </dgm:t>
    </dgm:pt>
    <dgm:pt modelId="{2B63E6D7-DFEB-4639-82F0-DD0BDE5245ED}">
      <dgm:prSet phldrT="[Text]"/>
      <dgm:spPr/>
      <dgm:t>
        <a:bodyPr/>
        <a:lstStyle/>
        <a:p>
          <a:r>
            <a:rPr lang="en-US" dirty="0"/>
            <a:t>Marie</a:t>
          </a:r>
        </a:p>
      </dgm:t>
    </dgm:pt>
    <dgm:pt modelId="{273AA675-0D06-41EA-9792-77BF3C95BB7B}" type="parTrans" cxnId="{25A8E8AF-9C0B-484D-97B9-85D435D1FEAC}">
      <dgm:prSet/>
      <dgm:spPr/>
      <dgm:t>
        <a:bodyPr/>
        <a:lstStyle/>
        <a:p>
          <a:endParaRPr lang="en-US"/>
        </a:p>
      </dgm:t>
    </dgm:pt>
    <dgm:pt modelId="{659AAD65-DD58-4F55-A7AE-27F27B889E51}" type="sibTrans" cxnId="{25A8E8AF-9C0B-484D-97B9-85D435D1FEAC}">
      <dgm:prSet/>
      <dgm:spPr/>
      <dgm:t>
        <a:bodyPr/>
        <a:lstStyle/>
        <a:p>
          <a:endParaRPr lang="en-US"/>
        </a:p>
      </dgm:t>
    </dgm:pt>
    <dgm:pt modelId="{A5C3D5AB-B575-4B1B-8EF2-FA22D500193E}">
      <dgm:prSet phldrT="[Text]"/>
      <dgm:spPr/>
      <dgm:t>
        <a:bodyPr/>
        <a:lstStyle/>
        <a:p>
          <a:r>
            <a:rPr lang="en-US" dirty="0"/>
            <a:t>Agnes</a:t>
          </a:r>
        </a:p>
      </dgm:t>
    </dgm:pt>
    <dgm:pt modelId="{755F6E8A-B2D2-4712-8564-E055907502B4}" type="parTrans" cxnId="{A4BD1DC7-F6CB-45E8-B5DA-827231DC5DAC}">
      <dgm:prSet/>
      <dgm:spPr/>
      <dgm:t>
        <a:bodyPr/>
        <a:lstStyle/>
        <a:p>
          <a:endParaRPr lang="en-US"/>
        </a:p>
      </dgm:t>
    </dgm:pt>
    <dgm:pt modelId="{E1870D64-46D9-4D44-821B-26EC6918B50A}" type="sibTrans" cxnId="{A4BD1DC7-F6CB-45E8-B5DA-827231DC5DAC}">
      <dgm:prSet/>
      <dgm:spPr/>
      <dgm:t>
        <a:bodyPr/>
        <a:lstStyle/>
        <a:p>
          <a:endParaRPr lang="en-US"/>
        </a:p>
      </dgm:t>
    </dgm:pt>
    <dgm:pt modelId="{DCDFD951-4D37-46A1-B375-A9A179EBA992}">
      <dgm:prSet phldrT="[Text]"/>
      <dgm:spPr/>
      <dgm:t>
        <a:bodyPr/>
        <a:lstStyle/>
        <a:p>
          <a:r>
            <a:rPr lang="en-US" dirty="0"/>
            <a:t>Jefferson</a:t>
          </a:r>
        </a:p>
      </dgm:t>
    </dgm:pt>
    <dgm:pt modelId="{09033EA7-9858-4A68-95CC-654AE4ACB2CE}" type="parTrans" cxnId="{63ECAC55-4E56-4C4F-AF0A-700A0CC55F21}">
      <dgm:prSet/>
      <dgm:spPr/>
      <dgm:t>
        <a:bodyPr/>
        <a:lstStyle/>
        <a:p>
          <a:endParaRPr lang="en-US"/>
        </a:p>
      </dgm:t>
    </dgm:pt>
    <dgm:pt modelId="{1DC924B8-55A0-43B7-9DE1-772A241D0A95}" type="sibTrans" cxnId="{63ECAC55-4E56-4C4F-AF0A-700A0CC55F21}">
      <dgm:prSet/>
      <dgm:spPr/>
      <dgm:t>
        <a:bodyPr/>
        <a:lstStyle/>
        <a:p>
          <a:endParaRPr lang="en-US"/>
        </a:p>
      </dgm:t>
    </dgm:pt>
    <dgm:pt modelId="{728F0E8B-DAD0-4B3B-A3FA-E6C27BB04C95}">
      <dgm:prSet phldrT="[Text]"/>
      <dgm:spPr/>
      <dgm:t>
        <a:bodyPr/>
        <a:lstStyle/>
        <a:p>
          <a:r>
            <a:rPr lang="en-US" dirty="0"/>
            <a:t>Oldham</a:t>
          </a:r>
        </a:p>
      </dgm:t>
    </dgm:pt>
    <dgm:pt modelId="{07A789AF-A81A-475F-ACC8-F55BF15239CB}" type="parTrans" cxnId="{4E3EA173-DE72-45C9-9A39-2BE6F2F7229C}">
      <dgm:prSet/>
      <dgm:spPr/>
      <dgm:t>
        <a:bodyPr/>
        <a:lstStyle/>
        <a:p>
          <a:endParaRPr lang="en-US"/>
        </a:p>
      </dgm:t>
    </dgm:pt>
    <dgm:pt modelId="{FB43E40C-42F7-4EB0-8447-FB31D1CD3523}" type="sibTrans" cxnId="{4E3EA173-DE72-45C9-9A39-2BE6F2F7229C}">
      <dgm:prSet/>
      <dgm:spPr/>
      <dgm:t>
        <a:bodyPr/>
        <a:lstStyle/>
        <a:p>
          <a:endParaRPr lang="en-US"/>
        </a:p>
      </dgm:t>
    </dgm:pt>
    <dgm:pt modelId="{38DE2006-537E-463D-B208-B8D812C20849}">
      <dgm:prSet phldrT="[Text]"/>
      <dgm:spPr/>
      <dgm:t>
        <a:bodyPr/>
        <a:lstStyle/>
        <a:p>
          <a:r>
            <a:rPr lang="en-US" dirty="0"/>
            <a:t>New Albany</a:t>
          </a:r>
        </a:p>
      </dgm:t>
    </dgm:pt>
    <dgm:pt modelId="{5B4B3610-7948-47E1-8116-DB0EF7D174BB}" type="parTrans" cxnId="{910FB08B-AF55-447E-9C8E-7FB10CD047A2}">
      <dgm:prSet/>
      <dgm:spPr/>
      <dgm:t>
        <a:bodyPr/>
        <a:lstStyle/>
        <a:p>
          <a:endParaRPr lang="en-US"/>
        </a:p>
      </dgm:t>
    </dgm:pt>
    <dgm:pt modelId="{76404B97-422F-4C43-9715-66BABF552711}" type="sibTrans" cxnId="{910FB08B-AF55-447E-9C8E-7FB10CD047A2}">
      <dgm:prSet/>
      <dgm:spPr/>
      <dgm:t>
        <a:bodyPr/>
        <a:lstStyle/>
        <a:p>
          <a:endParaRPr lang="en-US"/>
        </a:p>
      </dgm:t>
    </dgm:pt>
    <dgm:pt modelId="{2D897335-5F08-40F0-BF0C-0CD2D9E34390}" type="pres">
      <dgm:prSet presAssocID="{841433B8-CE9A-472E-AF4F-8EDBD9A6AB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DF27BF9-5B6B-4030-95B0-BF4CCA4E405A}" type="pres">
      <dgm:prSet presAssocID="{DCDFD951-4D37-46A1-B375-A9A179EBA992}" presName="hierRoot1" presStyleCnt="0">
        <dgm:presLayoutVars>
          <dgm:hierBranch val="init"/>
        </dgm:presLayoutVars>
      </dgm:prSet>
      <dgm:spPr/>
    </dgm:pt>
    <dgm:pt modelId="{647FCFDC-6863-495E-B456-69B2A4C8D4C9}" type="pres">
      <dgm:prSet presAssocID="{DCDFD951-4D37-46A1-B375-A9A179EBA992}" presName="rootComposite1" presStyleCnt="0"/>
      <dgm:spPr/>
    </dgm:pt>
    <dgm:pt modelId="{B8F12677-1B96-4AB5-B073-5A7378DD927C}" type="pres">
      <dgm:prSet presAssocID="{DCDFD951-4D37-46A1-B375-A9A179EBA992}" presName="rootText1" presStyleLbl="node0" presStyleIdx="0" presStyleCnt="3">
        <dgm:presLayoutVars>
          <dgm:chPref val="3"/>
        </dgm:presLayoutVars>
      </dgm:prSet>
      <dgm:spPr/>
    </dgm:pt>
    <dgm:pt modelId="{35EE0345-F8D0-43F6-9630-2230524026CD}" type="pres">
      <dgm:prSet presAssocID="{DCDFD951-4D37-46A1-B375-A9A179EBA992}" presName="rootConnector1" presStyleLbl="node1" presStyleIdx="0" presStyleCnt="0"/>
      <dgm:spPr/>
    </dgm:pt>
    <dgm:pt modelId="{69828CE3-BD3B-4033-9F21-DC4F783C8147}" type="pres">
      <dgm:prSet presAssocID="{DCDFD951-4D37-46A1-B375-A9A179EBA992}" presName="hierChild2" presStyleCnt="0"/>
      <dgm:spPr/>
    </dgm:pt>
    <dgm:pt modelId="{9FCD62BE-B827-4A8D-9284-1B8EF1AF1B7C}" type="pres">
      <dgm:prSet presAssocID="{1CF1896E-89E0-4112-9B3C-59E3331AB04C}" presName="Name37" presStyleLbl="parChTrans1D2" presStyleIdx="0" presStyleCnt="4"/>
      <dgm:spPr/>
    </dgm:pt>
    <dgm:pt modelId="{0F11803F-0871-46C4-987F-BD38FA6FFCC8}" type="pres">
      <dgm:prSet presAssocID="{886EEAD8-52C6-4E05-A177-89446D00F689}" presName="hierRoot2" presStyleCnt="0">
        <dgm:presLayoutVars>
          <dgm:hierBranch val="init"/>
        </dgm:presLayoutVars>
      </dgm:prSet>
      <dgm:spPr/>
    </dgm:pt>
    <dgm:pt modelId="{E358C347-9E64-4427-8BE0-4D893B96CE32}" type="pres">
      <dgm:prSet presAssocID="{886EEAD8-52C6-4E05-A177-89446D00F689}" presName="rootComposite" presStyleCnt="0"/>
      <dgm:spPr/>
    </dgm:pt>
    <dgm:pt modelId="{B7BDB41F-C4AB-47AA-B218-72ABD5F9C049}" type="pres">
      <dgm:prSet presAssocID="{886EEAD8-52C6-4E05-A177-89446D00F689}" presName="rootText" presStyleLbl="node2" presStyleIdx="0" presStyleCnt="4">
        <dgm:presLayoutVars>
          <dgm:chPref val="3"/>
        </dgm:presLayoutVars>
      </dgm:prSet>
      <dgm:spPr/>
    </dgm:pt>
    <dgm:pt modelId="{16B99335-6335-4326-8E75-D3A3ED2FC9C7}" type="pres">
      <dgm:prSet presAssocID="{886EEAD8-52C6-4E05-A177-89446D00F689}" presName="rootConnector" presStyleLbl="node2" presStyleIdx="0" presStyleCnt="4"/>
      <dgm:spPr/>
    </dgm:pt>
    <dgm:pt modelId="{40F6781E-343B-4075-B6DD-BB3566D905EB}" type="pres">
      <dgm:prSet presAssocID="{886EEAD8-52C6-4E05-A177-89446D00F689}" presName="hierChild4" presStyleCnt="0"/>
      <dgm:spPr/>
    </dgm:pt>
    <dgm:pt modelId="{8CDBB374-4986-4CE4-89B6-E1976B59D484}" type="pres">
      <dgm:prSet presAssocID="{886EEAD8-52C6-4E05-A177-89446D00F689}" presName="hierChild5" presStyleCnt="0"/>
      <dgm:spPr/>
    </dgm:pt>
    <dgm:pt modelId="{12DDC297-2787-4B02-A8BC-9A6309A7ADF5}" type="pres">
      <dgm:prSet presAssocID="{CC244A05-5395-42E2-A4D5-7038B2CA13E8}" presName="Name111" presStyleLbl="parChTrans1D3" presStyleIdx="0" presStyleCnt="6"/>
      <dgm:spPr/>
    </dgm:pt>
    <dgm:pt modelId="{A1493064-2287-400A-BC8B-3AC0587ABC6C}" type="pres">
      <dgm:prSet presAssocID="{ED0B663D-FB11-4136-B5CE-585D7E285C79}" presName="hierRoot3" presStyleCnt="0">
        <dgm:presLayoutVars>
          <dgm:hierBranch val="init"/>
        </dgm:presLayoutVars>
      </dgm:prSet>
      <dgm:spPr/>
    </dgm:pt>
    <dgm:pt modelId="{C0F9FBB2-ED0A-46D3-9C0F-CF4CF0008106}" type="pres">
      <dgm:prSet presAssocID="{ED0B663D-FB11-4136-B5CE-585D7E285C79}" presName="rootComposite3" presStyleCnt="0"/>
      <dgm:spPr/>
    </dgm:pt>
    <dgm:pt modelId="{353D92CC-6319-49B1-A82A-E02814E684EC}" type="pres">
      <dgm:prSet presAssocID="{ED0B663D-FB11-4136-B5CE-585D7E285C79}" presName="rootText3" presStyleLbl="asst2" presStyleIdx="0" presStyleCnt="1">
        <dgm:presLayoutVars>
          <dgm:chPref val="3"/>
        </dgm:presLayoutVars>
      </dgm:prSet>
      <dgm:spPr/>
    </dgm:pt>
    <dgm:pt modelId="{AD88CB1E-93A2-4068-B179-50BCB6172441}" type="pres">
      <dgm:prSet presAssocID="{ED0B663D-FB11-4136-B5CE-585D7E285C79}" presName="rootConnector3" presStyleLbl="asst2" presStyleIdx="0" presStyleCnt="1"/>
      <dgm:spPr/>
    </dgm:pt>
    <dgm:pt modelId="{73E51FBB-0010-4AF5-942A-4378A6536D52}" type="pres">
      <dgm:prSet presAssocID="{ED0B663D-FB11-4136-B5CE-585D7E285C79}" presName="hierChild6" presStyleCnt="0"/>
      <dgm:spPr/>
    </dgm:pt>
    <dgm:pt modelId="{900FC6A7-5331-4493-83CE-D2232ACEF096}" type="pres">
      <dgm:prSet presAssocID="{ED0B663D-FB11-4136-B5CE-585D7E285C79}" presName="hierChild7" presStyleCnt="0"/>
      <dgm:spPr/>
    </dgm:pt>
    <dgm:pt modelId="{D5B89062-9F73-46E6-83A0-3758EEB77AD2}" type="pres">
      <dgm:prSet presAssocID="{7C40F9B8-5C3C-4D4D-988B-5A3CE5A743AB}" presName="Name37" presStyleLbl="parChTrans1D2" presStyleIdx="1" presStyleCnt="4"/>
      <dgm:spPr/>
    </dgm:pt>
    <dgm:pt modelId="{886BA0D8-B7A9-4BF7-9B1A-EC5EA0B26394}" type="pres">
      <dgm:prSet presAssocID="{2709B07C-40C3-4363-BBBC-4CC48A736656}" presName="hierRoot2" presStyleCnt="0">
        <dgm:presLayoutVars>
          <dgm:hierBranch val="init"/>
        </dgm:presLayoutVars>
      </dgm:prSet>
      <dgm:spPr/>
    </dgm:pt>
    <dgm:pt modelId="{9295F5FD-0980-4158-AB8F-7A4A45DCE925}" type="pres">
      <dgm:prSet presAssocID="{2709B07C-40C3-4363-BBBC-4CC48A736656}" presName="rootComposite" presStyleCnt="0"/>
      <dgm:spPr/>
    </dgm:pt>
    <dgm:pt modelId="{719ECBDB-302F-4811-A7C8-CA33B176041A}" type="pres">
      <dgm:prSet presAssocID="{2709B07C-40C3-4363-BBBC-4CC48A736656}" presName="rootText" presStyleLbl="node2" presStyleIdx="1" presStyleCnt="4">
        <dgm:presLayoutVars>
          <dgm:chPref val="3"/>
        </dgm:presLayoutVars>
      </dgm:prSet>
      <dgm:spPr/>
    </dgm:pt>
    <dgm:pt modelId="{00DED7A0-BA51-4B96-AB67-2F44A1451463}" type="pres">
      <dgm:prSet presAssocID="{2709B07C-40C3-4363-BBBC-4CC48A736656}" presName="rootConnector" presStyleLbl="node2" presStyleIdx="1" presStyleCnt="4"/>
      <dgm:spPr/>
    </dgm:pt>
    <dgm:pt modelId="{1145786D-EACD-4336-AA78-6AC7865FDA23}" type="pres">
      <dgm:prSet presAssocID="{2709B07C-40C3-4363-BBBC-4CC48A736656}" presName="hierChild4" presStyleCnt="0"/>
      <dgm:spPr/>
    </dgm:pt>
    <dgm:pt modelId="{8D954B84-9F44-48EC-8FBE-439994548E65}" type="pres">
      <dgm:prSet presAssocID="{4146369C-2376-42AD-8667-14E3447E061B}" presName="Name37" presStyleLbl="parChTrans1D3" presStyleIdx="1" presStyleCnt="6"/>
      <dgm:spPr/>
    </dgm:pt>
    <dgm:pt modelId="{C7AFD600-94BE-46DF-9300-A5EF2DA878C5}" type="pres">
      <dgm:prSet presAssocID="{9A6C161E-B775-41D0-BF0B-8588282115E1}" presName="hierRoot2" presStyleCnt="0">
        <dgm:presLayoutVars>
          <dgm:hierBranch val="init"/>
        </dgm:presLayoutVars>
      </dgm:prSet>
      <dgm:spPr/>
    </dgm:pt>
    <dgm:pt modelId="{6452E5E5-1E11-42EE-AD99-5B8B868D4935}" type="pres">
      <dgm:prSet presAssocID="{9A6C161E-B775-41D0-BF0B-8588282115E1}" presName="rootComposite" presStyleCnt="0"/>
      <dgm:spPr/>
    </dgm:pt>
    <dgm:pt modelId="{40A40624-B88C-4E3B-A2BD-F981208D555F}" type="pres">
      <dgm:prSet presAssocID="{9A6C161E-B775-41D0-BF0B-8588282115E1}" presName="rootText" presStyleLbl="node3" presStyleIdx="0" presStyleCnt="5">
        <dgm:presLayoutVars>
          <dgm:chPref val="3"/>
        </dgm:presLayoutVars>
      </dgm:prSet>
      <dgm:spPr/>
    </dgm:pt>
    <dgm:pt modelId="{A1BD8029-5A8D-40B1-ABB3-F8881AC20F98}" type="pres">
      <dgm:prSet presAssocID="{9A6C161E-B775-41D0-BF0B-8588282115E1}" presName="rootConnector" presStyleLbl="node3" presStyleIdx="0" presStyleCnt="5"/>
      <dgm:spPr/>
    </dgm:pt>
    <dgm:pt modelId="{920498F1-1FA6-4E57-9CE8-C760CA7E7E51}" type="pres">
      <dgm:prSet presAssocID="{9A6C161E-B775-41D0-BF0B-8588282115E1}" presName="hierChild4" presStyleCnt="0"/>
      <dgm:spPr/>
    </dgm:pt>
    <dgm:pt modelId="{CC81167B-3BE7-4AB6-9443-6377FACB5BE6}" type="pres">
      <dgm:prSet presAssocID="{9A6C161E-B775-41D0-BF0B-8588282115E1}" presName="hierChild5" presStyleCnt="0"/>
      <dgm:spPr/>
    </dgm:pt>
    <dgm:pt modelId="{A12CFEAB-6296-4629-81F5-C4D345BD19A6}" type="pres">
      <dgm:prSet presAssocID="{E9D0114E-979A-4B6F-B21E-8A10F74355BD}" presName="Name37" presStyleLbl="parChTrans1D3" presStyleIdx="2" presStyleCnt="6"/>
      <dgm:spPr/>
    </dgm:pt>
    <dgm:pt modelId="{8FE8B182-5526-439C-A16A-289E644F28F8}" type="pres">
      <dgm:prSet presAssocID="{1D3E25F6-1101-4A29-A4B2-752FAB5130E5}" presName="hierRoot2" presStyleCnt="0">
        <dgm:presLayoutVars>
          <dgm:hierBranch val="init"/>
        </dgm:presLayoutVars>
      </dgm:prSet>
      <dgm:spPr/>
    </dgm:pt>
    <dgm:pt modelId="{CB9901AF-4C98-463D-8121-4F7D972891CC}" type="pres">
      <dgm:prSet presAssocID="{1D3E25F6-1101-4A29-A4B2-752FAB5130E5}" presName="rootComposite" presStyleCnt="0"/>
      <dgm:spPr/>
    </dgm:pt>
    <dgm:pt modelId="{31732432-F0F3-48CE-8932-42F331CA856D}" type="pres">
      <dgm:prSet presAssocID="{1D3E25F6-1101-4A29-A4B2-752FAB5130E5}" presName="rootText" presStyleLbl="node3" presStyleIdx="1" presStyleCnt="5">
        <dgm:presLayoutVars>
          <dgm:chPref val="3"/>
        </dgm:presLayoutVars>
      </dgm:prSet>
      <dgm:spPr/>
    </dgm:pt>
    <dgm:pt modelId="{C5755979-2962-48F5-9343-389F9D413856}" type="pres">
      <dgm:prSet presAssocID="{1D3E25F6-1101-4A29-A4B2-752FAB5130E5}" presName="rootConnector" presStyleLbl="node3" presStyleIdx="1" presStyleCnt="5"/>
      <dgm:spPr/>
    </dgm:pt>
    <dgm:pt modelId="{71314058-DA18-4508-978C-6022086B1A02}" type="pres">
      <dgm:prSet presAssocID="{1D3E25F6-1101-4A29-A4B2-752FAB5130E5}" presName="hierChild4" presStyleCnt="0"/>
      <dgm:spPr/>
    </dgm:pt>
    <dgm:pt modelId="{D498C180-05D1-4CCC-90D7-CDF165FBC8A6}" type="pres">
      <dgm:prSet presAssocID="{1D3E25F6-1101-4A29-A4B2-752FAB5130E5}" presName="hierChild5" presStyleCnt="0"/>
      <dgm:spPr/>
    </dgm:pt>
    <dgm:pt modelId="{904A3AE6-FBB2-469F-8D69-1F3FF889CF47}" type="pres">
      <dgm:prSet presAssocID="{2709B07C-40C3-4363-BBBC-4CC48A736656}" presName="hierChild5" presStyleCnt="0"/>
      <dgm:spPr/>
    </dgm:pt>
    <dgm:pt modelId="{221D8B14-28BA-4ED7-B800-1475F1EDB98D}" type="pres">
      <dgm:prSet presAssocID="{DCDFD951-4D37-46A1-B375-A9A179EBA992}" presName="hierChild3" presStyleCnt="0"/>
      <dgm:spPr/>
    </dgm:pt>
    <dgm:pt modelId="{3B83CA36-D3F9-42B3-9F2A-524E7171B941}" type="pres">
      <dgm:prSet presAssocID="{728F0E8B-DAD0-4B3B-A3FA-E6C27BB04C95}" presName="hierRoot1" presStyleCnt="0">
        <dgm:presLayoutVars>
          <dgm:hierBranch val="init"/>
        </dgm:presLayoutVars>
      </dgm:prSet>
      <dgm:spPr/>
    </dgm:pt>
    <dgm:pt modelId="{BE86A8C1-5C88-4366-8939-EA54B37630AB}" type="pres">
      <dgm:prSet presAssocID="{728F0E8B-DAD0-4B3B-A3FA-E6C27BB04C95}" presName="rootComposite1" presStyleCnt="0"/>
      <dgm:spPr/>
    </dgm:pt>
    <dgm:pt modelId="{285BD281-4EA7-4F00-AD3E-5F44A0BC5C0D}" type="pres">
      <dgm:prSet presAssocID="{728F0E8B-DAD0-4B3B-A3FA-E6C27BB04C95}" presName="rootText1" presStyleLbl="node0" presStyleIdx="1" presStyleCnt="3">
        <dgm:presLayoutVars>
          <dgm:chPref val="3"/>
        </dgm:presLayoutVars>
      </dgm:prSet>
      <dgm:spPr/>
    </dgm:pt>
    <dgm:pt modelId="{3CCD22A8-BD83-4C78-B4AD-A86892965E85}" type="pres">
      <dgm:prSet presAssocID="{728F0E8B-DAD0-4B3B-A3FA-E6C27BB04C95}" presName="rootConnector1" presStyleLbl="node1" presStyleIdx="0" presStyleCnt="0"/>
      <dgm:spPr/>
    </dgm:pt>
    <dgm:pt modelId="{76A8B302-67CB-46E1-B119-68E94D6E926F}" type="pres">
      <dgm:prSet presAssocID="{728F0E8B-DAD0-4B3B-A3FA-E6C27BB04C95}" presName="hierChild2" presStyleCnt="0"/>
      <dgm:spPr/>
    </dgm:pt>
    <dgm:pt modelId="{96291414-77A7-4C74-84D5-DD58C1B64956}" type="pres">
      <dgm:prSet presAssocID="{1978BDE8-4B5C-41D3-BDB3-8D3EF8B408F9}" presName="Name37" presStyleLbl="parChTrans1D2" presStyleIdx="2" presStyleCnt="4"/>
      <dgm:spPr/>
    </dgm:pt>
    <dgm:pt modelId="{2BC80B90-42A0-4039-99FF-D51D89A77B57}" type="pres">
      <dgm:prSet presAssocID="{8AFA5034-54E3-4B77-98AD-364900549B67}" presName="hierRoot2" presStyleCnt="0">
        <dgm:presLayoutVars>
          <dgm:hierBranch val="init"/>
        </dgm:presLayoutVars>
      </dgm:prSet>
      <dgm:spPr/>
    </dgm:pt>
    <dgm:pt modelId="{3BBE59F8-2BD1-4AE1-840A-670CA8EFE9D7}" type="pres">
      <dgm:prSet presAssocID="{8AFA5034-54E3-4B77-98AD-364900549B67}" presName="rootComposite" presStyleCnt="0"/>
      <dgm:spPr/>
    </dgm:pt>
    <dgm:pt modelId="{3E74992C-5F0F-450C-BD50-5C5E3F80333B}" type="pres">
      <dgm:prSet presAssocID="{8AFA5034-54E3-4B77-98AD-364900549B67}" presName="rootText" presStyleLbl="node2" presStyleIdx="2" presStyleCnt="4">
        <dgm:presLayoutVars>
          <dgm:chPref val="3"/>
        </dgm:presLayoutVars>
      </dgm:prSet>
      <dgm:spPr/>
    </dgm:pt>
    <dgm:pt modelId="{59D8A3A5-599E-4375-BA47-45954867479D}" type="pres">
      <dgm:prSet presAssocID="{8AFA5034-54E3-4B77-98AD-364900549B67}" presName="rootConnector" presStyleLbl="node2" presStyleIdx="2" presStyleCnt="4"/>
      <dgm:spPr/>
    </dgm:pt>
    <dgm:pt modelId="{4AD3D11C-F53A-498C-8387-DA81945695B5}" type="pres">
      <dgm:prSet presAssocID="{8AFA5034-54E3-4B77-98AD-364900549B67}" presName="hierChild4" presStyleCnt="0"/>
      <dgm:spPr/>
    </dgm:pt>
    <dgm:pt modelId="{F60AD7BC-814D-4A9B-8404-C5B98C5F2CA5}" type="pres">
      <dgm:prSet presAssocID="{A8BA55E0-1038-452F-BC16-3D742EB8C11B}" presName="Name37" presStyleLbl="parChTrans1D3" presStyleIdx="3" presStyleCnt="6"/>
      <dgm:spPr/>
    </dgm:pt>
    <dgm:pt modelId="{FAEEE9B6-1B2A-4868-85D8-7EC29C8CE255}" type="pres">
      <dgm:prSet presAssocID="{39EA51F0-3C13-464D-BC36-C019847086B2}" presName="hierRoot2" presStyleCnt="0">
        <dgm:presLayoutVars>
          <dgm:hierBranch val="init"/>
        </dgm:presLayoutVars>
      </dgm:prSet>
      <dgm:spPr/>
    </dgm:pt>
    <dgm:pt modelId="{D8186277-0538-4305-BDC8-2EAB12740628}" type="pres">
      <dgm:prSet presAssocID="{39EA51F0-3C13-464D-BC36-C019847086B2}" presName="rootComposite" presStyleCnt="0"/>
      <dgm:spPr/>
    </dgm:pt>
    <dgm:pt modelId="{16C8C870-3A43-41CD-956F-D0BFBE3DF387}" type="pres">
      <dgm:prSet presAssocID="{39EA51F0-3C13-464D-BC36-C019847086B2}" presName="rootText" presStyleLbl="node3" presStyleIdx="2" presStyleCnt="5">
        <dgm:presLayoutVars>
          <dgm:chPref val="3"/>
        </dgm:presLayoutVars>
      </dgm:prSet>
      <dgm:spPr/>
    </dgm:pt>
    <dgm:pt modelId="{27BA34FD-D920-418E-ABE4-D196DEDD8A76}" type="pres">
      <dgm:prSet presAssocID="{39EA51F0-3C13-464D-BC36-C019847086B2}" presName="rootConnector" presStyleLbl="node3" presStyleIdx="2" presStyleCnt="5"/>
      <dgm:spPr/>
    </dgm:pt>
    <dgm:pt modelId="{4591DDA8-6126-4277-9846-8FAD1B65881A}" type="pres">
      <dgm:prSet presAssocID="{39EA51F0-3C13-464D-BC36-C019847086B2}" presName="hierChild4" presStyleCnt="0"/>
      <dgm:spPr/>
    </dgm:pt>
    <dgm:pt modelId="{B7522BA2-CBF3-496D-BACF-59528C4EE9A9}" type="pres">
      <dgm:prSet presAssocID="{39EA51F0-3C13-464D-BC36-C019847086B2}" presName="hierChild5" presStyleCnt="0"/>
      <dgm:spPr/>
    </dgm:pt>
    <dgm:pt modelId="{0AA7AB21-470F-4236-8EBD-6881C936A65D}" type="pres">
      <dgm:prSet presAssocID="{273AA675-0D06-41EA-9792-77BF3C95BB7B}" presName="Name37" presStyleLbl="parChTrans1D3" presStyleIdx="4" presStyleCnt="6"/>
      <dgm:spPr/>
    </dgm:pt>
    <dgm:pt modelId="{DB705EA2-B315-4A1B-B379-47C5F07E8C55}" type="pres">
      <dgm:prSet presAssocID="{2B63E6D7-DFEB-4639-82F0-DD0BDE5245ED}" presName="hierRoot2" presStyleCnt="0">
        <dgm:presLayoutVars>
          <dgm:hierBranch val="init"/>
        </dgm:presLayoutVars>
      </dgm:prSet>
      <dgm:spPr/>
    </dgm:pt>
    <dgm:pt modelId="{E45A4184-9B5B-4E37-B69C-3FE36C5BBC29}" type="pres">
      <dgm:prSet presAssocID="{2B63E6D7-DFEB-4639-82F0-DD0BDE5245ED}" presName="rootComposite" presStyleCnt="0"/>
      <dgm:spPr/>
    </dgm:pt>
    <dgm:pt modelId="{D49E862F-8295-450D-92F7-7AB3BC6EF599}" type="pres">
      <dgm:prSet presAssocID="{2B63E6D7-DFEB-4639-82F0-DD0BDE5245ED}" presName="rootText" presStyleLbl="node3" presStyleIdx="3" presStyleCnt="5">
        <dgm:presLayoutVars>
          <dgm:chPref val="3"/>
        </dgm:presLayoutVars>
      </dgm:prSet>
      <dgm:spPr/>
    </dgm:pt>
    <dgm:pt modelId="{F371C8E6-0AA4-44E4-88FF-87729DE3119A}" type="pres">
      <dgm:prSet presAssocID="{2B63E6D7-DFEB-4639-82F0-DD0BDE5245ED}" presName="rootConnector" presStyleLbl="node3" presStyleIdx="3" presStyleCnt="5"/>
      <dgm:spPr/>
    </dgm:pt>
    <dgm:pt modelId="{DDDCD2DE-DDA7-4A3D-BE77-AC1988392F53}" type="pres">
      <dgm:prSet presAssocID="{2B63E6D7-DFEB-4639-82F0-DD0BDE5245ED}" presName="hierChild4" presStyleCnt="0"/>
      <dgm:spPr/>
    </dgm:pt>
    <dgm:pt modelId="{380F927D-2DAE-43F3-B518-1BBD9122CDFB}" type="pres">
      <dgm:prSet presAssocID="{2B63E6D7-DFEB-4639-82F0-DD0BDE5245ED}" presName="hierChild5" presStyleCnt="0"/>
      <dgm:spPr/>
    </dgm:pt>
    <dgm:pt modelId="{DE3F4143-3410-477A-A0F8-3BCB980547DE}" type="pres">
      <dgm:prSet presAssocID="{8AFA5034-54E3-4B77-98AD-364900549B67}" presName="hierChild5" presStyleCnt="0"/>
      <dgm:spPr/>
    </dgm:pt>
    <dgm:pt modelId="{1C808C4C-54AA-4680-9C05-3D5F47EDFDFE}" type="pres">
      <dgm:prSet presAssocID="{728F0E8B-DAD0-4B3B-A3FA-E6C27BB04C95}" presName="hierChild3" presStyleCnt="0"/>
      <dgm:spPr/>
    </dgm:pt>
    <dgm:pt modelId="{7DF56334-F476-422A-AB85-6F1D6D9900C6}" type="pres">
      <dgm:prSet presAssocID="{38DE2006-537E-463D-B208-B8D812C20849}" presName="hierRoot1" presStyleCnt="0">
        <dgm:presLayoutVars>
          <dgm:hierBranch val="init"/>
        </dgm:presLayoutVars>
      </dgm:prSet>
      <dgm:spPr/>
    </dgm:pt>
    <dgm:pt modelId="{9959283B-53DA-4CE2-A4C2-714FDA5472C0}" type="pres">
      <dgm:prSet presAssocID="{38DE2006-537E-463D-B208-B8D812C20849}" presName="rootComposite1" presStyleCnt="0"/>
      <dgm:spPr/>
    </dgm:pt>
    <dgm:pt modelId="{EDA6533D-B12A-4962-B7AD-6C00B5D2E3AD}" type="pres">
      <dgm:prSet presAssocID="{38DE2006-537E-463D-B208-B8D812C20849}" presName="rootText1" presStyleLbl="node0" presStyleIdx="2" presStyleCnt="3">
        <dgm:presLayoutVars>
          <dgm:chPref val="3"/>
        </dgm:presLayoutVars>
      </dgm:prSet>
      <dgm:spPr/>
    </dgm:pt>
    <dgm:pt modelId="{4221324E-10E1-47F9-861D-BE135D31EE0A}" type="pres">
      <dgm:prSet presAssocID="{38DE2006-537E-463D-B208-B8D812C20849}" presName="rootConnector1" presStyleLbl="node1" presStyleIdx="0" presStyleCnt="0"/>
      <dgm:spPr/>
    </dgm:pt>
    <dgm:pt modelId="{481E463E-52E8-4AC6-8795-FF5312AF9AC8}" type="pres">
      <dgm:prSet presAssocID="{38DE2006-537E-463D-B208-B8D812C20849}" presName="hierChild2" presStyleCnt="0"/>
      <dgm:spPr/>
    </dgm:pt>
    <dgm:pt modelId="{42C1BEAD-921A-4208-8E06-20C046A02F0C}" type="pres">
      <dgm:prSet presAssocID="{1F5849C7-CEF9-4B88-8EF5-12D6C7E6A86F}" presName="Name37" presStyleLbl="parChTrans1D2" presStyleIdx="3" presStyleCnt="4"/>
      <dgm:spPr/>
    </dgm:pt>
    <dgm:pt modelId="{2EF4CE89-1F1F-49B7-8040-7E0D5E8B89E6}" type="pres">
      <dgm:prSet presAssocID="{E49FE73D-930F-43BF-AF13-B9792AFFCBF0}" presName="hierRoot2" presStyleCnt="0">
        <dgm:presLayoutVars>
          <dgm:hierBranch val="init"/>
        </dgm:presLayoutVars>
      </dgm:prSet>
      <dgm:spPr/>
    </dgm:pt>
    <dgm:pt modelId="{D8E8536B-5FBE-4014-9701-EA5166B2A171}" type="pres">
      <dgm:prSet presAssocID="{E49FE73D-930F-43BF-AF13-B9792AFFCBF0}" presName="rootComposite" presStyleCnt="0"/>
      <dgm:spPr/>
    </dgm:pt>
    <dgm:pt modelId="{F148EC43-34EF-4E5E-9837-CA3B810D9165}" type="pres">
      <dgm:prSet presAssocID="{E49FE73D-930F-43BF-AF13-B9792AFFCBF0}" presName="rootText" presStyleLbl="node2" presStyleIdx="3" presStyleCnt="4">
        <dgm:presLayoutVars>
          <dgm:chPref val="3"/>
        </dgm:presLayoutVars>
      </dgm:prSet>
      <dgm:spPr/>
    </dgm:pt>
    <dgm:pt modelId="{67181B86-CB48-46B6-88E5-38CA9C226FF4}" type="pres">
      <dgm:prSet presAssocID="{E49FE73D-930F-43BF-AF13-B9792AFFCBF0}" presName="rootConnector" presStyleLbl="node2" presStyleIdx="3" presStyleCnt="4"/>
      <dgm:spPr/>
    </dgm:pt>
    <dgm:pt modelId="{6E8BF961-83D7-4475-9843-C7466114FF0B}" type="pres">
      <dgm:prSet presAssocID="{E49FE73D-930F-43BF-AF13-B9792AFFCBF0}" presName="hierChild4" presStyleCnt="0"/>
      <dgm:spPr/>
    </dgm:pt>
    <dgm:pt modelId="{2FBE265E-B278-4C8D-9D36-EDE7BC502433}" type="pres">
      <dgm:prSet presAssocID="{755F6E8A-B2D2-4712-8564-E055907502B4}" presName="Name37" presStyleLbl="parChTrans1D3" presStyleIdx="5" presStyleCnt="6"/>
      <dgm:spPr/>
    </dgm:pt>
    <dgm:pt modelId="{59A22E3E-BD3C-4359-A559-9270D4FBE3E6}" type="pres">
      <dgm:prSet presAssocID="{A5C3D5AB-B575-4B1B-8EF2-FA22D500193E}" presName="hierRoot2" presStyleCnt="0">
        <dgm:presLayoutVars>
          <dgm:hierBranch val="init"/>
        </dgm:presLayoutVars>
      </dgm:prSet>
      <dgm:spPr/>
    </dgm:pt>
    <dgm:pt modelId="{BD791C13-A984-4BA8-9A42-F3D57CE73014}" type="pres">
      <dgm:prSet presAssocID="{A5C3D5AB-B575-4B1B-8EF2-FA22D500193E}" presName="rootComposite" presStyleCnt="0"/>
      <dgm:spPr/>
    </dgm:pt>
    <dgm:pt modelId="{E725DA20-6DD8-4016-86A4-C57436A1A664}" type="pres">
      <dgm:prSet presAssocID="{A5C3D5AB-B575-4B1B-8EF2-FA22D500193E}" presName="rootText" presStyleLbl="node3" presStyleIdx="4" presStyleCnt="5">
        <dgm:presLayoutVars>
          <dgm:chPref val="3"/>
        </dgm:presLayoutVars>
      </dgm:prSet>
      <dgm:spPr/>
    </dgm:pt>
    <dgm:pt modelId="{5101A182-EB39-4F09-88E2-241B8CCBB203}" type="pres">
      <dgm:prSet presAssocID="{A5C3D5AB-B575-4B1B-8EF2-FA22D500193E}" presName="rootConnector" presStyleLbl="node3" presStyleIdx="4" presStyleCnt="5"/>
      <dgm:spPr/>
    </dgm:pt>
    <dgm:pt modelId="{4AD1D6B4-11AA-443B-8438-9869709D9522}" type="pres">
      <dgm:prSet presAssocID="{A5C3D5AB-B575-4B1B-8EF2-FA22D500193E}" presName="hierChild4" presStyleCnt="0"/>
      <dgm:spPr/>
    </dgm:pt>
    <dgm:pt modelId="{0BC3F427-5D3B-4542-AF29-588FBB34EE90}" type="pres">
      <dgm:prSet presAssocID="{A5C3D5AB-B575-4B1B-8EF2-FA22D500193E}" presName="hierChild5" presStyleCnt="0"/>
      <dgm:spPr/>
    </dgm:pt>
    <dgm:pt modelId="{E1046A65-6192-4558-B7C2-AAC114DDBD23}" type="pres">
      <dgm:prSet presAssocID="{E49FE73D-930F-43BF-AF13-B9792AFFCBF0}" presName="hierChild5" presStyleCnt="0"/>
      <dgm:spPr/>
    </dgm:pt>
    <dgm:pt modelId="{17AB2C01-0923-4334-A79F-43500ED3FEB0}" type="pres">
      <dgm:prSet presAssocID="{38DE2006-537E-463D-B208-B8D812C20849}" presName="hierChild3" presStyleCnt="0"/>
      <dgm:spPr/>
    </dgm:pt>
  </dgm:ptLst>
  <dgm:cxnLst>
    <dgm:cxn modelId="{BBE26705-2ACF-4649-836C-C054C5E42D46}" type="presOf" srcId="{A8BA55E0-1038-452F-BC16-3D742EB8C11B}" destId="{F60AD7BC-814D-4A9B-8404-C5B98C5F2CA5}" srcOrd="0" destOrd="0" presId="urn:microsoft.com/office/officeart/2005/8/layout/orgChart1"/>
    <dgm:cxn modelId="{CC55B207-2620-4E94-8022-2D8ED9EF472E}" type="presOf" srcId="{7C40F9B8-5C3C-4D4D-988B-5A3CE5A743AB}" destId="{D5B89062-9F73-46E6-83A0-3758EEB77AD2}" srcOrd="0" destOrd="0" presId="urn:microsoft.com/office/officeart/2005/8/layout/orgChart1"/>
    <dgm:cxn modelId="{F86C4F0A-69A1-4D48-A154-4FBF7AFFFB11}" type="presOf" srcId="{2709B07C-40C3-4363-BBBC-4CC48A736656}" destId="{00DED7A0-BA51-4B96-AB67-2F44A1451463}" srcOrd="1" destOrd="0" presId="urn:microsoft.com/office/officeart/2005/8/layout/orgChart1"/>
    <dgm:cxn modelId="{C92B000D-EE1A-44FB-9F4F-002888B4A26F}" type="presOf" srcId="{755F6E8A-B2D2-4712-8564-E055907502B4}" destId="{2FBE265E-B278-4C8D-9D36-EDE7BC502433}" srcOrd="0" destOrd="0" presId="urn:microsoft.com/office/officeart/2005/8/layout/orgChart1"/>
    <dgm:cxn modelId="{D0AE2C0D-7979-48A9-8E20-87E28DAC5279}" type="presOf" srcId="{728F0E8B-DAD0-4B3B-A3FA-E6C27BB04C95}" destId="{3CCD22A8-BD83-4C78-B4AD-A86892965E85}" srcOrd="1" destOrd="0" presId="urn:microsoft.com/office/officeart/2005/8/layout/orgChart1"/>
    <dgm:cxn modelId="{874BD61A-A2D7-4F45-B841-AD34D1EABA63}" type="presOf" srcId="{39EA51F0-3C13-464D-BC36-C019847086B2}" destId="{16C8C870-3A43-41CD-956F-D0BFBE3DF387}" srcOrd="0" destOrd="0" presId="urn:microsoft.com/office/officeart/2005/8/layout/orgChart1"/>
    <dgm:cxn modelId="{6A50491C-C0D4-4A15-8E61-3CB30B46FADB}" srcId="{8AFA5034-54E3-4B77-98AD-364900549B67}" destId="{39EA51F0-3C13-464D-BC36-C019847086B2}" srcOrd="0" destOrd="0" parTransId="{A8BA55E0-1038-452F-BC16-3D742EB8C11B}" sibTransId="{88958067-A057-4B3F-BB3C-AF1492207456}"/>
    <dgm:cxn modelId="{C7B5DA25-E60B-469F-9F36-01C028AE901F}" type="presOf" srcId="{8AFA5034-54E3-4B77-98AD-364900549B67}" destId="{59D8A3A5-599E-4375-BA47-45954867479D}" srcOrd="1" destOrd="0" presId="urn:microsoft.com/office/officeart/2005/8/layout/orgChart1"/>
    <dgm:cxn modelId="{8F0F0A26-BEA0-4B04-A88C-D67FAC643C57}" type="presOf" srcId="{ED0B663D-FB11-4136-B5CE-585D7E285C79}" destId="{353D92CC-6319-49B1-A82A-E02814E684EC}" srcOrd="0" destOrd="0" presId="urn:microsoft.com/office/officeart/2005/8/layout/orgChart1"/>
    <dgm:cxn modelId="{0F4EF72E-A4EA-4BC7-B145-4DF55F5410D1}" type="presOf" srcId="{8AFA5034-54E3-4B77-98AD-364900549B67}" destId="{3E74992C-5F0F-450C-BD50-5C5E3F80333B}" srcOrd="0" destOrd="0" presId="urn:microsoft.com/office/officeart/2005/8/layout/orgChart1"/>
    <dgm:cxn modelId="{D4628D2F-0214-4D96-84A5-AABD1A1F9DC2}" type="presOf" srcId="{9A6C161E-B775-41D0-BF0B-8588282115E1}" destId="{40A40624-B88C-4E3B-A2BD-F981208D555F}" srcOrd="0" destOrd="0" presId="urn:microsoft.com/office/officeart/2005/8/layout/orgChart1"/>
    <dgm:cxn modelId="{77282A35-8780-402B-9441-B045B141939F}" type="presOf" srcId="{1978BDE8-4B5C-41D3-BDB3-8D3EF8B408F9}" destId="{96291414-77A7-4C74-84D5-DD58C1B64956}" srcOrd="0" destOrd="0" presId="urn:microsoft.com/office/officeart/2005/8/layout/orgChart1"/>
    <dgm:cxn modelId="{98D13841-B228-4DCE-AE10-12D1586DDC03}" type="presOf" srcId="{1D3E25F6-1101-4A29-A4B2-752FAB5130E5}" destId="{31732432-F0F3-48CE-8932-42F331CA856D}" srcOrd="0" destOrd="0" presId="urn:microsoft.com/office/officeart/2005/8/layout/orgChart1"/>
    <dgm:cxn modelId="{3D953042-76E4-4A66-A9B8-20F072CFBE63}" type="presOf" srcId="{886EEAD8-52C6-4E05-A177-89446D00F689}" destId="{B7BDB41F-C4AB-47AA-B218-72ABD5F9C049}" srcOrd="0" destOrd="0" presId="urn:microsoft.com/office/officeart/2005/8/layout/orgChart1"/>
    <dgm:cxn modelId="{29FE9767-4514-4AA5-B69A-0674306885C2}" type="presOf" srcId="{2709B07C-40C3-4363-BBBC-4CC48A736656}" destId="{719ECBDB-302F-4811-A7C8-CA33B176041A}" srcOrd="0" destOrd="0" presId="urn:microsoft.com/office/officeart/2005/8/layout/orgChart1"/>
    <dgm:cxn modelId="{FFBC2B6C-59F2-46E8-AD64-119EC73B2614}" type="presOf" srcId="{9A6C161E-B775-41D0-BF0B-8588282115E1}" destId="{A1BD8029-5A8D-40B1-ABB3-F8881AC20F98}" srcOrd="1" destOrd="0" presId="urn:microsoft.com/office/officeart/2005/8/layout/orgChart1"/>
    <dgm:cxn modelId="{CE34294D-667C-4D55-B76E-0C3D5149A641}" srcId="{DCDFD951-4D37-46A1-B375-A9A179EBA992}" destId="{886EEAD8-52C6-4E05-A177-89446D00F689}" srcOrd="0" destOrd="0" parTransId="{1CF1896E-89E0-4112-9B3C-59E3331AB04C}" sibTransId="{031017FD-41EA-49C7-8BF6-ACD547C0F399}"/>
    <dgm:cxn modelId="{592CB872-CEB1-40AA-B3FF-FF0C3DAE2311}" srcId="{38DE2006-537E-463D-B208-B8D812C20849}" destId="{E49FE73D-930F-43BF-AF13-B9792AFFCBF0}" srcOrd="0" destOrd="0" parTransId="{1F5849C7-CEF9-4B88-8EF5-12D6C7E6A86F}" sibTransId="{2182204D-D63C-411A-990F-F4EFE0DCF822}"/>
    <dgm:cxn modelId="{4E3EA173-DE72-45C9-9A39-2BE6F2F7229C}" srcId="{841433B8-CE9A-472E-AF4F-8EDBD9A6AB57}" destId="{728F0E8B-DAD0-4B3B-A3FA-E6C27BB04C95}" srcOrd="1" destOrd="0" parTransId="{07A789AF-A81A-475F-ACC8-F55BF15239CB}" sibTransId="{FB43E40C-42F7-4EB0-8447-FB31D1CD3523}"/>
    <dgm:cxn modelId="{CAA92874-04E1-47AA-837E-B1ACD5E9C93D}" type="presOf" srcId="{CC244A05-5395-42E2-A4D5-7038B2CA13E8}" destId="{12DDC297-2787-4B02-A8BC-9A6309A7ADF5}" srcOrd="0" destOrd="0" presId="urn:microsoft.com/office/officeart/2005/8/layout/orgChart1"/>
    <dgm:cxn modelId="{E6996955-933C-41D5-A0A3-F4184DDE3F82}" type="presOf" srcId="{39EA51F0-3C13-464D-BC36-C019847086B2}" destId="{27BA34FD-D920-418E-ABE4-D196DEDD8A76}" srcOrd="1" destOrd="0" presId="urn:microsoft.com/office/officeart/2005/8/layout/orgChart1"/>
    <dgm:cxn modelId="{63ECAC55-4E56-4C4F-AF0A-700A0CC55F21}" srcId="{841433B8-CE9A-472E-AF4F-8EDBD9A6AB57}" destId="{DCDFD951-4D37-46A1-B375-A9A179EBA992}" srcOrd="0" destOrd="0" parTransId="{09033EA7-9858-4A68-95CC-654AE4ACB2CE}" sibTransId="{1DC924B8-55A0-43B7-9DE1-772A241D0A95}"/>
    <dgm:cxn modelId="{0598B976-1EAD-49F5-86DA-8D7A036186E7}" srcId="{2709B07C-40C3-4363-BBBC-4CC48A736656}" destId="{9A6C161E-B775-41D0-BF0B-8588282115E1}" srcOrd="0" destOrd="0" parTransId="{4146369C-2376-42AD-8667-14E3447E061B}" sibTransId="{06D98BB4-C671-419D-88A3-078A6E02DA37}"/>
    <dgm:cxn modelId="{34A68F77-83CA-4DCF-BE23-1939DA52E134}" type="presOf" srcId="{E49FE73D-930F-43BF-AF13-B9792AFFCBF0}" destId="{F148EC43-34EF-4E5E-9837-CA3B810D9165}" srcOrd="0" destOrd="0" presId="urn:microsoft.com/office/officeart/2005/8/layout/orgChart1"/>
    <dgm:cxn modelId="{0AB7327C-8232-4DAA-9507-00E1AD40E0CF}" type="presOf" srcId="{1F5849C7-CEF9-4B88-8EF5-12D6C7E6A86F}" destId="{42C1BEAD-921A-4208-8E06-20C046A02F0C}" srcOrd="0" destOrd="0" presId="urn:microsoft.com/office/officeart/2005/8/layout/orgChart1"/>
    <dgm:cxn modelId="{97BD5A7D-6DB7-4907-8B52-39DE1685CC43}" type="presOf" srcId="{DCDFD951-4D37-46A1-B375-A9A179EBA992}" destId="{B8F12677-1B96-4AB5-B073-5A7378DD927C}" srcOrd="0" destOrd="0" presId="urn:microsoft.com/office/officeart/2005/8/layout/orgChart1"/>
    <dgm:cxn modelId="{176F0A7E-DA15-4F8D-8E54-099F23C1305D}" type="presOf" srcId="{1CF1896E-89E0-4112-9B3C-59E3331AB04C}" destId="{9FCD62BE-B827-4A8D-9284-1B8EF1AF1B7C}" srcOrd="0" destOrd="0" presId="urn:microsoft.com/office/officeart/2005/8/layout/orgChart1"/>
    <dgm:cxn modelId="{91F2DA80-5CE6-4051-8903-63644B5D11D5}" type="presOf" srcId="{2B63E6D7-DFEB-4639-82F0-DD0BDE5245ED}" destId="{F371C8E6-0AA4-44E4-88FF-87729DE3119A}" srcOrd="1" destOrd="0" presId="urn:microsoft.com/office/officeart/2005/8/layout/orgChart1"/>
    <dgm:cxn modelId="{A74B8583-1926-472E-993A-7470485664DD}" srcId="{DCDFD951-4D37-46A1-B375-A9A179EBA992}" destId="{2709B07C-40C3-4363-BBBC-4CC48A736656}" srcOrd="1" destOrd="0" parTransId="{7C40F9B8-5C3C-4D4D-988B-5A3CE5A743AB}" sibTransId="{25EB8900-4421-4D97-9845-E7AED5D5FB29}"/>
    <dgm:cxn modelId="{0FAB4C84-5C6B-4A12-A038-6E0E8FA4814F}" srcId="{886EEAD8-52C6-4E05-A177-89446D00F689}" destId="{ED0B663D-FB11-4136-B5CE-585D7E285C79}" srcOrd="0" destOrd="0" parTransId="{CC244A05-5395-42E2-A4D5-7038B2CA13E8}" sibTransId="{37A00A6A-03D9-4FD1-8073-ECA147C59045}"/>
    <dgm:cxn modelId="{910FB08B-AF55-447E-9C8E-7FB10CD047A2}" srcId="{841433B8-CE9A-472E-AF4F-8EDBD9A6AB57}" destId="{38DE2006-537E-463D-B208-B8D812C20849}" srcOrd="2" destOrd="0" parTransId="{5B4B3610-7948-47E1-8116-DB0EF7D174BB}" sibTransId="{76404B97-422F-4C43-9715-66BABF552711}"/>
    <dgm:cxn modelId="{F9EEE68E-637B-4D26-86B7-9C218BD82FFE}" type="presOf" srcId="{A5C3D5AB-B575-4B1B-8EF2-FA22D500193E}" destId="{E725DA20-6DD8-4016-86A4-C57436A1A664}" srcOrd="0" destOrd="0" presId="urn:microsoft.com/office/officeart/2005/8/layout/orgChart1"/>
    <dgm:cxn modelId="{1E5A7596-BDBB-4ABC-A784-8899BE089D3D}" type="presOf" srcId="{841433B8-CE9A-472E-AF4F-8EDBD9A6AB57}" destId="{2D897335-5F08-40F0-BF0C-0CD2D9E34390}" srcOrd="0" destOrd="0" presId="urn:microsoft.com/office/officeart/2005/8/layout/orgChart1"/>
    <dgm:cxn modelId="{2F4818A1-3658-4B24-B9A9-CFCB6DA09D5A}" type="presOf" srcId="{4146369C-2376-42AD-8667-14E3447E061B}" destId="{8D954B84-9F44-48EC-8FBE-439994548E65}" srcOrd="0" destOrd="0" presId="urn:microsoft.com/office/officeart/2005/8/layout/orgChart1"/>
    <dgm:cxn modelId="{0BAAA6AA-B9DD-4766-B902-BC09150DC39E}" type="presOf" srcId="{E9D0114E-979A-4B6F-B21E-8A10F74355BD}" destId="{A12CFEAB-6296-4629-81F5-C4D345BD19A6}" srcOrd="0" destOrd="0" presId="urn:microsoft.com/office/officeart/2005/8/layout/orgChart1"/>
    <dgm:cxn modelId="{80ED2AAB-8DAC-49D7-BCCE-811B312C8492}" srcId="{728F0E8B-DAD0-4B3B-A3FA-E6C27BB04C95}" destId="{8AFA5034-54E3-4B77-98AD-364900549B67}" srcOrd="0" destOrd="0" parTransId="{1978BDE8-4B5C-41D3-BDB3-8D3EF8B408F9}" sibTransId="{3F4AA1AB-87BB-4579-8E11-D2A5D10C3F8A}"/>
    <dgm:cxn modelId="{A08EECAB-A7DC-4C56-9DA6-014171796830}" type="presOf" srcId="{886EEAD8-52C6-4E05-A177-89446D00F689}" destId="{16B99335-6335-4326-8E75-D3A3ED2FC9C7}" srcOrd="1" destOrd="0" presId="urn:microsoft.com/office/officeart/2005/8/layout/orgChart1"/>
    <dgm:cxn modelId="{25A8E8AF-9C0B-484D-97B9-85D435D1FEAC}" srcId="{8AFA5034-54E3-4B77-98AD-364900549B67}" destId="{2B63E6D7-DFEB-4639-82F0-DD0BDE5245ED}" srcOrd="1" destOrd="0" parTransId="{273AA675-0D06-41EA-9792-77BF3C95BB7B}" sibTransId="{659AAD65-DD58-4F55-A7AE-27F27B889E51}"/>
    <dgm:cxn modelId="{AB7935B9-C0ED-458D-B896-2AB6ABD67F74}" type="presOf" srcId="{1D3E25F6-1101-4A29-A4B2-752FAB5130E5}" destId="{C5755979-2962-48F5-9343-389F9D413856}" srcOrd="1" destOrd="0" presId="urn:microsoft.com/office/officeart/2005/8/layout/orgChart1"/>
    <dgm:cxn modelId="{DDB71BC0-4DA6-4570-9299-9264E9A26686}" type="presOf" srcId="{38DE2006-537E-463D-B208-B8D812C20849}" destId="{EDA6533D-B12A-4962-B7AD-6C00B5D2E3AD}" srcOrd="0" destOrd="0" presId="urn:microsoft.com/office/officeart/2005/8/layout/orgChart1"/>
    <dgm:cxn modelId="{25CCC5C2-FD76-4577-811C-FA2147B805A4}" type="presOf" srcId="{728F0E8B-DAD0-4B3B-A3FA-E6C27BB04C95}" destId="{285BD281-4EA7-4F00-AD3E-5F44A0BC5C0D}" srcOrd="0" destOrd="0" presId="urn:microsoft.com/office/officeart/2005/8/layout/orgChart1"/>
    <dgm:cxn modelId="{A4BD1DC7-F6CB-45E8-B5DA-827231DC5DAC}" srcId="{E49FE73D-930F-43BF-AF13-B9792AFFCBF0}" destId="{A5C3D5AB-B575-4B1B-8EF2-FA22D500193E}" srcOrd="0" destOrd="0" parTransId="{755F6E8A-B2D2-4712-8564-E055907502B4}" sibTransId="{E1870D64-46D9-4D44-821B-26EC6918B50A}"/>
    <dgm:cxn modelId="{CF76ACD8-CA33-4586-BBDB-D95CFEF3391E}" type="presOf" srcId="{E49FE73D-930F-43BF-AF13-B9792AFFCBF0}" destId="{67181B86-CB48-46B6-88E5-38CA9C226FF4}" srcOrd="1" destOrd="0" presId="urn:microsoft.com/office/officeart/2005/8/layout/orgChart1"/>
    <dgm:cxn modelId="{19CCBDD8-CE46-434B-9875-E6342E0BDBE6}" type="presOf" srcId="{38DE2006-537E-463D-B208-B8D812C20849}" destId="{4221324E-10E1-47F9-861D-BE135D31EE0A}" srcOrd="1" destOrd="0" presId="urn:microsoft.com/office/officeart/2005/8/layout/orgChart1"/>
    <dgm:cxn modelId="{ED47FFD9-0BD7-49CF-AD48-4B998B7F7251}" srcId="{2709B07C-40C3-4363-BBBC-4CC48A736656}" destId="{1D3E25F6-1101-4A29-A4B2-752FAB5130E5}" srcOrd="1" destOrd="0" parTransId="{E9D0114E-979A-4B6F-B21E-8A10F74355BD}" sibTransId="{734EB8EE-AAAD-495D-BAEC-F8362C4DD1DC}"/>
    <dgm:cxn modelId="{7E2DFAE1-3A2A-4D44-88CD-95334A9D92B3}" type="presOf" srcId="{273AA675-0D06-41EA-9792-77BF3C95BB7B}" destId="{0AA7AB21-470F-4236-8EBD-6881C936A65D}" srcOrd="0" destOrd="0" presId="urn:microsoft.com/office/officeart/2005/8/layout/orgChart1"/>
    <dgm:cxn modelId="{76928CF0-B389-4B45-AD66-513758E6C10B}" type="presOf" srcId="{A5C3D5AB-B575-4B1B-8EF2-FA22D500193E}" destId="{5101A182-EB39-4F09-88E2-241B8CCBB203}" srcOrd="1" destOrd="0" presId="urn:microsoft.com/office/officeart/2005/8/layout/orgChart1"/>
    <dgm:cxn modelId="{41E8C8F0-9448-48F1-AF2C-68520DA26DC2}" type="presOf" srcId="{ED0B663D-FB11-4136-B5CE-585D7E285C79}" destId="{AD88CB1E-93A2-4068-B179-50BCB6172441}" srcOrd="1" destOrd="0" presId="urn:microsoft.com/office/officeart/2005/8/layout/orgChart1"/>
    <dgm:cxn modelId="{6C899BF2-9EFF-4240-9400-623288087BB1}" type="presOf" srcId="{2B63E6D7-DFEB-4639-82F0-DD0BDE5245ED}" destId="{D49E862F-8295-450D-92F7-7AB3BC6EF599}" srcOrd="0" destOrd="0" presId="urn:microsoft.com/office/officeart/2005/8/layout/orgChart1"/>
    <dgm:cxn modelId="{2EBA06F9-1DE7-4DE9-9D01-511642BA7507}" type="presOf" srcId="{DCDFD951-4D37-46A1-B375-A9A179EBA992}" destId="{35EE0345-F8D0-43F6-9630-2230524026CD}" srcOrd="1" destOrd="0" presId="urn:microsoft.com/office/officeart/2005/8/layout/orgChart1"/>
    <dgm:cxn modelId="{02A040FA-070D-43F3-B703-23A576ABB82F}" type="presParOf" srcId="{2D897335-5F08-40F0-BF0C-0CD2D9E34390}" destId="{DDF27BF9-5B6B-4030-95B0-BF4CCA4E405A}" srcOrd="0" destOrd="0" presId="urn:microsoft.com/office/officeart/2005/8/layout/orgChart1"/>
    <dgm:cxn modelId="{F57BF054-5138-4E88-BD21-1E3A2E1B4282}" type="presParOf" srcId="{DDF27BF9-5B6B-4030-95B0-BF4CCA4E405A}" destId="{647FCFDC-6863-495E-B456-69B2A4C8D4C9}" srcOrd="0" destOrd="0" presId="urn:microsoft.com/office/officeart/2005/8/layout/orgChart1"/>
    <dgm:cxn modelId="{6999B13E-5F1D-4984-8F84-C7A873DBA0B2}" type="presParOf" srcId="{647FCFDC-6863-495E-B456-69B2A4C8D4C9}" destId="{B8F12677-1B96-4AB5-B073-5A7378DD927C}" srcOrd="0" destOrd="0" presId="urn:microsoft.com/office/officeart/2005/8/layout/orgChart1"/>
    <dgm:cxn modelId="{708999E0-BF87-4F8B-8B0E-40D699716899}" type="presParOf" srcId="{647FCFDC-6863-495E-B456-69B2A4C8D4C9}" destId="{35EE0345-F8D0-43F6-9630-2230524026CD}" srcOrd="1" destOrd="0" presId="urn:microsoft.com/office/officeart/2005/8/layout/orgChart1"/>
    <dgm:cxn modelId="{EC2AE8C7-7401-4FCE-9B7D-8771F4E8D907}" type="presParOf" srcId="{DDF27BF9-5B6B-4030-95B0-BF4CCA4E405A}" destId="{69828CE3-BD3B-4033-9F21-DC4F783C8147}" srcOrd="1" destOrd="0" presId="urn:microsoft.com/office/officeart/2005/8/layout/orgChart1"/>
    <dgm:cxn modelId="{8C6242E0-9689-4E0A-93EF-5CC000EB5F14}" type="presParOf" srcId="{69828CE3-BD3B-4033-9F21-DC4F783C8147}" destId="{9FCD62BE-B827-4A8D-9284-1B8EF1AF1B7C}" srcOrd="0" destOrd="0" presId="urn:microsoft.com/office/officeart/2005/8/layout/orgChart1"/>
    <dgm:cxn modelId="{7D95683E-E43A-4B53-8430-21F9440514A9}" type="presParOf" srcId="{69828CE3-BD3B-4033-9F21-DC4F783C8147}" destId="{0F11803F-0871-46C4-987F-BD38FA6FFCC8}" srcOrd="1" destOrd="0" presId="urn:microsoft.com/office/officeart/2005/8/layout/orgChart1"/>
    <dgm:cxn modelId="{8FF483F3-C9D8-4D3D-B9FD-5E59B836598C}" type="presParOf" srcId="{0F11803F-0871-46C4-987F-BD38FA6FFCC8}" destId="{E358C347-9E64-4427-8BE0-4D893B96CE32}" srcOrd="0" destOrd="0" presId="urn:microsoft.com/office/officeart/2005/8/layout/orgChart1"/>
    <dgm:cxn modelId="{78C53B12-A09B-4A0C-8F33-2E0F423E343D}" type="presParOf" srcId="{E358C347-9E64-4427-8BE0-4D893B96CE32}" destId="{B7BDB41F-C4AB-47AA-B218-72ABD5F9C049}" srcOrd="0" destOrd="0" presId="urn:microsoft.com/office/officeart/2005/8/layout/orgChart1"/>
    <dgm:cxn modelId="{9E7F20B1-32DA-4B50-975B-77E70E6B8C05}" type="presParOf" srcId="{E358C347-9E64-4427-8BE0-4D893B96CE32}" destId="{16B99335-6335-4326-8E75-D3A3ED2FC9C7}" srcOrd="1" destOrd="0" presId="urn:microsoft.com/office/officeart/2005/8/layout/orgChart1"/>
    <dgm:cxn modelId="{D5375475-D5A9-4BDE-85CA-AF733C12009A}" type="presParOf" srcId="{0F11803F-0871-46C4-987F-BD38FA6FFCC8}" destId="{40F6781E-343B-4075-B6DD-BB3566D905EB}" srcOrd="1" destOrd="0" presId="urn:microsoft.com/office/officeart/2005/8/layout/orgChart1"/>
    <dgm:cxn modelId="{CDFC0F6E-FE98-402B-98BE-B30F95E94846}" type="presParOf" srcId="{0F11803F-0871-46C4-987F-BD38FA6FFCC8}" destId="{8CDBB374-4986-4CE4-89B6-E1976B59D484}" srcOrd="2" destOrd="0" presId="urn:microsoft.com/office/officeart/2005/8/layout/orgChart1"/>
    <dgm:cxn modelId="{884E9365-A578-48E9-AACA-2C805F391149}" type="presParOf" srcId="{8CDBB374-4986-4CE4-89B6-E1976B59D484}" destId="{12DDC297-2787-4B02-A8BC-9A6309A7ADF5}" srcOrd="0" destOrd="0" presId="urn:microsoft.com/office/officeart/2005/8/layout/orgChart1"/>
    <dgm:cxn modelId="{EDBA0B4B-3E82-4C82-9AC2-6B155B868D41}" type="presParOf" srcId="{8CDBB374-4986-4CE4-89B6-E1976B59D484}" destId="{A1493064-2287-400A-BC8B-3AC0587ABC6C}" srcOrd="1" destOrd="0" presId="urn:microsoft.com/office/officeart/2005/8/layout/orgChart1"/>
    <dgm:cxn modelId="{D39D690E-E06E-4A65-8841-D72CE33BE693}" type="presParOf" srcId="{A1493064-2287-400A-BC8B-3AC0587ABC6C}" destId="{C0F9FBB2-ED0A-46D3-9C0F-CF4CF0008106}" srcOrd="0" destOrd="0" presId="urn:microsoft.com/office/officeart/2005/8/layout/orgChart1"/>
    <dgm:cxn modelId="{3519581C-D3C9-4D3D-90C3-CA6F47D6DD45}" type="presParOf" srcId="{C0F9FBB2-ED0A-46D3-9C0F-CF4CF0008106}" destId="{353D92CC-6319-49B1-A82A-E02814E684EC}" srcOrd="0" destOrd="0" presId="urn:microsoft.com/office/officeart/2005/8/layout/orgChart1"/>
    <dgm:cxn modelId="{74FC7BA6-404F-4C20-A01E-031311968F90}" type="presParOf" srcId="{C0F9FBB2-ED0A-46D3-9C0F-CF4CF0008106}" destId="{AD88CB1E-93A2-4068-B179-50BCB6172441}" srcOrd="1" destOrd="0" presId="urn:microsoft.com/office/officeart/2005/8/layout/orgChart1"/>
    <dgm:cxn modelId="{F02ADC6F-6101-4543-A222-331266E24512}" type="presParOf" srcId="{A1493064-2287-400A-BC8B-3AC0587ABC6C}" destId="{73E51FBB-0010-4AF5-942A-4378A6536D52}" srcOrd="1" destOrd="0" presId="urn:microsoft.com/office/officeart/2005/8/layout/orgChart1"/>
    <dgm:cxn modelId="{DAE247B8-641B-477B-AFD0-C6E6C8F8E232}" type="presParOf" srcId="{A1493064-2287-400A-BC8B-3AC0587ABC6C}" destId="{900FC6A7-5331-4493-83CE-D2232ACEF096}" srcOrd="2" destOrd="0" presId="urn:microsoft.com/office/officeart/2005/8/layout/orgChart1"/>
    <dgm:cxn modelId="{CB35EA88-8B20-4B85-A74A-275681967F2B}" type="presParOf" srcId="{69828CE3-BD3B-4033-9F21-DC4F783C8147}" destId="{D5B89062-9F73-46E6-83A0-3758EEB77AD2}" srcOrd="2" destOrd="0" presId="urn:microsoft.com/office/officeart/2005/8/layout/orgChart1"/>
    <dgm:cxn modelId="{9CC8B9D7-96E8-4F90-85D6-691CC8B70D63}" type="presParOf" srcId="{69828CE3-BD3B-4033-9F21-DC4F783C8147}" destId="{886BA0D8-B7A9-4BF7-9B1A-EC5EA0B26394}" srcOrd="3" destOrd="0" presId="urn:microsoft.com/office/officeart/2005/8/layout/orgChart1"/>
    <dgm:cxn modelId="{66E1F6E0-9F46-4859-8240-42163C3AA4AB}" type="presParOf" srcId="{886BA0D8-B7A9-4BF7-9B1A-EC5EA0B26394}" destId="{9295F5FD-0980-4158-AB8F-7A4A45DCE925}" srcOrd="0" destOrd="0" presId="urn:microsoft.com/office/officeart/2005/8/layout/orgChart1"/>
    <dgm:cxn modelId="{F2A94667-3319-44A7-A73F-121ABF13E380}" type="presParOf" srcId="{9295F5FD-0980-4158-AB8F-7A4A45DCE925}" destId="{719ECBDB-302F-4811-A7C8-CA33B176041A}" srcOrd="0" destOrd="0" presId="urn:microsoft.com/office/officeart/2005/8/layout/orgChart1"/>
    <dgm:cxn modelId="{2CAB2A49-95E4-482A-9229-A70C6CE8DEC1}" type="presParOf" srcId="{9295F5FD-0980-4158-AB8F-7A4A45DCE925}" destId="{00DED7A0-BA51-4B96-AB67-2F44A1451463}" srcOrd="1" destOrd="0" presId="urn:microsoft.com/office/officeart/2005/8/layout/orgChart1"/>
    <dgm:cxn modelId="{F957EF7C-3BCB-40CB-AE91-5270F9A6202D}" type="presParOf" srcId="{886BA0D8-B7A9-4BF7-9B1A-EC5EA0B26394}" destId="{1145786D-EACD-4336-AA78-6AC7865FDA23}" srcOrd="1" destOrd="0" presId="urn:microsoft.com/office/officeart/2005/8/layout/orgChart1"/>
    <dgm:cxn modelId="{2956D255-010F-4A8B-B140-CB7BF1F1B908}" type="presParOf" srcId="{1145786D-EACD-4336-AA78-6AC7865FDA23}" destId="{8D954B84-9F44-48EC-8FBE-439994548E65}" srcOrd="0" destOrd="0" presId="urn:microsoft.com/office/officeart/2005/8/layout/orgChart1"/>
    <dgm:cxn modelId="{6521E366-2622-407B-A38A-4F25040C5E7B}" type="presParOf" srcId="{1145786D-EACD-4336-AA78-6AC7865FDA23}" destId="{C7AFD600-94BE-46DF-9300-A5EF2DA878C5}" srcOrd="1" destOrd="0" presId="urn:microsoft.com/office/officeart/2005/8/layout/orgChart1"/>
    <dgm:cxn modelId="{C093A08C-F47F-42CA-9AE3-151E84B51EFD}" type="presParOf" srcId="{C7AFD600-94BE-46DF-9300-A5EF2DA878C5}" destId="{6452E5E5-1E11-42EE-AD99-5B8B868D4935}" srcOrd="0" destOrd="0" presId="urn:microsoft.com/office/officeart/2005/8/layout/orgChart1"/>
    <dgm:cxn modelId="{C2A20507-7C12-45B6-A91A-199D43E229F4}" type="presParOf" srcId="{6452E5E5-1E11-42EE-AD99-5B8B868D4935}" destId="{40A40624-B88C-4E3B-A2BD-F981208D555F}" srcOrd="0" destOrd="0" presId="urn:microsoft.com/office/officeart/2005/8/layout/orgChart1"/>
    <dgm:cxn modelId="{BE79C4CE-C5BB-482F-B41B-7685C96CB13D}" type="presParOf" srcId="{6452E5E5-1E11-42EE-AD99-5B8B868D4935}" destId="{A1BD8029-5A8D-40B1-ABB3-F8881AC20F98}" srcOrd="1" destOrd="0" presId="urn:microsoft.com/office/officeart/2005/8/layout/orgChart1"/>
    <dgm:cxn modelId="{D3A43044-9EAA-40DA-98FE-03CF2592C28C}" type="presParOf" srcId="{C7AFD600-94BE-46DF-9300-A5EF2DA878C5}" destId="{920498F1-1FA6-4E57-9CE8-C760CA7E7E51}" srcOrd="1" destOrd="0" presId="urn:microsoft.com/office/officeart/2005/8/layout/orgChart1"/>
    <dgm:cxn modelId="{FA23F891-7FCE-4C79-BE21-31613B3DD7E9}" type="presParOf" srcId="{C7AFD600-94BE-46DF-9300-A5EF2DA878C5}" destId="{CC81167B-3BE7-4AB6-9443-6377FACB5BE6}" srcOrd="2" destOrd="0" presId="urn:microsoft.com/office/officeart/2005/8/layout/orgChart1"/>
    <dgm:cxn modelId="{947A8218-0B11-4291-9751-C552CA3D135B}" type="presParOf" srcId="{1145786D-EACD-4336-AA78-6AC7865FDA23}" destId="{A12CFEAB-6296-4629-81F5-C4D345BD19A6}" srcOrd="2" destOrd="0" presId="urn:microsoft.com/office/officeart/2005/8/layout/orgChart1"/>
    <dgm:cxn modelId="{7A9D0794-F8E3-4B35-B6C2-F35493BFF6A3}" type="presParOf" srcId="{1145786D-EACD-4336-AA78-6AC7865FDA23}" destId="{8FE8B182-5526-439C-A16A-289E644F28F8}" srcOrd="3" destOrd="0" presId="urn:microsoft.com/office/officeart/2005/8/layout/orgChart1"/>
    <dgm:cxn modelId="{C419CD09-44B7-46D1-AE2C-57BE96C841C7}" type="presParOf" srcId="{8FE8B182-5526-439C-A16A-289E644F28F8}" destId="{CB9901AF-4C98-463D-8121-4F7D972891CC}" srcOrd="0" destOrd="0" presId="urn:microsoft.com/office/officeart/2005/8/layout/orgChart1"/>
    <dgm:cxn modelId="{825EB384-10A7-4B58-806E-ED717420DBD5}" type="presParOf" srcId="{CB9901AF-4C98-463D-8121-4F7D972891CC}" destId="{31732432-F0F3-48CE-8932-42F331CA856D}" srcOrd="0" destOrd="0" presId="urn:microsoft.com/office/officeart/2005/8/layout/orgChart1"/>
    <dgm:cxn modelId="{A03182EE-D532-469D-81D8-A9CA4C9C526F}" type="presParOf" srcId="{CB9901AF-4C98-463D-8121-4F7D972891CC}" destId="{C5755979-2962-48F5-9343-389F9D413856}" srcOrd="1" destOrd="0" presId="urn:microsoft.com/office/officeart/2005/8/layout/orgChart1"/>
    <dgm:cxn modelId="{92BD4E7B-EAAB-4EED-B1E9-3C1AE55F3166}" type="presParOf" srcId="{8FE8B182-5526-439C-A16A-289E644F28F8}" destId="{71314058-DA18-4508-978C-6022086B1A02}" srcOrd="1" destOrd="0" presId="urn:microsoft.com/office/officeart/2005/8/layout/orgChart1"/>
    <dgm:cxn modelId="{FE6D3025-3C81-4817-B568-4F1954BACD7B}" type="presParOf" srcId="{8FE8B182-5526-439C-A16A-289E644F28F8}" destId="{D498C180-05D1-4CCC-90D7-CDF165FBC8A6}" srcOrd="2" destOrd="0" presId="urn:microsoft.com/office/officeart/2005/8/layout/orgChart1"/>
    <dgm:cxn modelId="{98807EBF-596F-4F31-94AB-06817B8CAD17}" type="presParOf" srcId="{886BA0D8-B7A9-4BF7-9B1A-EC5EA0B26394}" destId="{904A3AE6-FBB2-469F-8D69-1F3FF889CF47}" srcOrd="2" destOrd="0" presId="urn:microsoft.com/office/officeart/2005/8/layout/orgChart1"/>
    <dgm:cxn modelId="{4D553ADB-B438-4853-AE76-AEA5AC3A3C6D}" type="presParOf" srcId="{DDF27BF9-5B6B-4030-95B0-BF4CCA4E405A}" destId="{221D8B14-28BA-4ED7-B800-1475F1EDB98D}" srcOrd="2" destOrd="0" presId="urn:microsoft.com/office/officeart/2005/8/layout/orgChart1"/>
    <dgm:cxn modelId="{60B546F7-7879-48DA-BE2D-C7A23B85347D}" type="presParOf" srcId="{2D897335-5F08-40F0-BF0C-0CD2D9E34390}" destId="{3B83CA36-D3F9-42B3-9F2A-524E7171B941}" srcOrd="1" destOrd="0" presId="urn:microsoft.com/office/officeart/2005/8/layout/orgChart1"/>
    <dgm:cxn modelId="{4735F6CE-FC3C-4914-AC53-3AF1992AAA39}" type="presParOf" srcId="{3B83CA36-D3F9-42B3-9F2A-524E7171B941}" destId="{BE86A8C1-5C88-4366-8939-EA54B37630AB}" srcOrd="0" destOrd="0" presId="urn:microsoft.com/office/officeart/2005/8/layout/orgChart1"/>
    <dgm:cxn modelId="{7BF276F9-B949-465E-8C59-458B2E97B199}" type="presParOf" srcId="{BE86A8C1-5C88-4366-8939-EA54B37630AB}" destId="{285BD281-4EA7-4F00-AD3E-5F44A0BC5C0D}" srcOrd="0" destOrd="0" presId="urn:microsoft.com/office/officeart/2005/8/layout/orgChart1"/>
    <dgm:cxn modelId="{B01CA341-C873-438D-B7B5-3551AC704E3E}" type="presParOf" srcId="{BE86A8C1-5C88-4366-8939-EA54B37630AB}" destId="{3CCD22A8-BD83-4C78-B4AD-A86892965E85}" srcOrd="1" destOrd="0" presId="urn:microsoft.com/office/officeart/2005/8/layout/orgChart1"/>
    <dgm:cxn modelId="{E92CD05E-4648-4893-A96E-0D452F3CB01F}" type="presParOf" srcId="{3B83CA36-D3F9-42B3-9F2A-524E7171B941}" destId="{76A8B302-67CB-46E1-B119-68E94D6E926F}" srcOrd="1" destOrd="0" presId="urn:microsoft.com/office/officeart/2005/8/layout/orgChart1"/>
    <dgm:cxn modelId="{2DEAF182-B310-4295-B4CA-1C220BB4E1B5}" type="presParOf" srcId="{76A8B302-67CB-46E1-B119-68E94D6E926F}" destId="{96291414-77A7-4C74-84D5-DD58C1B64956}" srcOrd="0" destOrd="0" presId="urn:microsoft.com/office/officeart/2005/8/layout/orgChart1"/>
    <dgm:cxn modelId="{27E2A72A-996C-4E67-B7AC-21CD3A1A72EB}" type="presParOf" srcId="{76A8B302-67CB-46E1-B119-68E94D6E926F}" destId="{2BC80B90-42A0-4039-99FF-D51D89A77B57}" srcOrd="1" destOrd="0" presId="urn:microsoft.com/office/officeart/2005/8/layout/orgChart1"/>
    <dgm:cxn modelId="{938ADC0E-3CD1-4B2C-A70A-53B9A127FB52}" type="presParOf" srcId="{2BC80B90-42A0-4039-99FF-D51D89A77B57}" destId="{3BBE59F8-2BD1-4AE1-840A-670CA8EFE9D7}" srcOrd="0" destOrd="0" presId="urn:microsoft.com/office/officeart/2005/8/layout/orgChart1"/>
    <dgm:cxn modelId="{723CC8F1-7341-43F4-87A8-83213DEDCCC2}" type="presParOf" srcId="{3BBE59F8-2BD1-4AE1-840A-670CA8EFE9D7}" destId="{3E74992C-5F0F-450C-BD50-5C5E3F80333B}" srcOrd="0" destOrd="0" presId="urn:microsoft.com/office/officeart/2005/8/layout/orgChart1"/>
    <dgm:cxn modelId="{5C46F667-C821-40FB-A3A2-FB81F26E41D4}" type="presParOf" srcId="{3BBE59F8-2BD1-4AE1-840A-670CA8EFE9D7}" destId="{59D8A3A5-599E-4375-BA47-45954867479D}" srcOrd="1" destOrd="0" presId="urn:microsoft.com/office/officeart/2005/8/layout/orgChart1"/>
    <dgm:cxn modelId="{1FC07BF5-B3C7-49E7-B60A-AE9D331909E3}" type="presParOf" srcId="{2BC80B90-42A0-4039-99FF-D51D89A77B57}" destId="{4AD3D11C-F53A-498C-8387-DA81945695B5}" srcOrd="1" destOrd="0" presId="urn:microsoft.com/office/officeart/2005/8/layout/orgChart1"/>
    <dgm:cxn modelId="{BFE84EDE-D566-4EDE-9EAC-AC0F81E0636E}" type="presParOf" srcId="{4AD3D11C-F53A-498C-8387-DA81945695B5}" destId="{F60AD7BC-814D-4A9B-8404-C5B98C5F2CA5}" srcOrd="0" destOrd="0" presId="urn:microsoft.com/office/officeart/2005/8/layout/orgChart1"/>
    <dgm:cxn modelId="{23EEF153-114C-4177-9A3F-3CE31101FEEF}" type="presParOf" srcId="{4AD3D11C-F53A-498C-8387-DA81945695B5}" destId="{FAEEE9B6-1B2A-4868-85D8-7EC29C8CE255}" srcOrd="1" destOrd="0" presId="urn:microsoft.com/office/officeart/2005/8/layout/orgChart1"/>
    <dgm:cxn modelId="{9AE930BC-2847-443D-998D-34FCE6C6529D}" type="presParOf" srcId="{FAEEE9B6-1B2A-4868-85D8-7EC29C8CE255}" destId="{D8186277-0538-4305-BDC8-2EAB12740628}" srcOrd="0" destOrd="0" presId="urn:microsoft.com/office/officeart/2005/8/layout/orgChart1"/>
    <dgm:cxn modelId="{7CE091AC-FE10-45A9-A946-F09C34B998E5}" type="presParOf" srcId="{D8186277-0538-4305-BDC8-2EAB12740628}" destId="{16C8C870-3A43-41CD-956F-D0BFBE3DF387}" srcOrd="0" destOrd="0" presId="urn:microsoft.com/office/officeart/2005/8/layout/orgChart1"/>
    <dgm:cxn modelId="{CE437E41-14D1-471C-88B4-320C6951E122}" type="presParOf" srcId="{D8186277-0538-4305-BDC8-2EAB12740628}" destId="{27BA34FD-D920-418E-ABE4-D196DEDD8A76}" srcOrd="1" destOrd="0" presId="urn:microsoft.com/office/officeart/2005/8/layout/orgChart1"/>
    <dgm:cxn modelId="{88AD20AB-7E37-44B2-A24E-73D621E30446}" type="presParOf" srcId="{FAEEE9B6-1B2A-4868-85D8-7EC29C8CE255}" destId="{4591DDA8-6126-4277-9846-8FAD1B65881A}" srcOrd="1" destOrd="0" presId="urn:microsoft.com/office/officeart/2005/8/layout/orgChart1"/>
    <dgm:cxn modelId="{F9340773-00D0-4F1E-A9ED-2B21381F1AFD}" type="presParOf" srcId="{FAEEE9B6-1B2A-4868-85D8-7EC29C8CE255}" destId="{B7522BA2-CBF3-496D-BACF-59528C4EE9A9}" srcOrd="2" destOrd="0" presId="urn:microsoft.com/office/officeart/2005/8/layout/orgChart1"/>
    <dgm:cxn modelId="{8E3B877E-0C2A-40A1-AF56-818FC58E759A}" type="presParOf" srcId="{4AD3D11C-F53A-498C-8387-DA81945695B5}" destId="{0AA7AB21-470F-4236-8EBD-6881C936A65D}" srcOrd="2" destOrd="0" presId="urn:microsoft.com/office/officeart/2005/8/layout/orgChart1"/>
    <dgm:cxn modelId="{428C71EB-4E94-49EC-8B00-A1D7446B750D}" type="presParOf" srcId="{4AD3D11C-F53A-498C-8387-DA81945695B5}" destId="{DB705EA2-B315-4A1B-B379-47C5F07E8C55}" srcOrd="3" destOrd="0" presId="urn:microsoft.com/office/officeart/2005/8/layout/orgChart1"/>
    <dgm:cxn modelId="{36B6B44E-C66F-4F63-82A8-3010369154F6}" type="presParOf" srcId="{DB705EA2-B315-4A1B-B379-47C5F07E8C55}" destId="{E45A4184-9B5B-4E37-B69C-3FE36C5BBC29}" srcOrd="0" destOrd="0" presId="urn:microsoft.com/office/officeart/2005/8/layout/orgChart1"/>
    <dgm:cxn modelId="{E781C580-82F5-4ED9-8EF9-ADE5FF70C2CF}" type="presParOf" srcId="{E45A4184-9B5B-4E37-B69C-3FE36C5BBC29}" destId="{D49E862F-8295-450D-92F7-7AB3BC6EF599}" srcOrd="0" destOrd="0" presId="urn:microsoft.com/office/officeart/2005/8/layout/orgChart1"/>
    <dgm:cxn modelId="{31A94483-ECB4-4651-852C-22A54FE2D20A}" type="presParOf" srcId="{E45A4184-9B5B-4E37-B69C-3FE36C5BBC29}" destId="{F371C8E6-0AA4-44E4-88FF-87729DE3119A}" srcOrd="1" destOrd="0" presId="urn:microsoft.com/office/officeart/2005/8/layout/orgChart1"/>
    <dgm:cxn modelId="{4E4782A0-DD82-4926-A8B9-31CAC3B16890}" type="presParOf" srcId="{DB705EA2-B315-4A1B-B379-47C5F07E8C55}" destId="{DDDCD2DE-DDA7-4A3D-BE77-AC1988392F53}" srcOrd="1" destOrd="0" presId="urn:microsoft.com/office/officeart/2005/8/layout/orgChart1"/>
    <dgm:cxn modelId="{A861F532-6AFB-43BD-916D-41E0DE62EB38}" type="presParOf" srcId="{DB705EA2-B315-4A1B-B379-47C5F07E8C55}" destId="{380F927D-2DAE-43F3-B518-1BBD9122CDFB}" srcOrd="2" destOrd="0" presId="urn:microsoft.com/office/officeart/2005/8/layout/orgChart1"/>
    <dgm:cxn modelId="{F78ED5DE-EE9A-46F9-AFBF-2CEA939E9651}" type="presParOf" srcId="{2BC80B90-42A0-4039-99FF-D51D89A77B57}" destId="{DE3F4143-3410-477A-A0F8-3BCB980547DE}" srcOrd="2" destOrd="0" presId="urn:microsoft.com/office/officeart/2005/8/layout/orgChart1"/>
    <dgm:cxn modelId="{8109E156-2308-4A4A-B638-DF5A4FE2B0B5}" type="presParOf" srcId="{3B83CA36-D3F9-42B3-9F2A-524E7171B941}" destId="{1C808C4C-54AA-4680-9C05-3D5F47EDFDFE}" srcOrd="2" destOrd="0" presId="urn:microsoft.com/office/officeart/2005/8/layout/orgChart1"/>
    <dgm:cxn modelId="{471653C2-8BE8-4632-AB58-980026358E01}" type="presParOf" srcId="{2D897335-5F08-40F0-BF0C-0CD2D9E34390}" destId="{7DF56334-F476-422A-AB85-6F1D6D9900C6}" srcOrd="2" destOrd="0" presId="urn:microsoft.com/office/officeart/2005/8/layout/orgChart1"/>
    <dgm:cxn modelId="{C20E8EF2-E4A0-4F3D-9A7C-5EB0FFCCC7FD}" type="presParOf" srcId="{7DF56334-F476-422A-AB85-6F1D6D9900C6}" destId="{9959283B-53DA-4CE2-A4C2-714FDA5472C0}" srcOrd="0" destOrd="0" presId="urn:microsoft.com/office/officeart/2005/8/layout/orgChart1"/>
    <dgm:cxn modelId="{6ADFC1B8-F894-4D51-A5CF-F525156BC55C}" type="presParOf" srcId="{9959283B-53DA-4CE2-A4C2-714FDA5472C0}" destId="{EDA6533D-B12A-4962-B7AD-6C00B5D2E3AD}" srcOrd="0" destOrd="0" presId="urn:microsoft.com/office/officeart/2005/8/layout/orgChart1"/>
    <dgm:cxn modelId="{BD2D757F-E6FC-42D5-B3EC-2FD96727C345}" type="presParOf" srcId="{9959283B-53DA-4CE2-A4C2-714FDA5472C0}" destId="{4221324E-10E1-47F9-861D-BE135D31EE0A}" srcOrd="1" destOrd="0" presId="urn:microsoft.com/office/officeart/2005/8/layout/orgChart1"/>
    <dgm:cxn modelId="{44CF1C53-034A-4927-9975-CAAC4AD26246}" type="presParOf" srcId="{7DF56334-F476-422A-AB85-6F1D6D9900C6}" destId="{481E463E-52E8-4AC6-8795-FF5312AF9AC8}" srcOrd="1" destOrd="0" presId="urn:microsoft.com/office/officeart/2005/8/layout/orgChart1"/>
    <dgm:cxn modelId="{B97B8BCC-F31F-414B-930A-9618B37550B4}" type="presParOf" srcId="{481E463E-52E8-4AC6-8795-FF5312AF9AC8}" destId="{42C1BEAD-921A-4208-8E06-20C046A02F0C}" srcOrd="0" destOrd="0" presId="urn:microsoft.com/office/officeart/2005/8/layout/orgChart1"/>
    <dgm:cxn modelId="{9FE0F032-86B9-4A74-B205-89785C1ECECD}" type="presParOf" srcId="{481E463E-52E8-4AC6-8795-FF5312AF9AC8}" destId="{2EF4CE89-1F1F-49B7-8040-7E0D5E8B89E6}" srcOrd="1" destOrd="0" presId="urn:microsoft.com/office/officeart/2005/8/layout/orgChart1"/>
    <dgm:cxn modelId="{E9EE7A8B-F677-403F-9CC3-EAE1541FA33D}" type="presParOf" srcId="{2EF4CE89-1F1F-49B7-8040-7E0D5E8B89E6}" destId="{D8E8536B-5FBE-4014-9701-EA5166B2A171}" srcOrd="0" destOrd="0" presId="urn:microsoft.com/office/officeart/2005/8/layout/orgChart1"/>
    <dgm:cxn modelId="{4A391E09-CB51-4F64-A81B-D921746A49A9}" type="presParOf" srcId="{D8E8536B-5FBE-4014-9701-EA5166B2A171}" destId="{F148EC43-34EF-4E5E-9837-CA3B810D9165}" srcOrd="0" destOrd="0" presId="urn:microsoft.com/office/officeart/2005/8/layout/orgChart1"/>
    <dgm:cxn modelId="{33F076F2-DDD8-473D-9C54-FB811EDFD960}" type="presParOf" srcId="{D8E8536B-5FBE-4014-9701-EA5166B2A171}" destId="{67181B86-CB48-46B6-88E5-38CA9C226FF4}" srcOrd="1" destOrd="0" presId="urn:microsoft.com/office/officeart/2005/8/layout/orgChart1"/>
    <dgm:cxn modelId="{C87B757B-9535-4479-8BFC-2E7310BD84F9}" type="presParOf" srcId="{2EF4CE89-1F1F-49B7-8040-7E0D5E8B89E6}" destId="{6E8BF961-83D7-4475-9843-C7466114FF0B}" srcOrd="1" destOrd="0" presId="urn:microsoft.com/office/officeart/2005/8/layout/orgChart1"/>
    <dgm:cxn modelId="{F7ABD95D-9FD8-447B-A916-93F1BB5CA51D}" type="presParOf" srcId="{6E8BF961-83D7-4475-9843-C7466114FF0B}" destId="{2FBE265E-B278-4C8D-9D36-EDE7BC502433}" srcOrd="0" destOrd="0" presId="urn:microsoft.com/office/officeart/2005/8/layout/orgChart1"/>
    <dgm:cxn modelId="{1F00DE5B-4CE7-44F0-9378-01F2FDEB1F96}" type="presParOf" srcId="{6E8BF961-83D7-4475-9843-C7466114FF0B}" destId="{59A22E3E-BD3C-4359-A559-9270D4FBE3E6}" srcOrd="1" destOrd="0" presId="urn:microsoft.com/office/officeart/2005/8/layout/orgChart1"/>
    <dgm:cxn modelId="{130AADDB-C2E0-4483-BF65-BA61DEEEC289}" type="presParOf" srcId="{59A22E3E-BD3C-4359-A559-9270D4FBE3E6}" destId="{BD791C13-A984-4BA8-9A42-F3D57CE73014}" srcOrd="0" destOrd="0" presId="urn:microsoft.com/office/officeart/2005/8/layout/orgChart1"/>
    <dgm:cxn modelId="{3A6D1F48-72EE-47E8-B25B-C7FCEFE4E08D}" type="presParOf" srcId="{BD791C13-A984-4BA8-9A42-F3D57CE73014}" destId="{E725DA20-6DD8-4016-86A4-C57436A1A664}" srcOrd="0" destOrd="0" presId="urn:microsoft.com/office/officeart/2005/8/layout/orgChart1"/>
    <dgm:cxn modelId="{CA53CAEE-AFCF-4AB5-9EF7-9BE7B09EF509}" type="presParOf" srcId="{BD791C13-A984-4BA8-9A42-F3D57CE73014}" destId="{5101A182-EB39-4F09-88E2-241B8CCBB203}" srcOrd="1" destOrd="0" presId="urn:microsoft.com/office/officeart/2005/8/layout/orgChart1"/>
    <dgm:cxn modelId="{5F6D58F3-99B6-4BE8-AFB9-CF221A1FB244}" type="presParOf" srcId="{59A22E3E-BD3C-4359-A559-9270D4FBE3E6}" destId="{4AD1D6B4-11AA-443B-8438-9869709D9522}" srcOrd="1" destOrd="0" presId="urn:microsoft.com/office/officeart/2005/8/layout/orgChart1"/>
    <dgm:cxn modelId="{2E1A4402-3AC9-440E-8BC9-DD6135176638}" type="presParOf" srcId="{59A22E3E-BD3C-4359-A559-9270D4FBE3E6}" destId="{0BC3F427-5D3B-4542-AF29-588FBB34EE90}" srcOrd="2" destOrd="0" presId="urn:microsoft.com/office/officeart/2005/8/layout/orgChart1"/>
    <dgm:cxn modelId="{840A75B4-C043-40F8-A2C1-1D0C88D050EB}" type="presParOf" srcId="{2EF4CE89-1F1F-49B7-8040-7E0D5E8B89E6}" destId="{E1046A65-6192-4558-B7C2-AAC114DDBD23}" srcOrd="2" destOrd="0" presId="urn:microsoft.com/office/officeart/2005/8/layout/orgChart1"/>
    <dgm:cxn modelId="{E922EE25-B699-4C3B-B1E1-79C4652F743D}" type="presParOf" srcId="{7DF56334-F476-422A-AB85-6F1D6D9900C6}" destId="{17AB2C01-0923-4334-A79F-43500ED3FEB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41433B8-CE9A-472E-AF4F-8EDBD9A6AB57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6EEAD8-52C6-4E05-A177-89446D00F689}">
      <dgm:prSet phldrT="[Text]"/>
      <dgm:spPr/>
      <dgm:t>
        <a:bodyPr/>
        <a:lstStyle/>
        <a:p>
          <a:r>
            <a:rPr lang="en-US" dirty="0"/>
            <a:t>A</a:t>
          </a:r>
        </a:p>
      </dgm:t>
    </dgm:pt>
    <dgm:pt modelId="{1CF1896E-89E0-4112-9B3C-59E3331AB04C}" type="parTrans" cxnId="{CE34294D-667C-4D55-B76E-0C3D5149A641}">
      <dgm:prSet/>
      <dgm:spPr/>
      <dgm:t>
        <a:bodyPr/>
        <a:lstStyle/>
        <a:p>
          <a:endParaRPr lang="en-US"/>
        </a:p>
      </dgm:t>
    </dgm:pt>
    <dgm:pt modelId="{031017FD-41EA-49C7-8BF6-ACD547C0F399}" type="sibTrans" cxnId="{CE34294D-667C-4D55-B76E-0C3D5149A641}">
      <dgm:prSet/>
      <dgm:spPr/>
      <dgm:t>
        <a:bodyPr/>
        <a:lstStyle/>
        <a:p>
          <a:endParaRPr lang="en-US"/>
        </a:p>
      </dgm:t>
    </dgm:pt>
    <dgm:pt modelId="{ED0B663D-FB11-4136-B5CE-585D7E285C79}" type="asst">
      <dgm:prSet phldrT="[Text]"/>
      <dgm:spPr/>
      <dgm:t>
        <a:bodyPr/>
        <a:lstStyle/>
        <a:p>
          <a:r>
            <a:rPr lang="en-US" dirty="0"/>
            <a:t>Hannah</a:t>
          </a:r>
        </a:p>
      </dgm:t>
    </dgm:pt>
    <dgm:pt modelId="{CC244A05-5395-42E2-A4D5-7038B2CA13E8}" type="parTrans" cxnId="{0FAB4C84-5C6B-4A12-A038-6E0E8FA4814F}">
      <dgm:prSet/>
      <dgm:spPr/>
      <dgm:t>
        <a:bodyPr/>
        <a:lstStyle/>
        <a:p>
          <a:endParaRPr lang="en-US"/>
        </a:p>
      </dgm:t>
    </dgm:pt>
    <dgm:pt modelId="{37A00A6A-03D9-4FD1-8073-ECA147C59045}" type="sibTrans" cxnId="{0FAB4C84-5C6B-4A12-A038-6E0E8FA4814F}">
      <dgm:prSet/>
      <dgm:spPr/>
      <dgm:t>
        <a:bodyPr/>
        <a:lstStyle/>
        <a:p>
          <a:endParaRPr lang="en-US"/>
        </a:p>
      </dgm:t>
    </dgm:pt>
    <dgm:pt modelId="{2709B07C-40C3-4363-BBBC-4CC48A736656}">
      <dgm:prSet phldrT="[Text]"/>
      <dgm:spPr/>
      <dgm:t>
        <a:bodyPr/>
        <a:lstStyle/>
        <a:p>
          <a:r>
            <a:rPr lang="en-US" dirty="0"/>
            <a:t>B</a:t>
          </a:r>
        </a:p>
      </dgm:t>
    </dgm:pt>
    <dgm:pt modelId="{7C40F9B8-5C3C-4D4D-988B-5A3CE5A743AB}" type="parTrans" cxnId="{A74B8583-1926-472E-993A-7470485664DD}">
      <dgm:prSet/>
      <dgm:spPr/>
      <dgm:t>
        <a:bodyPr/>
        <a:lstStyle/>
        <a:p>
          <a:endParaRPr lang="en-US"/>
        </a:p>
      </dgm:t>
    </dgm:pt>
    <dgm:pt modelId="{25EB8900-4421-4D97-9845-E7AED5D5FB29}" type="sibTrans" cxnId="{A74B8583-1926-472E-993A-7470485664DD}">
      <dgm:prSet/>
      <dgm:spPr/>
      <dgm:t>
        <a:bodyPr/>
        <a:lstStyle/>
        <a:p>
          <a:endParaRPr lang="en-US"/>
        </a:p>
      </dgm:t>
    </dgm:pt>
    <dgm:pt modelId="{8AFA5034-54E3-4B77-98AD-364900549B67}">
      <dgm:prSet phldrT="[Text]"/>
      <dgm:spPr/>
      <dgm:t>
        <a:bodyPr/>
        <a:lstStyle/>
        <a:p>
          <a:r>
            <a:rPr lang="en-US" dirty="0"/>
            <a:t>C</a:t>
          </a:r>
        </a:p>
      </dgm:t>
    </dgm:pt>
    <dgm:pt modelId="{1978BDE8-4B5C-41D3-BDB3-8D3EF8B408F9}" type="parTrans" cxnId="{80ED2AAB-8DAC-49D7-BCCE-811B312C8492}">
      <dgm:prSet/>
      <dgm:spPr/>
      <dgm:t>
        <a:bodyPr/>
        <a:lstStyle/>
        <a:p>
          <a:endParaRPr lang="en-US"/>
        </a:p>
      </dgm:t>
    </dgm:pt>
    <dgm:pt modelId="{3F4AA1AB-87BB-4579-8E11-D2A5D10C3F8A}" type="sibTrans" cxnId="{80ED2AAB-8DAC-49D7-BCCE-811B312C8492}">
      <dgm:prSet/>
      <dgm:spPr/>
      <dgm:t>
        <a:bodyPr/>
        <a:lstStyle/>
        <a:p>
          <a:endParaRPr lang="en-US"/>
        </a:p>
      </dgm:t>
    </dgm:pt>
    <dgm:pt modelId="{E49FE73D-930F-43BF-AF13-B9792AFFCBF0}">
      <dgm:prSet phldrT="[Text]"/>
      <dgm:spPr/>
      <dgm:t>
        <a:bodyPr/>
        <a:lstStyle/>
        <a:p>
          <a:r>
            <a:rPr lang="en-US" dirty="0"/>
            <a:t>D</a:t>
          </a:r>
        </a:p>
      </dgm:t>
    </dgm:pt>
    <dgm:pt modelId="{1F5849C7-CEF9-4B88-8EF5-12D6C7E6A86F}" type="parTrans" cxnId="{592CB872-CEB1-40AA-B3FF-FF0C3DAE2311}">
      <dgm:prSet/>
      <dgm:spPr/>
      <dgm:t>
        <a:bodyPr/>
        <a:lstStyle/>
        <a:p>
          <a:endParaRPr lang="en-US"/>
        </a:p>
      </dgm:t>
    </dgm:pt>
    <dgm:pt modelId="{2182204D-D63C-411A-990F-F4EFE0DCF822}" type="sibTrans" cxnId="{592CB872-CEB1-40AA-B3FF-FF0C3DAE2311}">
      <dgm:prSet/>
      <dgm:spPr/>
      <dgm:t>
        <a:bodyPr/>
        <a:lstStyle/>
        <a:p>
          <a:endParaRPr lang="en-US"/>
        </a:p>
      </dgm:t>
    </dgm:pt>
    <dgm:pt modelId="{9A6C161E-B775-41D0-BF0B-8588282115E1}">
      <dgm:prSet phldrT="[Text]"/>
      <dgm:spPr/>
      <dgm:t>
        <a:bodyPr/>
        <a:lstStyle/>
        <a:p>
          <a:r>
            <a:rPr lang="en-US" dirty="0"/>
            <a:t>Liam</a:t>
          </a:r>
        </a:p>
      </dgm:t>
    </dgm:pt>
    <dgm:pt modelId="{4146369C-2376-42AD-8667-14E3447E061B}" type="parTrans" cxnId="{0598B976-1EAD-49F5-86DA-8D7A036186E7}">
      <dgm:prSet/>
      <dgm:spPr/>
      <dgm:t>
        <a:bodyPr/>
        <a:lstStyle/>
        <a:p>
          <a:endParaRPr lang="en-US"/>
        </a:p>
      </dgm:t>
    </dgm:pt>
    <dgm:pt modelId="{06D98BB4-C671-419D-88A3-078A6E02DA37}" type="sibTrans" cxnId="{0598B976-1EAD-49F5-86DA-8D7A036186E7}">
      <dgm:prSet/>
      <dgm:spPr/>
      <dgm:t>
        <a:bodyPr/>
        <a:lstStyle/>
        <a:p>
          <a:endParaRPr lang="en-US"/>
        </a:p>
      </dgm:t>
    </dgm:pt>
    <dgm:pt modelId="{1D3E25F6-1101-4A29-A4B2-752FAB5130E5}">
      <dgm:prSet phldrT="[Text]"/>
      <dgm:spPr/>
      <dgm:t>
        <a:bodyPr/>
        <a:lstStyle/>
        <a:p>
          <a:r>
            <a:rPr lang="en-US" dirty="0"/>
            <a:t>Ellis</a:t>
          </a:r>
        </a:p>
      </dgm:t>
    </dgm:pt>
    <dgm:pt modelId="{E9D0114E-979A-4B6F-B21E-8A10F74355BD}" type="parTrans" cxnId="{ED47FFD9-0BD7-49CF-AD48-4B998B7F7251}">
      <dgm:prSet/>
      <dgm:spPr/>
      <dgm:t>
        <a:bodyPr/>
        <a:lstStyle/>
        <a:p>
          <a:endParaRPr lang="en-US"/>
        </a:p>
      </dgm:t>
    </dgm:pt>
    <dgm:pt modelId="{734EB8EE-AAAD-495D-BAEC-F8362C4DD1DC}" type="sibTrans" cxnId="{ED47FFD9-0BD7-49CF-AD48-4B998B7F7251}">
      <dgm:prSet/>
      <dgm:spPr/>
      <dgm:t>
        <a:bodyPr/>
        <a:lstStyle/>
        <a:p>
          <a:endParaRPr lang="en-US"/>
        </a:p>
      </dgm:t>
    </dgm:pt>
    <dgm:pt modelId="{39EA51F0-3C13-464D-BC36-C019847086B2}">
      <dgm:prSet phldrT="[Text]"/>
      <dgm:spPr/>
      <dgm:t>
        <a:bodyPr/>
        <a:lstStyle/>
        <a:p>
          <a:r>
            <a:rPr lang="en-US" dirty="0"/>
            <a:t>Jeff</a:t>
          </a:r>
        </a:p>
      </dgm:t>
    </dgm:pt>
    <dgm:pt modelId="{A8BA55E0-1038-452F-BC16-3D742EB8C11B}" type="parTrans" cxnId="{6A50491C-C0D4-4A15-8E61-3CB30B46FADB}">
      <dgm:prSet/>
      <dgm:spPr/>
      <dgm:t>
        <a:bodyPr/>
        <a:lstStyle/>
        <a:p>
          <a:endParaRPr lang="en-US"/>
        </a:p>
      </dgm:t>
    </dgm:pt>
    <dgm:pt modelId="{88958067-A057-4B3F-BB3C-AF1492207456}" type="sibTrans" cxnId="{6A50491C-C0D4-4A15-8E61-3CB30B46FADB}">
      <dgm:prSet/>
      <dgm:spPr/>
      <dgm:t>
        <a:bodyPr/>
        <a:lstStyle/>
        <a:p>
          <a:endParaRPr lang="en-US"/>
        </a:p>
      </dgm:t>
    </dgm:pt>
    <dgm:pt modelId="{2B63E6D7-DFEB-4639-82F0-DD0BDE5245ED}">
      <dgm:prSet phldrT="[Text]"/>
      <dgm:spPr/>
      <dgm:t>
        <a:bodyPr/>
        <a:lstStyle/>
        <a:p>
          <a:r>
            <a:rPr lang="en-US" dirty="0"/>
            <a:t>Marie</a:t>
          </a:r>
        </a:p>
      </dgm:t>
    </dgm:pt>
    <dgm:pt modelId="{273AA675-0D06-41EA-9792-77BF3C95BB7B}" type="parTrans" cxnId="{25A8E8AF-9C0B-484D-97B9-85D435D1FEAC}">
      <dgm:prSet/>
      <dgm:spPr/>
      <dgm:t>
        <a:bodyPr/>
        <a:lstStyle/>
        <a:p>
          <a:endParaRPr lang="en-US"/>
        </a:p>
      </dgm:t>
    </dgm:pt>
    <dgm:pt modelId="{659AAD65-DD58-4F55-A7AE-27F27B889E51}" type="sibTrans" cxnId="{25A8E8AF-9C0B-484D-97B9-85D435D1FEAC}">
      <dgm:prSet/>
      <dgm:spPr/>
      <dgm:t>
        <a:bodyPr/>
        <a:lstStyle/>
        <a:p>
          <a:endParaRPr lang="en-US"/>
        </a:p>
      </dgm:t>
    </dgm:pt>
    <dgm:pt modelId="{A5C3D5AB-B575-4B1B-8EF2-FA22D500193E}">
      <dgm:prSet phldrT="[Text]"/>
      <dgm:spPr/>
      <dgm:t>
        <a:bodyPr/>
        <a:lstStyle/>
        <a:p>
          <a:r>
            <a:rPr lang="en-US" dirty="0"/>
            <a:t>Agnes</a:t>
          </a:r>
        </a:p>
      </dgm:t>
    </dgm:pt>
    <dgm:pt modelId="{755F6E8A-B2D2-4712-8564-E055907502B4}" type="parTrans" cxnId="{A4BD1DC7-F6CB-45E8-B5DA-827231DC5DAC}">
      <dgm:prSet/>
      <dgm:spPr/>
      <dgm:t>
        <a:bodyPr/>
        <a:lstStyle/>
        <a:p>
          <a:endParaRPr lang="en-US"/>
        </a:p>
      </dgm:t>
    </dgm:pt>
    <dgm:pt modelId="{E1870D64-46D9-4D44-821B-26EC6918B50A}" type="sibTrans" cxnId="{A4BD1DC7-F6CB-45E8-B5DA-827231DC5DAC}">
      <dgm:prSet/>
      <dgm:spPr/>
      <dgm:t>
        <a:bodyPr/>
        <a:lstStyle/>
        <a:p>
          <a:endParaRPr lang="en-US"/>
        </a:p>
      </dgm:t>
    </dgm:pt>
    <dgm:pt modelId="{DCDFD951-4D37-46A1-B375-A9A179EBA992}">
      <dgm:prSet phldrT="[Text]"/>
      <dgm:spPr/>
      <dgm:t>
        <a:bodyPr/>
        <a:lstStyle/>
        <a:p>
          <a:r>
            <a:rPr lang="en-US" dirty="0"/>
            <a:t>Jefferson</a:t>
          </a:r>
        </a:p>
      </dgm:t>
    </dgm:pt>
    <dgm:pt modelId="{09033EA7-9858-4A68-95CC-654AE4ACB2CE}" type="parTrans" cxnId="{63ECAC55-4E56-4C4F-AF0A-700A0CC55F21}">
      <dgm:prSet/>
      <dgm:spPr/>
      <dgm:t>
        <a:bodyPr/>
        <a:lstStyle/>
        <a:p>
          <a:endParaRPr lang="en-US"/>
        </a:p>
      </dgm:t>
    </dgm:pt>
    <dgm:pt modelId="{1DC924B8-55A0-43B7-9DE1-772A241D0A95}" type="sibTrans" cxnId="{63ECAC55-4E56-4C4F-AF0A-700A0CC55F21}">
      <dgm:prSet/>
      <dgm:spPr/>
      <dgm:t>
        <a:bodyPr/>
        <a:lstStyle/>
        <a:p>
          <a:endParaRPr lang="en-US"/>
        </a:p>
      </dgm:t>
    </dgm:pt>
    <dgm:pt modelId="{728F0E8B-DAD0-4B3B-A3FA-E6C27BB04C95}">
      <dgm:prSet phldrT="[Text]"/>
      <dgm:spPr/>
      <dgm:t>
        <a:bodyPr/>
        <a:lstStyle/>
        <a:p>
          <a:r>
            <a:rPr lang="en-US" dirty="0"/>
            <a:t>Oldham</a:t>
          </a:r>
        </a:p>
      </dgm:t>
    </dgm:pt>
    <dgm:pt modelId="{07A789AF-A81A-475F-ACC8-F55BF15239CB}" type="parTrans" cxnId="{4E3EA173-DE72-45C9-9A39-2BE6F2F7229C}">
      <dgm:prSet/>
      <dgm:spPr/>
      <dgm:t>
        <a:bodyPr/>
        <a:lstStyle/>
        <a:p>
          <a:endParaRPr lang="en-US"/>
        </a:p>
      </dgm:t>
    </dgm:pt>
    <dgm:pt modelId="{FB43E40C-42F7-4EB0-8447-FB31D1CD3523}" type="sibTrans" cxnId="{4E3EA173-DE72-45C9-9A39-2BE6F2F7229C}">
      <dgm:prSet/>
      <dgm:spPr/>
      <dgm:t>
        <a:bodyPr/>
        <a:lstStyle/>
        <a:p>
          <a:endParaRPr lang="en-US"/>
        </a:p>
      </dgm:t>
    </dgm:pt>
    <dgm:pt modelId="{38DE2006-537E-463D-B208-B8D812C20849}">
      <dgm:prSet phldrT="[Text]"/>
      <dgm:spPr/>
      <dgm:t>
        <a:bodyPr/>
        <a:lstStyle/>
        <a:p>
          <a:r>
            <a:rPr lang="en-US" dirty="0"/>
            <a:t>New Albany</a:t>
          </a:r>
        </a:p>
      </dgm:t>
    </dgm:pt>
    <dgm:pt modelId="{5B4B3610-7948-47E1-8116-DB0EF7D174BB}" type="parTrans" cxnId="{910FB08B-AF55-447E-9C8E-7FB10CD047A2}">
      <dgm:prSet/>
      <dgm:spPr/>
      <dgm:t>
        <a:bodyPr/>
        <a:lstStyle/>
        <a:p>
          <a:endParaRPr lang="en-US"/>
        </a:p>
      </dgm:t>
    </dgm:pt>
    <dgm:pt modelId="{76404B97-422F-4C43-9715-66BABF552711}" type="sibTrans" cxnId="{910FB08B-AF55-447E-9C8E-7FB10CD047A2}">
      <dgm:prSet/>
      <dgm:spPr/>
      <dgm:t>
        <a:bodyPr/>
        <a:lstStyle/>
        <a:p>
          <a:endParaRPr lang="en-US"/>
        </a:p>
      </dgm:t>
    </dgm:pt>
    <dgm:pt modelId="{2D897335-5F08-40F0-BF0C-0CD2D9E34390}" type="pres">
      <dgm:prSet presAssocID="{841433B8-CE9A-472E-AF4F-8EDBD9A6AB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DF27BF9-5B6B-4030-95B0-BF4CCA4E405A}" type="pres">
      <dgm:prSet presAssocID="{DCDFD951-4D37-46A1-B375-A9A179EBA992}" presName="hierRoot1" presStyleCnt="0">
        <dgm:presLayoutVars>
          <dgm:hierBranch val="init"/>
        </dgm:presLayoutVars>
      </dgm:prSet>
      <dgm:spPr/>
    </dgm:pt>
    <dgm:pt modelId="{647FCFDC-6863-495E-B456-69B2A4C8D4C9}" type="pres">
      <dgm:prSet presAssocID="{DCDFD951-4D37-46A1-B375-A9A179EBA992}" presName="rootComposite1" presStyleCnt="0"/>
      <dgm:spPr/>
    </dgm:pt>
    <dgm:pt modelId="{B8F12677-1B96-4AB5-B073-5A7378DD927C}" type="pres">
      <dgm:prSet presAssocID="{DCDFD951-4D37-46A1-B375-A9A179EBA992}" presName="rootText1" presStyleLbl="node0" presStyleIdx="0" presStyleCnt="3">
        <dgm:presLayoutVars>
          <dgm:chPref val="3"/>
        </dgm:presLayoutVars>
      </dgm:prSet>
      <dgm:spPr/>
    </dgm:pt>
    <dgm:pt modelId="{35EE0345-F8D0-43F6-9630-2230524026CD}" type="pres">
      <dgm:prSet presAssocID="{DCDFD951-4D37-46A1-B375-A9A179EBA992}" presName="rootConnector1" presStyleLbl="node1" presStyleIdx="0" presStyleCnt="0"/>
      <dgm:spPr/>
    </dgm:pt>
    <dgm:pt modelId="{69828CE3-BD3B-4033-9F21-DC4F783C8147}" type="pres">
      <dgm:prSet presAssocID="{DCDFD951-4D37-46A1-B375-A9A179EBA992}" presName="hierChild2" presStyleCnt="0"/>
      <dgm:spPr/>
    </dgm:pt>
    <dgm:pt modelId="{9FCD62BE-B827-4A8D-9284-1B8EF1AF1B7C}" type="pres">
      <dgm:prSet presAssocID="{1CF1896E-89E0-4112-9B3C-59E3331AB04C}" presName="Name37" presStyleLbl="parChTrans1D2" presStyleIdx="0" presStyleCnt="4"/>
      <dgm:spPr/>
    </dgm:pt>
    <dgm:pt modelId="{0F11803F-0871-46C4-987F-BD38FA6FFCC8}" type="pres">
      <dgm:prSet presAssocID="{886EEAD8-52C6-4E05-A177-89446D00F689}" presName="hierRoot2" presStyleCnt="0">
        <dgm:presLayoutVars>
          <dgm:hierBranch val="init"/>
        </dgm:presLayoutVars>
      </dgm:prSet>
      <dgm:spPr/>
    </dgm:pt>
    <dgm:pt modelId="{E358C347-9E64-4427-8BE0-4D893B96CE32}" type="pres">
      <dgm:prSet presAssocID="{886EEAD8-52C6-4E05-A177-89446D00F689}" presName="rootComposite" presStyleCnt="0"/>
      <dgm:spPr/>
    </dgm:pt>
    <dgm:pt modelId="{B7BDB41F-C4AB-47AA-B218-72ABD5F9C049}" type="pres">
      <dgm:prSet presAssocID="{886EEAD8-52C6-4E05-A177-89446D00F689}" presName="rootText" presStyleLbl="node2" presStyleIdx="0" presStyleCnt="4">
        <dgm:presLayoutVars>
          <dgm:chPref val="3"/>
        </dgm:presLayoutVars>
      </dgm:prSet>
      <dgm:spPr/>
    </dgm:pt>
    <dgm:pt modelId="{16B99335-6335-4326-8E75-D3A3ED2FC9C7}" type="pres">
      <dgm:prSet presAssocID="{886EEAD8-52C6-4E05-A177-89446D00F689}" presName="rootConnector" presStyleLbl="node2" presStyleIdx="0" presStyleCnt="4"/>
      <dgm:spPr/>
    </dgm:pt>
    <dgm:pt modelId="{40F6781E-343B-4075-B6DD-BB3566D905EB}" type="pres">
      <dgm:prSet presAssocID="{886EEAD8-52C6-4E05-A177-89446D00F689}" presName="hierChild4" presStyleCnt="0"/>
      <dgm:spPr/>
    </dgm:pt>
    <dgm:pt modelId="{8CDBB374-4986-4CE4-89B6-E1976B59D484}" type="pres">
      <dgm:prSet presAssocID="{886EEAD8-52C6-4E05-A177-89446D00F689}" presName="hierChild5" presStyleCnt="0"/>
      <dgm:spPr/>
    </dgm:pt>
    <dgm:pt modelId="{12DDC297-2787-4B02-A8BC-9A6309A7ADF5}" type="pres">
      <dgm:prSet presAssocID="{CC244A05-5395-42E2-A4D5-7038B2CA13E8}" presName="Name111" presStyleLbl="parChTrans1D3" presStyleIdx="0" presStyleCnt="6"/>
      <dgm:spPr/>
    </dgm:pt>
    <dgm:pt modelId="{A1493064-2287-400A-BC8B-3AC0587ABC6C}" type="pres">
      <dgm:prSet presAssocID="{ED0B663D-FB11-4136-B5CE-585D7E285C79}" presName="hierRoot3" presStyleCnt="0">
        <dgm:presLayoutVars>
          <dgm:hierBranch val="init"/>
        </dgm:presLayoutVars>
      </dgm:prSet>
      <dgm:spPr/>
    </dgm:pt>
    <dgm:pt modelId="{C0F9FBB2-ED0A-46D3-9C0F-CF4CF0008106}" type="pres">
      <dgm:prSet presAssocID="{ED0B663D-FB11-4136-B5CE-585D7E285C79}" presName="rootComposite3" presStyleCnt="0"/>
      <dgm:spPr/>
    </dgm:pt>
    <dgm:pt modelId="{353D92CC-6319-49B1-A82A-E02814E684EC}" type="pres">
      <dgm:prSet presAssocID="{ED0B663D-FB11-4136-B5CE-585D7E285C79}" presName="rootText3" presStyleLbl="asst2" presStyleIdx="0" presStyleCnt="1">
        <dgm:presLayoutVars>
          <dgm:chPref val="3"/>
        </dgm:presLayoutVars>
      </dgm:prSet>
      <dgm:spPr/>
    </dgm:pt>
    <dgm:pt modelId="{AD88CB1E-93A2-4068-B179-50BCB6172441}" type="pres">
      <dgm:prSet presAssocID="{ED0B663D-FB11-4136-B5CE-585D7E285C79}" presName="rootConnector3" presStyleLbl="asst2" presStyleIdx="0" presStyleCnt="1"/>
      <dgm:spPr/>
    </dgm:pt>
    <dgm:pt modelId="{73E51FBB-0010-4AF5-942A-4378A6536D52}" type="pres">
      <dgm:prSet presAssocID="{ED0B663D-FB11-4136-B5CE-585D7E285C79}" presName="hierChild6" presStyleCnt="0"/>
      <dgm:spPr/>
    </dgm:pt>
    <dgm:pt modelId="{900FC6A7-5331-4493-83CE-D2232ACEF096}" type="pres">
      <dgm:prSet presAssocID="{ED0B663D-FB11-4136-B5CE-585D7E285C79}" presName="hierChild7" presStyleCnt="0"/>
      <dgm:spPr/>
    </dgm:pt>
    <dgm:pt modelId="{D5B89062-9F73-46E6-83A0-3758EEB77AD2}" type="pres">
      <dgm:prSet presAssocID="{7C40F9B8-5C3C-4D4D-988B-5A3CE5A743AB}" presName="Name37" presStyleLbl="parChTrans1D2" presStyleIdx="1" presStyleCnt="4"/>
      <dgm:spPr/>
    </dgm:pt>
    <dgm:pt modelId="{886BA0D8-B7A9-4BF7-9B1A-EC5EA0B26394}" type="pres">
      <dgm:prSet presAssocID="{2709B07C-40C3-4363-BBBC-4CC48A736656}" presName="hierRoot2" presStyleCnt="0">
        <dgm:presLayoutVars>
          <dgm:hierBranch val="init"/>
        </dgm:presLayoutVars>
      </dgm:prSet>
      <dgm:spPr/>
    </dgm:pt>
    <dgm:pt modelId="{9295F5FD-0980-4158-AB8F-7A4A45DCE925}" type="pres">
      <dgm:prSet presAssocID="{2709B07C-40C3-4363-BBBC-4CC48A736656}" presName="rootComposite" presStyleCnt="0"/>
      <dgm:spPr/>
    </dgm:pt>
    <dgm:pt modelId="{719ECBDB-302F-4811-A7C8-CA33B176041A}" type="pres">
      <dgm:prSet presAssocID="{2709B07C-40C3-4363-BBBC-4CC48A736656}" presName="rootText" presStyleLbl="node2" presStyleIdx="1" presStyleCnt="4">
        <dgm:presLayoutVars>
          <dgm:chPref val="3"/>
        </dgm:presLayoutVars>
      </dgm:prSet>
      <dgm:spPr/>
    </dgm:pt>
    <dgm:pt modelId="{00DED7A0-BA51-4B96-AB67-2F44A1451463}" type="pres">
      <dgm:prSet presAssocID="{2709B07C-40C3-4363-BBBC-4CC48A736656}" presName="rootConnector" presStyleLbl="node2" presStyleIdx="1" presStyleCnt="4"/>
      <dgm:spPr/>
    </dgm:pt>
    <dgm:pt modelId="{1145786D-EACD-4336-AA78-6AC7865FDA23}" type="pres">
      <dgm:prSet presAssocID="{2709B07C-40C3-4363-BBBC-4CC48A736656}" presName="hierChild4" presStyleCnt="0"/>
      <dgm:spPr/>
    </dgm:pt>
    <dgm:pt modelId="{8D954B84-9F44-48EC-8FBE-439994548E65}" type="pres">
      <dgm:prSet presAssocID="{4146369C-2376-42AD-8667-14E3447E061B}" presName="Name37" presStyleLbl="parChTrans1D3" presStyleIdx="1" presStyleCnt="6"/>
      <dgm:spPr/>
    </dgm:pt>
    <dgm:pt modelId="{C7AFD600-94BE-46DF-9300-A5EF2DA878C5}" type="pres">
      <dgm:prSet presAssocID="{9A6C161E-B775-41D0-BF0B-8588282115E1}" presName="hierRoot2" presStyleCnt="0">
        <dgm:presLayoutVars>
          <dgm:hierBranch val="init"/>
        </dgm:presLayoutVars>
      </dgm:prSet>
      <dgm:spPr/>
    </dgm:pt>
    <dgm:pt modelId="{6452E5E5-1E11-42EE-AD99-5B8B868D4935}" type="pres">
      <dgm:prSet presAssocID="{9A6C161E-B775-41D0-BF0B-8588282115E1}" presName="rootComposite" presStyleCnt="0"/>
      <dgm:spPr/>
    </dgm:pt>
    <dgm:pt modelId="{40A40624-B88C-4E3B-A2BD-F981208D555F}" type="pres">
      <dgm:prSet presAssocID="{9A6C161E-B775-41D0-BF0B-8588282115E1}" presName="rootText" presStyleLbl="node3" presStyleIdx="0" presStyleCnt="5">
        <dgm:presLayoutVars>
          <dgm:chPref val="3"/>
        </dgm:presLayoutVars>
      </dgm:prSet>
      <dgm:spPr/>
    </dgm:pt>
    <dgm:pt modelId="{A1BD8029-5A8D-40B1-ABB3-F8881AC20F98}" type="pres">
      <dgm:prSet presAssocID="{9A6C161E-B775-41D0-BF0B-8588282115E1}" presName="rootConnector" presStyleLbl="node3" presStyleIdx="0" presStyleCnt="5"/>
      <dgm:spPr/>
    </dgm:pt>
    <dgm:pt modelId="{920498F1-1FA6-4E57-9CE8-C760CA7E7E51}" type="pres">
      <dgm:prSet presAssocID="{9A6C161E-B775-41D0-BF0B-8588282115E1}" presName="hierChild4" presStyleCnt="0"/>
      <dgm:spPr/>
    </dgm:pt>
    <dgm:pt modelId="{CC81167B-3BE7-4AB6-9443-6377FACB5BE6}" type="pres">
      <dgm:prSet presAssocID="{9A6C161E-B775-41D0-BF0B-8588282115E1}" presName="hierChild5" presStyleCnt="0"/>
      <dgm:spPr/>
    </dgm:pt>
    <dgm:pt modelId="{A12CFEAB-6296-4629-81F5-C4D345BD19A6}" type="pres">
      <dgm:prSet presAssocID="{E9D0114E-979A-4B6F-B21E-8A10F74355BD}" presName="Name37" presStyleLbl="parChTrans1D3" presStyleIdx="2" presStyleCnt="6"/>
      <dgm:spPr/>
    </dgm:pt>
    <dgm:pt modelId="{8FE8B182-5526-439C-A16A-289E644F28F8}" type="pres">
      <dgm:prSet presAssocID="{1D3E25F6-1101-4A29-A4B2-752FAB5130E5}" presName="hierRoot2" presStyleCnt="0">
        <dgm:presLayoutVars>
          <dgm:hierBranch val="init"/>
        </dgm:presLayoutVars>
      </dgm:prSet>
      <dgm:spPr/>
    </dgm:pt>
    <dgm:pt modelId="{CB9901AF-4C98-463D-8121-4F7D972891CC}" type="pres">
      <dgm:prSet presAssocID="{1D3E25F6-1101-4A29-A4B2-752FAB5130E5}" presName="rootComposite" presStyleCnt="0"/>
      <dgm:spPr/>
    </dgm:pt>
    <dgm:pt modelId="{31732432-F0F3-48CE-8932-42F331CA856D}" type="pres">
      <dgm:prSet presAssocID="{1D3E25F6-1101-4A29-A4B2-752FAB5130E5}" presName="rootText" presStyleLbl="node3" presStyleIdx="1" presStyleCnt="5">
        <dgm:presLayoutVars>
          <dgm:chPref val="3"/>
        </dgm:presLayoutVars>
      </dgm:prSet>
      <dgm:spPr/>
    </dgm:pt>
    <dgm:pt modelId="{C5755979-2962-48F5-9343-389F9D413856}" type="pres">
      <dgm:prSet presAssocID="{1D3E25F6-1101-4A29-A4B2-752FAB5130E5}" presName="rootConnector" presStyleLbl="node3" presStyleIdx="1" presStyleCnt="5"/>
      <dgm:spPr/>
    </dgm:pt>
    <dgm:pt modelId="{71314058-DA18-4508-978C-6022086B1A02}" type="pres">
      <dgm:prSet presAssocID="{1D3E25F6-1101-4A29-A4B2-752FAB5130E5}" presName="hierChild4" presStyleCnt="0"/>
      <dgm:spPr/>
    </dgm:pt>
    <dgm:pt modelId="{D498C180-05D1-4CCC-90D7-CDF165FBC8A6}" type="pres">
      <dgm:prSet presAssocID="{1D3E25F6-1101-4A29-A4B2-752FAB5130E5}" presName="hierChild5" presStyleCnt="0"/>
      <dgm:spPr/>
    </dgm:pt>
    <dgm:pt modelId="{904A3AE6-FBB2-469F-8D69-1F3FF889CF47}" type="pres">
      <dgm:prSet presAssocID="{2709B07C-40C3-4363-BBBC-4CC48A736656}" presName="hierChild5" presStyleCnt="0"/>
      <dgm:spPr/>
    </dgm:pt>
    <dgm:pt modelId="{221D8B14-28BA-4ED7-B800-1475F1EDB98D}" type="pres">
      <dgm:prSet presAssocID="{DCDFD951-4D37-46A1-B375-A9A179EBA992}" presName="hierChild3" presStyleCnt="0"/>
      <dgm:spPr/>
    </dgm:pt>
    <dgm:pt modelId="{3B83CA36-D3F9-42B3-9F2A-524E7171B941}" type="pres">
      <dgm:prSet presAssocID="{728F0E8B-DAD0-4B3B-A3FA-E6C27BB04C95}" presName="hierRoot1" presStyleCnt="0">
        <dgm:presLayoutVars>
          <dgm:hierBranch val="init"/>
        </dgm:presLayoutVars>
      </dgm:prSet>
      <dgm:spPr/>
    </dgm:pt>
    <dgm:pt modelId="{BE86A8C1-5C88-4366-8939-EA54B37630AB}" type="pres">
      <dgm:prSet presAssocID="{728F0E8B-DAD0-4B3B-A3FA-E6C27BB04C95}" presName="rootComposite1" presStyleCnt="0"/>
      <dgm:spPr/>
    </dgm:pt>
    <dgm:pt modelId="{285BD281-4EA7-4F00-AD3E-5F44A0BC5C0D}" type="pres">
      <dgm:prSet presAssocID="{728F0E8B-DAD0-4B3B-A3FA-E6C27BB04C95}" presName="rootText1" presStyleLbl="node0" presStyleIdx="1" presStyleCnt="3">
        <dgm:presLayoutVars>
          <dgm:chPref val="3"/>
        </dgm:presLayoutVars>
      </dgm:prSet>
      <dgm:spPr/>
    </dgm:pt>
    <dgm:pt modelId="{3CCD22A8-BD83-4C78-B4AD-A86892965E85}" type="pres">
      <dgm:prSet presAssocID="{728F0E8B-DAD0-4B3B-A3FA-E6C27BB04C95}" presName="rootConnector1" presStyleLbl="node1" presStyleIdx="0" presStyleCnt="0"/>
      <dgm:spPr/>
    </dgm:pt>
    <dgm:pt modelId="{76A8B302-67CB-46E1-B119-68E94D6E926F}" type="pres">
      <dgm:prSet presAssocID="{728F0E8B-DAD0-4B3B-A3FA-E6C27BB04C95}" presName="hierChild2" presStyleCnt="0"/>
      <dgm:spPr/>
    </dgm:pt>
    <dgm:pt modelId="{96291414-77A7-4C74-84D5-DD58C1B64956}" type="pres">
      <dgm:prSet presAssocID="{1978BDE8-4B5C-41D3-BDB3-8D3EF8B408F9}" presName="Name37" presStyleLbl="parChTrans1D2" presStyleIdx="2" presStyleCnt="4"/>
      <dgm:spPr/>
    </dgm:pt>
    <dgm:pt modelId="{2BC80B90-42A0-4039-99FF-D51D89A77B57}" type="pres">
      <dgm:prSet presAssocID="{8AFA5034-54E3-4B77-98AD-364900549B67}" presName="hierRoot2" presStyleCnt="0">
        <dgm:presLayoutVars>
          <dgm:hierBranch val="init"/>
        </dgm:presLayoutVars>
      </dgm:prSet>
      <dgm:spPr/>
    </dgm:pt>
    <dgm:pt modelId="{3BBE59F8-2BD1-4AE1-840A-670CA8EFE9D7}" type="pres">
      <dgm:prSet presAssocID="{8AFA5034-54E3-4B77-98AD-364900549B67}" presName="rootComposite" presStyleCnt="0"/>
      <dgm:spPr/>
    </dgm:pt>
    <dgm:pt modelId="{3E74992C-5F0F-450C-BD50-5C5E3F80333B}" type="pres">
      <dgm:prSet presAssocID="{8AFA5034-54E3-4B77-98AD-364900549B67}" presName="rootText" presStyleLbl="node2" presStyleIdx="2" presStyleCnt="4">
        <dgm:presLayoutVars>
          <dgm:chPref val="3"/>
        </dgm:presLayoutVars>
      </dgm:prSet>
      <dgm:spPr/>
    </dgm:pt>
    <dgm:pt modelId="{59D8A3A5-599E-4375-BA47-45954867479D}" type="pres">
      <dgm:prSet presAssocID="{8AFA5034-54E3-4B77-98AD-364900549B67}" presName="rootConnector" presStyleLbl="node2" presStyleIdx="2" presStyleCnt="4"/>
      <dgm:spPr/>
    </dgm:pt>
    <dgm:pt modelId="{4AD3D11C-F53A-498C-8387-DA81945695B5}" type="pres">
      <dgm:prSet presAssocID="{8AFA5034-54E3-4B77-98AD-364900549B67}" presName="hierChild4" presStyleCnt="0"/>
      <dgm:spPr/>
    </dgm:pt>
    <dgm:pt modelId="{F60AD7BC-814D-4A9B-8404-C5B98C5F2CA5}" type="pres">
      <dgm:prSet presAssocID="{A8BA55E0-1038-452F-BC16-3D742EB8C11B}" presName="Name37" presStyleLbl="parChTrans1D3" presStyleIdx="3" presStyleCnt="6"/>
      <dgm:spPr/>
    </dgm:pt>
    <dgm:pt modelId="{FAEEE9B6-1B2A-4868-85D8-7EC29C8CE255}" type="pres">
      <dgm:prSet presAssocID="{39EA51F0-3C13-464D-BC36-C019847086B2}" presName="hierRoot2" presStyleCnt="0">
        <dgm:presLayoutVars>
          <dgm:hierBranch val="init"/>
        </dgm:presLayoutVars>
      </dgm:prSet>
      <dgm:spPr/>
    </dgm:pt>
    <dgm:pt modelId="{D8186277-0538-4305-BDC8-2EAB12740628}" type="pres">
      <dgm:prSet presAssocID="{39EA51F0-3C13-464D-BC36-C019847086B2}" presName="rootComposite" presStyleCnt="0"/>
      <dgm:spPr/>
    </dgm:pt>
    <dgm:pt modelId="{16C8C870-3A43-41CD-956F-D0BFBE3DF387}" type="pres">
      <dgm:prSet presAssocID="{39EA51F0-3C13-464D-BC36-C019847086B2}" presName="rootText" presStyleLbl="node3" presStyleIdx="2" presStyleCnt="5">
        <dgm:presLayoutVars>
          <dgm:chPref val="3"/>
        </dgm:presLayoutVars>
      </dgm:prSet>
      <dgm:spPr/>
    </dgm:pt>
    <dgm:pt modelId="{27BA34FD-D920-418E-ABE4-D196DEDD8A76}" type="pres">
      <dgm:prSet presAssocID="{39EA51F0-3C13-464D-BC36-C019847086B2}" presName="rootConnector" presStyleLbl="node3" presStyleIdx="2" presStyleCnt="5"/>
      <dgm:spPr/>
    </dgm:pt>
    <dgm:pt modelId="{4591DDA8-6126-4277-9846-8FAD1B65881A}" type="pres">
      <dgm:prSet presAssocID="{39EA51F0-3C13-464D-BC36-C019847086B2}" presName="hierChild4" presStyleCnt="0"/>
      <dgm:spPr/>
    </dgm:pt>
    <dgm:pt modelId="{B7522BA2-CBF3-496D-BACF-59528C4EE9A9}" type="pres">
      <dgm:prSet presAssocID="{39EA51F0-3C13-464D-BC36-C019847086B2}" presName="hierChild5" presStyleCnt="0"/>
      <dgm:spPr/>
    </dgm:pt>
    <dgm:pt modelId="{0AA7AB21-470F-4236-8EBD-6881C936A65D}" type="pres">
      <dgm:prSet presAssocID="{273AA675-0D06-41EA-9792-77BF3C95BB7B}" presName="Name37" presStyleLbl="parChTrans1D3" presStyleIdx="4" presStyleCnt="6"/>
      <dgm:spPr/>
    </dgm:pt>
    <dgm:pt modelId="{DB705EA2-B315-4A1B-B379-47C5F07E8C55}" type="pres">
      <dgm:prSet presAssocID="{2B63E6D7-DFEB-4639-82F0-DD0BDE5245ED}" presName="hierRoot2" presStyleCnt="0">
        <dgm:presLayoutVars>
          <dgm:hierBranch val="init"/>
        </dgm:presLayoutVars>
      </dgm:prSet>
      <dgm:spPr/>
    </dgm:pt>
    <dgm:pt modelId="{E45A4184-9B5B-4E37-B69C-3FE36C5BBC29}" type="pres">
      <dgm:prSet presAssocID="{2B63E6D7-DFEB-4639-82F0-DD0BDE5245ED}" presName="rootComposite" presStyleCnt="0"/>
      <dgm:spPr/>
    </dgm:pt>
    <dgm:pt modelId="{D49E862F-8295-450D-92F7-7AB3BC6EF599}" type="pres">
      <dgm:prSet presAssocID="{2B63E6D7-DFEB-4639-82F0-DD0BDE5245ED}" presName="rootText" presStyleLbl="node3" presStyleIdx="3" presStyleCnt="5">
        <dgm:presLayoutVars>
          <dgm:chPref val="3"/>
        </dgm:presLayoutVars>
      </dgm:prSet>
      <dgm:spPr/>
    </dgm:pt>
    <dgm:pt modelId="{F371C8E6-0AA4-44E4-88FF-87729DE3119A}" type="pres">
      <dgm:prSet presAssocID="{2B63E6D7-DFEB-4639-82F0-DD0BDE5245ED}" presName="rootConnector" presStyleLbl="node3" presStyleIdx="3" presStyleCnt="5"/>
      <dgm:spPr/>
    </dgm:pt>
    <dgm:pt modelId="{DDDCD2DE-DDA7-4A3D-BE77-AC1988392F53}" type="pres">
      <dgm:prSet presAssocID="{2B63E6D7-DFEB-4639-82F0-DD0BDE5245ED}" presName="hierChild4" presStyleCnt="0"/>
      <dgm:spPr/>
    </dgm:pt>
    <dgm:pt modelId="{380F927D-2DAE-43F3-B518-1BBD9122CDFB}" type="pres">
      <dgm:prSet presAssocID="{2B63E6D7-DFEB-4639-82F0-DD0BDE5245ED}" presName="hierChild5" presStyleCnt="0"/>
      <dgm:spPr/>
    </dgm:pt>
    <dgm:pt modelId="{DE3F4143-3410-477A-A0F8-3BCB980547DE}" type="pres">
      <dgm:prSet presAssocID="{8AFA5034-54E3-4B77-98AD-364900549B67}" presName="hierChild5" presStyleCnt="0"/>
      <dgm:spPr/>
    </dgm:pt>
    <dgm:pt modelId="{1C808C4C-54AA-4680-9C05-3D5F47EDFDFE}" type="pres">
      <dgm:prSet presAssocID="{728F0E8B-DAD0-4B3B-A3FA-E6C27BB04C95}" presName="hierChild3" presStyleCnt="0"/>
      <dgm:spPr/>
    </dgm:pt>
    <dgm:pt modelId="{7DF56334-F476-422A-AB85-6F1D6D9900C6}" type="pres">
      <dgm:prSet presAssocID="{38DE2006-537E-463D-B208-B8D812C20849}" presName="hierRoot1" presStyleCnt="0">
        <dgm:presLayoutVars>
          <dgm:hierBranch val="init"/>
        </dgm:presLayoutVars>
      </dgm:prSet>
      <dgm:spPr/>
    </dgm:pt>
    <dgm:pt modelId="{9959283B-53DA-4CE2-A4C2-714FDA5472C0}" type="pres">
      <dgm:prSet presAssocID="{38DE2006-537E-463D-B208-B8D812C20849}" presName="rootComposite1" presStyleCnt="0"/>
      <dgm:spPr/>
    </dgm:pt>
    <dgm:pt modelId="{EDA6533D-B12A-4962-B7AD-6C00B5D2E3AD}" type="pres">
      <dgm:prSet presAssocID="{38DE2006-537E-463D-B208-B8D812C20849}" presName="rootText1" presStyleLbl="node0" presStyleIdx="2" presStyleCnt="3">
        <dgm:presLayoutVars>
          <dgm:chPref val="3"/>
        </dgm:presLayoutVars>
      </dgm:prSet>
      <dgm:spPr/>
    </dgm:pt>
    <dgm:pt modelId="{4221324E-10E1-47F9-861D-BE135D31EE0A}" type="pres">
      <dgm:prSet presAssocID="{38DE2006-537E-463D-B208-B8D812C20849}" presName="rootConnector1" presStyleLbl="node1" presStyleIdx="0" presStyleCnt="0"/>
      <dgm:spPr/>
    </dgm:pt>
    <dgm:pt modelId="{481E463E-52E8-4AC6-8795-FF5312AF9AC8}" type="pres">
      <dgm:prSet presAssocID="{38DE2006-537E-463D-B208-B8D812C20849}" presName="hierChild2" presStyleCnt="0"/>
      <dgm:spPr/>
    </dgm:pt>
    <dgm:pt modelId="{42C1BEAD-921A-4208-8E06-20C046A02F0C}" type="pres">
      <dgm:prSet presAssocID="{1F5849C7-CEF9-4B88-8EF5-12D6C7E6A86F}" presName="Name37" presStyleLbl="parChTrans1D2" presStyleIdx="3" presStyleCnt="4"/>
      <dgm:spPr/>
    </dgm:pt>
    <dgm:pt modelId="{2EF4CE89-1F1F-49B7-8040-7E0D5E8B89E6}" type="pres">
      <dgm:prSet presAssocID="{E49FE73D-930F-43BF-AF13-B9792AFFCBF0}" presName="hierRoot2" presStyleCnt="0">
        <dgm:presLayoutVars>
          <dgm:hierBranch val="init"/>
        </dgm:presLayoutVars>
      </dgm:prSet>
      <dgm:spPr/>
    </dgm:pt>
    <dgm:pt modelId="{D8E8536B-5FBE-4014-9701-EA5166B2A171}" type="pres">
      <dgm:prSet presAssocID="{E49FE73D-930F-43BF-AF13-B9792AFFCBF0}" presName="rootComposite" presStyleCnt="0"/>
      <dgm:spPr/>
    </dgm:pt>
    <dgm:pt modelId="{F148EC43-34EF-4E5E-9837-CA3B810D9165}" type="pres">
      <dgm:prSet presAssocID="{E49FE73D-930F-43BF-AF13-B9792AFFCBF0}" presName="rootText" presStyleLbl="node2" presStyleIdx="3" presStyleCnt="4">
        <dgm:presLayoutVars>
          <dgm:chPref val="3"/>
        </dgm:presLayoutVars>
      </dgm:prSet>
      <dgm:spPr/>
    </dgm:pt>
    <dgm:pt modelId="{67181B86-CB48-46B6-88E5-38CA9C226FF4}" type="pres">
      <dgm:prSet presAssocID="{E49FE73D-930F-43BF-AF13-B9792AFFCBF0}" presName="rootConnector" presStyleLbl="node2" presStyleIdx="3" presStyleCnt="4"/>
      <dgm:spPr/>
    </dgm:pt>
    <dgm:pt modelId="{6E8BF961-83D7-4475-9843-C7466114FF0B}" type="pres">
      <dgm:prSet presAssocID="{E49FE73D-930F-43BF-AF13-B9792AFFCBF0}" presName="hierChild4" presStyleCnt="0"/>
      <dgm:spPr/>
    </dgm:pt>
    <dgm:pt modelId="{2FBE265E-B278-4C8D-9D36-EDE7BC502433}" type="pres">
      <dgm:prSet presAssocID="{755F6E8A-B2D2-4712-8564-E055907502B4}" presName="Name37" presStyleLbl="parChTrans1D3" presStyleIdx="5" presStyleCnt="6"/>
      <dgm:spPr/>
    </dgm:pt>
    <dgm:pt modelId="{59A22E3E-BD3C-4359-A559-9270D4FBE3E6}" type="pres">
      <dgm:prSet presAssocID="{A5C3D5AB-B575-4B1B-8EF2-FA22D500193E}" presName="hierRoot2" presStyleCnt="0">
        <dgm:presLayoutVars>
          <dgm:hierBranch val="init"/>
        </dgm:presLayoutVars>
      </dgm:prSet>
      <dgm:spPr/>
    </dgm:pt>
    <dgm:pt modelId="{BD791C13-A984-4BA8-9A42-F3D57CE73014}" type="pres">
      <dgm:prSet presAssocID="{A5C3D5AB-B575-4B1B-8EF2-FA22D500193E}" presName="rootComposite" presStyleCnt="0"/>
      <dgm:spPr/>
    </dgm:pt>
    <dgm:pt modelId="{E725DA20-6DD8-4016-86A4-C57436A1A664}" type="pres">
      <dgm:prSet presAssocID="{A5C3D5AB-B575-4B1B-8EF2-FA22D500193E}" presName="rootText" presStyleLbl="node3" presStyleIdx="4" presStyleCnt="5">
        <dgm:presLayoutVars>
          <dgm:chPref val="3"/>
        </dgm:presLayoutVars>
      </dgm:prSet>
      <dgm:spPr/>
    </dgm:pt>
    <dgm:pt modelId="{5101A182-EB39-4F09-88E2-241B8CCBB203}" type="pres">
      <dgm:prSet presAssocID="{A5C3D5AB-B575-4B1B-8EF2-FA22D500193E}" presName="rootConnector" presStyleLbl="node3" presStyleIdx="4" presStyleCnt="5"/>
      <dgm:spPr/>
    </dgm:pt>
    <dgm:pt modelId="{4AD1D6B4-11AA-443B-8438-9869709D9522}" type="pres">
      <dgm:prSet presAssocID="{A5C3D5AB-B575-4B1B-8EF2-FA22D500193E}" presName="hierChild4" presStyleCnt="0"/>
      <dgm:spPr/>
    </dgm:pt>
    <dgm:pt modelId="{0BC3F427-5D3B-4542-AF29-588FBB34EE90}" type="pres">
      <dgm:prSet presAssocID="{A5C3D5AB-B575-4B1B-8EF2-FA22D500193E}" presName="hierChild5" presStyleCnt="0"/>
      <dgm:spPr/>
    </dgm:pt>
    <dgm:pt modelId="{E1046A65-6192-4558-B7C2-AAC114DDBD23}" type="pres">
      <dgm:prSet presAssocID="{E49FE73D-930F-43BF-AF13-B9792AFFCBF0}" presName="hierChild5" presStyleCnt="0"/>
      <dgm:spPr/>
    </dgm:pt>
    <dgm:pt modelId="{17AB2C01-0923-4334-A79F-43500ED3FEB0}" type="pres">
      <dgm:prSet presAssocID="{38DE2006-537E-463D-B208-B8D812C20849}" presName="hierChild3" presStyleCnt="0"/>
      <dgm:spPr/>
    </dgm:pt>
  </dgm:ptLst>
  <dgm:cxnLst>
    <dgm:cxn modelId="{BBE26705-2ACF-4649-836C-C054C5E42D46}" type="presOf" srcId="{A8BA55E0-1038-452F-BC16-3D742EB8C11B}" destId="{F60AD7BC-814D-4A9B-8404-C5B98C5F2CA5}" srcOrd="0" destOrd="0" presId="urn:microsoft.com/office/officeart/2005/8/layout/orgChart1"/>
    <dgm:cxn modelId="{CC55B207-2620-4E94-8022-2D8ED9EF472E}" type="presOf" srcId="{7C40F9B8-5C3C-4D4D-988B-5A3CE5A743AB}" destId="{D5B89062-9F73-46E6-83A0-3758EEB77AD2}" srcOrd="0" destOrd="0" presId="urn:microsoft.com/office/officeart/2005/8/layout/orgChart1"/>
    <dgm:cxn modelId="{F86C4F0A-69A1-4D48-A154-4FBF7AFFFB11}" type="presOf" srcId="{2709B07C-40C3-4363-BBBC-4CC48A736656}" destId="{00DED7A0-BA51-4B96-AB67-2F44A1451463}" srcOrd="1" destOrd="0" presId="urn:microsoft.com/office/officeart/2005/8/layout/orgChart1"/>
    <dgm:cxn modelId="{C92B000D-EE1A-44FB-9F4F-002888B4A26F}" type="presOf" srcId="{755F6E8A-B2D2-4712-8564-E055907502B4}" destId="{2FBE265E-B278-4C8D-9D36-EDE7BC502433}" srcOrd="0" destOrd="0" presId="urn:microsoft.com/office/officeart/2005/8/layout/orgChart1"/>
    <dgm:cxn modelId="{D0AE2C0D-7979-48A9-8E20-87E28DAC5279}" type="presOf" srcId="{728F0E8B-DAD0-4B3B-A3FA-E6C27BB04C95}" destId="{3CCD22A8-BD83-4C78-B4AD-A86892965E85}" srcOrd="1" destOrd="0" presId="urn:microsoft.com/office/officeart/2005/8/layout/orgChart1"/>
    <dgm:cxn modelId="{874BD61A-A2D7-4F45-B841-AD34D1EABA63}" type="presOf" srcId="{39EA51F0-3C13-464D-BC36-C019847086B2}" destId="{16C8C870-3A43-41CD-956F-D0BFBE3DF387}" srcOrd="0" destOrd="0" presId="urn:microsoft.com/office/officeart/2005/8/layout/orgChart1"/>
    <dgm:cxn modelId="{6A50491C-C0D4-4A15-8E61-3CB30B46FADB}" srcId="{8AFA5034-54E3-4B77-98AD-364900549B67}" destId="{39EA51F0-3C13-464D-BC36-C019847086B2}" srcOrd="0" destOrd="0" parTransId="{A8BA55E0-1038-452F-BC16-3D742EB8C11B}" sibTransId="{88958067-A057-4B3F-BB3C-AF1492207456}"/>
    <dgm:cxn modelId="{C7B5DA25-E60B-469F-9F36-01C028AE901F}" type="presOf" srcId="{8AFA5034-54E3-4B77-98AD-364900549B67}" destId="{59D8A3A5-599E-4375-BA47-45954867479D}" srcOrd="1" destOrd="0" presId="urn:microsoft.com/office/officeart/2005/8/layout/orgChart1"/>
    <dgm:cxn modelId="{8F0F0A26-BEA0-4B04-A88C-D67FAC643C57}" type="presOf" srcId="{ED0B663D-FB11-4136-B5CE-585D7E285C79}" destId="{353D92CC-6319-49B1-A82A-E02814E684EC}" srcOrd="0" destOrd="0" presId="urn:microsoft.com/office/officeart/2005/8/layout/orgChart1"/>
    <dgm:cxn modelId="{0F4EF72E-A4EA-4BC7-B145-4DF55F5410D1}" type="presOf" srcId="{8AFA5034-54E3-4B77-98AD-364900549B67}" destId="{3E74992C-5F0F-450C-BD50-5C5E3F80333B}" srcOrd="0" destOrd="0" presId="urn:microsoft.com/office/officeart/2005/8/layout/orgChart1"/>
    <dgm:cxn modelId="{D4628D2F-0214-4D96-84A5-AABD1A1F9DC2}" type="presOf" srcId="{9A6C161E-B775-41D0-BF0B-8588282115E1}" destId="{40A40624-B88C-4E3B-A2BD-F981208D555F}" srcOrd="0" destOrd="0" presId="urn:microsoft.com/office/officeart/2005/8/layout/orgChart1"/>
    <dgm:cxn modelId="{77282A35-8780-402B-9441-B045B141939F}" type="presOf" srcId="{1978BDE8-4B5C-41D3-BDB3-8D3EF8B408F9}" destId="{96291414-77A7-4C74-84D5-DD58C1B64956}" srcOrd="0" destOrd="0" presId="urn:microsoft.com/office/officeart/2005/8/layout/orgChart1"/>
    <dgm:cxn modelId="{98D13841-B228-4DCE-AE10-12D1586DDC03}" type="presOf" srcId="{1D3E25F6-1101-4A29-A4B2-752FAB5130E5}" destId="{31732432-F0F3-48CE-8932-42F331CA856D}" srcOrd="0" destOrd="0" presId="urn:microsoft.com/office/officeart/2005/8/layout/orgChart1"/>
    <dgm:cxn modelId="{3D953042-76E4-4A66-A9B8-20F072CFBE63}" type="presOf" srcId="{886EEAD8-52C6-4E05-A177-89446D00F689}" destId="{B7BDB41F-C4AB-47AA-B218-72ABD5F9C049}" srcOrd="0" destOrd="0" presId="urn:microsoft.com/office/officeart/2005/8/layout/orgChart1"/>
    <dgm:cxn modelId="{29FE9767-4514-4AA5-B69A-0674306885C2}" type="presOf" srcId="{2709B07C-40C3-4363-BBBC-4CC48A736656}" destId="{719ECBDB-302F-4811-A7C8-CA33B176041A}" srcOrd="0" destOrd="0" presId="urn:microsoft.com/office/officeart/2005/8/layout/orgChart1"/>
    <dgm:cxn modelId="{FFBC2B6C-59F2-46E8-AD64-119EC73B2614}" type="presOf" srcId="{9A6C161E-B775-41D0-BF0B-8588282115E1}" destId="{A1BD8029-5A8D-40B1-ABB3-F8881AC20F98}" srcOrd="1" destOrd="0" presId="urn:microsoft.com/office/officeart/2005/8/layout/orgChart1"/>
    <dgm:cxn modelId="{CE34294D-667C-4D55-B76E-0C3D5149A641}" srcId="{DCDFD951-4D37-46A1-B375-A9A179EBA992}" destId="{886EEAD8-52C6-4E05-A177-89446D00F689}" srcOrd="0" destOrd="0" parTransId="{1CF1896E-89E0-4112-9B3C-59E3331AB04C}" sibTransId="{031017FD-41EA-49C7-8BF6-ACD547C0F399}"/>
    <dgm:cxn modelId="{592CB872-CEB1-40AA-B3FF-FF0C3DAE2311}" srcId="{38DE2006-537E-463D-B208-B8D812C20849}" destId="{E49FE73D-930F-43BF-AF13-B9792AFFCBF0}" srcOrd="0" destOrd="0" parTransId="{1F5849C7-CEF9-4B88-8EF5-12D6C7E6A86F}" sibTransId="{2182204D-D63C-411A-990F-F4EFE0DCF822}"/>
    <dgm:cxn modelId="{4E3EA173-DE72-45C9-9A39-2BE6F2F7229C}" srcId="{841433B8-CE9A-472E-AF4F-8EDBD9A6AB57}" destId="{728F0E8B-DAD0-4B3B-A3FA-E6C27BB04C95}" srcOrd="1" destOrd="0" parTransId="{07A789AF-A81A-475F-ACC8-F55BF15239CB}" sibTransId="{FB43E40C-42F7-4EB0-8447-FB31D1CD3523}"/>
    <dgm:cxn modelId="{CAA92874-04E1-47AA-837E-B1ACD5E9C93D}" type="presOf" srcId="{CC244A05-5395-42E2-A4D5-7038B2CA13E8}" destId="{12DDC297-2787-4B02-A8BC-9A6309A7ADF5}" srcOrd="0" destOrd="0" presId="urn:microsoft.com/office/officeart/2005/8/layout/orgChart1"/>
    <dgm:cxn modelId="{E6996955-933C-41D5-A0A3-F4184DDE3F82}" type="presOf" srcId="{39EA51F0-3C13-464D-BC36-C019847086B2}" destId="{27BA34FD-D920-418E-ABE4-D196DEDD8A76}" srcOrd="1" destOrd="0" presId="urn:microsoft.com/office/officeart/2005/8/layout/orgChart1"/>
    <dgm:cxn modelId="{63ECAC55-4E56-4C4F-AF0A-700A0CC55F21}" srcId="{841433B8-CE9A-472E-AF4F-8EDBD9A6AB57}" destId="{DCDFD951-4D37-46A1-B375-A9A179EBA992}" srcOrd="0" destOrd="0" parTransId="{09033EA7-9858-4A68-95CC-654AE4ACB2CE}" sibTransId="{1DC924B8-55A0-43B7-9DE1-772A241D0A95}"/>
    <dgm:cxn modelId="{0598B976-1EAD-49F5-86DA-8D7A036186E7}" srcId="{2709B07C-40C3-4363-BBBC-4CC48A736656}" destId="{9A6C161E-B775-41D0-BF0B-8588282115E1}" srcOrd="0" destOrd="0" parTransId="{4146369C-2376-42AD-8667-14E3447E061B}" sibTransId="{06D98BB4-C671-419D-88A3-078A6E02DA37}"/>
    <dgm:cxn modelId="{34A68F77-83CA-4DCF-BE23-1939DA52E134}" type="presOf" srcId="{E49FE73D-930F-43BF-AF13-B9792AFFCBF0}" destId="{F148EC43-34EF-4E5E-9837-CA3B810D9165}" srcOrd="0" destOrd="0" presId="urn:microsoft.com/office/officeart/2005/8/layout/orgChart1"/>
    <dgm:cxn modelId="{0AB7327C-8232-4DAA-9507-00E1AD40E0CF}" type="presOf" srcId="{1F5849C7-CEF9-4B88-8EF5-12D6C7E6A86F}" destId="{42C1BEAD-921A-4208-8E06-20C046A02F0C}" srcOrd="0" destOrd="0" presId="urn:microsoft.com/office/officeart/2005/8/layout/orgChart1"/>
    <dgm:cxn modelId="{97BD5A7D-6DB7-4907-8B52-39DE1685CC43}" type="presOf" srcId="{DCDFD951-4D37-46A1-B375-A9A179EBA992}" destId="{B8F12677-1B96-4AB5-B073-5A7378DD927C}" srcOrd="0" destOrd="0" presId="urn:microsoft.com/office/officeart/2005/8/layout/orgChart1"/>
    <dgm:cxn modelId="{176F0A7E-DA15-4F8D-8E54-099F23C1305D}" type="presOf" srcId="{1CF1896E-89E0-4112-9B3C-59E3331AB04C}" destId="{9FCD62BE-B827-4A8D-9284-1B8EF1AF1B7C}" srcOrd="0" destOrd="0" presId="urn:microsoft.com/office/officeart/2005/8/layout/orgChart1"/>
    <dgm:cxn modelId="{91F2DA80-5CE6-4051-8903-63644B5D11D5}" type="presOf" srcId="{2B63E6D7-DFEB-4639-82F0-DD0BDE5245ED}" destId="{F371C8E6-0AA4-44E4-88FF-87729DE3119A}" srcOrd="1" destOrd="0" presId="urn:microsoft.com/office/officeart/2005/8/layout/orgChart1"/>
    <dgm:cxn modelId="{A74B8583-1926-472E-993A-7470485664DD}" srcId="{DCDFD951-4D37-46A1-B375-A9A179EBA992}" destId="{2709B07C-40C3-4363-BBBC-4CC48A736656}" srcOrd="1" destOrd="0" parTransId="{7C40F9B8-5C3C-4D4D-988B-5A3CE5A743AB}" sibTransId="{25EB8900-4421-4D97-9845-E7AED5D5FB29}"/>
    <dgm:cxn modelId="{0FAB4C84-5C6B-4A12-A038-6E0E8FA4814F}" srcId="{886EEAD8-52C6-4E05-A177-89446D00F689}" destId="{ED0B663D-FB11-4136-B5CE-585D7E285C79}" srcOrd="0" destOrd="0" parTransId="{CC244A05-5395-42E2-A4D5-7038B2CA13E8}" sibTransId="{37A00A6A-03D9-4FD1-8073-ECA147C59045}"/>
    <dgm:cxn modelId="{910FB08B-AF55-447E-9C8E-7FB10CD047A2}" srcId="{841433B8-CE9A-472E-AF4F-8EDBD9A6AB57}" destId="{38DE2006-537E-463D-B208-B8D812C20849}" srcOrd="2" destOrd="0" parTransId="{5B4B3610-7948-47E1-8116-DB0EF7D174BB}" sibTransId="{76404B97-422F-4C43-9715-66BABF552711}"/>
    <dgm:cxn modelId="{F9EEE68E-637B-4D26-86B7-9C218BD82FFE}" type="presOf" srcId="{A5C3D5AB-B575-4B1B-8EF2-FA22D500193E}" destId="{E725DA20-6DD8-4016-86A4-C57436A1A664}" srcOrd="0" destOrd="0" presId="urn:microsoft.com/office/officeart/2005/8/layout/orgChart1"/>
    <dgm:cxn modelId="{1E5A7596-BDBB-4ABC-A784-8899BE089D3D}" type="presOf" srcId="{841433B8-CE9A-472E-AF4F-8EDBD9A6AB57}" destId="{2D897335-5F08-40F0-BF0C-0CD2D9E34390}" srcOrd="0" destOrd="0" presId="urn:microsoft.com/office/officeart/2005/8/layout/orgChart1"/>
    <dgm:cxn modelId="{2F4818A1-3658-4B24-B9A9-CFCB6DA09D5A}" type="presOf" srcId="{4146369C-2376-42AD-8667-14E3447E061B}" destId="{8D954B84-9F44-48EC-8FBE-439994548E65}" srcOrd="0" destOrd="0" presId="urn:microsoft.com/office/officeart/2005/8/layout/orgChart1"/>
    <dgm:cxn modelId="{0BAAA6AA-B9DD-4766-B902-BC09150DC39E}" type="presOf" srcId="{E9D0114E-979A-4B6F-B21E-8A10F74355BD}" destId="{A12CFEAB-6296-4629-81F5-C4D345BD19A6}" srcOrd="0" destOrd="0" presId="urn:microsoft.com/office/officeart/2005/8/layout/orgChart1"/>
    <dgm:cxn modelId="{80ED2AAB-8DAC-49D7-BCCE-811B312C8492}" srcId="{728F0E8B-DAD0-4B3B-A3FA-E6C27BB04C95}" destId="{8AFA5034-54E3-4B77-98AD-364900549B67}" srcOrd="0" destOrd="0" parTransId="{1978BDE8-4B5C-41D3-BDB3-8D3EF8B408F9}" sibTransId="{3F4AA1AB-87BB-4579-8E11-D2A5D10C3F8A}"/>
    <dgm:cxn modelId="{A08EECAB-A7DC-4C56-9DA6-014171796830}" type="presOf" srcId="{886EEAD8-52C6-4E05-A177-89446D00F689}" destId="{16B99335-6335-4326-8E75-D3A3ED2FC9C7}" srcOrd="1" destOrd="0" presId="urn:microsoft.com/office/officeart/2005/8/layout/orgChart1"/>
    <dgm:cxn modelId="{25A8E8AF-9C0B-484D-97B9-85D435D1FEAC}" srcId="{8AFA5034-54E3-4B77-98AD-364900549B67}" destId="{2B63E6D7-DFEB-4639-82F0-DD0BDE5245ED}" srcOrd="1" destOrd="0" parTransId="{273AA675-0D06-41EA-9792-77BF3C95BB7B}" sibTransId="{659AAD65-DD58-4F55-A7AE-27F27B889E51}"/>
    <dgm:cxn modelId="{AB7935B9-C0ED-458D-B896-2AB6ABD67F74}" type="presOf" srcId="{1D3E25F6-1101-4A29-A4B2-752FAB5130E5}" destId="{C5755979-2962-48F5-9343-389F9D413856}" srcOrd="1" destOrd="0" presId="urn:microsoft.com/office/officeart/2005/8/layout/orgChart1"/>
    <dgm:cxn modelId="{DDB71BC0-4DA6-4570-9299-9264E9A26686}" type="presOf" srcId="{38DE2006-537E-463D-B208-B8D812C20849}" destId="{EDA6533D-B12A-4962-B7AD-6C00B5D2E3AD}" srcOrd="0" destOrd="0" presId="urn:microsoft.com/office/officeart/2005/8/layout/orgChart1"/>
    <dgm:cxn modelId="{25CCC5C2-FD76-4577-811C-FA2147B805A4}" type="presOf" srcId="{728F0E8B-DAD0-4B3B-A3FA-E6C27BB04C95}" destId="{285BD281-4EA7-4F00-AD3E-5F44A0BC5C0D}" srcOrd="0" destOrd="0" presId="urn:microsoft.com/office/officeart/2005/8/layout/orgChart1"/>
    <dgm:cxn modelId="{A4BD1DC7-F6CB-45E8-B5DA-827231DC5DAC}" srcId="{E49FE73D-930F-43BF-AF13-B9792AFFCBF0}" destId="{A5C3D5AB-B575-4B1B-8EF2-FA22D500193E}" srcOrd="0" destOrd="0" parTransId="{755F6E8A-B2D2-4712-8564-E055907502B4}" sibTransId="{E1870D64-46D9-4D44-821B-26EC6918B50A}"/>
    <dgm:cxn modelId="{CF76ACD8-CA33-4586-BBDB-D95CFEF3391E}" type="presOf" srcId="{E49FE73D-930F-43BF-AF13-B9792AFFCBF0}" destId="{67181B86-CB48-46B6-88E5-38CA9C226FF4}" srcOrd="1" destOrd="0" presId="urn:microsoft.com/office/officeart/2005/8/layout/orgChart1"/>
    <dgm:cxn modelId="{19CCBDD8-CE46-434B-9875-E6342E0BDBE6}" type="presOf" srcId="{38DE2006-537E-463D-B208-B8D812C20849}" destId="{4221324E-10E1-47F9-861D-BE135D31EE0A}" srcOrd="1" destOrd="0" presId="urn:microsoft.com/office/officeart/2005/8/layout/orgChart1"/>
    <dgm:cxn modelId="{ED47FFD9-0BD7-49CF-AD48-4B998B7F7251}" srcId="{2709B07C-40C3-4363-BBBC-4CC48A736656}" destId="{1D3E25F6-1101-4A29-A4B2-752FAB5130E5}" srcOrd="1" destOrd="0" parTransId="{E9D0114E-979A-4B6F-B21E-8A10F74355BD}" sibTransId="{734EB8EE-AAAD-495D-BAEC-F8362C4DD1DC}"/>
    <dgm:cxn modelId="{7E2DFAE1-3A2A-4D44-88CD-95334A9D92B3}" type="presOf" srcId="{273AA675-0D06-41EA-9792-77BF3C95BB7B}" destId="{0AA7AB21-470F-4236-8EBD-6881C936A65D}" srcOrd="0" destOrd="0" presId="urn:microsoft.com/office/officeart/2005/8/layout/orgChart1"/>
    <dgm:cxn modelId="{76928CF0-B389-4B45-AD66-513758E6C10B}" type="presOf" srcId="{A5C3D5AB-B575-4B1B-8EF2-FA22D500193E}" destId="{5101A182-EB39-4F09-88E2-241B8CCBB203}" srcOrd="1" destOrd="0" presId="urn:microsoft.com/office/officeart/2005/8/layout/orgChart1"/>
    <dgm:cxn modelId="{41E8C8F0-9448-48F1-AF2C-68520DA26DC2}" type="presOf" srcId="{ED0B663D-FB11-4136-B5CE-585D7E285C79}" destId="{AD88CB1E-93A2-4068-B179-50BCB6172441}" srcOrd="1" destOrd="0" presId="urn:microsoft.com/office/officeart/2005/8/layout/orgChart1"/>
    <dgm:cxn modelId="{6C899BF2-9EFF-4240-9400-623288087BB1}" type="presOf" srcId="{2B63E6D7-DFEB-4639-82F0-DD0BDE5245ED}" destId="{D49E862F-8295-450D-92F7-7AB3BC6EF599}" srcOrd="0" destOrd="0" presId="urn:microsoft.com/office/officeart/2005/8/layout/orgChart1"/>
    <dgm:cxn modelId="{2EBA06F9-1DE7-4DE9-9D01-511642BA7507}" type="presOf" srcId="{DCDFD951-4D37-46A1-B375-A9A179EBA992}" destId="{35EE0345-F8D0-43F6-9630-2230524026CD}" srcOrd="1" destOrd="0" presId="urn:microsoft.com/office/officeart/2005/8/layout/orgChart1"/>
    <dgm:cxn modelId="{02A040FA-070D-43F3-B703-23A576ABB82F}" type="presParOf" srcId="{2D897335-5F08-40F0-BF0C-0CD2D9E34390}" destId="{DDF27BF9-5B6B-4030-95B0-BF4CCA4E405A}" srcOrd="0" destOrd="0" presId="urn:microsoft.com/office/officeart/2005/8/layout/orgChart1"/>
    <dgm:cxn modelId="{F57BF054-5138-4E88-BD21-1E3A2E1B4282}" type="presParOf" srcId="{DDF27BF9-5B6B-4030-95B0-BF4CCA4E405A}" destId="{647FCFDC-6863-495E-B456-69B2A4C8D4C9}" srcOrd="0" destOrd="0" presId="urn:microsoft.com/office/officeart/2005/8/layout/orgChart1"/>
    <dgm:cxn modelId="{6999B13E-5F1D-4984-8F84-C7A873DBA0B2}" type="presParOf" srcId="{647FCFDC-6863-495E-B456-69B2A4C8D4C9}" destId="{B8F12677-1B96-4AB5-B073-5A7378DD927C}" srcOrd="0" destOrd="0" presId="urn:microsoft.com/office/officeart/2005/8/layout/orgChart1"/>
    <dgm:cxn modelId="{708999E0-BF87-4F8B-8B0E-40D699716899}" type="presParOf" srcId="{647FCFDC-6863-495E-B456-69B2A4C8D4C9}" destId="{35EE0345-F8D0-43F6-9630-2230524026CD}" srcOrd="1" destOrd="0" presId="urn:microsoft.com/office/officeart/2005/8/layout/orgChart1"/>
    <dgm:cxn modelId="{EC2AE8C7-7401-4FCE-9B7D-8771F4E8D907}" type="presParOf" srcId="{DDF27BF9-5B6B-4030-95B0-BF4CCA4E405A}" destId="{69828CE3-BD3B-4033-9F21-DC4F783C8147}" srcOrd="1" destOrd="0" presId="urn:microsoft.com/office/officeart/2005/8/layout/orgChart1"/>
    <dgm:cxn modelId="{8C6242E0-9689-4E0A-93EF-5CC000EB5F14}" type="presParOf" srcId="{69828CE3-BD3B-4033-9F21-DC4F783C8147}" destId="{9FCD62BE-B827-4A8D-9284-1B8EF1AF1B7C}" srcOrd="0" destOrd="0" presId="urn:microsoft.com/office/officeart/2005/8/layout/orgChart1"/>
    <dgm:cxn modelId="{7D95683E-E43A-4B53-8430-21F9440514A9}" type="presParOf" srcId="{69828CE3-BD3B-4033-9F21-DC4F783C8147}" destId="{0F11803F-0871-46C4-987F-BD38FA6FFCC8}" srcOrd="1" destOrd="0" presId="urn:microsoft.com/office/officeart/2005/8/layout/orgChart1"/>
    <dgm:cxn modelId="{8FF483F3-C9D8-4D3D-B9FD-5E59B836598C}" type="presParOf" srcId="{0F11803F-0871-46C4-987F-BD38FA6FFCC8}" destId="{E358C347-9E64-4427-8BE0-4D893B96CE32}" srcOrd="0" destOrd="0" presId="urn:microsoft.com/office/officeart/2005/8/layout/orgChart1"/>
    <dgm:cxn modelId="{78C53B12-A09B-4A0C-8F33-2E0F423E343D}" type="presParOf" srcId="{E358C347-9E64-4427-8BE0-4D893B96CE32}" destId="{B7BDB41F-C4AB-47AA-B218-72ABD5F9C049}" srcOrd="0" destOrd="0" presId="urn:microsoft.com/office/officeart/2005/8/layout/orgChart1"/>
    <dgm:cxn modelId="{9E7F20B1-32DA-4B50-975B-77E70E6B8C05}" type="presParOf" srcId="{E358C347-9E64-4427-8BE0-4D893B96CE32}" destId="{16B99335-6335-4326-8E75-D3A3ED2FC9C7}" srcOrd="1" destOrd="0" presId="urn:microsoft.com/office/officeart/2005/8/layout/orgChart1"/>
    <dgm:cxn modelId="{D5375475-D5A9-4BDE-85CA-AF733C12009A}" type="presParOf" srcId="{0F11803F-0871-46C4-987F-BD38FA6FFCC8}" destId="{40F6781E-343B-4075-B6DD-BB3566D905EB}" srcOrd="1" destOrd="0" presId="urn:microsoft.com/office/officeart/2005/8/layout/orgChart1"/>
    <dgm:cxn modelId="{CDFC0F6E-FE98-402B-98BE-B30F95E94846}" type="presParOf" srcId="{0F11803F-0871-46C4-987F-BD38FA6FFCC8}" destId="{8CDBB374-4986-4CE4-89B6-E1976B59D484}" srcOrd="2" destOrd="0" presId="urn:microsoft.com/office/officeart/2005/8/layout/orgChart1"/>
    <dgm:cxn modelId="{884E9365-A578-48E9-AACA-2C805F391149}" type="presParOf" srcId="{8CDBB374-4986-4CE4-89B6-E1976B59D484}" destId="{12DDC297-2787-4B02-A8BC-9A6309A7ADF5}" srcOrd="0" destOrd="0" presId="urn:microsoft.com/office/officeart/2005/8/layout/orgChart1"/>
    <dgm:cxn modelId="{EDBA0B4B-3E82-4C82-9AC2-6B155B868D41}" type="presParOf" srcId="{8CDBB374-4986-4CE4-89B6-E1976B59D484}" destId="{A1493064-2287-400A-BC8B-3AC0587ABC6C}" srcOrd="1" destOrd="0" presId="urn:microsoft.com/office/officeart/2005/8/layout/orgChart1"/>
    <dgm:cxn modelId="{D39D690E-E06E-4A65-8841-D72CE33BE693}" type="presParOf" srcId="{A1493064-2287-400A-BC8B-3AC0587ABC6C}" destId="{C0F9FBB2-ED0A-46D3-9C0F-CF4CF0008106}" srcOrd="0" destOrd="0" presId="urn:microsoft.com/office/officeart/2005/8/layout/orgChart1"/>
    <dgm:cxn modelId="{3519581C-D3C9-4D3D-90C3-CA6F47D6DD45}" type="presParOf" srcId="{C0F9FBB2-ED0A-46D3-9C0F-CF4CF0008106}" destId="{353D92CC-6319-49B1-A82A-E02814E684EC}" srcOrd="0" destOrd="0" presId="urn:microsoft.com/office/officeart/2005/8/layout/orgChart1"/>
    <dgm:cxn modelId="{74FC7BA6-404F-4C20-A01E-031311968F90}" type="presParOf" srcId="{C0F9FBB2-ED0A-46D3-9C0F-CF4CF0008106}" destId="{AD88CB1E-93A2-4068-B179-50BCB6172441}" srcOrd="1" destOrd="0" presId="urn:microsoft.com/office/officeart/2005/8/layout/orgChart1"/>
    <dgm:cxn modelId="{F02ADC6F-6101-4543-A222-331266E24512}" type="presParOf" srcId="{A1493064-2287-400A-BC8B-3AC0587ABC6C}" destId="{73E51FBB-0010-4AF5-942A-4378A6536D52}" srcOrd="1" destOrd="0" presId="urn:microsoft.com/office/officeart/2005/8/layout/orgChart1"/>
    <dgm:cxn modelId="{DAE247B8-641B-477B-AFD0-C6E6C8F8E232}" type="presParOf" srcId="{A1493064-2287-400A-BC8B-3AC0587ABC6C}" destId="{900FC6A7-5331-4493-83CE-D2232ACEF096}" srcOrd="2" destOrd="0" presId="urn:microsoft.com/office/officeart/2005/8/layout/orgChart1"/>
    <dgm:cxn modelId="{CB35EA88-8B20-4B85-A74A-275681967F2B}" type="presParOf" srcId="{69828CE3-BD3B-4033-9F21-DC4F783C8147}" destId="{D5B89062-9F73-46E6-83A0-3758EEB77AD2}" srcOrd="2" destOrd="0" presId="urn:microsoft.com/office/officeart/2005/8/layout/orgChart1"/>
    <dgm:cxn modelId="{9CC8B9D7-96E8-4F90-85D6-691CC8B70D63}" type="presParOf" srcId="{69828CE3-BD3B-4033-9F21-DC4F783C8147}" destId="{886BA0D8-B7A9-4BF7-9B1A-EC5EA0B26394}" srcOrd="3" destOrd="0" presId="urn:microsoft.com/office/officeart/2005/8/layout/orgChart1"/>
    <dgm:cxn modelId="{66E1F6E0-9F46-4859-8240-42163C3AA4AB}" type="presParOf" srcId="{886BA0D8-B7A9-4BF7-9B1A-EC5EA0B26394}" destId="{9295F5FD-0980-4158-AB8F-7A4A45DCE925}" srcOrd="0" destOrd="0" presId="urn:microsoft.com/office/officeart/2005/8/layout/orgChart1"/>
    <dgm:cxn modelId="{F2A94667-3319-44A7-A73F-121ABF13E380}" type="presParOf" srcId="{9295F5FD-0980-4158-AB8F-7A4A45DCE925}" destId="{719ECBDB-302F-4811-A7C8-CA33B176041A}" srcOrd="0" destOrd="0" presId="urn:microsoft.com/office/officeart/2005/8/layout/orgChart1"/>
    <dgm:cxn modelId="{2CAB2A49-95E4-482A-9229-A70C6CE8DEC1}" type="presParOf" srcId="{9295F5FD-0980-4158-AB8F-7A4A45DCE925}" destId="{00DED7A0-BA51-4B96-AB67-2F44A1451463}" srcOrd="1" destOrd="0" presId="urn:microsoft.com/office/officeart/2005/8/layout/orgChart1"/>
    <dgm:cxn modelId="{F957EF7C-3BCB-40CB-AE91-5270F9A6202D}" type="presParOf" srcId="{886BA0D8-B7A9-4BF7-9B1A-EC5EA0B26394}" destId="{1145786D-EACD-4336-AA78-6AC7865FDA23}" srcOrd="1" destOrd="0" presId="urn:microsoft.com/office/officeart/2005/8/layout/orgChart1"/>
    <dgm:cxn modelId="{2956D255-010F-4A8B-B140-CB7BF1F1B908}" type="presParOf" srcId="{1145786D-EACD-4336-AA78-6AC7865FDA23}" destId="{8D954B84-9F44-48EC-8FBE-439994548E65}" srcOrd="0" destOrd="0" presId="urn:microsoft.com/office/officeart/2005/8/layout/orgChart1"/>
    <dgm:cxn modelId="{6521E366-2622-407B-A38A-4F25040C5E7B}" type="presParOf" srcId="{1145786D-EACD-4336-AA78-6AC7865FDA23}" destId="{C7AFD600-94BE-46DF-9300-A5EF2DA878C5}" srcOrd="1" destOrd="0" presId="urn:microsoft.com/office/officeart/2005/8/layout/orgChart1"/>
    <dgm:cxn modelId="{C093A08C-F47F-42CA-9AE3-151E84B51EFD}" type="presParOf" srcId="{C7AFD600-94BE-46DF-9300-A5EF2DA878C5}" destId="{6452E5E5-1E11-42EE-AD99-5B8B868D4935}" srcOrd="0" destOrd="0" presId="urn:microsoft.com/office/officeart/2005/8/layout/orgChart1"/>
    <dgm:cxn modelId="{C2A20507-7C12-45B6-A91A-199D43E229F4}" type="presParOf" srcId="{6452E5E5-1E11-42EE-AD99-5B8B868D4935}" destId="{40A40624-B88C-4E3B-A2BD-F981208D555F}" srcOrd="0" destOrd="0" presId="urn:microsoft.com/office/officeart/2005/8/layout/orgChart1"/>
    <dgm:cxn modelId="{BE79C4CE-C5BB-482F-B41B-7685C96CB13D}" type="presParOf" srcId="{6452E5E5-1E11-42EE-AD99-5B8B868D4935}" destId="{A1BD8029-5A8D-40B1-ABB3-F8881AC20F98}" srcOrd="1" destOrd="0" presId="urn:microsoft.com/office/officeart/2005/8/layout/orgChart1"/>
    <dgm:cxn modelId="{D3A43044-9EAA-40DA-98FE-03CF2592C28C}" type="presParOf" srcId="{C7AFD600-94BE-46DF-9300-A5EF2DA878C5}" destId="{920498F1-1FA6-4E57-9CE8-C760CA7E7E51}" srcOrd="1" destOrd="0" presId="urn:microsoft.com/office/officeart/2005/8/layout/orgChart1"/>
    <dgm:cxn modelId="{FA23F891-7FCE-4C79-BE21-31613B3DD7E9}" type="presParOf" srcId="{C7AFD600-94BE-46DF-9300-A5EF2DA878C5}" destId="{CC81167B-3BE7-4AB6-9443-6377FACB5BE6}" srcOrd="2" destOrd="0" presId="urn:microsoft.com/office/officeart/2005/8/layout/orgChart1"/>
    <dgm:cxn modelId="{947A8218-0B11-4291-9751-C552CA3D135B}" type="presParOf" srcId="{1145786D-EACD-4336-AA78-6AC7865FDA23}" destId="{A12CFEAB-6296-4629-81F5-C4D345BD19A6}" srcOrd="2" destOrd="0" presId="urn:microsoft.com/office/officeart/2005/8/layout/orgChart1"/>
    <dgm:cxn modelId="{7A9D0794-F8E3-4B35-B6C2-F35493BFF6A3}" type="presParOf" srcId="{1145786D-EACD-4336-AA78-6AC7865FDA23}" destId="{8FE8B182-5526-439C-A16A-289E644F28F8}" srcOrd="3" destOrd="0" presId="urn:microsoft.com/office/officeart/2005/8/layout/orgChart1"/>
    <dgm:cxn modelId="{C419CD09-44B7-46D1-AE2C-57BE96C841C7}" type="presParOf" srcId="{8FE8B182-5526-439C-A16A-289E644F28F8}" destId="{CB9901AF-4C98-463D-8121-4F7D972891CC}" srcOrd="0" destOrd="0" presId="urn:microsoft.com/office/officeart/2005/8/layout/orgChart1"/>
    <dgm:cxn modelId="{825EB384-10A7-4B58-806E-ED717420DBD5}" type="presParOf" srcId="{CB9901AF-4C98-463D-8121-4F7D972891CC}" destId="{31732432-F0F3-48CE-8932-42F331CA856D}" srcOrd="0" destOrd="0" presId="urn:microsoft.com/office/officeart/2005/8/layout/orgChart1"/>
    <dgm:cxn modelId="{A03182EE-D532-469D-81D8-A9CA4C9C526F}" type="presParOf" srcId="{CB9901AF-4C98-463D-8121-4F7D972891CC}" destId="{C5755979-2962-48F5-9343-389F9D413856}" srcOrd="1" destOrd="0" presId="urn:microsoft.com/office/officeart/2005/8/layout/orgChart1"/>
    <dgm:cxn modelId="{92BD4E7B-EAAB-4EED-B1E9-3C1AE55F3166}" type="presParOf" srcId="{8FE8B182-5526-439C-A16A-289E644F28F8}" destId="{71314058-DA18-4508-978C-6022086B1A02}" srcOrd="1" destOrd="0" presId="urn:microsoft.com/office/officeart/2005/8/layout/orgChart1"/>
    <dgm:cxn modelId="{FE6D3025-3C81-4817-B568-4F1954BACD7B}" type="presParOf" srcId="{8FE8B182-5526-439C-A16A-289E644F28F8}" destId="{D498C180-05D1-4CCC-90D7-CDF165FBC8A6}" srcOrd="2" destOrd="0" presId="urn:microsoft.com/office/officeart/2005/8/layout/orgChart1"/>
    <dgm:cxn modelId="{98807EBF-596F-4F31-94AB-06817B8CAD17}" type="presParOf" srcId="{886BA0D8-B7A9-4BF7-9B1A-EC5EA0B26394}" destId="{904A3AE6-FBB2-469F-8D69-1F3FF889CF47}" srcOrd="2" destOrd="0" presId="urn:microsoft.com/office/officeart/2005/8/layout/orgChart1"/>
    <dgm:cxn modelId="{4D553ADB-B438-4853-AE76-AEA5AC3A3C6D}" type="presParOf" srcId="{DDF27BF9-5B6B-4030-95B0-BF4CCA4E405A}" destId="{221D8B14-28BA-4ED7-B800-1475F1EDB98D}" srcOrd="2" destOrd="0" presId="urn:microsoft.com/office/officeart/2005/8/layout/orgChart1"/>
    <dgm:cxn modelId="{60B546F7-7879-48DA-BE2D-C7A23B85347D}" type="presParOf" srcId="{2D897335-5F08-40F0-BF0C-0CD2D9E34390}" destId="{3B83CA36-D3F9-42B3-9F2A-524E7171B941}" srcOrd="1" destOrd="0" presId="urn:microsoft.com/office/officeart/2005/8/layout/orgChart1"/>
    <dgm:cxn modelId="{4735F6CE-FC3C-4914-AC53-3AF1992AAA39}" type="presParOf" srcId="{3B83CA36-D3F9-42B3-9F2A-524E7171B941}" destId="{BE86A8C1-5C88-4366-8939-EA54B37630AB}" srcOrd="0" destOrd="0" presId="urn:microsoft.com/office/officeart/2005/8/layout/orgChart1"/>
    <dgm:cxn modelId="{7BF276F9-B949-465E-8C59-458B2E97B199}" type="presParOf" srcId="{BE86A8C1-5C88-4366-8939-EA54B37630AB}" destId="{285BD281-4EA7-4F00-AD3E-5F44A0BC5C0D}" srcOrd="0" destOrd="0" presId="urn:microsoft.com/office/officeart/2005/8/layout/orgChart1"/>
    <dgm:cxn modelId="{B01CA341-C873-438D-B7B5-3551AC704E3E}" type="presParOf" srcId="{BE86A8C1-5C88-4366-8939-EA54B37630AB}" destId="{3CCD22A8-BD83-4C78-B4AD-A86892965E85}" srcOrd="1" destOrd="0" presId="urn:microsoft.com/office/officeart/2005/8/layout/orgChart1"/>
    <dgm:cxn modelId="{E92CD05E-4648-4893-A96E-0D452F3CB01F}" type="presParOf" srcId="{3B83CA36-D3F9-42B3-9F2A-524E7171B941}" destId="{76A8B302-67CB-46E1-B119-68E94D6E926F}" srcOrd="1" destOrd="0" presId="urn:microsoft.com/office/officeart/2005/8/layout/orgChart1"/>
    <dgm:cxn modelId="{2DEAF182-B310-4295-B4CA-1C220BB4E1B5}" type="presParOf" srcId="{76A8B302-67CB-46E1-B119-68E94D6E926F}" destId="{96291414-77A7-4C74-84D5-DD58C1B64956}" srcOrd="0" destOrd="0" presId="urn:microsoft.com/office/officeart/2005/8/layout/orgChart1"/>
    <dgm:cxn modelId="{27E2A72A-996C-4E67-B7AC-21CD3A1A72EB}" type="presParOf" srcId="{76A8B302-67CB-46E1-B119-68E94D6E926F}" destId="{2BC80B90-42A0-4039-99FF-D51D89A77B57}" srcOrd="1" destOrd="0" presId="urn:microsoft.com/office/officeart/2005/8/layout/orgChart1"/>
    <dgm:cxn modelId="{938ADC0E-3CD1-4B2C-A70A-53B9A127FB52}" type="presParOf" srcId="{2BC80B90-42A0-4039-99FF-D51D89A77B57}" destId="{3BBE59F8-2BD1-4AE1-840A-670CA8EFE9D7}" srcOrd="0" destOrd="0" presId="urn:microsoft.com/office/officeart/2005/8/layout/orgChart1"/>
    <dgm:cxn modelId="{723CC8F1-7341-43F4-87A8-83213DEDCCC2}" type="presParOf" srcId="{3BBE59F8-2BD1-4AE1-840A-670CA8EFE9D7}" destId="{3E74992C-5F0F-450C-BD50-5C5E3F80333B}" srcOrd="0" destOrd="0" presId="urn:microsoft.com/office/officeart/2005/8/layout/orgChart1"/>
    <dgm:cxn modelId="{5C46F667-C821-40FB-A3A2-FB81F26E41D4}" type="presParOf" srcId="{3BBE59F8-2BD1-4AE1-840A-670CA8EFE9D7}" destId="{59D8A3A5-599E-4375-BA47-45954867479D}" srcOrd="1" destOrd="0" presId="urn:microsoft.com/office/officeart/2005/8/layout/orgChart1"/>
    <dgm:cxn modelId="{1FC07BF5-B3C7-49E7-B60A-AE9D331909E3}" type="presParOf" srcId="{2BC80B90-42A0-4039-99FF-D51D89A77B57}" destId="{4AD3D11C-F53A-498C-8387-DA81945695B5}" srcOrd="1" destOrd="0" presId="urn:microsoft.com/office/officeart/2005/8/layout/orgChart1"/>
    <dgm:cxn modelId="{BFE84EDE-D566-4EDE-9EAC-AC0F81E0636E}" type="presParOf" srcId="{4AD3D11C-F53A-498C-8387-DA81945695B5}" destId="{F60AD7BC-814D-4A9B-8404-C5B98C5F2CA5}" srcOrd="0" destOrd="0" presId="urn:microsoft.com/office/officeart/2005/8/layout/orgChart1"/>
    <dgm:cxn modelId="{23EEF153-114C-4177-9A3F-3CE31101FEEF}" type="presParOf" srcId="{4AD3D11C-F53A-498C-8387-DA81945695B5}" destId="{FAEEE9B6-1B2A-4868-85D8-7EC29C8CE255}" srcOrd="1" destOrd="0" presId="urn:microsoft.com/office/officeart/2005/8/layout/orgChart1"/>
    <dgm:cxn modelId="{9AE930BC-2847-443D-998D-34FCE6C6529D}" type="presParOf" srcId="{FAEEE9B6-1B2A-4868-85D8-7EC29C8CE255}" destId="{D8186277-0538-4305-BDC8-2EAB12740628}" srcOrd="0" destOrd="0" presId="urn:microsoft.com/office/officeart/2005/8/layout/orgChart1"/>
    <dgm:cxn modelId="{7CE091AC-FE10-45A9-A946-F09C34B998E5}" type="presParOf" srcId="{D8186277-0538-4305-BDC8-2EAB12740628}" destId="{16C8C870-3A43-41CD-956F-D0BFBE3DF387}" srcOrd="0" destOrd="0" presId="urn:microsoft.com/office/officeart/2005/8/layout/orgChart1"/>
    <dgm:cxn modelId="{CE437E41-14D1-471C-88B4-320C6951E122}" type="presParOf" srcId="{D8186277-0538-4305-BDC8-2EAB12740628}" destId="{27BA34FD-D920-418E-ABE4-D196DEDD8A76}" srcOrd="1" destOrd="0" presId="urn:microsoft.com/office/officeart/2005/8/layout/orgChart1"/>
    <dgm:cxn modelId="{88AD20AB-7E37-44B2-A24E-73D621E30446}" type="presParOf" srcId="{FAEEE9B6-1B2A-4868-85D8-7EC29C8CE255}" destId="{4591DDA8-6126-4277-9846-8FAD1B65881A}" srcOrd="1" destOrd="0" presId="urn:microsoft.com/office/officeart/2005/8/layout/orgChart1"/>
    <dgm:cxn modelId="{F9340773-00D0-4F1E-A9ED-2B21381F1AFD}" type="presParOf" srcId="{FAEEE9B6-1B2A-4868-85D8-7EC29C8CE255}" destId="{B7522BA2-CBF3-496D-BACF-59528C4EE9A9}" srcOrd="2" destOrd="0" presId="urn:microsoft.com/office/officeart/2005/8/layout/orgChart1"/>
    <dgm:cxn modelId="{8E3B877E-0C2A-40A1-AF56-818FC58E759A}" type="presParOf" srcId="{4AD3D11C-F53A-498C-8387-DA81945695B5}" destId="{0AA7AB21-470F-4236-8EBD-6881C936A65D}" srcOrd="2" destOrd="0" presId="urn:microsoft.com/office/officeart/2005/8/layout/orgChart1"/>
    <dgm:cxn modelId="{428C71EB-4E94-49EC-8B00-A1D7446B750D}" type="presParOf" srcId="{4AD3D11C-F53A-498C-8387-DA81945695B5}" destId="{DB705EA2-B315-4A1B-B379-47C5F07E8C55}" srcOrd="3" destOrd="0" presId="urn:microsoft.com/office/officeart/2005/8/layout/orgChart1"/>
    <dgm:cxn modelId="{36B6B44E-C66F-4F63-82A8-3010369154F6}" type="presParOf" srcId="{DB705EA2-B315-4A1B-B379-47C5F07E8C55}" destId="{E45A4184-9B5B-4E37-B69C-3FE36C5BBC29}" srcOrd="0" destOrd="0" presId="urn:microsoft.com/office/officeart/2005/8/layout/orgChart1"/>
    <dgm:cxn modelId="{E781C580-82F5-4ED9-8EF9-ADE5FF70C2CF}" type="presParOf" srcId="{E45A4184-9B5B-4E37-B69C-3FE36C5BBC29}" destId="{D49E862F-8295-450D-92F7-7AB3BC6EF599}" srcOrd="0" destOrd="0" presId="urn:microsoft.com/office/officeart/2005/8/layout/orgChart1"/>
    <dgm:cxn modelId="{31A94483-ECB4-4651-852C-22A54FE2D20A}" type="presParOf" srcId="{E45A4184-9B5B-4E37-B69C-3FE36C5BBC29}" destId="{F371C8E6-0AA4-44E4-88FF-87729DE3119A}" srcOrd="1" destOrd="0" presId="urn:microsoft.com/office/officeart/2005/8/layout/orgChart1"/>
    <dgm:cxn modelId="{4E4782A0-DD82-4926-A8B9-31CAC3B16890}" type="presParOf" srcId="{DB705EA2-B315-4A1B-B379-47C5F07E8C55}" destId="{DDDCD2DE-DDA7-4A3D-BE77-AC1988392F53}" srcOrd="1" destOrd="0" presId="urn:microsoft.com/office/officeart/2005/8/layout/orgChart1"/>
    <dgm:cxn modelId="{A861F532-6AFB-43BD-916D-41E0DE62EB38}" type="presParOf" srcId="{DB705EA2-B315-4A1B-B379-47C5F07E8C55}" destId="{380F927D-2DAE-43F3-B518-1BBD9122CDFB}" srcOrd="2" destOrd="0" presId="urn:microsoft.com/office/officeart/2005/8/layout/orgChart1"/>
    <dgm:cxn modelId="{F78ED5DE-EE9A-46F9-AFBF-2CEA939E9651}" type="presParOf" srcId="{2BC80B90-42A0-4039-99FF-D51D89A77B57}" destId="{DE3F4143-3410-477A-A0F8-3BCB980547DE}" srcOrd="2" destOrd="0" presId="urn:microsoft.com/office/officeart/2005/8/layout/orgChart1"/>
    <dgm:cxn modelId="{8109E156-2308-4A4A-B638-DF5A4FE2B0B5}" type="presParOf" srcId="{3B83CA36-D3F9-42B3-9F2A-524E7171B941}" destId="{1C808C4C-54AA-4680-9C05-3D5F47EDFDFE}" srcOrd="2" destOrd="0" presId="urn:microsoft.com/office/officeart/2005/8/layout/orgChart1"/>
    <dgm:cxn modelId="{471653C2-8BE8-4632-AB58-980026358E01}" type="presParOf" srcId="{2D897335-5F08-40F0-BF0C-0CD2D9E34390}" destId="{7DF56334-F476-422A-AB85-6F1D6D9900C6}" srcOrd="2" destOrd="0" presId="urn:microsoft.com/office/officeart/2005/8/layout/orgChart1"/>
    <dgm:cxn modelId="{C20E8EF2-E4A0-4F3D-9A7C-5EB0FFCCC7FD}" type="presParOf" srcId="{7DF56334-F476-422A-AB85-6F1D6D9900C6}" destId="{9959283B-53DA-4CE2-A4C2-714FDA5472C0}" srcOrd="0" destOrd="0" presId="urn:microsoft.com/office/officeart/2005/8/layout/orgChart1"/>
    <dgm:cxn modelId="{6ADFC1B8-F894-4D51-A5CF-F525156BC55C}" type="presParOf" srcId="{9959283B-53DA-4CE2-A4C2-714FDA5472C0}" destId="{EDA6533D-B12A-4962-B7AD-6C00B5D2E3AD}" srcOrd="0" destOrd="0" presId="urn:microsoft.com/office/officeart/2005/8/layout/orgChart1"/>
    <dgm:cxn modelId="{BD2D757F-E6FC-42D5-B3EC-2FD96727C345}" type="presParOf" srcId="{9959283B-53DA-4CE2-A4C2-714FDA5472C0}" destId="{4221324E-10E1-47F9-861D-BE135D31EE0A}" srcOrd="1" destOrd="0" presId="urn:microsoft.com/office/officeart/2005/8/layout/orgChart1"/>
    <dgm:cxn modelId="{44CF1C53-034A-4927-9975-CAAC4AD26246}" type="presParOf" srcId="{7DF56334-F476-422A-AB85-6F1D6D9900C6}" destId="{481E463E-52E8-4AC6-8795-FF5312AF9AC8}" srcOrd="1" destOrd="0" presId="urn:microsoft.com/office/officeart/2005/8/layout/orgChart1"/>
    <dgm:cxn modelId="{B97B8BCC-F31F-414B-930A-9618B37550B4}" type="presParOf" srcId="{481E463E-52E8-4AC6-8795-FF5312AF9AC8}" destId="{42C1BEAD-921A-4208-8E06-20C046A02F0C}" srcOrd="0" destOrd="0" presId="urn:microsoft.com/office/officeart/2005/8/layout/orgChart1"/>
    <dgm:cxn modelId="{9FE0F032-86B9-4A74-B205-89785C1ECECD}" type="presParOf" srcId="{481E463E-52E8-4AC6-8795-FF5312AF9AC8}" destId="{2EF4CE89-1F1F-49B7-8040-7E0D5E8B89E6}" srcOrd="1" destOrd="0" presId="urn:microsoft.com/office/officeart/2005/8/layout/orgChart1"/>
    <dgm:cxn modelId="{E9EE7A8B-F677-403F-9CC3-EAE1541FA33D}" type="presParOf" srcId="{2EF4CE89-1F1F-49B7-8040-7E0D5E8B89E6}" destId="{D8E8536B-5FBE-4014-9701-EA5166B2A171}" srcOrd="0" destOrd="0" presId="urn:microsoft.com/office/officeart/2005/8/layout/orgChart1"/>
    <dgm:cxn modelId="{4A391E09-CB51-4F64-A81B-D921746A49A9}" type="presParOf" srcId="{D8E8536B-5FBE-4014-9701-EA5166B2A171}" destId="{F148EC43-34EF-4E5E-9837-CA3B810D9165}" srcOrd="0" destOrd="0" presId="urn:microsoft.com/office/officeart/2005/8/layout/orgChart1"/>
    <dgm:cxn modelId="{33F076F2-DDD8-473D-9C54-FB811EDFD960}" type="presParOf" srcId="{D8E8536B-5FBE-4014-9701-EA5166B2A171}" destId="{67181B86-CB48-46B6-88E5-38CA9C226FF4}" srcOrd="1" destOrd="0" presId="urn:microsoft.com/office/officeart/2005/8/layout/orgChart1"/>
    <dgm:cxn modelId="{C87B757B-9535-4479-8BFC-2E7310BD84F9}" type="presParOf" srcId="{2EF4CE89-1F1F-49B7-8040-7E0D5E8B89E6}" destId="{6E8BF961-83D7-4475-9843-C7466114FF0B}" srcOrd="1" destOrd="0" presId="urn:microsoft.com/office/officeart/2005/8/layout/orgChart1"/>
    <dgm:cxn modelId="{F7ABD95D-9FD8-447B-A916-93F1BB5CA51D}" type="presParOf" srcId="{6E8BF961-83D7-4475-9843-C7466114FF0B}" destId="{2FBE265E-B278-4C8D-9D36-EDE7BC502433}" srcOrd="0" destOrd="0" presId="urn:microsoft.com/office/officeart/2005/8/layout/orgChart1"/>
    <dgm:cxn modelId="{1F00DE5B-4CE7-44F0-9378-01F2FDEB1F96}" type="presParOf" srcId="{6E8BF961-83D7-4475-9843-C7466114FF0B}" destId="{59A22E3E-BD3C-4359-A559-9270D4FBE3E6}" srcOrd="1" destOrd="0" presId="urn:microsoft.com/office/officeart/2005/8/layout/orgChart1"/>
    <dgm:cxn modelId="{130AADDB-C2E0-4483-BF65-BA61DEEEC289}" type="presParOf" srcId="{59A22E3E-BD3C-4359-A559-9270D4FBE3E6}" destId="{BD791C13-A984-4BA8-9A42-F3D57CE73014}" srcOrd="0" destOrd="0" presId="urn:microsoft.com/office/officeart/2005/8/layout/orgChart1"/>
    <dgm:cxn modelId="{3A6D1F48-72EE-47E8-B25B-C7FCEFE4E08D}" type="presParOf" srcId="{BD791C13-A984-4BA8-9A42-F3D57CE73014}" destId="{E725DA20-6DD8-4016-86A4-C57436A1A664}" srcOrd="0" destOrd="0" presId="urn:microsoft.com/office/officeart/2005/8/layout/orgChart1"/>
    <dgm:cxn modelId="{CA53CAEE-AFCF-4AB5-9EF7-9BE7B09EF509}" type="presParOf" srcId="{BD791C13-A984-4BA8-9A42-F3D57CE73014}" destId="{5101A182-EB39-4F09-88E2-241B8CCBB203}" srcOrd="1" destOrd="0" presId="urn:microsoft.com/office/officeart/2005/8/layout/orgChart1"/>
    <dgm:cxn modelId="{5F6D58F3-99B6-4BE8-AFB9-CF221A1FB244}" type="presParOf" srcId="{59A22E3E-BD3C-4359-A559-9270D4FBE3E6}" destId="{4AD1D6B4-11AA-443B-8438-9869709D9522}" srcOrd="1" destOrd="0" presId="urn:microsoft.com/office/officeart/2005/8/layout/orgChart1"/>
    <dgm:cxn modelId="{2E1A4402-3AC9-440E-8BC9-DD6135176638}" type="presParOf" srcId="{59A22E3E-BD3C-4359-A559-9270D4FBE3E6}" destId="{0BC3F427-5D3B-4542-AF29-588FBB34EE90}" srcOrd="2" destOrd="0" presId="urn:microsoft.com/office/officeart/2005/8/layout/orgChart1"/>
    <dgm:cxn modelId="{840A75B4-C043-40F8-A2C1-1D0C88D050EB}" type="presParOf" srcId="{2EF4CE89-1F1F-49B7-8040-7E0D5E8B89E6}" destId="{E1046A65-6192-4558-B7C2-AAC114DDBD23}" srcOrd="2" destOrd="0" presId="urn:microsoft.com/office/officeart/2005/8/layout/orgChart1"/>
    <dgm:cxn modelId="{E922EE25-B699-4C3B-B1E1-79C4652F743D}" type="presParOf" srcId="{7DF56334-F476-422A-AB85-6F1D6D9900C6}" destId="{17AB2C01-0923-4334-A79F-43500ED3FEB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41433B8-CE9A-472E-AF4F-8EDBD9A6AB57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6EEAD8-52C6-4E05-A177-89446D00F689}">
      <dgm:prSet phldrT="[Text]"/>
      <dgm:spPr/>
      <dgm:t>
        <a:bodyPr/>
        <a:lstStyle/>
        <a:p>
          <a:r>
            <a:rPr lang="en-US" dirty="0"/>
            <a:t>A</a:t>
          </a:r>
        </a:p>
      </dgm:t>
    </dgm:pt>
    <dgm:pt modelId="{1CF1896E-89E0-4112-9B3C-59E3331AB04C}" type="parTrans" cxnId="{CE34294D-667C-4D55-B76E-0C3D5149A641}">
      <dgm:prSet/>
      <dgm:spPr/>
      <dgm:t>
        <a:bodyPr/>
        <a:lstStyle/>
        <a:p>
          <a:endParaRPr lang="en-US"/>
        </a:p>
      </dgm:t>
    </dgm:pt>
    <dgm:pt modelId="{031017FD-41EA-49C7-8BF6-ACD547C0F399}" type="sibTrans" cxnId="{CE34294D-667C-4D55-B76E-0C3D5149A641}">
      <dgm:prSet/>
      <dgm:spPr/>
      <dgm:t>
        <a:bodyPr/>
        <a:lstStyle/>
        <a:p>
          <a:endParaRPr lang="en-US"/>
        </a:p>
      </dgm:t>
    </dgm:pt>
    <dgm:pt modelId="{ED0B663D-FB11-4136-B5CE-585D7E285C79}" type="asst">
      <dgm:prSet phldrT="[Text]"/>
      <dgm:spPr/>
      <dgm:t>
        <a:bodyPr/>
        <a:lstStyle/>
        <a:p>
          <a:r>
            <a:rPr lang="en-US" dirty="0"/>
            <a:t>Hannah</a:t>
          </a:r>
        </a:p>
      </dgm:t>
    </dgm:pt>
    <dgm:pt modelId="{CC244A05-5395-42E2-A4D5-7038B2CA13E8}" type="parTrans" cxnId="{0FAB4C84-5C6B-4A12-A038-6E0E8FA4814F}">
      <dgm:prSet/>
      <dgm:spPr/>
      <dgm:t>
        <a:bodyPr/>
        <a:lstStyle/>
        <a:p>
          <a:endParaRPr lang="en-US"/>
        </a:p>
      </dgm:t>
    </dgm:pt>
    <dgm:pt modelId="{37A00A6A-03D9-4FD1-8073-ECA147C59045}" type="sibTrans" cxnId="{0FAB4C84-5C6B-4A12-A038-6E0E8FA4814F}">
      <dgm:prSet/>
      <dgm:spPr/>
      <dgm:t>
        <a:bodyPr/>
        <a:lstStyle/>
        <a:p>
          <a:endParaRPr lang="en-US"/>
        </a:p>
      </dgm:t>
    </dgm:pt>
    <dgm:pt modelId="{2709B07C-40C3-4363-BBBC-4CC48A736656}">
      <dgm:prSet phldrT="[Text]"/>
      <dgm:spPr/>
      <dgm:t>
        <a:bodyPr/>
        <a:lstStyle/>
        <a:p>
          <a:r>
            <a:rPr lang="en-US" dirty="0"/>
            <a:t>B</a:t>
          </a:r>
        </a:p>
      </dgm:t>
    </dgm:pt>
    <dgm:pt modelId="{7C40F9B8-5C3C-4D4D-988B-5A3CE5A743AB}" type="parTrans" cxnId="{A74B8583-1926-472E-993A-7470485664DD}">
      <dgm:prSet/>
      <dgm:spPr/>
      <dgm:t>
        <a:bodyPr/>
        <a:lstStyle/>
        <a:p>
          <a:endParaRPr lang="en-US"/>
        </a:p>
      </dgm:t>
    </dgm:pt>
    <dgm:pt modelId="{25EB8900-4421-4D97-9845-E7AED5D5FB29}" type="sibTrans" cxnId="{A74B8583-1926-472E-993A-7470485664DD}">
      <dgm:prSet/>
      <dgm:spPr/>
      <dgm:t>
        <a:bodyPr/>
        <a:lstStyle/>
        <a:p>
          <a:endParaRPr lang="en-US"/>
        </a:p>
      </dgm:t>
    </dgm:pt>
    <dgm:pt modelId="{8AFA5034-54E3-4B77-98AD-364900549B67}">
      <dgm:prSet phldrT="[Text]"/>
      <dgm:spPr/>
      <dgm:t>
        <a:bodyPr/>
        <a:lstStyle/>
        <a:p>
          <a:r>
            <a:rPr lang="en-US" dirty="0"/>
            <a:t>C</a:t>
          </a:r>
        </a:p>
      </dgm:t>
    </dgm:pt>
    <dgm:pt modelId="{1978BDE8-4B5C-41D3-BDB3-8D3EF8B408F9}" type="parTrans" cxnId="{80ED2AAB-8DAC-49D7-BCCE-811B312C8492}">
      <dgm:prSet/>
      <dgm:spPr/>
      <dgm:t>
        <a:bodyPr/>
        <a:lstStyle/>
        <a:p>
          <a:endParaRPr lang="en-US"/>
        </a:p>
      </dgm:t>
    </dgm:pt>
    <dgm:pt modelId="{3F4AA1AB-87BB-4579-8E11-D2A5D10C3F8A}" type="sibTrans" cxnId="{80ED2AAB-8DAC-49D7-BCCE-811B312C8492}">
      <dgm:prSet/>
      <dgm:spPr/>
      <dgm:t>
        <a:bodyPr/>
        <a:lstStyle/>
        <a:p>
          <a:endParaRPr lang="en-US"/>
        </a:p>
      </dgm:t>
    </dgm:pt>
    <dgm:pt modelId="{E49FE73D-930F-43BF-AF13-B9792AFFCBF0}">
      <dgm:prSet phldrT="[Text]"/>
      <dgm:spPr/>
      <dgm:t>
        <a:bodyPr/>
        <a:lstStyle/>
        <a:p>
          <a:r>
            <a:rPr lang="en-US" dirty="0"/>
            <a:t>D</a:t>
          </a:r>
        </a:p>
      </dgm:t>
    </dgm:pt>
    <dgm:pt modelId="{1F5849C7-CEF9-4B88-8EF5-12D6C7E6A86F}" type="parTrans" cxnId="{592CB872-CEB1-40AA-B3FF-FF0C3DAE2311}">
      <dgm:prSet/>
      <dgm:spPr/>
      <dgm:t>
        <a:bodyPr/>
        <a:lstStyle/>
        <a:p>
          <a:endParaRPr lang="en-US"/>
        </a:p>
      </dgm:t>
    </dgm:pt>
    <dgm:pt modelId="{2182204D-D63C-411A-990F-F4EFE0DCF822}" type="sibTrans" cxnId="{592CB872-CEB1-40AA-B3FF-FF0C3DAE2311}">
      <dgm:prSet/>
      <dgm:spPr/>
      <dgm:t>
        <a:bodyPr/>
        <a:lstStyle/>
        <a:p>
          <a:endParaRPr lang="en-US"/>
        </a:p>
      </dgm:t>
    </dgm:pt>
    <dgm:pt modelId="{9A6C161E-B775-41D0-BF0B-8588282115E1}">
      <dgm:prSet phldrT="[Text]"/>
      <dgm:spPr/>
      <dgm:t>
        <a:bodyPr/>
        <a:lstStyle/>
        <a:p>
          <a:r>
            <a:rPr lang="en-US" dirty="0"/>
            <a:t>Liam</a:t>
          </a:r>
        </a:p>
      </dgm:t>
    </dgm:pt>
    <dgm:pt modelId="{4146369C-2376-42AD-8667-14E3447E061B}" type="parTrans" cxnId="{0598B976-1EAD-49F5-86DA-8D7A036186E7}">
      <dgm:prSet/>
      <dgm:spPr/>
      <dgm:t>
        <a:bodyPr/>
        <a:lstStyle/>
        <a:p>
          <a:endParaRPr lang="en-US"/>
        </a:p>
      </dgm:t>
    </dgm:pt>
    <dgm:pt modelId="{06D98BB4-C671-419D-88A3-078A6E02DA37}" type="sibTrans" cxnId="{0598B976-1EAD-49F5-86DA-8D7A036186E7}">
      <dgm:prSet/>
      <dgm:spPr/>
      <dgm:t>
        <a:bodyPr/>
        <a:lstStyle/>
        <a:p>
          <a:endParaRPr lang="en-US"/>
        </a:p>
      </dgm:t>
    </dgm:pt>
    <dgm:pt modelId="{1D3E25F6-1101-4A29-A4B2-752FAB5130E5}">
      <dgm:prSet phldrT="[Text]"/>
      <dgm:spPr/>
      <dgm:t>
        <a:bodyPr/>
        <a:lstStyle/>
        <a:p>
          <a:r>
            <a:rPr lang="en-US" dirty="0"/>
            <a:t>Ellis</a:t>
          </a:r>
        </a:p>
      </dgm:t>
    </dgm:pt>
    <dgm:pt modelId="{E9D0114E-979A-4B6F-B21E-8A10F74355BD}" type="parTrans" cxnId="{ED47FFD9-0BD7-49CF-AD48-4B998B7F7251}">
      <dgm:prSet/>
      <dgm:spPr/>
      <dgm:t>
        <a:bodyPr/>
        <a:lstStyle/>
        <a:p>
          <a:endParaRPr lang="en-US"/>
        </a:p>
      </dgm:t>
    </dgm:pt>
    <dgm:pt modelId="{734EB8EE-AAAD-495D-BAEC-F8362C4DD1DC}" type="sibTrans" cxnId="{ED47FFD9-0BD7-49CF-AD48-4B998B7F7251}">
      <dgm:prSet/>
      <dgm:spPr/>
      <dgm:t>
        <a:bodyPr/>
        <a:lstStyle/>
        <a:p>
          <a:endParaRPr lang="en-US"/>
        </a:p>
      </dgm:t>
    </dgm:pt>
    <dgm:pt modelId="{39EA51F0-3C13-464D-BC36-C019847086B2}">
      <dgm:prSet phldrT="[Text]"/>
      <dgm:spPr/>
      <dgm:t>
        <a:bodyPr/>
        <a:lstStyle/>
        <a:p>
          <a:r>
            <a:rPr lang="en-US" dirty="0"/>
            <a:t>Jeff</a:t>
          </a:r>
        </a:p>
      </dgm:t>
    </dgm:pt>
    <dgm:pt modelId="{A8BA55E0-1038-452F-BC16-3D742EB8C11B}" type="parTrans" cxnId="{6A50491C-C0D4-4A15-8E61-3CB30B46FADB}">
      <dgm:prSet/>
      <dgm:spPr/>
      <dgm:t>
        <a:bodyPr/>
        <a:lstStyle/>
        <a:p>
          <a:endParaRPr lang="en-US"/>
        </a:p>
      </dgm:t>
    </dgm:pt>
    <dgm:pt modelId="{88958067-A057-4B3F-BB3C-AF1492207456}" type="sibTrans" cxnId="{6A50491C-C0D4-4A15-8E61-3CB30B46FADB}">
      <dgm:prSet/>
      <dgm:spPr/>
      <dgm:t>
        <a:bodyPr/>
        <a:lstStyle/>
        <a:p>
          <a:endParaRPr lang="en-US"/>
        </a:p>
      </dgm:t>
    </dgm:pt>
    <dgm:pt modelId="{2B63E6D7-DFEB-4639-82F0-DD0BDE5245ED}">
      <dgm:prSet phldrT="[Text]"/>
      <dgm:spPr/>
      <dgm:t>
        <a:bodyPr/>
        <a:lstStyle/>
        <a:p>
          <a:r>
            <a:rPr lang="en-US" dirty="0"/>
            <a:t>Marie</a:t>
          </a:r>
        </a:p>
      </dgm:t>
    </dgm:pt>
    <dgm:pt modelId="{273AA675-0D06-41EA-9792-77BF3C95BB7B}" type="parTrans" cxnId="{25A8E8AF-9C0B-484D-97B9-85D435D1FEAC}">
      <dgm:prSet/>
      <dgm:spPr/>
      <dgm:t>
        <a:bodyPr/>
        <a:lstStyle/>
        <a:p>
          <a:endParaRPr lang="en-US"/>
        </a:p>
      </dgm:t>
    </dgm:pt>
    <dgm:pt modelId="{659AAD65-DD58-4F55-A7AE-27F27B889E51}" type="sibTrans" cxnId="{25A8E8AF-9C0B-484D-97B9-85D435D1FEAC}">
      <dgm:prSet/>
      <dgm:spPr/>
      <dgm:t>
        <a:bodyPr/>
        <a:lstStyle/>
        <a:p>
          <a:endParaRPr lang="en-US"/>
        </a:p>
      </dgm:t>
    </dgm:pt>
    <dgm:pt modelId="{A5C3D5AB-B575-4B1B-8EF2-FA22D500193E}">
      <dgm:prSet phldrT="[Text]"/>
      <dgm:spPr/>
      <dgm:t>
        <a:bodyPr/>
        <a:lstStyle/>
        <a:p>
          <a:r>
            <a:rPr lang="en-US" dirty="0"/>
            <a:t>Agnes</a:t>
          </a:r>
        </a:p>
      </dgm:t>
    </dgm:pt>
    <dgm:pt modelId="{755F6E8A-B2D2-4712-8564-E055907502B4}" type="parTrans" cxnId="{A4BD1DC7-F6CB-45E8-B5DA-827231DC5DAC}">
      <dgm:prSet/>
      <dgm:spPr/>
      <dgm:t>
        <a:bodyPr/>
        <a:lstStyle/>
        <a:p>
          <a:endParaRPr lang="en-US"/>
        </a:p>
      </dgm:t>
    </dgm:pt>
    <dgm:pt modelId="{E1870D64-46D9-4D44-821B-26EC6918B50A}" type="sibTrans" cxnId="{A4BD1DC7-F6CB-45E8-B5DA-827231DC5DAC}">
      <dgm:prSet/>
      <dgm:spPr/>
      <dgm:t>
        <a:bodyPr/>
        <a:lstStyle/>
        <a:p>
          <a:endParaRPr lang="en-US"/>
        </a:p>
      </dgm:t>
    </dgm:pt>
    <dgm:pt modelId="{DCDFD951-4D37-46A1-B375-A9A179EBA992}">
      <dgm:prSet phldrT="[Text]"/>
      <dgm:spPr/>
      <dgm:t>
        <a:bodyPr/>
        <a:lstStyle/>
        <a:p>
          <a:r>
            <a:rPr lang="en-US" dirty="0"/>
            <a:t>Jefferson</a:t>
          </a:r>
        </a:p>
      </dgm:t>
    </dgm:pt>
    <dgm:pt modelId="{09033EA7-9858-4A68-95CC-654AE4ACB2CE}" type="parTrans" cxnId="{63ECAC55-4E56-4C4F-AF0A-700A0CC55F21}">
      <dgm:prSet/>
      <dgm:spPr/>
      <dgm:t>
        <a:bodyPr/>
        <a:lstStyle/>
        <a:p>
          <a:endParaRPr lang="en-US"/>
        </a:p>
      </dgm:t>
    </dgm:pt>
    <dgm:pt modelId="{1DC924B8-55A0-43B7-9DE1-772A241D0A95}" type="sibTrans" cxnId="{63ECAC55-4E56-4C4F-AF0A-700A0CC55F21}">
      <dgm:prSet/>
      <dgm:spPr/>
      <dgm:t>
        <a:bodyPr/>
        <a:lstStyle/>
        <a:p>
          <a:endParaRPr lang="en-US"/>
        </a:p>
      </dgm:t>
    </dgm:pt>
    <dgm:pt modelId="{728F0E8B-DAD0-4B3B-A3FA-E6C27BB04C95}">
      <dgm:prSet phldrT="[Text]"/>
      <dgm:spPr/>
      <dgm:t>
        <a:bodyPr/>
        <a:lstStyle/>
        <a:p>
          <a:r>
            <a:rPr lang="en-US" dirty="0"/>
            <a:t>Oldham</a:t>
          </a:r>
        </a:p>
      </dgm:t>
    </dgm:pt>
    <dgm:pt modelId="{07A789AF-A81A-475F-ACC8-F55BF15239CB}" type="parTrans" cxnId="{4E3EA173-DE72-45C9-9A39-2BE6F2F7229C}">
      <dgm:prSet/>
      <dgm:spPr/>
      <dgm:t>
        <a:bodyPr/>
        <a:lstStyle/>
        <a:p>
          <a:endParaRPr lang="en-US"/>
        </a:p>
      </dgm:t>
    </dgm:pt>
    <dgm:pt modelId="{FB43E40C-42F7-4EB0-8447-FB31D1CD3523}" type="sibTrans" cxnId="{4E3EA173-DE72-45C9-9A39-2BE6F2F7229C}">
      <dgm:prSet/>
      <dgm:spPr/>
      <dgm:t>
        <a:bodyPr/>
        <a:lstStyle/>
        <a:p>
          <a:endParaRPr lang="en-US"/>
        </a:p>
      </dgm:t>
    </dgm:pt>
    <dgm:pt modelId="{38DE2006-537E-463D-B208-B8D812C20849}">
      <dgm:prSet phldrT="[Text]"/>
      <dgm:spPr/>
      <dgm:t>
        <a:bodyPr/>
        <a:lstStyle/>
        <a:p>
          <a:r>
            <a:rPr lang="en-US" dirty="0"/>
            <a:t>New Albany</a:t>
          </a:r>
        </a:p>
      </dgm:t>
    </dgm:pt>
    <dgm:pt modelId="{5B4B3610-7948-47E1-8116-DB0EF7D174BB}" type="parTrans" cxnId="{910FB08B-AF55-447E-9C8E-7FB10CD047A2}">
      <dgm:prSet/>
      <dgm:spPr/>
      <dgm:t>
        <a:bodyPr/>
        <a:lstStyle/>
        <a:p>
          <a:endParaRPr lang="en-US"/>
        </a:p>
      </dgm:t>
    </dgm:pt>
    <dgm:pt modelId="{76404B97-422F-4C43-9715-66BABF552711}" type="sibTrans" cxnId="{910FB08B-AF55-447E-9C8E-7FB10CD047A2}">
      <dgm:prSet/>
      <dgm:spPr/>
      <dgm:t>
        <a:bodyPr/>
        <a:lstStyle/>
        <a:p>
          <a:endParaRPr lang="en-US"/>
        </a:p>
      </dgm:t>
    </dgm:pt>
    <dgm:pt modelId="{44F9FB30-8BFB-40A0-B557-A21549099E03}">
      <dgm:prSet phldrT="[Text]"/>
      <dgm:spPr/>
      <dgm:t>
        <a:bodyPr/>
        <a:lstStyle/>
        <a:p>
          <a:r>
            <a:rPr lang="en-US" dirty="0"/>
            <a:t>Kentucky</a:t>
          </a:r>
        </a:p>
      </dgm:t>
    </dgm:pt>
    <dgm:pt modelId="{F4A4F44F-4280-4916-99F1-5D9BC767B37A}" type="parTrans" cxnId="{4F6D1FCB-022B-4D80-B693-BD05CC5E8515}">
      <dgm:prSet/>
      <dgm:spPr/>
      <dgm:t>
        <a:bodyPr/>
        <a:lstStyle/>
        <a:p>
          <a:endParaRPr lang="en-US"/>
        </a:p>
      </dgm:t>
    </dgm:pt>
    <dgm:pt modelId="{D7E77B44-A5CB-4ADE-B5BF-E694E12BE191}" type="sibTrans" cxnId="{4F6D1FCB-022B-4D80-B693-BD05CC5E8515}">
      <dgm:prSet/>
      <dgm:spPr/>
      <dgm:t>
        <a:bodyPr/>
        <a:lstStyle/>
        <a:p>
          <a:endParaRPr lang="en-US"/>
        </a:p>
      </dgm:t>
    </dgm:pt>
    <dgm:pt modelId="{6301ECF7-6114-4B52-9B90-DD6442A9EB98}">
      <dgm:prSet phldrT="[Text]"/>
      <dgm:spPr/>
      <dgm:t>
        <a:bodyPr/>
        <a:lstStyle/>
        <a:p>
          <a:r>
            <a:rPr lang="en-US" dirty="0"/>
            <a:t>Indiana</a:t>
          </a:r>
        </a:p>
      </dgm:t>
    </dgm:pt>
    <dgm:pt modelId="{2909AB68-4503-4E6B-9ABF-21469E9900C9}" type="parTrans" cxnId="{00233B61-07C8-4A69-831B-470CB6C209EF}">
      <dgm:prSet/>
      <dgm:spPr/>
      <dgm:t>
        <a:bodyPr/>
        <a:lstStyle/>
        <a:p>
          <a:endParaRPr lang="en-US"/>
        </a:p>
      </dgm:t>
    </dgm:pt>
    <dgm:pt modelId="{7756A991-2521-4AB2-BFBD-EEFCDBFC1706}" type="sibTrans" cxnId="{00233B61-07C8-4A69-831B-470CB6C209EF}">
      <dgm:prSet/>
      <dgm:spPr/>
      <dgm:t>
        <a:bodyPr/>
        <a:lstStyle/>
        <a:p>
          <a:endParaRPr lang="en-US"/>
        </a:p>
      </dgm:t>
    </dgm:pt>
    <dgm:pt modelId="{2D897335-5F08-40F0-BF0C-0CD2D9E34390}" type="pres">
      <dgm:prSet presAssocID="{841433B8-CE9A-472E-AF4F-8EDBD9A6AB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7AEC5CB-C1C2-4A94-AA0D-BC1C4B1B186B}" type="pres">
      <dgm:prSet presAssocID="{44F9FB30-8BFB-40A0-B557-A21549099E03}" presName="hierRoot1" presStyleCnt="0">
        <dgm:presLayoutVars>
          <dgm:hierBranch val="init"/>
        </dgm:presLayoutVars>
      </dgm:prSet>
      <dgm:spPr/>
    </dgm:pt>
    <dgm:pt modelId="{9A8245B2-FAC7-4C9C-9D3E-9614E003E3ED}" type="pres">
      <dgm:prSet presAssocID="{44F9FB30-8BFB-40A0-B557-A21549099E03}" presName="rootComposite1" presStyleCnt="0"/>
      <dgm:spPr/>
    </dgm:pt>
    <dgm:pt modelId="{A64312A5-35DE-46A3-9E10-F73BCC0A8DB5}" type="pres">
      <dgm:prSet presAssocID="{44F9FB30-8BFB-40A0-B557-A21549099E03}" presName="rootText1" presStyleLbl="node0" presStyleIdx="0" presStyleCnt="2">
        <dgm:presLayoutVars>
          <dgm:chPref val="3"/>
        </dgm:presLayoutVars>
      </dgm:prSet>
      <dgm:spPr/>
    </dgm:pt>
    <dgm:pt modelId="{9B7834DE-072D-41AF-A146-CE15EB0EFEFC}" type="pres">
      <dgm:prSet presAssocID="{44F9FB30-8BFB-40A0-B557-A21549099E03}" presName="rootConnector1" presStyleLbl="node1" presStyleIdx="0" presStyleCnt="0"/>
      <dgm:spPr/>
    </dgm:pt>
    <dgm:pt modelId="{29F5F408-FD3D-4748-B45D-53BFBDAA66B1}" type="pres">
      <dgm:prSet presAssocID="{44F9FB30-8BFB-40A0-B557-A21549099E03}" presName="hierChild2" presStyleCnt="0"/>
      <dgm:spPr/>
    </dgm:pt>
    <dgm:pt modelId="{716EA2B0-8943-4DB4-8F48-453BF9A1E79C}" type="pres">
      <dgm:prSet presAssocID="{09033EA7-9858-4A68-95CC-654AE4ACB2CE}" presName="Name37" presStyleLbl="parChTrans1D2" presStyleIdx="0" presStyleCnt="3"/>
      <dgm:spPr/>
    </dgm:pt>
    <dgm:pt modelId="{55BD0B31-AF66-42B3-99E5-BFFDD44B66DE}" type="pres">
      <dgm:prSet presAssocID="{DCDFD951-4D37-46A1-B375-A9A179EBA992}" presName="hierRoot2" presStyleCnt="0">
        <dgm:presLayoutVars>
          <dgm:hierBranch val="init"/>
        </dgm:presLayoutVars>
      </dgm:prSet>
      <dgm:spPr/>
    </dgm:pt>
    <dgm:pt modelId="{8F6A78BF-875E-4DF6-87AA-AE12A83250E3}" type="pres">
      <dgm:prSet presAssocID="{DCDFD951-4D37-46A1-B375-A9A179EBA992}" presName="rootComposite" presStyleCnt="0"/>
      <dgm:spPr/>
    </dgm:pt>
    <dgm:pt modelId="{19C04B3D-A33A-4F7A-9044-15AB6F8318CA}" type="pres">
      <dgm:prSet presAssocID="{DCDFD951-4D37-46A1-B375-A9A179EBA992}" presName="rootText" presStyleLbl="node2" presStyleIdx="0" presStyleCnt="3">
        <dgm:presLayoutVars>
          <dgm:chPref val="3"/>
        </dgm:presLayoutVars>
      </dgm:prSet>
      <dgm:spPr/>
    </dgm:pt>
    <dgm:pt modelId="{5B7D293A-7626-4DA5-8705-25386B1A5376}" type="pres">
      <dgm:prSet presAssocID="{DCDFD951-4D37-46A1-B375-A9A179EBA992}" presName="rootConnector" presStyleLbl="node2" presStyleIdx="0" presStyleCnt="3"/>
      <dgm:spPr/>
    </dgm:pt>
    <dgm:pt modelId="{DF9DD878-1D5C-422A-9176-A810032182A1}" type="pres">
      <dgm:prSet presAssocID="{DCDFD951-4D37-46A1-B375-A9A179EBA992}" presName="hierChild4" presStyleCnt="0"/>
      <dgm:spPr/>
    </dgm:pt>
    <dgm:pt modelId="{9FCD62BE-B827-4A8D-9284-1B8EF1AF1B7C}" type="pres">
      <dgm:prSet presAssocID="{1CF1896E-89E0-4112-9B3C-59E3331AB04C}" presName="Name37" presStyleLbl="parChTrans1D3" presStyleIdx="0" presStyleCnt="4"/>
      <dgm:spPr/>
    </dgm:pt>
    <dgm:pt modelId="{0F11803F-0871-46C4-987F-BD38FA6FFCC8}" type="pres">
      <dgm:prSet presAssocID="{886EEAD8-52C6-4E05-A177-89446D00F689}" presName="hierRoot2" presStyleCnt="0">
        <dgm:presLayoutVars>
          <dgm:hierBranch val="init"/>
        </dgm:presLayoutVars>
      </dgm:prSet>
      <dgm:spPr/>
    </dgm:pt>
    <dgm:pt modelId="{E358C347-9E64-4427-8BE0-4D893B96CE32}" type="pres">
      <dgm:prSet presAssocID="{886EEAD8-52C6-4E05-A177-89446D00F689}" presName="rootComposite" presStyleCnt="0"/>
      <dgm:spPr/>
    </dgm:pt>
    <dgm:pt modelId="{B7BDB41F-C4AB-47AA-B218-72ABD5F9C049}" type="pres">
      <dgm:prSet presAssocID="{886EEAD8-52C6-4E05-A177-89446D00F689}" presName="rootText" presStyleLbl="node3" presStyleIdx="0" presStyleCnt="4">
        <dgm:presLayoutVars>
          <dgm:chPref val="3"/>
        </dgm:presLayoutVars>
      </dgm:prSet>
      <dgm:spPr/>
    </dgm:pt>
    <dgm:pt modelId="{16B99335-6335-4326-8E75-D3A3ED2FC9C7}" type="pres">
      <dgm:prSet presAssocID="{886EEAD8-52C6-4E05-A177-89446D00F689}" presName="rootConnector" presStyleLbl="node3" presStyleIdx="0" presStyleCnt="4"/>
      <dgm:spPr/>
    </dgm:pt>
    <dgm:pt modelId="{40F6781E-343B-4075-B6DD-BB3566D905EB}" type="pres">
      <dgm:prSet presAssocID="{886EEAD8-52C6-4E05-A177-89446D00F689}" presName="hierChild4" presStyleCnt="0"/>
      <dgm:spPr/>
    </dgm:pt>
    <dgm:pt modelId="{8CDBB374-4986-4CE4-89B6-E1976B59D484}" type="pres">
      <dgm:prSet presAssocID="{886EEAD8-52C6-4E05-A177-89446D00F689}" presName="hierChild5" presStyleCnt="0"/>
      <dgm:spPr/>
    </dgm:pt>
    <dgm:pt modelId="{12DDC297-2787-4B02-A8BC-9A6309A7ADF5}" type="pres">
      <dgm:prSet presAssocID="{CC244A05-5395-42E2-A4D5-7038B2CA13E8}" presName="Name111" presStyleLbl="parChTrans1D4" presStyleIdx="0" presStyleCnt="6"/>
      <dgm:spPr/>
    </dgm:pt>
    <dgm:pt modelId="{A1493064-2287-400A-BC8B-3AC0587ABC6C}" type="pres">
      <dgm:prSet presAssocID="{ED0B663D-FB11-4136-B5CE-585D7E285C79}" presName="hierRoot3" presStyleCnt="0">
        <dgm:presLayoutVars>
          <dgm:hierBranch val="init"/>
        </dgm:presLayoutVars>
      </dgm:prSet>
      <dgm:spPr/>
    </dgm:pt>
    <dgm:pt modelId="{C0F9FBB2-ED0A-46D3-9C0F-CF4CF0008106}" type="pres">
      <dgm:prSet presAssocID="{ED0B663D-FB11-4136-B5CE-585D7E285C79}" presName="rootComposite3" presStyleCnt="0"/>
      <dgm:spPr/>
    </dgm:pt>
    <dgm:pt modelId="{353D92CC-6319-49B1-A82A-E02814E684EC}" type="pres">
      <dgm:prSet presAssocID="{ED0B663D-FB11-4136-B5CE-585D7E285C79}" presName="rootText3" presStyleLbl="asst3" presStyleIdx="0" presStyleCnt="1">
        <dgm:presLayoutVars>
          <dgm:chPref val="3"/>
        </dgm:presLayoutVars>
      </dgm:prSet>
      <dgm:spPr/>
    </dgm:pt>
    <dgm:pt modelId="{AD88CB1E-93A2-4068-B179-50BCB6172441}" type="pres">
      <dgm:prSet presAssocID="{ED0B663D-FB11-4136-B5CE-585D7E285C79}" presName="rootConnector3" presStyleLbl="asst3" presStyleIdx="0" presStyleCnt="1"/>
      <dgm:spPr/>
    </dgm:pt>
    <dgm:pt modelId="{73E51FBB-0010-4AF5-942A-4378A6536D52}" type="pres">
      <dgm:prSet presAssocID="{ED0B663D-FB11-4136-B5CE-585D7E285C79}" presName="hierChild6" presStyleCnt="0"/>
      <dgm:spPr/>
    </dgm:pt>
    <dgm:pt modelId="{900FC6A7-5331-4493-83CE-D2232ACEF096}" type="pres">
      <dgm:prSet presAssocID="{ED0B663D-FB11-4136-B5CE-585D7E285C79}" presName="hierChild7" presStyleCnt="0"/>
      <dgm:spPr/>
    </dgm:pt>
    <dgm:pt modelId="{D5B89062-9F73-46E6-83A0-3758EEB77AD2}" type="pres">
      <dgm:prSet presAssocID="{7C40F9B8-5C3C-4D4D-988B-5A3CE5A743AB}" presName="Name37" presStyleLbl="parChTrans1D3" presStyleIdx="1" presStyleCnt="4"/>
      <dgm:spPr/>
    </dgm:pt>
    <dgm:pt modelId="{886BA0D8-B7A9-4BF7-9B1A-EC5EA0B26394}" type="pres">
      <dgm:prSet presAssocID="{2709B07C-40C3-4363-BBBC-4CC48A736656}" presName="hierRoot2" presStyleCnt="0">
        <dgm:presLayoutVars>
          <dgm:hierBranch val="init"/>
        </dgm:presLayoutVars>
      </dgm:prSet>
      <dgm:spPr/>
    </dgm:pt>
    <dgm:pt modelId="{9295F5FD-0980-4158-AB8F-7A4A45DCE925}" type="pres">
      <dgm:prSet presAssocID="{2709B07C-40C3-4363-BBBC-4CC48A736656}" presName="rootComposite" presStyleCnt="0"/>
      <dgm:spPr/>
    </dgm:pt>
    <dgm:pt modelId="{719ECBDB-302F-4811-A7C8-CA33B176041A}" type="pres">
      <dgm:prSet presAssocID="{2709B07C-40C3-4363-BBBC-4CC48A736656}" presName="rootText" presStyleLbl="node3" presStyleIdx="1" presStyleCnt="4">
        <dgm:presLayoutVars>
          <dgm:chPref val="3"/>
        </dgm:presLayoutVars>
      </dgm:prSet>
      <dgm:spPr/>
    </dgm:pt>
    <dgm:pt modelId="{00DED7A0-BA51-4B96-AB67-2F44A1451463}" type="pres">
      <dgm:prSet presAssocID="{2709B07C-40C3-4363-BBBC-4CC48A736656}" presName="rootConnector" presStyleLbl="node3" presStyleIdx="1" presStyleCnt="4"/>
      <dgm:spPr/>
    </dgm:pt>
    <dgm:pt modelId="{1145786D-EACD-4336-AA78-6AC7865FDA23}" type="pres">
      <dgm:prSet presAssocID="{2709B07C-40C3-4363-BBBC-4CC48A736656}" presName="hierChild4" presStyleCnt="0"/>
      <dgm:spPr/>
    </dgm:pt>
    <dgm:pt modelId="{8D954B84-9F44-48EC-8FBE-439994548E65}" type="pres">
      <dgm:prSet presAssocID="{4146369C-2376-42AD-8667-14E3447E061B}" presName="Name37" presStyleLbl="parChTrans1D4" presStyleIdx="1" presStyleCnt="6"/>
      <dgm:spPr/>
    </dgm:pt>
    <dgm:pt modelId="{C7AFD600-94BE-46DF-9300-A5EF2DA878C5}" type="pres">
      <dgm:prSet presAssocID="{9A6C161E-B775-41D0-BF0B-8588282115E1}" presName="hierRoot2" presStyleCnt="0">
        <dgm:presLayoutVars>
          <dgm:hierBranch val="init"/>
        </dgm:presLayoutVars>
      </dgm:prSet>
      <dgm:spPr/>
    </dgm:pt>
    <dgm:pt modelId="{6452E5E5-1E11-42EE-AD99-5B8B868D4935}" type="pres">
      <dgm:prSet presAssocID="{9A6C161E-B775-41D0-BF0B-8588282115E1}" presName="rootComposite" presStyleCnt="0"/>
      <dgm:spPr/>
    </dgm:pt>
    <dgm:pt modelId="{40A40624-B88C-4E3B-A2BD-F981208D555F}" type="pres">
      <dgm:prSet presAssocID="{9A6C161E-B775-41D0-BF0B-8588282115E1}" presName="rootText" presStyleLbl="node4" presStyleIdx="0" presStyleCnt="5">
        <dgm:presLayoutVars>
          <dgm:chPref val="3"/>
        </dgm:presLayoutVars>
      </dgm:prSet>
      <dgm:spPr/>
    </dgm:pt>
    <dgm:pt modelId="{A1BD8029-5A8D-40B1-ABB3-F8881AC20F98}" type="pres">
      <dgm:prSet presAssocID="{9A6C161E-B775-41D0-BF0B-8588282115E1}" presName="rootConnector" presStyleLbl="node4" presStyleIdx="0" presStyleCnt="5"/>
      <dgm:spPr/>
    </dgm:pt>
    <dgm:pt modelId="{920498F1-1FA6-4E57-9CE8-C760CA7E7E51}" type="pres">
      <dgm:prSet presAssocID="{9A6C161E-B775-41D0-BF0B-8588282115E1}" presName="hierChild4" presStyleCnt="0"/>
      <dgm:spPr/>
    </dgm:pt>
    <dgm:pt modelId="{CC81167B-3BE7-4AB6-9443-6377FACB5BE6}" type="pres">
      <dgm:prSet presAssocID="{9A6C161E-B775-41D0-BF0B-8588282115E1}" presName="hierChild5" presStyleCnt="0"/>
      <dgm:spPr/>
    </dgm:pt>
    <dgm:pt modelId="{A12CFEAB-6296-4629-81F5-C4D345BD19A6}" type="pres">
      <dgm:prSet presAssocID="{E9D0114E-979A-4B6F-B21E-8A10F74355BD}" presName="Name37" presStyleLbl="parChTrans1D4" presStyleIdx="2" presStyleCnt="6"/>
      <dgm:spPr/>
    </dgm:pt>
    <dgm:pt modelId="{8FE8B182-5526-439C-A16A-289E644F28F8}" type="pres">
      <dgm:prSet presAssocID="{1D3E25F6-1101-4A29-A4B2-752FAB5130E5}" presName="hierRoot2" presStyleCnt="0">
        <dgm:presLayoutVars>
          <dgm:hierBranch val="init"/>
        </dgm:presLayoutVars>
      </dgm:prSet>
      <dgm:spPr/>
    </dgm:pt>
    <dgm:pt modelId="{CB9901AF-4C98-463D-8121-4F7D972891CC}" type="pres">
      <dgm:prSet presAssocID="{1D3E25F6-1101-4A29-A4B2-752FAB5130E5}" presName="rootComposite" presStyleCnt="0"/>
      <dgm:spPr/>
    </dgm:pt>
    <dgm:pt modelId="{31732432-F0F3-48CE-8932-42F331CA856D}" type="pres">
      <dgm:prSet presAssocID="{1D3E25F6-1101-4A29-A4B2-752FAB5130E5}" presName="rootText" presStyleLbl="node4" presStyleIdx="1" presStyleCnt="5">
        <dgm:presLayoutVars>
          <dgm:chPref val="3"/>
        </dgm:presLayoutVars>
      </dgm:prSet>
      <dgm:spPr/>
    </dgm:pt>
    <dgm:pt modelId="{C5755979-2962-48F5-9343-389F9D413856}" type="pres">
      <dgm:prSet presAssocID="{1D3E25F6-1101-4A29-A4B2-752FAB5130E5}" presName="rootConnector" presStyleLbl="node4" presStyleIdx="1" presStyleCnt="5"/>
      <dgm:spPr/>
    </dgm:pt>
    <dgm:pt modelId="{71314058-DA18-4508-978C-6022086B1A02}" type="pres">
      <dgm:prSet presAssocID="{1D3E25F6-1101-4A29-A4B2-752FAB5130E5}" presName="hierChild4" presStyleCnt="0"/>
      <dgm:spPr/>
    </dgm:pt>
    <dgm:pt modelId="{D498C180-05D1-4CCC-90D7-CDF165FBC8A6}" type="pres">
      <dgm:prSet presAssocID="{1D3E25F6-1101-4A29-A4B2-752FAB5130E5}" presName="hierChild5" presStyleCnt="0"/>
      <dgm:spPr/>
    </dgm:pt>
    <dgm:pt modelId="{904A3AE6-FBB2-469F-8D69-1F3FF889CF47}" type="pres">
      <dgm:prSet presAssocID="{2709B07C-40C3-4363-BBBC-4CC48A736656}" presName="hierChild5" presStyleCnt="0"/>
      <dgm:spPr/>
    </dgm:pt>
    <dgm:pt modelId="{B3E15557-3E8E-438F-BE56-EB30F613BF6D}" type="pres">
      <dgm:prSet presAssocID="{DCDFD951-4D37-46A1-B375-A9A179EBA992}" presName="hierChild5" presStyleCnt="0"/>
      <dgm:spPr/>
    </dgm:pt>
    <dgm:pt modelId="{025E875F-6AF5-419E-9683-411C4A48C1C5}" type="pres">
      <dgm:prSet presAssocID="{07A789AF-A81A-475F-ACC8-F55BF15239CB}" presName="Name37" presStyleLbl="parChTrans1D2" presStyleIdx="1" presStyleCnt="3"/>
      <dgm:spPr/>
    </dgm:pt>
    <dgm:pt modelId="{05518DEE-C7FE-4667-B309-0EC11CF24F2B}" type="pres">
      <dgm:prSet presAssocID="{728F0E8B-DAD0-4B3B-A3FA-E6C27BB04C95}" presName="hierRoot2" presStyleCnt="0">
        <dgm:presLayoutVars>
          <dgm:hierBranch val="init"/>
        </dgm:presLayoutVars>
      </dgm:prSet>
      <dgm:spPr/>
    </dgm:pt>
    <dgm:pt modelId="{AA0A015B-366B-4726-B5C6-41C2DEBB7CF2}" type="pres">
      <dgm:prSet presAssocID="{728F0E8B-DAD0-4B3B-A3FA-E6C27BB04C95}" presName="rootComposite" presStyleCnt="0"/>
      <dgm:spPr/>
    </dgm:pt>
    <dgm:pt modelId="{2053EBCD-6019-43CA-88B1-BC9B01B4869F}" type="pres">
      <dgm:prSet presAssocID="{728F0E8B-DAD0-4B3B-A3FA-E6C27BB04C95}" presName="rootText" presStyleLbl="node2" presStyleIdx="1" presStyleCnt="3">
        <dgm:presLayoutVars>
          <dgm:chPref val="3"/>
        </dgm:presLayoutVars>
      </dgm:prSet>
      <dgm:spPr/>
    </dgm:pt>
    <dgm:pt modelId="{225C9691-F22E-4A8D-ABF7-A93CBC679194}" type="pres">
      <dgm:prSet presAssocID="{728F0E8B-DAD0-4B3B-A3FA-E6C27BB04C95}" presName="rootConnector" presStyleLbl="node2" presStyleIdx="1" presStyleCnt="3"/>
      <dgm:spPr/>
    </dgm:pt>
    <dgm:pt modelId="{F1790909-03BD-4F22-98B8-00E08A90E8E4}" type="pres">
      <dgm:prSet presAssocID="{728F0E8B-DAD0-4B3B-A3FA-E6C27BB04C95}" presName="hierChild4" presStyleCnt="0"/>
      <dgm:spPr/>
    </dgm:pt>
    <dgm:pt modelId="{96291414-77A7-4C74-84D5-DD58C1B64956}" type="pres">
      <dgm:prSet presAssocID="{1978BDE8-4B5C-41D3-BDB3-8D3EF8B408F9}" presName="Name37" presStyleLbl="parChTrans1D3" presStyleIdx="2" presStyleCnt="4"/>
      <dgm:spPr/>
    </dgm:pt>
    <dgm:pt modelId="{2BC80B90-42A0-4039-99FF-D51D89A77B57}" type="pres">
      <dgm:prSet presAssocID="{8AFA5034-54E3-4B77-98AD-364900549B67}" presName="hierRoot2" presStyleCnt="0">
        <dgm:presLayoutVars>
          <dgm:hierBranch val="init"/>
        </dgm:presLayoutVars>
      </dgm:prSet>
      <dgm:spPr/>
    </dgm:pt>
    <dgm:pt modelId="{3BBE59F8-2BD1-4AE1-840A-670CA8EFE9D7}" type="pres">
      <dgm:prSet presAssocID="{8AFA5034-54E3-4B77-98AD-364900549B67}" presName="rootComposite" presStyleCnt="0"/>
      <dgm:spPr/>
    </dgm:pt>
    <dgm:pt modelId="{3E74992C-5F0F-450C-BD50-5C5E3F80333B}" type="pres">
      <dgm:prSet presAssocID="{8AFA5034-54E3-4B77-98AD-364900549B67}" presName="rootText" presStyleLbl="node3" presStyleIdx="2" presStyleCnt="4">
        <dgm:presLayoutVars>
          <dgm:chPref val="3"/>
        </dgm:presLayoutVars>
      </dgm:prSet>
      <dgm:spPr/>
    </dgm:pt>
    <dgm:pt modelId="{59D8A3A5-599E-4375-BA47-45954867479D}" type="pres">
      <dgm:prSet presAssocID="{8AFA5034-54E3-4B77-98AD-364900549B67}" presName="rootConnector" presStyleLbl="node3" presStyleIdx="2" presStyleCnt="4"/>
      <dgm:spPr/>
    </dgm:pt>
    <dgm:pt modelId="{4AD3D11C-F53A-498C-8387-DA81945695B5}" type="pres">
      <dgm:prSet presAssocID="{8AFA5034-54E3-4B77-98AD-364900549B67}" presName="hierChild4" presStyleCnt="0"/>
      <dgm:spPr/>
    </dgm:pt>
    <dgm:pt modelId="{F60AD7BC-814D-4A9B-8404-C5B98C5F2CA5}" type="pres">
      <dgm:prSet presAssocID="{A8BA55E0-1038-452F-BC16-3D742EB8C11B}" presName="Name37" presStyleLbl="parChTrans1D4" presStyleIdx="3" presStyleCnt="6"/>
      <dgm:spPr/>
    </dgm:pt>
    <dgm:pt modelId="{FAEEE9B6-1B2A-4868-85D8-7EC29C8CE255}" type="pres">
      <dgm:prSet presAssocID="{39EA51F0-3C13-464D-BC36-C019847086B2}" presName="hierRoot2" presStyleCnt="0">
        <dgm:presLayoutVars>
          <dgm:hierBranch val="init"/>
        </dgm:presLayoutVars>
      </dgm:prSet>
      <dgm:spPr/>
    </dgm:pt>
    <dgm:pt modelId="{D8186277-0538-4305-BDC8-2EAB12740628}" type="pres">
      <dgm:prSet presAssocID="{39EA51F0-3C13-464D-BC36-C019847086B2}" presName="rootComposite" presStyleCnt="0"/>
      <dgm:spPr/>
    </dgm:pt>
    <dgm:pt modelId="{16C8C870-3A43-41CD-956F-D0BFBE3DF387}" type="pres">
      <dgm:prSet presAssocID="{39EA51F0-3C13-464D-BC36-C019847086B2}" presName="rootText" presStyleLbl="node4" presStyleIdx="2" presStyleCnt="5">
        <dgm:presLayoutVars>
          <dgm:chPref val="3"/>
        </dgm:presLayoutVars>
      </dgm:prSet>
      <dgm:spPr/>
    </dgm:pt>
    <dgm:pt modelId="{27BA34FD-D920-418E-ABE4-D196DEDD8A76}" type="pres">
      <dgm:prSet presAssocID="{39EA51F0-3C13-464D-BC36-C019847086B2}" presName="rootConnector" presStyleLbl="node4" presStyleIdx="2" presStyleCnt="5"/>
      <dgm:spPr/>
    </dgm:pt>
    <dgm:pt modelId="{4591DDA8-6126-4277-9846-8FAD1B65881A}" type="pres">
      <dgm:prSet presAssocID="{39EA51F0-3C13-464D-BC36-C019847086B2}" presName="hierChild4" presStyleCnt="0"/>
      <dgm:spPr/>
    </dgm:pt>
    <dgm:pt modelId="{B7522BA2-CBF3-496D-BACF-59528C4EE9A9}" type="pres">
      <dgm:prSet presAssocID="{39EA51F0-3C13-464D-BC36-C019847086B2}" presName="hierChild5" presStyleCnt="0"/>
      <dgm:spPr/>
    </dgm:pt>
    <dgm:pt modelId="{0AA7AB21-470F-4236-8EBD-6881C936A65D}" type="pres">
      <dgm:prSet presAssocID="{273AA675-0D06-41EA-9792-77BF3C95BB7B}" presName="Name37" presStyleLbl="parChTrans1D4" presStyleIdx="4" presStyleCnt="6"/>
      <dgm:spPr/>
    </dgm:pt>
    <dgm:pt modelId="{DB705EA2-B315-4A1B-B379-47C5F07E8C55}" type="pres">
      <dgm:prSet presAssocID="{2B63E6D7-DFEB-4639-82F0-DD0BDE5245ED}" presName="hierRoot2" presStyleCnt="0">
        <dgm:presLayoutVars>
          <dgm:hierBranch val="init"/>
        </dgm:presLayoutVars>
      </dgm:prSet>
      <dgm:spPr/>
    </dgm:pt>
    <dgm:pt modelId="{E45A4184-9B5B-4E37-B69C-3FE36C5BBC29}" type="pres">
      <dgm:prSet presAssocID="{2B63E6D7-DFEB-4639-82F0-DD0BDE5245ED}" presName="rootComposite" presStyleCnt="0"/>
      <dgm:spPr/>
    </dgm:pt>
    <dgm:pt modelId="{D49E862F-8295-450D-92F7-7AB3BC6EF599}" type="pres">
      <dgm:prSet presAssocID="{2B63E6D7-DFEB-4639-82F0-DD0BDE5245ED}" presName="rootText" presStyleLbl="node4" presStyleIdx="3" presStyleCnt="5">
        <dgm:presLayoutVars>
          <dgm:chPref val="3"/>
        </dgm:presLayoutVars>
      </dgm:prSet>
      <dgm:spPr/>
    </dgm:pt>
    <dgm:pt modelId="{F371C8E6-0AA4-44E4-88FF-87729DE3119A}" type="pres">
      <dgm:prSet presAssocID="{2B63E6D7-DFEB-4639-82F0-DD0BDE5245ED}" presName="rootConnector" presStyleLbl="node4" presStyleIdx="3" presStyleCnt="5"/>
      <dgm:spPr/>
    </dgm:pt>
    <dgm:pt modelId="{DDDCD2DE-DDA7-4A3D-BE77-AC1988392F53}" type="pres">
      <dgm:prSet presAssocID="{2B63E6D7-DFEB-4639-82F0-DD0BDE5245ED}" presName="hierChild4" presStyleCnt="0"/>
      <dgm:spPr/>
    </dgm:pt>
    <dgm:pt modelId="{380F927D-2DAE-43F3-B518-1BBD9122CDFB}" type="pres">
      <dgm:prSet presAssocID="{2B63E6D7-DFEB-4639-82F0-DD0BDE5245ED}" presName="hierChild5" presStyleCnt="0"/>
      <dgm:spPr/>
    </dgm:pt>
    <dgm:pt modelId="{DE3F4143-3410-477A-A0F8-3BCB980547DE}" type="pres">
      <dgm:prSet presAssocID="{8AFA5034-54E3-4B77-98AD-364900549B67}" presName="hierChild5" presStyleCnt="0"/>
      <dgm:spPr/>
    </dgm:pt>
    <dgm:pt modelId="{6964CD93-132C-42E9-BEF6-173F55106BBE}" type="pres">
      <dgm:prSet presAssocID="{728F0E8B-DAD0-4B3B-A3FA-E6C27BB04C95}" presName="hierChild5" presStyleCnt="0"/>
      <dgm:spPr/>
    </dgm:pt>
    <dgm:pt modelId="{D4465C21-6B2E-4474-9529-EB2D78E472A6}" type="pres">
      <dgm:prSet presAssocID="{44F9FB30-8BFB-40A0-B557-A21549099E03}" presName="hierChild3" presStyleCnt="0"/>
      <dgm:spPr/>
    </dgm:pt>
    <dgm:pt modelId="{22002BE0-17F4-4511-ADD8-8E7B3037FAC1}" type="pres">
      <dgm:prSet presAssocID="{6301ECF7-6114-4B52-9B90-DD6442A9EB98}" presName="hierRoot1" presStyleCnt="0">
        <dgm:presLayoutVars>
          <dgm:hierBranch val="init"/>
        </dgm:presLayoutVars>
      </dgm:prSet>
      <dgm:spPr/>
    </dgm:pt>
    <dgm:pt modelId="{39A849B8-E253-43BD-BE47-F4260C1C8680}" type="pres">
      <dgm:prSet presAssocID="{6301ECF7-6114-4B52-9B90-DD6442A9EB98}" presName="rootComposite1" presStyleCnt="0"/>
      <dgm:spPr/>
    </dgm:pt>
    <dgm:pt modelId="{C9038489-4746-422A-9975-8F1D48B21853}" type="pres">
      <dgm:prSet presAssocID="{6301ECF7-6114-4B52-9B90-DD6442A9EB98}" presName="rootText1" presStyleLbl="node0" presStyleIdx="1" presStyleCnt="2">
        <dgm:presLayoutVars>
          <dgm:chPref val="3"/>
        </dgm:presLayoutVars>
      </dgm:prSet>
      <dgm:spPr/>
    </dgm:pt>
    <dgm:pt modelId="{2F4EEF82-EF03-4ECC-AC55-B75CBCC9BFAC}" type="pres">
      <dgm:prSet presAssocID="{6301ECF7-6114-4B52-9B90-DD6442A9EB98}" presName="rootConnector1" presStyleLbl="node1" presStyleIdx="0" presStyleCnt="0"/>
      <dgm:spPr/>
    </dgm:pt>
    <dgm:pt modelId="{8D79DB60-6595-4C4C-9FD7-BF542583749C}" type="pres">
      <dgm:prSet presAssocID="{6301ECF7-6114-4B52-9B90-DD6442A9EB98}" presName="hierChild2" presStyleCnt="0"/>
      <dgm:spPr/>
    </dgm:pt>
    <dgm:pt modelId="{08CCAFA9-7866-477D-B6CB-71EB9FAAC814}" type="pres">
      <dgm:prSet presAssocID="{5B4B3610-7948-47E1-8116-DB0EF7D174BB}" presName="Name37" presStyleLbl="parChTrans1D2" presStyleIdx="2" presStyleCnt="3"/>
      <dgm:spPr/>
    </dgm:pt>
    <dgm:pt modelId="{2EC0F7EC-E1EA-4295-B1C1-10BFAE345723}" type="pres">
      <dgm:prSet presAssocID="{38DE2006-537E-463D-B208-B8D812C20849}" presName="hierRoot2" presStyleCnt="0">
        <dgm:presLayoutVars>
          <dgm:hierBranch val="init"/>
        </dgm:presLayoutVars>
      </dgm:prSet>
      <dgm:spPr/>
    </dgm:pt>
    <dgm:pt modelId="{94F8423B-4C8C-459B-BDAF-3374D39AE818}" type="pres">
      <dgm:prSet presAssocID="{38DE2006-537E-463D-B208-B8D812C20849}" presName="rootComposite" presStyleCnt="0"/>
      <dgm:spPr/>
    </dgm:pt>
    <dgm:pt modelId="{D7CEA636-9AFB-488C-A3BF-A8702DDC4EC4}" type="pres">
      <dgm:prSet presAssocID="{38DE2006-537E-463D-B208-B8D812C20849}" presName="rootText" presStyleLbl="node2" presStyleIdx="2" presStyleCnt="3">
        <dgm:presLayoutVars>
          <dgm:chPref val="3"/>
        </dgm:presLayoutVars>
      </dgm:prSet>
      <dgm:spPr/>
    </dgm:pt>
    <dgm:pt modelId="{85924486-9290-4902-854B-CB6FFA241402}" type="pres">
      <dgm:prSet presAssocID="{38DE2006-537E-463D-B208-B8D812C20849}" presName="rootConnector" presStyleLbl="node2" presStyleIdx="2" presStyleCnt="3"/>
      <dgm:spPr/>
    </dgm:pt>
    <dgm:pt modelId="{753E623B-C351-4BA0-BB49-A52691B6F83A}" type="pres">
      <dgm:prSet presAssocID="{38DE2006-537E-463D-B208-B8D812C20849}" presName="hierChild4" presStyleCnt="0"/>
      <dgm:spPr/>
    </dgm:pt>
    <dgm:pt modelId="{42C1BEAD-921A-4208-8E06-20C046A02F0C}" type="pres">
      <dgm:prSet presAssocID="{1F5849C7-CEF9-4B88-8EF5-12D6C7E6A86F}" presName="Name37" presStyleLbl="parChTrans1D3" presStyleIdx="3" presStyleCnt="4"/>
      <dgm:spPr/>
    </dgm:pt>
    <dgm:pt modelId="{2EF4CE89-1F1F-49B7-8040-7E0D5E8B89E6}" type="pres">
      <dgm:prSet presAssocID="{E49FE73D-930F-43BF-AF13-B9792AFFCBF0}" presName="hierRoot2" presStyleCnt="0">
        <dgm:presLayoutVars>
          <dgm:hierBranch val="init"/>
        </dgm:presLayoutVars>
      </dgm:prSet>
      <dgm:spPr/>
    </dgm:pt>
    <dgm:pt modelId="{D8E8536B-5FBE-4014-9701-EA5166B2A171}" type="pres">
      <dgm:prSet presAssocID="{E49FE73D-930F-43BF-AF13-B9792AFFCBF0}" presName="rootComposite" presStyleCnt="0"/>
      <dgm:spPr/>
    </dgm:pt>
    <dgm:pt modelId="{F148EC43-34EF-4E5E-9837-CA3B810D9165}" type="pres">
      <dgm:prSet presAssocID="{E49FE73D-930F-43BF-AF13-B9792AFFCBF0}" presName="rootText" presStyleLbl="node3" presStyleIdx="3" presStyleCnt="4">
        <dgm:presLayoutVars>
          <dgm:chPref val="3"/>
        </dgm:presLayoutVars>
      </dgm:prSet>
      <dgm:spPr/>
    </dgm:pt>
    <dgm:pt modelId="{67181B86-CB48-46B6-88E5-38CA9C226FF4}" type="pres">
      <dgm:prSet presAssocID="{E49FE73D-930F-43BF-AF13-B9792AFFCBF0}" presName="rootConnector" presStyleLbl="node3" presStyleIdx="3" presStyleCnt="4"/>
      <dgm:spPr/>
    </dgm:pt>
    <dgm:pt modelId="{6E8BF961-83D7-4475-9843-C7466114FF0B}" type="pres">
      <dgm:prSet presAssocID="{E49FE73D-930F-43BF-AF13-B9792AFFCBF0}" presName="hierChild4" presStyleCnt="0"/>
      <dgm:spPr/>
    </dgm:pt>
    <dgm:pt modelId="{2FBE265E-B278-4C8D-9D36-EDE7BC502433}" type="pres">
      <dgm:prSet presAssocID="{755F6E8A-B2D2-4712-8564-E055907502B4}" presName="Name37" presStyleLbl="parChTrans1D4" presStyleIdx="5" presStyleCnt="6"/>
      <dgm:spPr/>
    </dgm:pt>
    <dgm:pt modelId="{59A22E3E-BD3C-4359-A559-9270D4FBE3E6}" type="pres">
      <dgm:prSet presAssocID="{A5C3D5AB-B575-4B1B-8EF2-FA22D500193E}" presName="hierRoot2" presStyleCnt="0">
        <dgm:presLayoutVars>
          <dgm:hierBranch val="init"/>
        </dgm:presLayoutVars>
      </dgm:prSet>
      <dgm:spPr/>
    </dgm:pt>
    <dgm:pt modelId="{BD791C13-A984-4BA8-9A42-F3D57CE73014}" type="pres">
      <dgm:prSet presAssocID="{A5C3D5AB-B575-4B1B-8EF2-FA22D500193E}" presName="rootComposite" presStyleCnt="0"/>
      <dgm:spPr/>
    </dgm:pt>
    <dgm:pt modelId="{E725DA20-6DD8-4016-86A4-C57436A1A664}" type="pres">
      <dgm:prSet presAssocID="{A5C3D5AB-B575-4B1B-8EF2-FA22D500193E}" presName="rootText" presStyleLbl="node4" presStyleIdx="4" presStyleCnt="5">
        <dgm:presLayoutVars>
          <dgm:chPref val="3"/>
        </dgm:presLayoutVars>
      </dgm:prSet>
      <dgm:spPr/>
    </dgm:pt>
    <dgm:pt modelId="{5101A182-EB39-4F09-88E2-241B8CCBB203}" type="pres">
      <dgm:prSet presAssocID="{A5C3D5AB-B575-4B1B-8EF2-FA22D500193E}" presName="rootConnector" presStyleLbl="node4" presStyleIdx="4" presStyleCnt="5"/>
      <dgm:spPr/>
    </dgm:pt>
    <dgm:pt modelId="{4AD1D6B4-11AA-443B-8438-9869709D9522}" type="pres">
      <dgm:prSet presAssocID="{A5C3D5AB-B575-4B1B-8EF2-FA22D500193E}" presName="hierChild4" presStyleCnt="0"/>
      <dgm:spPr/>
    </dgm:pt>
    <dgm:pt modelId="{0BC3F427-5D3B-4542-AF29-588FBB34EE90}" type="pres">
      <dgm:prSet presAssocID="{A5C3D5AB-B575-4B1B-8EF2-FA22D500193E}" presName="hierChild5" presStyleCnt="0"/>
      <dgm:spPr/>
    </dgm:pt>
    <dgm:pt modelId="{E1046A65-6192-4558-B7C2-AAC114DDBD23}" type="pres">
      <dgm:prSet presAssocID="{E49FE73D-930F-43BF-AF13-B9792AFFCBF0}" presName="hierChild5" presStyleCnt="0"/>
      <dgm:spPr/>
    </dgm:pt>
    <dgm:pt modelId="{4031886E-0E19-4A8B-9A3F-3F41D49BE917}" type="pres">
      <dgm:prSet presAssocID="{38DE2006-537E-463D-B208-B8D812C20849}" presName="hierChild5" presStyleCnt="0"/>
      <dgm:spPr/>
    </dgm:pt>
    <dgm:pt modelId="{7EDDBC1F-5D1D-4145-8B7A-2541DAFD1C80}" type="pres">
      <dgm:prSet presAssocID="{6301ECF7-6114-4B52-9B90-DD6442A9EB98}" presName="hierChild3" presStyleCnt="0"/>
      <dgm:spPr/>
    </dgm:pt>
  </dgm:ptLst>
  <dgm:cxnLst>
    <dgm:cxn modelId="{00E8E800-87C5-45D4-AE25-293346247708}" type="presOf" srcId="{273AA675-0D06-41EA-9792-77BF3C95BB7B}" destId="{0AA7AB21-470F-4236-8EBD-6881C936A65D}" srcOrd="0" destOrd="0" presId="urn:microsoft.com/office/officeart/2005/8/layout/orgChart1"/>
    <dgm:cxn modelId="{F5798302-CB68-4EC3-93A5-5EBB8EE90A1E}" type="presOf" srcId="{6301ECF7-6114-4B52-9B90-DD6442A9EB98}" destId="{2F4EEF82-EF03-4ECC-AC55-B75CBCC9BFAC}" srcOrd="1" destOrd="0" presId="urn:microsoft.com/office/officeart/2005/8/layout/orgChart1"/>
    <dgm:cxn modelId="{CE5C5703-E948-4A3C-B5D7-A8E06928848F}" type="presOf" srcId="{5B4B3610-7948-47E1-8116-DB0EF7D174BB}" destId="{08CCAFA9-7866-477D-B6CB-71EB9FAAC814}" srcOrd="0" destOrd="0" presId="urn:microsoft.com/office/officeart/2005/8/layout/orgChart1"/>
    <dgm:cxn modelId="{A88A630A-45A6-4B65-B0BF-625538E23F81}" type="presOf" srcId="{E49FE73D-930F-43BF-AF13-B9792AFFCBF0}" destId="{67181B86-CB48-46B6-88E5-38CA9C226FF4}" srcOrd="1" destOrd="0" presId="urn:microsoft.com/office/officeart/2005/8/layout/orgChart1"/>
    <dgm:cxn modelId="{14E8950E-0942-4343-BACF-9CF09FC90A18}" type="presOf" srcId="{1978BDE8-4B5C-41D3-BDB3-8D3EF8B408F9}" destId="{96291414-77A7-4C74-84D5-DD58C1B64956}" srcOrd="0" destOrd="0" presId="urn:microsoft.com/office/officeart/2005/8/layout/orgChart1"/>
    <dgm:cxn modelId="{42EAAC12-7E7C-4B66-A7F3-8A6C8D6BB9A5}" type="presOf" srcId="{38DE2006-537E-463D-B208-B8D812C20849}" destId="{85924486-9290-4902-854B-CB6FFA241402}" srcOrd="1" destOrd="0" presId="urn:microsoft.com/office/officeart/2005/8/layout/orgChart1"/>
    <dgm:cxn modelId="{F3A88113-FBE9-4F17-8377-B4D5C043CA1F}" type="presOf" srcId="{6301ECF7-6114-4B52-9B90-DD6442A9EB98}" destId="{C9038489-4746-422A-9975-8F1D48B21853}" srcOrd="0" destOrd="0" presId="urn:microsoft.com/office/officeart/2005/8/layout/orgChart1"/>
    <dgm:cxn modelId="{8540AF14-0A2D-4CFE-B97A-A0785975179C}" type="presOf" srcId="{2B63E6D7-DFEB-4639-82F0-DD0BDE5245ED}" destId="{F371C8E6-0AA4-44E4-88FF-87729DE3119A}" srcOrd="1" destOrd="0" presId="urn:microsoft.com/office/officeart/2005/8/layout/orgChart1"/>
    <dgm:cxn modelId="{0AAA291C-6678-47BE-845E-6F2DBE33C769}" type="presOf" srcId="{2709B07C-40C3-4363-BBBC-4CC48A736656}" destId="{00DED7A0-BA51-4B96-AB67-2F44A1451463}" srcOrd="1" destOrd="0" presId="urn:microsoft.com/office/officeart/2005/8/layout/orgChart1"/>
    <dgm:cxn modelId="{6A50491C-C0D4-4A15-8E61-3CB30B46FADB}" srcId="{8AFA5034-54E3-4B77-98AD-364900549B67}" destId="{39EA51F0-3C13-464D-BC36-C019847086B2}" srcOrd="0" destOrd="0" parTransId="{A8BA55E0-1038-452F-BC16-3D742EB8C11B}" sibTransId="{88958067-A057-4B3F-BB3C-AF1492207456}"/>
    <dgm:cxn modelId="{59EE561F-9B65-461C-912B-B342B4C213F3}" type="presOf" srcId="{39EA51F0-3C13-464D-BC36-C019847086B2}" destId="{16C8C870-3A43-41CD-956F-D0BFBE3DF387}" srcOrd="0" destOrd="0" presId="urn:microsoft.com/office/officeart/2005/8/layout/orgChart1"/>
    <dgm:cxn modelId="{776F3831-EE6A-4F5B-A084-FB860D232C26}" type="presOf" srcId="{1D3E25F6-1101-4A29-A4B2-752FAB5130E5}" destId="{C5755979-2962-48F5-9343-389F9D413856}" srcOrd="1" destOrd="0" presId="urn:microsoft.com/office/officeart/2005/8/layout/orgChart1"/>
    <dgm:cxn modelId="{00233B61-07C8-4A69-831B-470CB6C209EF}" srcId="{841433B8-CE9A-472E-AF4F-8EDBD9A6AB57}" destId="{6301ECF7-6114-4B52-9B90-DD6442A9EB98}" srcOrd="1" destOrd="0" parTransId="{2909AB68-4503-4E6B-9ABF-21469E9900C9}" sibTransId="{7756A991-2521-4AB2-BFBD-EEFCDBFC1706}"/>
    <dgm:cxn modelId="{4ECD1242-3D42-4A05-B538-BD8AE64795ED}" type="presOf" srcId="{1D3E25F6-1101-4A29-A4B2-752FAB5130E5}" destId="{31732432-F0F3-48CE-8932-42F331CA856D}" srcOrd="0" destOrd="0" presId="urn:microsoft.com/office/officeart/2005/8/layout/orgChart1"/>
    <dgm:cxn modelId="{1B0D9762-30C6-49DD-BFC2-4A3E09564965}" type="presOf" srcId="{1CF1896E-89E0-4112-9B3C-59E3331AB04C}" destId="{9FCD62BE-B827-4A8D-9284-1B8EF1AF1B7C}" srcOrd="0" destOrd="0" presId="urn:microsoft.com/office/officeart/2005/8/layout/orgChart1"/>
    <dgm:cxn modelId="{21036346-ABF8-45A3-9EAB-4A8111BE1BC9}" type="presOf" srcId="{A5C3D5AB-B575-4B1B-8EF2-FA22D500193E}" destId="{5101A182-EB39-4F09-88E2-241B8CCBB203}" srcOrd="1" destOrd="0" presId="urn:microsoft.com/office/officeart/2005/8/layout/orgChart1"/>
    <dgm:cxn modelId="{E7F09D69-258F-43E8-9CBA-4A01AFF8B5D2}" type="presOf" srcId="{07A789AF-A81A-475F-ACC8-F55BF15239CB}" destId="{025E875F-6AF5-419E-9683-411C4A48C1C5}" srcOrd="0" destOrd="0" presId="urn:microsoft.com/office/officeart/2005/8/layout/orgChart1"/>
    <dgm:cxn modelId="{E1C8A36C-3B26-496E-A833-97751D0E6D88}" type="presOf" srcId="{44F9FB30-8BFB-40A0-B557-A21549099E03}" destId="{9B7834DE-072D-41AF-A146-CE15EB0EFEFC}" srcOrd="1" destOrd="0" presId="urn:microsoft.com/office/officeart/2005/8/layout/orgChart1"/>
    <dgm:cxn modelId="{CE34294D-667C-4D55-B76E-0C3D5149A641}" srcId="{DCDFD951-4D37-46A1-B375-A9A179EBA992}" destId="{886EEAD8-52C6-4E05-A177-89446D00F689}" srcOrd="0" destOrd="0" parTransId="{1CF1896E-89E0-4112-9B3C-59E3331AB04C}" sibTransId="{031017FD-41EA-49C7-8BF6-ACD547C0F399}"/>
    <dgm:cxn modelId="{F4F9004F-57CD-4B1F-AC34-A72F444CFA1B}" type="presOf" srcId="{2B63E6D7-DFEB-4639-82F0-DD0BDE5245ED}" destId="{D49E862F-8295-450D-92F7-7AB3BC6EF599}" srcOrd="0" destOrd="0" presId="urn:microsoft.com/office/officeart/2005/8/layout/orgChart1"/>
    <dgm:cxn modelId="{12D0E050-FD77-4807-AACB-2AC2EF3E938C}" type="presOf" srcId="{7C40F9B8-5C3C-4D4D-988B-5A3CE5A743AB}" destId="{D5B89062-9F73-46E6-83A0-3758EEB77AD2}" srcOrd="0" destOrd="0" presId="urn:microsoft.com/office/officeart/2005/8/layout/orgChart1"/>
    <dgm:cxn modelId="{9EF36F52-3B03-4EA6-8CE0-07C51594B837}" type="presOf" srcId="{1F5849C7-CEF9-4B88-8EF5-12D6C7E6A86F}" destId="{42C1BEAD-921A-4208-8E06-20C046A02F0C}" srcOrd="0" destOrd="0" presId="urn:microsoft.com/office/officeart/2005/8/layout/orgChart1"/>
    <dgm:cxn modelId="{592CB872-CEB1-40AA-B3FF-FF0C3DAE2311}" srcId="{38DE2006-537E-463D-B208-B8D812C20849}" destId="{E49FE73D-930F-43BF-AF13-B9792AFFCBF0}" srcOrd="0" destOrd="0" parTransId="{1F5849C7-CEF9-4B88-8EF5-12D6C7E6A86F}" sibTransId="{2182204D-D63C-411A-990F-F4EFE0DCF822}"/>
    <dgm:cxn modelId="{4E3EA173-DE72-45C9-9A39-2BE6F2F7229C}" srcId="{44F9FB30-8BFB-40A0-B557-A21549099E03}" destId="{728F0E8B-DAD0-4B3B-A3FA-E6C27BB04C95}" srcOrd="1" destOrd="0" parTransId="{07A789AF-A81A-475F-ACC8-F55BF15239CB}" sibTransId="{FB43E40C-42F7-4EB0-8447-FB31D1CD3523}"/>
    <dgm:cxn modelId="{63ECAC55-4E56-4C4F-AF0A-700A0CC55F21}" srcId="{44F9FB30-8BFB-40A0-B557-A21549099E03}" destId="{DCDFD951-4D37-46A1-B375-A9A179EBA992}" srcOrd="0" destOrd="0" parTransId="{09033EA7-9858-4A68-95CC-654AE4ACB2CE}" sibTransId="{1DC924B8-55A0-43B7-9DE1-772A241D0A95}"/>
    <dgm:cxn modelId="{0598B976-1EAD-49F5-86DA-8D7A036186E7}" srcId="{2709B07C-40C3-4363-BBBC-4CC48A736656}" destId="{9A6C161E-B775-41D0-BF0B-8588282115E1}" srcOrd="0" destOrd="0" parTransId="{4146369C-2376-42AD-8667-14E3447E061B}" sibTransId="{06D98BB4-C671-419D-88A3-078A6E02DA37}"/>
    <dgm:cxn modelId="{54288D59-1304-4EBE-9EBF-203D5018FA33}" type="presOf" srcId="{728F0E8B-DAD0-4B3B-A3FA-E6C27BB04C95}" destId="{2053EBCD-6019-43CA-88B1-BC9B01B4869F}" srcOrd="0" destOrd="0" presId="urn:microsoft.com/office/officeart/2005/8/layout/orgChart1"/>
    <dgm:cxn modelId="{3E52AD7D-4719-471B-A225-0A8D873DE2B3}" type="presOf" srcId="{38DE2006-537E-463D-B208-B8D812C20849}" destId="{D7CEA636-9AFB-488C-A3BF-A8702DDC4EC4}" srcOrd="0" destOrd="0" presId="urn:microsoft.com/office/officeart/2005/8/layout/orgChart1"/>
    <dgm:cxn modelId="{83E6F17F-2C01-4143-9F0D-E7CFF7D5FB56}" type="presOf" srcId="{2709B07C-40C3-4363-BBBC-4CC48A736656}" destId="{719ECBDB-302F-4811-A7C8-CA33B176041A}" srcOrd="0" destOrd="0" presId="urn:microsoft.com/office/officeart/2005/8/layout/orgChart1"/>
    <dgm:cxn modelId="{A74B8583-1926-472E-993A-7470485664DD}" srcId="{DCDFD951-4D37-46A1-B375-A9A179EBA992}" destId="{2709B07C-40C3-4363-BBBC-4CC48A736656}" srcOrd="1" destOrd="0" parTransId="{7C40F9B8-5C3C-4D4D-988B-5A3CE5A743AB}" sibTransId="{25EB8900-4421-4D97-9845-E7AED5D5FB29}"/>
    <dgm:cxn modelId="{0FAB4C84-5C6B-4A12-A038-6E0E8FA4814F}" srcId="{886EEAD8-52C6-4E05-A177-89446D00F689}" destId="{ED0B663D-FB11-4136-B5CE-585D7E285C79}" srcOrd="0" destOrd="0" parTransId="{CC244A05-5395-42E2-A4D5-7038B2CA13E8}" sibTransId="{37A00A6A-03D9-4FD1-8073-ECA147C59045}"/>
    <dgm:cxn modelId="{7274C588-BE2D-4B88-8240-AD217633D8E5}" type="presOf" srcId="{39EA51F0-3C13-464D-BC36-C019847086B2}" destId="{27BA34FD-D920-418E-ABE4-D196DEDD8A76}" srcOrd="1" destOrd="0" presId="urn:microsoft.com/office/officeart/2005/8/layout/orgChart1"/>
    <dgm:cxn modelId="{DAA3DF8A-F69A-401B-8CD9-1334B615D22E}" type="presOf" srcId="{DCDFD951-4D37-46A1-B375-A9A179EBA992}" destId="{5B7D293A-7626-4DA5-8705-25386B1A5376}" srcOrd="1" destOrd="0" presId="urn:microsoft.com/office/officeart/2005/8/layout/orgChart1"/>
    <dgm:cxn modelId="{910FB08B-AF55-447E-9C8E-7FB10CD047A2}" srcId="{6301ECF7-6114-4B52-9B90-DD6442A9EB98}" destId="{38DE2006-537E-463D-B208-B8D812C20849}" srcOrd="0" destOrd="0" parTransId="{5B4B3610-7948-47E1-8116-DB0EF7D174BB}" sibTransId="{76404B97-422F-4C43-9715-66BABF552711}"/>
    <dgm:cxn modelId="{CB6CF58D-C0FD-41C2-AEA6-E93A22899B25}" type="presOf" srcId="{ED0B663D-FB11-4136-B5CE-585D7E285C79}" destId="{353D92CC-6319-49B1-A82A-E02814E684EC}" srcOrd="0" destOrd="0" presId="urn:microsoft.com/office/officeart/2005/8/layout/orgChart1"/>
    <dgm:cxn modelId="{E9876690-2BD3-4E8D-933D-0759E77EDC57}" type="presOf" srcId="{E9D0114E-979A-4B6F-B21E-8A10F74355BD}" destId="{A12CFEAB-6296-4629-81F5-C4D345BD19A6}" srcOrd="0" destOrd="0" presId="urn:microsoft.com/office/officeart/2005/8/layout/orgChart1"/>
    <dgm:cxn modelId="{651C2F91-4B9A-42AD-BF82-6A42B2E71BD2}" type="presOf" srcId="{09033EA7-9858-4A68-95CC-654AE4ACB2CE}" destId="{716EA2B0-8943-4DB4-8F48-453BF9A1E79C}" srcOrd="0" destOrd="0" presId="urn:microsoft.com/office/officeart/2005/8/layout/orgChart1"/>
    <dgm:cxn modelId="{DBB41894-AD89-4371-BBEB-4B54082C7A8F}" type="presOf" srcId="{9A6C161E-B775-41D0-BF0B-8588282115E1}" destId="{40A40624-B88C-4E3B-A2BD-F981208D555F}" srcOrd="0" destOrd="0" presId="urn:microsoft.com/office/officeart/2005/8/layout/orgChart1"/>
    <dgm:cxn modelId="{1E5A7596-BDBB-4ABC-A784-8899BE089D3D}" type="presOf" srcId="{841433B8-CE9A-472E-AF4F-8EDBD9A6AB57}" destId="{2D897335-5F08-40F0-BF0C-0CD2D9E34390}" srcOrd="0" destOrd="0" presId="urn:microsoft.com/office/officeart/2005/8/layout/orgChart1"/>
    <dgm:cxn modelId="{377D3397-938A-4CCD-B64F-5DF62C9BD033}" type="presOf" srcId="{DCDFD951-4D37-46A1-B375-A9A179EBA992}" destId="{19C04B3D-A33A-4F7A-9044-15AB6F8318CA}" srcOrd="0" destOrd="0" presId="urn:microsoft.com/office/officeart/2005/8/layout/orgChart1"/>
    <dgm:cxn modelId="{63BAD99C-1AAF-4B8B-A069-007545255B28}" type="presOf" srcId="{A5C3D5AB-B575-4B1B-8EF2-FA22D500193E}" destId="{E725DA20-6DD8-4016-86A4-C57436A1A664}" srcOrd="0" destOrd="0" presId="urn:microsoft.com/office/officeart/2005/8/layout/orgChart1"/>
    <dgm:cxn modelId="{80ED2AAB-8DAC-49D7-BCCE-811B312C8492}" srcId="{728F0E8B-DAD0-4B3B-A3FA-E6C27BB04C95}" destId="{8AFA5034-54E3-4B77-98AD-364900549B67}" srcOrd="0" destOrd="0" parTransId="{1978BDE8-4B5C-41D3-BDB3-8D3EF8B408F9}" sibTransId="{3F4AA1AB-87BB-4579-8E11-D2A5D10C3F8A}"/>
    <dgm:cxn modelId="{25A8E8AF-9C0B-484D-97B9-85D435D1FEAC}" srcId="{8AFA5034-54E3-4B77-98AD-364900549B67}" destId="{2B63E6D7-DFEB-4639-82F0-DD0BDE5245ED}" srcOrd="1" destOrd="0" parTransId="{273AA675-0D06-41EA-9792-77BF3C95BB7B}" sibTransId="{659AAD65-DD58-4F55-A7AE-27F27B889E51}"/>
    <dgm:cxn modelId="{CDEE17B7-B7B3-40B8-B862-5BD46D6297AF}" type="presOf" srcId="{886EEAD8-52C6-4E05-A177-89446D00F689}" destId="{B7BDB41F-C4AB-47AA-B218-72ABD5F9C049}" srcOrd="0" destOrd="0" presId="urn:microsoft.com/office/officeart/2005/8/layout/orgChart1"/>
    <dgm:cxn modelId="{AE0CDFBE-3F35-4044-B484-CB91C2C08682}" type="presOf" srcId="{E49FE73D-930F-43BF-AF13-B9792AFFCBF0}" destId="{F148EC43-34EF-4E5E-9837-CA3B810D9165}" srcOrd="0" destOrd="0" presId="urn:microsoft.com/office/officeart/2005/8/layout/orgChart1"/>
    <dgm:cxn modelId="{9B6B67C0-275F-4495-90FB-4CB9859B34C0}" type="presOf" srcId="{CC244A05-5395-42E2-A4D5-7038B2CA13E8}" destId="{12DDC297-2787-4B02-A8BC-9A6309A7ADF5}" srcOrd="0" destOrd="0" presId="urn:microsoft.com/office/officeart/2005/8/layout/orgChart1"/>
    <dgm:cxn modelId="{29C276C1-E148-485B-BCDD-D57B068D59DD}" type="presOf" srcId="{728F0E8B-DAD0-4B3B-A3FA-E6C27BB04C95}" destId="{225C9691-F22E-4A8D-ABF7-A93CBC679194}" srcOrd="1" destOrd="0" presId="urn:microsoft.com/office/officeart/2005/8/layout/orgChart1"/>
    <dgm:cxn modelId="{8975EEC1-38BB-452D-8A89-B177F5CF9EC8}" type="presOf" srcId="{A8BA55E0-1038-452F-BC16-3D742EB8C11B}" destId="{F60AD7BC-814D-4A9B-8404-C5B98C5F2CA5}" srcOrd="0" destOrd="0" presId="urn:microsoft.com/office/officeart/2005/8/layout/orgChart1"/>
    <dgm:cxn modelId="{A4BD1DC7-F6CB-45E8-B5DA-827231DC5DAC}" srcId="{E49FE73D-930F-43BF-AF13-B9792AFFCBF0}" destId="{A5C3D5AB-B575-4B1B-8EF2-FA22D500193E}" srcOrd="0" destOrd="0" parTransId="{755F6E8A-B2D2-4712-8564-E055907502B4}" sibTransId="{E1870D64-46D9-4D44-821B-26EC6918B50A}"/>
    <dgm:cxn modelId="{4F6D1FCB-022B-4D80-B693-BD05CC5E8515}" srcId="{841433B8-CE9A-472E-AF4F-8EDBD9A6AB57}" destId="{44F9FB30-8BFB-40A0-B557-A21549099E03}" srcOrd="0" destOrd="0" parTransId="{F4A4F44F-4280-4916-99F1-5D9BC767B37A}" sibTransId="{D7E77B44-A5CB-4ADE-B5BF-E694E12BE191}"/>
    <dgm:cxn modelId="{EEFFC5CC-7C60-4DF2-976D-6802A7CDD2BF}" type="presOf" srcId="{4146369C-2376-42AD-8667-14E3447E061B}" destId="{8D954B84-9F44-48EC-8FBE-439994548E65}" srcOrd="0" destOrd="0" presId="urn:microsoft.com/office/officeart/2005/8/layout/orgChart1"/>
    <dgm:cxn modelId="{390697D5-7E26-4E1C-8169-B5C4DA424DA8}" type="presOf" srcId="{886EEAD8-52C6-4E05-A177-89446D00F689}" destId="{16B99335-6335-4326-8E75-D3A3ED2FC9C7}" srcOrd="1" destOrd="0" presId="urn:microsoft.com/office/officeart/2005/8/layout/orgChart1"/>
    <dgm:cxn modelId="{ED47FFD9-0BD7-49CF-AD48-4B998B7F7251}" srcId="{2709B07C-40C3-4363-BBBC-4CC48A736656}" destId="{1D3E25F6-1101-4A29-A4B2-752FAB5130E5}" srcOrd="1" destOrd="0" parTransId="{E9D0114E-979A-4B6F-B21E-8A10F74355BD}" sibTransId="{734EB8EE-AAAD-495D-BAEC-F8362C4DD1DC}"/>
    <dgm:cxn modelId="{62327FE4-D0BF-4D2F-85D2-9E056F705F89}" type="presOf" srcId="{44F9FB30-8BFB-40A0-B557-A21549099E03}" destId="{A64312A5-35DE-46A3-9E10-F73BCC0A8DB5}" srcOrd="0" destOrd="0" presId="urn:microsoft.com/office/officeart/2005/8/layout/orgChart1"/>
    <dgm:cxn modelId="{63BE11EC-23E8-4B9F-959E-DFA63F3E32F8}" type="presOf" srcId="{755F6E8A-B2D2-4712-8564-E055907502B4}" destId="{2FBE265E-B278-4C8D-9D36-EDE7BC502433}" srcOrd="0" destOrd="0" presId="urn:microsoft.com/office/officeart/2005/8/layout/orgChart1"/>
    <dgm:cxn modelId="{F555BAF2-FFDE-4AC8-A1CF-E82ADAFF7719}" type="presOf" srcId="{8AFA5034-54E3-4B77-98AD-364900549B67}" destId="{3E74992C-5F0F-450C-BD50-5C5E3F80333B}" srcOrd="0" destOrd="0" presId="urn:microsoft.com/office/officeart/2005/8/layout/orgChart1"/>
    <dgm:cxn modelId="{6F569BF4-73CF-4CE3-9760-240E1B65C5E0}" type="presOf" srcId="{9A6C161E-B775-41D0-BF0B-8588282115E1}" destId="{A1BD8029-5A8D-40B1-ABB3-F8881AC20F98}" srcOrd="1" destOrd="0" presId="urn:microsoft.com/office/officeart/2005/8/layout/orgChart1"/>
    <dgm:cxn modelId="{C02EC6F5-2D00-463F-9AE9-C58E11A076BB}" type="presOf" srcId="{ED0B663D-FB11-4136-B5CE-585D7E285C79}" destId="{AD88CB1E-93A2-4068-B179-50BCB6172441}" srcOrd="1" destOrd="0" presId="urn:microsoft.com/office/officeart/2005/8/layout/orgChart1"/>
    <dgm:cxn modelId="{CE3454FF-8F8C-41A5-9E08-644A83311CB8}" type="presOf" srcId="{8AFA5034-54E3-4B77-98AD-364900549B67}" destId="{59D8A3A5-599E-4375-BA47-45954867479D}" srcOrd="1" destOrd="0" presId="urn:microsoft.com/office/officeart/2005/8/layout/orgChart1"/>
    <dgm:cxn modelId="{653A5722-697D-4E5D-8549-1CF81D289A1D}" type="presParOf" srcId="{2D897335-5F08-40F0-BF0C-0CD2D9E34390}" destId="{F7AEC5CB-C1C2-4A94-AA0D-BC1C4B1B186B}" srcOrd="0" destOrd="0" presId="urn:microsoft.com/office/officeart/2005/8/layout/orgChart1"/>
    <dgm:cxn modelId="{F836BF28-B9CB-4B0F-9BB4-FF85FA5B5269}" type="presParOf" srcId="{F7AEC5CB-C1C2-4A94-AA0D-BC1C4B1B186B}" destId="{9A8245B2-FAC7-4C9C-9D3E-9614E003E3ED}" srcOrd="0" destOrd="0" presId="urn:microsoft.com/office/officeart/2005/8/layout/orgChart1"/>
    <dgm:cxn modelId="{D0D6F9BE-A07B-4493-930A-43924805FB32}" type="presParOf" srcId="{9A8245B2-FAC7-4C9C-9D3E-9614E003E3ED}" destId="{A64312A5-35DE-46A3-9E10-F73BCC0A8DB5}" srcOrd="0" destOrd="0" presId="urn:microsoft.com/office/officeart/2005/8/layout/orgChart1"/>
    <dgm:cxn modelId="{40CFEB4F-7F88-4F05-A95B-1FDCD9592AA2}" type="presParOf" srcId="{9A8245B2-FAC7-4C9C-9D3E-9614E003E3ED}" destId="{9B7834DE-072D-41AF-A146-CE15EB0EFEFC}" srcOrd="1" destOrd="0" presId="urn:microsoft.com/office/officeart/2005/8/layout/orgChart1"/>
    <dgm:cxn modelId="{E396D93F-7CBB-4E00-AB0A-0E7389A8703B}" type="presParOf" srcId="{F7AEC5CB-C1C2-4A94-AA0D-BC1C4B1B186B}" destId="{29F5F408-FD3D-4748-B45D-53BFBDAA66B1}" srcOrd="1" destOrd="0" presId="urn:microsoft.com/office/officeart/2005/8/layout/orgChart1"/>
    <dgm:cxn modelId="{0F828CAF-B8B6-4728-A1FF-948495F53BA7}" type="presParOf" srcId="{29F5F408-FD3D-4748-B45D-53BFBDAA66B1}" destId="{716EA2B0-8943-4DB4-8F48-453BF9A1E79C}" srcOrd="0" destOrd="0" presId="urn:microsoft.com/office/officeart/2005/8/layout/orgChart1"/>
    <dgm:cxn modelId="{DD03BB92-10C1-4AD6-A293-0659CCD7F397}" type="presParOf" srcId="{29F5F408-FD3D-4748-B45D-53BFBDAA66B1}" destId="{55BD0B31-AF66-42B3-99E5-BFFDD44B66DE}" srcOrd="1" destOrd="0" presId="urn:microsoft.com/office/officeart/2005/8/layout/orgChart1"/>
    <dgm:cxn modelId="{DBEC2E3C-6A93-4BDE-9C2B-3B5A1E66F4B9}" type="presParOf" srcId="{55BD0B31-AF66-42B3-99E5-BFFDD44B66DE}" destId="{8F6A78BF-875E-4DF6-87AA-AE12A83250E3}" srcOrd="0" destOrd="0" presId="urn:microsoft.com/office/officeart/2005/8/layout/orgChart1"/>
    <dgm:cxn modelId="{4488FEAA-3B42-4A99-B595-8474C795EE3B}" type="presParOf" srcId="{8F6A78BF-875E-4DF6-87AA-AE12A83250E3}" destId="{19C04B3D-A33A-4F7A-9044-15AB6F8318CA}" srcOrd="0" destOrd="0" presId="urn:microsoft.com/office/officeart/2005/8/layout/orgChart1"/>
    <dgm:cxn modelId="{6EBC06EA-11C4-4766-886F-F07C189BC844}" type="presParOf" srcId="{8F6A78BF-875E-4DF6-87AA-AE12A83250E3}" destId="{5B7D293A-7626-4DA5-8705-25386B1A5376}" srcOrd="1" destOrd="0" presId="urn:microsoft.com/office/officeart/2005/8/layout/orgChart1"/>
    <dgm:cxn modelId="{66492254-315E-4A6E-A6F3-094042920825}" type="presParOf" srcId="{55BD0B31-AF66-42B3-99E5-BFFDD44B66DE}" destId="{DF9DD878-1D5C-422A-9176-A810032182A1}" srcOrd="1" destOrd="0" presId="urn:microsoft.com/office/officeart/2005/8/layout/orgChart1"/>
    <dgm:cxn modelId="{1BC9F146-0511-434F-A535-BBD61AA293AF}" type="presParOf" srcId="{DF9DD878-1D5C-422A-9176-A810032182A1}" destId="{9FCD62BE-B827-4A8D-9284-1B8EF1AF1B7C}" srcOrd="0" destOrd="0" presId="urn:microsoft.com/office/officeart/2005/8/layout/orgChart1"/>
    <dgm:cxn modelId="{372952BF-309B-4711-944C-A50E18689962}" type="presParOf" srcId="{DF9DD878-1D5C-422A-9176-A810032182A1}" destId="{0F11803F-0871-46C4-987F-BD38FA6FFCC8}" srcOrd="1" destOrd="0" presId="urn:microsoft.com/office/officeart/2005/8/layout/orgChart1"/>
    <dgm:cxn modelId="{1B2C3131-2B7F-4627-8015-D4223ABA0781}" type="presParOf" srcId="{0F11803F-0871-46C4-987F-BD38FA6FFCC8}" destId="{E358C347-9E64-4427-8BE0-4D893B96CE32}" srcOrd="0" destOrd="0" presId="urn:microsoft.com/office/officeart/2005/8/layout/orgChart1"/>
    <dgm:cxn modelId="{F1776C46-FC8A-40AC-B4A6-D5AF070AF9F6}" type="presParOf" srcId="{E358C347-9E64-4427-8BE0-4D893B96CE32}" destId="{B7BDB41F-C4AB-47AA-B218-72ABD5F9C049}" srcOrd="0" destOrd="0" presId="urn:microsoft.com/office/officeart/2005/8/layout/orgChart1"/>
    <dgm:cxn modelId="{6557AB5C-310B-416D-B8A4-069AD4F19AB7}" type="presParOf" srcId="{E358C347-9E64-4427-8BE0-4D893B96CE32}" destId="{16B99335-6335-4326-8E75-D3A3ED2FC9C7}" srcOrd="1" destOrd="0" presId="urn:microsoft.com/office/officeart/2005/8/layout/orgChart1"/>
    <dgm:cxn modelId="{F787FF23-16B6-4622-B589-513AEA17550D}" type="presParOf" srcId="{0F11803F-0871-46C4-987F-BD38FA6FFCC8}" destId="{40F6781E-343B-4075-B6DD-BB3566D905EB}" srcOrd="1" destOrd="0" presId="urn:microsoft.com/office/officeart/2005/8/layout/orgChart1"/>
    <dgm:cxn modelId="{94A3C511-67C1-4601-8B47-00B06FADC19F}" type="presParOf" srcId="{0F11803F-0871-46C4-987F-BD38FA6FFCC8}" destId="{8CDBB374-4986-4CE4-89B6-E1976B59D484}" srcOrd="2" destOrd="0" presId="urn:microsoft.com/office/officeart/2005/8/layout/orgChart1"/>
    <dgm:cxn modelId="{3B96814F-4DD0-43F8-870B-3DAB90AB8704}" type="presParOf" srcId="{8CDBB374-4986-4CE4-89B6-E1976B59D484}" destId="{12DDC297-2787-4B02-A8BC-9A6309A7ADF5}" srcOrd="0" destOrd="0" presId="urn:microsoft.com/office/officeart/2005/8/layout/orgChart1"/>
    <dgm:cxn modelId="{EB667737-8FF1-42DC-BA61-2EC6AAD9AAC2}" type="presParOf" srcId="{8CDBB374-4986-4CE4-89B6-E1976B59D484}" destId="{A1493064-2287-400A-BC8B-3AC0587ABC6C}" srcOrd="1" destOrd="0" presId="urn:microsoft.com/office/officeart/2005/8/layout/orgChart1"/>
    <dgm:cxn modelId="{BAD70F5B-EE8B-4E23-943F-BD2EF31B28E4}" type="presParOf" srcId="{A1493064-2287-400A-BC8B-3AC0587ABC6C}" destId="{C0F9FBB2-ED0A-46D3-9C0F-CF4CF0008106}" srcOrd="0" destOrd="0" presId="urn:microsoft.com/office/officeart/2005/8/layout/orgChart1"/>
    <dgm:cxn modelId="{ED932A34-54F8-4C3D-914F-76481D34F72B}" type="presParOf" srcId="{C0F9FBB2-ED0A-46D3-9C0F-CF4CF0008106}" destId="{353D92CC-6319-49B1-A82A-E02814E684EC}" srcOrd="0" destOrd="0" presId="urn:microsoft.com/office/officeart/2005/8/layout/orgChart1"/>
    <dgm:cxn modelId="{A29B1900-C129-4A4D-BFF8-2D67205827AE}" type="presParOf" srcId="{C0F9FBB2-ED0A-46D3-9C0F-CF4CF0008106}" destId="{AD88CB1E-93A2-4068-B179-50BCB6172441}" srcOrd="1" destOrd="0" presId="urn:microsoft.com/office/officeart/2005/8/layout/orgChart1"/>
    <dgm:cxn modelId="{26BAB1F6-E65F-45F6-B1E1-682EC4CAA07E}" type="presParOf" srcId="{A1493064-2287-400A-BC8B-3AC0587ABC6C}" destId="{73E51FBB-0010-4AF5-942A-4378A6536D52}" srcOrd="1" destOrd="0" presId="urn:microsoft.com/office/officeart/2005/8/layout/orgChart1"/>
    <dgm:cxn modelId="{F431032A-D27B-4C90-B178-B2FB623487FA}" type="presParOf" srcId="{A1493064-2287-400A-BC8B-3AC0587ABC6C}" destId="{900FC6A7-5331-4493-83CE-D2232ACEF096}" srcOrd="2" destOrd="0" presId="urn:microsoft.com/office/officeart/2005/8/layout/orgChart1"/>
    <dgm:cxn modelId="{0CA7054C-3869-4725-9DF6-4CDE0B38CC3E}" type="presParOf" srcId="{DF9DD878-1D5C-422A-9176-A810032182A1}" destId="{D5B89062-9F73-46E6-83A0-3758EEB77AD2}" srcOrd="2" destOrd="0" presId="urn:microsoft.com/office/officeart/2005/8/layout/orgChart1"/>
    <dgm:cxn modelId="{37AD53EA-52F8-455D-9423-52FED339008A}" type="presParOf" srcId="{DF9DD878-1D5C-422A-9176-A810032182A1}" destId="{886BA0D8-B7A9-4BF7-9B1A-EC5EA0B26394}" srcOrd="3" destOrd="0" presId="urn:microsoft.com/office/officeart/2005/8/layout/orgChart1"/>
    <dgm:cxn modelId="{4048FFD7-0DFB-4B2E-A754-9B01F07CC1AC}" type="presParOf" srcId="{886BA0D8-B7A9-4BF7-9B1A-EC5EA0B26394}" destId="{9295F5FD-0980-4158-AB8F-7A4A45DCE925}" srcOrd="0" destOrd="0" presId="urn:microsoft.com/office/officeart/2005/8/layout/orgChart1"/>
    <dgm:cxn modelId="{1DBF5B5D-AC80-437E-8C7D-B231D983CA55}" type="presParOf" srcId="{9295F5FD-0980-4158-AB8F-7A4A45DCE925}" destId="{719ECBDB-302F-4811-A7C8-CA33B176041A}" srcOrd="0" destOrd="0" presId="urn:microsoft.com/office/officeart/2005/8/layout/orgChart1"/>
    <dgm:cxn modelId="{5E54E1AF-653E-42B0-A424-76CF852220BF}" type="presParOf" srcId="{9295F5FD-0980-4158-AB8F-7A4A45DCE925}" destId="{00DED7A0-BA51-4B96-AB67-2F44A1451463}" srcOrd="1" destOrd="0" presId="urn:microsoft.com/office/officeart/2005/8/layout/orgChart1"/>
    <dgm:cxn modelId="{9B56A3A4-4905-496D-A538-C69F6094B6BD}" type="presParOf" srcId="{886BA0D8-B7A9-4BF7-9B1A-EC5EA0B26394}" destId="{1145786D-EACD-4336-AA78-6AC7865FDA23}" srcOrd="1" destOrd="0" presId="urn:microsoft.com/office/officeart/2005/8/layout/orgChart1"/>
    <dgm:cxn modelId="{3B0332E6-0B8C-4E93-A082-EF477A293BFF}" type="presParOf" srcId="{1145786D-EACD-4336-AA78-6AC7865FDA23}" destId="{8D954B84-9F44-48EC-8FBE-439994548E65}" srcOrd="0" destOrd="0" presId="urn:microsoft.com/office/officeart/2005/8/layout/orgChart1"/>
    <dgm:cxn modelId="{6F9AAB65-F83F-4FA9-A4F9-06DEA18C5D13}" type="presParOf" srcId="{1145786D-EACD-4336-AA78-6AC7865FDA23}" destId="{C7AFD600-94BE-46DF-9300-A5EF2DA878C5}" srcOrd="1" destOrd="0" presId="urn:microsoft.com/office/officeart/2005/8/layout/orgChart1"/>
    <dgm:cxn modelId="{3066B46D-75F0-46C0-85B1-A38652EB4F0F}" type="presParOf" srcId="{C7AFD600-94BE-46DF-9300-A5EF2DA878C5}" destId="{6452E5E5-1E11-42EE-AD99-5B8B868D4935}" srcOrd="0" destOrd="0" presId="urn:microsoft.com/office/officeart/2005/8/layout/orgChart1"/>
    <dgm:cxn modelId="{00319C3F-068B-4F04-B3C8-F57BED741295}" type="presParOf" srcId="{6452E5E5-1E11-42EE-AD99-5B8B868D4935}" destId="{40A40624-B88C-4E3B-A2BD-F981208D555F}" srcOrd="0" destOrd="0" presId="urn:microsoft.com/office/officeart/2005/8/layout/orgChart1"/>
    <dgm:cxn modelId="{2ED5B276-7D9C-4D41-8799-281FB10724DD}" type="presParOf" srcId="{6452E5E5-1E11-42EE-AD99-5B8B868D4935}" destId="{A1BD8029-5A8D-40B1-ABB3-F8881AC20F98}" srcOrd="1" destOrd="0" presId="urn:microsoft.com/office/officeart/2005/8/layout/orgChart1"/>
    <dgm:cxn modelId="{51230CB7-15DF-445B-958D-61D0841C77CE}" type="presParOf" srcId="{C7AFD600-94BE-46DF-9300-A5EF2DA878C5}" destId="{920498F1-1FA6-4E57-9CE8-C760CA7E7E51}" srcOrd="1" destOrd="0" presId="urn:microsoft.com/office/officeart/2005/8/layout/orgChart1"/>
    <dgm:cxn modelId="{2BBD7812-6D85-4FA2-9AB7-7803AD646711}" type="presParOf" srcId="{C7AFD600-94BE-46DF-9300-A5EF2DA878C5}" destId="{CC81167B-3BE7-4AB6-9443-6377FACB5BE6}" srcOrd="2" destOrd="0" presId="urn:microsoft.com/office/officeart/2005/8/layout/orgChart1"/>
    <dgm:cxn modelId="{99D60E98-8467-44AA-9FE5-154F29D8CC79}" type="presParOf" srcId="{1145786D-EACD-4336-AA78-6AC7865FDA23}" destId="{A12CFEAB-6296-4629-81F5-C4D345BD19A6}" srcOrd="2" destOrd="0" presId="urn:microsoft.com/office/officeart/2005/8/layout/orgChart1"/>
    <dgm:cxn modelId="{022C7D97-E949-48F7-8616-8DEC1A50C458}" type="presParOf" srcId="{1145786D-EACD-4336-AA78-6AC7865FDA23}" destId="{8FE8B182-5526-439C-A16A-289E644F28F8}" srcOrd="3" destOrd="0" presId="urn:microsoft.com/office/officeart/2005/8/layout/orgChart1"/>
    <dgm:cxn modelId="{5A97BCE5-DC99-4AD9-B2DA-E6BDEEC7E5CB}" type="presParOf" srcId="{8FE8B182-5526-439C-A16A-289E644F28F8}" destId="{CB9901AF-4C98-463D-8121-4F7D972891CC}" srcOrd="0" destOrd="0" presId="urn:microsoft.com/office/officeart/2005/8/layout/orgChart1"/>
    <dgm:cxn modelId="{720A822F-FEC5-4F73-9F88-6C41082F24E2}" type="presParOf" srcId="{CB9901AF-4C98-463D-8121-4F7D972891CC}" destId="{31732432-F0F3-48CE-8932-42F331CA856D}" srcOrd="0" destOrd="0" presId="urn:microsoft.com/office/officeart/2005/8/layout/orgChart1"/>
    <dgm:cxn modelId="{393ADDA5-275C-4DEB-9A3D-B2033433B028}" type="presParOf" srcId="{CB9901AF-4C98-463D-8121-4F7D972891CC}" destId="{C5755979-2962-48F5-9343-389F9D413856}" srcOrd="1" destOrd="0" presId="urn:microsoft.com/office/officeart/2005/8/layout/orgChart1"/>
    <dgm:cxn modelId="{73E71C17-1A61-4089-B6BE-E783EFB07273}" type="presParOf" srcId="{8FE8B182-5526-439C-A16A-289E644F28F8}" destId="{71314058-DA18-4508-978C-6022086B1A02}" srcOrd="1" destOrd="0" presId="urn:microsoft.com/office/officeart/2005/8/layout/orgChart1"/>
    <dgm:cxn modelId="{91E6DC5B-6C7C-45E9-B74F-6F855B386679}" type="presParOf" srcId="{8FE8B182-5526-439C-A16A-289E644F28F8}" destId="{D498C180-05D1-4CCC-90D7-CDF165FBC8A6}" srcOrd="2" destOrd="0" presId="urn:microsoft.com/office/officeart/2005/8/layout/orgChart1"/>
    <dgm:cxn modelId="{68567512-1BEA-4C41-89BA-7A74BF961056}" type="presParOf" srcId="{886BA0D8-B7A9-4BF7-9B1A-EC5EA0B26394}" destId="{904A3AE6-FBB2-469F-8D69-1F3FF889CF47}" srcOrd="2" destOrd="0" presId="urn:microsoft.com/office/officeart/2005/8/layout/orgChart1"/>
    <dgm:cxn modelId="{5FAD2CE6-8922-4465-843F-39FAEED7E659}" type="presParOf" srcId="{55BD0B31-AF66-42B3-99E5-BFFDD44B66DE}" destId="{B3E15557-3E8E-438F-BE56-EB30F613BF6D}" srcOrd="2" destOrd="0" presId="urn:microsoft.com/office/officeart/2005/8/layout/orgChart1"/>
    <dgm:cxn modelId="{0EABBF6A-6738-4119-B47C-59949E6AE811}" type="presParOf" srcId="{29F5F408-FD3D-4748-B45D-53BFBDAA66B1}" destId="{025E875F-6AF5-419E-9683-411C4A48C1C5}" srcOrd="2" destOrd="0" presId="urn:microsoft.com/office/officeart/2005/8/layout/orgChart1"/>
    <dgm:cxn modelId="{39877F13-46B4-4C0A-93DB-823D3B6298AD}" type="presParOf" srcId="{29F5F408-FD3D-4748-B45D-53BFBDAA66B1}" destId="{05518DEE-C7FE-4667-B309-0EC11CF24F2B}" srcOrd="3" destOrd="0" presId="urn:microsoft.com/office/officeart/2005/8/layout/orgChart1"/>
    <dgm:cxn modelId="{2ED50892-1974-43F1-8170-3AFC29EACCF4}" type="presParOf" srcId="{05518DEE-C7FE-4667-B309-0EC11CF24F2B}" destId="{AA0A015B-366B-4726-B5C6-41C2DEBB7CF2}" srcOrd="0" destOrd="0" presId="urn:microsoft.com/office/officeart/2005/8/layout/orgChart1"/>
    <dgm:cxn modelId="{9081FC13-F742-4118-B4E7-9D72B0A8413E}" type="presParOf" srcId="{AA0A015B-366B-4726-B5C6-41C2DEBB7CF2}" destId="{2053EBCD-6019-43CA-88B1-BC9B01B4869F}" srcOrd="0" destOrd="0" presId="urn:microsoft.com/office/officeart/2005/8/layout/orgChart1"/>
    <dgm:cxn modelId="{5B911B2C-C84F-4384-BFA7-D427DD2CA776}" type="presParOf" srcId="{AA0A015B-366B-4726-B5C6-41C2DEBB7CF2}" destId="{225C9691-F22E-4A8D-ABF7-A93CBC679194}" srcOrd="1" destOrd="0" presId="urn:microsoft.com/office/officeart/2005/8/layout/orgChart1"/>
    <dgm:cxn modelId="{2250E1C1-BBAA-47F8-AE5B-0DB8E810219A}" type="presParOf" srcId="{05518DEE-C7FE-4667-B309-0EC11CF24F2B}" destId="{F1790909-03BD-4F22-98B8-00E08A90E8E4}" srcOrd="1" destOrd="0" presId="urn:microsoft.com/office/officeart/2005/8/layout/orgChart1"/>
    <dgm:cxn modelId="{D6F98EA6-5715-4391-B2C0-48CE6F7CB23A}" type="presParOf" srcId="{F1790909-03BD-4F22-98B8-00E08A90E8E4}" destId="{96291414-77A7-4C74-84D5-DD58C1B64956}" srcOrd="0" destOrd="0" presId="urn:microsoft.com/office/officeart/2005/8/layout/orgChart1"/>
    <dgm:cxn modelId="{9A0ADD53-2CFB-4487-A9F9-7221DA928576}" type="presParOf" srcId="{F1790909-03BD-4F22-98B8-00E08A90E8E4}" destId="{2BC80B90-42A0-4039-99FF-D51D89A77B57}" srcOrd="1" destOrd="0" presId="urn:microsoft.com/office/officeart/2005/8/layout/orgChart1"/>
    <dgm:cxn modelId="{37AB8272-E962-458A-BB96-A33A9B22DB8E}" type="presParOf" srcId="{2BC80B90-42A0-4039-99FF-D51D89A77B57}" destId="{3BBE59F8-2BD1-4AE1-840A-670CA8EFE9D7}" srcOrd="0" destOrd="0" presId="urn:microsoft.com/office/officeart/2005/8/layout/orgChart1"/>
    <dgm:cxn modelId="{83CA12A2-F754-4C57-B49F-7EA16E6F395D}" type="presParOf" srcId="{3BBE59F8-2BD1-4AE1-840A-670CA8EFE9D7}" destId="{3E74992C-5F0F-450C-BD50-5C5E3F80333B}" srcOrd="0" destOrd="0" presId="urn:microsoft.com/office/officeart/2005/8/layout/orgChart1"/>
    <dgm:cxn modelId="{51DB716C-B752-488F-985F-B65CDE9B5D56}" type="presParOf" srcId="{3BBE59F8-2BD1-4AE1-840A-670CA8EFE9D7}" destId="{59D8A3A5-599E-4375-BA47-45954867479D}" srcOrd="1" destOrd="0" presId="urn:microsoft.com/office/officeart/2005/8/layout/orgChart1"/>
    <dgm:cxn modelId="{0E4DC889-AEEE-4481-8B38-BE4AFB5DAEFC}" type="presParOf" srcId="{2BC80B90-42A0-4039-99FF-D51D89A77B57}" destId="{4AD3D11C-F53A-498C-8387-DA81945695B5}" srcOrd="1" destOrd="0" presId="urn:microsoft.com/office/officeart/2005/8/layout/orgChart1"/>
    <dgm:cxn modelId="{FD02767B-D94D-45C9-8A7E-C8E4C841DA8A}" type="presParOf" srcId="{4AD3D11C-F53A-498C-8387-DA81945695B5}" destId="{F60AD7BC-814D-4A9B-8404-C5B98C5F2CA5}" srcOrd="0" destOrd="0" presId="urn:microsoft.com/office/officeart/2005/8/layout/orgChart1"/>
    <dgm:cxn modelId="{B863930D-FBEC-48BD-9AB3-B0D9407D593F}" type="presParOf" srcId="{4AD3D11C-F53A-498C-8387-DA81945695B5}" destId="{FAEEE9B6-1B2A-4868-85D8-7EC29C8CE255}" srcOrd="1" destOrd="0" presId="urn:microsoft.com/office/officeart/2005/8/layout/orgChart1"/>
    <dgm:cxn modelId="{9660B6D6-B8C9-4906-AFB2-D278AE6137DC}" type="presParOf" srcId="{FAEEE9B6-1B2A-4868-85D8-7EC29C8CE255}" destId="{D8186277-0538-4305-BDC8-2EAB12740628}" srcOrd="0" destOrd="0" presId="urn:microsoft.com/office/officeart/2005/8/layout/orgChart1"/>
    <dgm:cxn modelId="{73D5D416-5588-45C2-AE48-F8760B7313E1}" type="presParOf" srcId="{D8186277-0538-4305-BDC8-2EAB12740628}" destId="{16C8C870-3A43-41CD-956F-D0BFBE3DF387}" srcOrd="0" destOrd="0" presId="urn:microsoft.com/office/officeart/2005/8/layout/orgChart1"/>
    <dgm:cxn modelId="{72963ACE-A125-43FD-B708-F56D4841404A}" type="presParOf" srcId="{D8186277-0538-4305-BDC8-2EAB12740628}" destId="{27BA34FD-D920-418E-ABE4-D196DEDD8A76}" srcOrd="1" destOrd="0" presId="urn:microsoft.com/office/officeart/2005/8/layout/orgChart1"/>
    <dgm:cxn modelId="{9AA1E633-E897-482E-AFBC-3047F7F31FB2}" type="presParOf" srcId="{FAEEE9B6-1B2A-4868-85D8-7EC29C8CE255}" destId="{4591DDA8-6126-4277-9846-8FAD1B65881A}" srcOrd="1" destOrd="0" presId="urn:microsoft.com/office/officeart/2005/8/layout/orgChart1"/>
    <dgm:cxn modelId="{88A9014A-F483-4CD5-BADF-78A06308DBC8}" type="presParOf" srcId="{FAEEE9B6-1B2A-4868-85D8-7EC29C8CE255}" destId="{B7522BA2-CBF3-496D-BACF-59528C4EE9A9}" srcOrd="2" destOrd="0" presId="urn:microsoft.com/office/officeart/2005/8/layout/orgChart1"/>
    <dgm:cxn modelId="{1792391E-5552-409D-B95F-844E183E605A}" type="presParOf" srcId="{4AD3D11C-F53A-498C-8387-DA81945695B5}" destId="{0AA7AB21-470F-4236-8EBD-6881C936A65D}" srcOrd="2" destOrd="0" presId="urn:microsoft.com/office/officeart/2005/8/layout/orgChart1"/>
    <dgm:cxn modelId="{D6395D38-8E67-45D6-BEF6-2531A60F0C38}" type="presParOf" srcId="{4AD3D11C-F53A-498C-8387-DA81945695B5}" destId="{DB705EA2-B315-4A1B-B379-47C5F07E8C55}" srcOrd="3" destOrd="0" presId="urn:microsoft.com/office/officeart/2005/8/layout/orgChart1"/>
    <dgm:cxn modelId="{AB47C3F3-1CD7-4B2A-B597-AAFC1F61584C}" type="presParOf" srcId="{DB705EA2-B315-4A1B-B379-47C5F07E8C55}" destId="{E45A4184-9B5B-4E37-B69C-3FE36C5BBC29}" srcOrd="0" destOrd="0" presId="urn:microsoft.com/office/officeart/2005/8/layout/orgChart1"/>
    <dgm:cxn modelId="{0F91D55D-38B2-40C0-A8ED-35A17594EC5D}" type="presParOf" srcId="{E45A4184-9B5B-4E37-B69C-3FE36C5BBC29}" destId="{D49E862F-8295-450D-92F7-7AB3BC6EF599}" srcOrd="0" destOrd="0" presId="urn:microsoft.com/office/officeart/2005/8/layout/orgChart1"/>
    <dgm:cxn modelId="{64870D5E-5A5C-4021-A90F-7777255760B5}" type="presParOf" srcId="{E45A4184-9B5B-4E37-B69C-3FE36C5BBC29}" destId="{F371C8E6-0AA4-44E4-88FF-87729DE3119A}" srcOrd="1" destOrd="0" presId="urn:microsoft.com/office/officeart/2005/8/layout/orgChart1"/>
    <dgm:cxn modelId="{574E3CBA-8559-48E0-AAA7-66EA929272CD}" type="presParOf" srcId="{DB705EA2-B315-4A1B-B379-47C5F07E8C55}" destId="{DDDCD2DE-DDA7-4A3D-BE77-AC1988392F53}" srcOrd="1" destOrd="0" presId="urn:microsoft.com/office/officeart/2005/8/layout/orgChart1"/>
    <dgm:cxn modelId="{02B97AAF-616F-4F5E-9139-DEA2D9563714}" type="presParOf" srcId="{DB705EA2-B315-4A1B-B379-47C5F07E8C55}" destId="{380F927D-2DAE-43F3-B518-1BBD9122CDFB}" srcOrd="2" destOrd="0" presId="urn:microsoft.com/office/officeart/2005/8/layout/orgChart1"/>
    <dgm:cxn modelId="{0AC861DB-9500-420E-B228-3EE83E4C5146}" type="presParOf" srcId="{2BC80B90-42A0-4039-99FF-D51D89A77B57}" destId="{DE3F4143-3410-477A-A0F8-3BCB980547DE}" srcOrd="2" destOrd="0" presId="urn:microsoft.com/office/officeart/2005/8/layout/orgChart1"/>
    <dgm:cxn modelId="{DA4D5549-EF96-4DBB-A89B-83D0AAFA2EC5}" type="presParOf" srcId="{05518DEE-C7FE-4667-B309-0EC11CF24F2B}" destId="{6964CD93-132C-42E9-BEF6-173F55106BBE}" srcOrd="2" destOrd="0" presId="urn:microsoft.com/office/officeart/2005/8/layout/orgChart1"/>
    <dgm:cxn modelId="{1BD89FD9-6D70-4913-9626-273841A89AD7}" type="presParOf" srcId="{F7AEC5CB-C1C2-4A94-AA0D-BC1C4B1B186B}" destId="{D4465C21-6B2E-4474-9529-EB2D78E472A6}" srcOrd="2" destOrd="0" presId="urn:microsoft.com/office/officeart/2005/8/layout/orgChart1"/>
    <dgm:cxn modelId="{B322BC0E-D14E-46D6-AF84-4623E71ED245}" type="presParOf" srcId="{2D897335-5F08-40F0-BF0C-0CD2D9E34390}" destId="{22002BE0-17F4-4511-ADD8-8E7B3037FAC1}" srcOrd="1" destOrd="0" presId="urn:microsoft.com/office/officeart/2005/8/layout/orgChart1"/>
    <dgm:cxn modelId="{FA548F2D-52CD-40E7-92FB-8C27ED4BC272}" type="presParOf" srcId="{22002BE0-17F4-4511-ADD8-8E7B3037FAC1}" destId="{39A849B8-E253-43BD-BE47-F4260C1C8680}" srcOrd="0" destOrd="0" presId="urn:microsoft.com/office/officeart/2005/8/layout/orgChart1"/>
    <dgm:cxn modelId="{8A38778F-8EEA-4F61-A4A2-FF186C5B6943}" type="presParOf" srcId="{39A849B8-E253-43BD-BE47-F4260C1C8680}" destId="{C9038489-4746-422A-9975-8F1D48B21853}" srcOrd="0" destOrd="0" presId="urn:microsoft.com/office/officeart/2005/8/layout/orgChart1"/>
    <dgm:cxn modelId="{4A2FC73B-24AA-4A51-996F-5D7D90859414}" type="presParOf" srcId="{39A849B8-E253-43BD-BE47-F4260C1C8680}" destId="{2F4EEF82-EF03-4ECC-AC55-B75CBCC9BFAC}" srcOrd="1" destOrd="0" presId="urn:microsoft.com/office/officeart/2005/8/layout/orgChart1"/>
    <dgm:cxn modelId="{3EB4C614-C0B0-4F0E-BC7C-5122BC84FADF}" type="presParOf" srcId="{22002BE0-17F4-4511-ADD8-8E7B3037FAC1}" destId="{8D79DB60-6595-4C4C-9FD7-BF542583749C}" srcOrd="1" destOrd="0" presId="urn:microsoft.com/office/officeart/2005/8/layout/orgChart1"/>
    <dgm:cxn modelId="{532F97DB-37BF-4A31-A370-C4221C61E02A}" type="presParOf" srcId="{8D79DB60-6595-4C4C-9FD7-BF542583749C}" destId="{08CCAFA9-7866-477D-B6CB-71EB9FAAC814}" srcOrd="0" destOrd="0" presId="urn:microsoft.com/office/officeart/2005/8/layout/orgChart1"/>
    <dgm:cxn modelId="{D576ADD1-4DA6-4304-89E6-1421ED9E057A}" type="presParOf" srcId="{8D79DB60-6595-4C4C-9FD7-BF542583749C}" destId="{2EC0F7EC-E1EA-4295-B1C1-10BFAE345723}" srcOrd="1" destOrd="0" presId="urn:microsoft.com/office/officeart/2005/8/layout/orgChart1"/>
    <dgm:cxn modelId="{9A795B09-0C6D-4723-BE30-D587715DB6F1}" type="presParOf" srcId="{2EC0F7EC-E1EA-4295-B1C1-10BFAE345723}" destId="{94F8423B-4C8C-459B-BDAF-3374D39AE818}" srcOrd="0" destOrd="0" presId="urn:microsoft.com/office/officeart/2005/8/layout/orgChart1"/>
    <dgm:cxn modelId="{F4C12B47-6F53-4817-8ADE-071351321A72}" type="presParOf" srcId="{94F8423B-4C8C-459B-BDAF-3374D39AE818}" destId="{D7CEA636-9AFB-488C-A3BF-A8702DDC4EC4}" srcOrd="0" destOrd="0" presId="urn:microsoft.com/office/officeart/2005/8/layout/orgChart1"/>
    <dgm:cxn modelId="{3B0E3503-84B9-481C-BD74-8F1E38D8706E}" type="presParOf" srcId="{94F8423B-4C8C-459B-BDAF-3374D39AE818}" destId="{85924486-9290-4902-854B-CB6FFA241402}" srcOrd="1" destOrd="0" presId="urn:microsoft.com/office/officeart/2005/8/layout/orgChart1"/>
    <dgm:cxn modelId="{17ADE89E-8DE4-40B5-BA2E-34869BE41148}" type="presParOf" srcId="{2EC0F7EC-E1EA-4295-B1C1-10BFAE345723}" destId="{753E623B-C351-4BA0-BB49-A52691B6F83A}" srcOrd="1" destOrd="0" presId="urn:microsoft.com/office/officeart/2005/8/layout/orgChart1"/>
    <dgm:cxn modelId="{0F88B3BF-2C72-4841-BEE8-20C6743EC45E}" type="presParOf" srcId="{753E623B-C351-4BA0-BB49-A52691B6F83A}" destId="{42C1BEAD-921A-4208-8E06-20C046A02F0C}" srcOrd="0" destOrd="0" presId="urn:microsoft.com/office/officeart/2005/8/layout/orgChart1"/>
    <dgm:cxn modelId="{9F96BF3F-3209-4C06-AC0C-7689EAD863B4}" type="presParOf" srcId="{753E623B-C351-4BA0-BB49-A52691B6F83A}" destId="{2EF4CE89-1F1F-49B7-8040-7E0D5E8B89E6}" srcOrd="1" destOrd="0" presId="urn:microsoft.com/office/officeart/2005/8/layout/orgChart1"/>
    <dgm:cxn modelId="{F22BEC7E-0D98-4DE4-BFFD-04130736F367}" type="presParOf" srcId="{2EF4CE89-1F1F-49B7-8040-7E0D5E8B89E6}" destId="{D8E8536B-5FBE-4014-9701-EA5166B2A171}" srcOrd="0" destOrd="0" presId="urn:microsoft.com/office/officeart/2005/8/layout/orgChart1"/>
    <dgm:cxn modelId="{CDE914FC-E089-4385-8D56-29BE8129E683}" type="presParOf" srcId="{D8E8536B-5FBE-4014-9701-EA5166B2A171}" destId="{F148EC43-34EF-4E5E-9837-CA3B810D9165}" srcOrd="0" destOrd="0" presId="urn:microsoft.com/office/officeart/2005/8/layout/orgChart1"/>
    <dgm:cxn modelId="{C4D3B627-8321-4185-A4B9-BAAA2A223C0F}" type="presParOf" srcId="{D8E8536B-5FBE-4014-9701-EA5166B2A171}" destId="{67181B86-CB48-46B6-88E5-38CA9C226FF4}" srcOrd="1" destOrd="0" presId="urn:microsoft.com/office/officeart/2005/8/layout/orgChart1"/>
    <dgm:cxn modelId="{C194FDEC-47D4-4D31-A73F-90FBBAD1B8C0}" type="presParOf" srcId="{2EF4CE89-1F1F-49B7-8040-7E0D5E8B89E6}" destId="{6E8BF961-83D7-4475-9843-C7466114FF0B}" srcOrd="1" destOrd="0" presId="urn:microsoft.com/office/officeart/2005/8/layout/orgChart1"/>
    <dgm:cxn modelId="{DE61FAC3-D4EA-439F-80E1-A69D8B36B25D}" type="presParOf" srcId="{6E8BF961-83D7-4475-9843-C7466114FF0B}" destId="{2FBE265E-B278-4C8D-9D36-EDE7BC502433}" srcOrd="0" destOrd="0" presId="urn:microsoft.com/office/officeart/2005/8/layout/orgChart1"/>
    <dgm:cxn modelId="{FE640270-5602-4173-9E46-5D7DD4D5753B}" type="presParOf" srcId="{6E8BF961-83D7-4475-9843-C7466114FF0B}" destId="{59A22E3E-BD3C-4359-A559-9270D4FBE3E6}" srcOrd="1" destOrd="0" presId="urn:microsoft.com/office/officeart/2005/8/layout/orgChart1"/>
    <dgm:cxn modelId="{48AEE52A-24A0-4E84-B37A-5F77C5CAEB08}" type="presParOf" srcId="{59A22E3E-BD3C-4359-A559-9270D4FBE3E6}" destId="{BD791C13-A984-4BA8-9A42-F3D57CE73014}" srcOrd="0" destOrd="0" presId="urn:microsoft.com/office/officeart/2005/8/layout/orgChart1"/>
    <dgm:cxn modelId="{4F3663B6-65F3-40F6-8BB6-BFF226FBA5B5}" type="presParOf" srcId="{BD791C13-A984-4BA8-9A42-F3D57CE73014}" destId="{E725DA20-6DD8-4016-86A4-C57436A1A664}" srcOrd="0" destOrd="0" presId="urn:microsoft.com/office/officeart/2005/8/layout/orgChart1"/>
    <dgm:cxn modelId="{49C47774-61AA-4FCD-A25F-1A5F3B7A469F}" type="presParOf" srcId="{BD791C13-A984-4BA8-9A42-F3D57CE73014}" destId="{5101A182-EB39-4F09-88E2-241B8CCBB203}" srcOrd="1" destOrd="0" presId="urn:microsoft.com/office/officeart/2005/8/layout/orgChart1"/>
    <dgm:cxn modelId="{CEB6B308-D08A-4797-9E9E-297429DB9851}" type="presParOf" srcId="{59A22E3E-BD3C-4359-A559-9270D4FBE3E6}" destId="{4AD1D6B4-11AA-443B-8438-9869709D9522}" srcOrd="1" destOrd="0" presId="urn:microsoft.com/office/officeart/2005/8/layout/orgChart1"/>
    <dgm:cxn modelId="{0895E0D7-D68F-4249-ABB6-3EA94BE6968B}" type="presParOf" srcId="{59A22E3E-BD3C-4359-A559-9270D4FBE3E6}" destId="{0BC3F427-5D3B-4542-AF29-588FBB34EE90}" srcOrd="2" destOrd="0" presId="urn:microsoft.com/office/officeart/2005/8/layout/orgChart1"/>
    <dgm:cxn modelId="{5D394EAA-6DEC-4DDA-B0BB-66E44BA36E1D}" type="presParOf" srcId="{2EF4CE89-1F1F-49B7-8040-7E0D5E8B89E6}" destId="{E1046A65-6192-4558-B7C2-AAC114DDBD23}" srcOrd="2" destOrd="0" presId="urn:microsoft.com/office/officeart/2005/8/layout/orgChart1"/>
    <dgm:cxn modelId="{023ABFA8-FD04-48FF-9714-39FB1EAA7792}" type="presParOf" srcId="{2EC0F7EC-E1EA-4295-B1C1-10BFAE345723}" destId="{4031886E-0E19-4A8B-9A3F-3F41D49BE917}" srcOrd="2" destOrd="0" presId="urn:microsoft.com/office/officeart/2005/8/layout/orgChart1"/>
    <dgm:cxn modelId="{1E6054C2-0674-4228-817C-F34E98174B24}" type="presParOf" srcId="{22002BE0-17F4-4511-ADD8-8E7B3037FAC1}" destId="{7EDDBC1F-5D1D-4145-8B7A-2541DAFD1C8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41433B8-CE9A-472E-AF4F-8EDBD9A6AB57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6EEAD8-52C6-4E05-A177-89446D00F689}">
      <dgm:prSet phldrT="[Text]"/>
      <dgm:spPr/>
      <dgm:t>
        <a:bodyPr/>
        <a:lstStyle/>
        <a:p>
          <a:r>
            <a:rPr lang="en-US" dirty="0"/>
            <a:t>A</a:t>
          </a:r>
        </a:p>
      </dgm:t>
    </dgm:pt>
    <dgm:pt modelId="{1CF1896E-89E0-4112-9B3C-59E3331AB04C}" type="parTrans" cxnId="{CE34294D-667C-4D55-B76E-0C3D5149A641}">
      <dgm:prSet/>
      <dgm:spPr/>
      <dgm:t>
        <a:bodyPr/>
        <a:lstStyle/>
        <a:p>
          <a:endParaRPr lang="en-US"/>
        </a:p>
      </dgm:t>
    </dgm:pt>
    <dgm:pt modelId="{031017FD-41EA-49C7-8BF6-ACD547C0F399}" type="sibTrans" cxnId="{CE34294D-667C-4D55-B76E-0C3D5149A641}">
      <dgm:prSet/>
      <dgm:spPr/>
      <dgm:t>
        <a:bodyPr/>
        <a:lstStyle/>
        <a:p>
          <a:endParaRPr lang="en-US"/>
        </a:p>
      </dgm:t>
    </dgm:pt>
    <dgm:pt modelId="{ED0B663D-FB11-4136-B5CE-585D7E285C79}" type="asst">
      <dgm:prSet phldrT="[Text]"/>
      <dgm:spPr/>
      <dgm:t>
        <a:bodyPr/>
        <a:lstStyle/>
        <a:p>
          <a:r>
            <a:rPr lang="en-US" dirty="0"/>
            <a:t>Hannah</a:t>
          </a:r>
        </a:p>
      </dgm:t>
    </dgm:pt>
    <dgm:pt modelId="{CC244A05-5395-42E2-A4D5-7038B2CA13E8}" type="parTrans" cxnId="{0FAB4C84-5C6B-4A12-A038-6E0E8FA4814F}">
      <dgm:prSet/>
      <dgm:spPr/>
      <dgm:t>
        <a:bodyPr/>
        <a:lstStyle/>
        <a:p>
          <a:endParaRPr lang="en-US"/>
        </a:p>
      </dgm:t>
    </dgm:pt>
    <dgm:pt modelId="{37A00A6A-03D9-4FD1-8073-ECA147C59045}" type="sibTrans" cxnId="{0FAB4C84-5C6B-4A12-A038-6E0E8FA4814F}">
      <dgm:prSet/>
      <dgm:spPr/>
      <dgm:t>
        <a:bodyPr/>
        <a:lstStyle/>
        <a:p>
          <a:endParaRPr lang="en-US"/>
        </a:p>
      </dgm:t>
    </dgm:pt>
    <dgm:pt modelId="{2709B07C-40C3-4363-BBBC-4CC48A736656}">
      <dgm:prSet phldrT="[Text]"/>
      <dgm:spPr/>
      <dgm:t>
        <a:bodyPr/>
        <a:lstStyle/>
        <a:p>
          <a:r>
            <a:rPr lang="en-US" dirty="0"/>
            <a:t>B</a:t>
          </a:r>
        </a:p>
      </dgm:t>
    </dgm:pt>
    <dgm:pt modelId="{7C40F9B8-5C3C-4D4D-988B-5A3CE5A743AB}" type="parTrans" cxnId="{A74B8583-1926-472E-993A-7470485664DD}">
      <dgm:prSet/>
      <dgm:spPr/>
      <dgm:t>
        <a:bodyPr/>
        <a:lstStyle/>
        <a:p>
          <a:endParaRPr lang="en-US"/>
        </a:p>
      </dgm:t>
    </dgm:pt>
    <dgm:pt modelId="{25EB8900-4421-4D97-9845-E7AED5D5FB29}" type="sibTrans" cxnId="{A74B8583-1926-472E-993A-7470485664DD}">
      <dgm:prSet/>
      <dgm:spPr/>
      <dgm:t>
        <a:bodyPr/>
        <a:lstStyle/>
        <a:p>
          <a:endParaRPr lang="en-US"/>
        </a:p>
      </dgm:t>
    </dgm:pt>
    <dgm:pt modelId="{8AFA5034-54E3-4B77-98AD-364900549B67}">
      <dgm:prSet phldrT="[Text]"/>
      <dgm:spPr/>
      <dgm:t>
        <a:bodyPr/>
        <a:lstStyle/>
        <a:p>
          <a:r>
            <a:rPr lang="en-US" dirty="0"/>
            <a:t>C</a:t>
          </a:r>
        </a:p>
      </dgm:t>
    </dgm:pt>
    <dgm:pt modelId="{1978BDE8-4B5C-41D3-BDB3-8D3EF8B408F9}" type="parTrans" cxnId="{80ED2AAB-8DAC-49D7-BCCE-811B312C8492}">
      <dgm:prSet/>
      <dgm:spPr/>
      <dgm:t>
        <a:bodyPr/>
        <a:lstStyle/>
        <a:p>
          <a:endParaRPr lang="en-US"/>
        </a:p>
      </dgm:t>
    </dgm:pt>
    <dgm:pt modelId="{3F4AA1AB-87BB-4579-8E11-D2A5D10C3F8A}" type="sibTrans" cxnId="{80ED2AAB-8DAC-49D7-BCCE-811B312C8492}">
      <dgm:prSet/>
      <dgm:spPr/>
      <dgm:t>
        <a:bodyPr/>
        <a:lstStyle/>
        <a:p>
          <a:endParaRPr lang="en-US"/>
        </a:p>
      </dgm:t>
    </dgm:pt>
    <dgm:pt modelId="{E49FE73D-930F-43BF-AF13-B9792AFFCBF0}">
      <dgm:prSet phldrT="[Text]"/>
      <dgm:spPr/>
      <dgm:t>
        <a:bodyPr/>
        <a:lstStyle/>
        <a:p>
          <a:r>
            <a:rPr lang="en-US" dirty="0"/>
            <a:t>D</a:t>
          </a:r>
        </a:p>
      </dgm:t>
    </dgm:pt>
    <dgm:pt modelId="{1F5849C7-CEF9-4B88-8EF5-12D6C7E6A86F}" type="parTrans" cxnId="{592CB872-CEB1-40AA-B3FF-FF0C3DAE2311}">
      <dgm:prSet/>
      <dgm:spPr/>
      <dgm:t>
        <a:bodyPr/>
        <a:lstStyle/>
        <a:p>
          <a:endParaRPr lang="en-US"/>
        </a:p>
      </dgm:t>
    </dgm:pt>
    <dgm:pt modelId="{2182204D-D63C-411A-990F-F4EFE0DCF822}" type="sibTrans" cxnId="{592CB872-CEB1-40AA-B3FF-FF0C3DAE2311}">
      <dgm:prSet/>
      <dgm:spPr/>
      <dgm:t>
        <a:bodyPr/>
        <a:lstStyle/>
        <a:p>
          <a:endParaRPr lang="en-US"/>
        </a:p>
      </dgm:t>
    </dgm:pt>
    <dgm:pt modelId="{9A6C161E-B775-41D0-BF0B-8588282115E1}">
      <dgm:prSet phldrT="[Text]"/>
      <dgm:spPr/>
      <dgm:t>
        <a:bodyPr/>
        <a:lstStyle/>
        <a:p>
          <a:r>
            <a:rPr lang="en-US" dirty="0"/>
            <a:t>Liam</a:t>
          </a:r>
        </a:p>
      </dgm:t>
    </dgm:pt>
    <dgm:pt modelId="{4146369C-2376-42AD-8667-14E3447E061B}" type="parTrans" cxnId="{0598B976-1EAD-49F5-86DA-8D7A036186E7}">
      <dgm:prSet/>
      <dgm:spPr/>
      <dgm:t>
        <a:bodyPr/>
        <a:lstStyle/>
        <a:p>
          <a:endParaRPr lang="en-US"/>
        </a:p>
      </dgm:t>
    </dgm:pt>
    <dgm:pt modelId="{06D98BB4-C671-419D-88A3-078A6E02DA37}" type="sibTrans" cxnId="{0598B976-1EAD-49F5-86DA-8D7A036186E7}">
      <dgm:prSet/>
      <dgm:spPr/>
      <dgm:t>
        <a:bodyPr/>
        <a:lstStyle/>
        <a:p>
          <a:endParaRPr lang="en-US"/>
        </a:p>
      </dgm:t>
    </dgm:pt>
    <dgm:pt modelId="{1D3E25F6-1101-4A29-A4B2-752FAB5130E5}">
      <dgm:prSet phldrT="[Text]"/>
      <dgm:spPr/>
      <dgm:t>
        <a:bodyPr/>
        <a:lstStyle/>
        <a:p>
          <a:r>
            <a:rPr lang="en-US" dirty="0"/>
            <a:t>Ellis</a:t>
          </a:r>
        </a:p>
      </dgm:t>
    </dgm:pt>
    <dgm:pt modelId="{E9D0114E-979A-4B6F-B21E-8A10F74355BD}" type="parTrans" cxnId="{ED47FFD9-0BD7-49CF-AD48-4B998B7F7251}">
      <dgm:prSet/>
      <dgm:spPr/>
      <dgm:t>
        <a:bodyPr/>
        <a:lstStyle/>
        <a:p>
          <a:endParaRPr lang="en-US"/>
        </a:p>
      </dgm:t>
    </dgm:pt>
    <dgm:pt modelId="{734EB8EE-AAAD-495D-BAEC-F8362C4DD1DC}" type="sibTrans" cxnId="{ED47FFD9-0BD7-49CF-AD48-4B998B7F7251}">
      <dgm:prSet/>
      <dgm:spPr/>
      <dgm:t>
        <a:bodyPr/>
        <a:lstStyle/>
        <a:p>
          <a:endParaRPr lang="en-US"/>
        </a:p>
      </dgm:t>
    </dgm:pt>
    <dgm:pt modelId="{39EA51F0-3C13-464D-BC36-C019847086B2}">
      <dgm:prSet phldrT="[Text]"/>
      <dgm:spPr/>
      <dgm:t>
        <a:bodyPr/>
        <a:lstStyle/>
        <a:p>
          <a:r>
            <a:rPr lang="en-US" dirty="0"/>
            <a:t>Jeff</a:t>
          </a:r>
        </a:p>
      </dgm:t>
    </dgm:pt>
    <dgm:pt modelId="{A8BA55E0-1038-452F-BC16-3D742EB8C11B}" type="parTrans" cxnId="{6A50491C-C0D4-4A15-8E61-3CB30B46FADB}">
      <dgm:prSet/>
      <dgm:spPr/>
      <dgm:t>
        <a:bodyPr/>
        <a:lstStyle/>
        <a:p>
          <a:endParaRPr lang="en-US"/>
        </a:p>
      </dgm:t>
    </dgm:pt>
    <dgm:pt modelId="{88958067-A057-4B3F-BB3C-AF1492207456}" type="sibTrans" cxnId="{6A50491C-C0D4-4A15-8E61-3CB30B46FADB}">
      <dgm:prSet/>
      <dgm:spPr/>
      <dgm:t>
        <a:bodyPr/>
        <a:lstStyle/>
        <a:p>
          <a:endParaRPr lang="en-US"/>
        </a:p>
      </dgm:t>
    </dgm:pt>
    <dgm:pt modelId="{2B63E6D7-DFEB-4639-82F0-DD0BDE5245ED}">
      <dgm:prSet phldrT="[Text]"/>
      <dgm:spPr/>
      <dgm:t>
        <a:bodyPr/>
        <a:lstStyle/>
        <a:p>
          <a:r>
            <a:rPr lang="en-US" dirty="0"/>
            <a:t>Marie</a:t>
          </a:r>
        </a:p>
      </dgm:t>
    </dgm:pt>
    <dgm:pt modelId="{273AA675-0D06-41EA-9792-77BF3C95BB7B}" type="parTrans" cxnId="{25A8E8AF-9C0B-484D-97B9-85D435D1FEAC}">
      <dgm:prSet/>
      <dgm:spPr/>
      <dgm:t>
        <a:bodyPr/>
        <a:lstStyle/>
        <a:p>
          <a:endParaRPr lang="en-US"/>
        </a:p>
      </dgm:t>
    </dgm:pt>
    <dgm:pt modelId="{659AAD65-DD58-4F55-A7AE-27F27B889E51}" type="sibTrans" cxnId="{25A8E8AF-9C0B-484D-97B9-85D435D1FEAC}">
      <dgm:prSet/>
      <dgm:spPr/>
      <dgm:t>
        <a:bodyPr/>
        <a:lstStyle/>
        <a:p>
          <a:endParaRPr lang="en-US"/>
        </a:p>
      </dgm:t>
    </dgm:pt>
    <dgm:pt modelId="{A5C3D5AB-B575-4B1B-8EF2-FA22D500193E}">
      <dgm:prSet phldrT="[Text]"/>
      <dgm:spPr/>
      <dgm:t>
        <a:bodyPr/>
        <a:lstStyle/>
        <a:p>
          <a:r>
            <a:rPr lang="en-US" dirty="0"/>
            <a:t>Agnes</a:t>
          </a:r>
        </a:p>
      </dgm:t>
    </dgm:pt>
    <dgm:pt modelId="{755F6E8A-B2D2-4712-8564-E055907502B4}" type="parTrans" cxnId="{A4BD1DC7-F6CB-45E8-B5DA-827231DC5DAC}">
      <dgm:prSet/>
      <dgm:spPr/>
      <dgm:t>
        <a:bodyPr/>
        <a:lstStyle/>
        <a:p>
          <a:endParaRPr lang="en-US"/>
        </a:p>
      </dgm:t>
    </dgm:pt>
    <dgm:pt modelId="{E1870D64-46D9-4D44-821B-26EC6918B50A}" type="sibTrans" cxnId="{A4BD1DC7-F6CB-45E8-B5DA-827231DC5DAC}">
      <dgm:prSet/>
      <dgm:spPr/>
      <dgm:t>
        <a:bodyPr/>
        <a:lstStyle/>
        <a:p>
          <a:endParaRPr lang="en-US"/>
        </a:p>
      </dgm:t>
    </dgm:pt>
    <dgm:pt modelId="{DCDFD951-4D37-46A1-B375-A9A179EBA992}">
      <dgm:prSet phldrT="[Text]"/>
      <dgm:spPr/>
      <dgm:t>
        <a:bodyPr/>
        <a:lstStyle/>
        <a:p>
          <a:r>
            <a:rPr lang="en-US" dirty="0"/>
            <a:t>Jefferson</a:t>
          </a:r>
        </a:p>
      </dgm:t>
    </dgm:pt>
    <dgm:pt modelId="{09033EA7-9858-4A68-95CC-654AE4ACB2CE}" type="parTrans" cxnId="{63ECAC55-4E56-4C4F-AF0A-700A0CC55F21}">
      <dgm:prSet/>
      <dgm:spPr/>
      <dgm:t>
        <a:bodyPr/>
        <a:lstStyle/>
        <a:p>
          <a:endParaRPr lang="en-US"/>
        </a:p>
      </dgm:t>
    </dgm:pt>
    <dgm:pt modelId="{1DC924B8-55A0-43B7-9DE1-772A241D0A95}" type="sibTrans" cxnId="{63ECAC55-4E56-4C4F-AF0A-700A0CC55F21}">
      <dgm:prSet/>
      <dgm:spPr/>
      <dgm:t>
        <a:bodyPr/>
        <a:lstStyle/>
        <a:p>
          <a:endParaRPr lang="en-US"/>
        </a:p>
      </dgm:t>
    </dgm:pt>
    <dgm:pt modelId="{728F0E8B-DAD0-4B3B-A3FA-E6C27BB04C95}">
      <dgm:prSet phldrT="[Text]"/>
      <dgm:spPr/>
      <dgm:t>
        <a:bodyPr/>
        <a:lstStyle/>
        <a:p>
          <a:r>
            <a:rPr lang="en-US" dirty="0"/>
            <a:t>Oldham</a:t>
          </a:r>
        </a:p>
      </dgm:t>
    </dgm:pt>
    <dgm:pt modelId="{07A789AF-A81A-475F-ACC8-F55BF15239CB}" type="parTrans" cxnId="{4E3EA173-DE72-45C9-9A39-2BE6F2F7229C}">
      <dgm:prSet/>
      <dgm:spPr/>
      <dgm:t>
        <a:bodyPr/>
        <a:lstStyle/>
        <a:p>
          <a:endParaRPr lang="en-US"/>
        </a:p>
      </dgm:t>
    </dgm:pt>
    <dgm:pt modelId="{FB43E40C-42F7-4EB0-8447-FB31D1CD3523}" type="sibTrans" cxnId="{4E3EA173-DE72-45C9-9A39-2BE6F2F7229C}">
      <dgm:prSet/>
      <dgm:spPr/>
      <dgm:t>
        <a:bodyPr/>
        <a:lstStyle/>
        <a:p>
          <a:endParaRPr lang="en-US"/>
        </a:p>
      </dgm:t>
    </dgm:pt>
    <dgm:pt modelId="{38DE2006-537E-463D-B208-B8D812C20849}">
      <dgm:prSet phldrT="[Text]"/>
      <dgm:spPr/>
      <dgm:t>
        <a:bodyPr/>
        <a:lstStyle/>
        <a:p>
          <a:r>
            <a:rPr lang="en-US" dirty="0"/>
            <a:t>New Albany</a:t>
          </a:r>
        </a:p>
      </dgm:t>
    </dgm:pt>
    <dgm:pt modelId="{5B4B3610-7948-47E1-8116-DB0EF7D174BB}" type="parTrans" cxnId="{910FB08B-AF55-447E-9C8E-7FB10CD047A2}">
      <dgm:prSet/>
      <dgm:spPr/>
      <dgm:t>
        <a:bodyPr/>
        <a:lstStyle/>
        <a:p>
          <a:endParaRPr lang="en-US"/>
        </a:p>
      </dgm:t>
    </dgm:pt>
    <dgm:pt modelId="{76404B97-422F-4C43-9715-66BABF552711}" type="sibTrans" cxnId="{910FB08B-AF55-447E-9C8E-7FB10CD047A2}">
      <dgm:prSet/>
      <dgm:spPr/>
      <dgm:t>
        <a:bodyPr/>
        <a:lstStyle/>
        <a:p>
          <a:endParaRPr lang="en-US"/>
        </a:p>
      </dgm:t>
    </dgm:pt>
    <dgm:pt modelId="{44F9FB30-8BFB-40A0-B557-A21549099E03}">
      <dgm:prSet phldrT="[Text]"/>
      <dgm:spPr/>
      <dgm:t>
        <a:bodyPr/>
        <a:lstStyle/>
        <a:p>
          <a:r>
            <a:rPr lang="en-US" dirty="0"/>
            <a:t>Kentucky</a:t>
          </a:r>
        </a:p>
      </dgm:t>
    </dgm:pt>
    <dgm:pt modelId="{F4A4F44F-4280-4916-99F1-5D9BC767B37A}" type="parTrans" cxnId="{4F6D1FCB-022B-4D80-B693-BD05CC5E8515}">
      <dgm:prSet/>
      <dgm:spPr/>
      <dgm:t>
        <a:bodyPr/>
        <a:lstStyle/>
        <a:p>
          <a:endParaRPr lang="en-US"/>
        </a:p>
      </dgm:t>
    </dgm:pt>
    <dgm:pt modelId="{D7E77B44-A5CB-4ADE-B5BF-E694E12BE191}" type="sibTrans" cxnId="{4F6D1FCB-022B-4D80-B693-BD05CC5E8515}">
      <dgm:prSet/>
      <dgm:spPr/>
      <dgm:t>
        <a:bodyPr/>
        <a:lstStyle/>
        <a:p>
          <a:endParaRPr lang="en-US"/>
        </a:p>
      </dgm:t>
    </dgm:pt>
    <dgm:pt modelId="{6301ECF7-6114-4B52-9B90-DD6442A9EB98}">
      <dgm:prSet phldrT="[Text]"/>
      <dgm:spPr/>
      <dgm:t>
        <a:bodyPr/>
        <a:lstStyle/>
        <a:p>
          <a:r>
            <a:rPr lang="en-US" dirty="0"/>
            <a:t>Indiana</a:t>
          </a:r>
        </a:p>
      </dgm:t>
    </dgm:pt>
    <dgm:pt modelId="{2909AB68-4503-4E6B-9ABF-21469E9900C9}" type="parTrans" cxnId="{00233B61-07C8-4A69-831B-470CB6C209EF}">
      <dgm:prSet/>
      <dgm:spPr/>
      <dgm:t>
        <a:bodyPr/>
        <a:lstStyle/>
        <a:p>
          <a:endParaRPr lang="en-US"/>
        </a:p>
      </dgm:t>
    </dgm:pt>
    <dgm:pt modelId="{7756A991-2521-4AB2-BFBD-EEFCDBFC1706}" type="sibTrans" cxnId="{00233B61-07C8-4A69-831B-470CB6C209EF}">
      <dgm:prSet/>
      <dgm:spPr/>
      <dgm:t>
        <a:bodyPr/>
        <a:lstStyle/>
        <a:p>
          <a:endParaRPr lang="en-US"/>
        </a:p>
      </dgm:t>
    </dgm:pt>
    <dgm:pt modelId="{2D897335-5F08-40F0-BF0C-0CD2D9E34390}" type="pres">
      <dgm:prSet presAssocID="{841433B8-CE9A-472E-AF4F-8EDBD9A6AB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7AEC5CB-C1C2-4A94-AA0D-BC1C4B1B186B}" type="pres">
      <dgm:prSet presAssocID="{44F9FB30-8BFB-40A0-B557-A21549099E03}" presName="hierRoot1" presStyleCnt="0">
        <dgm:presLayoutVars>
          <dgm:hierBranch val="init"/>
        </dgm:presLayoutVars>
      </dgm:prSet>
      <dgm:spPr/>
    </dgm:pt>
    <dgm:pt modelId="{9A8245B2-FAC7-4C9C-9D3E-9614E003E3ED}" type="pres">
      <dgm:prSet presAssocID="{44F9FB30-8BFB-40A0-B557-A21549099E03}" presName="rootComposite1" presStyleCnt="0"/>
      <dgm:spPr/>
    </dgm:pt>
    <dgm:pt modelId="{A64312A5-35DE-46A3-9E10-F73BCC0A8DB5}" type="pres">
      <dgm:prSet presAssocID="{44F9FB30-8BFB-40A0-B557-A21549099E03}" presName="rootText1" presStyleLbl="node0" presStyleIdx="0" presStyleCnt="2">
        <dgm:presLayoutVars>
          <dgm:chPref val="3"/>
        </dgm:presLayoutVars>
      </dgm:prSet>
      <dgm:spPr/>
    </dgm:pt>
    <dgm:pt modelId="{9B7834DE-072D-41AF-A146-CE15EB0EFEFC}" type="pres">
      <dgm:prSet presAssocID="{44F9FB30-8BFB-40A0-B557-A21549099E03}" presName="rootConnector1" presStyleLbl="node1" presStyleIdx="0" presStyleCnt="0"/>
      <dgm:spPr/>
    </dgm:pt>
    <dgm:pt modelId="{29F5F408-FD3D-4748-B45D-53BFBDAA66B1}" type="pres">
      <dgm:prSet presAssocID="{44F9FB30-8BFB-40A0-B557-A21549099E03}" presName="hierChild2" presStyleCnt="0"/>
      <dgm:spPr/>
    </dgm:pt>
    <dgm:pt modelId="{716EA2B0-8943-4DB4-8F48-453BF9A1E79C}" type="pres">
      <dgm:prSet presAssocID="{09033EA7-9858-4A68-95CC-654AE4ACB2CE}" presName="Name37" presStyleLbl="parChTrans1D2" presStyleIdx="0" presStyleCnt="3"/>
      <dgm:spPr/>
    </dgm:pt>
    <dgm:pt modelId="{55BD0B31-AF66-42B3-99E5-BFFDD44B66DE}" type="pres">
      <dgm:prSet presAssocID="{DCDFD951-4D37-46A1-B375-A9A179EBA992}" presName="hierRoot2" presStyleCnt="0">
        <dgm:presLayoutVars>
          <dgm:hierBranch val="init"/>
        </dgm:presLayoutVars>
      </dgm:prSet>
      <dgm:spPr/>
    </dgm:pt>
    <dgm:pt modelId="{8F6A78BF-875E-4DF6-87AA-AE12A83250E3}" type="pres">
      <dgm:prSet presAssocID="{DCDFD951-4D37-46A1-B375-A9A179EBA992}" presName="rootComposite" presStyleCnt="0"/>
      <dgm:spPr/>
    </dgm:pt>
    <dgm:pt modelId="{19C04B3D-A33A-4F7A-9044-15AB6F8318CA}" type="pres">
      <dgm:prSet presAssocID="{DCDFD951-4D37-46A1-B375-A9A179EBA992}" presName="rootText" presStyleLbl="node2" presStyleIdx="0" presStyleCnt="3">
        <dgm:presLayoutVars>
          <dgm:chPref val="3"/>
        </dgm:presLayoutVars>
      </dgm:prSet>
      <dgm:spPr/>
    </dgm:pt>
    <dgm:pt modelId="{5B7D293A-7626-4DA5-8705-25386B1A5376}" type="pres">
      <dgm:prSet presAssocID="{DCDFD951-4D37-46A1-B375-A9A179EBA992}" presName="rootConnector" presStyleLbl="node2" presStyleIdx="0" presStyleCnt="3"/>
      <dgm:spPr/>
    </dgm:pt>
    <dgm:pt modelId="{DF9DD878-1D5C-422A-9176-A810032182A1}" type="pres">
      <dgm:prSet presAssocID="{DCDFD951-4D37-46A1-B375-A9A179EBA992}" presName="hierChild4" presStyleCnt="0"/>
      <dgm:spPr/>
    </dgm:pt>
    <dgm:pt modelId="{9FCD62BE-B827-4A8D-9284-1B8EF1AF1B7C}" type="pres">
      <dgm:prSet presAssocID="{1CF1896E-89E0-4112-9B3C-59E3331AB04C}" presName="Name37" presStyleLbl="parChTrans1D3" presStyleIdx="0" presStyleCnt="4"/>
      <dgm:spPr/>
    </dgm:pt>
    <dgm:pt modelId="{0F11803F-0871-46C4-987F-BD38FA6FFCC8}" type="pres">
      <dgm:prSet presAssocID="{886EEAD8-52C6-4E05-A177-89446D00F689}" presName="hierRoot2" presStyleCnt="0">
        <dgm:presLayoutVars>
          <dgm:hierBranch val="init"/>
        </dgm:presLayoutVars>
      </dgm:prSet>
      <dgm:spPr/>
    </dgm:pt>
    <dgm:pt modelId="{E358C347-9E64-4427-8BE0-4D893B96CE32}" type="pres">
      <dgm:prSet presAssocID="{886EEAD8-52C6-4E05-A177-89446D00F689}" presName="rootComposite" presStyleCnt="0"/>
      <dgm:spPr/>
    </dgm:pt>
    <dgm:pt modelId="{B7BDB41F-C4AB-47AA-B218-72ABD5F9C049}" type="pres">
      <dgm:prSet presAssocID="{886EEAD8-52C6-4E05-A177-89446D00F689}" presName="rootText" presStyleLbl="node3" presStyleIdx="0" presStyleCnt="4">
        <dgm:presLayoutVars>
          <dgm:chPref val="3"/>
        </dgm:presLayoutVars>
      </dgm:prSet>
      <dgm:spPr/>
    </dgm:pt>
    <dgm:pt modelId="{16B99335-6335-4326-8E75-D3A3ED2FC9C7}" type="pres">
      <dgm:prSet presAssocID="{886EEAD8-52C6-4E05-A177-89446D00F689}" presName="rootConnector" presStyleLbl="node3" presStyleIdx="0" presStyleCnt="4"/>
      <dgm:spPr/>
    </dgm:pt>
    <dgm:pt modelId="{40F6781E-343B-4075-B6DD-BB3566D905EB}" type="pres">
      <dgm:prSet presAssocID="{886EEAD8-52C6-4E05-A177-89446D00F689}" presName="hierChild4" presStyleCnt="0"/>
      <dgm:spPr/>
    </dgm:pt>
    <dgm:pt modelId="{8CDBB374-4986-4CE4-89B6-E1976B59D484}" type="pres">
      <dgm:prSet presAssocID="{886EEAD8-52C6-4E05-A177-89446D00F689}" presName="hierChild5" presStyleCnt="0"/>
      <dgm:spPr/>
    </dgm:pt>
    <dgm:pt modelId="{12DDC297-2787-4B02-A8BC-9A6309A7ADF5}" type="pres">
      <dgm:prSet presAssocID="{CC244A05-5395-42E2-A4D5-7038B2CA13E8}" presName="Name111" presStyleLbl="parChTrans1D4" presStyleIdx="0" presStyleCnt="6"/>
      <dgm:spPr/>
    </dgm:pt>
    <dgm:pt modelId="{A1493064-2287-400A-BC8B-3AC0587ABC6C}" type="pres">
      <dgm:prSet presAssocID="{ED0B663D-FB11-4136-B5CE-585D7E285C79}" presName="hierRoot3" presStyleCnt="0">
        <dgm:presLayoutVars>
          <dgm:hierBranch val="init"/>
        </dgm:presLayoutVars>
      </dgm:prSet>
      <dgm:spPr/>
    </dgm:pt>
    <dgm:pt modelId="{C0F9FBB2-ED0A-46D3-9C0F-CF4CF0008106}" type="pres">
      <dgm:prSet presAssocID="{ED0B663D-FB11-4136-B5CE-585D7E285C79}" presName="rootComposite3" presStyleCnt="0"/>
      <dgm:spPr/>
    </dgm:pt>
    <dgm:pt modelId="{353D92CC-6319-49B1-A82A-E02814E684EC}" type="pres">
      <dgm:prSet presAssocID="{ED0B663D-FB11-4136-B5CE-585D7E285C79}" presName="rootText3" presStyleLbl="asst3" presStyleIdx="0" presStyleCnt="1">
        <dgm:presLayoutVars>
          <dgm:chPref val="3"/>
        </dgm:presLayoutVars>
      </dgm:prSet>
      <dgm:spPr/>
    </dgm:pt>
    <dgm:pt modelId="{AD88CB1E-93A2-4068-B179-50BCB6172441}" type="pres">
      <dgm:prSet presAssocID="{ED0B663D-FB11-4136-B5CE-585D7E285C79}" presName="rootConnector3" presStyleLbl="asst3" presStyleIdx="0" presStyleCnt="1"/>
      <dgm:spPr/>
    </dgm:pt>
    <dgm:pt modelId="{73E51FBB-0010-4AF5-942A-4378A6536D52}" type="pres">
      <dgm:prSet presAssocID="{ED0B663D-FB11-4136-B5CE-585D7E285C79}" presName="hierChild6" presStyleCnt="0"/>
      <dgm:spPr/>
    </dgm:pt>
    <dgm:pt modelId="{900FC6A7-5331-4493-83CE-D2232ACEF096}" type="pres">
      <dgm:prSet presAssocID="{ED0B663D-FB11-4136-B5CE-585D7E285C79}" presName="hierChild7" presStyleCnt="0"/>
      <dgm:spPr/>
    </dgm:pt>
    <dgm:pt modelId="{D5B89062-9F73-46E6-83A0-3758EEB77AD2}" type="pres">
      <dgm:prSet presAssocID="{7C40F9B8-5C3C-4D4D-988B-5A3CE5A743AB}" presName="Name37" presStyleLbl="parChTrans1D3" presStyleIdx="1" presStyleCnt="4"/>
      <dgm:spPr/>
    </dgm:pt>
    <dgm:pt modelId="{886BA0D8-B7A9-4BF7-9B1A-EC5EA0B26394}" type="pres">
      <dgm:prSet presAssocID="{2709B07C-40C3-4363-BBBC-4CC48A736656}" presName="hierRoot2" presStyleCnt="0">
        <dgm:presLayoutVars>
          <dgm:hierBranch val="init"/>
        </dgm:presLayoutVars>
      </dgm:prSet>
      <dgm:spPr/>
    </dgm:pt>
    <dgm:pt modelId="{9295F5FD-0980-4158-AB8F-7A4A45DCE925}" type="pres">
      <dgm:prSet presAssocID="{2709B07C-40C3-4363-BBBC-4CC48A736656}" presName="rootComposite" presStyleCnt="0"/>
      <dgm:spPr/>
    </dgm:pt>
    <dgm:pt modelId="{719ECBDB-302F-4811-A7C8-CA33B176041A}" type="pres">
      <dgm:prSet presAssocID="{2709B07C-40C3-4363-BBBC-4CC48A736656}" presName="rootText" presStyleLbl="node3" presStyleIdx="1" presStyleCnt="4">
        <dgm:presLayoutVars>
          <dgm:chPref val="3"/>
        </dgm:presLayoutVars>
      </dgm:prSet>
      <dgm:spPr/>
    </dgm:pt>
    <dgm:pt modelId="{00DED7A0-BA51-4B96-AB67-2F44A1451463}" type="pres">
      <dgm:prSet presAssocID="{2709B07C-40C3-4363-BBBC-4CC48A736656}" presName="rootConnector" presStyleLbl="node3" presStyleIdx="1" presStyleCnt="4"/>
      <dgm:spPr/>
    </dgm:pt>
    <dgm:pt modelId="{1145786D-EACD-4336-AA78-6AC7865FDA23}" type="pres">
      <dgm:prSet presAssocID="{2709B07C-40C3-4363-BBBC-4CC48A736656}" presName="hierChild4" presStyleCnt="0"/>
      <dgm:spPr/>
    </dgm:pt>
    <dgm:pt modelId="{8D954B84-9F44-48EC-8FBE-439994548E65}" type="pres">
      <dgm:prSet presAssocID="{4146369C-2376-42AD-8667-14E3447E061B}" presName="Name37" presStyleLbl="parChTrans1D4" presStyleIdx="1" presStyleCnt="6"/>
      <dgm:spPr/>
    </dgm:pt>
    <dgm:pt modelId="{C7AFD600-94BE-46DF-9300-A5EF2DA878C5}" type="pres">
      <dgm:prSet presAssocID="{9A6C161E-B775-41D0-BF0B-8588282115E1}" presName="hierRoot2" presStyleCnt="0">
        <dgm:presLayoutVars>
          <dgm:hierBranch val="init"/>
        </dgm:presLayoutVars>
      </dgm:prSet>
      <dgm:spPr/>
    </dgm:pt>
    <dgm:pt modelId="{6452E5E5-1E11-42EE-AD99-5B8B868D4935}" type="pres">
      <dgm:prSet presAssocID="{9A6C161E-B775-41D0-BF0B-8588282115E1}" presName="rootComposite" presStyleCnt="0"/>
      <dgm:spPr/>
    </dgm:pt>
    <dgm:pt modelId="{40A40624-B88C-4E3B-A2BD-F981208D555F}" type="pres">
      <dgm:prSet presAssocID="{9A6C161E-B775-41D0-BF0B-8588282115E1}" presName="rootText" presStyleLbl="node4" presStyleIdx="0" presStyleCnt="5">
        <dgm:presLayoutVars>
          <dgm:chPref val="3"/>
        </dgm:presLayoutVars>
      </dgm:prSet>
      <dgm:spPr/>
    </dgm:pt>
    <dgm:pt modelId="{A1BD8029-5A8D-40B1-ABB3-F8881AC20F98}" type="pres">
      <dgm:prSet presAssocID="{9A6C161E-B775-41D0-BF0B-8588282115E1}" presName="rootConnector" presStyleLbl="node4" presStyleIdx="0" presStyleCnt="5"/>
      <dgm:spPr/>
    </dgm:pt>
    <dgm:pt modelId="{920498F1-1FA6-4E57-9CE8-C760CA7E7E51}" type="pres">
      <dgm:prSet presAssocID="{9A6C161E-B775-41D0-BF0B-8588282115E1}" presName="hierChild4" presStyleCnt="0"/>
      <dgm:spPr/>
    </dgm:pt>
    <dgm:pt modelId="{CC81167B-3BE7-4AB6-9443-6377FACB5BE6}" type="pres">
      <dgm:prSet presAssocID="{9A6C161E-B775-41D0-BF0B-8588282115E1}" presName="hierChild5" presStyleCnt="0"/>
      <dgm:spPr/>
    </dgm:pt>
    <dgm:pt modelId="{A12CFEAB-6296-4629-81F5-C4D345BD19A6}" type="pres">
      <dgm:prSet presAssocID="{E9D0114E-979A-4B6F-B21E-8A10F74355BD}" presName="Name37" presStyleLbl="parChTrans1D4" presStyleIdx="2" presStyleCnt="6"/>
      <dgm:spPr/>
    </dgm:pt>
    <dgm:pt modelId="{8FE8B182-5526-439C-A16A-289E644F28F8}" type="pres">
      <dgm:prSet presAssocID="{1D3E25F6-1101-4A29-A4B2-752FAB5130E5}" presName="hierRoot2" presStyleCnt="0">
        <dgm:presLayoutVars>
          <dgm:hierBranch val="init"/>
        </dgm:presLayoutVars>
      </dgm:prSet>
      <dgm:spPr/>
    </dgm:pt>
    <dgm:pt modelId="{CB9901AF-4C98-463D-8121-4F7D972891CC}" type="pres">
      <dgm:prSet presAssocID="{1D3E25F6-1101-4A29-A4B2-752FAB5130E5}" presName="rootComposite" presStyleCnt="0"/>
      <dgm:spPr/>
    </dgm:pt>
    <dgm:pt modelId="{31732432-F0F3-48CE-8932-42F331CA856D}" type="pres">
      <dgm:prSet presAssocID="{1D3E25F6-1101-4A29-A4B2-752FAB5130E5}" presName="rootText" presStyleLbl="node4" presStyleIdx="1" presStyleCnt="5">
        <dgm:presLayoutVars>
          <dgm:chPref val="3"/>
        </dgm:presLayoutVars>
      </dgm:prSet>
      <dgm:spPr/>
    </dgm:pt>
    <dgm:pt modelId="{C5755979-2962-48F5-9343-389F9D413856}" type="pres">
      <dgm:prSet presAssocID="{1D3E25F6-1101-4A29-A4B2-752FAB5130E5}" presName="rootConnector" presStyleLbl="node4" presStyleIdx="1" presStyleCnt="5"/>
      <dgm:spPr/>
    </dgm:pt>
    <dgm:pt modelId="{71314058-DA18-4508-978C-6022086B1A02}" type="pres">
      <dgm:prSet presAssocID="{1D3E25F6-1101-4A29-A4B2-752FAB5130E5}" presName="hierChild4" presStyleCnt="0"/>
      <dgm:spPr/>
    </dgm:pt>
    <dgm:pt modelId="{D498C180-05D1-4CCC-90D7-CDF165FBC8A6}" type="pres">
      <dgm:prSet presAssocID="{1D3E25F6-1101-4A29-A4B2-752FAB5130E5}" presName="hierChild5" presStyleCnt="0"/>
      <dgm:spPr/>
    </dgm:pt>
    <dgm:pt modelId="{904A3AE6-FBB2-469F-8D69-1F3FF889CF47}" type="pres">
      <dgm:prSet presAssocID="{2709B07C-40C3-4363-BBBC-4CC48A736656}" presName="hierChild5" presStyleCnt="0"/>
      <dgm:spPr/>
    </dgm:pt>
    <dgm:pt modelId="{B3E15557-3E8E-438F-BE56-EB30F613BF6D}" type="pres">
      <dgm:prSet presAssocID="{DCDFD951-4D37-46A1-B375-A9A179EBA992}" presName="hierChild5" presStyleCnt="0"/>
      <dgm:spPr/>
    </dgm:pt>
    <dgm:pt modelId="{025E875F-6AF5-419E-9683-411C4A48C1C5}" type="pres">
      <dgm:prSet presAssocID="{07A789AF-A81A-475F-ACC8-F55BF15239CB}" presName="Name37" presStyleLbl="parChTrans1D2" presStyleIdx="1" presStyleCnt="3"/>
      <dgm:spPr/>
    </dgm:pt>
    <dgm:pt modelId="{05518DEE-C7FE-4667-B309-0EC11CF24F2B}" type="pres">
      <dgm:prSet presAssocID="{728F0E8B-DAD0-4B3B-A3FA-E6C27BB04C95}" presName="hierRoot2" presStyleCnt="0">
        <dgm:presLayoutVars>
          <dgm:hierBranch val="init"/>
        </dgm:presLayoutVars>
      </dgm:prSet>
      <dgm:spPr/>
    </dgm:pt>
    <dgm:pt modelId="{AA0A015B-366B-4726-B5C6-41C2DEBB7CF2}" type="pres">
      <dgm:prSet presAssocID="{728F0E8B-DAD0-4B3B-A3FA-E6C27BB04C95}" presName="rootComposite" presStyleCnt="0"/>
      <dgm:spPr/>
    </dgm:pt>
    <dgm:pt modelId="{2053EBCD-6019-43CA-88B1-BC9B01B4869F}" type="pres">
      <dgm:prSet presAssocID="{728F0E8B-DAD0-4B3B-A3FA-E6C27BB04C95}" presName="rootText" presStyleLbl="node2" presStyleIdx="1" presStyleCnt="3">
        <dgm:presLayoutVars>
          <dgm:chPref val="3"/>
        </dgm:presLayoutVars>
      </dgm:prSet>
      <dgm:spPr/>
    </dgm:pt>
    <dgm:pt modelId="{225C9691-F22E-4A8D-ABF7-A93CBC679194}" type="pres">
      <dgm:prSet presAssocID="{728F0E8B-DAD0-4B3B-A3FA-E6C27BB04C95}" presName="rootConnector" presStyleLbl="node2" presStyleIdx="1" presStyleCnt="3"/>
      <dgm:spPr/>
    </dgm:pt>
    <dgm:pt modelId="{F1790909-03BD-4F22-98B8-00E08A90E8E4}" type="pres">
      <dgm:prSet presAssocID="{728F0E8B-DAD0-4B3B-A3FA-E6C27BB04C95}" presName="hierChild4" presStyleCnt="0"/>
      <dgm:spPr/>
    </dgm:pt>
    <dgm:pt modelId="{96291414-77A7-4C74-84D5-DD58C1B64956}" type="pres">
      <dgm:prSet presAssocID="{1978BDE8-4B5C-41D3-BDB3-8D3EF8B408F9}" presName="Name37" presStyleLbl="parChTrans1D3" presStyleIdx="2" presStyleCnt="4"/>
      <dgm:spPr/>
    </dgm:pt>
    <dgm:pt modelId="{2BC80B90-42A0-4039-99FF-D51D89A77B57}" type="pres">
      <dgm:prSet presAssocID="{8AFA5034-54E3-4B77-98AD-364900549B67}" presName="hierRoot2" presStyleCnt="0">
        <dgm:presLayoutVars>
          <dgm:hierBranch val="init"/>
        </dgm:presLayoutVars>
      </dgm:prSet>
      <dgm:spPr/>
    </dgm:pt>
    <dgm:pt modelId="{3BBE59F8-2BD1-4AE1-840A-670CA8EFE9D7}" type="pres">
      <dgm:prSet presAssocID="{8AFA5034-54E3-4B77-98AD-364900549B67}" presName="rootComposite" presStyleCnt="0"/>
      <dgm:spPr/>
    </dgm:pt>
    <dgm:pt modelId="{3E74992C-5F0F-450C-BD50-5C5E3F80333B}" type="pres">
      <dgm:prSet presAssocID="{8AFA5034-54E3-4B77-98AD-364900549B67}" presName="rootText" presStyleLbl="node3" presStyleIdx="2" presStyleCnt="4">
        <dgm:presLayoutVars>
          <dgm:chPref val="3"/>
        </dgm:presLayoutVars>
      </dgm:prSet>
      <dgm:spPr/>
    </dgm:pt>
    <dgm:pt modelId="{59D8A3A5-599E-4375-BA47-45954867479D}" type="pres">
      <dgm:prSet presAssocID="{8AFA5034-54E3-4B77-98AD-364900549B67}" presName="rootConnector" presStyleLbl="node3" presStyleIdx="2" presStyleCnt="4"/>
      <dgm:spPr/>
    </dgm:pt>
    <dgm:pt modelId="{4AD3D11C-F53A-498C-8387-DA81945695B5}" type="pres">
      <dgm:prSet presAssocID="{8AFA5034-54E3-4B77-98AD-364900549B67}" presName="hierChild4" presStyleCnt="0"/>
      <dgm:spPr/>
    </dgm:pt>
    <dgm:pt modelId="{F60AD7BC-814D-4A9B-8404-C5B98C5F2CA5}" type="pres">
      <dgm:prSet presAssocID="{A8BA55E0-1038-452F-BC16-3D742EB8C11B}" presName="Name37" presStyleLbl="parChTrans1D4" presStyleIdx="3" presStyleCnt="6"/>
      <dgm:spPr/>
    </dgm:pt>
    <dgm:pt modelId="{FAEEE9B6-1B2A-4868-85D8-7EC29C8CE255}" type="pres">
      <dgm:prSet presAssocID="{39EA51F0-3C13-464D-BC36-C019847086B2}" presName="hierRoot2" presStyleCnt="0">
        <dgm:presLayoutVars>
          <dgm:hierBranch val="init"/>
        </dgm:presLayoutVars>
      </dgm:prSet>
      <dgm:spPr/>
    </dgm:pt>
    <dgm:pt modelId="{D8186277-0538-4305-BDC8-2EAB12740628}" type="pres">
      <dgm:prSet presAssocID="{39EA51F0-3C13-464D-BC36-C019847086B2}" presName="rootComposite" presStyleCnt="0"/>
      <dgm:spPr/>
    </dgm:pt>
    <dgm:pt modelId="{16C8C870-3A43-41CD-956F-D0BFBE3DF387}" type="pres">
      <dgm:prSet presAssocID="{39EA51F0-3C13-464D-BC36-C019847086B2}" presName="rootText" presStyleLbl="node4" presStyleIdx="2" presStyleCnt="5">
        <dgm:presLayoutVars>
          <dgm:chPref val="3"/>
        </dgm:presLayoutVars>
      </dgm:prSet>
      <dgm:spPr/>
    </dgm:pt>
    <dgm:pt modelId="{27BA34FD-D920-418E-ABE4-D196DEDD8A76}" type="pres">
      <dgm:prSet presAssocID="{39EA51F0-3C13-464D-BC36-C019847086B2}" presName="rootConnector" presStyleLbl="node4" presStyleIdx="2" presStyleCnt="5"/>
      <dgm:spPr/>
    </dgm:pt>
    <dgm:pt modelId="{4591DDA8-6126-4277-9846-8FAD1B65881A}" type="pres">
      <dgm:prSet presAssocID="{39EA51F0-3C13-464D-BC36-C019847086B2}" presName="hierChild4" presStyleCnt="0"/>
      <dgm:spPr/>
    </dgm:pt>
    <dgm:pt modelId="{B7522BA2-CBF3-496D-BACF-59528C4EE9A9}" type="pres">
      <dgm:prSet presAssocID="{39EA51F0-3C13-464D-BC36-C019847086B2}" presName="hierChild5" presStyleCnt="0"/>
      <dgm:spPr/>
    </dgm:pt>
    <dgm:pt modelId="{0AA7AB21-470F-4236-8EBD-6881C936A65D}" type="pres">
      <dgm:prSet presAssocID="{273AA675-0D06-41EA-9792-77BF3C95BB7B}" presName="Name37" presStyleLbl="parChTrans1D4" presStyleIdx="4" presStyleCnt="6"/>
      <dgm:spPr/>
    </dgm:pt>
    <dgm:pt modelId="{DB705EA2-B315-4A1B-B379-47C5F07E8C55}" type="pres">
      <dgm:prSet presAssocID="{2B63E6D7-DFEB-4639-82F0-DD0BDE5245ED}" presName="hierRoot2" presStyleCnt="0">
        <dgm:presLayoutVars>
          <dgm:hierBranch val="init"/>
        </dgm:presLayoutVars>
      </dgm:prSet>
      <dgm:spPr/>
    </dgm:pt>
    <dgm:pt modelId="{E45A4184-9B5B-4E37-B69C-3FE36C5BBC29}" type="pres">
      <dgm:prSet presAssocID="{2B63E6D7-DFEB-4639-82F0-DD0BDE5245ED}" presName="rootComposite" presStyleCnt="0"/>
      <dgm:spPr/>
    </dgm:pt>
    <dgm:pt modelId="{D49E862F-8295-450D-92F7-7AB3BC6EF599}" type="pres">
      <dgm:prSet presAssocID="{2B63E6D7-DFEB-4639-82F0-DD0BDE5245ED}" presName="rootText" presStyleLbl="node4" presStyleIdx="3" presStyleCnt="5">
        <dgm:presLayoutVars>
          <dgm:chPref val="3"/>
        </dgm:presLayoutVars>
      </dgm:prSet>
      <dgm:spPr/>
    </dgm:pt>
    <dgm:pt modelId="{F371C8E6-0AA4-44E4-88FF-87729DE3119A}" type="pres">
      <dgm:prSet presAssocID="{2B63E6D7-DFEB-4639-82F0-DD0BDE5245ED}" presName="rootConnector" presStyleLbl="node4" presStyleIdx="3" presStyleCnt="5"/>
      <dgm:spPr/>
    </dgm:pt>
    <dgm:pt modelId="{DDDCD2DE-DDA7-4A3D-BE77-AC1988392F53}" type="pres">
      <dgm:prSet presAssocID="{2B63E6D7-DFEB-4639-82F0-DD0BDE5245ED}" presName="hierChild4" presStyleCnt="0"/>
      <dgm:spPr/>
    </dgm:pt>
    <dgm:pt modelId="{380F927D-2DAE-43F3-B518-1BBD9122CDFB}" type="pres">
      <dgm:prSet presAssocID="{2B63E6D7-DFEB-4639-82F0-DD0BDE5245ED}" presName="hierChild5" presStyleCnt="0"/>
      <dgm:spPr/>
    </dgm:pt>
    <dgm:pt modelId="{DE3F4143-3410-477A-A0F8-3BCB980547DE}" type="pres">
      <dgm:prSet presAssocID="{8AFA5034-54E3-4B77-98AD-364900549B67}" presName="hierChild5" presStyleCnt="0"/>
      <dgm:spPr/>
    </dgm:pt>
    <dgm:pt modelId="{6964CD93-132C-42E9-BEF6-173F55106BBE}" type="pres">
      <dgm:prSet presAssocID="{728F0E8B-DAD0-4B3B-A3FA-E6C27BB04C95}" presName="hierChild5" presStyleCnt="0"/>
      <dgm:spPr/>
    </dgm:pt>
    <dgm:pt modelId="{D4465C21-6B2E-4474-9529-EB2D78E472A6}" type="pres">
      <dgm:prSet presAssocID="{44F9FB30-8BFB-40A0-B557-A21549099E03}" presName="hierChild3" presStyleCnt="0"/>
      <dgm:spPr/>
    </dgm:pt>
    <dgm:pt modelId="{22002BE0-17F4-4511-ADD8-8E7B3037FAC1}" type="pres">
      <dgm:prSet presAssocID="{6301ECF7-6114-4B52-9B90-DD6442A9EB98}" presName="hierRoot1" presStyleCnt="0">
        <dgm:presLayoutVars>
          <dgm:hierBranch val="init"/>
        </dgm:presLayoutVars>
      </dgm:prSet>
      <dgm:spPr/>
    </dgm:pt>
    <dgm:pt modelId="{39A849B8-E253-43BD-BE47-F4260C1C8680}" type="pres">
      <dgm:prSet presAssocID="{6301ECF7-6114-4B52-9B90-DD6442A9EB98}" presName="rootComposite1" presStyleCnt="0"/>
      <dgm:spPr/>
    </dgm:pt>
    <dgm:pt modelId="{C9038489-4746-422A-9975-8F1D48B21853}" type="pres">
      <dgm:prSet presAssocID="{6301ECF7-6114-4B52-9B90-DD6442A9EB98}" presName="rootText1" presStyleLbl="node0" presStyleIdx="1" presStyleCnt="2">
        <dgm:presLayoutVars>
          <dgm:chPref val="3"/>
        </dgm:presLayoutVars>
      </dgm:prSet>
      <dgm:spPr/>
    </dgm:pt>
    <dgm:pt modelId="{2F4EEF82-EF03-4ECC-AC55-B75CBCC9BFAC}" type="pres">
      <dgm:prSet presAssocID="{6301ECF7-6114-4B52-9B90-DD6442A9EB98}" presName="rootConnector1" presStyleLbl="node1" presStyleIdx="0" presStyleCnt="0"/>
      <dgm:spPr/>
    </dgm:pt>
    <dgm:pt modelId="{8D79DB60-6595-4C4C-9FD7-BF542583749C}" type="pres">
      <dgm:prSet presAssocID="{6301ECF7-6114-4B52-9B90-DD6442A9EB98}" presName="hierChild2" presStyleCnt="0"/>
      <dgm:spPr/>
    </dgm:pt>
    <dgm:pt modelId="{08CCAFA9-7866-477D-B6CB-71EB9FAAC814}" type="pres">
      <dgm:prSet presAssocID="{5B4B3610-7948-47E1-8116-DB0EF7D174BB}" presName="Name37" presStyleLbl="parChTrans1D2" presStyleIdx="2" presStyleCnt="3"/>
      <dgm:spPr/>
    </dgm:pt>
    <dgm:pt modelId="{2EC0F7EC-E1EA-4295-B1C1-10BFAE345723}" type="pres">
      <dgm:prSet presAssocID="{38DE2006-537E-463D-B208-B8D812C20849}" presName="hierRoot2" presStyleCnt="0">
        <dgm:presLayoutVars>
          <dgm:hierBranch val="init"/>
        </dgm:presLayoutVars>
      </dgm:prSet>
      <dgm:spPr/>
    </dgm:pt>
    <dgm:pt modelId="{94F8423B-4C8C-459B-BDAF-3374D39AE818}" type="pres">
      <dgm:prSet presAssocID="{38DE2006-537E-463D-B208-B8D812C20849}" presName="rootComposite" presStyleCnt="0"/>
      <dgm:spPr/>
    </dgm:pt>
    <dgm:pt modelId="{D7CEA636-9AFB-488C-A3BF-A8702DDC4EC4}" type="pres">
      <dgm:prSet presAssocID="{38DE2006-537E-463D-B208-B8D812C20849}" presName="rootText" presStyleLbl="node2" presStyleIdx="2" presStyleCnt="3">
        <dgm:presLayoutVars>
          <dgm:chPref val="3"/>
        </dgm:presLayoutVars>
      </dgm:prSet>
      <dgm:spPr/>
    </dgm:pt>
    <dgm:pt modelId="{85924486-9290-4902-854B-CB6FFA241402}" type="pres">
      <dgm:prSet presAssocID="{38DE2006-537E-463D-B208-B8D812C20849}" presName="rootConnector" presStyleLbl="node2" presStyleIdx="2" presStyleCnt="3"/>
      <dgm:spPr/>
    </dgm:pt>
    <dgm:pt modelId="{753E623B-C351-4BA0-BB49-A52691B6F83A}" type="pres">
      <dgm:prSet presAssocID="{38DE2006-537E-463D-B208-B8D812C20849}" presName="hierChild4" presStyleCnt="0"/>
      <dgm:spPr/>
    </dgm:pt>
    <dgm:pt modelId="{42C1BEAD-921A-4208-8E06-20C046A02F0C}" type="pres">
      <dgm:prSet presAssocID="{1F5849C7-CEF9-4B88-8EF5-12D6C7E6A86F}" presName="Name37" presStyleLbl="parChTrans1D3" presStyleIdx="3" presStyleCnt="4"/>
      <dgm:spPr/>
    </dgm:pt>
    <dgm:pt modelId="{2EF4CE89-1F1F-49B7-8040-7E0D5E8B89E6}" type="pres">
      <dgm:prSet presAssocID="{E49FE73D-930F-43BF-AF13-B9792AFFCBF0}" presName="hierRoot2" presStyleCnt="0">
        <dgm:presLayoutVars>
          <dgm:hierBranch val="init"/>
        </dgm:presLayoutVars>
      </dgm:prSet>
      <dgm:spPr/>
    </dgm:pt>
    <dgm:pt modelId="{D8E8536B-5FBE-4014-9701-EA5166B2A171}" type="pres">
      <dgm:prSet presAssocID="{E49FE73D-930F-43BF-AF13-B9792AFFCBF0}" presName="rootComposite" presStyleCnt="0"/>
      <dgm:spPr/>
    </dgm:pt>
    <dgm:pt modelId="{F148EC43-34EF-4E5E-9837-CA3B810D9165}" type="pres">
      <dgm:prSet presAssocID="{E49FE73D-930F-43BF-AF13-B9792AFFCBF0}" presName="rootText" presStyleLbl="node3" presStyleIdx="3" presStyleCnt="4">
        <dgm:presLayoutVars>
          <dgm:chPref val="3"/>
        </dgm:presLayoutVars>
      </dgm:prSet>
      <dgm:spPr/>
    </dgm:pt>
    <dgm:pt modelId="{67181B86-CB48-46B6-88E5-38CA9C226FF4}" type="pres">
      <dgm:prSet presAssocID="{E49FE73D-930F-43BF-AF13-B9792AFFCBF0}" presName="rootConnector" presStyleLbl="node3" presStyleIdx="3" presStyleCnt="4"/>
      <dgm:spPr/>
    </dgm:pt>
    <dgm:pt modelId="{6E8BF961-83D7-4475-9843-C7466114FF0B}" type="pres">
      <dgm:prSet presAssocID="{E49FE73D-930F-43BF-AF13-B9792AFFCBF0}" presName="hierChild4" presStyleCnt="0"/>
      <dgm:spPr/>
    </dgm:pt>
    <dgm:pt modelId="{2FBE265E-B278-4C8D-9D36-EDE7BC502433}" type="pres">
      <dgm:prSet presAssocID="{755F6E8A-B2D2-4712-8564-E055907502B4}" presName="Name37" presStyleLbl="parChTrans1D4" presStyleIdx="5" presStyleCnt="6"/>
      <dgm:spPr/>
    </dgm:pt>
    <dgm:pt modelId="{59A22E3E-BD3C-4359-A559-9270D4FBE3E6}" type="pres">
      <dgm:prSet presAssocID="{A5C3D5AB-B575-4B1B-8EF2-FA22D500193E}" presName="hierRoot2" presStyleCnt="0">
        <dgm:presLayoutVars>
          <dgm:hierBranch val="init"/>
        </dgm:presLayoutVars>
      </dgm:prSet>
      <dgm:spPr/>
    </dgm:pt>
    <dgm:pt modelId="{BD791C13-A984-4BA8-9A42-F3D57CE73014}" type="pres">
      <dgm:prSet presAssocID="{A5C3D5AB-B575-4B1B-8EF2-FA22D500193E}" presName="rootComposite" presStyleCnt="0"/>
      <dgm:spPr/>
    </dgm:pt>
    <dgm:pt modelId="{E725DA20-6DD8-4016-86A4-C57436A1A664}" type="pres">
      <dgm:prSet presAssocID="{A5C3D5AB-B575-4B1B-8EF2-FA22D500193E}" presName="rootText" presStyleLbl="node4" presStyleIdx="4" presStyleCnt="5">
        <dgm:presLayoutVars>
          <dgm:chPref val="3"/>
        </dgm:presLayoutVars>
      </dgm:prSet>
      <dgm:spPr/>
    </dgm:pt>
    <dgm:pt modelId="{5101A182-EB39-4F09-88E2-241B8CCBB203}" type="pres">
      <dgm:prSet presAssocID="{A5C3D5AB-B575-4B1B-8EF2-FA22D500193E}" presName="rootConnector" presStyleLbl="node4" presStyleIdx="4" presStyleCnt="5"/>
      <dgm:spPr/>
    </dgm:pt>
    <dgm:pt modelId="{4AD1D6B4-11AA-443B-8438-9869709D9522}" type="pres">
      <dgm:prSet presAssocID="{A5C3D5AB-B575-4B1B-8EF2-FA22D500193E}" presName="hierChild4" presStyleCnt="0"/>
      <dgm:spPr/>
    </dgm:pt>
    <dgm:pt modelId="{0BC3F427-5D3B-4542-AF29-588FBB34EE90}" type="pres">
      <dgm:prSet presAssocID="{A5C3D5AB-B575-4B1B-8EF2-FA22D500193E}" presName="hierChild5" presStyleCnt="0"/>
      <dgm:spPr/>
    </dgm:pt>
    <dgm:pt modelId="{E1046A65-6192-4558-B7C2-AAC114DDBD23}" type="pres">
      <dgm:prSet presAssocID="{E49FE73D-930F-43BF-AF13-B9792AFFCBF0}" presName="hierChild5" presStyleCnt="0"/>
      <dgm:spPr/>
    </dgm:pt>
    <dgm:pt modelId="{4031886E-0E19-4A8B-9A3F-3F41D49BE917}" type="pres">
      <dgm:prSet presAssocID="{38DE2006-537E-463D-B208-B8D812C20849}" presName="hierChild5" presStyleCnt="0"/>
      <dgm:spPr/>
    </dgm:pt>
    <dgm:pt modelId="{7EDDBC1F-5D1D-4145-8B7A-2541DAFD1C80}" type="pres">
      <dgm:prSet presAssocID="{6301ECF7-6114-4B52-9B90-DD6442A9EB98}" presName="hierChild3" presStyleCnt="0"/>
      <dgm:spPr/>
    </dgm:pt>
  </dgm:ptLst>
  <dgm:cxnLst>
    <dgm:cxn modelId="{00E8E800-87C5-45D4-AE25-293346247708}" type="presOf" srcId="{273AA675-0D06-41EA-9792-77BF3C95BB7B}" destId="{0AA7AB21-470F-4236-8EBD-6881C936A65D}" srcOrd="0" destOrd="0" presId="urn:microsoft.com/office/officeart/2005/8/layout/orgChart1"/>
    <dgm:cxn modelId="{F5798302-CB68-4EC3-93A5-5EBB8EE90A1E}" type="presOf" srcId="{6301ECF7-6114-4B52-9B90-DD6442A9EB98}" destId="{2F4EEF82-EF03-4ECC-AC55-B75CBCC9BFAC}" srcOrd="1" destOrd="0" presId="urn:microsoft.com/office/officeart/2005/8/layout/orgChart1"/>
    <dgm:cxn modelId="{CE5C5703-E948-4A3C-B5D7-A8E06928848F}" type="presOf" srcId="{5B4B3610-7948-47E1-8116-DB0EF7D174BB}" destId="{08CCAFA9-7866-477D-B6CB-71EB9FAAC814}" srcOrd="0" destOrd="0" presId="urn:microsoft.com/office/officeart/2005/8/layout/orgChart1"/>
    <dgm:cxn modelId="{A88A630A-45A6-4B65-B0BF-625538E23F81}" type="presOf" srcId="{E49FE73D-930F-43BF-AF13-B9792AFFCBF0}" destId="{67181B86-CB48-46B6-88E5-38CA9C226FF4}" srcOrd="1" destOrd="0" presId="urn:microsoft.com/office/officeart/2005/8/layout/orgChart1"/>
    <dgm:cxn modelId="{14E8950E-0942-4343-BACF-9CF09FC90A18}" type="presOf" srcId="{1978BDE8-4B5C-41D3-BDB3-8D3EF8B408F9}" destId="{96291414-77A7-4C74-84D5-DD58C1B64956}" srcOrd="0" destOrd="0" presId="urn:microsoft.com/office/officeart/2005/8/layout/orgChart1"/>
    <dgm:cxn modelId="{42EAAC12-7E7C-4B66-A7F3-8A6C8D6BB9A5}" type="presOf" srcId="{38DE2006-537E-463D-B208-B8D812C20849}" destId="{85924486-9290-4902-854B-CB6FFA241402}" srcOrd="1" destOrd="0" presId="urn:microsoft.com/office/officeart/2005/8/layout/orgChart1"/>
    <dgm:cxn modelId="{F3A88113-FBE9-4F17-8377-B4D5C043CA1F}" type="presOf" srcId="{6301ECF7-6114-4B52-9B90-DD6442A9EB98}" destId="{C9038489-4746-422A-9975-8F1D48B21853}" srcOrd="0" destOrd="0" presId="urn:microsoft.com/office/officeart/2005/8/layout/orgChart1"/>
    <dgm:cxn modelId="{8540AF14-0A2D-4CFE-B97A-A0785975179C}" type="presOf" srcId="{2B63E6D7-DFEB-4639-82F0-DD0BDE5245ED}" destId="{F371C8E6-0AA4-44E4-88FF-87729DE3119A}" srcOrd="1" destOrd="0" presId="urn:microsoft.com/office/officeart/2005/8/layout/orgChart1"/>
    <dgm:cxn modelId="{0AAA291C-6678-47BE-845E-6F2DBE33C769}" type="presOf" srcId="{2709B07C-40C3-4363-BBBC-4CC48A736656}" destId="{00DED7A0-BA51-4B96-AB67-2F44A1451463}" srcOrd="1" destOrd="0" presId="urn:microsoft.com/office/officeart/2005/8/layout/orgChart1"/>
    <dgm:cxn modelId="{6A50491C-C0D4-4A15-8E61-3CB30B46FADB}" srcId="{8AFA5034-54E3-4B77-98AD-364900549B67}" destId="{39EA51F0-3C13-464D-BC36-C019847086B2}" srcOrd="0" destOrd="0" parTransId="{A8BA55E0-1038-452F-BC16-3D742EB8C11B}" sibTransId="{88958067-A057-4B3F-BB3C-AF1492207456}"/>
    <dgm:cxn modelId="{59EE561F-9B65-461C-912B-B342B4C213F3}" type="presOf" srcId="{39EA51F0-3C13-464D-BC36-C019847086B2}" destId="{16C8C870-3A43-41CD-956F-D0BFBE3DF387}" srcOrd="0" destOrd="0" presId="urn:microsoft.com/office/officeart/2005/8/layout/orgChart1"/>
    <dgm:cxn modelId="{776F3831-EE6A-4F5B-A084-FB860D232C26}" type="presOf" srcId="{1D3E25F6-1101-4A29-A4B2-752FAB5130E5}" destId="{C5755979-2962-48F5-9343-389F9D413856}" srcOrd="1" destOrd="0" presId="urn:microsoft.com/office/officeart/2005/8/layout/orgChart1"/>
    <dgm:cxn modelId="{00233B61-07C8-4A69-831B-470CB6C209EF}" srcId="{841433B8-CE9A-472E-AF4F-8EDBD9A6AB57}" destId="{6301ECF7-6114-4B52-9B90-DD6442A9EB98}" srcOrd="1" destOrd="0" parTransId="{2909AB68-4503-4E6B-9ABF-21469E9900C9}" sibTransId="{7756A991-2521-4AB2-BFBD-EEFCDBFC1706}"/>
    <dgm:cxn modelId="{4ECD1242-3D42-4A05-B538-BD8AE64795ED}" type="presOf" srcId="{1D3E25F6-1101-4A29-A4B2-752FAB5130E5}" destId="{31732432-F0F3-48CE-8932-42F331CA856D}" srcOrd="0" destOrd="0" presId="urn:microsoft.com/office/officeart/2005/8/layout/orgChart1"/>
    <dgm:cxn modelId="{1B0D9762-30C6-49DD-BFC2-4A3E09564965}" type="presOf" srcId="{1CF1896E-89E0-4112-9B3C-59E3331AB04C}" destId="{9FCD62BE-B827-4A8D-9284-1B8EF1AF1B7C}" srcOrd="0" destOrd="0" presId="urn:microsoft.com/office/officeart/2005/8/layout/orgChart1"/>
    <dgm:cxn modelId="{21036346-ABF8-45A3-9EAB-4A8111BE1BC9}" type="presOf" srcId="{A5C3D5AB-B575-4B1B-8EF2-FA22D500193E}" destId="{5101A182-EB39-4F09-88E2-241B8CCBB203}" srcOrd="1" destOrd="0" presId="urn:microsoft.com/office/officeart/2005/8/layout/orgChart1"/>
    <dgm:cxn modelId="{E7F09D69-258F-43E8-9CBA-4A01AFF8B5D2}" type="presOf" srcId="{07A789AF-A81A-475F-ACC8-F55BF15239CB}" destId="{025E875F-6AF5-419E-9683-411C4A48C1C5}" srcOrd="0" destOrd="0" presId="urn:microsoft.com/office/officeart/2005/8/layout/orgChart1"/>
    <dgm:cxn modelId="{E1C8A36C-3B26-496E-A833-97751D0E6D88}" type="presOf" srcId="{44F9FB30-8BFB-40A0-B557-A21549099E03}" destId="{9B7834DE-072D-41AF-A146-CE15EB0EFEFC}" srcOrd="1" destOrd="0" presId="urn:microsoft.com/office/officeart/2005/8/layout/orgChart1"/>
    <dgm:cxn modelId="{CE34294D-667C-4D55-B76E-0C3D5149A641}" srcId="{DCDFD951-4D37-46A1-B375-A9A179EBA992}" destId="{886EEAD8-52C6-4E05-A177-89446D00F689}" srcOrd="0" destOrd="0" parTransId="{1CF1896E-89E0-4112-9B3C-59E3331AB04C}" sibTransId="{031017FD-41EA-49C7-8BF6-ACD547C0F399}"/>
    <dgm:cxn modelId="{F4F9004F-57CD-4B1F-AC34-A72F444CFA1B}" type="presOf" srcId="{2B63E6D7-DFEB-4639-82F0-DD0BDE5245ED}" destId="{D49E862F-8295-450D-92F7-7AB3BC6EF599}" srcOrd="0" destOrd="0" presId="urn:microsoft.com/office/officeart/2005/8/layout/orgChart1"/>
    <dgm:cxn modelId="{12D0E050-FD77-4807-AACB-2AC2EF3E938C}" type="presOf" srcId="{7C40F9B8-5C3C-4D4D-988B-5A3CE5A743AB}" destId="{D5B89062-9F73-46E6-83A0-3758EEB77AD2}" srcOrd="0" destOrd="0" presId="urn:microsoft.com/office/officeart/2005/8/layout/orgChart1"/>
    <dgm:cxn modelId="{9EF36F52-3B03-4EA6-8CE0-07C51594B837}" type="presOf" srcId="{1F5849C7-CEF9-4B88-8EF5-12D6C7E6A86F}" destId="{42C1BEAD-921A-4208-8E06-20C046A02F0C}" srcOrd="0" destOrd="0" presId="urn:microsoft.com/office/officeart/2005/8/layout/orgChart1"/>
    <dgm:cxn modelId="{592CB872-CEB1-40AA-B3FF-FF0C3DAE2311}" srcId="{38DE2006-537E-463D-B208-B8D812C20849}" destId="{E49FE73D-930F-43BF-AF13-B9792AFFCBF0}" srcOrd="0" destOrd="0" parTransId="{1F5849C7-CEF9-4B88-8EF5-12D6C7E6A86F}" sibTransId="{2182204D-D63C-411A-990F-F4EFE0DCF822}"/>
    <dgm:cxn modelId="{4E3EA173-DE72-45C9-9A39-2BE6F2F7229C}" srcId="{44F9FB30-8BFB-40A0-B557-A21549099E03}" destId="{728F0E8B-DAD0-4B3B-A3FA-E6C27BB04C95}" srcOrd="1" destOrd="0" parTransId="{07A789AF-A81A-475F-ACC8-F55BF15239CB}" sibTransId="{FB43E40C-42F7-4EB0-8447-FB31D1CD3523}"/>
    <dgm:cxn modelId="{63ECAC55-4E56-4C4F-AF0A-700A0CC55F21}" srcId="{44F9FB30-8BFB-40A0-B557-A21549099E03}" destId="{DCDFD951-4D37-46A1-B375-A9A179EBA992}" srcOrd="0" destOrd="0" parTransId="{09033EA7-9858-4A68-95CC-654AE4ACB2CE}" sibTransId="{1DC924B8-55A0-43B7-9DE1-772A241D0A95}"/>
    <dgm:cxn modelId="{0598B976-1EAD-49F5-86DA-8D7A036186E7}" srcId="{2709B07C-40C3-4363-BBBC-4CC48A736656}" destId="{9A6C161E-B775-41D0-BF0B-8588282115E1}" srcOrd="0" destOrd="0" parTransId="{4146369C-2376-42AD-8667-14E3447E061B}" sibTransId="{06D98BB4-C671-419D-88A3-078A6E02DA37}"/>
    <dgm:cxn modelId="{54288D59-1304-4EBE-9EBF-203D5018FA33}" type="presOf" srcId="{728F0E8B-DAD0-4B3B-A3FA-E6C27BB04C95}" destId="{2053EBCD-6019-43CA-88B1-BC9B01B4869F}" srcOrd="0" destOrd="0" presId="urn:microsoft.com/office/officeart/2005/8/layout/orgChart1"/>
    <dgm:cxn modelId="{3E52AD7D-4719-471B-A225-0A8D873DE2B3}" type="presOf" srcId="{38DE2006-537E-463D-B208-B8D812C20849}" destId="{D7CEA636-9AFB-488C-A3BF-A8702DDC4EC4}" srcOrd="0" destOrd="0" presId="urn:microsoft.com/office/officeart/2005/8/layout/orgChart1"/>
    <dgm:cxn modelId="{83E6F17F-2C01-4143-9F0D-E7CFF7D5FB56}" type="presOf" srcId="{2709B07C-40C3-4363-BBBC-4CC48A736656}" destId="{719ECBDB-302F-4811-A7C8-CA33B176041A}" srcOrd="0" destOrd="0" presId="urn:microsoft.com/office/officeart/2005/8/layout/orgChart1"/>
    <dgm:cxn modelId="{A74B8583-1926-472E-993A-7470485664DD}" srcId="{DCDFD951-4D37-46A1-B375-A9A179EBA992}" destId="{2709B07C-40C3-4363-BBBC-4CC48A736656}" srcOrd="1" destOrd="0" parTransId="{7C40F9B8-5C3C-4D4D-988B-5A3CE5A743AB}" sibTransId="{25EB8900-4421-4D97-9845-E7AED5D5FB29}"/>
    <dgm:cxn modelId="{0FAB4C84-5C6B-4A12-A038-6E0E8FA4814F}" srcId="{886EEAD8-52C6-4E05-A177-89446D00F689}" destId="{ED0B663D-FB11-4136-B5CE-585D7E285C79}" srcOrd="0" destOrd="0" parTransId="{CC244A05-5395-42E2-A4D5-7038B2CA13E8}" sibTransId="{37A00A6A-03D9-4FD1-8073-ECA147C59045}"/>
    <dgm:cxn modelId="{7274C588-BE2D-4B88-8240-AD217633D8E5}" type="presOf" srcId="{39EA51F0-3C13-464D-BC36-C019847086B2}" destId="{27BA34FD-D920-418E-ABE4-D196DEDD8A76}" srcOrd="1" destOrd="0" presId="urn:microsoft.com/office/officeart/2005/8/layout/orgChart1"/>
    <dgm:cxn modelId="{DAA3DF8A-F69A-401B-8CD9-1334B615D22E}" type="presOf" srcId="{DCDFD951-4D37-46A1-B375-A9A179EBA992}" destId="{5B7D293A-7626-4DA5-8705-25386B1A5376}" srcOrd="1" destOrd="0" presId="urn:microsoft.com/office/officeart/2005/8/layout/orgChart1"/>
    <dgm:cxn modelId="{910FB08B-AF55-447E-9C8E-7FB10CD047A2}" srcId="{6301ECF7-6114-4B52-9B90-DD6442A9EB98}" destId="{38DE2006-537E-463D-B208-B8D812C20849}" srcOrd="0" destOrd="0" parTransId="{5B4B3610-7948-47E1-8116-DB0EF7D174BB}" sibTransId="{76404B97-422F-4C43-9715-66BABF552711}"/>
    <dgm:cxn modelId="{CB6CF58D-C0FD-41C2-AEA6-E93A22899B25}" type="presOf" srcId="{ED0B663D-FB11-4136-B5CE-585D7E285C79}" destId="{353D92CC-6319-49B1-A82A-E02814E684EC}" srcOrd="0" destOrd="0" presId="urn:microsoft.com/office/officeart/2005/8/layout/orgChart1"/>
    <dgm:cxn modelId="{E9876690-2BD3-4E8D-933D-0759E77EDC57}" type="presOf" srcId="{E9D0114E-979A-4B6F-B21E-8A10F74355BD}" destId="{A12CFEAB-6296-4629-81F5-C4D345BD19A6}" srcOrd="0" destOrd="0" presId="urn:microsoft.com/office/officeart/2005/8/layout/orgChart1"/>
    <dgm:cxn modelId="{651C2F91-4B9A-42AD-BF82-6A42B2E71BD2}" type="presOf" srcId="{09033EA7-9858-4A68-95CC-654AE4ACB2CE}" destId="{716EA2B0-8943-4DB4-8F48-453BF9A1E79C}" srcOrd="0" destOrd="0" presId="urn:microsoft.com/office/officeart/2005/8/layout/orgChart1"/>
    <dgm:cxn modelId="{DBB41894-AD89-4371-BBEB-4B54082C7A8F}" type="presOf" srcId="{9A6C161E-B775-41D0-BF0B-8588282115E1}" destId="{40A40624-B88C-4E3B-A2BD-F981208D555F}" srcOrd="0" destOrd="0" presId="urn:microsoft.com/office/officeart/2005/8/layout/orgChart1"/>
    <dgm:cxn modelId="{1E5A7596-BDBB-4ABC-A784-8899BE089D3D}" type="presOf" srcId="{841433B8-CE9A-472E-AF4F-8EDBD9A6AB57}" destId="{2D897335-5F08-40F0-BF0C-0CD2D9E34390}" srcOrd="0" destOrd="0" presId="urn:microsoft.com/office/officeart/2005/8/layout/orgChart1"/>
    <dgm:cxn modelId="{377D3397-938A-4CCD-B64F-5DF62C9BD033}" type="presOf" srcId="{DCDFD951-4D37-46A1-B375-A9A179EBA992}" destId="{19C04B3D-A33A-4F7A-9044-15AB6F8318CA}" srcOrd="0" destOrd="0" presId="urn:microsoft.com/office/officeart/2005/8/layout/orgChart1"/>
    <dgm:cxn modelId="{63BAD99C-1AAF-4B8B-A069-007545255B28}" type="presOf" srcId="{A5C3D5AB-B575-4B1B-8EF2-FA22D500193E}" destId="{E725DA20-6DD8-4016-86A4-C57436A1A664}" srcOrd="0" destOrd="0" presId="urn:microsoft.com/office/officeart/2005/8/layout/orgChart1"/>
    <dgm:cxn modelId="{80ED2AAB-8DAC-49D7-BCCE-811B312C8492}" srcId="{728F0E8B-DAD0-4B3B-A3FA-E6C27BB04C95}" destId="{8AFA5034-54E3-4B77-98AD-364900549B67}" srcOrd="0" destOrd="0" parTransId="{1978BDE8-4B5C-41D3-BDB3-8D3EF8B408F9}" sibTransId="{3F4AA1AB-87BB-4579-8E11-D2A5D10C3F8A}"/>
    <dgm:cxn modelId="{25A8E8AF-9C0B-484D-97B9-85D435D1FEAC}" srcId="{8AFA5034-54E3-4B77-98AD-364900549B67}" destId="{2B63E6D7-DFEB-4639-82F0-DD0BDE5245ED}" srcOrd="1" destOrd="0" parTransId="{273AA675-0D06-41EA-9792-77BF3C95BB7B}" sibTransId="{659AAD65-DD58-4F55-A7AE-27F27B889E51}"/>
    <dgm:cxn modelId="{CDEE17B7-B7B3-40B8-B862-5BD46D6297AF}" type="presOf" srcId="{886EEAD8-52C6-4E05-A177-89446D00F689}" destId="{B7BDB41F-C4AB-47AA-B218-72ABD5F9C049}" srcOrd="0" destOrd="0" presId="urn:microsoft.com/office/officeart/2005/8/layout/orgChart1"/>
    <dgm:cxn modelId="{AE0CDFBE-3F35-4044-B484-CB91C2C08682}" type="presOf" srcId="{E49FE73D-930F-43BF-AF13-B9792AFFCBF0}" destId="{F148EC43-34EF-4E5E-9837-CA3B810D9165}" srcOrd="0" destOrd="0" presId="urn:microsoft.com/office/officeart/2005/8/layout/orgChart1"/>
    <dgm:cxn modelId="{9B6B67C0-275F-4495-90FB-4CB9859B34C0}" type="presOf" srcId="{CC244A05-5395-42E2-A4D5-7038B2CA13E8}" destId="{12DDC297-2787-4B02-A8BC-9A6309A7ADF5}" srcOrd="0" destOrd="0" presId="urn:microsoft.com/office/officeart/2005/8/layout/orgChart1"/>
    <dgm:cxn modelId="{29C276C1-E148-485B-BCDD-D57B068D59DD}" type="presOf" srcId="{728F0E8B-DAD0-4B3B-A3FA-E6C27BB04C95}" destId="{225C9691-F22E-4A8D-ABF7-A93CBC679194}" srcOrd="1" destOrd="0" presId="urn:microsoft.com/office/officeart/2005/8/layout/orgChart1"/>
    <dgm:cxn modelId="{8975EEC1-38BB-452D-8A89-B177F5CF9EC8}" type="presOf" srcId="{A8BA55E0-1038-452F-BC16-3D742EB8C11B}" destId="{F60AD7BC-814D-4A9B-8404-C5B98C5F2CA5}" srcOrd="0" destOrd="0" presId="urn:microsoft.com/office/officeart/2005/8/layout/orgChart1"/>
    <dgm:cxn modelId="{A4BD1DC7-F6CB-45E8-B5DA-827231DC5DAC}" srcId="{E49FE73D-930F-43BF-AF13-B9792AFFCBF0}" destId="{A5C3D5AB-B575-4B1B-8EF2-FA22D500193E}" srcOrd="0" destOrd="0" parTransId="{755F6E8A-B2D2-4712-8564-E055907502B4}" sibTransId="{E1870D64-46D9-4D44-821B-26EC6918B50A}"/>
    <dgm:cxn modelId="{4F6D1FCB-022B-4D80-B693-BD05CC5E8515}" srcId="{841433B8-CE9A-472E-AF4F-8EDBD9A6AB57}" destId="{44F9FB30-8BFB-40A0-B557-A21549099E03}" srcOrd="0" destOrd="0" parTransId="{F4A4F44F-4280-4916-99F1-5D9BC767B37A}" sibTransId="{D7E77B44-A5CB-4ADE-B5BF-E694E12BE191}"/>
    <dgm:cxn modelId="{EEFFC5CC-7C60-4DF2-976D-6802A7CDD2BF}" type="presOf" srcId="{4146369C-2376-42AD-8667-14E3447E061B}" destId="{8D954B84-9F44-48EC-8FBE-439994548E65}" srcOrd="0" destOrd="0" presId="urn:microsoft.com/office/officeart/2005/8/layout/orgChart1"/>
    <dgm:cxn modelId="{390697D5-7E26-4E1C-8169-B5C4DA424DA8}" type="presOf" srcId="{886EEAD8-52C6-4E05-A177-89446D00F689}" destId="{16B99335-6335-4326-8E75-D3A3ED2FC9C7}" srcOrd="1" destOrd="0" presId="urn:microsoft.com/office/officeart/2005/8/layout/orgChart1"/>
    <dgm:cxn modelId="{ED47FFD9-0BD7-49CF-AD48-4B998B7F7251}" srcId="{2709B07C-40C3-4363-BBBC-4CC48A736656}" destId="{1D3E25F6-1101-4A29-A4B2-752FAB5130E5}" srcOrd="1" destOrd="0" parTransId="{E9D0114E-979A-4B6F-B21E-8A10F74355BD}" sibTransId="{734EB8EE-AAAD-495D-BAEC-F8362C4DD1DC}"/>
    <dgm:cxn modelId="{62327FE4-D0BF-4D2F-85D2-9E056F705F89}" type="presOf" srcId="{44F9FB30-8BFB-40A0-B557-A21549099E03}" destId="{A64312A5-35DE-46A3-9E10-F73BCC0A8DB5}" srcOrd="0" destOrd="0" presId="urn:microsoft.com/office/officeart/2005/8/layout/orgChart1"/>
    <dgm:cxn modelId="{63BE11EC-23E8-4B9F-959E-DFA63F3E32F8}" type="presOf" srcId="{755F6E8A-B2D2-4712-8564-E055907502B4}" destId="{2FBE265E-B278-4C8D-9D36-EDE7BC502433}" srcOrd="0" destOrd="0" presId="urn:microsoft.com/office/officeart/2005/8/layout/orgChart1"/>
    <dgm:cxn modelId="{F555BAF2-FFDE-4AC8-A1CF-E82ADAFF7719}" type="presOf" srcId="{8AFA5034-54E3-4B77-98AD-364900549B67}" destId="{3E74992C-5F0F-450C-BD50-5C5E3F80333B}" srcOrd="0" destOrd="0" presId="urn:microsoft.com/office/officeart/2005/8/layout/orgChart1"/>
    <dgm:cxn modelId="{6F569BF4-73CF-4CE3-9760-240E1B65C5E0}" type="presOf" srcId="{9A6C161E-B775-41D0-BF0B-8588282115E1}" destId="{A1BD8029-5A8D-40B1-ABB3-F8881AC20F98}" srcOrd="1" destOrd="0" presId="urn:microsoft.com/office/officeart/2005/8/layout/orgChart1"/>
    <dgm:cxn modelId="{C02EC6F5-2D00-463F-9AE9-C58E11A076BB}" type="presOf" srcId="{ED0B663D-FB11-4136-B5CE-585D7E285C79}" destId="{AD88CB1E-93A2-4068-B179-50BCB6172441}" srcOrd="1" destOrd="0" presId="urn:microsoft.com/office/officeart/2005/8/layout/orgChart1"/>
    <dgm:cxn modelId="{CE3454FF-8F8C-41A5-9E08-644A83311CB8}" type="presOf" srcId="{8AFA5034-54E3-4B77-98AD-364900549B67}" destId="{59D8A3A5-599E-4375-BA47-45954867479D}" srcOrd="1" destOrd="0" presId="urn:microsoft.com/office/officeart/2005/8/layout/orgChart1"/>
    <dgm:cxn modelId="{653A5722-697D-4E5D-8549-1CF81D289A1D}" type="presParOf" srcId="{2D897335-5F08-40F0-BF0C-0CD2D9E34390}" destId="{F7AEC5CB-C1C2-4A94-AA0D-BC1C4B1B186B}" srcOrd="0" destOrd="0" presId="urn:microsoft.com/office/officeart/2005/8/layout/orgChart1"/>
    <dgm:cxn modelId="{F836BF28-B9CB-4B0F-9BB4-FF85FA5B5269}" type="presParOf" srcId="{F7AEC5CB-C1C2-4A94-AA0D-BC1C4B1B186B}" destId="{9A8245B2-FAC7-4C9C-9D3E-9614E003E3ED}" srcOrd="0" destOrd="0" presId="urn:microsoft.com/office/officeart/2005/8/layout/orgChart1"/>
    <dgm:cxn modelId="{D0D6F9BE-A07B-4493-930A-43924805FB32}" type="presParOf" srcId="{9A8245B2-FAC7-4C9C-9D3E-9614E003E3ED}" destId="{A64312A5-35DE-46A3-9E10-F73BCC0A8DB5}" srcOrd="0" destOrd="0" presId="urn:microsoft.com/office/officeart/2005/8/layout/orgChart1"/>
    <dgm:cxn modelId="{40CFEB4F-7F88-4F05-A95B-1FDCD9592AA2}" type="presParOf" srcId="{9A8245B2-FAC7-4C9C-9D3E-9614E003E3ED}" destId="{9B7834DE-072D-41AF-A146-CE15EB0EFEFC}" srcOrd="1" destOrd="0" presId="urn:microsoft.com/office/officeart/2005/8/layout/orgChart1"/>
    <dgm:cxn modelId="{E396D93F-7CBB-4E00-AB0A-0E7389A8703B}" type="presParOf" srcId="{F7AEC5CB-C1C2-4A94-AA0D-BC1C4B1B186B}" destId="{29F5F408-FD3D-4748-B45D-53BFBDAA66B1}" srcOrd="1" destOrd="0" presId="urn:microsoft.com/office/officeart/2005/8/layout/orgChart1"/>
    <dgm:cxn modelId="{0F828CAF-B8B6-4728-A1FF-948495F53BA7}" type="presParOf" srcId="{29F5F408-FD3D-4748-B45D-53BFBDAA66B1}" destId="{716EA2B0-8943-4DB4-8F48-453BF9A1E79C}" srcOrd="0" destOrd="0" presId="urn:microsoft.com/office/officeart/2005/8/layout/orgChart1"/>
    <dgm:cxn modelId="{DD03BB92-10C1-4AD6-A293-0659CCD7F397}" type="presParOf" srcId="{29F5F408-FD3D-4748-B45D-53BFBDAA66B1}" destId="{55BD0B31-AF66-42B3-99E5-BFFDD44B66DE}" srcOrd="1" destOrd="0" presId="urn:microsoft.com/office/officeart/2005/8/layout/orgChart1"/>
    <dgm:cxn modelId="{DBEC2E3C-6A93-4BDE-9C2B-3B5A1E66F4B9}" type="presParOf" srcId="{55BD0B31-AF66-42B3-99E5-BFFDD44B66DE}" destId="{8F6A78BF-875E-4DF6-87AA-AE12A83250E3}" srcOrd="0" destOrd="0" presId="urn:microsoft.com/office/officeart/2005/8/layout/orgChart1"/>
    <dgm:cxn modelId="{4488FEAA-3B42-4A99-B595-8474C795EE3B}" type="presParOf" srcId="{8F6A78BF-875E-4DF6-87AA-AE12A83250E3}" destId="{19C04B3D-A33A-4F7A-9044-15AB6F8318CA}" srcOrd="0" destOrd="0" presId="urn:microsoft.com/office/officeart/2005/8/layout/orgChart1"/>
    <dgm:cxn modelId="{6EBC06EA-11C4-4766-886F-F07C189BC844}" type="presParOf" srcId="{8F6A78BF-875E-4DF6-87AA-AE12A83250E3}" destId="{5B7D293A-7626-4DA5-8705-25386B1A5376}" srcOrd="1" destOrd="0" presId="urn:microsoft.com/office/officeart/2005/8/layout/orgChart1"/>
    <dgm:cxn modelId="{66492254-315E-4A6E-A6F3-094042920825}" type="presParOf" srcId="{55BD0B31-AF66-42B3-99E5-BFFDD44B66DE}" destId="{DF9DD878-1D5C-422A-9176-A810032182A1}" srcOrd="1" destOrd="0" presId="urn:microsoft.com/office/officeart/2005/8/layout/orgChart1"/>
    <dgm:cxn modelId="{1BC9F146-0511-434F-A535-BBD61AA293AF}" type="presParOf" srcId="{DF9DD878-1D5C-422A-9176-A810032182A1}" destId="{9FCD62BE-B827-4A8D-9284-1B8EF1AF1B7C}" srcOrd="0" destOrd="0" presId="urn:microsoft.com/office/officeart/2005/8/layout/orgChart1"/>
    <dgm:cxn modelId="{372952BF-309B-4711-944C-A50E18689962}" type="presParOf" srcId="{DF9DD878-1D5C-422A-9176-A810032182A1}" destId="{0F11803F-0871-46C4-987F-BD38FA6FFCC8}" srcOrd="1" destOrd="0" presId="urn:microsoft.com/office/officeart/2005/8/layout/orgChart1"/>
    <dgm:cxn modelId="{1B2C3131-2B7F-4627-8015-D4223ABA0781}" type="presParOf" srcId="{0F11803F-0871-46C4-987F-BD38FA6FFCC8}" destId="{E358C347-9E64-4427-8BE0-4D893B96CE32}" srcOrd="0" destOrd="0" presId="urn:microsoft.com/office/officeart/2005/8/layout/orgChart1"/>
    <dgm:cxn modelId="{F1776C46-FC8A-40AC-B4A6-D5AF070AF9F6}" type="presParOf" srcId="{E358C347-9E64-4427-8BE0-4D893B96CE32}" destId="{B7BDB41F-C4AB-47AA-B218-72ABD5F9C049}" srcOrd="0" destOrd="0" presId="urn:microsoft.com/office/officeart/2005/8/layout/orgChart1"/>
    <dgm:cxn modelId="{6557AB5C-310B-416D-B8A4-069AD4F19AB7}" type="presParOf" srcId="{E358C347-9E64-4427-8BE0-4D893B96CE32}" destId="{16B99335-6335-4326-8E75-D3A3ED2FC9C7}" srcOrd="1" destOrd="0" presId="urn:microsoft.com/office/officeart/2005/8/layout/orgChart1"/>
    <dgm:cxn modelId="{F787FF23-16B6-4622-B589-513AEA17550D}" type="presParOf" srcId="{0F11803F-0871-46C4-987F-BD38FA6FFCC8}" destId="{40F6781E-343B-4075-B6DD-BB3566D905EB}" srcOrd="1" destOrd="0" presId="urn:microsoft.com/office/officeart/2005/8/layout/orgChart1"/>
    <dgm:cxn modelId="{94A3C511-67C1-4601-8B47-00B06FADC19F}" type="presParOf" srcId="{0F11803F-0871-46C4-987F-BD38FA6FFCC8}" destId="{8CDBB374-4986-4CE4-89B6-E1976B59D484}" srcOrd="2" destOrd="0" presId="urn:microsoft.com/office/officeart/2005/8/layout/orgChart1"/>
    <dgm:cxn modelId="{3B96814F-4DD0-43F8-870B-3DAB90AB8704}" type="presParOf" srcId="{8CDBB374-4986-4CE4-89B6-E1976B59D484}" destId="{12DDC297-2787-4B02-A8BC-9A6309A7ADF5}" srcOrd="0" destOrd="0" presId="urn:microsoft.com/office/officeart/2005/8/layout/orgChart1"/>
    <dgm:cxn modelId="{EB667737-8FF1-42DC-BA61-2EC6AAD9AAC2}" type="presParOf" srcId="{8CDBB374-4986-4CE4-89B6-E1976B59D484}" destId="{A1493064-2287-400A-BC8B-3AC0587ABC6C}" srcOrd="1" destOrd="0" presId="urn:microsoft.com/office/officeart/2005/8/layout/orgChart1"/>
    <dgm:cxn modelId="{BAD70F5B-EE8B-4E23-943F-BD2EF31B28E4}" type="presParOf" srcId="{A1493064-2287-400A-BC8B-3AC0587ABC6C}" destId="{C0F9FBB2-ED0A-46D3-9C0F-CF4CF0008106}" srcOrd="0" destOrd="0" presId="urn:microsoft.com/office/officeart/2005/8/layout/orgChart1"/>
    <dgm:cxn modelId="{ED932A34-54F8-4C3D-914F-76481D34F72B}" type="presParOf" srcId="{C0F9FBB2-ED0A-46D3-9C0F-CF4CF0008106}" destId="{353D92CC-6319-49B1-A82A-E02814E684EC}" srcOrd="0" destOrd="0" presId="urn:microsoft.com/office/officeart/2005/8/layout/orgChart1"/>
    <dgm:cxn modelId="{A29B1900-C129-4A4D-BFF8-2D67205827AE}" type="presParOf" srcId="{C0F9FBB2-ED0A-46D3-9C0F-CF4CF0008106}" destId="{AD88CB1E-93A2-4068-B179-50BCB6172441}" srcOrd="1" destOrd="0" presId="urn:microsoft.com/office/officeart/2005/8/layout/orgChart1"/>
    <dgm:cxn modelId="{26BAB1F6-E65F-45F6-B1E1-682EC4CAA07E}" type="presParOf" srcId="{A1493064-2287-400A-BC8B-3AC0587ABC6C}" destId="{73E51FBB-0010-4AF5-942A-4378A6536D52}" srcOrd="1" destOrd="0" presId="urn:microsoft.com/office/officeart/2005/8/layout/orgChart1"/>
    <dgm:cxn modelId="{F431032A-D27B-4C90-B178-B2FB623487FA}" type="presParOf" srcId="{A1493064-2287-400A-BC8B-3AC0587ABC6C}" destId="{900FC6A7-5331-4493-83CE-D2232ACEF096}" srcOrd="2" destOrd="0" presId="urn:microsoft.com/office/officeart/2005/8/layout/orgChart1"/>
    <dgm:cxn modelId="{0CA7054C-3869-4725-9DF6-4CDE0B38CC3E}" type="presParOf" srcId="{DF9DD878-1D5C-422A-9176-A810032182A1}" destId="{D5B89062-9F73-46E6-83A0-3758EEB77AD2}" srcOrd="2" destOrd="0" presId="urn:microsoft.com/office/officeart/2005/8/layout/orgChart1"/>
    <dgm:cxn modelId="{37AD53EA-52F8-455D-9423-52FED339008A}" type="presParOf" srcId="{DF9DD878-1D5C-422A-9176-A810032182A1}" destId="{886BA0D8-B7A9-4BF7-9B1A-EC5EA0B26394}" srcOrd="3" destOrd="0" presId="urn:microsoft.com/office/officeart/2005/8/layout/orgChart1"/>
    <dgm:cxn modelId="{4048FFD7-0DFB-4B2E-A754-9B01F07CC1AC}" type="presParOf" srcId="{886BA0D8-B7A9-4BF7-9B1A-EC5EA0B26394}" destId="{9295F5FD-0980-4158-AB8F-7A4A45DCE925}" srcOrd="0" destOrd="0" presId="urn:microsoft.com/office/officeart/2005/8/layout/orgChart1"/>
    <dgm:cxn modelId="{1DBF5B5D-AC80-437E-8C7D-B231D983CA55}" type="presParOf" srcId="{9295F5FD-0980-4158-AB8F-7A4A45DCE925}" destId="{719ECBDB-302F-4811-A7C8-CA33B176041A}" srcOrd="0" destOrd="0" presId="urn:microsoft.com/office/officeart/2005/8/layout/orgChart1"/>
    <dgm:cxn modelId="{5E54E1AF-653E-42B0-A424-76CF852220BF}" type="presParOf" srcId="{9295F5FD-0980-4158-AB8F-7A4A45DCE925}" destId="{00DED7A0-BA51-4B96-AB67-2F44A1451463}" srcOrd="1" destOrd="0" presId="urn:microsoft.com/office/officeart/2005/8/layout/orgChart1"/>
    <dgm:cxn modelId="{9B56A3A4-4905-496D-A538-C69F6094B6BD}" type="presParOf" srcId="{886BA0D8-B7A9-4BF7-9B1A-EC5EA0B26394}" destId="{1145786D-EACD-4336-AA78-6AC7865FDA23}" srcOrd="1" destOrd="0" presId="urn:microsoft.com/office/officeart/2005/8/layout/orgChart1"/>
    <dgm:cxn modelId="{3B0332E6-0B8C-4E93-A082-EF477A293BFF}" type="presParOf" srcId="{1145786D-EACD-4336-AA78-6AC7865FDA23}" destId="{8D954B84-9F44-48EC-8FBE-439994548E65}" srcOrd="0" destOrd="0" presId="urn:microsoft.com/office/officeart/2005/8/layout/orgChart1"/>
    <dgm:cxn modelId="{6F9AAB65-F83F-4FA9-A4F9-06DEA18C5D13}" type="presParOf" srcId="{1145786D-EACD-4336-AA78-6AC7865FDA23}" destId="{C7AFD600-94BE-46DF-9300-A5EF2DA878C5}" srcOrd="1" destOrd="0" presId="urn:microsoft.com/office/officeart/2005/8/layout/orgChart1"/>
    <dgm:cxn modelId="{3066B46D-75F0-46C0-85B1-A38652EB4F0F}" type="presParOf" srcId="{C7AFD600-94BE-46DF-9300-A5EF2DA878C5}" destId="{6452E5E5-1E11-42EE-AD99-5B8B868D4935}" srcOrd="0" destOrd="0" presId="urn:microsoft.com/office/officeart/2005/8/layout/orgChart1"/>
    <dgm:cxn modelId="{00319C3F-068B-4F04-B3C8-F57BED741295}" type="presParOf" srcId="{6452E5E5-1E11-42EE-AD99-5B8B868D4935}" destId="{40A40624-B88C-4E3B-A2BD-F981208D555F}" srcOrd="0" destOrd="0" presId="urn:microsoft.com/office/officeart/2005/8/layout/orgChart1"/>
    <dgm:cxn modelId="{2ED5B276-7D9C-4D41-8799-281FB10724DD}" type="presParOf" srcId="{6452E5E5-1E11-42EE-AD99-5B8B868D4935}" destId="{A1BD8029-5A8D-40B1-ABB3-F8881AC20F98}" srcOrd="1" destOrd="0" presId="urn:microsoft.com/office/officeart/2005/8/layout/orgChart1"/>
    <dgm:cxn modelId="{51230CB7-15DF-445B-958D-61D0841C77CE}" type="presParOf" srcId="{C7AFD600-94BE-46DF-9300-A5EF2DA878C5}" destId="{920498F1-1FA6-4E57-9CE8-C760CA7E7E51}" srcOrd="1" destOrd="0" presId="urn:microsoft.com/office/officeart/2005/8/layout/orgChart1"/>
    <dgm:cxn modelId="{2BBD7812-6D85-4FA2-9AB7-7803AD646711}" type="presParOf" srcId="{C7AFD600-94BE-46DF-9300-A5EF2DA878C5}" destId="{CC81167B-3BE7-4AB6-9443-6377FACB5BE6}" srcOrd="2" destOrd="0" presId="urn:microsoft.com/office/officeart/2005/8/layout/orgChart1"/>
    <dgm:cxn modelId="{99D60E98-8467-44AA-9FE5-154F29D8CC79}" type="presParOf" srcId="{1145786D-EACD-4336-AA78-6AC7865FDA23}" destId="{A12CFEAB-6296-4629-81F5-C4D345BD19A6}" srcOrd="2" destOrd="0" presId="urn:microsoft.com/office/officeart/2005/8/layout/orgChart1"/>
    <dgm:cxn modelId="{022C7D97-E949-48F7-8616-8DEC1A50C458}" type="presParOf" srcId="{1145786D-EACD-4336-AA78-6AC7865FDA23}" destId="{8FE8B182-5526-439C-A16A-289E644F28F8}" srcOrd="3" destOrd="0" presId="urn:microsoft.com/office/officeart/2005/8/layout/orgChart1"/>
    <dgm:cxn modelId="{5A97BCE5-DC99-4AD9-B2DA-E6BDEEC7E5CB}" type="presParOf" srcId="{8FE8B182-5526-439C-A16A-289E644F28F8}" destId="{CB9901AF-4C98-463D-8121-4F7D972891CC}" srcOrd="0" destOrd="0" presId="urn:microsoft.com/office/officeart/2005/8/layout/orgChart1"/>
    <dgm:cxn modelId="{720A822F-FEC5-4F73-9F88-6C41082F24E2}" type="presParOf" srcId="{CB9901AF-4C98-463D-8121-4F7D972891CC}" destId="{31732432-F0F3-48CE-8932-42F331CA856D}" srcOrd="0" destOrd="0" presId="urn:microsoft.com/office/officeart/2005/8/layout/orgChart1"/>
    <dgm:cxn modelId="{393ADDA5-275C-4DEB-9A3D-B2033433B028}" type="presParOf" srcId="{CB9901AF-4C98-463D-8121-4F7D972891CC}" destId="{C5755979-2962-48F5-9343-389F9D413856}" srcOrd="1" destOrd="0" presId="urn:microsoft.com/office/officeart/2005/8/layout/orgChart1"/>
    <dgm:cxn modelId="{73E71C17-1A61-4089-B6BE-E783EFB07273}" type="presParOf" srcId="{8FE8B182-5526-439C-A16A-289E644F28F8}" destId="{71314058-DA18-4508-978C-6022086B1A02}" srcOrd="1" destOrd="0" presId="urn:microsoft.com/office/officeart/2005/8/layout/orgChart1"/>
    <dgm:cxn modelId="{91E6DC5B-6C7C-45E9-B74F-6F855B386679}" type="presParOf" srcId="{8FE8B182-5526-439C-A16A-289E644F28F8}" destId="{D498C180-05D1-4CCC-90D7-CDF165FBC8A6}" srcOrd="2" destOrd="0" presId="urn:microsoft.com/office/officeart/2005/8/layout/orgChart1"/>
    <dgm:cxn modelId="{68567512-1BEA-4C41-89BA-7A74BF961056}" type="presParOf" srcId="{886BA0D8-B7A9-4BF7-9B1A-EC5EA0B26394}" destId="{904A3AE6-FBB2-469F-8D69-1F3FF889CF47}" srcOrd="2" destOrd="0" presId="urn:microsoft.com/office/officeart/2005/8/layout/orgChart1"/>
    <dgm:cxn modelId="{5FAD2CE6-8922-4465-843F-39FAEED7E659}" type="presParOf" srcId="{55BD0B31-AF66-42B3-99E5-BFFDD44B66DE}" destId="{B3E15557-3E8E-438F-BE56-EB30F613BF6D}" srcOrd="2" destOrd="0" presId="urn:microsoft.com/office/officeart/2005/8/layout/orgChart1"/>
    <dgm:cxn modelId="{0EABBF6A-6738-4119-B47C-59949E6AE811}" type="presParOf" srcId="{29F5F408-FD3D-4748-B45D-53BFBDAA66B1}" destId="{025E875F-6AF5-419E-9683-411C4A48C1C5}" srcOrd="2" destOrd="0" presId="urn:microsoft.com/office/officeart/2005/8/layout/orgChart1"/>
    <dgm:cxn modelId="{39877F13-46B4-4C0A-93DB-823D3B6298AD}" type="presParOf" srcId="{29F5F408-FD3D-4748-B45D-53BFBDAA66B1}" destId="{05518DEE-C7FE-4667-B309-0EC11CF24F2B}" srcOrd="3" destOrd="0" presId="urn:microsoft.com/office/officeart/2005/8/layout/orgChart1"/>
    <dgm:cxn modelId="{2ED50892-1974-43F1-8170-3AFC29EACCF4}" type="presParOf" srcId="{05518DEE-C7FE-4667-B309-0EC11CF24F2B}" destId="{AA0A015B-366B-4726-B5C6-41C2DEBB7CF2}" srcOrd="0" destOrd="0" presId="urn:microsoft.com/office/officeart/2005/8/layout/orgChart1"/>
    <dgm:cxn modelId="{9081FC13-F742-4118-B4E7-9D72B0A8413E}" type="presParOf" srcId="{AA0A015B-366B-4726-B5C6-41C2DEBB7CF2}" destId="{2053EBCD-6019-43CA-88B1-BC9B01B4869F}" srcOrd="0" destOrd="0" presId="urn:microsoft.com/office/officeart/2005/8/layout/orgChart1"/>
    <dgm:cxn modelId="{5B911B2C-C84F-4384-BFA7-D427DD2CA776}" type="presParOf" srcId="{AA0A015B-366B-4726-B5C6-41C2DEBB7CF2}" destId="{225C9691-F22E-4A8D-ABF7-A93CBC679194}" srcOrd="1" destOrd="0" presId="urn:microsoft.com/office/officeart/2005/8/layout/orgChart1"/>
    <dgm:cxn modelId="{2250E1C1-BBAA-47F8-AE5B-0DB8E810219A}" type="presParOf" srcId="{05518DEE-C7FE-4667-B309-0EC11CF24F2B}" destId="{F1790909-03BD-4F22-98B8-00E08A90E8E4}" srcOrd="1" destOrd="0" presId="urn:microsoft.com/office/officeart/2005/8/layout/orgChart1"/>
    <dgm:cxn modelId="{D6F98EA6-5715-4391-B2C0-48CE6F7CB23A}" type="presParOf" srcId="{F1790909-03BD-4F22-98B8-00E08A90E8E4}" destId="{96291414-77A7-4C74-84D5-DD58C1B64956}" srcOrd="0" destOrd="0" presId="urn:microsoft.com/office/officeart/2005/8/layout/orgChart1"/>
    <dgm:cxn modelId="{9A0ADD53-2CFB-4487-A9F9-7221DA928576}" type="presParOf" srcId="{F1790909-03BD-4F22-98B8-00E08A90E8E4}" destId="{2BC80B90-42A0-4039-99FF-D51D89A77B57}" srcOrd="1" destOrd="0" presId="urn:microsoft.com/office/officeart/2005/8/layout/orgChart1"/>
    <dgm:cxn modelId="{37AB8272-E962-458A-BB96-A33A9B22DB8E}" type="presParOf" srcId="{2BC80B90-42A0-4039-99FF-D51D89A77B57}" destId="{3BBE59F8-2BD1-4AE1-840A-670CA8EFE9D7}" srcOrd="0" destOrd="0" presId="urn:microsoft.com/office/officeart/2005/8/layout/orgChart1"/>
    <dgm:cxn modelId="{83CA12A2-F754-4C57-B49F-7EA16E6F395D}" type="presParOf" srcId="{3BBE59F8-2BD1-4AE1-840A-670CA8EFE9D7}" destId="{3E74992C-5F0F-450C-BD50-5C5E3F80333B}" srcOrd="0" destOrd="0" presId="urn:microsoft.com/office/officeart/2005/8/layout/orgChart1"/>
    <dgm:cxn modelId="{51DB716C-B752-488F-985F-B65CDE9B5D56}" type="presParOf" srcId="{3BBE59F8-2BD1-4AE1-840A-670CA8EFE9D7}" destId="{59D8A3A5-599E-4375-BA47-45954867479D}" srcOrd="1" destOrd="0" presId="urn:microsoft.com/office/officeart/2005/8/layout/orgChart1"/>
    <dgm:cxn modelId="{0E4DC889-AEEE-4481-8B38-BE4AFB5DAEFC}" type="presParOf" srcId="{2BC80B90-42A0-4039-99FF-D51D89A77B57}" destId="{4AD3D11C-F53A-498C-8387-DA81945695B5}" srcOrd="1" destOrd="0" presId="urn:microsoft.com/office/officeart/2005/8/layout/orgChart1"/>
    <dgm:cxn modelId="{FD02767B-D94D-45C9-8A7E-C8E4C841DA8A}" type="presParOf" srcId="{4AD3D11C-F53A-498C-8387-DA81945695B5}" destId="{F60AD7BC-814D-4A9B-8404-C5B98C5F2CA5}" srcOrd="0" destOrd="0" presId="urn:microsoft.com/office/officeart/2005/8/layout/orgChart1"/>
    <dgm:cxn modelId="{B863930D-FBEC-48BD-9AB3-B0D9407D593F}" type="presParOf" srcId="{4AD3D11C-F53A-498C-8387-DA81945695B5}" destId="{FAEEE9B6-1B2A-4868-85D8-7EC29C8CE255}" srcOrd="1" destOrd="0" presId="urn:microsoft.com/office/officeart/2005/8/layout/orgChart1"/>
    <dgm:cxn modelId="{9660B6D6-B8C9-4906-AFB2-D278AE6137DC}" type="presParOf" srcId="{FAEEE9B6-1B2A-4868-85D8-7EC29C8CE255}" destId="{D8186277-0538-4305-BDC8-2EAB12740628}" srcOrd="0" destOrd="0" presId="urn:microsoft.com/office/officeart/2005/8/layout/orgChart1"/>
    <dgm:cxn modelId="{73D5D416-5588-45C2-AE48-F8760B7313E1}" type="presParOf" srcId="{D8186277-0538-4305-BDC8-2EAB12740628}" destId="{16C8C870-3A43-41CD-956F-D0BFBE3DF387}" srcOrd="0" destOrd="0" presId="urn:microsoft.com/office/officeart/2005/8/layout/orgChart1"/>
    <dgm:cxn modelId="{72963ACE-A125-43FD-B708-F56D4841404A}" type="presParOf" srcId="{D8186277-0538-4305-BDC8-2EAB12740628}" destId="{27BA34FD-D920-418E-ABE4-D196DEDD8A76}" srcOrd="1" destOrd="0" presId="urn:microsoft.com/office/officeart/2005/8/layout/orgChart1"/>
    <dgm:cxn modelId="{9AA1E633-E897-482E-AFBC-3047F7F31FB2}" type="presParOf" srcId="{FAEEE9B6-1B2A-4868-85D8-7EC29C8CE255}" destId="{4591DDA8-6126-4277-9846-8FAD1B65881A}" srcOrd="1" destOrd="0" presId="urn:microsoft.com/office/officeart/2005/8/layout/orgChart1"/>
    <dgm:cxn modelId="{88A9014A-F483-4CD5-BADF-78A06308DBC8}" type="presParOf" srcId="{FAEEE9B6-1B2A-4868-85D8-7EC29C8CE255}" destId="{B7522BA2-CBF3-496D-BACF-59528C4EE9A9}" srcOrd="2" destOrd="0" presId="urn:microsoft.com/office/officeart/2005/8/layout/orgChart1"/>
    <dgm:cxn modelId="{1792391E-5552-409D-B95F-844E183E605A}" type="presParOf" srcId="{4AD3D11C-F53A-498C-8387-DA81945695B5}" destId="{0AA7AB21-470F-4236-8EBD-6881C936A65D}" srcOrd="2" destOrd="0" presId="urn:microsoft.com/office/officeart/2005/8/layout/orgChart1"/>
    <dgm:cxn modelId="{D6395D38-8E67-45D6-BEF6-2531A60F0C38}" type="presParOf" srcId="{4AD3D11C-F53A-498C-8387-DA81945695B5}" destId="{DB705EA2-B315-4A1B-B379-47C5F07E8C55}" srcOrd="3" destOrd="0" presId="urn:microsoft.com/office/officeart/2005/8/layout/orgChart1"/>
    <dgm:cxn modelId="{AB47C3F3-1CD7-4B2A-B597-AAFC1F61584C}" type="presParOf" srcId="{DB705EA2-B315-4A1B-B379-47C5F07E8C55}" destId="{E45A4184-9B5B-4E37-B69C-3FE36C5BBC29}" srcOrd="0" destOrd="0" presId="urn:microsoft.com/office/officeart/2005/8/layout/orgChart1"/>
    <dgm:cxn modelId="{0F91D55D-38B2-40C0-A8ED-35A17594EC5D}" type="presParOf" srcId="{E45A4184-9B5B-4E37-B69C-3FE36C5BBC29}" destId="{D49E862F-8295-450D-92F7-7AB3BC6EF599}" srcOrd="0" destOrd="0" presId="urn:microsoft.com/office/officeart/2005/8/layout/orgChart1"/>
    <dgm:cxn modelId="{64870D5E-5A5C-4021-A90F-7777255760B5}" type="presParOf" srcId="{E45A4184-9B5B-4E37-B69C-3FE36C5BBC29}" destId="{F371C8E6-0AA4-44E4-88FF-87729DE3119A}" srcOrd="1" destOrd="0" presId="urn:microsoft.com/office/officeart/2005/8/layout/orgChart1"/>
    <dgm:cxn modelId="{574E3CBA-8559-48E0-AAA7-66EA929272CD}" type="presParOf" srcId="{DB705EA2-B315-4A1B-B379-47C5F07E8C55}" destId="{DDDCD2DE-DDA7-4A3D-BE77-AC1988392F53}" srcOrd="1" destOrd="0" presId="urn:microsoft.com/office/officeart/2005/8/layout/orgChart1"/>
    <dgm:cxn modelId="{02B97AAF-616F-4F5E-9139-DEA2D9563714}" type="presParOf" srcId="{DB705EA2-B315-4A1B-B379-47C5F07E8C55}" destId="{380F927D-2DAE-43F3-B518-1BBD9122CDFB}" srcOrd="2" destOrd="0" presId="urn:microsoft.com/office/officeart/2005/8/layout/orgChart1"/>
    <dgm:cxn modelId="{0AC861DB-9500-420E-B228-3EE83E4C5146}" type="presParOf" srcId="{2BC80B90-42A0-4039-99FF-D51D89A77B57}" destId="{DE3F4143-3410-477A-A0F8-3BCB980547DE}" srcOrd="2" destOrd="0" presId="urn:microsoft.com/office/officeart/2005/8/layout/orgChart1"/>
    <dgm:cxn modelId="{DA4D5549-EF96-4DBB-A89B-83D0AAFA2EC5}" type="presParOf" srcId="{05518DEE-C7FE-4667-B309-0EC11CF24F2B}" destId="{6964CD93-132C-42E9-BEF6-173F55106BBE}" srcOrd="2" destOrd="0" presId="urn:microsoft.com/office/officeart/2005/8/layout/orgChart1"/>
    <dgm:cxn modelId="{1BD89FD9-6D70-4913-9626-273841A89AD7}" type="presParOf" srcId="{F7AEC5CB-C1C2-4A94-AA0D-BC1C4B1B186B}" destId="{D4465C21-6B2E-4474-9529-EB2D78E472A6}" srcOrd="2" destOrd="0" presId="urn:microsoft.com/office/officeart/2005/8/layout/orgChart1"/>
    <dgm:cxn modelId="{B322BC0E-D14E-46D6-AF84-4623E71ED245}" type="presParOf" srcId="{2D897335-5F08-40F0-BF0C-0CD2D9E34390}" destId="{22002BE0-17F4-4511-ADD8-8E7B3037FAC1}" srcOrd="1" destOrd="0" presId="urn:microsoft.com/office/officeart/2005/8/layout/orgChart1"/>
    <dgm:cxn modelId="{FA548F2D-52CD-40E7-92FB-8C27ED4BC272}" type="presParOf" srcId="{22002BE0-17F4-4511-ADD8-8E7B3037FAC1}" destId="{39A849B8-E253-43BD-BE47-F4260C1C8680}" srcOrd="0" destOrd="0" presId="urn:microsoft.com/office/officeart/2005/8/layout/orgChart1"/>
    <dgm:cxn modelId="{8A38778F-8EEA-4F61-A4A2-FF186C5B6943}" type="presParOf" srcId="{39A849B8-E253-43BD-BE47-F4260C1C8680}" destId="{C9038489-4746-422A-9975-8F1D48B21853}" srcOrd="0" destOrd="0" presId="urn:microsoft.com/office/officeart/2005/8/layout/orgChart1"/>
    <dgm:cxn modelId="{4A2FC73B-24AA-4A51-996F-5D7D90859414}" type="presParOf" srcId="{39A849B8-E253-43BD-BE47-F4260C1C8680}" destId="{2F4EEF82-EF03-4ECC-AC55-B75CBCC9BFAC}" srcOrd="1" destOrd="0" presId="urn:microsoft.com/office/officeart/2005/8/layout/orgChart1"/>
    <dgm:cxn modelId="{3EB4C614-C0B0-4F0E-BC7C-5122BC84FADF}" type="presParOf" srcId="{22002BE0-17F4-4511-ADD8-8E7B3037FAC1}" destId="{8D79DB60-6595-4C4C-9FD7-BF542583749C}" srcOrd="1" destOrd="0" presId="urn:microsoft.com/office/officeart/2005/8/layout/orgChart1"/>
    <dgm:cxn modelId="{532F97DB-37BF-4A31-A370-C4221C61E02A}" type="presParOf" srcId="{8D79DB60-6595-4C4C-9FD7-BF542583749C}" destId="{08CCAFA9-7866-477D-B6CB-71EB9FAAC814}" srcOrd="0" destOrd="0" presId="urn:microsoft.com/office/officeart/2005/8/layout/orgChart1"/>
    <dgm:cxn modelId="{D576ADD1-4DA6-4304-89E6-1421ED9E057A}" type="presParOf" srcId="{8D79DB60-6595-4C4C-9FD7-BF542583749C}" destId="{2EC0F7EC-E1EA-4295-B1C1-10BFAE345723}" srcOrd="1" destOrd="0" presId="urn:microsoft.com/office/officeart/2005/8/layout/orgChart1"/>
    <dgm:cxn modelId="{9A795B09-0C6D-4723-BE30-D587715DB6F1}" type="presParOf" srcId="{2EC0F7EC-E1EA-4295-B1C1-10BFAE345723}" destId="{94F8423B-4C8C-459B-BDAF-3374D39AE818}" srcOrd="0" destOrd="0" presId="urn:microsoft.com/office/officeart/2005/8/layout/orgChart1"/>
    <dgm:cxn modelId="{F4C12B47-6F53-4817-8ADE-071351321A72}" type="presParOf" srcId="{94F8423B-4C8C-459B-BDAF-3374D39AE818}" destId="{D7CEA636-9AFB-488C-A3BF-A8702DDC4EC4}" srcOrd="0" destOrd="0" presId="urn:microsoft.com/office/officeart/2005/8/layout/orgChart1"/>
    <dgm:cxn modelId="{3B0E3503-84B9-481C-BD74-8F1E38D8706E}" type="presParOf" srcId="{94F8423B-4C8C-459B-BDAF-3374D39AE818}" destId="{85924486-9290-4902-854B-CB6FFA241402}" srcOrd="1" destOrd="0" presId="urn:microsoft.com/office/officeart/2005/8/layout/orgChart1"/>
    <dgm:cxn modelId="{17ADE89E-8DE4-40B5-BA2E-34869BE41148}" type="presParOf" srcId="{2EC0F7EC-E1EA-4295-B1C1-10BFAE345723}" destId="{753E623B-C351-4BA0-BB49-A52691B6F83A}" srcOrd="1" destOrd="0" presId="urn:microsoft.com/office/officeart/2005/8/layout/orgChart1"/>
    <dgm:cxn modelId="{0F88B3BF-2C72-4841-BEE8-20C6743EC45E}" type="presParOf" srcId="{753E623B-C351-4BA0-BB49-A52691B6F83A}" destId="{42C1BEAD-921A-4208-8E06-20C046A02F0C}" srcOrd="0" destOrd="0" presId="urn:microsoft.com/office/officeart/2005/8/layout/orgChart1"/>
    <dgm:cxn modelId="{9F96BF3F-3209-4C06-AC0C-7689EAD863B4}" type="presParOf" srcId="{753E623B-C351-4BA0-BB49-A52691B6F83A}" destId="{2EF4CE89-1F1F-49B7-8040-7E0D5E8B89E6}" srcOrd="1" destOrd="0" presId="urn:microsoft.com/office/officeart/2005/8/layout/orgChart1"/>
    <dgm:cxn modelId="{F22BEC7E-0D98-4DE4-BFFD-04130736F367}" type="presParOf" srcId="{2EF4CE89-1F1F-49B7-8040-7E0D5E8B89E6}" destId="{D8E8536B-5FBE-4014-9701-EA5166B2A171}" srcOrd="0" destOrd="0" presId="urn:microsoft.com/office/officeart/2005/8/layout/orgChart1"/>
    <dgm:cxn modelId="{CDE914FC-E089-4385-8D56-29BE8129E683}" type="presParOf" srcId="{D8E8536B-5FBE-4014-9701-EA5166B2A171}" destId="{F148EC43-34EF-4E5E-9837-CA3B810D9165}" srcOrd="0" destOrd="0" presId="urn:microsoft.com/office/officeart/2005/8/layout/orgChart1"/>
    <dgm:cxn modelId="{C4D3B627-8321-4185-A4B9-BAAA2A223C0F}" type="presParOf" srcId="{D8E8536B-5FBE-4014-9701-EA5166B2A171}" destId="{67181B86-CB48-46B6-88E5-38CA9C226FF4}" srcOrd="1" destOrd="0" presId="urn:microsoft.com/office/officeart/2005/8/layout/orgChart1"/>
    <dgm:cxn modelId="{C194FDEC-47D4-4D31-A73F-90FBBAD1B8C0}" type="presParOf" srcId="{2EF4CE89-1F1F-49B7-8040-7E0D5E8B89E6}" destId="{6E8BF961-83D7-4475-9843-C7466114FF0B}" srcOrd="1" destOrd="0" presId="urn:microsoft.com/office/officeart/2005/8/layout/orgChart1"/>
    <dgm:cxn modelId="{DE61FAC3-D4EA-439F-80E1-A69D8B36B25D}" type="presParOf" srcId="{6E8BF961-83D7-4475-9843-C7466114FF0B}" destId="{2FBE265E-B278-4C8D-9D36-EDE7BC502433}" srcOrd="0" destOrd="0" presId="urn:microsoft.com/office/officeart/2005/8/layout/orgChart1"/>
    <dgm:cxn modelId="{FE640270-5602-4173-9E46-5D7DD4D5753B}" type="presParOf" srcId="{6E8BF961-83D7-4475-9843-C7466114FF0B}" destId="{59A22E3E-BD3C-4359-A559-9270D4FBE3E6}" srcOrd="1" destOrd="0" presId="urn:microsoft.com/office/officeart/2005/8/layout/orgChart1"/>
    <dgm:cxn modelId="{48AEE52A-24A0-4E84-B37A-5F77C5CAEB08}" type="presParOf" srcId="{59A22E3E-BD3C-4359-A559-9270D4FBE3E6}" destId="{BD791C13-A984-4BA8-9A42-F3D57CE73014}" srcOrd="0" destOrd="0" presId="urn:microsoft.com/office/officeart/2005/8/layout/orgChart1"/>
    <dgm:cxn modelId="{4F3663B6-65F3-40F6-8BB6-BFF226FBA5B5}" type="presParOf" srcId="{BD791C13-A984-4BA8-9A42-F3D57CE73014}" destId="{E725DA20-6DD8-4016-86A4-C57436A1A664}" srcOrd="0" destOrd="0" presId="urn:microsoft.com/office/officeart/2005/8/layout/orgChart1"/>
    <dgm:cxn modelId="{49C47774-61AA-4FCD-A25F-1A5F3B7A469F}" type="presParOf" srcId="{BD791C13-A984-4BA8-9A42-F3D57CE73014}" destId="{5101A182-EB39-4F09-88E2-241B8CCBB203}" srcOrd="1" destOrd="0" presId="urn:microsoft.com/office/officeart/2005/8/layout/orgChart1"/>
    <dgm:cxn modelId="{CEB6B308-D08A-4797-9E9E-297429DB9851}" type="presParOf" srcId="{59A22E3E-BD3C-4359-A559-9270D4FBE3E6}" destId="{4AD1D6B4-11AA-443B-8438-9869709D9522}" srcOrd="1" destOrd="0" presId="urn:microsoft.com/office/officeart/2005/8/layout/orgChart1"/>
    <dgm:cxn modelId="{0895E0D7-D68F-4249-ABB6-3EA94BE6968B}" type="presParOf" srcId="{59A22E3E-BD3C-4359-A559-9270D4FBE3E6}" destId="{0BC3F427-5D3B-4542-AF29-588FBB34EE90}" srcOrd="2" destOrd="0" presId="urn:microsoft.com/office/officeart/2005/8/layout/orgChart1"/>
    <dgm:cxn modelId="{5D394EAA-6DEC-4DDA-B0BB-66E44BA36E1D}" type="presParOf" srcId="{2EF4CE89-1F1F-49B7-8040-7E0D5E8B89E6}" destId="{E1046A65-6192-4558-B7C2-AAC114DDBD23}" srcOrd="2" destOrd="0" presId="urn:microsoft.com/office/officeart/2005/8/layout/orgChart1"/>
    <dgm:cxn modelId="{023ABFA8-FD04-48FF-9714-39FB1EAA7792}" type="presParOf" srcId="{2EC0F7EC-E1EA-4295-B1C1-10BFAE345723}" destId="{4031886E-0E19-4A8B-9A3F-3F41D49BE917}" srcOrd="2" destOrd="0" presId="urn:microsoft.com/office/officeart/2005/8/layout/orgChart1"/>
    <dgm:cxn modelId="{1E6054C2-0674-4228-817C-F34E98174B24}" type="presParOf" srcId="{22002BE0-17F4-4511-ADD8-8E7B3037FAC1}" destId="{7EDDBC1F-5D1D-4145-8B7A-2541DAFD1C8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41433B8-CE9A-472E-AF4F-8EDBD9A6AB57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6EEAD8-52C6-4E05-A177-89446D00F689}">
      <dgm:prSet phldrT="[Text]"/>
      <dgm:spPr/>
      <dgm:t>
        <a:bodyPr/>
        <a:lstStyle/>
        <a:p>
          <a:r>
            <a:rPr lang="en-US" dirty="0"/>
            <a:t>A</a:t>
          </a:r>
        </a:p>
      </dgm:t>
    </dgm:pt>
    <dgm:pt modelId="{1CF1896E-89E0-4112-9B3C-59E3331AB04C}" type="parTrans" cxnId="{CE34294D-667C-4D55-B76E-0C3D5149A641}">
      <dgm:prSet/>
      <dgm:spPr/>
      <dgm:t>
        <a:bodyPr/>
        <a:lstStyle/>
        <a:p>
          <a:endParaRPr lang="en-US"/>
        </a:p>
      </dgm:t>
    </dgm:pt>
    <dgm:pt modelId="{031017FD-41EA-49C7-8BF6-ACD547C0F399}" type="sibTrans" cxnId="{CE34294D-667C-4D55-B76E-0C3D5149A641}">
      <dgm:prSet/>
      <dgm:spPr/>
      <dgm:t>
        <a:bodyPr/>
        <a:lstStyle/>
        <a:p>
          <a:endParaRPr lang="en-US"/>
        </a:p>
      </dgm:t>
    </dgm:pt>
    <dgm:pt modelId="{ED0B663D-FB11-4136-B5CE-585D7E285C79}" type="asst">
      <dgm:prSet phldrT="[Text]"/>
      <dgm:spPr/>
      <dgm:t>
        <a:bodyPr/>
        <a:lstStyle/>
        <a:p>
          <a:r>
            <a:rPr lang="en-US" dirty="0"/>
            <a:t>Hannah</a:t>
          </a:r>
        </a:p>
      </dgm:t>
    </dgm:pt>
    <dgm:pt modelId="{CC244A05-5395-42E2-A4D5-7038B2CA13E8}" type="parTrans" cxnId="{0FAB4C84-5C6B-4A12-A038-6E0E8FA4814F}">
      <dgm:prSet/>
      <dgm:spPr/>
      <dgm:t>
        <a:bodyPr/>
        <a:lstStyle/>
        <a:p>
          <a:endParaRPr lang="en-US"/>
        </a:p>
      </dgm:t>
    </dgm:pt>
    <dgm:pt modelId="{37A00A6A-03D9-4FD1-8073-ECA147C59045}" type="sibTrans" cxnId="{0FAB4C84-5C6B-4A12-A038-6E0E8FA4814F}">
      <dgm:prSet/>
      <dgm:spPr/>
      <dgm:t>
        <a:bodyPr/>
        <a:lstStyle/>
        <a:p>
          <a:endParaRPr lang="en-US"/>
        </a:p>
      </dgm:t>
    </dgm:pt>
    <dgm:pt modelId="{2709B07C-40C3-4363-BBBC-4CC48A736656}">
      <dgm:prSet phldrT="[Text]"/>
      <dgm:spPr/>
      <dgm:t>
        <a:bodyPr/>
        <a:lstStyle/>
        <a:p>
          <a:r>
            <a:rPr lang="en-US" dirty="0"/>
            <a:t>B</a:t>
          </a:r>
        </a:p>
      </dgm:t>
    </dgm:pt>
    <dgm:pt modelId="{7C40F9B8-5C3C-4D4D-988B-5A3CE5A743AB}" type="parTrans" cxnId="{A74B8583-1926-472E-993A-7470485664DD}">
      <dgm:prSet/>
      <dgm:spPr/>
      <dgm:t>
        <a:bodyPr/>
        <a:lstStyle/>
        <a:p>
          <a:endParaRPr lang="en-US"/>
        </a:p>
      </dgm:t>
    </dgm:pt>
    <dgm:pt modelId="{25EB8900-4421-4D97-9845-E7AED5D5FB29}" type="sibTrans" cxnId="{A74B8583-1926-472E-993A-7470485664DD}">
      <dgm:prSet/>
      <dgm:spPr/>
      <dgm:t>
        <a:bodyPr/>
        <a:lstStyle/>
        <a:p>
          <a:endParaRPr lang="en-US"/>
        </a:p>
      </dgm:t>
    </dgm:pt>
    <dgm:pt modelId="{8AFA5034-54E3-4B77-98AD-364900549B67}">
      <dgm:prSet phldrT="[Text]"/>
      <dgm:spPr/>
      <dgm:t>
        <a:bodyPr/>
        <a:lstStyle/>
        <a:p>
          <a:r>
            <a:rPr lang="en-US" dirty="0"/>
            <a:t>C</a:t>
          </a:r>
        </a:p>
      </dgm:t>
    </dgm:pt>
    <dgm:pt modelId="{1978BDE8-4B5C-41D3-BDB3-8D3EF8B408F9}" type="parTrans" cxnId="{80ED2AAB-8DAC-49D7-BCCE-811B312C8492}">
      <dgm:prSet/>
      <dgm:spPr/>
      <dgm:t>
        <a:bodyPr/>
        <a:lstStyle/>
        <a:p>
          <a:endParaRPr lang="en-US"/>
        </a:p>
      </dgm:t>
    </dgm:pt>
    <dgm:pt modelId="{3F4AA1AB-87BB-4579-8E11-D2A5D10C3F8A}" type="sibTrans" cxnId="{80ED2AAB-8DAC-49D7-BCCE-811B312C8492}">
      <dgm:prSet/>
      <dgm:spPr/>
      <dgm:t>
        <a:bodyPr/>
        <a:lstStyle/>
        <a:p>
          <a:endParaRPr lang="en-US"/>
        </a:p>
      </dgm:t>
    </dgm:pt>
    <dgm:pt modelId="{E49FE73D-930F-43BF-AF13-B9792AFFCBF0}">
      <dgm:prSet phldrT="[Text]"/>
      <dgm:spPr/>
      <dgm:t>
        <a:bodyPr/>
        <a:lstStyle/>
        <a:p>
          <a:r>
            <a:rPr lang="en-US" dirty="0"/>
            <a:t>D</a:t>
          </a:r>
        </a:p>
      </dgm:t>
    </dgm:pt>
    <dgm:pt modelId="{1F5849C7-CEF9-4B88-8EF5-12D6C7E6A86F}" type="parTrans" cxnId="{592CB872-CEB1-40AA-B3FF-FF0C3DAE2311}">
      <dgm:prSet/>
      <dgm:spPr/>
      <dgm:t>
        <a:bodyPr/>
        <a:lstStyle/>
        <a:p>
          <a:endParaRPr lang="en-US"/>
        </a:p>
      </dgm:t>
    </dgm:pt>
    <dgm:pt modelId="{2182204D-D63C-411A-990F-F4EFE0DCF822}" type="sibTrans" cxnId="{592CB872-CEB1-40AA-B3FF-FF0C3DAE2311}">
      <dgm:prSet/>
      <dgm:spPr/>
      <dgm:t>
        <a:bodyPr/>
        <a:lstStyle/>
        <a:p>
          <a:endParaRPr lang="en-US"/>
        </a:p>
      </dgm:t>
    </dgm:pt>
    <dgm:pt modelId="{9A6C161E-B775-41D0-BF0B-8588282115E1}">
      <dgm:prSet phldrT="[Text]"/>
      <dgm:spPr/>
      <dgm:t>
        <a:bodyPr/>
        <a:lstStyle/>
        <a:p>
          <a:r>
            <a:rPr lang="en-US" dirty="0"/>
            <a:t>Liam</a:t>
          </a:r>
        </a:p>
      </dgm:t>
    </dgm:pt>
    <dgm:pt modelId="{4146369C-2376-42AD-8667-14E3447E061B}" type="parTrans" cxnId="{0598B976-1EAD-49F5-86DA-8D7A036186E7}">
      <dgm:prSet/>
      <dgm:spPr/>
      <dgm:t>
        <a:bodyPr/>
        <a:lstStyle/>
        <a:p>
          <a:endParaRPr lang="en-US"/>
        </a:p>
      </dgm:t>
    </dgm:pt>
    <dgm:pt modelId="{06D98BB4-C671-419D-88A3-078A6E02DA37}" type="sibTrans" cxnId="{0598B976-1EAD-49F5-86DA-8D7A036186E7}">
      <dgm:prSet/>
      <dgm:spPr/>
      <dgm:t>
        <a:bodyPr/>
        <a:lstStyle/>
        <a:p>
          <a:endParaRPr lang="en-US"/>
        </a:p>
      </dgm:t>
    </dgm:pt>
    <dgm:pt modelId="{1D3E25F6-1101-4A29-A4B2-752FAB5130E5}">
      <dgm:prSet phldrT="[Text]"/>
      <dgm:spPr/>
      <dgm:t>
        <a:bodyPr/>
        <a:lstStyle/>
        <a:p>
          <a:r>
            <a:rPr lang="en-US" dirty="0"/>
            <a:t>Ellis</a:t>
          </a:r>
        </a:p>
      </dgm:t>
    </dgm:pt>
    <dgm:pt modelId="{E9D0114E-979A-4B6F-B21E-8A10F74355BD}" type="parTrans" cxnId="{ED47FFD9-0BD7-49CF-AD48-4B998B7F7251}">
      <dgm:prSet/>
      <dgm:spPr/>
      <dgm:t>
        <a:bodyPr/>
        <a:lstStyle/>
        <a:p>
          <a:endParaRPr lang="en-US"/>
        </a:p>
      </dgm:t>
    </dgm:pt>
    <dgm:pt modelId="{734EB8EE-AAAD-495D-BAEC-F8362C4DD1DC}" type="sibTrans" cxnId="{ED47FFD9-0BD7-49CF-AD48-4B998B7F7251}">
      <dgm:prSet/>
      <dgm:spPr/>
      <dgm:t>
        <a:bodyPr/>
        <a:lstStyle/>
        <a:p>
          <a:endParaRPr lang="en-US"/>
        </a:p>
      </dgm:t>
    </dgm:pt>
    <dgm:pt modelId="{39EA51F0-3C13-464D-BC36-C019847086B2}">
      <dgm:prSet phldrT="[Text]"/>
      <dgm:spPr/>
      <dgm:t>
        <a:bodyPr/>
        <a:lstStyle/>
        <a:p>
          <a:r>
            <a:rPr lang="en-US" dirty="0"/>
            <a:t>Jeff</a:t>
          </a:r>
        </a:p>
      </dgm:t>
    </dgm:pt>
    <dgm:pt modelId="{A8BA55E0-1038-452F-BC16-3D742EB8C11B}" type="parTrans" cxnId="{6A50491C-C0D4-4A15-8E61-3CB30B46FADB}">
      <dgm:prSet/>
      <dgm:spPr/>
      <dgm:t>
        <a:bodyPr/>
        <a:lstStyle/>
        <a:p>
          <a:endParaRPr lang="en-US"/>
        </a:p>
      </dgm:t>
    </dgm:pt>
    <dgm:pt modelId="{88958067-A057-4B3F-BB3C-AF1492207456}" type="sibTrans" cxnId="{6A50491C-C0D4-4A15-8E61-3CB30B46FADB}">
      <dgm:prSet/>
      <dgm:spPr/>
      <dgm:t>
        <a:bodyPr/>
        <a:lstStyle/>
        <a:p>
          <a:endParaRPr lang="en-US"/>
        </a:p>
      </dgm:t>
    </dgm:pt>
    <dgm:pt modelId="{2B63E6D7-DFEB-4639-82F0-DD0BDE5245ED}">
      <dgm:prSet phldrT="[Text]"/>
      <dgm:spPr/>
      <dgm:t>
        <a:bodyPr/>
        <a:lstStyle/>
        <a:p>
          <a:r>
            <a:rPr lang="en-US" dirty="0"/>
            <a:t>Marie</a:t>
          </a:r>
        </a:p>
      </dgm:t>
    </dgm:pt>
    <dgm:pt modelId="{273AA675-0D06-41EA-9792-77BF3C95BB7B}" type="parTrans" cxnId="{25A8E8AF-9C0B-484D-97B9-85D435D1FEAC}">
      <dgm:prSet/>
      <dgm:spPr/>
      <dgm:t>
        <a:bodyPr/>
        <a:lstStyle/>
        <a:p>
          <a:endParaRPr lang="en-US"/>
        </a:p>
      </dgm:t>
    </dgm:pt>
    <dgm:pt modelId="{659AAD65-DD58-4F55-A7AE-27F27B889E51}" type="sibTrans" cxnId="{25A8E8AF-9C0B-484D-97B9-85D435D1FEAC}">
      <dgm:prSet/>
      <dgm:spPr/>
      <dgm:t>
        <a:bodyPr/>
        <a:lstStyle/>
        <a:p>
          <a:endParaRPr lang="en-US"/>
        </a:p>
      </dgm:t>
    </dgm:pt>
    <dgm:pt modelId="{A5C3D5AB-B575-4B1B-8EF2-FA22D500193E}">
      <dgm:prSet phldrT="[Text]"/>
      <dgm:spPr/>
      <dgm:t>
        <a:bodyPr/>
        <a:lstStyle/>
        <a:p>
          <a:r>
            <a:rPr lang="en-US" dirty="0"/>
            <a:t>Agnes</a:t>
          </a:r>
        </a:p>
      </dgm:t>
    </dgm:pt>
    <dgm:pt modelId="{755F6E8A-B2D2-4712-8564-E055907502B4}" type="parTrans" cxnId="{A4BD1DC7-F6CB-45E8-B5DA-827231DC5DAC}">
      <dgm:prSet/>
      <dgm:spPr/>
      <dgm:t>
        <a:bodyPr/>
        <a:lstStyle/>
        <a:p>
          <a:endParaRPr lang="en-US"/>
        </a:p>
      </dgm:t>
    </dgm:pt>
    <dgm:pt modelId="{E1870D64-46D9-4D44-821B-26EC6918B50A}" type="sibTrans" cxnId="{A4BD1DC7-F6CB-45E8-B5DA-827231DC5DAC}">
      <dgm:prSet/>
      <dgm:spPr/>
      <dgm:t>
        <a:bodyPr/>
        <a:lstStyle/>
        <a:p>
          <a:endParaRPr lang="en-US"/>
        </a:p>
      </dgm:t>
    </dgm:pt>
    <dgm:pt modelId="{DCDFD951-4D37-46A1-B375-A9A179EBA992}">
      <dgm:prSet phldrT="[Text]"/>
      <dgm:spPr/>
      <dgm:t>
        <a:bodyPr/>
        <a:lstStyle/>
        <a:p>
          <a:r>
            <a:rPr lang="en-US" dirty="0"/>
            <a:t>Jefferson</a:t>
          </a:r>
        </a:p>
      </dgm:t>
    </dgm:pt>
    <dgm:pt modelId="{09033EA7-9858-4A68-95CC-654AE4ACB2CE}" type="parTrans" cxnId="{63ECAC55-4E56-4C4F-AF0A-700A0CC55F21}">
      <dgm:prSet/>
      <dgm:spPr/>
      <dgm:t>
        <a:bodyPr/>
        <a:lstStyle/>
        <a:p>
          <a:endParaRPr lang="en-US"/>
        </a:p>
      </dgm:t>
    </dgm:pt>
    <dgm:pt modelId="{1DC924B8-55A0-43B7-9DE1-772A241D0A95}" type="sibTrans" cxnId="{63ECAC55-4E56-4C4F-AF0A-700A0CC55F21}">
      <dgm:prSet/>
      <dgm:spPr/>
      <dgm:t>
        <a:bodyPr/>
        <a:lstStyle/>
        <a:p>
          <a:endParaRPr lang="en-US"/>
        </a:p>
      </dgm:t>
    </dgm:pt>
    <dgm:pt modelId="{728F0E8B-DAD0-4B3B-A3FA-E6C27BB04C95}">
      <dgm:prSet phldrT="[Text]"/>
      <dgm:spPr/>
      <dgm:t>
        <a:bodyPr/>
        <a:lstStyle/>
        <a:p>
          <a:r>
            <a:rPr lang="en-US" dirty="0"/>
            <a:t>Oldham</a:t>
          </a:r>
        </a:p>
      </dgm:t>
    </dgm:pt>
    <dgm:pt modelId="{07A789AF-A81A-475F-ACC8-F55BF15239CB}" type="parTrans" cxnId="{4E3EA173-DE72-45C9-9A39-2BE6F2F7229C}">
      <dgm:prSet/>
      <dgm:spPr/>
      <dgm:t>
        <a:bodyPr/>
        <a:lstStyle/>
        <a:p>
          <a:endParaRPr lang="en-US"/>
        </a:p>
      </dgm:t>
    </dgm:pt>
    <dgm:pt modelId="{FB43E40C-42F7-4EB0-8447-FB31D1CD3523}" type="sibTrans" cxnId="{4E3EA173-DE72-45C9-9A39-2BE6F2F7229C}">
      <dgm:prSet/>
      <dgm:spPr/>
      <dgm:t>
        <a:bodyPr/>
        <a:lstStyle/>
        <a:p>
          <a:endParaRPr lang="en-US"/>
        </a:p>
      </dgm:t>
    </dgm:pt>
    <dgm:pt modelId="{38DE2006-537E-463D-B208-B8D812C20849}">
      <dgm:prSet phldrT="[Text]"/>
      <dgm:spPr/>
      <dgm:t>
        <a:bodyPr/>
        <a:lstStyle/>
        <a:p>
          <a:r>
            <a:rPr lang="en-US" dirty="0"/>
            <a:t>New Albany</a:t>
          </a:r>
        </a:p>
      </dgm:t>
    </dgm:pt>
    <dgm:pt modelId="{5B4B3610-7948-47E1-8116-DB0EF7D174BB}" type="parTrans" cxnId="{910FB08B-AF55-447E-9C8E-7FB10CD047A2}">
      <dgm:prSet/>
      <dgm:spPr/>
      <dgm:t>
        <a:bodyPr/>
        <a:lstStyle/>
        <a:p>
          <a:endParaRPr lang="en-US"/>
        </a:p>
      </dgm:t>
    </dgm:pt>
    <dgm:pt modelId="{76404B97-422F-4C43-9715-66BABF552711}" type="sibTrans" cxnId="{910FB08B-AF55-447E-9C8E-7FB10CD047A2}">
      <dgm:prSet/>
      <dgm:spPr/>
      <dgm:t>
        <a:bodyPr/>
        <a:lstStyle/>
        <a:p>
          <a:endParaRPr lang="en-US"/>
        </a:p>
      </dgm:t>
    </dgm:pt>
    <dgm:pt modelId="{44F9FB30-8BFB-40A0-B557-A21549099E03}">
      <dgm:prSet phldrT="[Text]"/>
      <dgm:spPr/>
      <dgm:t>
        <a:bodyPr/>
        <a:lstStyle/>
        <a:p>
          <a:r>
            <a:rPr lang="en-US" dirty="0"/>
            <a:t>Kentucky</a:t>
          </a:r>
        </a:p>
      </dgm:t>
    </dgm:pt>
    <dgm:pt modelId="{F4A4F44F-4280-4916-99F1-5D9BC767B37A}" type="parTrans" cxnId="{4F6D1FCB-022B-4D80-B693-BD05CC5E8515}">
      <dgm:prSet/>
      <dgm:spPr/>
      <dgm:t>
        <a:bodyPr/>
        <a:lstStyle/>
        <a:p>
          <a:endParaRPr lang="en-US"/>
        </a:p>
      </dgm:t>
    </dgm:pt>
    <dgm:pt modelId="{D7E77B44-A5CB-4ADE-B5BF-E694E12BE191}" type="sibTrans" cxnId="{4F6D1FCB-022B-4D80-B693-BD05CC5E8515}">
      <dgm:prSet/>
      <dgm:spPr/>
      <dgm:t>
        <a:bodyPr/>
        <a:lstStyle/>
        <a:p>
          <a:endParaRPr lang="en-US"/>
        </a:p>
      </dgm:t>
    </dgm:pt>
    <dgm:pt modelId="{6301ECF7-6114-4B52-9B90-DD6442A9EB98}">
      <dgm:prSet phldrT="[Text]"/>
      <dgm:spPr/>
      <dgm:t>
        <a:bodyPr/>
        <a:lstStyle/>
        <a:p>
          <a:r>
            <a:rPr lang="en-US" dirty="0"/>
            <a:t>Indiana</a:t>
          </a:r>
        </a:p>
      </dgm:t>
    </dgm:pt>
    <dgm:pt modelId="{2909AB68-4503-4E6B-9ABF-21469E9900C9}" type="parTrans" cxnId="{00233B61-07C8-4A69-831B-470CB6C209EF}">
      <dgm:prSet/>
      <dgm:spPr/>
      <dgm:t>
        <a:bodyPr/>
        <a:lstStyle/>
        <a:p>
          <a:endParaRPr lang="en-US"/>
        </a:p>
      </dgm:t>
    </dgm:pt>
    <dgm:pt modelId="{7756A991-2521-4AB2-BFBD-EEFCDBFC1706}" type="sibTrans" cxnId="{00233B61-07C8-4A69-831B-470CB6C209EF}">
      <dgm:prSet/>
      <dgm:spPr/>
      <dgm:t>
        <a:bodyPr/>
        <a:lstStyle/>
        <a:p>
          <a:endParaRPr lang="en-US"/>
        </a:p>
      </dgm:t>
    </dgm:pt>
    <dgm:pt modelId="{2D897335-5F08-40F0-BF0C-0CD2D9E34390}" type="pres">
      <dgm:prSet presAssocID="{841433B8-CE9A-472E-AF4F-8EDBD9A6AB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7AEC5CB-C1C2-4A94-AA0D-BC1C4B1B186B}" type="pres">
      <dgm:prSet presAssocID="{44F9FB30-8BFB-40A0-B557-A21549099E03}" presName="hierRoot1" presStyleCnt="0">
        <dgm:presLayoutVars>
          <dgm:hierBranch val="init"/>
        </dgm:presLayoutVars>
      </dgm:prSet>
      <dgm:spPr/>
    </dgm:pt>
    <dgm:pt modelId="{9A8245B2-FAC7-4C9C-9D3E-9614E003E3ED}" type="pres">
      <dgm:prSet presAssocID="{44F9FB30-8BFB-40A0-B557-A21549099E03}" presName="rootComposite1" presStyleCnt="0"/>
      <dgm:spPr/>
    </dgm:pt>
    <dgm:pt modelId="{A64312A5-35DE-46A3-9E10-F73BCC0A8DB5}" type="pres">
      <dgm:prSet presAssocID="{44F9FB30-8BFB-40A0-B557-A21549099E03}" presName="rootText1" presStyleLbl="node0" presStyleIdx="0" presStyleCnt="2">
        <dgm:presLayoutVars>
          <dgm:chPref val="3"/>
        </dgm:presLayoutVars>
      </dgm:prSet>
      <dgm:spPr/>
    </dgm:pt>
    <dgm:pt modelId="{9B7834DE-072D-41AF-A146-CE15EB0EFEFC}" type="pres">
      <dgm:prSet presAssocID="{44F9FB30-8BFB-40A0-B557-A21549099E03}" presName="rootConnector1" presStyleLbl="node1" presStyleIdx="0" presStyleCnt="0"/>
      <dgm:spPr/>
    </dgm:pt>
    <dgm:pt modelId="{29F5F408-FD3D-4748-B45D-53BFBDAA66B1}" type="pres">
      <dgm:prSet presAssocID="{44F9FB30-8BFB-40A0-B557-A21549099E03}" presName="hierChild2" presStyleCnt="0"/>
      <dgm:spPr/>
    </dgm:pt>
    <dgm:pt modelId="{716EA2B0-8943-4DB4-8F48-453BF9A1E79C}" type="pres">
      <dgm:prSet presAssocID="{09033EA7-9858-4A68-95CC-654AE4ACB2CE}" presName="Name37" presStyleLbl="parChTrans1D2" presStyleIdx="0" presStyleCnt="3"/>
      <dgm:spPr/>
    </dgm:pt>
    <dgm:pt modelId="{55BD0B31-AF66-42B3-99E5-BFFDD44B66DE}" type="pres">
      <dgm:prSet presAssocID="{DCDFD951-4D37-46A1-B375-A9A179EBA992}" presName="hierRoot2" presStyleCnt="0">
        <dgm:presLayoutVars>
          <dgm:hierBranch val="init"/>
        </dgm:presLayoutVars>
      </dgm:prSet>
      <dgm:spPr/>
    </dgm:pt>
    <dgm:pt modelId="{8F6A78BF-875E-4DF6-87AA-AE12A83250E3}" type="pres">
      <dgm:prSet presAssocID="{DCDFD951-4D37-46A1-B375-A9A179EBA992}" presName="rootComposite" presStyleCnt="0"/>
      <dgm:spPr/>
    </dgm:pt>
    <dgm:pt modelId="{19C04B3D-A33A-4F7A-9044-15AB6F8318CA}" type="pres">
      <dgm:prSet presAssocID="{DCDFD951-4D37-46A1-B375-A9A179EBA992}" presName="rootText" presStyleLbl="node2" presStyleIdx="0" presStyleCnt="3">
        <dgm:presLayoutVars>
          <dgm:chPref val="3"/>
        </dgm:presLayoutVars>
      </dgm:prSet>
      <dgm:spPr/>
    </dgm:pt>
    <dgm:pt modelId="{5B7D293A-7626-4DA5-8705-25386B1A5376}" type="pres">
      <dgm:prSet presAssocID="{DCDFD951-4D37-46A1-B375-A9A179EBA992}" presName="rootConnector" presStyleLbl="node2" presStyleIdx="0" presStyleCnt="3"/>
      <dgm:spPr/>
    </dgm:pt>
    <dgm:pt modelId="{DF9DD878-1D5C-422A-9176-A810032182A1}" type="pres">
      <dgm:prSet presAssocID="{DCDFD951-4D37-46A1-B375-A9A179EBA992}" presName="hierChild4" presStyleCnt="0"/>
      <dgm:spPr/>
    </dgm:pt>
    <dgm:pt modelId="{9FCD62BE-B827-4A8D-9284-1B8EF1AF1B7C}" type="pres">
      <dgm:prSet presAssocID="{1CF1896E-89E0-4112-9B3C-59E3331AB04C}" presName="Name37" presStyleLbl="parChTrans1D3" presStyleIdx="0" presStyleCnt="4"/>
      <dgm:spPr/>
    </dgm:pt>
    <dgm:pt modelId="{0F11803F-0871-46C4-987F-BD38FA6FFCC8}" type="pres">
      <dgm:prSet presAssocID="{886EEAD8-52C6-4E05-A177-89446D00F689}" presName="hierRoot2" presStyleCnt="0">
        <dgm:presLayoutVars>
          <dgm:hierBranch val="init"/>
        </dgm:presLayoutVars>
      </dgm:prSet>
      <dgm:spPr/>
    </dgm:pt>
    <dgm:pt modelId="{E358C347-9E64-4427-8BE0-4D893B96CE32}" type="pres">
      <dgm:prSet presAssocID="{886EEAD8-52C6-4E05-A177-89446D00F689}" presName="rootComposite" presStyleCnt="0"/>
      <dgm:spPr/>
    </dgm:pt>
    <dgm:pt modelId="{B7BDB41F-C4AB-47AA-B218-72ABD5F9C049}" type="pres">
      <dgm:prSet presAssocID="{886EEAD8-52C6-4E05-A177-89446D00F689}" presName="rootText" presStyleLbl="node3" presStyleIdx="0" presStyleCnt="4">
        <dgm:presLayoutVars>
          <dgm:chPref val="3"/>
        </dgm:presLayoutVars>
      </dgm:prSet>
      <dgm:spPr/>
    </dgm:pt>
    <dgm:pt modelId="{16B99335-6335-4326-8E75-D3A3ED2FC9C7}" type="pres">
      <dgm:prSet presAssocID="{886EEAD8-52C6-4E05-A177-89446D00F689}" presName="rootConnector" presStyleLbl="node3" presStyleIdx="0" presStyleCnt="4"/>
      <dgm:spPr/>
    </dgm:pt>
    <dgm:pt modelId="{40F6781E-343B-4075-B6DD-BB3566D905EB}" type="pres">
      <dgm:prSet presAssocID="{886EEAD8-52C6-4E05-A177-89446D00F689}" presName="hierChild4" presStyleCnt="0"/>
      <dgm:spPr/>
    </dgm:pt>
    <dgm:pt modelId="{8CDBB374-4986-4CE4-89B6-E1976B59D484}" type="pres">
      <dgm:prSet presAssocID="{886EEAD8-52C6-4E05-A177-89446D00F689}" presName="hierChild5" presStyleCnt="0"/>
      <dgm:spPr/>
    </dgm:pt>
    <dgm:pt modelId="{12DDC297-2787-4B02-A8BC-9A6309A7ADF5}" type="pres">
      <dgm:prSet presAssocID="{CC244A05-5395-42E2-A4D5-7038B2CA13E8}" presName="Name111" presStyleLbl="parChTrans1D4" presStyleIdx="0" presStyleCnt="6"/>
      <dgm:spPr/>
    </dgm:pt>
    <dgm:pt modelId="{A1493064-2287-400A-BC8B-3AC0587ABC6C}" type="pres">
      <dgm:prSet presAssocID="{ED0B663D-FB11-4136-B5CE-585D7E285C79}" presName="hierRoot3" presStyleCnt="0">
        <dgm:presLayoutVars>
          <dgm:hierBranch val="init"/>
        </dgm:presLayoutVars>
      </dgm:prSet>
      <dgm:spPr/>
    </dgm:pt>
    <dgm:pt modelId="{C0F9FBB2-ED0A-46D3-9C0F-CF4CF0008106}" type="pres">
      <dgm:prSet presAssocID="{ED0B663D-FB11-4136-B5CE-585D7E285C79}" presName="rootComposite3" presStyleCnt="0"/>
      <dgm:spPr/>
    </dgm:pt>
    <dgm:pt modelId="{353D92CC-6319-49B1-A82A-E02814E684EC}" type="pres">
      <dgm:prSet presAssocID="{ED0B663D-FB11-4136-B5CE-585D7E285C79}" presName="rootText3" presStyleLbl="asst3" presStyleIdx="0" presStyleCnt="1">
        <dgm:presLayoutVars>
          <dgm:chPref val="3"/>
        </dgm:presLayoutVars>
      </dgm:prSet>
      <dgm:spPr/>
    </dgm:pt>
    <dgm:pt modelId="{AD88CB1E-93A2-4068-B179-50BCB6172441}" type="pres">
      <dgm:prSet presAssocID="{ED0B663D-FB11-4136-B5CE-585D7E285C79}" presName="rootConnector3" presStyleLbl="asst3" presStyleIdx="0" presStyleCnt="1"/>
      <dgm:spPr/>
    </dgm:pt>
    <dgm:pt modelId="{73E51FBB-0010-4AF5-942A-4378A6536D52}" type="pres">
      <dgm:prSet presAssocID="{ED0B663D-FB11-4136-B5CE-585D7E285C79}" presName="hierChild6" presStyleCnt="0"/>
      <dgm:spPr/>
    </dgm:pt>
    <dgm:pt modelId="{900FC6A7-5331-4493-83CE-D2232ACEF096}" type="pres">
      <dgm:prSet presAssocID="{ED0B663D-FB11-4136-B5CE-585D7E285C79}" presName="hierChild7" presStyleCnt="0"/>
      <dgm:spPr/>
    </dgm:pt>
    <dgm:pt modelId="{D5B89062-9F73-46E6-83A0-3758EEB77AD2}" type="pres">
      <dgm:prSet presAssocID="{7C40F9B8-5C3C-4D4D-988B-5A3CE5A743AB}" presName="Name37" presStyleLbl="parChTrans1D3" presStyleIdx="1" presStyleCnt="4"/>
      <dgm:spPr/>
    </dgm:pt>
    <dgm:pt modelId="{886BA0D8-B7A9-4BF7-9B1A-EC5EA0B26394}" type="pres">
      <dgm:prSet presAssocID="{2709B07C-40C3-4363-BBBC-4CC48A736656}" presName="hierRoot2" presStyleCnt="0">
        <dgm:presLayoutVars>
          <dgm:hierBranch val="init"/>
        </dgm:presLayoutVars>
      </dgm:prSet>
      <dgm:spPr/>
    </dgm:pt>
    <dgm:pt modelId="{9295F5FD-0980-4158-AB8F-7A4A45DCE925}" type="pres">
      <dgm:prSet presAssocID="{2709B07C-40C3-4363-BBBC-4CC48A736656}" presName="rootComposite" presStyleCnt="0"/>
      <dgm:spPr/>
    </dgm:pt>
    <dgm:pt modelId="{719ECBDB-302F-4811-A7C8-CA33B176041A}" type="pres">
      <dgm:prSet presAssocID="{2709B07C-40C3-4363-BBBC-4CC48A736656}" presName="rootText" presStyleLbl="node3" presStyleIdx="1" presStyleCnt="4">
        <dgm:presLayoutVars>
          <dgm:chPref val="3"/>
        </dgm:presLayoutVars>
      </dgm:prSet>
      <dgm:spPr/>
    </dgm:pt>
    <dgm:pt modelId="{00DED7A0-BA51-4B96-AB67-2F44A1451463}" type="pres">
      <dgm:prSet presAssocID="{2709B07C-40C3-4363-BBBC-4CC48A736656}" presName="rootConnector" presStyleLbl="node3" presStyleIdx="1" presStyleCnt="4"/>
      <dgm:spPr/>
    </dgm:pt>
    <dgm:pt modelId="{1145786D-EACD-4336-AA78-6AC7865FDA23}" type="pres">
      <dgm:prSet presAssocID="{2709B07C-40C3-4363-BBBC-4CC48A736656}" presName="hierChild4" presStyleCnt="0"/>
      <dgm:spPr/>
    </dgm:pt>
    <dgm:pt modelId="{8D954B84-9F44-48EC-8FBE-439994548E65}" type="pres">
      <dgm:prSet presAssocID="{4146369C-2376-42AD-8667-14E3447E061B}" presName="Name37" presStyleLbl="parChTrans1D4" presStyleIdx="1" presStyleCnt="6"/>
      <dgm:spPr/>
    </dgm:pt>
    <dgm:pt modelId="{C7AFD600-94BE-46DF-9300-A5EF2DA878C5}" type="pres">
      <dgm:prSet presAssocID="{9A6C161E-B775-41D0-BF0B-8588282115E1}" presName="hierRoot2" presStyleCnt="0">
        <dgm:presLayoutVars>
          <dgm:hierBranch val="init"/>
        </dgm:presLayoutVars>
      </dgm:prSet>
      <dgm:spPr/>
    </dgm:pt>
    <dgm:pt modelId="{6452E5E5-1E11-42EE-AD99-5B8B868D4935}" type="pres">
      <dgm:prSet presAssocID="{9A6C161E-B775-41D0-BF0B-8588282115E1}" presName="rootComposite" presStyleCnt="0"/>
      <dgm:spPr/>
    </dgm:pt>
    <dgm:pt modelId="{40A40624-B88C-4E3B-A2BD-F981208D555F}" type="pres">
      <dgm:prSet presAssocID="{9A6C161E-B775-41D0-BF0B-8588282115E1}" presName="rootText" presStyleLbl="node4" presStyleIdx="0" presStyleCnt="5">
        <dgm:presLayoutVars>
          <dgm:chPref val="3"/>
        </dgm:presLayoutVars>
      </dgm:prSet>
      <dgm:spPr/>
    </dgm:pt>
    <dgm:pt modelId="{A1BD8029-5A8D-40B1-ABB3-F8881AC20F98}" type="pres">
      <dgm:prSet presAssocID="{9A6C161E-B775-41D0-BF0B-8588282115E1}" presName="rootConnector" presStyleLbl="node4" presStyleIdx="0" presStyleCnt="5"/>
      <dgm:spPr/>
    </dgm:pt>
    <dgm:pt modelId="{920498F1-1FA6-4E57-9CE8-C760CA7E7E51}" type="pres">
      <dgm:prSet presAssocID="{9A6C161E-B775-41D0-BF0B-8588282115E1}" presName="hierChild4" presStyleCnt="0"/>
      <dgm:spPr/>
    </dgm:pt>
    <dgm:pt modelId="{CC81167B-3BE7-4AB6-9443-6377FACB5BE6}" type="pres">
      <dgm:prSet presAssocID="{9A6C161E-B775-41D0-BF0B-8588282115E1}" presName="hierChild5" presStyleCnt="0"/>
      <dgm:spPr/>
    </dgm:pt>
    <dgm:pt modelId="{A12CFEAB-6296-4629-81F5-C4D345BD19A6}" type="pres">
      <dgm:prSet presAssocID="{E9D0114E-979A-4B6F-B21E-8A10F74355BD}" presName="Name37" presStyleLbl="parChTrans1D4" presStyleIdx="2" presStyleCnt="6"/>
      <dgm:spPr/>
    </dgm:pt>
    <dgm:pt modelId="{8FE8B182-5526-439C-A16A-289E644F28F8}" type="pres">
      <dgm:prSet presAssocID="{1D3E25F6-1101-4A29-A4B2-752FAB5130E5}" presName="hierRoot2" presStyleCnt="0">
        <dgm:presLayoutVars>
          <dgm:hierBranch val="init"/>
        </dgm:presLayoutVars>
      </dgm:prSet>
      <dgm:spPr/>
    </dgm:pt>
    <dgm:pt modelId="{CB9901AF-4C98-463D-8121-4F7D972891CC}" type="pres">
      <dgm:prSet presAssocID="{1D3E25F6-1101-4A29-A4B2-752FAB5130E5}" presName="rootComposite" presStyleCnt="0"/>
      <dgm:spPr/>
    </dgm:pt>
    <dgm:pt modelId="{31732432-F0F3-48CE-8932-42F331CA856D}" type="pres">
      <dgm:prSet presAssocID="{1D3E25F6-1101-4A29-A4B2-752FAB5130E5}" presName="rootText" presStyleLbl="node4" presStyleIdx="1" presStyleCnt="5">
        <dgm:presLayoutVars>
          <dgm:chPref val="3"/>
        </dgm:presLayoutVars>
      </dgm:prSet>
      <dgm:spPr/>
    </dgm:pt>
    <dgm:pt modelId="{C5755979-2962-48F5-9343-389F9D413856}" type="pres">
      <dgm:prSet presAssocID="{1D3E25F6-1101-4A29-A4B2-752FAB5130E5}" presName="rootConnector" presStyleLbl="node4" presStyleIdx="1" presStyleCnt="5"/>
      <dgm:spPr/>
    </dgm:pt>
    <dgm:pt modelId="{71314058-DA18-4508-978C-6022086B1A02}" type="pres">
      <dgm:prSet presAssocID="{1D3E25F6-1101-4A29-A4B2-752FAB5130E5}" presName="hierChild4" presStyleCnt="0"/>
      <dgm:spPr/>
    </dgm:pt>
    <dgm:pt modelId="{D498C180-05D1-4CCC-90D7-CDF165FBC8A6}" type="pres">
      <dgm:prSet presAssocID="{1D3E25F6-1101-4A29-A4B2-752FAB5130E5}" presName="hierChild5" presStyleCnt="0"/>
      <dgm:spPr/>
    </dgm:pt>
    <dgm:pt modelId="{904A3AE6-FBB2-469F-8D69-1F3FF889CF47}" type="pres">
      <dgm:prSet presAssocID="{2709B07C-40C3-4363-BBBC-4CC48A736656}" presName="hierChild5" presStyleCnt="0"/>
      <dgm:spPr/>
    </dgm:pt>
    <dgm:pt modelId="{B3E15557-3E8E-438F-BE56-EB30F613BF6D}" type="pres">
      <dgm:prSet presAssocID="{DCDFD951-4D37-46A1-B375-A9A179EBA992}" presName="hierChild5" presStyleCnt="0"/>
      <dgm:spPr/>
    </dgm:pt>
    <dgm:pt modelId="{025E875F-6AF5-419E-9683-411C4A48C1C5}" type="pres">
      <dgm:prSet presAssocID="{07A789AF-A81A-475F-ACC8-F55BF15239CB}" presName="Name37" presStyleLbl="parChTrans1D2" presStyleIdx="1" presStyleCnt="3"/>
      <dgm:spPr/>
    </dgm:pt>
    <dgm:pt modelId="{05518DEE-C7FE-4667-B309-0EC11CF24F2B}" type="pres">
      <dgm:prSet presAssocID="{728F0E8B-DAD0-4B3B-A3FA-E6C27BB04C95}" presName="hierRoot2" presStyleCnt="0">
        <dgm:presLayoutVars>
          <dgm:hierBranch val="init"/>
        </dgm:presLayoutVars>
      </dgm:prSet>
      <dgm:spPr/>
    </dgm:pt>
    <dgm:pt modelId="{AA0A015B-366B-4726-B5C6-41C2DEBB7CF2}" type="pres">
      <dgm:prSet presAssocID="{728F0E8B-DAD0-4B3B-A3FA-E6C27BB04C95}" presName="rootComposite" presStyleCnt="0"/>
      <dgm:spPr/>
    </dgm:pt>
    <dgm:pt modelId="{2053EBCD-6019-43CA-88B1-BC9B01B4869F}" type="pres">
      <dgm:prSet presAssocID="{728F0E8B-DAD0-4B3B-A3FA-E6C27BB04C95}" presName="rootText" presStyleLbl="node2" presStyleIdx="1" presStyleCnt="3">
        <dgm:presLayoutVars>
          <dgm:chPref val="3"/>
        </dgm:presLayoutVars>
      </dgm:prSet>
      <dgm:spPr/>
    </dgm:pt>
    <dgm:pt modelId="{225C9691-F22E-4A8D-ABF7-A93CBC679194}" type="pres">
      <dgm:prSet presAssocID="{728F0E8B-DAD0-4B3B-A3FA-E6C27BB04C95}" presName="rootConnector" presStyleLbl="node2" presStyleIdx="1" presStyleCnt="3"/>
      <dgm:spPr/>
    </dgm:pt>
    <dgm:pt modelId="{F1790909-03BD-4F22-98B8-00E08A90E8E4}" type="pres">
      <dgm:prSet presAssocID="{728F0E8B-DAD0-4B3B-A3FA-E6C27BB04C95}" presName="hierChild4" presStyleCnt="0"/>
      <dgm:spPr/>
    </dgm:pt>
    <dgm:pt modelId="{96291414-77A7-4C74-84D5-DD58C1B64956}" type="pres">
      <dgm:prSet presAssocID="{1978BDE8-4B5C-41D3-BDB3-8D3EF8B408F9}" presName="Name37" presStyleLbl="parChTrans1D3" presStyleIdx="2" presStyleCnt="4"/>
      <dgm:spPr/>
    </dgm:pt>
    <dgm:pt modelId="{2BC80B90-42A0-4039-99FF-D51D89A77B57}" type="pres">
      <dgm:prSet presAssocID="{8AFA5034-54E3-4B77-98AD-364900549B67}" presName="hierRoot2" presStyleCnt="0">
        <dgm:presLayoutVars>
          <dgm:hierBranch val="init"/>
        </dgm:presLayoutVars>
      </dgm:prSet>
      <dgm:spPr/>
    </dgm:pt>
    <dgm:pt modelId="{3BBE59F8-2BD1-4AE1-840A-670CA8EFE9D7}" type="pres">
      <dgm:prSet presAssocID="{8AFA5034-54E3-4B77-98AD-364900549B67}" presName="rootComposite" presStyleCnt="0"/>
      <dgm:spPr/>
    </dgm:pt>
    <dgm:pt modelId="{3E74992C-5F0F-450C-BD50-5C5E3F80333B}" type="pres">
      <dgm:prSet presAssocID="{8AFA5034-54E3-4B77-98AD-364900549B67}" presName="rootText" presStyleLbl="node3" presStyleIdx="2" presStyleCnt="4">
        <dgm:presLayoutVars>
          <dgm:chPref val="3"/>
        </dgm:presLayoutVars>
      </dgm:prSet>
      <dgm:spPr/>
    </dgm:pt>
    <dgm:pt modelId="{59D8A3A5-599E-4375-BA47-45954867479D}" type="pres">
      <dgm:prSet presAssocID="{8AFA5034-54E3-4B77-98AD-364900549B67}" presName="rootConnector" presStyleLbl="node3" presStyleIdx="2" presStyleCnt="4"/>
      <dgm:spPr/>
    </dgm:pt>
    <dgm:pt modelId="{4AD3D11C-F53A-498C-8387-DA81945695B5}" type="pres">
      <dgm:prSet presAssocID="{8AFA5034-54E3-4B77-98AD-364900549B67}" presName="hierChild4" presStyleCnt="0"/>
      <dgm:spPr/>
    </dgm:pt>
    <dgm:pt modelId="{F60AD7BC-814D-4A9B-8404-C5B98C5F2CA5}" type="pres">
      <dgm:prSet presAssocID="{A8BA55E0-1038-452F-BC16-3D742EB8C11B}" presName="Name37" presStyleLbl="parChTrans1D4" presStyleIdx="3" presStyleCnt="6"/>
      <dgm:spPr/>
    </dgm:pt>
    <dgm:pt modelId="{FAEEE9B6-1B2A-4868-85D8-7EC29C8CE255}" type="pres">
      <dgm:prSet presAssocID="{39EA51F0-3C13-464D-BC36-C019847086B2}" presName="hierRoot2" presStyleCnt="0">
        <dgm:presLayoutVars>
          <dgm:hierBranch val="init"/>
        </dgm:presLayoutVars>
      </dgm:prSet>
      <dgm:spPr/>
    </dgm:pt>
    <dgm:pt modelId="{D8186277-0538-4305-BDC8-2EAB12740628}" type="pres">
      <dgm:prSet presAssocID="{39EA51F0-3C13-464D-BC36-C019847086B2}" presName="rootComposite" presStyleCnt="0"/>
      <dgm:spPr/>
    </dgm:pt>
    <dgm:pt modelId="{16C8C870-3A43-41CD-956F-D0BFBE3DF387}" type="pres">
      <dgm:prSet presAssocID="{39EA51F0-3C13-464D-BC36-C019847086B2}" presName="rootText" presStyleLbl="node4" presStyleIdx="2" presStyleCnt="5">
        <dgm:presLayoutVars>
          <dgm:chPref val="3"/>
        </dgm:presLayoutVars>
      </dgm:prSet>
      <dgm:spPr/>
    </dgm:pt>
    <dgm:pt modelId="{27BA34FD-D920-418E-ABE4-D196DEDD8A76}" type="pres">
      <dgm:prSet presAssocID="{39EA51F0-3C13-464D-BC36-C019847086B2}" presName="rootConnector" presStyleLbl="node4" presStyleIdx="2" presStyleCnt="5"/>
      <dgm:spPr/>
    </dgm:pt>
    <dgm:pt modelId="{4591DDA8-6126-4277-9846-8FAD1B65881A}" type="pres">
      <dgm:prSet presAssocID="{39EA51F0-3C13-464D-BC36-C019847086B2}" presName="hierChild4" presStyleCnt="0"/>
      <dgm:spPr/>
    </dgm:pt>
    <dgm:pt modelId="{B7522BA2-CBF3-496D-BACF-59528C4EE9A9}" type="pres">
      <dgm:prSet presAssocID="{39EA51F0-3C13-464D-BC36-C019847086B2}" presName="hierChild5" presStyleCnt="0"/>
      <dgm:spPr/>
    </dgm:pt>
    <dgm:pt modelId="{0AA7AB21-470F-4236-8EBD-6881C936A65D}" type="pres">
      <dgm:prSet presAssocID="{273AA675-0D06-41EA-9792-77BF3C95BB7B}" presName="Name37" presStyleLbl="parChTrans1D4" presStyleIdx="4" presStyleCnt="6"/>
      <dgm:spPr/>
    </dgm:pt>
    <dgm:pt modelId="{DB705EA2-B315-4A1B-B379-47C5F07E8C55}" type="pres">
      <dgm:prSet presAssocID="{2B63E6D7-DFEB-4639-82F0-DD0BDE5245ED}" presName="hierRoot2" presStyleCnt="0">
        <dgm:presLayoutVars>
          <dgm:hierBranch val="init"/>
        </dgm:presLayoutVars>
      </dgm:prSet>
      <dgm:spPr/>
    </dgm:pt>
    <dgm:pt modelId="{E45A4184-9B5B-4E37-B69C-3FE36C5BBC29}" type="pres">
      <dgm:prSet presAssocID="{2B63E6D7-DFEB-4639-82F0-DD0BDE5245ED}" presName="rootComposite" presStyleCnt="0"/>
      <dgm:spPr/>
    </dgm:pt>
    <dgm:pt modelId="{D49E862F-8295-450D-92F7-7AB3BC6EF599}" type="pres">
      <dgm:prSet presAssocID="{2B63E6D7-DFEB-4639-82F0-DD0BDE5245ED}" presName="rootText" presStyleLbl="node4" presStyleIdx="3" presStyleCnt="5">
        <dgm:presLayoutVars>
          <dgm:chPref val="3"/>
        </dgm:presLayoutVars>
      </dgm:prSet>
      <dgm:spPr/>
    </dgm:pt>
    <dgm:pt modelId="{F371C8E6-0AA4-44E4-88FF-87729DE3119A}" type="pres">
      <dgm:prSet presAssocID="{2B63E6D7-DFEB-4639-82F0-DD0BDE5245ED}" presName="rootConnector" presStyleLbl="node4" presStyleIdx="3" presStyleCnt="5"/>
      <dgm:spPr/>
    </dgm:pt>
    <dgm:pt modelId="{DDDCD2DE-DDA7-4A3D-BE77-AC1988392F53}" type="pres">
      <dgm:prSet presAssocID="{2B63E6D7-DFEB-4639-82F0-DD0BDE5245ED}" presName="hierChild4" presStyleCnt="0"/>
      <dgm:spPr/>
    </dgm:pt>
    <dgm:pt modelId="{380F927D-2DAE-43F3-B518-1BBD9122CDFB}" type="pres">
      <dgm:prSet presAssocID="{2B63E6D7-DFEB-4639-82F0-DD0BDE5245ED}" presName="hierChild5" presStyleCnt="0"/>
      <dgm:spPr/>
    </dgm:pt>
    <dgm:pt modelId="{DE3F4143-3410-477A-A0F8-3BCB980547DE}" type="pres">
      <dgm:prSet presAssocID="{8AFA5034-54E3-4B77-98AD-364900549B67}" presName="hierChild5" presStyleCnt="0"/>
      <dgm:spPr/>
    </dgm:pt>
    <dgm:pt modelId="{6964CD93-132C-42E9-BEF6-173F55106BBE}" type="pres">
      <dgm:prSet presAssocID="{728F0E8B-DAD0-4B3B-A3FA-E6C27BB04C95}" presName="hierChild5" presStyleCnt="0"/>
      <dgm:spPr/>
    </dgm:pt>
    <dgm:pt modelId="{D4465C21-6B2E-4474-9529-EB2D78E472A6}" type="pres">
      <dgm:prSet presAssocID="{44F9FB30-8BFB-40A0-B557-A21549099E03}" presName="hierChild3" presStyleCnt="0"/>
      <dgm:spPr/>
    </dgm:pt>
    <dgm:pt modelId="{22002BE0-17F4-4511-ADD8-8E7B3037FAC1}" type="pres">
      <dgm:prSet presAssocID="{6301ECF7-6114-4B52-9B90-DD6442A9EB98}" presName="hierRoot1" presStyleCnt="0">
        <dgm:presLayoutVars>
          <dgm:hierBranch val="init"/>
        </dgm:presLayoutVars>
      </dgm:prSet>
      <dgm:spPr/>
    </dgm:pt>
    <dgm:pt modelId="{39A849B8-E253-43BD-BE47-F4260C1C8680}" type="pres">
      <dgm:prSet presAssocID="{6301ECF7-6114-4B52-9B90-DD6442A9EB98}" presName="rootComposite1" presStyleCnt="0"/>
      <dgm:spPr/>
    </dgm:pt>
    <dgm:pt modelId="{C9038489-4746-422A-9975-8F1D48B21853}" type="pres">
      <dgm:prSet presAssocID="{6301ECF7-6114-4B52-9B90-DD6442A9EB98}" presName="rootText1" presStyleLbl="node0" presStyleIdx="1" presStyleCnt="2">
        <dgm:presLayoutVars>
          <dgm:chPref val="3"/>
        </dgm:presLayoutVars>
      </dgm:prSet>
      <dgm:spPr/>
    </dgm:pt>
    <dgm:pt modelId="{2F4EEF82-EF03-4ECC-AC55-B75CBCC9BFAC}" type="pres">
      <dgm:prSet presAssocID="{6301ECF7-6114-4B52-9B90-DD6442A9EB98}" presName="rootConnector1" presStyleLbl="node1" presStyleIdx="0" presStyleCnt="0"/>
      <dgm:spPr/>
    </dgm:pt>
    <dgm:pt modelId="{8D79DB60-6595-4C4C-9FD7-BF542583749C}" type="pres">
      <dgm:prSet presAssocID="{6301ECF7-6114-4B52-9B90-DD6442A9EB98}" presName="hierChild2" presStyleCnt="0"/>
      <dgm:spPr/>
    </dgm:pt>
    <dgm:pt modelId="{08CCAFA9-7866-477D-B6CB-71EB9FAAC814}" type="pres">
      <dgm:prSet presAssocID="{5B4B3610-7948-47E1-8116-DB0EF7D174BB}" presName="Name37" presStyleLbl="parChTrans1D2" presStyleIdx="2" presStyleCnt="3"/>
      <dgm:spPr/>
    </dgm:pt>
    <dgm:pt modelId="{2EC0F7EC-E1EA-4295-B1C1-10BFAE345723}" type="pres">
      <dgm:prSet presAssocID="{38DE2006-537E-463D-B208-B8D812C20849}" presName="hierRoot2" presStyleCnt="0">
        <dgm:presLayoutVars>
          <dgm:hierBranch val="init"/>
        </dgm:presLayoutVars>
      </dgm:prSet>
      <dgm:spPr/>
    </dgm:pt>
    <dgm:pt modelId="{94F8423B-4C8C-459B-BDAF-3374D39AE818}" type="pres">
      <dgm:prSet presAssocID="{38DE2006-537E-463D-B208-B8D812C20849}" presName="rootComposite" presStyleCnt="0"/>
      <dgm:spPr/>
    </dgm:pt>
    <dgm:pt modelId="{D7CEA636-9AFB-488C-A3BF-A8702DDC4EC4}" type="pres">
      <dgm:prSet presAssocID="{38DE2006-537E-463D-B208-B8D812C20849}" presName="rootText" presStyleLbl="node2" presStyleIdx="2" presStyleCnt="3">
        <dgm:presLayoutVars>
          <dgm:chPref val="3"/>
        </dgm:presLayoutVars>
      </dgm:prSet>
      <dgm:spPr/>
    </dgm:pt>
    <dgm:pt modelId="{85924486-9290-4902-854B-CB6FFA241402}" type="pres">
      <dgm:prSet presAssocID="{38DE2006-537E-463D-B208-B8D812C20849}" presName="rootConnector" presStyleLbl="node2" presStyleIdx="2" presStyleCnt="3"/>
      <dgm:spPr/>
    </dgm:pt>
    <dgm:pt modelId="{753E623B-C351-4BA0-BB49-A52691B6F83A}" type="pres">
      <dgm:prSet presAssocID="{38DE2006-537E-463D-B208-B8D812C20849}" presName="hierChild4" presStyleCnt="0"/>
      <dgm:spPr/>
    </dgm:pt>
    <dgm:pt modelId="{42C1BEAD-921A-4208-8E06-20C046A02F0C}" type="pres">
      <dgm:prSet presAssocID="{1F5849C7-CEF9-4B88-8EF5-12D6C7E6A86F}" presName="Name37" presStyleLbl="parChTrans1D3" presStyleIdx="3" presStyleCnt="4"/>
      <dgm:spPr/>
    </dgm:pt>
    <dgm:pt modelId="{2EF4CE89-1F1F-49B7-8040-7E0D5E8B89E6}" type="pres">
      <dgm:prSet presAssocID="{E49FE73D-930F-43BF-AF13-B9792AFFCBF0}" presName="hierRoot2" presStyleCnt="0">
        <dgm:presLayoutVars>
          <dgm:hierBranch val="init"/>
        </dgm:presLayoutVars>
      </dgm:prSet>
      <dgm:spPr/>
    </dgm:pt>
    <dgm:pt modelId="{D8E8536B-5FBE-4014-9701-EA5166B2A171}" type="pres">
      <dgm:prSet presAssocID="{E49FE73D-930F-43BF-AF13-B9792AFFCBF0}" presName="rootComposite" presStyleCnt="0"/>
      <dgm:spPr/>
    </dgm:pt>
    <dgm:pt modelId="{F148EC43-34EF-4E5E-9837-CA3B810D9165}" type="pres">
      <dgm:prSet presAssocID="{E49FE73D-930F-43BF-AF13-B9792AFFCBF0}" presName="rootText" presStyleLbl="node3" presStyleIdx="3" presStyleCnt="4">
        <dgm:presLayoutVars>
          <dgm:chPref val="3"/>
        </dgm:presLayoutVars>
      </dgm:prSet>
      <dgm:spPr/>
    </dgm:pt>
    <dgm:pt modelId="{67181B86-CB48-46B6-88E5-38CA9C226FF4}" type="pres">
      <dgm:prSet presAssocID="{E49FE73D-930F-43BF-AF13-B9792AFFCBF0}" presName="rootConnector" presStyleLbl="node3" presStyleIdx="3" presStyleCnt="4"/>
      <dgm:spPr/>
    </dgm:pt>
    <dgm:pt modelId="{6E8BF961-83D7-4475-9843-C7466114FF0B}" type="pres">
      <dgm:prSet presAssocID="{E49FE73D-930F-43BF-AF13-B9792AFFCBF0}" presName="hierChild4" presStyleCnt="0"/>
      <dgm:spPr/>
    </dgm:pt>
    <dgm:pt modelId="{2FBE265E-B278-4C8D-9D36-EDE7BC502433}" type="pres">
      <dgm:prSet presAssocID="{755F6E8A-B2D2-4712-8564-E055907502B4}" presName="Name37" presStyleLbl="parChTrans1D4" presStyleIdx="5" presStyleCnt="6"/>
      <dgm:spPr/>
    </dgm:pt>
    <dgm:pt modelId="{59A22E3E-BD3C-4359-A559-9270D4FBE3E6}" type="pres">
      <dgm:prSet presAssocID="{A5C3D5AB-B575-4B1B-8EF2-FA22D500193E}" presName="hierRoot2" presStyleCnt="0">
        <dgm:presLayoutVars>
          <dgm:hierBranch val="init"/>
        </dgm:presLayoutVars>
      </dgm:prSet>
      <dgm:spPr/>
    </dgm:pt>
    <dgm:pt modelId="{BD791C13-A984-4BA8-9A42-F3D57CE73014}" type="pres">
      <dgm:prSet presAssocID="{A5C3D5AB-B575-4B1B-8EF2-FA22D500193E}" presName="rootComposite" presStyleCnt="0"/>
      <dgm:spPr/>
    </dgm:pt>
    <dgm:pt modelId="{E725DA20-6DD8-4016-86A4-C57436A1A664}" type="pres">
      <dgm:prSet presAssocID="{A5C3D5AB-B575-4B1B-8EF2-FA22D500193E}" presName="rootText" presStyleLbl="node4" presStyleIdx="4" presStyleCnt="5">
        <dgm:presLayoutVars>
          <dgm:chPref val="3"/>
        </dgm:presLayoutVars>
      </dgm:prSet>
      <dgm:spPr/>
    </dgm:pt>
    <dgm:pt modelId="{5101A182-EB39-4F09-88E2-241B8CCBB203}" type="pres">
      <dgm:prSet presAssocID="{A5C3D5AB-B575-4B1B-8EF2-FA22D500193E}" presName="rootConnector" presStyleLbl="node4" presStyleIdx="4" presStyleCnt="5"/>
      <dgm:spPr/>
    </dgm:pt>
    <dgm:pt modelId="{4AD1D6B4-11AA-443B-8438-9869709D9522}" type="pres">
      <dgm:prSet presAssocID="{A5C3D5AB-B575-4B1B-8EF2-FA22D500193E}" presName="hierChild4" presStyleCnt="0"/>
      <dgm:spPr/>
    </dgm:pt>
    <dgm:pt modelId="{0BC3F427-5D3B-4542-AF29-588FBB34EE90}" type="pres">
      <dgm:prSet presAssocID="{A5C3D5AB-B575-4B1B-8EF2-FA22D500193E}" presName="hierChild5" presStyleCnt="0"/>
      <dgm:spPr/>
    </dgm:pt>
    <dgm:pt modelId="{E1046A65-6192-4558-B7C2-AAC114DDBD23}" type="pres">
      <dgm:prSet presAssocID="{E49FE73D-930F-43BF-AF13-B9792AFFCBF0}" presName="hierChild5" presStyleCnt="0"/>
      <dgm:spPr/>
    </dgm:pt>
    <dgm:pt modelId="{4031886E-0E19-4A8B-9A3F-3F41D49BE917}" type="pres">
      <dgm:prSet presAssocID="{38DE2006-537E-463D-B208-B8D812C20849}" presName="hierChild5" presStyleCnt="0"/>
      <dgm:spPr/>
    </dgm:pt>
    <dgm:pt modelId="{7EDDBC1F-5D1D-4145-8B7A-2541DAFD1C80}" type="pres">
      <dgm:prSet presAssocID="{6301ECF7-6114-4B52-9B90-DD6442A9EB98}" presName="hierChild3" presStyleCnt="0"/>
      <dgm:spPr/>
    </dgm:pt>
  </dgm:ptLst>
  <dgm:cxnLst>
    <dgm:cxn modelId="{00E8E800-87C5-45D4-AE25-293346247708}" type="presOf" srcId="{273AA675-0D06-41EA-9792-77BF3C95BB7B}" destId="{0AA7AB21-470F-4236-8EBD-6881C936A65D}" srcOrd="0" destOrd="0" presId="urn:microsoft.com/office/officeart/2005/8/layout/orgChart1"/>
    <dgm:cxn modelId="{F5798302-CB68-4EC3-93A5-5EBB8EE90A1E}" type="presOf" srcId="{6301ECF7-6114-4B52-9B90-DD6442A9EB98}" destId="{2F4EEF82-EF03-4ECC-AC55-B75CBCC9BFAC}" srcOrd="1" destOrd="0" presId="urn:microsoft.com/office/officeart/2005/8/layout/orgChart1"/>
    <dgm:cxn modelId="{CE5C5703-E948-4A3C-B5D7-A8E06928848F}" type="presOf" srcId="{5B4B3610-7948-47E1-8116-DB0EF7D174BB}" destId="{08CCAFA9-7866-477D-B6CB-71EB9FAAC814}" srcOrd="0" destOrd="0" presId="urn:microsoft.com/office/officeart/2005/8/layout/orgChart1"/>
    <dgm:cxn modelId="{A88A630A-45A6-4B65-B0BF-625538E23F81}" type="presOf" srcId="{E49FE73D-930F-43BF-AF13-B9792AFFCBF0}" destId="{67181B86-CB48-46B6-88E5-38CA9C226FF4}" srcOrd="1" destOrd="0" presId="urn:microsoft.com/office/officeart/2005/8/layout/orgChart1"/>
    <dgm:cxn modelId="{14E8950E-0942-4343-BACF-9CF09FC90A18}" type="presOf" srcId="{1978BDE8-4B5C-41D3-BDB3-8D3EF8B408F9}" destId="{96291414-77A7-4C74-84D5-DD58C1B64956}" srcOrd="0" destOrd="0" presId="urn:microsoft.com/office/officeart/2005/8/layout/orgChart1"/>
    <dgm:cxn modelId="{42EAAC12-7E7C-4B66-A7F3-8A6C8D6BB9A5}" type="presOf" srcId="{38DE2006-537E-463D-B208-B8D812C20849}" destId="{85924486-9290-4902-854B-CB6FFA241402}" srcOrd="1" destOrd="0" presId="urn:microsoft.com/office/officeart/2005/8/layout/orgChart1"/>
    <dgm:cxn modelId="{F3A88113-FBE9-4F17-8377-B4D5C043CA1F}" type="presOf" srcId="{6301ECF7-6114-4B52-9B90-DD6442A9EB98}" destId="{C9038489-4746-422A-9975-8F1D48B21853}" srcOrd="0" destOrd="0" presId="urn:microsoft.com/office/officeart/2005/8/layout/orgChart1"/>
    <dgm:cxn modelId="{8540AF14-0A2D-4CFE-B97A-A0785975179C}" type="presOf" srcId="{2B63E6D7-DFEB-4639-82F0-DD0BDE5245ED}" destId="{F371C8E6-0AA4-44E4-88FF-87729DE3119A}" srcOrd="1" destOrd="0" presId="urn:microsoft.com/office/officeart/2005/8/layout/orgChart1"/>
    <dgm:cxn modelId="{0AAA291C-6678-47BE-845E-6F2DBE33C769}" type="presOf" srcId="{2709B07C-40C3-4363-BBBC-4CC48A736656}" destId="{00DED7A0-BA51-4B96-AB67-2F44A1451463}" srcOrd="1" destOrd="0" presId="urn:microsoft.com/office/officeart/2005/8/layout/orgChart1"/>
    <dgm:cxn modelId="{6A50491C-C0D4-4A15-8E61-3CB30B46FADB}" srcId="{8AFA5034-54E3-4B77-98AD-364900549B67}" destId="{39EA51F0-3C13-464D-BC36-C019847086B2}" srcOrd="0" destOrd="0" parTransId="{A8BA55E0-1038-452F-BC16-3D742EB8C11B}" sibTransId="{88958067-A057-4B3F-BB3C-AF1492207456}"/>
    <dgm:cxn modelId="{59EE561F-9B65-461C-912B-B342B4C213F3}" type="presOf" srcId="{39EA51F0-3C13-464D-BC36-C019847086B2}" destId="{16C8C870-3A43-41CD-956F-D0BFBE3DF387}" srcOrd="0" destOrd="0" presId="urn:microsoft.com/office/officeart/2005/8/layout/orgChart1"/>
    <dgm:cxn modelId="{776F3831-EE6A-4F5B-A084-FB860D232C26}" type="presOf" srcId="{1D3E25F6-1101-4A29-A4B2-752FAB5130E5}" destId="{C5755979-2962-48F5-9343-389F9D413856}" srcOrd="1" destOrd="0" presId="urn:microsoft.com/office/officeart/2005/8/layout/orgChart1"/>
    <dgm:cxn modelId="{00233B61-07C8-4A69-831B-470CB6C209EF}" srcId="{841433B8-CE9A-472E-AF4F-8EDBD9A6AB57}" destId="{6301ECF7-6114-4B52-9B90-DD6442A9EB98}" srcOrd="1" destOrd="0" parTransId="{2909AB68-4503-4E6B-9ABF-21469E9900C9}" sibTransId="{7756A991-2521-4AB2-BFBD-EEFCDBFC1706}"/>
    <dgm:cxn modelId="{4ECD1242-3D42-4A05-B538-BD8AE64795ED}" type="presOf" srcId="{1D3E25F6-1101-4A29-A4B2-752FAB5130E5}" destId="{31732432-F0F3-48CE-8932-42F331CA856D}" srcOrd="0" destOrd="0" presId="urn:microsoft.com/office/officeart/2005/8/layout/orgChart1"/>
    <dgm:cxn modelId="{1B0D9762-30C6-49DD-BFC2-4A3E09564965}" type="presOf" srcId="{1CF1896E-89E0-4112-9B3C-59E3331AB04C}" destId="{9FCD62BE-B827-4A8D-9284-1B8EF1AF1B7C}" srcOrd="0" destOrd="0" presId="urn:microsoft.com/office/officeart/2005/8/layout/orgChart1"/>
    <dgm:cxn modelId="{21036346-ABF8-45A3-9EAB-4A8111BE1BC9}" type="presOf" srcId="{A5C3D5AB-B575-4B1B-8EF2-FA22D500193E}" destId="{5101A182-EB39-4F09-88E2-241B8CCBB203}" srcOrd="1" destOrd="0" presId="urn:microsoft.com/office/officeart/2005/8/layout/orgChart1"/>
    <dgm:cxn modelId="{E7F09D69-258F-43E8-9CBA-4A01AFF8B5D2}" type="presOf" srcId="{07A789AF-A81A-475F-ACC8-F55BF15239CB}" destId="{025E875F-6AF5-419E-9683-411C4A48C1C5}" srcOrd="0" destOrd="0" presId="urn:microsoft.com/office/officeart/2005/8/layout/orgChart1"/>
    <dgm:cxn modelId="{E1C8A36C-3B26-496E-A833-97751D0E6D88}" type="presOf" srcId="{44F9FB30-8BFB-40A0-B557-A21549099E03}" destId="{9B7834DE-072D-41AF-A146-CE15EB0EFEFC}" srcOrd="1" destOrd="0" presId="urn:microsoft.com/office/officeart/2005/8/layout/orgChart1"/>
    <dgm:cxn modelId="{CE34294D-667C-4D55-B76E-0C3D5149A641}" srcId="{DCDFD951-4D37-46A1-B375-A9A179EBA992}" destId="{886EEAD8-52C6-4E05-A177-89446D00F689}" srcOrd="0" destOrd="0" parTransId="{1CF1896E-89E0-4112-9B3C-59E3331AB04C}" sibTransId="{031017FD-41EA-49C7-8BF6-ACD547C0F399}"/>
    <dgm:cxn modelId="{F4F9004F-57CD-4B1F-AC34-A72F444CFA1B}" type="presOf" srcId="{2B63E6D7-DFEB-4639-82F0-DD0BDE5245ED}" destId="{D49E862F-8295-450D-92F7-7AB3BC6EF599}" srcOrd="0" destOrd="0" presId="urn:microsoft.com/office/officeart/2005/8/layout/orgChart1"/>
    <dgm:cxn modelId="{12D0E050-FD77-4807-AACB-2AC2EF3E938C}" type="presOf" srcId="{7C40F9B8-5C3C-4D4D-988B-5A3CE5A743AB}" destId="{D5B89062-9F73-46E6-83A0-3758EEB77AD2}" srcOrd="0" destOrd="0" presId="urn:microsoft.com/office/officeart/2005/8/layout/orgChart1"/>
    <dgm:cxn modelId="{9EF36F52-3B03-4EA6-8CE0-07C51594B837}" type="presOf" srcId="{1F5849C7-CEF9-4B88-8EF5-12D6C7E6A86F}" destId="{42C1BEAD-921A-4208-8E06-20C046A02F0C}" srcOrd="0" destOrd="0" presId="urn:microsoft.com/office/officeart/2005/8/layout/orgChart1"/>
    <dgm:cxn modelId="{592CB872-CEB1-40AA-B3FF-FF0C3DAE2311}" srcId="{38DE2006-537E-463D-B208-B8D812C20849}" destId="{E49FE73D-930F-43BF-AF13-B9792AFFCBF0}" srcOrd="0" destOrd="0" parTransId="{1F5849C7-CEF9-4B88-8EF5-12D6C7E6A86F}" sibTransId="{2182204D-D63C-411A-990F-F4EFE0DCF822}"/>
    <dgm:cxn modelId="{4E3EA173-DE72-45C9-9A39-2BE6F2F7229C}" srcId="{44F9FB30-8BFB-40A0-B557-A21549099E03}" destId="{728F0E8B-DAD0-4B3B-A3FA-E6C27BB04C95}" srcOrd="1" destOrd="0" parTransId="{07A789AF-A81A-475F-ACC8-F55BF15239CB}" sibTransId="{FB43E40C-42F7-4EB0-8447-FB31D1CD3523}"/>
    <dgm:cxn modelId="{63ECAC55-4E56-4C4F-AF0A-700A0CC55F21}" srcId="{44F9FB30-8BFB-40A0-B557-A21549099E03}" destId="{DCDFD951-4D37-46A1-B375-A9A179EBA992}" srcOrd="0" destOrd="0" parTransId="{09033EA7-9858-4A68-95CC-654AE4ACB2CE}" sibTransId="{1DC924B8-55A0-43B7-9DE1-772A241D0A95}"/>
    <dgm:cxn modelId="{0598B976-1EAD-49F5-86DA-8D7A036186E7}" srcId="{2709B07C-40C3-4363-BBBC-4CC48A736656}" destId="{9A6C161E-B775-41D0-BF0B-8588282115E1}" srcOrd="0" destOrd="0" parTransId="{4146369C-2376-42AD-8667-14E3447E061B}" sibTransId="{06D98BB4-C671-419D-88A3-078A6E02DA37}"/>
    <dgm:cxn modelId="{54288D59-1304-4EBE-9EBF-203D5018FA33}" type="presOf" srcId="{728F0E8B-DAD0-4B3B-A3FA-E6C27BB04C95}" destId="{2053EBCD-6019-43CA-88B1-BC9B01B4869F}" srcOrd="0" destOrd="0" presId="urn:microsoft.com/office/officeart/2005/8/layout/orgChart1"/>
    <dgm:cxn modelId="{3E52AD7D-4719-471B-A225-0A8D873DE2B3}" type="presOf" srcId="{38DE2006-537E-463D-B208-B8D812C20849}" destId="{D7CEA636-9AFB-488C-A3BF-A8702DDC4EC4}" srcOrd="0" destOrd="0" presId="urn:microsoft.com/office/officeart/2005/8/layout/orgChart1"/>
    <dgm:cxn modelId="{83E6F17F-2C01-4143-9F0D-E7CFF7D5FB56}" type="presOf" srcId="{2709B07C-40C3-4363-BBBC-4CC48A736656}" destId="{719ECBDB-302F-4811-A7C8-CA33B176041A}" srcOrd="0" destOrd="0" presId="urn:microsoft.com/office/officeart/2005/8/layout/orgChart1"/>
    <dgm:cxn modelId="{A74B8583-1926-472E-993A-7470485664DD}" srcId="{DCDFD951-4D37-46A1-B375-A9A179EBA992}" destId="{2709B07C-40C3-4363-BBBC-4CC48A736656}" srcOrd="1" destOrd="0" parTransId="{7C40F9B8-5C3C-4D4D-988B-5A3CE5A743AB}" sibTransId="{25EB8900-4421-4D97-9845-E7AED5D5FB29}"/>
    <dgm:cxn modelId="{0FAB4C84-5C6B-4A12-A038-6E0E8FA4814F}" srcId="{886EEAD8-52C6-4E05-A177-89446D00F689}" destId="{ED0B663D-FB11-4136-B5CE-585D7E285C79}" srcOrd="0" destOrd="0" parTransId="{CC244A05-5395-42E2-A4D5-7038B2CA13E8}" sibTransId="{37A00A6A-03D9-4FD1-8073-ECA147C59045}"/>
    <dgm:cxn modelId="{7274C588-BE2D-4B88-8240-AD217633D8E5}" type="presOf" srcId="{39EA51F0-3C13-464D-BC36-C019847086B2}" destId="{27BA34FD-D920-418E-ABE4-D196DEDD8A76}" srcOrd="1" destOrd="0" presId="urn:microsoft.com/office/officeart/2005/8/layout/orgChart1"/>
    <dgm:cxn modelId="{DAA3DF8A-F69A-401B-8CD9-1334B615D22E}" type="presOf" srcId="{DCDFD951-4D37-46A1-B375-A9A179EBA992}" destId="{5B7D293A-7626-4DA5-8705-25386B1A5376}" srcOrd="1" destOrd="0" presId="urn:microsoft.com/office/officeart/2005/8/layout/orgChart1"/>
    <dgm:cxn modelId="{910FB08B-AF55-447E-9C8E-7FB10CD047A2}" srcId="{6301ECF7-6114-4B52-9B90-DD6442A9EB98}" destId="{38DE2006-537E-463D-B208-B8D812C20849}" srcOrd="0" destOrd="0" parTransId="{5B4B3610-7948-47E1-8116-DB0EF7D174BB}" sibTransId="{76404B97-422F-4C43-9715-66BABF552711}"/>
    <dgm:cxn modelId="{CB6CF58D-C0FD-41C2-AEA6-E93A22899B25}" type="presOf" srcId="{ED0B663D-FB11-4136-B5CE-585D7E285C79}" destId="{353D92CC-6319-49B1-A82A-E02814E684EC}" srcOrd="0" destOrd="0" presId="urn:microsoft.com/office/officeart/2005/8/layout/orgChart1"/>
    <dgm:cxn modelId="{E9876690-2BD3-4E8D-933D-0759E77EDC57}" type="presOf" srcId="{E9D0114E-979A-4B6F-B21E-8A10F74355BD}" destId="{A12CFEAB-6296-4629-81F5-C4D345BD19A6}" srcOrd="0" destOrd="0" presId="urn:microsoft.com/office/officeart/2005/8/layout/orgChart1"/>
    <dgm:cxn modelId="{651C2F91-4B9A-42AD-BF82-6A42B2E71BD2}" type="presOf" srcId="{09033EA7-9858-4A68-95CC-654AE4ACB2CE}" destId="{716EA2B0-8943-4DB4-8F48-453BF9A1E79C}" srcOrd="0" destOrd="0" presId="urn:microsoft.com/office/officeart/2005/8/layout/orgChart1"/>
    <dgm:cxn modelId="{DBB41894-AD89-4371-BBEB-4B54082C7A8F}" type="presOf" srcId="{9A6C161E-B775-41D0-BF0B-8588282115E1}" destId="{40A40624-B88C-4E3B-A2BD-F981208D555F}" srcOrd="0" destOrd="0" presId="urn:microsoft.com/office/officeart/2005/8/layout/orgChart1"/>
    <dgm:cxn modelId="{1E5A7596-BDBB-4ABC-A784-8899BE089D3D}" type="presOf" srcId="{841433B8-CE9A-472E-AF4F-8EDBD9A6AB57}" destId="{2D897335-5F08-40F0-BF0C-0CD2D9E34390}" srcOrd="0" destOrd="0" presId="urn:microsoft.com/office/officeart/2005/8/layout/orgChart1"/>
    <dgm:cxn modelId="{377D3397-938A-4CCD-B64F-5DF62C9BD033}" type="presOf" srcId="{DCDFD951-4D37-46A1-B375-A9A179EBA992}" destId="{19C04B3D-A33A-4F7A-9044-15AB6F8318CA}" srcOrd="0" destOrd="0" presId="urn:microsoft.com/office/officeart/2005/8/layout/orgChart1"/>
    <dgm:cxn modelId="{63BAD99C-1AAF-4B8B-A069-007545255B28}" type="presOf" srcId="{A5C3D5AB-B575-4B1B-8EF2-FA22D500193E}" destId="{E725DA20-6DD8-4016-86A4-C57436A1A664}" srcOrd="0" destOrd="0" presId="urn:microsoft.com/office/officeart/2005/8/layout/orgChart1"/>
    <dgm:cxn modelId="{80ED2AAB-8DAC-49D7-BCCE-811B312C8492}" srcId="{728F0E8B-DAD0-4B3B-A3FA-E6C27BB04C95}" destId="{8AFA5034-54E3-4B77-98AD-364900549B67}" srcOrd="0" destOrd="0" parTransId="{1978BDE8-4B5C-41D3-BDB3-8D3EF8B408F9}" sibTransId="{3F4AA1AB-87BB-4579-8E11-D2A5D10C3F8A}"/>
    <dgm:cxn modelId="{25A8E8AF-9C0B-484D-97B9-85D435D1FEAC}" srcId="{8AFA5034-54E3-4B77-98AD-364900549B67}" destId="{2B63E6D7-DFEB-4639-82F0-DD0BDE5245ED}" srcOrd="1" destOrd="0" parTransId="{273AA675-0D06-41EA-9792-77BF3C95BB7B}" sibTransId="{659AAD65-DD58-4F55-A7AE-27F27B889E51}"/>
    <dgm:cxn modelId="{CDEE17B7-B7B3-40B8-B862-5BD46D6297AF}" type="presOf" srcId="{886EEAD8-52C6-4E05-A177-89446D00F689}" destId="{B7BDB41F-C4AB-47AA-B218-72ABD5F9C049}" srcOrd="0" destOrd="0" presId="urn:microsoft.com/office/officeart/2005/8/layout/orgChart1"/>
    <dgm:cxn modelId="{AE0CDFBE-3F35-4044-B484-CB91C2C08682}" type="presOf" srcId="{E49FE73D-930F-43BF-AF13-B9792AFFCBF0}" destId="{F148EC43-34EF-4E5E-9837-CA3B810D9165}" srcOrd="0" destOrd="0" presId="urn:microsoft.com/office/officeart/2005/8/layout/orgChart1"/>
    <dgm:cxn modelId="{9B6B67C0-275F-4495-90FB-4CB9859B34C0}" type="presOf" srcId="{CC244A05-5395-42E2-A4D5-7038B2CA13E8}" destId="{12DDC297-2787-4B02-A8BC-9A6309A7ADF5}" srcOrd="0" destOrd="0" presId="urn:microsoft.com/office/officeart/2005/8/layout/orgChart1"/>
    <dgm:cxn modelId="{29C276C1-E148-485B-BCDD-D57B068D59DD}" type="presOf" srcId="{728F0E8B-DAD0-4B3B-A3FA-E6C27BB04C95}" destId="{225C9691-F22E-4A8D-ABF7-A93CBC679194}" srcOrd="1" destOrd="0" presId="urn:microsoft.com/office/officeart/2005/8/layout/orgChart1"/>
    <dgm:cxn modelId="{8975EEC1-38BB-452D-8A89-B177F5CF9EC8}" type="presOf" srcId="{A8BA55E0-1038-452F-BC16-3D742EB8C11B}" destId="{F60AD7BC-814D-4A9B-8404-C5B98C5F2CA5}" srcOrd="0" destOrd="0" presId="urn:microsoft.com/office/officeart/2005/8/layout/orgChart1"/>
    <dgm:cxn modelId="{A4BD1DC7-F6CB-45E8-B5DA-827231DC5DAC}" srcId="{E49FE73D-930F-43BF-AF13-B9792AFFCBF0}" destId="{A5C3D5AB-B575-4B1B-8EF2-FA22D500193E}" srcOrd="0" destOrd="0" parTransId="{755F6E8A-B2D2-4712-8564-E055907502B4}" sibTransId="{E1870D64-46D9-4D44-821B-26EC6918B50A}"/>
    <dgm:cxn modelId="{4F6D1FCB-022B-4D80-B693-BD05CC5E8515}" srcId="{841433B8-CE9A-472E-AF4F-8EDBD9A6AB57}" destId="{44F9FB30-8BFB-40A0-B557-A21549099E03}" srcOrd="0" destOrd="0" parTransId="{F4A4F44F-4280-4916-99F1-5D9BC767B37A}" sibTransId="{D7E77B44-A5CB-4ADE-B5BF-E694E12BE191}"/>
    <dgm:cxn modelId="{EEFFC5CC-7C60-4DF2-976D-6802A7CDD2BF}" type="presOf" srcId="{4146369C-2376-42AD-8667-14E3447E061B}" destId="{8D954B84-9F44-48EC-8FBE-439994548E65}" srcOrd="0" destOrd="0" presId="urn:microsoft.com/office/officeart/2005/8/layout/orgChart1"/>
    <dgm:cxn modelId="{390697D5-7E26-4E1C-8169-B5C4DA424DA8}" type="presOf" srcId="{886EEAD8-52C6-4E05-A177-89446D00F689}" destId="{16B99335-6335-4326-8E75-D3A3ED2FC9C7}" srcOrd="1" destOrd="0" presId="urn:microsoft.com/office/officeart/2005/8/layout/orgChart1"/>
    <dgm:cxn modelId="{ED47FFD9-0BD7-49CF-AD48-4B998B7F7251}" srcId="{2709B07C-40C3-4363-BBBC-4CC48A736656}" destId="{1D3E25F6-1101-4A29-A4B2-752FAB5130E5}" srcOrd="1" destOrd="0" parTransId="{E9D0114E-979A-4B6F-B21E-8A10F74355BD}" sibTransId="{734EB8EE-AAAD-495D-BAEC-F8362C4DD1DC}"/>
    <dgm:cxn modelId="{62327FE4-D0BF-4D2F-85D2-9E056F705F89}" type="presOf" srcId="{44F9FB30-8BFB-40A0-B557-A21549099E03}" destId="{A64312A5-35DE-46A3-9E10-F73BCC0A8DB5}" srcOrd="0" destOrd="0" presId="urn:microsoft.com/office/officeart/2005/8/layout/orgChart1"/>
    <dgm:cxn modelId="{63BE11EC-23E8-4B9F-959E-DFA63F3E32F8}" type="presOf" srcId="{755F6E8A-B2D2-4712-8564-E055907502B4}" destId="{2FBE265E-B278-4C8D-9D36-EDE7BC502433}" srcOrd="0" destOrd="0" presId="urn:microsoft.com/office/officeart/2005/8/layout/orgChart1"/>
    <dgm:cxn modelId="{F555BAF2-FFDE-4AC8-A1CF-E82ADAFF7719}" type="presOf" srcId="{8AFA5034-54E3-4B77-98AD-364900549B67}" destId="{3E74992C-5F0F-450C-BD50-5C5E3F80333B}" srcOrd="0" destOrd="0" presId="urn:microsoft.com/office/officeart/2005/8/layout/orgChart1"/>
    <dgm:cxn modelId="{6F569BF4-73CF-4CE3-9760-240E1B65C5E0}" type="presOf" srcId="{9A6C161E-B775-41D0-BF0B-8588282115E1}" destId="{A1BD8029-5A8D-40B1-ABB3-F8881AC20F98}" srcOrd="1" destOrd="0" presId="urn:microsoft.com/office/officeart/2005/8/layout/orgChart1"/>
    <dgm:cxn modelId="{C02EC6F5-2D00-463F-9AE9-C58E11A076BB}" type="presOf" srcId="{ED0B663D-FB11-4136-B5CE-585D7E285C79}" destId="{AD88CB1E-93A2-4068-B179-50BCB6172441}" srcOrd="1" destOrd="0" presId="urn:microsoft.com/office/officeart/2005/8/layout/orgChart1"/>
    <dgm:cxn modelId="{CE3454FF-8F8C-41A5-9E08-644A83311CB8}" type="presOf" srcId="{8AFA5034-54E3-4B77-98AD-364900549B67}" destId="{59D8A3A5-599E-4375-BA47-45954867479D}" srcOrd="1" destOrd="0" presId="urn:microsoft.com/office/officeart/2005/8/layout/orgChart1"/>
    <dgm:cxn modelId="{653A5722-697D-4E5D-8549-1CF81D289A1D}" type="presParOf" srcId="{2D897335-5F08-40F0-BF0C-0CD2D9E34390}" destId="{F7AEC5CB-C1C2-4A94-AA0D-BC1C4B1B186B}" srcOrd="0" destOrd="0" presId="urn:microsoft.com/office/officeart/2005/8/layout/orgChart1"/>
    <dgm:cxn modelId="{F836BF28-B9CB-4B0F-9BB4-FF85FA5B5269}" type="presParOf" srcId="{F7AEC5CB-C1C2-4A94-AA0D-BC1C4B1B186B}" destId="{9A8245B2-FAC7-4C9C-9D3E-9614E003E3ED}" srcOrd="0" destOrd="0" presId="urn:microsoft.com/office/officeart/2005/8/layout/orgChart1"/>
    <dgm:cxn modelId="{D0D6F9BE-A07B-4493-930A-43924805FB32}" type="presParOf" srcId="{9A8245B2-FAC7-4C9C-9D3E-9614E003E3ED}" destId="{A64312A5-35DE-46A3-9E10-F73BCC0A8DB5}" srcOrd="0" destOrd="0" presId="urn:microsoft.com/office/officeart/2005/8/layout/orgChart1"/>
    <dgm:cxn modelId="{40CFEB4F-7F88-4F05-A95B-1FDCD9592AA2}" type="presParOf" srcId="{9A8245B2-FAC7-4C9C-9D3E-9614E003E3ED}" destId="{9B7834DE-072D-41AF-A146-CE15EB0EFEFC}" srcOrd="1" destOrd="0" presId="urn:microsoft.com/office/officeart/2005/8/layout/orgChart1"/>
    <dgm:cxn modelId="{E396D93F-7CBB-4E00-AB0A-0E7389A8703B}" type="presParOf" srcId="{F7AEC5CB-C1C2-4A94-AA0D-BC1C4B1B186B}" destId="{29F5F408-FD3D-4748-B45D-53BFBDAA66B1}" srcOrd="1" destOrd="0" presId="urn:microsoft.com/office/officeart/2005/8/layout/orgChart1"/>
    <dgm:cxn modelId="{0F828CAF-B8B6-4728-A1FF-948495F53BA7}" type="presParOf" srcId="{29F5F408-FD3D-4748-B45D-53BFBDAA66B1}" destId="{716EA2B0-8943-4DB4-8F48-453BF9A1E79C}" srcOrd="0" destOrd="0" presId="urn:microsoft.com/office/officeart/2005/8/layout/orgChart1"/>
    <dgm:cxn modelId="{DD03BB92-10C1-4AD6-A293-0659CCD7F397}" type="presParOf" srcId="{29F5F408-FD3D-4748-B45D-53BFBDAA66B1}" destId="{55BD0B31-AF66-42B3-99E5-BFFDD44B66DE}" srcOrd="1" destOrd="0" presId="urn:microsoft.com/office/officeart/2005/8/layout/orgChart1"/>
    <dgm:cxn modelId="{DBEC2E3C-6A93-4BDE-9C2B-3B5A1E66F4B9}" type="presParOf" srcId="{55BD0B31-AF66-42B3-99E5-BFFDD44B66DE}" destId="{8F6A78BF-875E-4DF6-87AA-AE12A83250E3}" srcOrd="0" destOrd="0" presId="urn:microsoft.com/office/officeart/2005/8/layout/orgChart1"/>
    <dgm:cxn modelId="{4488FEAA-3B42-4A99-B595-8474C795EE3B}" type="presParOf" srcId="{8F6A78BF-875E-4DF6-87AA-AE12A83250E3}" destId="{19C04B3D-A33A-4F7A-9044-15AB6F8318CA}" srcOrd="0" destOrd="0" presId="urn:microsoft.com/office/officeart/2005/8/layout/orgChart1"/>
    <dgm:cxn modelId="{6EBC06EA-11C4-4766-886F-F07C189BC844}" type="presParOf" srcId="{8F6A78BF-875E-4DF6-87AA-AE12A83250E3}" destId="{5B7D293A-7626-4DA5-8705-25386B1A5376}" srcOrd="1" destOrd="0" presId="urn:microsoft.com/office/officeart/2005/8/layout/orgChart1"/>
    <dgm:cxn modelId="{66492254-315E-4A6E-A6F3-094042920825}" type="presParOf" srcId="{55BD0B31-AF66-42B3-99E5-BFFDD44B66DE}" destId="{DF9DD878-1D5C-422A-9176-A810032182A1}" srcOrd="1" destOrd="0" presId="urn:microsoft.com/office/officeart/2005/8/layout/orgChart1"/>
    <dgm:cxn modelId="{1BC9F146-0511-434F-A535-BBD61AA293AF}" type="presParOf" srcId="{DF9DD878-1D5C-422A-9176-A810032182A1}" destId="{9FCD62BE-B827-4A8D-9284-1B8EF1AF1B7C}" srcOrd="0" destOrd="0" presId="urn:microsoft.com/office/officeart/2005/8/layout/orgChart1"/>
    <dgm:cxn modelId="{372952BF-309B-4711-944C-A50E18689962}" type="presParOf" srcId="{DF9DD878-1D5C-422A-9176-A810032182A1}" destId="{0F11803F-0871-46C4-987F-BD38FA6FFCC8}" srcOrd="1" destOrd="0" presId="urn:microsoft.com/office/officeart/2005/8/layout/orgChart1"/>
    <dgm:cxn modelId="{1B2C3131-2B7F-4627-8015-D4223ABA0781}" type="presParOf" srcId="{0F11803F-0871-46C4-987F-BD38FA6FFCC8}" destId="{E358C347-9E64-4427-8BE0-4D893B96CE32}" srcOrd="0" destOrd="0" presId="urn:microsoft.com/office/officeart/2005/8/layout/orgChart1"/>
    <dgm:cxn modelId="{F1776C46-FC8A-40AC-B4A6-D5AF070AF9F6}" type="presParOf" srcId="{E358C347-9E64-4427-8BE0-4D893B96CE32}" destId="{B7BDB41F-C4AB-47AA-B218-72ABD5F9C049}" srcOrd="0" destOrd="0" presId="urn:microsoft.com/office/officeart/2005/8/layout/orgChart1"/>
    <dgm:cxn modelId="{6557AB5C-310B-416D-B8A4-069AD4F19AB7}" type="presParOf" srcId="{E358C347-9E64-4427-8BE0-4D893B96CE32}" destId="{16B99335-6335-4326-8E75-D3A3ED2FC9C7}" srcOrd="1" destOrd="0" presId="urn:microsoft.com/office/officeart/2005/8/layout/orgChart1"/>
    <dgm:cxn modelId="{F787FF23-16B6-4622-B589-513AEA17550D}" type="presParOf" srcId="{0F11803F-0871-46C4-987F-BD38FA6FFCC8}" destId="{40F6781E-343B-4075-B6DD-BB3566D905EB}" srcOrd="1" destOrd="0" presId="urn:microsoft.com/office/officeart/2005/8/layout/orgChart1"/>
    <dgm:cxn modelId="{94A3C511-67C1-4601-8B47-00B06FADC19F}" type="presParOf" srcId="{0F11803F-0871-46C4-987F-BD38FA6FFCC8}" destId="{8CDBB374-4986-4CE4-89B6-E1976B59D484}" srcOrd="2" destOrd="0" presId="urn:microsoft.com/office/officeart/2005/8/layout/orgChart1"/>
    <dgm:cxn modelId="{3B96814F-4DD0-43F8-870B-3DAB90AB8704}" type="presParOf" srcId="{8CDBB374-4986-4CE4-89B6-E1976B59D484}" destId="{12DDC297-2787-4B02-A8BC-9A6309A7ADF5}" srcOrd="0" destOrd="0" presId="urn:microsoft.com/office/officeart/2005/8/layout/orgChart1"/>
    <dgm:cxn modelId="{EB667737-8FF1-42DC-BA61-2EC6AAD9AAC2}" type="presParOf" srcId="{8CDBB374-4986-4CE4-89B6-E1976B59D484}" destId="{A1493064-2287-400A-BC8B-3AC0587ABC6C}" srcOrd="1" destOrd="0" presId="urn:microsoft.com/office/officeart/2005/8/layout/orgChart1"/>
    <dgm:cxn modelId="{BAD70F5B-EE8B-4E23-943F-BD2EF31B28E4}" type="presParOf" srcId="{A1493064-2287-400A-BC8B-3AC0587ABC6C}" destId="{C0F9FBB2-ED0A-46D3-9C0F-CF4CF0008106}" srcOrd="0" destOrd="0" presId="urn:microsoft.com/office/officeart/2005/8/layout/orgChart1"/>
    <dgm:cxn modelId="{ED932A34-54F8-4C3D-914F-76481D34F72B}" type="presParOf" srcId="{C0F9FBB2-ED0A-46D3-9C0F-CF4CF0008106}" destId="{353D92CC-6319-49B1-A82A-E02814E684EC}" srcOrd="0" destOrd="0" presId="urn:microsoft.com/office/officeart/2005/8/layout/orgChart1"/>
    <dgm:cxn modelId="{A29B1900-C129-4A4D-BFF8-2D67205827AE}" type="presParOf" srcId="{C0F9FBB2-ED0A-46D3-9C0F-CF4CF0008106}" destId="{AD88CB1E-93A2-4068-B179-50BCB6172441}" srcOrd="1" destOrd="0" presId="urn:microsoft.com/office/officeart/2005/8/layout/orgChart1"/>
    <dgm:cxn modelId="{26BAB1F6-E65F-45F6-B1E1-682EC4CAA07E}" type="presParOf" srcId="{A1493064-2287-400A-BC8B-3AC0587ABC6C}" destId="{73E51FBB-0010-4AF5-942A-4378A6536D52}" srcOrd="1" destOrd="0" presId="urn:microsoft.com/office/officeart/2005/8/layout/orgChart1"/>
    <dgm:cxn modelId="{F431032A-D27B-4C90-B178-B2FB623487FA}" type="presParOf" srcId="{A1493064-2287-400A-BC8B-3AC0587ABC6C}" destId="{900FC6A7-5331-4493-83CE-D2232ACEF096}" srcOrd="2" destOrd="0" presId="urn:microsoft.com/office/officeart/2005/8/layout/orgChart1"/>
    <dgm:cxn modelId="{0CA7054C-3869-4725-9DF6-4CDE0B38CC3E}" type="presParOf" srcId="{DF9DD878-1D5C-422A-9176-A810032182A1}" destId="{D5B89062-9F73-46E6-83A0-3758EEB77AD2}" srcOrd="2" destOrd="0" presId="urn:microsoft.com/office/officeart/2005/8/layout/orgChart1"/>
    <dgm:cxn modelId="{37AD53EA-52F8-455D-9423-52FED339008A}" type="presParOf" srcId="{DF9DD878-1D5C-422A-9176-A810032182A1}" destId="{886BA0D8-B7A9-4BF7-9B1A-EC5EA0B26394}" srcOrd="3" destOrd="0" presId="urn:microsoft.com/office/officeart/2005/8/layout/orgChart1"/>
    <dgm:cxn modelId="{4048FFD7-0DFB-4B2E-A754-9B01F07CC1AC}" type="presParOf" srcId="{886BA0D8-B7A9-4BF7-9B1A-EC5EA0B26394}" destId="{9295F5FD-0980-4158-AB8F-7A4A45DCE925}" srcOrd="0" destOrd="0" presId="urn:microsoft.com/office/officeart/2005/8/layout/orgChart1"/>
    <dgm:cxn modelId="{1DBF5B5D-AC80-437E-8C7D-B231D983CA55}" type="presParOf" srcId="{9295F5FD-0980-4158-AB8F-7A4A45DCE925}" destId="{719ECBDB-302F-4811-A7C8-CA33B176041A}" srcOrd="0" destOrd="0" presId="urn:microsoft.com/office/officeart/2005/8/layout/orgChart1"/>
    <dgm:cxn modelId="{5E54E1AF-653E-42B0-A424-76CF852220BF}" type="presParOf" srcId="{9295F5FD-0980-4158-AB8F-7A4A45DCE925}" destId="{00DED7A0-BA51-4B96-AB67-2F44A1451463}" srcOrd="1" destOrd="0" presId="urn:microsoft.com/office/officeart/2005/8/layout/orgChart1"/>
    <dgm:cxn modelId="{9B56A3A4-4905-496D-A538-C69F6094B6BD}" type="presParOf" srcId="{886BA0D8-B7A9-4BF7-9B1A-EC5EA0B26394}" destId="{1145786D-EACD-4336-AA78-6AC7865FDA23}" srcOrd="1" destOrd="0" presId="urn:microsoft.com/office/officeart/2005/8/layout/orgChart1"/>
    <dgm:cxn modelId="{3B0332E6-0B8C-4E93-A082-EF477A293BFF}" type="presParOf" srcId="{1145786D-EACD-4336-AA78-6AC7865FDA23}" destId="{8D954B84-9F44-48EC-8FBE-439994548E65}" srcOrd="0" destOrd="0" presId="urn:microsoft.com/office/officeart/2005/8/layout/orgChart1"/>
    <dgm:cxn modelId="{6F9AAB65-F83F-4FA9-A4F9-06DEA18C5D13}" type="presParOf" srcId="{1145786D-EACD-4336-AA78-6AC7865FDA23}" destId="{C7AFD600-94BE-46DF-9300-A5EF2DA878C5}" srcOrd="1" destOrd="0" presId="urn:microsoft.com/office/officeart/2005/8/layout/orgChart1"/>
    <dgm:cxn modelId="{3066B46D-75F0-46C0-85B1-A38652EB4F0F}" type="presParOf" srcId="{C7AFD600-94BE-46DF-9300-A5EF2DA878C5}" destId="{6452E5E5-1E11-42EE-AD99-5B8B868D4935}" srcOrd="0" destOrd="0" presId="urn:microsoft.com/office/officeart/2005/8/layout/orgChart1"/>
    <dgm:cxn modelId="{00319C3F-068B-4F04-B3C8-F57BED741295}" type="presParOf" srcId="{6452E5E5-1E11-42EE-AD99-5B8B868D4935}" destId="{40A40624-B88C-4E3B-A2BD-F981208D555F}" srcOrd="0" destOrd="0" presId="urn:microsoft.com/office/officeart/2005/8/layout/orgChart1"/>
    <dgm:cxn modelId="{2ED5B276-7D9C-4D41-8799-281FB10724DD}" type="presParOf" srcId="{6452E5E5-1E11-42EE-AD99-5B8B868D4935}" destId="{A1BD8029-5A8D-40B1-ABB3-F8881AC20F98}" srcOrd="1" destOrd="0" presId="urn:microsoft.com/office/officeart/2005/8/layout/orgChart1"/>
    <dgm:cxn modelId="{51230CB7-15DF-445B-958D-61D0841C77CE}" type="presParOf" srcId="{C7AFD600-94BE-46DF-9300-A5EF2DA878C5}" destId="{920498F1-1FA6-4E57-9CE8-C760CA7E7E51}" srcOrd="1" destOrd="0" presId="urn:microsoft.com/office/officeart/2005/8/layout/orgChart1"/>
    <dgm:cxn modelId="{2BBD7812-6D85-4FA2-9AB7-7803AD646711}" type="presParOf" srcId="{C7AFD600-94BE-46DF-9300-A5EF2DA878C5}" destId="{CC81167B-3BE7-4AB6-9443-6377FACB5BE6}" srcOrd="2" destOrd="0" presId="urn:microsoft.com/office/officeart/2005/8/layout/orgChart1"/>
    <dgm:cxn modelId="{99D60E98-8467-44AA-9FE5-154F29D8CC79}" type="presParOf" srcId="{1145786D-EACD-4336-AA78-6AC7865FDA23}" destId="{A12CFEAB-6296-4629-81F5-C4D345BD19A6}" srcOrd="2" destOrd="0" presId="urn:microsoft.com/office/officeart/2005/8/layout/orgChart1"/>
    <dgm:cxn modelId="{022C7D97-E949-48F7-8616-8DEC1A50C458}" type="presParOf" srcId="{1145786D-EACD-4336-AA78-6AC7865FDA23}" destId="{8FE8B182-5526-439C-A16A-289E644F28F8}" srcOrd="3" destOrd="0" presId="urn:microsoft.com/office/officeart/2005/8/layout/orgChart1"/>
    <dgm:cxn modelId="{5A97BCE5-DC99-4AD9-B2DA-E6BDEEC7E5CB}" type="presParOf" srcId="{8FE8B182-5526-439C-A16A-289E644F28F8}" destId="{CB9901AF-4C98-463D-8121-4F7D972891CC}" srcOrd="0" destOrd="0" presId="urn:microsoft.com/office/officeart/2005/8/layout/orgChart1"/>
    <dgm:cxn modelId="{720A822F-FEC5-4F73-9F88-6C41082F24E2}" type="presParOf" srcId="{CB9901AF-4C98-463D-8121-4F7D972891CC}" destId="{31732432-F0F3-48CE-8932-42F331CA856D}" srcOrd="0" destOrd="0" presId="urn:microsoft.com/office/officeart/2005/8/layout/orgChart1"/>
    <dgm:cxn modelId="{393ADDA5-275C-4DEB-9A3D-B2033433B028}" type="presParOf" srcId="{CB9901AF-4C98-463D-8121-4F7D972891CC}" destId="{C5755979-2962-48F5-9343-389F9D413856}" srcOrd="1" destOrd="0" presId="urn:microsoft.com/office/officeart/2005/8/layout/orgChart1"/>
    <dgm:cxn modelId="{73E71C17-1A61-4089-B6BE-E783EFB07273}" type="presParOf" srcId="{8FE8B182-5526-439C-A16A-289E644F28F8}" destId="{71314058-DA18-4508-978C-6022086B1A02}" srcOrd="1" destOrd="0" presId="urn:microsoft.com/office/officeart/2005/8/layout/orgChart1"/>
    <dgm:cxn modelId="{91E6DC5B-6C7C-45E9-B74F-6F855B386679}" type="presParOf" srcId="{8FE8B182-5526-439C-A16A-289E644F28F8}" destId="{D498C180-05D1-4CCC-90D7-CDF165FBC8A6}" srcOrd="2" destOrd="0" presId="urn:microsoft.com/office/officeart/2005/8/layout/orgChart1"/>
    <dgm:cxn modelId="{68567512-1BEA-4C41-89BA-7A74BF961056}" type="presParOf" srcId="{886BA0D8-B7A9-4BF7-9B1A-EC5EA0B26394}" destId="{904A3AE6-FBB2-469F-8D69-1F3FF889CF47}" srcOrd="2" destOrd="0" presId="urn:microsoft.com/office/officeart/2005/8/layout/orgChart1"/>
    <dgm:cxn modelId="{5FAD2CE6-8922-4465-843F-39FAEED7E659}" type="presParOf" srcId="{55BD0B31-AF66-42B3-99E5-BFFDD44B66DE}" destId="{B3E15557-3E8E-438F-BE56-EB30F613BF6D}" srcOrd="2" destOrd="0" presId="urn:microsoft.com/office/officeart/2005/8/layout/orgChart1"/>
    <dgm:cxn modelId="{0EABBF6A-6738-4119-B47C-59949E6AE811}" type="presParOf" srcId="{29F5F408-FD3D-4748-B45D-53BFBDAA66B1}" destId="{025E875F-6AF5-419E-9683-411C4A48C1C5}" srcOrd="2" destOrd="0" presId="urn:microsoft.com/office/officeart/2005/8/layout/orgChart1"/>
    <dgm:cxn modelId="{39877F13-46B4-4C0A-93DB-823D3B6298AD}" type="presParOf" srcId="{29F5F408-FD3D-4748-B45D-53BFBDAA66B1}" destId="{05518DEE-C7FE-4667-B309-0EC11CF24F2B}" srcOrd="3" destOrd="0" presId="urn:microsoft.com/office/officeart/2005/8/layout/orgChart1"/>
    <dgm:cxn modelId="{2ED50892-1974-43F1-8170-3AFC29EACCF4}" type="presParOf" srcId="{05518DEE-C7FE-4667-B309-0EC11CF24F2B}" destId="{AA0A015B-366B-4726-B5C6-41C2DEBB7CF2}" srcOrd="0" destOrd="0" presId="urn:microsoft.com/office/officeart/2005/8/layout/orgChart1"/>
    <dgm:cxn modelId="{9081FC13-F742-4118-B4E7-9D72B0A8413E}" type="presParOf" srcId="{AA0A015B-366B-4726-B5C6-41C2DEBB7CF2}" destId="{2053EBCD-6019-43CA-88B1-BC9B01B4869F}" srcOrd="0" destOrd="0" presId="urn:microsoft.com/office/officeart/2005/8/layout/orgChart1"/>
    <dgm:cxn modelId="{5B911B2C-C84F-4384-BFA7-D427DD2CA776}" type="presParOf" srcId="{AA0A015B-366B-4726-B5C6-41C2DEBB7CF2}" destId="{225C9691-F22E-4A8D-ABF7-A93CBC679194}" srcOrd="1" destOrd="0" presId="urn:microsoft.com/office/officeart/2005/8/layout/orgChart1"/>
    <dgm:cxn modelId="{2250E1C1-BBAA-47F8-AE5B-0DB8E810219A}" type="presParOf" srcId="{05518DEE-C7FE-4667-B309-0EC11CF24F2B}" destId="{F1790909-03BD-4F22-98B8-00E08A90E8E4}" srcOrd="1" destOrd="0" presId="urn:microsoft.com/office/officeart/2005/8/layout/orgChart1"/>
    <dgm:cxn modelId="{D6F98EA6-5715-4391-B2C0-48CE6F7CB23A}" type="presParOf" srcId="{F1790909-03BD-4F22-98B8-00E08A90E8E4}" destId="{96291414-77A7-4C74-84D5-DD58C1B64956}" srcOrd="0" destOrd="0" presId="urn:microsoft.com/office/officeart/2005/8/layout/orgChart1"/>
    <dgm:cxn modelId="{9A0ADD53-2CFB-4487-A9F9-7221DA928576}" type="presParOf" srcId="{F1790909-03BD-4F22-98B8-00E08A90E8E4}" destId="{2BC80B90-42A0-4039-99FF-D51D89A77B57}" srcOrd="1" destOrd="0" presId="urn:microsoft.com/office/officeart/2005/8/layout/orgChart1"/>
    <dgm:cxn modelId="{37AB8272-E962-458A-BB96-A33A9B22DB8E}" type="presParOf" srcId="{2BC80B90-42A0-4039-99FF-D51D89A77B57}" destId="{3BBE59F8-2BD1-4AE1-840A-670CA8EFE9D7}" srcOrd="0" destOrd="0" presId="urn:microsoft.com/office/officeart/2005/8/layout/orgChart1"/>
    <dgm:cxn modelId="{83CA12A2-F754-4C57-B49F-7EA16E6F395D}" type="presParOf" srcId="{3BBE59F8-2BD1-4AE1-840A-670CA8EFE9D7}" destId="{3E74992C-5F0F-450C-BD50-5C5E3F80333B}" srcOrd="0" destOrd="0" presId="urn:microsoft.com/office/officeart/2005/8/layout/orgChart1"/>
    <dgm:cxn modelId="{51DB716C-B752-488F-985F-B65CDE9B5D56}" type="presParOf" srcId="{3BBE59F8-2BD1-4AE1-840A-670CA8EFE9D7}" destId="{59D8A3A5-599E-4375-BA47-45954867479D}" srcOrd="1" destOrd="0" presId="urn:microsoft.com/office/officeart/2005/8/layout/orgChart1"/>
    <dgm:cxn modelId="{0E4DC889-AEEE-4481-8B38-BE4AFB5DAEFC}" type="presParOf" srcId="{2BC80B90-42A0-4039-99FF-D51D89A77B57}" destId="{4AD3D11C-F53A-498C-8387-DA81945695B5}" srcOrd="1" destOrd="0" presId="urn:microsoft.com/office/officeart/2005/8/layout/orgChart1"/>
    <dgm:cxn modelId="{FD02767B-D94D-45C9-8A7E-C8E4C841DA8A}" type="presParOf" srcId="{4AD3D11C-F53A-498C-8387-DA81945695B5}" destId="{F60AD7BC-814D-4A9B-8404-C5B98C5F2CA5}" srcOrd="0" destOrd="0" presId="urn:microsoft.com/office/officeart/2005/8/layout/orgChart1"/>
    <dgm:cxn modelId="{B863930D-FBEC-48BD-9AB3-B0D9407D593F}" type="presParOf" srcId="{4AD3D11C-F53A-498C-8387-DA81945695B5}" destId="{FAEEE9B6-1B2A-4868-85D8-7EC29C8CE255}" srcOrd="1" destOrd="0" presId="urn:microsoft.com/office/officeart/2005/8/layout/orgChart1"/>
    <dgm:cxn modelId="{9660B6D6-B8C9-4906-AFB2-D278AE6137DC}" type="presParOf" srcId="{FAEEE9B6-1B2A-4868-85D8-7EC29C8CE255}" destId="{D8186277-0538-4305-BDC8-2EAB12740628}" srcOrd="0" destOrd="0" presId="urn:microsoft.com/office/officeart/2005/8/layout/orgChart1"/>
    <dgm:cxn modelId="{73D5D416-5588-45C2-AE48-F8760B7313E1}" type="presParOf" srcId="{D8186277-0538-4305-BDC8-2EAB12740628}" destId="{16C8C870-3A43-41CD-956F-D0BFBE3DF387}" srcOrd="0" destOrd="0" presId="urn:microsoft.com/office/officeart/2005/8/layout/orgChart1"/>
    <dgm:cxn modelId="{72963ACE-A125-43FD-B708-F56D4841404A}" type="presParOf" srcId="{D8186277-0538-4305-BDC8-2EAB12740628}" destId="{27BA34FD-D920-418E-ABE4-D196DEDD8A76}" srcOrd="1" destOrd="0" presId="urn:microsoft.com/office/officeart/2005/8/layout/orgChart1"/>
    <dgm:cxn modelId="{9AA1E633-E897-482E-AFBC-3047F7F31FB2}" type="presParOf" srcId="{FAEEE9B6-1B2A-4868-85D8-7EC29C8CE255}" destId="{4591DDA8-6126-4277-9846-8FAD1B65881A}" srcOrd="1" destOrd="0" presId="urn:microsoft.com/office/officeart/2005/8/layout/orgChart1"/>
    <dgm:cxn modelId="{88A9014A-F483-4CD5-BADF-78A06308DBC8}" type="presParOf" srcId="{FAEEE9B6-1B2A-4868-85D8-7EC29C8CE255}" destId="{B7522BA2-CBF3-496D-BACF-59528C4EE9A9}" srcOrd="2" destOrd="0" presId="urn:microsoft.com/office/officeart/2005/8/layout/orgChart1"/>
    <dgm:cxn modelId="{1792391E-5552-409D-B95F-844E183E605A}" type="presParOf" srcId="{4AD3D11C-F53A-498C-8387-DA81945695B5}" destId="{0AA7AB21-470F-4236-8EBD-6881C936A65D}" srcOrd="2" destOrd="0" presId="urn:microsoft.com/office/officeart/2005/8/layout/orgChart1"/>
    <dgm:cxn modelId="{D6395D38-8E67-45D6-BEF6-2531A60F0C38}" type="presParOf" srcId="{4AD3D11C-F53A-498C-8387-DA81945695B5}" destId="{DB705EA2-B315-4A1B-B379-47C5F07E8C55}" srcOrd="3" destOrd="0" presId="urn:microsoft.com/office/officeart/2005/8/layout/orgChart1"/>
    <dgm:cxn modelId="{AB47C3F3-1CD7-4B2A-B597-AAFC1F61584C}" type="presParOf" srcId="{DB705EA2-B315-4A1B-B379-47C5F07E8C55}" destId="{E45A4184-9B5B-4E37-B69C-3FE36C5BBC29}" srcOrd="0" destOrd="0" presId="urn:microsoft.com/office/officeart/2005/8/layout/orgChart1"/>
    <dgm:cxn modelId="{0F91D55D-38B2-40C0-A8ED-35A17594EC5D}" type="presParOf" srcId="{E45A4184-9B5B-4E37-B69C-3FE36C5BBC29}" destId="{D49E862F-8295-450D-92F7-7AB3BC6EF599}" srcOrd="0" destOrd="0" presId="urn:microsoft.com/office/officeart/2005/8/layout/orgChart1"/>
    <dgm:cxn modelId="{64870D5E-5A5C-4021-A90F-7777255760B5}" type="presParOf" srcId="{E45A4184-9B5B-4E37-B69C-3FE36C5BBC29}" destId="{F371C8E6-0AA4-44E4-88FF-87729DE3119A}" srcOrd="1" destOrd="0" presId="urn:microsoft.com/office/officeart/2005/8/layout/orgChart1"/>
    <dgm:cxn modelId="{574E3CBA-8559-48E0-AAA7-66EA929272CD}" type="presParOf" srcId="{DB705EA2-B315-4A1B-B379-47C5F07E8C55}" destId="{DDDCD2DE-DDA7-4A3D-BE77-AC1988392F53}" srcOrd="1" destOrd="0" presId="urn:microsoft.com/office/officeart/2005/8/layout/orgChart1"/>
    <dgm:cxn modelId="{02B97AAF-616F-4F5E-9139-DEA2D9563714}" type="presParOf" srcId="{DB705EA2-B315-4A1B-B379-47C5F07E8C55}" destId="{380F927D-2DAE-43F3-B518-1BBD9122CDFB}" srcOrd="2" destOrd="0" presId="urn:microsoft.com/office/officeart/2005/8/layout/orgChart1"/>
    <dgm:cxn modelId="{0AC861DB-9500-420E-B228-3EE83E4C5146}" type="presParOf" srcId="{2BC80B90-42A0-4039-99FF-D51D89A77B57}" destId="{DE3F4143-3410-477A-A0F8-3BCB980547DE}" srcOrd="2" destOrd="0" presId="urn:microsoft.com/office/officeart/2005/8/layout/orgChart1"/>
    <dgm:cxn modelId="{DA4D5549-EF96-4DBB-A89B-83D0AAFA2EC5}" type="presParOf" srcId="{05518DEE-C7FE-4667-B309-0EC11CF24F2B}" destId="{6964CD93-132C-42E9-BEF6-173F55106BBE}" srcOrd="2" destOrd="0" presId="urn:microsoft.com/office/officeart/2005/8/layout/orgChart1"/>
    <dgm:cxn modelId="{1BD89FD9-6D70-4913-9626-273841A89AD7}" type="presParOf" srcId="{F7AEC5CB-C1C2-4A94-AA0D-BC1C4B1B186B}" destId="{D4465C21-6B2E-4474-9529-EB2D78E472A6}" srcOrd="2" destOrd="0" presId="urn:microsoft.com/office/officeart/2005/8/layout/orgChart1"/>
    <dgm:cxn modelId="{B322BC0E-D14E-46D6-AF84-4623E71ED245}" type="presParOf" srcId="{2D897335-5F08-40F0-BF0C-0CD2D9E34390}" destId="{22002BE0-17F4-4511-ADD8-8E7B3037FAC1}" srcOrd="1" destOrd="0" presId="urn:microsoft.com/office/officeart/2005/8/layout/orgChart1"/>
    <dgm:cxn modelId="{FA548F2D-52CD-40E7-92FB-8C27ED4BC272}" type="presParOf" srcId="{22002BE0-17F4-4511-ADD8-8E7B3037FAC1}" destId="{39A849B8-E253-43BD-BE47-F4260C1C8680}" srcOrd="0" destOrd="0" presId="urn:microsoft.com/office/officeart/2005/8/layout/orgChart1"/>
    <dgm:cxn modelId="{8A38778F-8EEA-4F61-A4A2-FF186C5B6943}" type="presParOf" srcId="{39A849B8-E253-43BD-BE47-F4260C1C8680}" destId="{C9038489-4746-422A-9975-8F1D48B21853}" srcOrd="0" destOrd="0" presId="urn:microsoft.com/office/officeart/2005/8/layout/orgChart1"/>
    <dgm:cxn modelId="{4A2FC73B-24AA-4A51-996F-5D7D90859414}" type="presParOf" srcId="{39A849B8-E253-43BD-BE47-F4260C1C8680}" destId="{2F4EEF82-EF03-4ECC-AC55-B75CBCC9BFAC}" srcOrd="1" destOrd="0" presId="urn:microsoft.com/office/officeart/2005/8/layout/orgChart1"/>
    <dgm:cxn modelId="{3EB4C614-C0B0-4F0E-BC7C-5122BC84FADF}" type="presParOf" srcId="{22002BE0-17F4-4511-ADD8-8E7B3037FAC1}" destId="{8D79DB60-6595-4C4C-9FD7-BF542583749C}" srcOrd="1" destOrd="0" presId="urn:microsoft.com/office/officeart/2005/8/layout/orgChart1"/>
    <dgm:cxn modelId="{532F97DB-37BF-4A31-A370-C4221C61E02A}" type="presParOf" srcId="{8D79DB60-6595-4C4C-9FD7-BF542583749C}" destId="{08CCAFA9-7866-477D-B6CB-71EB9FAAC814}" srcOrd="0" destOrd="0" presId="urn:microsoft.com/office/officeart/2005/8/layout/orgChart1"/>
    <dgm:cxn modelId="{D576ADD1-4DA6-4304-89E6-1421ED9E057A}" type="presParOf" srcId="{8D79DB60-6595-4C4C-9FD7-BF542583749C}" destId="{2EC0F7EC-E1EA-4295-B1C1-10BFAE345723}" srcOrd="1" destOrd="0" presId="urn:microsoft.com/office/officeart/2005/8/layout/orgChart1"/>
    <dgm:cxn modelId="{9A795B09-0C6D-4723-BE30-D587715DB6F1}" type="presParOf" srcId="{2EC0F7EC-E1EA-4295-B1C1-10BFAE345723}" destId="{94F8423B-4C8C-459B-BDAF-3374D39AE818}" srcOrd="0" destOrd="0" presId="urn:microsoft.com/office/officeart/2005/8/layout/orgChart1"/>
    <dgm:cxn modelId="{F4C12B47-6F53-4817-8ADE-071351321A72}" type="presParOf" srcId="{94F8423B-4C8C-459B-BDAF-3374D39AE818}" destId="{D7CEA636-9AFB-488C-A3BF-A8702DDC4EC4}" srcOrd="0" destOrd="0" presId="urn:microsoft.com/office/officeart/2005/8/layout/orgChart1"/>
    <dgm:cxn modelId="{3B0E3503-84B9-481C-BD74-8F1E38D8706E}" type="presParOf" srcId="{94F8423B-4C8C-459B-BDAF-3374D39AE818}" destId="{85924486-9290-4902-854B-CB6FFA241402}" srcOrd="1" destOrd="0" presId="urn:microsoft.com/office/officeart/2005/8/layout/orgChart1"/>
    <dgm:cxn modelId="{17ADE89E-8DE4-40B5-BA2E-34869BE41148}" type="presParOf" srcId="{2EC0F7EC-E1EA-4295-B1C1-10BFAE345723}" destId="{753E623B-C351-4BA0-BB49-A52691B6F83A}" srcOrd="1" destOrd="0" presId="urn:microsoft.com/office/officeart/2005/8/layout/orgChart1"/>
    <dgm:cxn modelId="{0F88B3BF-2C72-4841-BEE8-20C6743EC45E}" type="presParOf" srcId="{753E623B-C351-4BA0-BB49-A52691B6F83A}" destId="{42C1BEAD-921A-4208-8E06-20C046A02F0C}" srcOrd="0" destOrd="0" presId="urn:microsoft.com/office/officeart/2005/8/layout/orgChart1"/>
    <dgm:cxn modelId="{9F96BF3F-3209-4C06-AC0C-7689EAD863B4}" type="presParOf" srcId="{753E623B-C351-4BA0-BB49-A52691B6F83A}" destId="{2EF4CE89-1F1F-49B7-8040-7E0D5E8B89E6}" srcOrd="1" destOrd="0" presId="urn:microsoft.com/office/officeart/2005/8/layout/orgChart1"/>
    <dgm:cxn modelId="{F22BEC7E-0D98-4DE4-BFFD-04130736F367}" type="presParOf" srcId="{2EF4CE89-1F1F-49B7-8040-7E0D5E8B89E6}" destId="{D8E8536B-5FBE-4014-9701-EA5166B2A171}" srcOrd="0" destOrd="0" presId="urn:microsoft.com/office/officeart/2005/8/layout/orgChart1"/>
    <dgm:cxn modelId="{CDE914FC-E089-4385-8D56-29BE8129E683}" type="presParOf" srcId="{D8E8536B-5FBE-4014-9701-EA5166B2A171}" destId="{F148EC43-34EF-4E5E-9837-CA3B810D9165}" srcOrd="0" destOrd="0" presId="urn:microsoft.com/office/officeart/2005/8/layout/orgChart1"/>
    <dgm:cxn modelId="{C4D3B627-8321-4185-A4B9-BAAA2A223C0F}" type="presParOf" srcId="{D8E8536B-5FBE-4014-9701-EA5166B2A171}" destId="{67181B86-CB48-46B6-88E5-38CA9C226FF4}" srcOrd="1" destOrd="0" presId="urn:microsoft.com/office/officeart/2005/8/layout/orgChart1"/>
    <dgm:cxn modelId="{C194FDEC-47D4-4D31-A73F-90FBBAD1B8C0}" type="presParOf" srcId="{2EF4CE89-1F1F-49B7-8040-7E0D5E8B89E6}" destId="{6E8BF961-83D7-4475-9843-C7466114FF0B}" srcOrd="1" destOrd="0" presId="urn:microsoft.com/office/officeart/2005/8/layout/orgChart1"/>
    <dgm:cxn modelId="{DE61FAC3-D4EA-439F-80E1-A69D8B36B25D}" type="presParOf" srcId="{6E8BF961-83D7-4475-9843-C7466114FF0B}" destId="{2FBE265E-B278-4C8D-9D36-EDE7BC502433}" srcOrd="0" destOrd="0" presId="urn:microsoft.com/office/officeart/2005/8/layout/orgChart1"/>
    <dgm:cxn modelId="{FE640270-5602-4173-9E46-5D7DD4D5753B}" type="presParOf" srcId="{6E8BF961-83D7-4475-9843-C7466114FF0B}" destId="{59A22E3E-BD3C-4359-A559-9270D4FBE3E6}" srcOrd="1" destOrd="0" presId="urn:microsoft.com/office/officeart/2005/8/layout/orgChart1"/>
    <dgm:cxn modelId="{48AEE52A-24A0-4E84-B37A-5F77C5CAEB08}" type="presParOf" srcId="{59A22E3E-BD3C-4359-A559-9270D4FBE3E6}" destId="{BD791C13-A984-4BA8-9A42-F3D57CE73014}" srcOrd="0" destOrd="0" presId="urn:microsoft.com/office/officeart/2005/8/layout/orgChart1"/>
    <dgm:cxn modelId="{4F3663B6-65F3-40F6-8BB6-BFF226FBA5B5}" type="presParOf" srcId="{BD791C13-A984-4BA8-9A42-F3D57CE73014}" destId="{E725DA20-6DD8-4016-86A4-C57436A1A664}" srcOrd="0" destOrd="0" presId="urn:microsoft.com/office/officeart/2005/8/layout/orgChart1"/>
    <dgm:cxn modelId="{49C47774-61AA-4FCD-A25F-1A5F3B7A469F}" type="presParOf" srcId="{BD791C13-A984-4BA8-9A42-F3D57CE73014}" destId="{5101A182-EB39-4F09-88E2-241B8CCBB203}" srcOrd="1" destOrd="0" presId="urn:microsoft.com/office/officeart/2005/8/layout/orgChart1"/>
    <dgm:cxn modelId="{CEB6B308-D08A-4797-9E9E-297429DB9851}" type="presParOf" srcId="{59A22E3E-BD3C-4359-A559-9270D4FBE3E6}" destId="{4AD1D6B4-11AA-443B-8438-9869709D9522}" srcOrd="1" destOrd="0" presId="urn:microsoft.com/office/officeart/2005/8/layout/orgChart1"/>
    <dgm:cxn modelId="{0895E0D7-D68F-4249-ABB6-3EA94BE6968B}" type="presParOf" srcId="{59A22E3E-BD3C-4359-A559-9270D4FBE3E6}" destId="{0BC3F427-5D3B-4542-AF29-588FBB34EE90}" srcOrd="2" destOrd="0" presId="urn:microsoft.com/office/officeart/2005/8/layout/orgChart1"/>
    <dgm:cxn modelId="{5D394EAA-6DEC-4DDA-B0BB-66E44BA36E1D}" type="presParOf" srcId="{2EF4CE89-1F1F-49B7-8040-7E0D5E8B89E6}" destId="{E1046A65-6192-4558-B7C2-AAC114DDBD23}" srcOrd="2" destOrd="0" presId="urn:microsoft.com/office/officeart/2005/8/layout/orgChart1"/>
    <dgm:cxn modelId="{023ABFA8-FD04-48FF-9714-39FB1EAA7792}" type="presParOf" srcId="{2EC0F7EC-E1EA-4295-B1C1-10BFAE345723}" destId="{4031886E-0E19-4A8B-9A3F-3F41D49BE917}" srcOrd="2" destOrd="0" presId="urn:microsoft.com/office/officeart/2005/8/layout/orgChart1"/>
    <dgm:cxn modelId="{1E6054C2-0674-4228-817C-F34E98174B24}" type="presParOf" srcId="{22002BE0-17F4-4511-ADD8-8E7B3037FAC1}" destId="{7EDDBC1F-5D1D-4145-8B7A-2541DAFD1C8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BE265E-B278-4C8D-9D36-EDE7BC502433}">
      <dsp:nvSpPr>
        <dsp:cNvPr id="0" name=""/>
        <dsp:cNvSpPr/>
      </dsp:nvSpPr>
      <dsp:spPr>
        <a:xfrm>
          <a:off x="7503617" y="2588354"/>
          <a:ext cx="91440" cy="2419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1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A7AB21-470F-4236-8EBD-6881C936A65D}">
      <dsp:nvSpPr>
        <dsp:cNvPr id="0" name=""/>
        <dsp:cNvSpPr/>
      </dsp:nvSpPr>
      <dsp:spPr>
        <a:xfrm>
          <a:off x="5458135" y="2588354"/>
          <a:ext cx="697067" cy="241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978"/>
              </a:lnTo>
              <a:lnTo>
                <a:pt x="697067" y="120978"/>
              </a:lnTo>
              <a:lnTo>
                <a:pt x="697067" y="241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0AD7BC-814D-4A9B-8404-C5B98C5F2CA5}">
      <dsp:nvSpPr>
        <dsp:cNvPr id="0" name=""/>
        <dsp:cNvSpPr/>
      </dsp:nvSpPr>
      <dsp:spPr>
        <a:xfrm>
          <a:off x="4761067" y="2588354"/>
          <a:ext cx="697067" cy="241957"/>
        </a:xfrm>
        <a:custGeom>
          <a:avLst/>
          <a:gdLst/>
          <a:ahLst/>
          <a:cxnLst/>
          <a:rect l="0" t="0" r="0" b="0"/>
          <a:pathLst>
            <a:path>
              <a:moveTo>
                <a:pt x="697067" y="0"/>
              </a:moveTo>
              <a:lnTo>
                <a:pt x="697067" y="120978"/>
              </a:lnTo>
              <a:lnTo>
                <a:pt x="0" y="120978"/>
              </a:lnTo>
              <a:lnTo>
                <a:pt x="0" y="241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2CFEAB-6296-4629-81F5-C4D345BD19A6}">
      <dsp:nvSpPr>
        <dsp:cNvPr id="0" name=""/>
        <dsp:cNvSpPr/>
      </dsp:nvSpPr>
      <dsp:spPr>
        <a:xfrm>
          <a:off x="2669864" y="2588354"/>
          <a:ext cx="697067" cy="241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978"/>
              </a:lnTo>
              <a:lnTo>
                <a:pt x="697067" y="120978"/>
              </a:lnTo>
              <a:lnTo>
                <a:pt x="697067" y="241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54B84-9F44-48EC-8FBE-439994548E65}">
      <dsp:nvSpPr>
        <dsp:cNvPr id="0" name=""/>
        <dsp:cNvSpPr/>
      </dsp:nvSpPr>
      <dsp:spPr>
        <a:xfrm>
          <a:off x="1972797" y="2588354"/>
          <a:ext cx="697067" cy="241957"/>
        </a:xfrm>
        <a:custGeom>
          <a:avLst/>
          <a:gdLst/>
          <a:ahLst/>
          <a:cxnLst/>
          <a:rect l="0" t="0" r="0" b="0"/>
          <a:pathLst>
            <a:path>
              <a:moveTo>
                <a:pt x="697067" y="0"/>
              </a:moveTo>
              <a:lnTo>
                <a:pt x="697067" y="120978"/>
              </a:lnTo>
              <a:lnTo>
                <a:pt x="0" y="120978"/>
              </a:lnTo>
              <a:lnTo>
                <a:pt x="0" y="241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DC297-2787-4B02-A8BC-9A6309A7ADF5}">
      <dsp:nvSpPr>
        <dsp:cNvPr id="0" name=""/>
        <dsp:cNvSpPr/>
      </dsp:nvSpPr>
      <dsp:spPr>
        <a:xfrm>
          <a:off x="1154751" y="2588354"/>
          <a:ext cx="120978" cy="530001"/>
        </a:xfrm>
        <a:custGeom>
          <a:avLst/>
          <a:gdLst/>
          <a:ahLst/>
          <a:cxnLst/>
          <a:rect l="0" t="0" r="0" b="0"/>
          <a:pathLst>
            <a:path>
              <a:moveTo>
                <a:pt x="120978" y="0"/>
              </a:moveTo>
              <a:lnTo>
                <a:pt x="120978" y="530001"/>
              </a:lnTo>
              <a:lnTo>
                <a:pt x="0" y="5300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E62F7B-673E-4181-A235-FE4AB53EA7C8}">
      <dsp:nvSpPr>
        <dsp:cNvPr id="0" name=""/>
        <dsp:cNvSpPr/>
      </dsp:nvSpPr>
      <dsp:spPr>
        <a:xfrm>
          <a:off x="699641" y="2012265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</a:t>
          </a:r>
        </a:p>
      </dsp:txBody>
      <dsp:txXfrm>
        <a:off x="699641" y="2012265"/>
        <a:ext cx="1152177" cy="576088"/>
      </dsp:txXfrm>
    </dsp:sp>
    <dsp:sp modelId="{353D92CC-6319-49B1-A82A-E02814E684EC}">
      <dsp:nvSpPr>
        <dsp:cNvPr id="0" name=""/>
        <dsp:cNvSpPr/>
      </dsp:nvSpPr>
      <dsp:spPr>
        <a:xfrm>
          <a:off x="2573" y="2830312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Hannah</a:t>
          </a:r>
        </a:p>
      </dsp:txBody>
      <dsp:txXfrm>
        <a:off x="2573" y="2830312"/>
        <a:ext cx="1152177" cy="576088"/>
      </dsp:txXfrm>
    </dsp:sp>
    <dsp:sp modelId="{A7AF4453-C682-436A-BC8B-50A7A6083F76}">
      <dsp:nvSpPr>
        <dsp:cNvPr id="0" name=""/>
        <dsp:cNvSpPr/>
      </dsp:nvSpPr>
      <dsp:spPr>
        <a:xfrm>
          <a:off x="2093776" y="2012265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</a:t>
          </a:r>
        </a:p>
      </dsp:txBody>
      <dsp:txXfrm>
        <a:off x="2093776" y="2012265"/>
        <a:ext cx="1152177" cy="576088"/>
      </dsp:txXfrm>
    </dsp:sp>
    <dsp:sp modelId="{40A40624-B88C-4E3B-A2BD-F981208D555F}">
      <dsp:nvSpPr>
        <dsp:cNvPr id="0" name=""/>
        <dsp:cNvSpPr/>
      </dsp:nvSpPr>
      <dsp:spPr>
        <a:xfrm>
          <a:off x="1396708" y="2830312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Liam</a:t>
          </a:r>
        </a:p>
      </dsp:txBody>
      <dsp:txXfrm>
        <a:off x="1396708" y="2830312"/>
        <a:ext cx="1152177" cy="576088"/>
      </dsp:txXfrm>
    </dsp:sp>
    <dsp:sp modelId="{31732432-F0F3-48CE-8932-42F331CA856D}">
      <dsp:nvSpPr>
        <dsp:cNvPr id="0" name=""/>
        <dsp:cNvSpPr/>
      </dsp:nvSpPr>
      <dsp:spPr>
        <a:xfrm>
          <a:off x="2790843" y="2830312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Ellis</a:t>
          </a:r>
        </a:p>
      </dsp:txBody>
      <dsp:txXfrm>
        <a:off x="2790843" y="2830312"/>
        <a:ext cx="1152177" cy="576088"/>
      </dsp:txXfrm>
    </dsp:sp>
    <dsp:sp modelId="{C4F9392C-AA2B-499E-9DBC-926F80AACFAB}">
      <dsp:nvSpPr>
        <dsp:cNvPr id="0" name=""/>
        <dsp:cNvSpPr/>
      </dsp:nvSpPr>
      <dsp:spPr>
        <a:xfrm>
          <a:off x="4882046" y="2012265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</a:t>
          </a:r>
        </a:p>
      </dsp:txBody>
      <dsp:txXfrm>
        <a:off x="4882046" y="2012265"/>
        <a:ext cx="1152177" cy="576088"/>
      </dsp:txXfrm>
    </dsp:sp>
    <dsp:sp modelId="{16C8C870-3A43-41CD-956F-D0BFBE3DF387}">
      <dsp:nvSpPr>
        <dsp:cNvPr id="0" name=""/>
        <dsp:cNvSpPr/>
      </dsp:nvSpPr>
      <dsp:spPr>
        <a:xfrm>
          <a:off x="4184978" y="2830312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Jeff</a:t>
          </a:r>
        </a:p>
      </dsp:txBody>
      <dsp:txXfrm>
        <a:off x="4184978" y="2830312"/>
        <a:ext cx="1152177" cy="576088"/>
      </dsp:txXfrm>
    </dsp:sp>
    <dsp:sp modelId="{D49E862F-8295-450D-92F7-7AB3BC6EF599}">
      <dsp:nvSpPr>
        <dsp:cNvPr id="0" name=""/>
        <dsp:cNvSpPr/>
      </dsp:nvSpPr>
      <dsp:spPr>
        <a:xfrm>
          <a:off x="5579113" y="2830312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Marie</a:t>
          </a:r>
        </a:p>
      </dsp:txBody>
      <dsp:txXfrm>
        <a:off x="5579113" y="2830312"/>
        <a:ext cx="1152177" cy="576088"/>
      </dsp:txXfrm>
    </dsp:sp>
    <dsp:sp modelId="{BCF2F90E-B6A7-4D43-A207-86C9A74E2AC2}">
      <dsp:nvSpPr>
        <dsp:cNvPr id="0" name=""/>
        <dsp:cNvSpPr/>
      </dsp:nvSpPr>
      <dsp:spPr>
        <a:xfrm>
          <a:off x="6973248" y="2012265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</a:t>
          </a:r>
        </a:p>
      </dsp:txBody>
      <dsp:txXfrm>
        <a:off x="6973248" y="2012265"/>
        <a:ext cx="1152177" cy="576088"/>
      </dsp:txXfrm>
    </dsp:sp>
    <dsp:sp modelId="{E725DA20-6DD8-4016-86A4-C57436A1A664}">
      <dsp:nvSpPr>
        <dsp:cNvPr id="0" name=""/>
        <dsp:cNvSpPr/>
      </dsp:nvSpPr>
      <dsp:spPr>
        <a:xfrm>
          <a:off x="6973248" y="2830312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Agnes</a:t>
          </a:r>
        </a:p>
      </dsp:txBody>
      <dsp:txXfrm>
        <a:off x="6973248" y="2830312"/>
        <a:ext cx="1152177" cy="5760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BE265E-B278-4C8D-9D36-EDE7BC502433}">
      <dsp:nvSpPr>
        <dsp:cNvPr id="0" name=""/>
        <dsp:cNvSpPr/>
      </dsp:nvSpPr>
      <dsp:spPr>
        <a:xfrm>
          <a:off x="7503617" y="2588354"/>
          <a:ext cx="91440" cy="2419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1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A7AB21-470F-4236-8EBD-6881C936A65D}">
      <dsp:nvSpPr>
        <dsp:cNvPr id="0" name=""/>
        <dsp:cNvSpPr/>
      </dsp:nvSpPr>
      <dsp:spPr>
        <a:xfrm>
          <a:off x="5458135" y="2588354"/>
          <a:ext cx="697067" cy="241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978"/>
              </a:lnTo>
              <a:lnTo>
                <a:pt x="697067" y="120978"/>
              </a:lnTo>
              <a:lnTo>
                <a:pt x="697067" y="241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0AD7BC-814D-4A9B-8404-C5B98C5F2CA5}">
      <dsp:nvSpPr>
        <dsp:cNvPr id="0" name=""/>
        <dsp:cNvSpPr/>
      </dsp:nvSpPr>
      <dsp:spPr>
        <a:xfrm>
          <a:off x="4761067" y="2588354"/>
          <a:ext cx="697067" cy="241957"/>
        </a:xfrm>
        <a:custGeom>
          <a:avLst/>
          <a:gdLst/>
          <a:ahLst/>
          <a:cxnLst/>
          <a:rect l="0" t="0" r="0" b="0"/>
          <a:pathLst>
            <a:path>
              <a:moveTo>
                <a:pt x="697067" y="0"/>
              </a:moveTo>
              <a:lnTo>
                <a:pt x="697067" y="120978"/>
              </a:lnTo>
              <a:lnTo>
                <a:pt x="0" y="120978"/>
              </a:lnTo>
              <a:lnTo>
                <a:pt x="0" y="241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2CFEAB-6296-4629-81F5-C4D345BD19A6}">
      <dsp:nvSpPr>
        <dsp:cNvPr id="0" name=""/>
        <dsp:cNvSpPr/>
      </dsp:nvSpPr>
      <dsp:spPr>
        <a:xfrm>
          <a:off x="2669864" y="2588354"/>
          <a:ext cx="697067" cy="241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978"/>
              </a:lnTo>
              <a:lnTo>
                <a:pt x="697067" y="120978"/>
              </a:lnTo>
              <a:lnTo>
                <a:pt x="697067" y="241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54B84-9F44-48EC-8FBE-439994548E65}">
      <dsp:nvSpPr>
        <dsp:cNvPr id="0" name=""/>
        <dsp:cNvSpPr/>
      </dsp:nvSpPr>
      <dsp:spPr>
        <a:xfrm>
          <a:off x="1972797" y="2588354"/>
          <a:ext cx="697067" cy="241957"/>
        </a:xfrm>
        <a:custGeom>
          <a:avLst/>
          <a:gdLst/>
          <a:ahLst/>
          <a:cxnLst/>
          <a:rect l="0" t="0" r="0" b="0"/>
          <a:pathLst>
            <a:path>
              <a:moveTo>
                <a:pt x="697067" y="0"/>
              </a:moveTo>
              <a:lnTo>
                <a:pt x="697067" y="120978"/>
              </a:lnTo>
              <a:lnTo>
                <a:pt x="0" y="120978"/>
              </a:lnTo>
              <a:lnTo>
                <a:pt x="0" y="241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DC297-2787-4B02-A8BC-9A6309A7ADF5}">
      <dsp:nvSpPr>
        <dsp:cNvPr id="0" name=""/>
        <dsp:cNvSpPr/>
      </dsp:nvSpPr>
      <dsp:spPr>
        <a:xfrm>
          <a:off x="1154751" y="2588354"/>
          <a:ext cx="120978" cy="530001"/>
        </a:xfrm>
        <a:custGeom>
          <a:avLst/>
          <a:gdLst/>
          <a:ahLst/>
          <a:cxnLst/>
          <a:rect l="0" t="0" r="0" b="0"/>
          <a:pathLst>
            <a:path>
              <a:moveTo>
                <a:pt x="120978" y="0"/>
              </a:moveTo>
              <a:lnTo>
                <a:pt x="120978" y="530001"/>
              </a:lnTo>
              <a:lnTo>
                <a:pt x="0" y="5300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E62F7B-673E-4181-A235-FE4AB53EA7C8}">
      <dsp:nvSpPr>
        <dsp:cNvPr id="0" name=""/>
        <dsp:cNvSpPr/>
      </dsp:nvSpPr>
      <dsp:spPr>
        <a:xfrm>
          <a:off x="699641" y="2012265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</a:t>
          </a:r>
        </a:p>
      </dsp:txBody>
      <dsp:txXfrm>
        <a:off x="699641" y="2012265"/>
        <a:ext cx="1152177" cy="576088"/>
      </dsp:txXfrm>
    </dsp:sp>
    <dsp:sp modelId="{353D92CC-6319-49B1-A82A-E02814E684EC}">
      <dsp:nvSpPr>
        <dsp:cNvPr id="0" name=""/>
        <dsp:cNvSpPr/>
      </dsp:nvSpPr>
      <dsp:spPr>
        <a:xfrm>
          <a:off x="2573" y="2830312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Hannah</a:t>
          </a:r>
        </a:p>
      </dsp:txBody>
      <dsp:txXfrm>
        <a:off x="2573" y="2830312"/>
        <a:ext cx="1152177" cy="576088"/>
      </dsp:txXfrm>
    </dsp:sp>
    <dsp:sp modelId="{A7AF4453-C682-436A-BC8B-50A7A6083F76}">
      <dsp:nvSpPr>
        <dsp:cNvPr id="0" name=""/>
        <dsp:cNvSpPr/>
      </dsp:nvSpPr>
      <dsp:spPr>
        <a:xfrm>
          <a:off x="2093776" y="2012265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</a:t>
          </a:r>
        </a:p>
      </dsp:txBody>
      <dsp:txXfrm>
        <a:off x="2093776" y="2012265"/>
        <a:ext cx="1152177" cy="576088"/>
      </dsp:txXfrm>
    </dsp:sp>
    <dsp:sp modelId="{40A40624-B88C-4E3B-A2BD-F981208D555F}">
      <dsp:nvSpPr>
        <dsp:cNvPr id="0" name=""/>
        <dsp:cNvSpPr/>
      </dsp:nvSpPr>
      <dsp:spPr>
        <a:xfrm>
          <a:off x="1396708" y="2830312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Liam</a:t>
          </a:r>
        </a:p>
      </dsp:txBody>
      <dsp:txXfrm>
        <a:off x="1396708" y="2830312"/>
        <a:ext cx="1152177" cy="576088"/>
      </dsp:txXfrm>
    </dsp:sp>
    <dsp:sp modelId="{31732432-F0F3-48CE-8932-42F331CA856D}">
      <dsp:nvSpPr>
        <dsp:cNvPr id="0" name=""/>
        <dsp:cNvSpPr/>
      </dsp:nvSpPr>
      <dsp:spPr>
        <a:xfrm>
          <a:off x="2790843" y="2830312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Ellis</a:t>
          </a:r>
        </a:p>
      </dsp:txBody>
      <dsp:txXfrm>
        <a:off x="2790843" y="2830312"/>
        <a:ext cx="1152177" cy="576088"/>
      </dsp:txXfrm>
    </dsp:sp>
    <dsp:sp modelId="{C4F9392C-AA2B-499E-9DBC-926F80AACFAB}">
      <dsp:nvSpPr>
        <dsp:cNvPr id="0" name=""/>
        <dsp:cNvSpPr/>
      </dsp:nvSpPr>
      <dsp:spPr>
        <a:xfrm>
          <a:off x="4882046" y="2012265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</a:t>
          </a:r>
        </a:p>
      </dsp:txBody>
      <dsp:txXfrm>
        <a:off x="4882046" y="2012265"/>
        <a:ext cx="1152177" cy="576088"/>
      </dsp:txXfrm>
    </dsp:sp>
    <dsp:sp modelId="{16C8C870-3A43-41CD-956F-D0BFBE3DF387}">
      <dsp:nvSpPr>
        <dsp:cNvPr id="0" name=""/>
        <dsp:cNvSpPr/>
      </dsp:nvSpPr>
      <dsp:spPr>
        <a:xfrm>
          <a:off x="4184978" y="2830312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Jeff</a:t>
          </a:r>
        </a:p>
      </dsp:txBody>
      <dsp:txXfrm>
        <a:off x="4184978" y="2830312"/>
        <a:ext cx="1152177" cy="576088"/>
      </dsp:txXfrm>
    </dsp:sp>
    <dsp:sp modelId="{D49E862F-8295-450D-92F7-7AB3BC6EF599}">
      <dsp:nvSpPr>
        <dsp:cNvPr id="0" name=""/>
        <dsp:cNvSpPr/>
      </dsp:nvSpPr>
      <dsp:spPr>
        <a:xfrm>
          <a:off x="5579113" y="2830312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Marie</a:t>
          </a:r>
        </a:p>
      </dsp:txBody>
      <dsp:txXfrm>
        <a:off x="5579113" y="2830312"/>
        <a:ext cx="1152177" cy="576088"/>
      </dsp:txXfrm>
    </dsp:sp>
    <dsp:sp modelId="{BCF2F90E-B6A7-4D43-A207-86C9A74E2AC2}">
      <dsp:nvSpPr>
        <dsp:cNvPr id="0" name=""/>
        <dsp:cNvSpPr/>
      </dsp:nvSpPr>
      <dsp:spPr>
        <a:xfrm>
          <a:off x="6973248" y="2012265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</a:t>
          </a:r>
        </a:p>
      </dsp:txBody>
      <dsp:txXfrm>
        <a:off x="6973248" y="2012265"/>
        <a:ext cx="1152177" cy="576088"/>
      </dsp:txXfrm>
    </dsp:sp>
    <dsp:sp modelId="{E725DA20-6DD8-4016-86A4-C57436A1A664}">
      <dsp:nvSpPr>
        <dsp:cNvPr id="0" name=""/>
        <dsp:cNvSpPr/>
      </dsp:nvSpPr>
      <dsp:spPr>
        <a:xfrm>
          <a:off x="6973248" y="2830312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Agnes</a:t>
          </a:r>
        </a:p>
      </dsp:txBody>
      <dsp:txXfrm>
        <a:off x="6973248" y="2830312"/>
        <a:ext cx="1152177" cy="5760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BE265E-B278-4C8D-9D36-EDE7BC502433}">
      <dsp:nvSpPr>
        <dsp:cNvPr id="0" name=""/>
        <dsp:cNvSpPr/>
      </dsp:nvSpPr>
      <dsp:spPr>
        <a:xfrm>
          <a:off x="7503617" y="2588354"/>
          <a:ext cx="91440" cy="2419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1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A7AB21-470F-4236-8EBD-6881C936A65D}">
      <dsp:nvSpPr>
        <dsp:cNvPr id="0" name=""/>
        <dsp:cNvSpPr/>
      </dsp:nvSpPr>
      <dsp:spPr>
        <a:xfrm>
          <a:off x="5458135" y="2588354"/>
          <a:ext cx="697067" cy="241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978"/>
              </a:lnTo>
              <a:lnTo>
                <a:pt x="697067" y="120978"/>
              </a:lnTo>
              <a:lnTo>
                <a:pt x="697067" y="241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0AD7BC-814D-4A9B-8404-C5B98C5F2CA5}">
      <dsp:nvSpPr>
        <dsp:cNvPr id="0" name=""/>
        <dsp:cNvSpPr/>
      </dsp:nvSpPr>
      <dsp:spPr>
        <a:xfrm>
          <a:off x="4761067" y="2588354"/>
          <a:ext cx="697067" cy="241957"/>
        </a:xfrm>
        <a:custGeom>
          <a:avLst/>
          <a:gdLst/>
          <a:ahLst/>
          <a:cxnLst/>
          <a:rect l="0" t="0" r="0" b="0"/>
          <a:pathLst>
            <a:path>
              <a:moveTo>
                <a:pt x="697067" y="0"/>
              </a:moveTo>
              <a:lnTo>
                <a:pt x="697067" y="120978"/>
              </a:lnTo>
              <a:lnTo>
                <a:pt x="0" y="120978"/>
              </a:lnTo>
              <a:lnTo>
                <a:pt x="0" y="241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2CFEAB-6296-4629-81F5-C4D345BD19A6}">
      <dsp:nvSpPr>
        <dsp:cNvPr id="0" name=""/>
        <dsp:cNvSpPr/>
      </dsp:nvSpPr>
      <dsp:spPr>
        <a:xfrm>
          <a:off x="2669864" y="2588354"/>
          <a:ext cx="697067" cy="241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978"/>
              </a:lnTo>
              <a:lnTo>
                <a:pt x="697067" y="120978"/>
              </a:lnTo>
              <a:lnTo>
                <a:pt x="697067" y="241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54B84-9F44-48EC-8FBE-439994548E65}">
      <dsp:nvSpPr>
        <dsp:cNvPr id="0" name=""/>
        <dsp:cNvSpPr/>
      </dsp:nvSpPr>
      <dsp:spPr>
        <a:xfrm>
          <a:off x="1972797" y="2588354"/>
          <a:ext cx="697067" cy="241957"/>
        </a:xfrm>
        <a:custGeom>
          <a:avLst/>
          <a:gdLst/>
          <a:ahLst/>
          <a:cxnLst/>
          <a:rect l="0" t="0" r="0" b="0"/>
          <a:pathLst>
            <a:path>
              <a:moveTo>
                <a:pt x="697067" y="0"/>
              </a:moveTo>
              <a:lnTo>
                <a:pt x="697067" y="120978"/>
              </a:lnTo>
              <a:lnTo>
                <a:pt x="0" y="120978"/>
              </a:lnTo>
              <a:lnTo>
                <a:pt x="0" y="241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DC297-2787-4B02-A8BC-9A6309A7ADF5}">
      <dsp:nvSpPr>
        <dsp:cNvPr id="0" name=""/>
        <dsp:cNvSpPr/>
      </dsp:nvSpPr>
      <dsp:spPr>
        <a:xfrm>
          <a:off x="1154751" y="2588354"/>
          <a:ext cx="120978" cy="530001"/>
        </a:xfrm>
        <a:custGeom>
          <a:avLst/>
          <a:gdLst/>
          <a:ahLst/>
          <a:cxnLst/>
          <a:rect l="0" t="0" r="0" b="0"/>
          <a:pathLst>
            <a:path>
              <a:moveTo>
                <a:pt x="120978" y="0"/>
              </a:moveTo>
              <a:lnTo>
                <a:pt x="120978" y="530001"/>
              </a:lnTo>
              <a:lnTo>
                <a:pt x="0" y="5300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E62F7B-673E-4181-A235-FE4AB53EA7C8}">
      <dsp:nvSpPr>
        <dsp:cNvPr id="0" name=""/>
        <dsp:cNvSpPr/>
      </dsp:nvSpPr>
      <dsp:spPr>
        <a:xfrm>
          <a:off x="699641" y="2012265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</a:t>
          </a:r>
        </a:p>
      </dsp:txBody>
      <dsp:txXfrm>
        <a:off x="699641" y="2012265"/>
        <a:ext cx="1152177" cy="576088"/>
      </dsp:txXfrm>
    </dsp:sp>
    <dsp:sp modelId="{353D92CC-6319-49B1-A82A-E02814E684EC}">
      <dsp:nvSpPr>
        <dsp:cNvPr id="0" name=""/>
        <dsp:cNvSpPr/>
      </dsp:nvSpPr>
      <dsp:spPr>
        <a:xfrm>
          <a:off x="2573" y="2830312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Hannah</a:t>
          </a:r>
        </a:p>
      </dsp:txBody>
      <dsp:txXfrm>
        <a:off x="2573" y="2830312"/>
        <a:ext cx="1152177" cy="576088"/>
      </dsp:txXfrm>
    </dsp:sp>
    <dsp:sp modelId="{A7AF4453-C682-436A-BC8B-50A7A6083F76}">
      <dsp:nvSpPr>
        <dsp:cNvPr id="0" name=""/>
        <dsp:cNvSpPr/>
      </dsp:nvSpPr>
      <dsp:spPr>
        <a:xfrm>
          <a:off x="2093776" y="2012265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</a:t>
          </a:r>
        </a:p>
      </dsp:txBody>
      <dsp:txXfrm>
        <a:off x="2093776" y="2012265"/>
        <a:ext cx="1152177" cy="576088"/>
      </dsp:txXfrm>
    </dsp:sp>
    <dsp:sp modelId="{40A40624-B88C-4E3B-A2BD-F981208D555F}">
      <dsp:nvSpPr>
        <dsp:cNvPr id="0" name=""/>
        <dsp:cNvSpPr/>
      </dsp:nvSpPr>
      <dsp:spPr>
        <a:xfrm>
          <a:off x="1396708" y="2830312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Liam</a:t>
          </a:r>
        </a:p>
      </dsp:txBody>
      <dsp:txXfrm>
        <a:off x="1396708" y="2830312"/>
        <a:ext cx="1152177" cy="576088"/>
      </dsp:txXfrm>
    </dsp:sp>
    <dsp:sp modelId="{31732432-F0F3-48CE-8932-42F331CA856D}">
      <dsp:nvSpPr>
        <dsp:cNvPr id="0" name=""/>
        <dsp:cNvSpPr/>
      </dsp:nvSpPr>
      <dsp:spPr>
        <a:xfrm>
          <a:off x="2790843" y="2830312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Ellis</a:t>
          </a:r>
        </a:p>
      </dsp:txBody>
      <dsp:txXfrm>
        <a:off x="2790843" y="2830312"/>
        <a:ext cx="1152177" cy="576088"/>
      </dsp:txXfrm>
    </dsp:sp>
    <dsp:sp modelId="{C4F9392C-AA2B-499E-9DBC-926F80AACFAB}">
      <dsp:nvSpPr>
        <dsp:cNvPr id="0" name=""/>
        <dsp:cNvSpPr/>
      </dsp:nvSpPr>
      <dsp:spPr>
        <a:xfrm>
          <a:off x="4882046" y="2012265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</a:t>
          </a:r>
        </a:p>
      </dsp:txBody>
      <dsp:txXfrm>
        <a:off x="4882046" y="2012265"/>
        <a:ext cx="1152177" cy="576088"/>
      </dsp:txXfrm>
    </dsp:sp>
    <dsp:sp modelId="{16C8C870-3A43-41CD-956F-D0BFBE3DF387}">
      <dsp:nvSpPr>
        <dsp:cNvPr id="0" name=""/>
        <dsp:cNvSpPr/>
      </dsp:nvSpPr>
      <dsp:spPr>
        <a:xfrm>
          <a:off x="4184978" y="2830312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Jeff</a:t>
          </a:r>
        </a:p>
      </dsp:txBody>
      <dsp:txXfrm>
        <a:off x="4184978" y="2830312"/>
        <a:ext cx="1152177" cy="576088"/>
      </dsp:txXfrm>
    </dsp:sp>
    <dsp:sp modelId="{D49E862F-8295-450D-92F7-7AB3BC6EF599}">
      <dsp:nvSpPr>
        <dsp:cNvPr id="0" name=""/>
        <dsp:cNvSpPr/>
      </dsp:nvSpPr>
      <dsp:spPr>
        <a:xfrm>
          <a:off x="5579113" y="2830312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Marie</a:t>
          </a:r>
        </a:p>
      </dsp:txBody>
      <dsp:txXfrm>
        <a:off x="5579113" y="2830312"/>
        <a:ext cx="1152177" cy="576088"/>
      </dsp:txXfrm>
    </dsp:sp>
    <dsp:sp modelId="{BCF2F90E-B6A7-4D43-A207-86C9A74E2AC2}">
      <dsp:nvSpPr>
        <dsp:cNvPr id="0" name=""/>
        <dsp:cNvSpPr/>
      </dsp:nvSpPr>
      <dsp:spPr>
        <a:xfrm>
          <a:off x="6973248" y="2012265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</a:t>
          </a:r>
        </a:p>
      </dsp:txBody>
      <dsp:txXfrm>
        <a:off x="6973248" y="2012265"/>
        <a:ext cx="1152177" cy="576088"/>
      </dsp:txXfrm>
    </dsp:sp>
    <dsp:sp modelId="{E725DA20-6DD8-4016-86A4-C57436A1A664}">
      <dsp:nvSpPr>
        <dsp:cNvPr id="0" name=""/>
        <dsp:cNvSpPr/>
      </dsp:nvSpPr>
      <dsp:spPr>
        <a:xfrm>
          <a:off x="6973248" y="2830312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Agnes</a:t>
          </a:r>
        </a:p>
      </dsp:txBody>
      <dsp:txXfrm>
        <a:off x="6973248" y="2830312"/>
        <a:ext cx="1152177" cy="5760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BE265E-B278-4C8D-9D36-EDE7BC502433}">
      <dsp:nvSpPr>
        <dsp:cNvPr id="0" name=""/>
        <dsp:cNvSpPr/>
      </dsp:nvSpPr>
      <dsp:spPr>
        <a:xfrm>
          <a:off x="6422237" y="2553845"/>
          <a:ext cx="222125" cy="681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1186"/>
              </a:lnTo>
              <a:lnTo>
                <a:pt x="222125" y="6811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C1BEAD-921A-4208-8E06-20C046A02F0C}">
      <dsp:nvSpPr>
        <dsp:cNvPr id="0" name=""/>
        <dsp:cNvSpPr/>
      </dsp:nvSpPr>
      <dsp:spPr>
        <a:xfrm>
          <a:off x="6968853" y="1502449"/>
          <a:ext cx="91440" cy="3109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0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A7AB21-470F-4236-8EBD-6881C936A65D}">
      <dsp:nvSpPr>
        <dsp:cNvPr id="0" name=""/>
        <dsp:cNvSpPr/>
      </dsp:nvSpPr>
      <dsp:spPr>
        <a:xfrm>
          <a:off x="4630421" y="2553845"/>
          <a:ext cx="222125" cy="1732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2582"/>
              </a:lnTo>
              <a:lnTo>
                <a:pt x="222125" y="17325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0AD7BC-814D-4A9B-8404-C5B98C5F2CA5}">
      <dsp:nvSpPr>
        <dsp:cNvPr id="0" name=""/>
        <dsp:cNvSpPr/>
      </dsp:nvSpPr>
      <dsp:spPr>
        <a:xfrm>
          <a:off x="4630421" y="2553845"/>
          <a:ext cx="222125" cy="681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1186"/>
              </a:lnTo>
              <a:lnTo>
                <a:pt x="222125" y="6811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291414-77A7-4C74-84D5-DD58C1B64956}">
      <dsp:nvSpPr>
        <dsp:cNvPr id="0" name=""/>
        <dsp:cNvSpPr/>
      </dsp:nvSpPr>
      <dsp:spPr>
        <a:xfrm>
          <a:off x="5177037" y="1502449"/>
          <a:ext cx="91440" cy="3109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0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2CFEAB-6296-4629-81F5-C4D345BD19A6}">
      <dsp:nvSpPr>
        <dsp:cNvPr id="0" name=""/>
        <dsp:cNvSpPr/>
      </dsp:nvSpPr>
      <dsp:spPr>
        <a:xfrm>
          <a:off x="2838605" y="2553845"/>
          <a:ext cx="222125" cy="1732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2582"/>
              </a:lnTo>
              <a:lnTo>
                <a:pt x="222125" y="17325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54B84-9F44-48EC-8FBE-439994548E65}">
      <dsp:nvSpPr>
        <dsp:cNvPr id="0" name=""/>
        <dsp:cNvSpPr/>
      </dsp:nvSpPr>
      <dsp:spPr>
        <a:xfrm>
          <a:off x="2838605" y="2553845"/>
          <a:ext cx="222125" cy="681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1186"/>
              </a:lnTo>
              <a:lnTo>
                <a:pt x="222125" y="6811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B89062-9F73-46E6-83A0-3758EEB77AD2}">
      <dsp:nvSpPr>
        <dsp:cNvPr id="0" name=""/>
        <dsp:cNvSpPr/>
      </dsp:nvSpPr>
      <dsp:spPr>
        <a:xfrm>
          <a:off x="2535032" y="1502449"/>
          <a:ext cx="895908" cy="310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488"/>
              </a:lnTo>
              <a:lnTo>
                <a:pt x="895908" y="155488"/>
              </a:lnTo>
              <a:lnTo>
                <a:pt x="895908" y="310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DC297-2787-4B02-A8BC-9A6309A7ADF5}">
      <dsp:nvSpPr>
        <dsp:cNvPr id="0" name=""/>
        <dsp:cNvSpPr/>
      </dsp:nvSpPr>
      <dsp:spPr>
        <a:xfrm>
          <a:off x="1483636" y="2553845"/>
          <a:ext cx="155488" cy="681186"/>
        </a:xfrm>
        <a:custGeom>
          <a:avLst/>
          <a:gdLst/>
          <a:ahLst/>
          <a:cxnLst/>
          <a:rect l="0" t="0" r="0" b="0"/>
          <a:pathLst>
            <a:path>
              <a:moveTo>
                <a:pt x="155488" y="0"/>
              </a:moveTo>
              <a:lnTo>
                <a:pt x="155488" y="681186"/>
              </a:lnTo>
              <a:lnTo>
                <a:pt x="0" y="6811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D62BE-B827-4A8D-9284-1B8EF1AF1B7C}">
      <dsp:nvSpPr>
        <dsp:cNvPr id="0" name=""/>
        <dsp:cNvSpPr/>
      </dsp:nvSpPr>
      <dsp:spPr>
        <a:xfrm>
          <a:off x="1639124" y="1502449"/>
          <a:ext cx="895908" cy="310976"/>
        </a:xfrm>
        <a:custGeom>
          <a:avLst/>
          <a:gdLst/>
          <a:ahLst/>
          <a:cxnLst/>
          <a:rect l="0" t="0" r="0" b="0"/>
          <a:pathLst>
            <a:path>
              <a:moveTo>
                <a:pt x="895908" y="0"/>
              </a:moveTo>
              <a:lnTo>
                <a:pt x="895908" y="155488"/>
              </a:lnTo>
              <a:lnTo>
                <a:pt x="0" y="155488"/>
              </a:lnTo>
              <a:lnTo>
                <a:pt x="0" y="310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F12677-1B96-4AB5-B073-5A7378DD927C}">
      <dsp:nvSpPr>
        <dsp:cNvPr id="0" name=""/>
        <dsp:cNvSpPr/>
      </dsp:nvSpPr>
      <dsp:spPr>
        <a:xfrm>
          <a:off x="1794612" y="762029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Jefferson</a:t>
          </a:r>
        </a:p>
      </dsp:txBody>
      <dsp:txXfrm>
        <a:off x="1794612" y="762029"/>
        <a:ext cx="1480839" cy="740419"/>
      </dsp:txXfrm>
    </dsp:sp>
    <dsp:sp modelId="{B7BDB41F-C4AB-47AA-B218-72ABD5F9C049}">
      <dsp:nvSpPr>
        <dsp:cNvPr id="0" name=""/>
        <dsp:cNvSpPr/>
      </dsp:nvSpPr>
      <dsp:spPr>
        <a:xfrm>
          <a:off x="898704" y="1813425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</a:t>
          </a:r>
        </a:p>
      </dsp:txBody>
      <dsp:txXfrm>
        <a:off x="898704" y="1813425"/>
        <a:ext cx="1480839" cy="740419"/>
      </dsp:txXfrm>
    </dsp:sp>
    <dsp:sp modelId="{353D92CC-6319-49B1-A82A-E02814E684EC}">
      <dsp:nvSpPr>
        <dsp:cNvPr id="0" name=""/>
        <dsp:cNvSpPr/>
      </dsp:nvSpPr>
      <dsp:spPr>
        <a:xfrm>
          <a:off x="2796" y="2864821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Hannah</a:t>
          </a:r>
        </a:p>
      </dsp:txBody>
      <dsp:txXfrm>
        <a:off x="2796" y="2864821"/>
        <a:ext cx="1480839" cy="740419"/>
      </dsp:txXfrm>
    </dsp:sp>
    <dsp:sp modelId="{719ECBDB-302F-4811-A7C8-CA33B176041A}">
      <dsp:nvSpPr>
        <dsp:cNvPr id="0" name=""/>
        <dsp:cNvSpPr/>
      </dsp:nvSpPr>
      <dsp:spPr>
        <a:xfrm>
          <a:off x="2690521" y="1813425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</a:t>
          </a:r>
        </a:p>
      </dsp:txBody>
      <dsp:txXfrm>
        <a:off x="2690521" y="1813425"/>
        <a:ext cx="1480839" cy="740419"/>
      </dsp:txXfrm>
    </dsp:sp>
    <dsp:sp modelId="{40A40624-B88C-4E3B-A2BD-F981208D555F}">
      <dsp:nvSpPr>
        <dsp:cNvPr id="0" name=""/>
        <dsp:cNvSpPr/>
      </dsp:nvSpPr>
      <dsp:spPr>
        <a:xfrm>
          <a:off x="3060731" y="2864821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Liam</a:t>
          </a:r>
        </a:p>
      </dsp:txBody>
      <dsp:txXfrm>
        <a:off x="3060731" y="2864821"/>
        <a:ext cx="1480839" cy="740419"/>
      </dsp:txXfrm>
    </dsp:sp>
    <dsp:sp modelId="{31732432-F0F3-48CE-8932-42F331CA856D}">
      <dsp:nvSpPr>
        <dsp:cNvPr id="0" name=""/>
        <dsp:cNvSpPr/>
      </dsp:nvSpPr>
      <dsp:spPr>
        <a:xfrm>
          <a:off x="3060731" y="3916217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Ellis</a:t>
          </a:r>
        </a:p>
      </dsp:txBody>
      <dsp:txXfrm>
        <a:off x="3060731" y="3916217"/>
        <a:ext cx="1480839" cy="740419"/>
      </dsp:txXfrm>
    </dsp:sp>
    <dsp:sp modelId="{285BD281-4EA7-4F00-AD3E-5F44A0BC5C0D}">
      <dsp:nvSpPr>
        <dsp:cNvPr id="0" name=""/>
        <dsp:cNvSpPr/>
      </dsp:nvSpPr>
      <dsp:spPr>
        <a:xfrm>
          <a:off x="4482337" y="762029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Oldham</a:t>
          </a:r>
        </a:p>
      </dsp:txBody>
      <dsp:txXfrm>
        <a:off x="4482337" y="762029"/>
        <a:ext cx="1480839" cy="740419"/>
      </dsp:txXfrm>
    </dsp:sp>
    <dsp:sp modelId="{3E74992C-5F0F-450C-BD50-5C5E3F80333B}">
      <dsp:nvSpPr>
        <dsp:cNvPr id="0" name=""/>
        <dsp:cNvSpPr/>
      </dsp:nvSpPr>
      <dsp:spPr>
        <a:xfrm>
          <a:off x="4482337" y="1813425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</a:t>
          </a:r>
        </a:p>
      </dsp:txBody>
      <dsp:txXfrm>
        <a:off x="4482337" y="1813425"/>
        <a:ext cx="1480839" cy="740419"/>
      </dsp:txXfrm>
    </dsp:sp>
    <dsp:sp modelId="{16C8C870-3A43-41CD-956F-D0BFBE3DF387}">
      <dsp:nvSpPr>
        <dsp:cNvPr id="0" name=""/>
        <dsp:cNvSpPr/>
      </dsp:nvSpPr>
      <dsp:spPr>
        <a:xfrm>
          <a:off x="4852547" y="2864821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Jeff</a:t>
          </a:r>
        </a:p>
      </dsp:txBody>
      <dsp:txXfrm>
        <a:off x="4852547" y="2864821"/>
        <a:ext cx="1480839" cy="740419"/>
      </dsp:txXfrm>
    </dsp:sp>
    <dsp:sp modelId="{D49E862F-8295-450D-92F7-7AB3BC6EF599}">
      <dsp:nvSpPr>
        <dsp:cNvPr id="0" name=""/>
        <dsp:cNvSpPr/>
      </dsp:nvSpPr>
      <dsp:spPr>
        <a:xfrm>
          <a:off x="4852547" y="3916217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Marie</a:t>
          </a:r>
        </a:p>
      </dsp:txBody>
      <dsp:txXfrm>
        <a:off x="4852547" y="3916217"/>
        <a:ext cx="1480839" cy="740419"/>
      </dsp:txXfrm>
    </dsp:sp>
    <dsp:sp modelId="{EDA6533D-B12A-4962-B7AD-6C00B5D2E3AD}">
      <dsp:nvSpPr>
        <dsp:cNvPr id="0" name=""/>
        <dsp:cNvSpPr/>
      </dsp:nvSpPr>
      <dsp:spPr>
        <a:xfrm>
          <a:off x="6274153" y="762029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New Albany</a:t>
          </a:r>
        </a:p>
      </dsp:txBody>
      <dsp:txXfrm>
        <a:off x="6274153" y="762029"/>
        <a:ext cx="1480839" cy="740419"/>
      </dsp:txXfrm>
    </dsp:sp>
    <dsp:sp modelId="{F148EC43-34EF-4E5E-9837-CA3B810D9165}">
      <dsp:nvSpPr>
        <dsp:cNvPr id="0" name=""/>
        <dsp:cNvSpPr/>
      </dsp:nvSpPr>
      <dsp:spPr>
        <a:xfrm>
          <a:off x="6274153" y="1813425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</a:t>
          </a:r>
        </a:p>
      </dsp:txBody>
      <dsp:txXfrm>
        <a:off x="6274153" y="1813425"/>
        <a:ext cx="1480839" cy="740419"/>
      </dsp:txXfrm>
    </dsp:sp>
    <dsp:sp modelId="{E725DA20-6DD8-4016-86A4-C57436A1A664}">
      <dsp:nvSpPr>
        <dsp:cNvPr id="0" name=""/>
        <dsp:cNvSpPr/>
      </dsp:nvSpPr>
      <dsp:spPr>
        <a:xfrm>
          <a:off x="6644363" y="2864821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Agnes</a:t>
          </a:r>
        </a:p>
      </dsp:txBody>
      <dsp:txXfrm>
        <a:off x="6644363" y="2864821"/>
        <a:ext cx="1480839" cy="7404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BE265E-B278-4C8D-9D36-EDE7BC502433}">
      <dsp:nvSpPr>
        <dsp:cNvPr id="0" name=""/>
        <dsp:cNvSpPr/>
      </dsp:nvSpPr>
      <dsp:spPr>
        <a:xfrm>
          <a:off x="6422237" y="2553845"/>
          <a:ext cx="222125" cy="681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1186"/>
              </a:lnTo>
              <a:lnTo>
                <a:pt x="222125" y="6811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C1BEAD-921A-4208-8E06-20C046A02F0C}">
      <dsp:nvSpPr>
        <dsp:cNvPr id="0" name=""/>
        <dsp:cNvSpPr/>
      </dsp:nvSpPr>
      <dsp:spPr>
        <a:xfrm>
          <a:off x="6968853" y="1502449"/>
          <a:ext cx="91440" cy="3109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0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A7AB21-470F-4236-8EBD-6881C936A65D}">
      <dsp:nvSpPr>
        <dsp:cNvPr id="0" name=""/>
        <dsp:cNvSpPr/>
      </dsp:nvSpPr>
      <dsp:spPr>
        <a:xfrm>
          <a:off x="4630421" y="2553845"/>
          <a:ext cx="222125" cy="1732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2582"/>
              </a:lnTo>
              <a:lnTo>
                <a:pt x="222125" y="17325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0AD7BC-814D-4A9B-8404-C5B98C5F2CA5}">
      <dsp:nvSpPr>
        <dsp:cNvPr id="0" name=""/>
        <dsp:cNvSpPr/>
      </dsp:nvSpPr>
      <dsp:spPr>
        <a:xfrm>
          <a:off x="4630421" y="2553845"/>
          <a:ext cx="222125" cy="681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1186"/>
              </a:lnTo>
              <a:lnTo>
                <a:pt x="222125" y="6811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291414-77A7-4C74-84D5-DD58C1B64956}">
      <dsp:nvSpPr>
        <dsp:cNvPr id="0" name=""/>
        <dsp:cNvSpPr/>
      </dsp:nvSpPr>
      <dsp:spPr>
        <a:xfrm>
          <a:off x="5177037" y="1502449"/>
          <a:ext cx="91440" cy="3109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0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2CFEAB-6296-4629-81F5-C4D345BD19A6}">
      <dsp:nvSpPr>
        <dsp:cNvPr id="0" name=""/>
        <dsp:cNvSpPr/>
      </dsp:nvSpPr>
      <dsp:spPr>
        <a:xfrm>
          <a:off x="2838605" y="2553845"/>
          <a:ext cx="222125" cy="1732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2582"/>
              </a:lnTo>
              <a:lnTo>
                <a:pt x="222125" y="17325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54B84-9F44-48EC-8FBE-439994548E65}">
      <dsp:nvSpPr>
        <dsp:cNvPr id="0" name=""/>
        <dsp:cNvSpPr/>
      </dsp:nvSpPr>
      <dsp:spPr>
        <a:xfrm>
          <a:off x="2838605" y="2553845"/>
          <a:ext cx="222125" cy="681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1186"/>
              </a:lnTo>
              <a:lnTo>
                <a:pt x="222125" y="6811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B89062-9F73-46E6-83A0-3758EEB77AD2}">
      <dsp:nvSpPr>
        <dsp:cNvPr id="0" name=""/>
        <dsp:cNvSpPr/>
      </dsp:nvSpPr>
      <dsp:spPr>
        <a:xfrm>
          <a:off x="2535032" y="1502449"/>
          <a:ext cx="895908" cy="310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488"/>
              </a:lnTo>
              <a:lnTo>
                <a:pt x="895908" y="155488"/>
              </a:lnTo>
              <a:lnTo>
                <a:pt x="895908" y="310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DC297-2787-4B02-A8BC-9A6309A7ADF5}">
      <dsp:nvSpPr>
        <dsp:cNvPr id="0" name=""/>
        <dsp:cNvSpPr/>
      </dsp:nvSpPr>
      <dsp:spPr>
        <a:xfrm>
          <a:off x="1483636" y="2553845"/>
          <a:ext cx="155488" cy="681186"/>
        </a:xfrm>
        <a:custGeom>
          <a:avLst/>
          <a:gdLst/>
          <a:ahLst/>
          <a:cxnLst/>
          <a:rect l="0" t="0" r="0" b="0"/>
          <a:pathLst>
            <a:path>
              <a:moveTo>
                <a:pt x="155488" y="0"/>
              </a:moveTo>
              <a:lnTo>
                <a:pt x="155488" y="681186"/>
              </a:lnTo>
              <a:lnTo>
                <a:pt x="0" y="6811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D62BE-B827-4A8D-9284-1B8EF1AF1B7C}">
      <dsp:nvSpPr>
        <dsp:cNvPr id="0" name=""/>
        <dsp:cNvSpPr/>
      </dsp:nvSpPr>
      <dsp:spPr>
        <a:xfrm>
          <a:off x="1639124" y="1502449"/>
          <a:ext cx="895908" cy="310976"/>
        </a:xfrm>
        <a:custGeom>
          <a:avLst/>
          <a:gdLst/>
          <a:ahLst/>
          <a:cxnLst/>
          <a:rect l="0" t="0" r="0" b="0"/>
          <a:pathLst>
            <a:path>
              <a:moveTo>
                <a:pt x="895908" y="0"/>
              </a:moveTo>
              <a:lnTo>
                <a:pt x="895908" y="155488"/>
              </a:lnTo>
              <a:lnTo>
                <a:pt x="0" y="155488"/>
              </a:lnTo>
              <a:lnTo>
                <a:pt x="0" y="310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F12677-1B96-4AB5-B073-5A7378DD927C}">
      <dsp:nvSpPr>
        <dsp:cNvPr id="0" name=""/>
        <dsp:cNvSpPr/>
      </dsp:nvSpPr>
      <dsp:spPr>
        <a:xfrm>
          <a:off x="1794612" y="762029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Jefferson</a:t>
          </a:r>
        </a:p>
      </dsp:txBody>
      <dsp:txXfrm>
        <a:off x="1794612" y="762029"/>
        <a:ext cx="1480839" cy="740419"/>
      </dsp:txXfrm>
    </dsp:sp>
    <dsp:sp modelId="{B7BDB41F-C4AB-47AA-B218-72ABD5F9C049}">
      <dsp:nvSpPr>
        <dsp:cNvPr id="0" name=""/>
        <dsp:cNvSpPr/>
      </dsp:nvSpPr>
      <dsp:spPr>
        <a:xfrm>
          <a:off x="898704" y="1813425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</a:t>
          </a:r>
        </a:p>
      </dsp:txBody>
      <dsp:txXfrm>
        <a:off x="898704" y="1813425"/>
        <a:ext cx="1480839" cy="740419"/>
      </dsp:txXfrm>
    </dsp:sp>
    <dsp:sp modelId="{353D92CC-6319-49B1-A82A-E02814E684EC}">
      <dsp:nvSpPr>
        <dsp:cNvPr id="0" name=""/>
        <dsp:cNvSpPr/>
      </dsp:nvSpPr>
      <dsp:spPr>
        <a:xfrm>
          <a:off x="2796" y="2864821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Hannah</a:t>
          </a:r>
        </a:p>
      </dsp:txBody>
      <dsp:txXfrm>
        <a:off x="2796" y="2864821"/>
        <a:ext cx="1480839" cy="740419"/>
      </dsp:txXfrm>
    </dsp:sp>
    <dsp:sp modelId="{719ECBDB-302F-4811-A7C8-CA33B176041A}">
      <dsp:nvSpPr>
        <dsp:cNvPr id="0" name=""/>
        <dsp:cNvSpPr/>
      </dsp:nvSpPr>
      <dsp:spPr>
        <a:xfrm>
          <a:off x="2690521" y="1813425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</a:t>
          </a:r>
        </a:p>
      </dsp:txBody>
      <dsp:txXfrm>
        <a:off x="2690521" y="1813425"/>
        <a:ext cx="1480839" cy="740419"/>
      </dsp:txXfrm>
    </dsp:sp>
    <dsp:sp modelId="{40A40624-B88C-4E3B-A2BD-F981208D555F}">
      <dsp:nvSpPr>
        <dsp:cNvPr id="0" name=""/>
        <dsp:cNvSpPr/>
      </dsp:nvSpPr>
      <dsp:spPr>
        <a:xfrm>
          <a:off x="3060731" y="2864821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Liam</a:t>
          </a:r>
        </a:p>
      </dsp:txBody>
      <dsp:txXfrm>
        <a:off x="3060731" y="2864821"/>
        <a:ext cx="1480839" cy="740419"/>
      </dsp:txXfrm>
    </dsp:sp>
    <dsp:sp modelId="{31732432-F0F3-48CE-8932-42F331CA856D}">
      <dsp:nvSpPr>
        <dsp:cNvPr id="0" name=""/>
        <dsp:cNvSpPr/>
      </dsp:nvSpPr>
      <dsp:spPr>
        <a:xfrm>
          <a:off x="3060731" y="3916217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Ellis</a:t>
          </a:r>
        </a:p>
      </dsp:txBody>
      <dsp:txXfrm>
        <a:off x="3060731" y="3916217"/>
        <a:ext cx="1480839" cy="740419"/>
      </dsp:txXfrm>
    </dsp:sp>
    <dsp:sp modelId="{285BD281-4EA7-4F00-AD3E-5F44A0BC5C0D}">
      <dsp:nvSpPr>
        <dsp:cNvPr id="0" name=""/>
        <dsp:cNvSpPr/>
      </dsp:nvSpPr>
      <dsp:spPr>
        <a:xfrm>
          <a:off x="4482337" y="762029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Oldham</a:t>
          </a:r>
        </a:p>
      </dsp:txBody>
      <dsp:txXfrm>
        <a:off x="4482337" y="762029"/>
        <a:ext cx="1480839" cy="740419"/>
      </dsp:txXfrm>
    </dsp:sp>
    <dsp:sp modelId="{3E74992C-5F0F-450C-BD50-5C5E3F80333B}">
      <dsp:nvSpPr>
        <dsp:cNvPr id="0" name=""/>
        <dsp:cNvSpPr/>
      </dsp:nvSpPr>
      <dsp:spPr>
        <a:xfrm>
          <a:off x="4482337" y="1813425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</a:t>
          </a:r>
        </a:p>
      </dsp:txBody>
      <dsp:txXfrm>
        <a:off x="4482337" y="1813425"/>
        <a:ext cx="1480839" cy="740419"/>
      </dsp:txXfrm>
    </dsp:sp>
    <dsp:sp modelId="{16C8C870-3A43-41CD-956F-D0BFBE3DF387}">
      <dsp:nvSpPr>
        <dsp:cNvPr id="0" name=""/>
        <dsp:cNvSpPr/>
      </dsp:nvSpPr>
      <dsp:spPr>
        <a:xfrm>
          <a:off x="4852547" y="2864821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Jeff</a:t>
          </a:r>
        </a:p>
      </dsp:txBody>
      <dsp:txXfrm>
        <a:off x="4852547" y="2864821"/>
        <a:ext cx="1480839" cy="740419"/>
      </dsp:txXfrm>
    </dsp:sp>
    <dsp:sp modelId="{D49E862F-8295-450D-92F7-7AB3BC6EF599}">
      <dsp:nvSpPr>
        <dsp:cNvPr id="0" name=""/>
        <dsp:cNvSpPr/>
      </dsp:nvSpPr>
      <dsp:spPr>
        <a:xfrm>
          <a:off x="4852547" y="3916217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Marie</a:t>
          </a:r>
        </a:p>
      </dsp:txBody>
      <dsp:txXfrm>
        <a:off x="4852547" y="3916217"/>
        <a:ext cx="1480839" cy="740419"/>
      </dsp:txXfrm>
    </dsp:sp>
    <dsp:sp modelId="{EDA6533D-B12A-4962-B7AD-6C00B5D2E3AD}">
      <dsp:nvSpPr>
        <dsp:cNvPr id="0" name=""/>
        <dsp:cNvSpPr/>
      </dsp:nvSpPr>
      <dsp:spPr>
        <a:xfrm>
          <a:off x="6274153" y="762029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New Albany</a:t>
          </a:r>
        </a:p>
      </dsp:txBody>
      <dsp:txXfrm>
        <a:off x="6274153" y="762029"/>
        <a:ext cx="1480839" cy="740419"/>
      </dsp:txXfrm>
    </dsp:sp>
    <dsp:sp modelId="{F148EC43-34EF-4E5E-9837-CA3B810D9165}">
      <dsp:nvSpPr>
        <dsp:cNvPr id="0" name=""/>
        <dsp:cNvSpPr/>
      </dsp:nvSpPr>
      <dsp:spPr>
        <a:xfrm>
          <a:off x="6274153" y="1813425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</a:t>
          </a:r>
        </a:p>
      </dsp:txBody>
      <dsp:txXfrm>
        <a:off x="6274153" y="1813425"/>
        <a:ext cx="1480839" cy="740419"/>
      </dsp:txXfrm>
    </dsp:sp>
    <dsp:sp modelId="{E725DA20-6DD8-4016-86A4-C57436A1A664}">
      <dsp:nvSpPr>
        <dsp:cNvPr id="0" name=""/>
        <dsp:cNvSpPr/>
      </dsp:nvSpPr>
      <dsp:spPr>
        <a:xfrm>
          <a:off x="6644363" y="2864821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Agnes</a:t>
          </a:r>
        </a:p>
      </dsp:txBody>
      <dsp:txXfrm>
        <a:off x="6644363" y="2864821"/>
        <a:ext cx="1480839" cy="7404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BE265E-B278-4C8D-9D36-EDE7BC502433}">
      <dsp:nvSpPr>
        <dsp:cNvPr id="0" name=""/>
        <dsp:cNvSpPr/>
      </dsp:nvSpPr>
      <dsp:spPr>
        <a:xfrm>
          <a:off x="6422237" y="2553845"/>
          <a:ext cx="222125" cy="681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1186"/>
              </a:lnTo>
              <a:lnTo>
                <a:pt x="222125" y="6811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C1BEAD-921A-4208-8E06-20C046A02F0C}">
      <dsp:nvSpPr>
        <dsp:cNvPr id="0" name=""/>
        <dsp:cNvSpPr/>
      </dsp:nvSpPr>
      <dsp:spPr>
        <a:xfrm>
          <a:off x="6968853" y="1502449"/>
          <a:ext cx="91440" cy="3109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0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A7AB21-470F-4236-8EBD-6881C936A65D}">
      <dsp:nvSpPr>
        <dsp:cNvPr id="0" name=""/>
        <dsp:cNvSpPr/>
      </dsp:nvSpPr>
      <dsp:spPr>
        <a:xfrm>
          <a:off x="4630421" y="2553845"/>
          <a:ext cx="222125" cy="1732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2582"/>
              </a:lnTo>
              <a:lnTo>
                <a:pt x="222125" y="17325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0AD7BC-814D-4A9B-8404-C5B98C5F2CA5}">
      <dsp:nvSpPr>
        <dsp:cNvPr id="0" name=""/>
        <dsp:cNvSpPr/>
      </dsp:nvSpPr>
      <dsp:spPr>
        <a:xfrm>
          <a:off x="4630421" y="2553845"/>
          <a:ext cx="222125" cy="681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1186"/>
              </a:lnTo>
              <a:lnTo>
                <a:pt x="222125" y="6811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291414-77A7-4C74-84D5-DD58C1B64956}">
      <dsp:nvSpPr>
        <dsp:cNvPr id="0" name=""/>
        <dsp:cNvSpPr/>
      </dsp:nvSpPr>
      <dsp:spPr>
        <a:xfrm>
          <a:off x="5177037" y="1502449"/>
          <a:ext cx="91440" cy="3109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0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2CFEAB-6296-4629-81F5-C4D345BD19A6}">
      <dsp:nvSpPr>
        <dsp:cNvPr id="0" name=""/>
        <dsp:cNvSpPr/>
      </dsp:nvSpPr>
      <dsp:spPr>
        <a:xfrm>
          <a:off x="2838605" y="2553845"/>
          <a:ext cx="222125" cy="1732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2582"/>
              </a:lnTo>
              <a:lnTo>
                <a:pt x="222125" y="17325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54B84-9F44-48EC-8FBE-439994548E65}">
      <dsp:nvSpPr>
        <dsp:cNvPr id="0" name=""/>
        <dsp:cNvSpPr/>
      </dsp:nvSpPr>
      <dsp:spPr>
        <a:xfrm>
          <a:off x="2838605" y="2553845"/>
          <a:ext cx="222125" cy="681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1186"/>
              </a:lnTo>
              <a:lnTo>
                <a:pt x="222125" y="6811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B89062-9F73-46E6-83A0-3758EEB77AD2}">
      <dsp:nvSpPr>
        <dsp:cNvPr id="0" name=""/>
        <dsp:cNvSpPr/>
      </dsp:nvSpPr>
      <dsp:spPr>
        <a:xfrm>
          <a:off x="2535032" y="1502449"/>
          <a:ext cx="895908" cy="310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488"/>
              </a:lnTo>
              <a:lnTo>
                <a:pt x="895908" y="155488"/>
              </a:lnTo>
              <a:lnTo>
                <a:pt x="895908" y="310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DC297-2787-4B02-A8BC-9A6309A7ADF5}">
      <dsp:nvSpPr>
        <dsp:cNvPr id="0" name=""/>
        <dsp:cNvSpPr/>
      </dsp:nvSpPr>
      <dsp:spPr>
        <a:xfrm>
          <a:off x="1483636" y="2553845"/>
          <a:ext cx="155488" cy="681186"/>
        </a:xfrm>
        <a:custGeom>
          <a:avLst/>
          <a:gdLst/>
          <a:ahLst/>
          <a:cxnLst/>
          <a:rect l="0" t="0" r="0" b="0"/>
          <a:pathLst>
            <a:path>
              <a:moveTo>
                <a:pt x="155488" y="0"/>
              </a:moveTo>
              <a:lnTo>
                <a:pt x="155488" y="681186"/>
              </a:lnTo>
              <a:lnTo>
                <a:pt x="0" y="6811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D62BE-B827-4A8D-9284-1B8EF1AF1B7C}">
      <dsp:nvSpPr>
        <dsp:cNvPr id="0" name=""/>
        <dsp:cNvSpPr/>
      </dsp:nvSpPr>
      <dsp:spPr>
        <a:xfrm>
          <a:off x="1639124" y="1502449"/>
          <a:ext cx="895908" cy="310976"/>
        </a:xfrm>
        <a:custGeom>
          <a:avLst/>
          <a:gdLst/>
          <a:ahLst/>
          <a:cxnLst/>
          <a:rect l="0" t="0" r="0" b="0"/>
          <a:pathLst>
            <a:path>
              <a:moveTo>
                <a:pt x="895908" y="0"/>
              </a:moveTo>
              <a:lnTo>
                <a:pt x="895908" y="155488"/>
              </a:lnTo>
              <a:lnTo>
                <a:pt x="0" y="155488"/>
              </a:lnTo>
              <a:lnTo>
                <a:pt x="0" y="310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F12677-1B96-4AB5-B073-5A7378DD927C}">
      <dsp:nvSpPr>
        <dsp:cNvPr id="0" name=""/>
        <dsp:cNvSpPr/>
      </dsp:nvSpPr>
      <dsp:spPr>
        <a:xfrm>
          <a:off x="1794612" y="762029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Jefferson</a:t>
          </a:r>
        </a:p>
      </dsp:txBody>
      <dsp:txXfrm>
        <a:off x="1794612" y="762029"/>
        <a:ext cx="1480839" cy="740419"/>
      </dsp:txXfrm>
    </dsp:sp>
    <dsp:sp modelId="{B7BDB41F-C4AB-47AA-B218-72ABD5F9C049}">
      <dsp:nvSpPr>
        <dsp:cNvPr id="0" name=""/>
        <dsp:cNvSpPr/>
      </dsp:nvSpPr>
      <dsp:spPr>
        <a:xfrm>
          <a:off x="898704" y="1813425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</a:t>
          </a:r>
        </a:p>
      </dsp:txBody>
      <dsp:txXfrm>
        <a:off x="898704" y="1813425"/>
        <a:ext cx="1480839" cy="740419"/>
      </dsp:txXfrm>
    </dsp:sp>
    <dsp:sp modelId="{353D92CC-6319-49B1-A82A-E02814E684EC}">
      <dsp:nvSpPr>
        <dsp:cNvPr id="0" name=""/>
        <dsp:cNvSpPr/>
      </dsp:nvSpPr>
      <dsp:spPr>
        <a:xfrm>
          <a:off x="2796" y="2864821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Hannah</a:t>
          </a:r>
        </a:p>
      </dsp:txBody>
      <dsp:txXfrm>
        <a:off x="2796" y="2864821"/>
        <a:ext cx="1480839" cy="740419"/>
      </dsp:txXfrm>
    </dsp:sp>
    <dsp:sp modelId="{719ECBDB-302F-4811-A7C8-CA33B176041A}">
      <dsp:nvSpPr>
        <dsp:cNvPr id="0" name=""/>
        <dsp:cNvSpPr/>
      </dsp:nvSpPr>
      <dsp:spPr>
        <a:xfrm>
          <a:off x="2690521" y="1813425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</a:t>
          </a:r>
        </a:p>
      </dsp:txBody>
      <dsp:txXfrm>
        <a:off x="2690521" y="1813425"/>
        <a:ext cx="1480839" cy="740419"/>
      </dsp:txXfrm>
    </dsp:sp>
    <dsp:sp modelId="{40A40624-B88C-4E3B-A2BD-F981208D555F}">
      <dsp:nvSpPr>
        <dsp:cNvPr id="0" name=""/>
        <dsp:cNvSpPr/>
      </dsp:nvSpPr>
      <dsp:spPr>
        <a:xfrm>
          <a:off x="3060731" y="2864821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Liam</a:t>
          </a:r>
        </a:p>
      </dsp:txBody>
      <dsp:txXfrm>
        <a:off x="3060731" y="2864821"/>
        <a:ext cx="1480839" cy="740419"/>
      </dsp:txXfrm>
    </dsp:sp>
    <dsp:sp modelId="{31732432-F0F3-48CE-8932-42F331CA856D}">
      <dsp:nvSpPr>
        <dsp:cNvPr id="0" name=""/>
        <dsp:cNvSpPr/>
      </dsp:nvSpPr>
      <dsp:spPr>
        <a:xfrm>
          <a:off x="3060731" y="3916217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Ellis</a:t>
          </a:r>
        </a:p>
      </dsp:txBody>
      <dsp:txXfrm>
        <a:off x="3060731" y="3916217"/>
        <a:ext cx="1480839" cy="740419"/>
      </dsp:txXfrm>
    </dsp:sp>
    <dsp:sp modelId="{285BD281-4EA7-4F00-AD3E-5F44A0BC5C0D}">
      <dsp:nvSpPr>
        <dsp:cNvPr id="0" name=""/>
        <dsp:cNvSpPr/>
      </dsp:nvSpPr>
      <dsp:spPr>
        <a:xfrm>
          <a:off x="4482337" y="762029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Oldham</a:t>
          </a:r>
        </a:p>
      </dsp:txBody>
      <dsp:txXfrm>
        <a:off x="4482337" y="762029"/>
        <a:ext cx="1480839" cy="740419"/>
      </dsp:txXfrm>
    </dsp:sp>
    <dsp:sp modelId="{3E74992C-5F0F-450C-BD50-5C5E3F80333B}">
      <dsp:nvSpPr>
        <dsp:cNvPr id="0" name=""/>
        <dsp:cNvSpPr/>
      </dsp:nvSpPr>
      <dsp:spPr>
        <a:xfrm>
          <a:off x="4482337" y="1813425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</a:t>
          </a:r>
        </a:p>
      </dsp:txBody>
      <dsp:txXfrm>
        <a:off x="4482337" y="1813425"/>
        <a:ext cx="1480839" cy="740419"/>
      </dsp:txXfrm>
    </dsp:sp>
    <dsp:sp modelId="{16C8C870-3A43-41CD-956F-D0BFBE3DF387}">
      <dsp:nvSpPr>
        <dsp:cNvPr id="0" name=""/>
        <dsp:cNvSpPr/>
      </dsp:nvSpPr>
      <dsp:spPr>
        <a:xfrm>
          <a:off x="4852547" y="2864821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Jeff</a:t>
          </a:r>
        </a:p>
      </dsp:txBody>
      <dsp:txXfrm>
        <a:off x="4852547" y="2864821"/>
        <a:ext cx="1480839" cy="740419"/>
      </dsp:txXfrm>
    </dsp:sp>
    <dsp:sp modelId="{D49E862F-8295-450D-92F7-7AB3BC6EF599}">
      <dsp:nvSpPr>
        <dsp:cNvPr id="0" name=""/>
        <dsp:cNvSpPr/>
      </dsp:nvSpPr>
      <dsp:spPr>
        <a:xfrm>
          <a:off x="4852547" y="3916217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Marie</a:t>
          </a:r>
        </a:p>
      </dsp:txBody>
      <dsp:txXfrm>
        <a:off x="4852547" y="3916217"/>
        <a:ext cx="1480839" cy="740419"/>
      </dsp:txXfrm>
    </dsp:sp>
    <dsp:sp modelId="{EDA6533D-B12A-4962-B7AD-6C00B5D2E3AD}">
      <dsp:nvSpPr>
        <dsp:cNvPr id="0" name=""/>
        <dsp:cNvSpPr/>
      </dsp:nvSpPr>
      <dsp:spPr>
        <a:xfrm>
          <a:off x="6274153" y="762029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New Albany</a:t>
          </a:r>
        </a:p>
      </dsp:txBody>
      <dsp:txXfrm>
        <a:off x="6274153" y="762029"/>
        <a:ext cx="1480839" cy="740419"/>
      </dsp:txXfrm>
    </dsp:sp>
    <dsp:sp modelId="{F148EC43-34EF-4E5E-9837-CA3B810D9165}">
      <dsp:nvSpPr>
        <dsp:cNvPr id="0" name=""/>
        <dsp:cNvSpPr/>
      </dsp:nvSpPr>
      <dsp:spPr>
        <a:xfrm>
          <a:off x="6274153" y="1813425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</a:t>
          </a:r>
        </a:p>
      </dsp:txBody>
      <dsp:txXfrm>
        <a:off x="6274153" y="1813425"/>
        <a:ext cx="1480839" cy="740419"/>
      </dsp:txXfrm>
    </dsp:sp>
    <dsp:sp modelId="{E725DA20-6DD8-4016-86A4-C57436A1A664}">
      <dsp:nvSpPr>
        <dsp:cNvPr id="0" name=""/>
        <dsp:cNvSpPr/>
      </dsp:nvSpPr>
      <dsp:spPr>
        <a:xfrm>
          <a:off x="6644363" y="2864821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Agnes</a:t>
          </a:r>
        </a:p>
      </dsp:txBody>
      <dsp:txXfrm>
        <a:off x="6644363" y="2864821"/>
        <a:ext cx="1480839" cy="74041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BE265E-B278-4C8D-9D36-EDE7BC502433}">
      <dsp:nvSpPr>
        <dsp:cNvPr id="0" name=""/>
        <dsp:cNvSpPr/>
      </dsp:nvSpPr>
      <dsp:spPr>
        <a:xfrm>
          <a:off x="6422237" y="3079543"/>
          <a:ext cx="222125" cy="681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1186"/>
              </a:lnTo>
              <a:lnTo>
                <a:pt x="222125" y="6811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C1BEAD-921A-4208-8E06-20C046A02F0C}">
      <dsp:nvSpPr>
        <dsp:cNvPr id="0" name=""/>
        <dsp:cNvSpPr/>
      </dsp:nvSpPr>
      <dsp:spPr>
        <a:xfrm>
          <a:off x="6968853" y="2028147"/>
          <a:ext cx="91440" cy="3109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09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CCAFA9-7866-477D-B6CB-71EB9FAAC814}">
      <dsp:nvSpPr>
        <dsp:cNvPr id="0" name=""/>
        <dsp:cNvSpPr/>
      </dsp:nvSpPr>
      <dsp:spPr>
        <a:xfrm>
          <a:off x="6968853" y="976750"/>
          <a:ext cx="91440" cy="3109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0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A7AB21-470F-4236-8EBD-6881C936A65D}">
      <dsp:nvSpPr>
        <dsp:cNvPr id="0" name=""/>
        <dsp:cNvSpPr/>
      </dsp:nvSpPr>
      <dsp:spPr>
        <a:xfrm>
          <a:off x="4630421" y="3079543"/>
          <a:ext cx="222125" cy="1732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2582"/>
              </a:lnTo>
              <a:lnTo>
                <a:pt x="222125" y="17325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0AD7BC-814D-4A9B-8404-C5B98C5F2CA5}">
      <dsp:nvSpPr>
        <dsp:cNvPr id="0" name=""/>
        <dsp:cNvSpPr/>
      </dsp:nvSpPr>
      <dsp:spPr>
        <a:xfrm>
          <a:off x="4630421" y="3079543"/>
          <a:ext cx="222125" cy="681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1186"/>
              </a:lnTo>
              <a:lnTo>
                <a:pt x="222125" y="6811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291414-77A7-4C74-84D5-DD58C1B64956}">
      <dsp:nvSpPr>
        <dsp:cNvPr id="0" name=""/>
        <dsp:cNvSpPr/>
      </dsp:nvSpPr>
      <dsp:spPr>
        <a:xfrm>
          <a:off x="5177037" y="2028147"/>
          <a:ext cx="91440" cy="3109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09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E875F-6AF5-419E-9683-411C4A48C1C5}">
      <dsp:nvSpPr>
        <dsp:cNvPr id="0" name=""/>
        <dsp:cNvSpPr/>
      </dsp:nvSpPr>
      <dsp:spPr>
        <a:xfrm>
          <a:off x="3878895" y="976750"/>
          <a:ext cx="1343862" cy="310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488"/>
              </a:lnTo>
              <a:lnTo>
                <a:pt x="1343862" y="155488"/>
              </a:lnTo>
              <a:lnTo>
                <a:pt x="1343862" y="310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2CFEAB-6296-4629-81F5-C4D345BD19A6}">
      <dsp:nvSpPr>
        <dsp:cNvPr id="0" name=""/>
        <dsp:cNvSpPr/>
      </dsp:nvSpPr>
      <dsp:spPr>
        <a:xfrm>
          <a:off x="2838605" y="3079543"/>
          <a:ext cx="222125" cy="1732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2582"/>
              </a:lnTo>
              <a:lnTo>
                <a:pt x="222125" y="17325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54B84-9F44-48EC-8FBE-439994548E65}">
      <dsp:nvSpPr>
        <dsp:cNvPr id="0" name=""/>
        <dsp:cNvSpPr/>
      </dsp:nvSpPr>
      <dsp:spPr>
        <a:xfrm>
          <a:off x="2838605" y="3079543"/>
          <a:ext cx="222125" cy="681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1186"/>
              </a:lnTo>
              <a:lnTo>
                <a:pt x="222125" y="6811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B89062-9F73-46E6-83A0-3758EEB77AD2}">
      <dsp:nvSpPr>
        <dsp:cNvPr id="0" name=""/>
        <dsp:cNvSpPr/>
      </dsp:nvSpPr>
      <dsp:spPr>
        <a:xfrm>
          <a:off x="2535032" y="2028147"/>
          <a:ext cx="895908" cy="310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488"/>
              </a:lnTo>
              <a:lnTo>
                <a:pt x="895908" y="155488"/>
              </a:lnTo>
              <a:lnTo>
                <a:pt x="895908" y="3109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DC297-2787-4B02-A8BC-9A6309A7ADF5}">
      <dsp:nvSpPr>
        <dsp:cNvPr id="0" name=""/>
        <dsp:cNvSpPr/>
      </dsp:nvSpPr>
      <dsp:spPr>
        <a:xfrm>
          <a:off x="1483636" y="3079543"/>
          <a:ext cx="155488" cy="681186"/>
        </a:xfrm>
        <a:custGeom>
          <a:avLst/>
          <a:gdLst/>
          <a:ahLst/>
          <a:cxnLst/>
          <a:rect l="0" t="0" r="0" b="0"/>
          <a:pathLst>
            <a:path>
              <a:moveTo>
                <a:pt x="155488" y="0"/>
              </a:moveTo>
              <a:lnTo>
                <a:pt x="155488" y="681186"/>
              </a:lnTo>
              <a:lnTo>
                <a:pt x="0" y="6811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D62BE-B827-4A8D-9284-1B8EF1AF1B7C}">
      <dsp:nvSpPr>
        <dsp:cNvPr id="0" name=""/>
        <dsp:cNvSpPr/>
      </dsp:nvSpPr>
      <dsp:spPr>
        <a:xfrm>
          <a:off x="1639124" y="2028147"/>
          <a:ext cx="895908" cy="310976"/>
        </a:xfrm>
        <a:custGeom>
          <a:avLst/>
          <a:gdLst/>
          <a:ahLst/>
          <a:cxnLst/>
          <a:rect l="0" t="0" r="0" b="0"/>
          <a:pathLst>
            <a:path>
              <a:moveTo>
                <a:pt x="895908" y="0"/>
              </a:moveTo>
              <a:lnTo>
                <a:pt x="895908" y="155488"/>
              </a:lnTo>
              <a:lnTo>
                <a:pt x="0" y="155488"/>
              </a:lnTo>
              <a:lnTo>
                <a:pt x="0" y="3109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6EA2B0-8943-4DB4-8F48-453BF9A1E79C}">
      <dsp:nvSpPr>
        <dsp:cNvPr id="0" name=""/>
        <dsp:cNvSpPr/>
      </dsp:nvSpPr>
      <dsp:spPr>
        <a:xfrm>
          <a:off x="2535032" y="976750"/>
          <a:ext cx="1343862" cy="310976"/>
        </a:xfrm>
        <a:custGeom>
          <a:avLst/>
          <a:gdLst/>
          <a:ahLst/>
          <a:cxnLst/>
          <a:rect l="0" t="0" r="0" b="0"/>
          <a:pathLst>
            <a:path>
              <a:moveTo>
                <a:pt x="1343862" y="0"/>
              </a:moveTo>
              <a:lnTo>
                <a:pt x="1343862" y="155488"/>
              </a:lnTo>
              <a:lnTo>
                <a:pt x="0" y="155488"/>
              </a:lnTo>
              <a:lnTo>
                <a:pt x="0" y="310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312A5-35DE-46A3-9E10-F73BCC0A8DB5}">
      <dsp:nvSpPr>
        <dsp:cNvPr id="0" name=""/>
        <dsp:cNvSpPr/>
      </dsp:nvSpPr>
      <dsp:spPr>
        <a:xfrm>
          <a:off x="3138475" y="236330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Kentucky</a:t>
          </a:r>
        </a:p>
      </dsp:txBody>
      <dsp:txXfrm>
        <a:off x="3138475" y="236330"/>
        <a:ext cx="1480839" cy="740419"/>
      </dsp:txXfrm>
    </dsp:sp>
    <dsp:sp modelId="{19C04B3D-A33A-4F7A-9044-15AB6F8318CA}">
      <dsp:nvSpPr>
        <dsp:cNvPr id="0" name=""/>
        <dsp:cNvSpPr/>
      </dsp:nvSpPr>
      <dsp:spPr>
        <a:xfrm>
          <a:off x="1794612" y="1287727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Jefferson</a:t>
          </a:r>
        </a:p>
      </dsp:txBody>
      <dsp:txXfrm>
        <a:off x="1794612" y="1287727"/>
        <a:ext cx="1480839" cy="740419"/>
      </dsp:txXfrm>
    </dsp:sp>
    <dsp:sp modelId="{B7BDB41F-C4AB-47AA-B218-72ABD5F9C049}">
      <dsp:nvSpPr>
        <dsp:cNvPr id="0" name=""/>
        <dsp:cNvSpPr/>
      </dsp:nvSpPr>
      <dsp:spPr>
        <a:xfrm>
          <a:off x="898704" y="2339123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</a:t>
          </a:r>
        </a:p>
      </dsp:txBody>
      <dsp:txXfrm>
        <a:off x="898704" y="2339123"/>
        <a:ext cx="1480839" cy="740419"/>
      </dsp:txXfrm>
    </dsp:sp>
    <dsp:sp modelId="{353D92CC-6319-49B1-A82A-E02814E684EC}">
      <dsp:nvSpPr>
        <dsp:cNvPr id="0" name=""/>
        <dsp:cNvSpPr/>
      </dsp:nvSpPr>
      <dsp:spPr>
        <a:xfrm>
          <a:off x="2796" y="3390519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Hannah</a:t>
          </a:r>
        </a:p>
      </dsp:txBody>
      <dsp:txXfrm>
        <a:off x="2796" y="3390519"/>
        <a:ext cx="1480839" cy="740419"/>
      </dsp:txXfrm>
    </dsp:sp>
    <dsp:sp modelId="{719ECBDB-302F-4811-A7C8-CA33B176041A}">
      <dsp:nvSpPr>
        <dsp:cNvPr id="0" name=""/>
        <dsp:cNvSpPr/>
      </dsp:nvSpPr>
      <dsp:spPr>
        <a:xfrm>
          <a:off x="2690521" y="2339123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</a:t>
          </a:r>
        </a:p>
      </dsp:txBody>
      <dsp:txXfrm>
        <a:off x="2690521" y="2339123"/>
        <a:ext cx="1480839" cy="740419"/>
      </dsp:txXfrm>
    </dsp:sp>
    <dsp:sp modelId="{40A40624-B88C-4E3B-A2BD-F981208D555F}">
      <dsp:nvSpPr>
        <dsp:cNvPr id="0" name=""/>
        <dsp:cNvSpPr/>
      </dsp:nvSpPr>
      <dsp:spPr>
        <a:xfrm>
          <a:off x="3060731" y="3390519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Liam</a:t>
          </a:r>
        </a:p>
      </dsp:txBody>
      <dsp:txXfrm>
        <a:off x="3060731" y="3390519"/>
        <a:ext cx="1480839" cy="740419"/>
      </dsp:txXfrm>
    </dsp:sp>
    <dsp:sp modelId="{31732432-F0F3-48CE-8932-42F331CA856D}">
      <dsp:nvSpPr>
        <dsp:cNvPr id="0" name=""/>
        <dsp:cNvSpPr/>
      </dsp:nvSpPr>
      <dsp:spPr>
        <a:xfrm>
          <a:off x="3060731" y="4441916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Ellis</a:t>
          </a:r>
        </a:p>
      </dsp:txBody>
      <dsp:txXfrm>
        <a:off x="3060731" y="4441916"/>
        <a:ext cx="1480839" cy="740419"/>
      </dsp:txXfrm>
    </dsp:sp>
    <dsp:sp modelId="{2053EBCD-6019-43CA-88B1-BC9B01B4869F}">
      <dsp:nvSpPr>
        <dsp:cNvPr id="0" name=""/>
        <dsp:cNvSpPr/>
      </dsp:nvSpPr>
      <dsp:spPr>
        <a:xfrm>
          <a:off x="4482337" y="1287727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Oldham</a:t>
          </a:r>
        </a:p>
      </dsp:txBody>
      <dsp:txXfrm>
        <a:off x="4482337" y="1287727"/>
        <a:ext cx="1480839" cy="740419"/>
      </dsp:txXfrm>
    </dsp:sp>
    <dsp:sp modelId="{3E74992C-5F0F-450C-BD50-5C5E3F80333B}">
      <dsp:nvSpPr>
        <dsp:cNvPr id="0" name=""/>
        <dsp:cNvSpPr/>
      </dsp:nvSpPr>
      <dsp:spPr>
        <a:xfrm>
          <a:off x="4482337" y="2339123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</a:t>
          </a:r>
        </a:p>
      </dsp:txBody>
      <dsp:txXfrm>
        <a:off x="4482337" y="2339123"/>
        <a:ext cx="1480839" cy="740419"/>
      </dsp:txXfrm>
    </dsp:sp>
    <dsp:sp modelId="{16C8C870-3A43-41CD-956F-D0BFBE3DF387}">
      <dsp:nvSpPr>
        <dsp:cNvPr id="0" name=""/>
        <dsp:cNvSpPr/>
      </dsp:nvSpPr>
      <dsp:spPr>
        <a:xfrm>
          <a:off x="4852547" y="3390519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Jeff</a:t>
          </a:r>
        </a:p>
      </dsp:txBody>
      <dsp:txXfrm>
        <a:off x="4852547" y="3390519"/>
        <a:ext cx="1480839" cy="740419"/>
      </dsp:txXfrm>
    </dsp:sp>
    <dsp:sp modelId="{D49E862F-8295-450D-92F7-7AB3BC6EF599}">
      <dsp:nvSpPr>
        <dsp:cNvPr id="0" name=""/>
        <dsp:cNvSpPr/>
      </dsp:nvSpPr>
      <dsp:spPr>
        <a:xfrm>
          <a:off x="4852547" y="4441916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Marie</a:t>
          </a:r>
        </a:p>
      </dsp:txBody>
      <dsp:txXfrm>
        <a:off x="4852547" y="4441916"/>
        <a:ext cx="1480839" cy="740419"/>
      </dsp:txXfrm>
    </dsp:sp>
    <dsp:sp modelId="{C9038489-4746-422A-9975-8F1D48B21853}">
      <dsp:nvSpPr>
        <dsp:cNvPr id="0" name=""/>
        <dsp:cNvSpPr/>
      </dsp:nvSpPr>
      <dsp:spPr>
        <a:xfrm>
          <a:off x="6274153" y="236330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Indiana</a:t>
          </a:r>
        </a:p>
      </dsp:txBody>
      <dsp:txXfrm>
        <a:off x="6274153" y="236330"/>
        <a:ext cx="1480839" cy="740419"/>
      </dsp:txXfrm>
    </dsp:sp>
    <dsp:sp modelId="{D7CEA636-9AFB-488C-A3BF-A8702DDC4EC4}">
      <dsp:nvSpPr>
        <dsp:cNvPr id="0" name=""/>
        <dsp:cNvSpPr/>
      </dsp:nvSpPr>
      <dsp:spPr>
        <a:xfrm>
          <a:off x="6274153" y="1287727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New Albany</a:t>
          </a:r>
        </a:p>
      </dsp:txBody>
      <dsp:txXfrm>
        <a:off x="6274153" y="1287727"/>
        <a:ext cx="1480839" cy="740419"/>
      </dsp:txXfrm>
    </dsp:sp>
    <dsp:sp modelId="{F148EC43-34EF-4E5E-9837-CA3B810D9165}">
      <dsp:nvSpPr>
        <dsp:cNvPr id="0" name=""/>
        <dsp:cNvSpPr/>
      </dsp:nvSpPr>
      <dsp:spPr>
        <a:xfrm>
          <a:off x="6274153" y="2339123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</a:t>
          </a:r>
        </a:p>
      </dsp:txBody>
      <dsp:txXfrm>
        <a:off x="6274153" y="2339123"/>
        <a:ext cx="1480839" cy="740419"/>
      </dsp:txXfrm>
    </dsp:sp>
    <dsp:sp modelId="{E725DA20-6DD8-4016-86A4-C57436A1A664}">
      <dsp:nvSpPr>
        <dsp:cNvPr id="0" name=""/>
        <dsp:cNvSpPr/>
      </dsp:nvSpPr>
      <dsp:spPr>
        <a:xfrm>
          <a:off x="6644363" y="3390519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Agnes</a:t>
          </a:r>
        </a:p>
      </dsp:txBody>
      <dsp:txXfrm>
        <a:off x="6644363" y="3390519"/>
        <a:ext cx="1480839" cy="74041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BE265E-B278-4C8D-9D36-EDE7BC502433}">
      <dsp:nvSpPr>
        <dsp:cNvPr id="0" name=""/>
        <dsp:cNvSpPr/>
      </dsp:nvSpPr>
      <dsp:spPr>
        <a:xfrm>
          <a:off x="6422237" y="3079543"/>
          <a:ext cx="222125" cy="681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1186"/>
              </a:lnTo>
              <a:lnTo>
                <a:pt x="222125" y="6811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C1BEAD-921A-4208-8E06-20C046A02F0C}">
      <dsp:nvSpPr>
        <dsp:cNvPr id="0" name=""/>
        <dsp:cNvSpPr/>
      </dsp:nvSpPr>
      <dsp:spPr>
        <a:xfrm>
          <a:off x="6968853" y="2028147"/>
          <a:ext cx="91440" cy="3109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09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CCAFA9-7866-477D-B6CB-71EB9FAAC814}">
      <dsp:nvSpPr>
        <dsp:cNvPr id="0" name=""/>
        <dsp:cNvSpPr/>
      </dsp:nvSpPr>
      <dsp:spPr>
        <a:xfrm>
          <a:off x="6968853" y="976750"/>
          <a:ext cx="91440" cy="3109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0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A7AB21-470F-4236-8EBD-6881C936A65D}">
      <dsp:nvSpPr>
        <dsp:cNvPr id="0" name=""/>
        <dsp:cNvSpPr/>
      </dsp:nvSpPr>
      <dsp:spPr>
        <a:xfrm>
          <a:off x="4630421" y="3079543"/>
          <a:ext cx="222125" cy="1732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2582"/>
              </a:lnTo>
              <a:lnTo>
                <a:pt x="222125" y="17325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0AD7BC-814D-4A9B-8404-C5B98C5F2CA5}">
      <dsp:nvSpPr>
        <dsp:cNvPr id="0" name=""/>
        <dsp:cNvSpPr/>
      </dsp:nvSpPr>
      <dsp:spPr>
        <a:xfrm>
          <a:off x="4630421" y="3079543"/>
          <a:ext cx="222125" cy="681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1186"/>
              </a:lnTo>
              <a:lnTo>
                <a:pt x="222125" y="6811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291414-77A7-4C74-84D5-DD58C1B64956}">
      <dsp:nvSpPr>
        <dsp:cNvPr id="0" name=""/>
        <dsp:cNvSpPr/>
      </dsp:nvSpPr>
      <dsp:spPr>
        <a:xfrm>
          <a:off x="5177037" y="2028147"/>
          <a:ext cx="91440" cy="3109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09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E875F-6AF5-419E-9683-411C4A48C1C5}">
      <dsp:nvSpPr>
        <dsp:cNvPr id="0" name=""/>
        <dsp:cNvSpPr/>
      </dsp:nvSpPr>
      <dsp:spPr>
        <a:xfrm>
          <a:off x="3878895" y="976750"/>
          <a:ext cx="1343862" cy="310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488"/>
              </a:lnTo>
              <a:lnTo>
                <a:pt x="1343862" y="155488"/>
              </a:lnTo>
              <a:lnTo>
                <a:pt x="1343862" y="310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2CFEAB-6296-4629-81F5-C4D345BD19A6}">
      <dsp:nvSpPr>
        <dsp:cNvPr id="0" name=""/>
        <dsp:cNvSpPr/>
      </dsp:nvSpPr>
      <dsp:spPr>
        <a:xfrm>
          <a:off x="2838605" y="3079543"/>
          <a:ext cx="222125" cy="1732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2582"/>
              </a:lnTo>
              <a:lnTo>
                <a:pt x="222125" y="17325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54B84-9F44-48EC-8FBE-439994548E65}">
      <dsp:nvSpPr>
        <dsp:cNvPr id="0" name=""/>
        <dsp:cNvSpPr/>
      </dsp:nvSpPr>
      <dsp:spPr>
        <a:xfrm>
          <a:off x="2838605" y="3079543"/>
          <a:ext cx="222125" cy="681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1186"/>
              </a:lnTo>
              <a:lnTo>
                <a:pt x="222125" y="6811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B89062-9F73-46E6-83A0-3758EEB77AD2}">
      <dsp:nvSpPr>
        <dsp:cNvPr id="0" name=""/>
        <dsp:cNvSpPr/>
      </dsp:nvSpPr>
      <dsp:spPr>
        <a:xfrm>
          <a:off x="2535032" y="2028147"/>
          <a:ext cx="895908" cy="310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488"/>
              </a:lnTo>
              <a:lnTo>
                <a:pt x="895908" y="155488"/>
              </a:lnTo>
              <a:lnTo>
                <a:pt x="895908" y="3109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DC297-2787-4B02-A8BC-9A6309A7ADF5}">
      <dsp:nvSpPr>
        <dsp:cNvPr id="0" name=""/>
        <dsp:cNvSpPr/>
      </dsp:nvSpPr>
      <dsp:spPr>
        <a:xfrm>
          <a:off x="1483636" y="3079543"/>
          <a:ext cx="155488" cy="681186"/>
        </a:xfrm>
        <a:custGeom>
          <a:avLst/>
          <a:gdLst/>
          <a:ahLst/>
          <a:cxnLst/>
          <a:rect l="0" t="0" r="0" b="0"/>
          <a:pathLst>
            <a:path>
              <a:moveTo>
                <a:pt x="155488" y="0"/>
              </a:moveTo>
              <a:lnTo>
                <a:pt x="155488" y="681186"/>
              </a:lnTo>
              <a:lnTo>
                <a:pt x="0" y="6811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D62BE-B827-4A8D-9284-1B8EF1AF1B7C}">
      <dsp:nvSpPr>
        <dsp:cNvPr id="0" name=""/>
        <dsp:cNvSpPr/>
      </dsp:nvSpPr>
      <dsp:spPr>
        <a:xfrm>
          <a:off x="1639124" y="2028147"/>
          <a:ext cx="895908" cy="310976"/>
        </a:xfrm>
        <a:custGeom>
          <a:avLst/>
          <a:gdLst/>
          <a:ahLst/>
          <a:cxnLst/>
          <a:rect l="0" t="0" r="0" b="0"/>
          <a:pathLst>
            <a:path>
              <a:moveTo>
                <a:pt x="895908" y="0"/>
              </a:moveTo>
              <a:lnTo>
                <a:pt x="895908" y="155488"/>
              </a:lnTo>
              <a:lnTo>
                <a:pt x="0" y="155488"/>
              </a:lnTo>
              <a:lnTo>
                <a:pt x="0" y="3109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6EA2B0-8943-4DB4-8F48-453BF9A1E79C}">
      <dsp:nvSpPr>
        <dsp:cNvPr id="0" name=""/>
        <dsp:cNvSpPr/>
      </dsp:nvSpPr>
      <dsp:spPr>
        <a:xfrm>
          <a:off x="2535032" y="976750"/>
          <a:ext cx="1343862" cy="310976"/>
        </a:xfrm>
        <a:custGeom>
          <a:avLst/>
          <a:gdLst/>
          <a:ahLst/>
          <a:cxnLst/>
          <a:rect l="0" t="0" r="0" b="0"/>
          <a:pathLst>
            <a:path>
              <a:moveTo>
                <a:pt x="1343862" y="0"/>
              </a:moveTo>
              <a:lnTo>
                <a:pt x="1343862" y="155488"/>
              </a:lnTo>
              <a:lnTo>
                <a:pt x="0" y="155488"/>
              </a:lnTo>
              <a:lnTo>
                <a:pt x="0" y="310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312A5-35DE-46A3-9E10-F73BCC0A8DB5}">
      <dsp:nvSpPr>
        <dsp:cNvPr id="0" name=""/>
        <dsp:cNvSpPr/>
      </dsp:nvSpPr>
      <dsp:spPr>
        <a:xfrm>
          <a:off x="3138475" y="236330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Kentucky</a:t>
          </a:r>
        </a:p>
      </dsp:txBody>
      <dsp:txXfrm>
        <a:off x="3138475" y="236330"/>
        <a:ext cx="1480839" cy="740419"/>
      </dsp:txXfrm>
    </dsp:sp>
    <dsp:sp modelId="{19C04B3D-A33A-4F7A-9044-15AB6F8318CA}">
      <dsp:nvSpPr>
        <dsp:cNvPr id="0" name=""/>
        <dsp:cNvSpPr/>
      </dsp:nvSpPr>
      <dsp:spPr>
        <a:xfrm>
          <a:off x="1794612" y="1287727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Jefferson</a:t>
          </a:r>
        </a:p>
      </dsp:txBody>
      <dsp:txXfrm>
        <a:off x="1794612" y="1287727"/>
        <a:ext cx="1480839" cy="740419"/>
      </dsp:txXfrm>
    </dsp:sp>
    <dsp:sp modelId="{B7BDB41F-C4AB-47AA-B218-72ABD5F9C049}">
      <dsp:nvSpPr>
        <dsp:cNvPr id="0" name=""/>
        <dsp:cNvSpPr/>
      </dsp:nvSpPr>
      <dsp:spPr>
        <a:xfrm>
          <a:off x="898704" y="2339123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</a:t>
          </a:r>
        </a:p>
      </dsp:txBody>
      <dsp:txXfrm>
        <a:off x="898704" y="2339123"/>
        <a:ext cx="1480839" cy="740419"/>
      </dsp:txXfrm>
    </dsp:sp>
    <dsp:sp modelId="{353D92CC-6319-49B1-A82A-E02814E684EC}">
      <dsp:nvSpPr>
        <dsp:cNvPr id="0" name=""/>
        <dsp:cNvSpPr/>
      </dsp:nvSpPr>
      <dsp:spPr>
        <a:xfrm>
          <a:off x="2796" y="3390519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Hannah</a:t>
          </a:r>
        </a:p>
      </dsp:txBody>
      <dsp:txXfrm>
        <a:off x="2796" y="3390519"/>
        <a:ext cx="1480839" cy="740419"/>
      </dsp:txXfrm>
    </dsp:sp>
    <dsp:sp modelId="{719ECBDB-302F-4811-A7C8-CA33B176041A}">
      <dsp:nvSpPr>
        <dsp:cNvPr id="0" name=""/>
        <dsp:cNvSpPr/>
      </dsp:nvSpPr>
      <dsp:spPr>
        <a:xfrm>
          <a:off x="2690521" y="2339123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</a:t>
          </a:r>
        </a:p>
      </dsp:txBody>
      <dsp:txXfrm>
        <a:off x="2690521" y="2339123"/>
        <a:ext cx="1480839" cy="740419"/>
      </dsp:txXfrm>
    </dsp:sp>
    <dsp:sp modelId="{40A40624-B88C-4E3B-A2BD-F981208D555F}">
      <dsp:nvSpPr>
        <dsp:cNvPr id="0" name=""/>
        <dsp:cNvSpPr/>
      </dsp:nvSpPr>
      <dsp:spPr>
        <a:xfrm>
          <a:off x="3060731" y="3390519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Liam</a:t>
          </a:r>
        </a:p>
      </dsp:txBody>
      <dsp:txXfrm>
        <a:off x="3060731" y="3390519"/>
        <a:ext cx="1480839" cy="740419"/>
      </dsp:txXfrm>
    </dsp:sp>
    <dsp:sp modelId="{31732432-F0F3-48CE-8932-42F331CA856D}">
      <dsp:nvSpPr>
        <dsp:cNvPr id="0" name=""/>
        <dsp:cNvSpPr/>
      </dsp:nvSpPr>
      <dsp:spPr>
        <a:xfrm>
          <a:off x="3060731" y="4441916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Ellis</a:t>
          </a:r>
        </a:p>
      </dsp:txBody>
      <dsp:txXfrm>
        <a:off x="3060731" y="4441916"/>
        <a:ext cx="1480839" cy="740419"/>
      </dsp:txXfrm>
    </dsp:sp>
    <dsp:sp modelId="{2053EBCD-6019-43CA-88B1-BC9B01B4869F}">
      <dsp:nvSpPr>
        <dsp:cNvPr id="0" name=""/>
        <dsp:cNvSpPr/>
      </dsp:nvSpPr>
      <dsp:spPr>
        <a:xfrm>
          <a:off x="4482337" y="1287727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Oldham</a:t>
          </a:r>
        </a:p>
      </dsp:txBody>
      <dsp:txXfrm>
        <a:off x="4482337" y="1287727"/>
        <a:ext cx="1480839" cy="740419"/>
      </dsp:txXfrm>
    </dsp:sp>
    <dsp:sp modelId="{3E74992C-5F0F-450C-BD50-5C5E3F80333B}">
      <dsp:nvSpPr>
        <dsp:cNvPr id="0" name=""/>
        <dsp:cNvSpPr/>
      </dsp:nvSpPr>
      <dsp:spPr>
        <a:xfrm>
          <a:off x="4482337" y="2339123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</a:t>
          </a:r>
        </a:p>
      </dsp:txBody>
      <dsp:txXfrm>
        <a:off x="4482337" y="2339123"/>
        <a:ext cx="1480839" cy="740419"/>
      </dsp:txXfrm>
    </dsp:sp>
    <dsp:sp modelId="{16C8C870-3A43-41CD-956F-D0BFBE3DF387}">
      <dsp:nvSpPr>
        <dsp:cNvPr id="0" name=""/>
        <dsp:cNvSpPr/>
      </dsp:nvSpPr>
      <dsp:spPr>
        <a:xfrm>
          <a:off x="4852547" y="3390519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Jeff</a:t>
          </a:r>
        </a:p>
      </dsp:txBody>
      <dsp:txXfrm>
        <a:off x="4852547" y="3390519"/>
        <a:ext cx="1480839" cy="740419"/>
      </dsp:txXfrm>
    </dsp:sp>
    <dsp:sp modelId="{D49E862F-8295-450D-92F7-7AB3BC6EF599}">
      <dsp:nvSpPr>
        <dsp:cNvPr id="0" name=""/>
        <dsp:cNvSpPr/>
      </dsp:nvSpPr>
      <dsp:spPr>
        <a:xfrm>
          <a:off x="4852547" y="4441916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Marie</a:t>
          </a:r>
        </a:p>
      </dsp:txBody>
      <dsp:txXfrm>
        <a:off x="4852547" y="4441916"/>
        <a:ext cx="1480839" cy="740419"/>
      </dsp:txXfrm>
    </dsp:sp>
    <dsp:sp modelId="{C9038489-4746-422A-9975-8F1D48B21853}">
      <dsp:nvSpPr>
        <dsp:cNvPr id="0" name=""/>
        <dsp:cNvSpPr/>
      </dsp:nvSpPr>
      <dsp:spPr>
        <a:xfrm>
          <a:off x="6274153" y="236330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Indiana</a:t>
          </a:r>
        </a:p>
      </dsp:txBody>
      <dsp:txXfrm>
        <a:off x="6274153" y="236330"/>
        <a:ext cx="1480839" cy="740419"/>
      </dsp:txXfrm>
    </dsp:sp>
    <dsp:sp modelId="{D7CEA636-9AFB-488C-A3BF-A8702DDC4EC4}">
      <dsp:nvSpPr>
        <dsp:cNvPr id="0" name=""/>
        <dsp:cNvSpPr/>
      </dsp:nvSpPr>
      <dsp:spPr>
        <a:xfrm>
          <a:off x="6274153" y="1287727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New Albany</a:t>
          </a:r>
        </a:p>
      </dsp:txBody>
      <dsp:txXfrm>
        <a:off x="6274153" y="1287727"/>
        <a:ext cx="1480839" cy="740419"/>
      </dsp:txXfrm>
    </dsp:sp>
    <dsp:sp modelId="{F148EC43-34EF-4E5E-9837-CA3B810D9165}">
      <dsp:nvSpPr>
        <dsp:cNvPr id="0" name=""/>
        <dsp:cNvSpPr/>
      </dsp:nvSpPr>
      <dsp:spPr>
        <a:xfrm>
          <a:off x="6274153" y="2339123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</a:t>
          </a:r>
        </a:p>
      </dsp:txBody>
      <dsp:txXfrm>
        <a:off x="6274153" y="2339123"/>
        <a:ext cx="1480839" cy="740419"/>
      </dsp:txXfrm>
    </dsp:sp>
    <dsp:sp modelId="{E725DA20-6DD8-4016-86A4-C57436A1A664}">
      <dsp:nvSpPr>
        <dsp:cNvPr id="0" name=""/>
        <dsp:cNvSpPr/>
      </dsp:nvSpPr>
      <dsp:spPr>
        <a:xfrm>
          <a:off x="6644363" y="3390519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Agnes</a:t>
          </a:r>
        </a:p>
      </dsp:txBody>
      <dsp:txXfrm>
        <a:off x="6644363" y="3390519"/>
        <a:ext cx="1480839" cy="74041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BE265E-B278-4C8D-9D36-EDE7BC502433}">
      <dsp:nvSpPr>
        <dsp:cNvPr id="0" name=""/>
        <dsp:cNvSpPr/>
      </dsp:nvSpPr>
      <dsp:spPr>
        <a:xfrm>
          <a:off x="6422237" y="3079543"/>
          <a:ext cx="222125" cy="681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1186"/>
              </a:lnTo>
              <a:lnTo>
                <a:pt x="222125" y="6811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C1BEAD-921A-4208-8E06-20C046A02F0C}">
      <dsp:nvSpPr>
        <dsp:cNvPr id="0" name=""/>
        <dsp:cNvSpPr/>
      </dsp:nvSpPr>
      <dsp:spPr>
        <a:xfrm>
          <a:off x="6968853" y="2028147"/>
          <a:ext cx="91440" cy="3109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09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CCAFA9-7866-477D-B6CB-71EB9FAAC814}">
      <dsp:nvSpPr>
        <dsp:cNvPr id="0" name=""/>
        <dsp:cNvSpPr/>
      </dsp:nvSpPr>
      <dsp:spPr>
        <a:xfrm>
          <a:off x="6968853" y="976750"/>
          <a:ext cx="91440" cy="3109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0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A7AB21-470F-4236-8EBD-6881C936A65D}">
      <dsp:nvSpPr>
        <dsp:cNvPr id="0" name=""/>
        <dsp:cNvSpPr/>
      </dsp:nvSpPr>
      <dsp:spPr>
        <a:xfrm>
          <a:off x="4630421" y="3079543"/>
          <a:ext cx="222125" cy="1732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2582"/>
              </a:lnTo>
              <a:lnTo>
                <a:pt x="222125" y="17325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0AD7BC-814D-4A9B-8404-C5B98C5F2CA5}">
      <dsp:nvSpPr>
        <dsp:cNvPr id="0" name=""/>
        <dsp:cNvSpPr/>
      </dsp:nvSpPr>
      <dsp:spPr>
        <a:xfrm>
          <a:off x="4630421" y="3079543"/>
          <a:ext cx="222125" cy="681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1186"/>
              </a:lnTo>
              <a:lnTo>
                <a:pt x="222125" y="6811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291414-77A7-4C74-84D5-DD58C1B64956}">
      <dsp:nvSpPr>
        <dsp:cNvPr id="0" name=""/>
        <dsp:cNvSpPr/>
      </dsp:nvSpPr>
      <dsp:spPr>
        <a:xfrm>
          <a:off x="5177037" y="2028147"/>
          <a:ext cx="91440" cy="3109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09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E875F-6AF5-419E-9683-411C4A48C1C5}">
      <dsp:nvSpPr>
        <dsp:cNvPr id="0" name=""/>
        <dsp:cNvSpPr/>
      </dsp:nvSpPr>
      <dsp:spPr>
        <a:xfrm>
          <a:off x="3878895" y="976750"/>
          <a:ext cx="1343862" cy="310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488"/>
              </a:lnTo>
              <a:lnTo>
                <a:pt x="1343862" y="155488"/>
              </a:lnTo>
              <a:lnTo>
                <a:pt x="1343862" y="310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2CFEAB-6296-4629-81F5-C4D345BD19A6}">
      <dsp:nvSpPr>
        <dsp:cNvPr id="0" name=""/>
        <dsp:cNvSpPr/>
      </dsp:nvSpPr>
      <dsp:spPr>
        <a:xfrm>
          <a:off x="2838605" y="3079543"/>
          <a:ext cx="222125" cy="1732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2582"/>
              </a:lnTo>
              <a:lnTo>
                <a:pt x="222125" y="17325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54B84-9F44-48EC-8FBE-439994548E65}">
      <dsp:nvSpPr>
        <dsp:cNvPr id="0" name=""/>
        <dsp:cNvSpPr/>
      </dsp:nvSpPr>
      <dsp:spPr>
        <a:xfrm>
          <a:off x="2838605" y="3079543"/>
          <a:ext cx="222125" cy="681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1186"/>
              </a:lnTo>
              <a:lnTo>
                <a:pt x="222125" y="6811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B89062-9F73-46E6-83A0-3758EEB77AD2}">
      <dsp:nvSpPr>
        <dsp:cNvPr id="0" name=""/>
        <dsp:cNvSpPr/>
      </dsp:nvSpPr>
      <dsp:spPr>
        <a:xfrm>
          <a:off x="2535032" y="2028147"/>
          <a:ext cx="895908" cy="310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488"/>
              </a:lnTo>
              <a:lnTo>
                <a:pt x="895908" y="155488"/>
              </a:lnTo>
              <a:lnTo>
                <a:pt x="895908" y="3109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DC297-2787-4B02-A8BC-9A6309A7ADF5}">
      <dsp:nvSpPr>
        <dsp:cNvPr id="0" name=""/>
        <dsp:cNvSpPr/>
      </dsp:nvSpPr>
      <dsp:spPr>
        <a:xfrm>
          <a:off x="1483636" y="3079543"/>
          <a:ext cx="155488" cy="681186"/>
        </a:xfrm>
        <a:custGeom>
          <a:avLst/>
          <a:gdLst/>
          <a:ahLst/>
          <a:cxnLst/>
          <a:rect l="0" t="0" r="0" b="0"/>
          <a:pathLst>
            <a:path>
              <a:moveTo>
                <a:pt x="155488" y="0"/>
              </a:moveTo>
              <a:lnTo>
                <a:pt x="155488" y="681186"/>
              </a:lnTo>
              <a:lnTo>
                <a:pt x="0" y="6811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D62BE-B827-4A8D-9284-1B8EF1AF1B7C}">
      <dsp:nvSpPr>
        <dsp:cNvPr id="0" name=""/>
        <dsp:cNvSpPr/>
      </dsp:nvSpPr>
      <dsp:spPr>
        <a:xfrm>
          <a:off x="1639124" y="2028147"/>
          <a:ext cx="895908" cy="310976"/>
        </a:xfrm>
        <a:custGeom>
          <a:avLst/>
          <a:gdLst/>
          <a:ahLst/>
          <a:cxnLst/>
          <a:rect l="0" t="0" r="0" b="0"/>
          <a:pathLst>
            <a:path>
              <a:moveTo>
                <a:pt x="895908" y="0"/>
              </a:moveTo>
              <a:lnTo>
                <a:pt x="895908" y="155488"/>
              </a:lnTo>
              <a:lnTo>
                <a:pt x="0" y="155488"/>
              </a:lnTo>
              <a:lnTo>
                <a:pt x="0" y="3109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6EA2B0-8943-4DB4-8F48-453BF9A1E79C}">
      <dsp:nvSpPr>
        <dsp:cNvPr id="0" name=""/>
        <dsp:cNvSpPr/>
      </dsp:nvSpPr>
      <dsp:spPr>
        <a:xfrm>
          <a:off x="2535032" y="976750"/>
          <a:ext cx="1343862" cy="310976"/>
        </a:xfrm>
        <a:custGeom>
          <a:avLst/>
          <a:gdLst/>
          <a:ahLst/>
          <a:cxnLst/>
          <a:rect l="0" t="0" r="0" b="0"/>
          <a:pathLst>
            <a:path>
              <a:moveTo>
                <a:pt x="1343862" y="0"/>
              </a:moveTo>
              <a:lnTo>
                <a:pt x="1343862" y="155488"/>
              </a:lnTo>
              <a:lnTo>
                <a:pt x="0" y="155488"/>
              </a:lnTo>
              <a:lnTo>
                <a:pt x="0" y="310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312A5-35DE-46A3-9E10-F73BCC0A8DB5}">
      <dsp:nvSpPr>
        <dsp:cNvPr id="0" name=""/>
        <dsp:cNvSpPr/>
      </dsp:nvSpPr>
      <dsp:spPr>
        <a:xfrm>
          <a:off x="3138475" y="236330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Kentucky</a:t>
          </a:r>
        </a:p>
      </dsp:txBody>
      <dsp:txXfrm>
        <a:off x="3138475" y="236330"/>
        <a:ext cx="1480839" cy="740419"/>
      </dsp:txXfrm>
    </dsp:sp>
    <dsp:sp modelId="{19C04B3D-A33A-4F7A-9044-15AB6F8318CA}">
      <dsp:nvSpPr>
        <dsp:cNvPr id="0" name=""/>
        <dsp:cNvSpPr/>
      </dsp:nvSpPr>
      <dsp:spPr>
        <a:xfrm>
          <a:off x="1794612" y="1287727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Jefferson</a:t>
          </a:r>
        </a:p>
      </dsp:txBody>
      <dsp:txXfrm>
        <a:off x="1794612" y="1287727"/>
        <a:ext cx="1480839" cy="740419"/>
      </dsp:txXfrm>
    </dsp:sp>
    <dsp:sp modelId="{B7BDB41F-C4AB-47AA-B218-72ABD5F9C049}">
      <dsp:nvSpPr>
        <dsp:cNvPr id="0" name=""/>
        <dsp:cNvSpPr/>
      </dsp:nvSpPr>
      <dsp:spPr>
        <a:xfrm>
          <a:off x="898704" y="2339123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</a:t>
          </a:r>
        </a:p>
      </dsp:txBody>
      <dsp:txXfrm>
        <a:off x="898704" y="2339123"/>
        <a:ext cx="1480839" cy="740419"/>
      </dsp:txXfrm>
    </dsp:sp>
    <dsp:sp modelId="{353D92CC-6319-49B1-A82A-E02814E684EC}">
      <dsp:nvSpPr>
        <dsp:cNvPr id="0" name=""/>
        <dsp:cNvSpPr/>
      </dsp:nvSpPr>
      <dsp:spPr>
        <a:xfrm>
          <a:off x="2796" y="3390519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Hannah</a:t>
          </a:r>
        </a:p>
      </dsp:txBody>
      <dsp:txXfrm>
        <a:off x="2796" y="3390519"/>
        <a:ext cx="1480839" cy="740419"/>
      </dsp:txXfrm>
    </dsp:sp>
    <dsp:sp modelId="{719ECBDB-302F-4811-A7C8-CA33B176041A}">
      <dsp:nvSpPr>
        <dsp:cNvPr id="0" name=""/>
        <dsp:cNvSpPr/>
      </dsp:nvSpPr>
      <dsp:spPr>
        <a:xfrm>
          <a:off x="2690521" y="2339123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</a:t>
          </a:r>
        </a:p>
      </dsp:txBody>
      <dsp:txXfrm>
        <a:off x="2690521" y="2339123"/>
        <a:ext cx="1480839" cy="740419"/>
      </dsp:txXfrm>
    </dsp:sp>
    <dsp:sp modelId="{40A40624-B88C-4E3B-A2BD-F981208D555F}">
      <dsp:nvSpPr>
        <dsp:cNvPr id="0" name=""/>
        <dsp:cNvSpPr/>
      </dsp:nvSpPr>
      <dsp:spPr>
        <a:xfrm>
          <a:off x="3060731" y="3390519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Liam</a:t>
          </a:r>
        </a:p>
      </dsp:txBody>
      <dsp:txXfrm>
        <a:off x="3060731" y="3390519"/>
        <a:ext cx="1480839" cy="740419"/>
      </dsp:txXfrm>
    </dsp:sp>
    <dsp:sp modelId="{31732432-F0F3-48CE-8932-42F331CA856D}">
      <dsp:nvSpPr>
        <dsp:cNvPr id="0" name=""/>
        <dsp:cNvSpPr/>
      </dsp:nvSpPr>
      <dsp:spPr>
        <a:xfrm>
          <a:off x="3060731" y="4441916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Ellis</a:t>
          </a:r>
        </a:p>
      </dsp:txBody>
      <dsp:txXfrm>
        <a:off x="3060731" y="4441916"/>
        <a:ext cx="1480839" cy="740419"/>
      </dsp:txXfrm>
    </dsp:sp>
    <dsp:sp modelId="{2053EBCD-6019-43CA-88B1-BC9B01B4869F}">
      <dsp:nvSpPr>
        <dsp:cNvPr id="0" name=""/>
        <dsp:cNvSpPr/>
      </dsp:nvSpPr>
      <dsp:spPr>
        <a:xfrm>
          <a:off x="4482337" y="1287727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Oldham</a:t>
          </a:r>
        </a:p>
      </dsp:txBody>
      <dsp:txXfrm>
        <a:off x="4482337" y="1287727"/>
        <a:ext cx="1480839" cy="740419"/>
      </dsp:txXfrm>
    </dsp:sp>
    <dsp:sp modelId="{3E74992C-5F0F-450C-BD50-5C5E3F80333B}">
      <dsp:nvSpPr>
        <dsp:cNvPr id="0" name=""/>
        <dsp:cNvSpPr/>
      </dsp:nvSpPr>
      <dsp:spPr>
        <a:xfrm>
          <a:off x="4482337" y="2339123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</a:t>
          </a:r>
        </a:p>
      </dsp:txBody>
      <dsp:txXfrm>
        <a:off x="4482337" y="2339123"/>
        <a:ext cx="1480839" cy="740419"/>
      </dsp:txXfrm>
    </dsp:sp>
    <dsp:sp modelId="{16C8C870-3A43-41CD-956F-D0BFBE3DF387}">
      <dsp:nvSpPr>
        <dsp:cNvPr id="0" name=""/>
        <dsp:cNvSpPr/>
      </dsp:nvSpPr>
      <dsp:spPr>
        <a:xfrm>
          <a:off x="4852547" y="3390519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Jeff</a:t>
          </a:r>
        </a:p>
      </dsp:txBody>
      <dsp:txXfrm>
        <a:off x="4852547" y="3390519"/>
        <a:ext cx="1480839" cy="740419"/>
      </dsp:txXfrm>
    </dsp:sp>
    <dsp:sp modelId="{D49E862F-8295-450D-92F7-7AB3BC6EF599}">
      <dsp:nvSpPr>
        <dsp:cNvPr id="0" name=""/>
        <dsp:cNvSpPr/>
      </dsp:nvSpPr>
      <dsp:spPr>
        <a:xfrm>
          <a:off x="4852547" y="4441916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Marie</a:t>
          </a:r>
        </a:p>
      </dsp:txBody>
      <dsp:txXfrm>
        <a:off x="4852547" y="4441916"/>
        <a:ext cx="1480839" cy="740419"/>
      </dsp:txXfrm>
    </dsp:sp>
    <dsp:sp modelId="{C9038489-4746-422A-9975-8F1D48B21853}">
      <dsp:nvSpPr>
        <dsp:cNvPr id="0" name=""/>
        <dsp:cNvSpPr/>
      </dsp:nvSpPr>
      <dsp:spPr>
        <a:xfrm>
          <a:off x="6274153" y="236330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Indiana</a:t>
          </a:r>
        </a:p>
      </dsp:txBody>
      <dsp:txXfrm>
        <a:off x="6274153" y="236330"/>
        <a:ext cx="1480839" cy="740419"/>
      </dsp:txXfrm>
    </dsp:sp>
    <dsp:sp modelId="{D7CEA636-9AFB-488C-A3BF-A8702DDC4EC4}">
      <dsp:nvSpPr>
        <dsp:cNvPr id="0" name=""/>
        <dsp:cNvSpPr/>
      </dsp:nvSpPr>
      <dsp:spPr>
        <a:xfrm>
          <a:off x="6274153" y="1287727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New Albany</a:t>
          </a:r>
        </a:p>
      </dsp:txBody>
      <dsp:txXfrm>
        <a:off x="6274153" y="1287727"/>
        <a:ext cx="1480839" cy="740419"/>
      </dsp:txXfrm>
    </dsp:sp>
    <dsp:sp modelId="{F148EC43-34EF-4E5E-9837-CA3B810D9165}">
      <dsp:nvSpPr>
        <dsp:cNvPr id="0" name=""/>
        <dsp:cNvSpPr/>
      </dsp:nvSpPr>
      <dsp:spPr>
        <a:xfrm>
          <a:off x="6274153" y="2339123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</a:t>
          </a:r>
        </a:p>
      </dsp:txBody>
      <dsp:txXfrm>
        <a:off x="6274153" y="2339123"/>
        <a:ext cx="1480839" cy="740419"/>
      </dsp:txXfrm>
    </dsp:sp>
    <dsp:sp modelId="{E725DA20-6DD8-4016-86A4-C57436A1A664}">
      <dsp:nvSpPr>
        <dsp:cNvPr id="0" name=""/>
        <dsp:cNvSpPr/>
      </dsp:nvSpPr>
      <dsp:spPr>
        <a:xfrm>
          <a:off x="6644363" y="3390519"/>
          <a:ext cx="1480839" cy="740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Agnes</a:t>
          </a:r>
        </a:p>
      </dsp:txBody>
      <dsp:txXfrm>
        <a:off x="6644363" y="3390519"/>
        <a:ext cx="1480839" cy="7404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BD2D-0807-4ED6-8451-AF17B7C99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656D1-94B2-4E7A-AC5E-828EAAD5E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42E8B-2A67-447E-8581-303F1686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AFD2-6177-4E7B-8F14-A483C77FF1B8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71FC7-9635-48D6-BE12-C334FE9AE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CE290-3B1D-4690-ABEC-200CA706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0BBC-6C92-49BA-B596-44811D44B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3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F443F-1A7D-4498-8548-2C8A3A297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70931-B0D5-497A-B201-8BABC09C2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2A6B9-F48F-4B60-A12B-EBE88E872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AFD2-6177-4E7B-8F14-A483C77FF1B8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2D929-2B8F-4413-AACE-92B32F33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7DDD1-FF47-4899-92B3-8099BF717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0BBC-6C92-49BA-B596-44811D44B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69BCBF-3C61-4220-84DE-6643377F91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F9466-C84D-48AB-95A4-462EFE7DA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29E5D-7BC4-4D7B-82F5-A40423A4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AFD2-6177-4E7B-8F14-A483C77FF1B8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FFD0F-A4C5-425A-858B-953D5545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E09E4-F317-4B3D-AAC2-76AA54F7B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0BBC-6C92-49BA-B596-44811D44B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4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31780-FA5E-4D66-8C32-A95D53A98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E885C-EE90-4FB2-88D8-B6E406D85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044D7-8714-4504-933C-96AFE7095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AFD2-6177-4E7B-8F14-A483C77FF1B8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62C2E-A5B6-4863-9287-33911B4C1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CE905-D41D-454C-92E1-9DDE4634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0BBC-6C92-49BA-B596-44811D44B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4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D4B13-E159-4F74-883A-311AFBB9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36104-0BBB-49E7-8A58-B0C8F18A9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3D4E3-D3C2-424C-9671-62788C5F5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AFD2-6177-4E7B-8F14-A483C77FF1B8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C7173-F376-42B0-8CEF-AD70A9B8A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68F66-3B2B-46C3-9094-5EAA7FA6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0BBC-6C92-49BA-B596-44811D44B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71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0F69-5A40-434E-9F59-DA9DD5517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A1BA7-2648-4EEE-8825-68149B649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6F362-125E-4E1F-9C14-D41CAAC5B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DA3FC-DEA7-47E0-8CC1-28450DACA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AFD2-6177-4E7B-8F14-A483C77FF1B8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038FB-84D5-466B-9AA9-4647B0CAF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C5570-A4DA-4444-99F1-94B372E5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0BBC-6C92-49BA-B596-44811D44B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6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C248-B3FD-44B2-BCE5-6100FAF9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55DF6-4DED-4AA7-9837-1B9C28EC8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E3A33-A5A5-40EB-8938-D69327786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337AFF-7544-40B5-B05D-C089DEF3D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70A9FC-37A4-41B0-A166-E6E2B3D5B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752CFA-5699-4145-B131-C9D4E8DCC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AFD2-6177-4E7B-8F14-A483C77FF1B8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30B931-9B87-4E9B-A67F-435C1A802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3806F5-CD41-4BFE-94AF-B77057867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0BBC-6C92-49BA-B596-44811D44B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7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2675-D943-4ABB-90D4-69E015BC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F037B-601C-457A-9E8A-2DD1DE0C1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AFD2-6177-4E7B-8F14-A483C77FF1B8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67F93-4C39-4179-A016-9966046D6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1FC5F5-DC77-4983-BBE5-DFD680BBD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0BBC-6C92-49BA-B596-44811D44B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5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37D4E2-4747-4713-AEB8-7A9A0C80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AFD2-6177-4E7B-8F14-A483C77FF1B8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DE06E9-A294-404E-A057-358D5C9A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558C8-34C8-4251-8ECD-289B8AE5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0BBC-6C92-49BA-B596-44811D44B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7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96E3-19CB-4C87-A7F3-88C9150E5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BB527-B61F-4EB1-A733-20690B2CF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CEEB5-0B69-4B1A-90CD-CABD3F7BD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EAE93-9ED8-42A2-AE7D-D7B95C50C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AFD2-6177-4E7B-8F14-A483C77FF1B8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CC704-9C27-45FD-BF32-B591ABFBE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DDF9-29B1-4A27-99B2-DE4487D6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0BBC-6C92-49BA-B596-44811D44B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6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11E57-7CC8-4D77-B86E-3353AF6FB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92845-944B-44E6-8A84-E8A0242FD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BCE19-C98F-4D9D-8BFD-C2FD0C0B5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B7351-AB27-4CBF-89A7-10F178328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AFD2-6177-4E7B-8F14-A483C77FF1B8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CCBBC-27E0-4B46-94B4-430174FA3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590C2-F862-4AA4-8671-983359D4F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0BBC-6C92-49BA-B596-44811D44B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8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DF2AE3-4BB5-491B-BE64-021CD5D18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AB108-542C-421E-BD45-B5A5D7AF0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D62FE-01E9-487C-B585-5E5AE79FC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2AFD2-6177-4E7B-8F14-A483C77FF1B8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FAE12-0A0E-4F75-8F9C-B84CCF47F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EAC81-B20C-49C8-AAB2-BF1C23B97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30BBC-6C92-49BA-B596-44811D44B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7C7B-B94D-41BA-B116-F894ECB3E3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Quant II Section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C388F-0609-402D-869A-674B4BA575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3/11/2019</a:t>
            </a:r>
          </a:p>
          <a:p>
            <a:r>
              <a:rPr lang="en-US" dirty="0"/>
              <a:t>Clustering, Random Effects, and HLM</a:t>
            </a:r>
          </a:p>
        </p:txBody>
      </p:sp>
    </p:spTree>
    <p:extLst>
      <p:ext uri="{BB962C8B-B14F-4D97-AF65-F5344CB8AC3E}">
        <p14:creationId xmlns:p14="http://schemas.microsoft.com/office/powerpoint/2010/main" val="245507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06F9-7B10-49E9-848E-9ED49C16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ABBAE44-B651-42B8-A70E-0E1FA6C5E314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89148A3-516B-4E27-8B0A-055E2F981A9C}"/>
              </a:ext>
            </a:extLst>
          </p:cNvPr>
          <p:cNvSpPr txBox="1"/>
          <p:nvPr/>
        </p:nvSpPr>
        <p:spPr>
          <a:xfrm>
            <a:off x="578527" y="3729844"/>
            <a:ext cx="131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Individual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9E6559-D235-4BC5-8115-A10303B227A3}"/>
              </a:ext>
            </a:extLst>
          </p:cNvPr>
          <p:cNvSpPr txBox="1"/>
          <p:nvPr/>
        </p:nvSpPr>
        <p:spPr>
          <a:xfrm>
            <a:off x="578527" y="2815306"/>
            <a:ext cx="131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School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2D448D-062B-4E56-8860-33732BA84E3F}"/>
              </a:ext>
            </a:extLst>
          </p:cNvPr>
          <p:cNvSpPr txBox="1"/>
          <p:nvPr/>
        </p:nvSpPr>
        <p:spPr>
          <a:xfrm>
            <a:off x="578526" y="1728196"/>
            <a:ext cx="131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District</a:t>
            </a:r>
          </a:p>
        </p:txBody>
      </p:sp>
    </p:spTree>
    <p:extLst>
      <p:ext uri="{BB962C8B-B14F-4D97-AF65-F5344CB8AC3E}">
        <p14:creationId xmlns:p14="http://schemas.microsoft.com/office/powerpoint/2010/main" val="2830499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06F9-7B10-49E9-848E-9ED49C16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ABBAE44-B651-42B8-A70E-0E1FA6C5E3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480588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89148A3-516B-4E27-8B0A-055E2F981A9C}"/>
              </a:ext>
            </a:extLst>
          </p:cNvPr>
          <p:cNvSpPr txBox="1"/>
          <p:nvPr/>
        </p:nvSpPr>
        <p:spPr>
          <a:xfrm>
            <a:off x="578527" y="3729844"/>
            <a:ext cx="131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Individual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9E6559-D235-4BC5-8115-A10303B227A3}"/>
              </a:ext>
            </a:extLst>
          </p:cNvPr>
          <p:cNvSpPr txBox="1"/>
          <p:nvPr/>
        </p:nvSpPr>
        <p:spPr>
          <a:xfrm>
            <a:off x="578527" y="2815306"/>
            <a:ext cx="131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School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2D448D-062B-4E56-8860-33732BA84E3F}"/>
              </a:ext>
            </a:extLst>
          </p:cNvPr>
          <p:cNvSpPr txBox="1"/>
          <p:nvPr/>
        </p:nvSpPr>
        <p:spPr>
          <a:xfrm>
            <a:off x="578526" y="1728196"/>
            <a:ext cx="131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District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D524F70-FC43-4907-A97A-0C9202BE1C91}"/>
              </a:ext>
            </a:extLst>
          </p:cNvPr>
          <p:cNvSpPr/>
          <p:nvPr/>
        </p:nvSpPr>
        <p:spPr>
          <a:xfrm>
            <a:off x="1891435" y="1296140"/>
            <a:ext cx="5121924" cy="49803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638086-34CA-45BB-8A9E-668AD6D31904}"/>
              </a:ext>
            </a:extLst>
          </p:cNvPr>
          <p:cNvSpPr txBox="1"/>
          <p:nvPr/>
        </p:nvSpPr>
        <p:spPr>
          <a:xfrm>
            <a:off x="6275649" y="6022757"/>
            <a:ext cx="2669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Errors for Liam, Ellis, and Hannah may not be </a:t>
            </a:r>
            <a:r>
              <a:rPr lang="en-US" b="1" dirty="0" err="1">
                <a:solidFill>
                  <a:srgbClr val="FF0000"/>
                </a:solidFill>
              </a:rPr>
              <a:t>i.i.d</a:t>
            </a:r>
            <a:r>
              <a:rPr lang="en-US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6394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06F9-7B10-49E9-848E-9ED49C16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ABBAE44-B651-42B8-A70E-0E1FA6C5E314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89148A3-516B-4E27-8B0A-055E2F981A9C}"/>
              </a:ext>
            </a:extLst>
          </p:cNvPr>
          <p:cNvSpPr txBox="1"/>
          <p:nvPr/>
        </p:nvSpPr>
        <p:spPr>
          <a:xfrm>
            <a:off x="578527" y="3729844"/>
            <a:ext cx="131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Individual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9E6559-D235-4BC5-8115-A10303B227A3}"/>
              </a:ext>
            </a:extLst>
          </p:cNvPr>
          <p:cNvSpPr txBox="1"/>
          <p:nvPr/>
        </p:nvSpPr>
        <p:spPr>
          <a:xfrm>
            <a:off x="578527" y="2815306"/>
            <a:ext cx="131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School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2D448D-062B-4E56-8860-33732BA84E3F}"/>
              </a:ext>
            </a:extLst>
          </p:cNvPr>
          <p:cNvSpPr txBox="1"/>
          <p:nvPr/>
        </p:nvSpPr>
        <p:spPr>
          <a:xfrm>
            <a:off x="578526" y="1728196"/>
            <a:ext cx="131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District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D524F70-FC43-4907-A97A-0C9202BE1C91}"/>
              </a:ext>
            </a:extLst>
          </p:cNvPr>
          <p:cNvSpPr/>
          <p:nvPr/>
        </p:nvSpPr>
        <p:spPr>
          <a:xfrm>
            <a:off x="1891435" y="1296140"/>
            <a:ext cx="5121924" cy="49803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638086-34CA-45BB-8A9E-668AD6D31904}"/>
              </a:ext>
            </a:extLst>
          </p:cNvPr>
          <p:cNvSpPr txBox="1"/>
          <p:nvPr/>
        </p:nvSpPr>
        <p:spPr>
          <a:xfrm>
            <a:off x="6275649" y="6022757"/>
            <a:ext cx="2669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Cluster at district level</a:t>
            </a:r>
          </a:p>
        </p:txBody>
      </p:sp>
    </p:spTree>
    <p:extLst>
      <p:ext uri="{BB962C8B-B14F-4D97-AF65-F5344CB8AC3E}">
        <p14:creationId xmlns:p14="http://schemas.microsoft.com/office/powerpoint/2010/main" val="3008310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7D1E5-E4A9-4D15-8963-728167EEA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4DAA1-59DC-4605-8624-1DD4BE3B2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effect of exclusionary discipline on academic achievement?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D309E9-38A9-4D47-A93E-11E888B2A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647441"/>
              </p:ext>
            </p:extLst>
          </p:nvPr>
        </p:nvGraphicFramePr>
        <p:xfrm>
          <a:off x="838200" y="3429000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73767217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87983575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43817822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1916879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1014890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483930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Individual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Suspended?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722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Hannah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Jefferson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774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Jefferson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79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Jeff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Oldham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369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 Albany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Jefferson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040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Oldham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93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14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752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06F9-7B10-49E9-848E-9ED49C16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ABBAE44-B651-42B8-A70E-0E1FA6C5E3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385686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89148A3-516B-4E27-8B0A-055E2F981A9C}"/>
              </a:ext>
            </a:extLst>
          </p:cNvPr>
          <p:cNvSpPr txBox="1"/>
          <p:nvPr/>
        </p:nvSpPr>
        <p:spPr>
          <a:xfrm>
            <a:off x="578527" y="3729844"/>
            <a:ext cx="131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Individual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9E6559-D235-4BC5-8115-A10303B227A3}"/>
              </a:ext>
            </a:extLst>
          </p:cNvPr>
          <p:cNvSpPr txBox="1"/>
          <p:nvPr/>
        </p:nvSpPr>
        <p:spPr>
          <a:xfrm>
            <a:off x="578527" y="2815306"/>
            <a:ext cx="131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School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2D448D-062B-4E56-8860-33732BA84E3F}"/>
              </a:ext>
            </a:extLst>
          </p:cNvPr>
          <p:cNvSpPr txBox="1"/>
          <p:nvPr/>
        </p:nvSpPr>
        <p:spPr>
          <a:xfrm>
            <a:off x="3552546" y="1027906"/>
            <a:ext cx="131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39A33C-FB70-454E-87B4-CF95389E73B8}"/>
              </a:ext>
            </a:extLst>
          </p:cNvPr>
          <p:cNvSpPr txBox="1"/>
          <p:nvPr/>
        </p:nvSpPr>
        <p:spPr>
          <a:xfrm>
            <a:off x="730926" y="1880596"/>
            <a:ext cx="131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District</a:t>
            </a:r>
          </a:p>
        </p:txBody>
      </p:sp>
    </p:spTree>
    <p:extLst>
      <p:ext uri="{BB962C8B-B14F-4D97-AF65-F5344CB8AC3E}">
        <p14:creationId xmlns:p14="http://schemas.microsoft.com/office/powerpoint/2010/main" val="2700742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06F9-7B10-49E9-848E-9ED49C16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ABBAE44-B651-42B8-A70E-0E1FA6C5E314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89148A3-516B-4E27-8B0A-055E2F981A9C}"/>
              </a:ext>
            </a:extLst>
          </p:cNvPr>
          <p:cNvSpPr txBox="1"/>
          <p:nvPr/>
        </p:nvSpPr>
        <p:spPr>
          <a:xfrm>
            <a:off x="578527" y="3729844"/>
            <a:ext cx="131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Individual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9E6559-D235-4BC5-8115-A10303B227A3}"/>
              </a:ext>
            </a:extLst>
          </p:cNvPr>
          <p:cNvSpPr txBox="1"/>
          <p:nvPr/>
        </p:nvSpPr>
        <p:spPr>
          <a:xfrm>
            <a:off x="578527" y="2815306"/>
            <a:ext cx="131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School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2D448D-062B-4E56-8860-33732BA84E3F}"/>
              </a:ext>
            </a:extLst>
          </p:cNvPr>
          <p:cNvSpPr txBox="1"/>
          <p:nvPr/>
        </p:nvSpPr>
        <p:spPr>
          <a:xfrm>
            <a:off x="3552546" y="1027906"/>
            <a:ext cx="131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39A33C-FB70-454E-87B4-CF95389E73B8}"/>
              </a:ext>
            </a:extLst>
          </p:cNvPr>
          <p:cNvSpPr txBox="1"/>
          <p:nvPr/>
        </p:nvSpPr>
        <p:spPr>
          <a:xfrm>
            <a:off x="730926" y="1880596"/>
            <a:ext cx="131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District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A6743B-1A89-4411-9C20-8DF4A111BF3C}"/>
              </a:ext>
            </a:extLst>
          </p:cNvPr>
          <p:cNvSpPr/>
          <p:nvPr/>
        </p:nvSpPr>
        <p:spPr>
          <a:xfrm>
            <a:off x="1891434" y="719667"/>
            <a:ext cx="7039501" cy="58675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A6C255-69C5-444D-98FC-789E522657CA}"/>
              </a:ext>
            </a:extLst>
          </p:cNvPr>
          <p:cNvSpPr txBox="1"/>
          <p:nvPr/>
        </p:nvSpPr>
        <p:spPr>
          <a:xfrm>
            <a:off x="8503944" y="5716451"/>
            <a:ext cx="2669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Errors for Liam, Ellis, Hannah, Jeff, and Marie may not be </a:t>
            </a:r>
            <a:r>
              <a:rPr lang="en-US" b="1" dirty="0" err="1">
                <a:solidFill>
                  <a:srgbClr val="FF0000"/>
                </a:solidFill>
              </a:rPr>
              <a:t>i.i.d</a:t>
            </a:r>
            <a:r>
              <a:rPr lang="en-US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677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06F9-7B10-49E9-848E-9ED49C16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ABBAE44-B651-42B8-A70E-0E1FA6C5E314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89148A3-516B-4E27-8B0A-055E2F981A9C}"/>
              </a:ext>
            </a:extLst>
          </p:cNvPr>
          <p:cNvSpPr txBox="1"/>
          <p:nvPr/>
        </p:nvSpPr>
        <p:spPr>
          <a:xfrm>
            <a:off x="578527" y="3729844"/>
            <a:ext cx="131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Individual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9E6559-D235-4BC5-8115-A10303B227A3}"/>
              </a:ext>
            </a:extLst>
          </p:cNvPr>
          <p:cNvSpPr txBox="1"/>
          <p:nvPr/>
        </p:nvSpPr>
        <p:spPr>
          <a:xfrm>
            <a:off x="578527" y="2815306"/>
            <a:ext cx="131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School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2D448D-062B-4E56-8860-33732BA84E3F}"/>
              </a:ext>
            </a:extLst>
          </p:cNvPr>
          <p:cNvSpPr txBox="1"/>
          <p:nvPr/>
        </p:nvSpPr>
        <p:spPr>
          <a:xfrm>
            <a:off x="3552546" y="1027906"/>
            <a:ext cx="131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39A33C-FB70-454E-87B4-CF95389E73B8}"/>
              </a:ext>
            </a:extLst>
          </p:cNvPr>
          <p:cNvSpPr txBox="1"/>
          <p:nvPr/>
        </p:nvSpPr>
        <p:spPr>
          <a:xfrm>
            <a:off x="730926" y="1880596"/>
            <a:ext cx="131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District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A6743B-1A89-4411-9C20-8DF4A111BF3C}"/>
              </a:ext>
            </a:extLst>
          </p:cNvPr>
          <p:cNvSpPr/>
          <p:nvPr/>
        </p:nvSpPr>
        <p:spPr>
          <a:xfrm>
            <a:off x="1891434" y="719667"/>
            <a:ext cx="7039501" cy="58675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A6C255-69C5-444D-98FC-789E522657CA}"/>
              </a:ext>
            </a:extLst>
          </p:cNvPr>
          <p:cNvSpPr txBox="1"/>
          <p:nvPr/>
        </p:nvSpPr>
        <p:spPr>
          <a:xfrm>
            <a:off x="8503944" y="5716451"/>
            <a:ext cx="2669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Cluster at State Level</a:t>
            </a:r>
          </a:p>
        </p:txBody>
      </p:sp>
    </p:spTree>
    <p:extLst>
      <p:ext uri="{BB962C8B-B14F-4D97-AF65-F5344CB8AC3E}">
        <p14:creationId xmlns:p14="http://schemas.microsoft.com/office/powerpoint/2010/main" val="3851357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7D1E5-E4A9-4D15-8963-728167EEA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04DAA1-59DC-4605-8624-1DD4BE3B2F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is the effect of exclusionary discipline on academic achievement?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𝐺𝑃𝐴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𝑖𝑠𝑑𝑡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𝑖𝑠𝑑𝑡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𝑖𝑠𝑑𝑡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04DAA1-59DC-4605-8624-1DD4BE3B2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D309E9-38A9-4D47-A93E-11E888B2AEEA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429000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73767217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87983575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43817822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1916879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1014890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483930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Individual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Suspended?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722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Hannah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Jefferson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774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Jefferson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79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Jeff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Oldham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369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 Albany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Jefferson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040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Oldham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93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14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61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7D1E5-E4A9-4D15-8963-728167EEA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04DAA1-59DC-4605-8624-1DD4BE3B2F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is the effect of exclusionary discipline on academic achievement?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𝐺𝑃𝐴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𝑖𝑠𝑑𝑡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𝑖𝑠𝑑𝑡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𝑖𝑠𝑑𝑡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04DAA1-59DC-4605-8624-1DD4BE3B2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D309E9-38A9-4D47-A93E-11E888B2AEEA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429000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73767217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87983575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43817822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1916879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1014890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483930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Individual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Suspended?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722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Hannah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Jefferson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774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Jefferson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79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Jeff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Oldham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369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 Albany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Jefferson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040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Oldham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93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14967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8298AE33-9890-4D5A-8514-3EE3140B64D7}"/>
              </a:ext>
            </a:extLst>
          </p:cNvPr>
          <p:cNvSpPr/>
          <p:nvPr/>
        </p:nvSpPr>
        <p:spPr>
          <a:xfrm>
            <a:off x="5894773" y="2831977"/>
            <a:ext cx="577048" cy="59702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C91A42-1D46-4283-8624-2BF94B9FCEE7}"/>
              </a:ext>
            </a:extLst>
          </p:cNvPr>
          <p:cNvSpPr txBox="1"/>
          <p:nvPr/>
        </p:nvSpPr>
        <p:spPr>
          <a:xfrm>
            <a:off x="4577917" y="2395177"/>
            <a:ext cx="303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Why only school fixed effects?</a:t>
            </a:r>
          </a:p>
        </p:txBody>
      </p:sp>
    </p:spTree>
    <p:extLst>
      <p:ext uri="{BB962C8B-B14F-4D97-AF65-F5344CB8AC3E}">
        <p14:creationId xmlns:p14="http://schemas.microsoft.com/office/powerpoint/2010/main" val="753596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83213-B85E-408B-90B3-71BE405E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AF66A-1528-475C-B3D1-50C9483C5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matters at what level your “treatment” varies</a:t>
            </a:r>
          </a:p>
          <a:p>
            <a:r>
              <a:rPr lang="en-US" dirty="0"/>
              <a:t>My rule of thumb: Cluster at the highest level you could collapse your data to and still access the exact same variation as before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67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E27A-1A94-4827-9A99-51C4B93CC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7C777-01C1-4132-9689-866088E7B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Standard Errors</a:t>
            </a:r>
          </a:p>
          <a:p>
            <a:r>
              <a:rPr lang="en-US" dirty="0"/>
              <a:t>Random Effects</a:t>
            </a:r>
          </a:p>
          <a:p>
            <a:r>
              <a:rPr lang="en-US" dirty="0"/>
              <a:t>HLM (to the best of my abilities…)</a:t>
            </a:r>
          </a:p>
        </p:txBody>
      </p:sp>
    </p:spTree>
    <p:extLst>
      <p:ext uri="{BB962C8B-B14F-4D97-AF65-F5344CB8AC3E}">
        <p14:creationId xmlns:p14="http://schemas.microsoft.com/office/powerpoint/2010/main" val="2634289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83213-B85E-408B-90B3-71BE405E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AF66A-1528-475C-B3D1-50C9483C5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E.g. What is the effect of PBIS on reducing suspensions in schools?</a:t>
            </a:r>
          </a:p>
          <a:p>
            <a:pPr lvl="1"/>
            <a:r>
              <a:rPr lang="en-US" dirty="0"/>
              <a:t>Same data as before, with an additional indicator of whether the student was in a PBIS treatment</a:t>
            </a:r>
          </a:p>
          <a:p>
            <a:pPr lvl="1"/>
            <a:r>
              <a:rPr lang="en-US" dirty="0"/>
              <a:t>We randomly assigned who would implement PBIS</a:t>
            </a:r>
          </a:p>
        </p:txBody>
      </p:sp>
    </p:spTree>
    <p:extLst>
      <p:ext uri="{BB962C8B-B14F-4D97-AF65-F5344CB8AC3E}">
        <p14:creationId xmlns:p14="http://schemas.microsoft.com/office/powerpoint/2010/main" val="598392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83213-B85E-408B-90B3-71BE405E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AF66A-1528-475C-B3D1-50C9483C5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E.g. What is the effect of PBIS on reducing suspensions in schools?</a:t>
            </a:r>
          </a:p>
          <a:p>
            <a:pPr lvl="1"/>
            <a:r>
              <a:rPr lang="en-US" dirty="0"/>
              <a:t>Same data as before</a:t>
            </a:r>
          </a:p>
          <a:p>
            <a:pPr lvl="1"/>
            <a:r>
              <a:rPr lang="en-US" dirty="0"/>
              <a:t>We randomly assigned who would implement PBIS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 algn="ctr">
              <a:buNone/>
            </a:pPr>
            <a:r>
              <a:rPr lang="en-US" dirty="0"/>
              <a:t>Randomly Assign Schools </a:t>
            </a:r>
            <a:r>
              <a:rPr lang="en-US" dirty="0">
                <a:sym typeface="Wingdings" panose="05000000000000000000" pitchFamily="2" charset="2"/>
              </a:rPr>
              <a:t> Cluster at the school level</a:t>
            </a:r>
          </a:p>
          <a:p>
            <a:pPr marL="457200" lvl="1" indent="0" algn="ctr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4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83213-B85E-408B-90B3-71BE405E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AF66A-1528-475C-B3D1-50C9483C5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E.g. What is the effect of PBIS on reducing suspensions in schools?</a:t>
            </a:r>
          </a:p>
          <a:p>
            <a:pPr lvl="1"/>
            <a:r>
              <a:rPr lang="en-US" dirty="0"/>
              <a:t>Same data as before</a:t>
            </a:r>
          </a:p>
          <a:p>
            <a:pPr lvl="1"/>
            <a:r>
              <a:rPr lang="en-US" dirty="0"/>
              <a:t>We randomly assigned who would implement PBIS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 algn="ctr">
              <a:buNone/>
            </a:pPr>
            <a:r>
              <a:rPr lang="en-US" dirty="0"/>
              <a:t>Randomly Assign Schools </a:t>
            </a:r>
            <a:r>
              <a:rPr lang="en-US" dirty="0">
                <a:sym typeface="Wingdings" panose="05000000000000000000" pitchFamily="2" charset="2"/>
              </a:rPr>
              <a:t> Cluster at the school level</a:t>
            </a:r>
          </a:p>
          <a:p>
            <a:pPr marL="457200" lvl="1" indent="0" algn="ctr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 algn="ctr">
              <a:buNone/>
            </a:pPr>
            <a:r>
              <a:rPr lang="en-US" dirty="0">
                <a:sym typeface="Wingdings" panose="05000000000000000000" pitchFamily="2" charset="2"/>
              </a:rPr>
              <a:t>We are relying on the average # of suspensions within schools, so having individual level data is just there to increase precision, but the observations within schools are linked to each other</a:t>
            </a:r>
          </a:p>
          <a:p>
            <a:pPr marL="457200" lvl="1" indent="0" algn="ctr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047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83213-B85E-408B-90B3-71BE405E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AF66A-1528-475C-B3D1-50C9483C5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E.g. What is the effect of PBIS on reducing suspensions in schools?</a:t>
            </a:r>
          </a:p>
          <a:p>
            <a:pPr lvl="1"/>
            <a:r>
              <a:rPr lang="en-US" dirty="0"/>
              <a:t>Same data as before</a:t>
            </a:r>
          </a:p>
          <a:p>
            <a:pPr lvl="1"/>
            <a:r>
              <a:rPr lang="en-US" dirty="0"/>
              <a:t>We randomly assigned who would implement PBIS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 algn="ctr">
              <a:buNone/>
            </a:pPr>
            <a:r>
              <a:rPr lang="en-US" dirty="0"/>
              <a:t>Randomly Assign Schools </a:t>
            </a:r>
            <a:r>
              <a:rPr lang="en-US" dirty="0">
                <a:sym typeface="Wingdings" panose="05000000000000000000" pitchFamily="2" charset="2"/>
              </a:rPr>
              <a:t> Cluster at the school level</a:t>
            </a:r>
          </a:p>
          <a:p>
            <a:pPr marL="457200" lvl="1" indent="0" algn="ctr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 algn="ctr">
              <a:buNone/>
            </a:pPr>
            <a:r>
              <a:rPr lang="en-US" dirty="0">
                <a:sym typeface="Wingdings" panose="05000000000000000000" pitchFamily="2" charset="2"/>
              </a:rPr>
              <a:t>If we </a:t>
            </a:r>
            <a:r>
              <a:rPr lang="en-US" i="1" dirty="0">
                <a:sym typeface="Wingdings" panose="05000000000000000000" pitchFamily="2" charset="2"/>
              </a:rPr>
              <a:t>only</a:t>
            </a:r>
            <a:r>
              <a:rPr lang="en-US" dirty="0">
                <a:sym typeface="Wingdings" panose="05000000000000000000" pitchFamily="2" charset="2"/>
              </a:rPr>
              <a:t> had school averages, we could still do the analysis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483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83213-B85E-408B-90B3-71BE405E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AF66A-1528-475C-B3D1-50C9483C5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E.g. What is the effect of PBIS on reducing suspensions in schools?</a:t>
            </a:r>
          </a:p>
          <a:p>
            <a:pPr lvl="1"/>
            <a:r>
              <a:rPr lang="en-US" dirty="0"/>
              <a:t>Same data as before</a:t>
            </a:r>
          </a:p>
          <a:p>
            <a:pPr lvl="1"/>
            <a:r>
              <a:rPr lang="en-US" dirty="0"/>
              <a:t>We randomly assigned who would implement PBIS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 algn="ctr">
              <a:buNone/>
            </a:pPr>
            <a:r>
              <a:rPr lang="en-US" dirty="0"/>
              <a:t>Randomly Assign District </a:t>
            </a:r>
            <a:r>
              <a:rPr lang="en-US" dirty="0">
                <a:sym typeface="Wingdings" panose="05000000000000000000" pitchFamily="2" charset="2"/>
              </a:rPr>
              <a:t> Cluster at the District level</a:t>
            </a:r>
          </a:p>
          <a:p>
            <a:pPr marL="457200" lvl="1" indent="0" algn="ctr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 algn="ctr">
              <a:buNone/>
            </a:pPr>
            <a:r>
              <a:rPr lang="en-US" dirty="0">
                <a:sym typeface="Wingdings" panose="05000000000000000000" pitchFamily="2" charset="2"/>
              </a:rPr>
              <a:t>If we </a:t>
            </a:r>
            <a:r>
              <a:rPr lang="en-US" i="1" dirty="0">
                <a:sym typeface="Wingdings" panose="05000000000000000000" pitchFamily="2" charset="2"/>
              </a:rPr>
              <a:t>only</a:t>
            </a:r>
            <a:r>
              <a:rPr lang="en-US" dirty="0">
                <a:sym typeface="Wingdings" panose="05000000000000000000" pitchFamily="2" charset="2"/>
              </a:rPr>
              <a:t> had district averages, we could still do the analysis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078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83213-B85E-408B-90B3-71BE405E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AF66A-1528-475C-B3D1-50C9483C5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E.g. What is the effect of PBIS on reducing suspensions in schools?</a:t>
            </a:r>
          </a:p>
          <a:p>
            <a:pPr lvl="1"/>
            <a:r>
              <a:rPr lang="en-US" dirty="0"/>
              <a:t>Same data as before</a:t>
            </a:r>
          </a:p>
          <a:p>
            <a:pPr lvl="1"/>
            <a:r>
              <a:rPr lang="en-US" dirty="0"/>
              <a:t>We randomly assigned who would implement PBIS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 algn="ctr">
              <a:buNone/>
            </a:pPr>
            <a:r>
              <a:rPr lang="en-US" dirty="0"/>
              <a:t>Randomly Assign States </a:t>
            </a:r>
            <a:r>
              <a:rPr lang="en-US" dirty="0">
                <a:sym typeface="Wingdings" panose="05000000000000000000" pitchFamily="2" charset="2"/>
              </a:rPr>
              <a:t> Cluster at the State level</a:t>
            </a:r>
          </a:p>
          <a:p>
            <a:pPr marL="457200" lvl="1" indent="0" algn="ctr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 algn="ctr">
              <a:buNone/>
            </a:pPr>
            <a:r>
              <a:rPr lang="en-US" dirty="0">
                <a:sym typeface="Wingdings" panose="05000000000000000000" pitchFamily="2" charset="2"/>
              </a:rPr>
              <a:t>If we </a:t>
            </a:r>
            <a:r>
              <a:rPr lang="en-US" i="1" dirty="0">
                <a:sym typeface="Wingdings" panose="05000000000000000000" pitchFamily="2" charset="2"/>
              </a:rPr>
              <a:t>only</a:t>
            </a:r>
            <a:r>
              <a:rPr lang="en-US" dirty="0">
                <a:sym typeface="Wingdings" panose="05000000000000000000" pitchFamily="2" charset="2"/>
              </a:rPr>
              <a:t> had state averages, we could still do the analysis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36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23E03-6049-4C9A-ADC6-93ED6ED0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0B794-84D8-4B90-BCCF-3738101F4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Reminder!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Clustering has to do with </a:t>
            </a:r>
            <a:r>
              <a:rPr lang="en-US" i="1" dirty="0"/>
              <a:t>Precision (standard errors)</a:t>
            </a:r>
          </a:p>
          <a:p>
            <a:pPr marL="0" indent="0" algn="ctr">
              <a:buNone/>
            </a:pPr>
            <a:r>
              <a:rPr lang="en-US" i="1" dirty="0"/>
              <a:t> </a:t>
            </a:r>
            <a:r>
              <a:rPr lang="en-US" dirty="0"/>
              <a:t>NOT </a:t>
            </a:r>
          </a:p>
          <a:p>
            <a:pPr marL="0" indent="0" algn="ctr">
              <a:buNone/>
            </a:pPr>
            <a:r>
              <a:rPr lang="en-US" i="1" dirty="0"/>
              <a:t>Bias (point estimates)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995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FC8F-78D1-4A7E-84AF-DAE09063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vs. Heteroskedasticity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199E3-634F-4BEB-83DD-DD2A011B7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Heteroskedasticity: Variance of the error terms depend on values of X </a:t>
            </a:r>
          </a:p>
          <a:p>
            <a:r>
              <a:rPr lang="en-US" dirty="0"/>
              <a:t>Clustering: Errors within groups are correlated (not </a:t>
            </a:r>
            <a:r>
              <a:rPr lang="en-US" dirty="0" err="1"/>
              <a:t>i.i.d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Clustering your standard errors will make them robust to heteroskedasticity, as well</a:t>
            </a:r>
          </a:p>
        </p:txBody>
      </p:sp>
    </p:spTree>
    <p:extLst>
      <p:ext uri="{BB962C8B-B14F-4D97-AF65-F5344CB8AC3E}">
        <p14:creationId xmlns:p14="http://schemas.microsoft.com/office/powerpoint/2010/main" val="188022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FC8F-78D1-4A7E-84AF-DAE09063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vs. Heteroskedasticity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199E3-634F-4BEB-83DD-DD2A011B7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Heteroskedasticity: Variance of the error terms depend on values of X (variance of the errors is correlated with X)</a:t>
            </a:r>
          </a:p>
          <a:p>
            <a:r>
              <a:rPr lang="en-US" dirty="0"/>
              <a:t>Clustering: Errors within groups are correlated (not </a:t>
            </a:r>
            <a:r>
              <a:rPr lang="en-US" dirty="0" err="1"/>
              <a:t>i.i.d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From the book: “Clustering allows the errors to be correlated within a cluster or grouping but assume uncorrelated for errors not in the same cluster”</a:t>
            </a:r>
          </a:p>
          <a:p>
            <a:pPr lvl="1"/>
            <a:r>
              <a:rPr lang="en-US" dirty="0"/>
              <a:t>Example: If I know 2 students are in the same classroom, I can predict student 1’s residual term from student 2’s residual</a:t>
            </a:r>
          </a:p>
        </p:txBody>
      </p:sp>
    </p:spTree>
    <p:extLst>
      <p:ext uri="{BB962C8B-B14F-4D97-AF65-F5344CB8AC3E}">
        <p14:creationId xmlns:p14="http://schemas.microsoft.com/office/powerpoint/2010/main" val="1007400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205" y="1825625"/>
            <a:ext cx="1082233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What is the effect of exclusionary discipline on academic achievement?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endParaRPr lang="en-US" sz="3200" dirty="0"/>
          </a:p>
          <a:p>
            <a:pPr lvl="2"/>
            <a:endParaRPr lang="en-US" sz="2400" dirty="0"/>
          </a:p>
          <a:p>
            <a:pPr marL="914400" lvl="2" indent="0">
              <a:buNone/>
            </a:pPr>
            <a:r>
              <a:rPr lang="en-US" sz="2400" dirty="0"/>
              <a:t>Out of school suspensions			       GPA</a:t>
            </a:r>
          </a:p>
          <a:p>
            <a:pPr marL="0" indent="0">
              <a:buNone/>
            </a:pPr>
            <a:endParaRPr lang="en-US" sz="32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3693D2-B03B-494A-80D7-AFA3F410C000}"/>
              </a:ext>
            </a:extLst>
          </p:cNvPr>
          <p:cNvCxnSpPr/>
          <p:nvPr/>
        </p:nvCxnSpPr>
        <p:spPr>
          <a:xfrm>
            <a:off x="4921956" y="2291644"/>
            <a:ext cx="3668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F98D5C-23DA-41BC-8883-3CED4123C988}"/>
              </a:ext>
            </a:extLst>
          </p:cNvPr>
          <p:cNvCxnSpPr/>
          <p:nvPr/>
        </p:nvCxnSpPr>
        <p:spPr>
          <a:xfrm>
            <a:off x="4978400" y="2754489"/>
            <a:ext cx="23255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CAFFD8-30F4-40F2-868A-D248271AB832}"/>
              </a:ext>
            </a:extLst>
          </p:cNvPr>
          <p:cNvCxnSpPr/>
          <p:nvPr/>
        </p:nvCxnSpPr>
        <p:spPr>
          <a:xfrm flipH="1">
            <a:off x="3488267" y="2291644"/>
            <a:ext cx="1625600" cy="1137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06A299-CBFA-40B3-A3E3-D7D181FB2E76}"/>
              </a:ext>
            </a:extLst>
          </p:cNvPr>
          <p:cNvCxnSpPr/>
          <p:nvPr/>
        </p:nvCxnSpPr>
        <p:spPr>
          <a:xfrm>
            <a:off x="6254044" y="2754489"/>
            <a:ext cx="1501423" cy="674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426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7D1E5-E4A9-4D15-8963-728167EEA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4DAA1-59DC-4605-8624-1DD4BE3B2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effect of exclusionary discipline on academic achievement?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D309E9-38A9-4D47-A93E-11E888B2A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682331"/>
              </p:ext>
            </p:extLst>
          </p:nvPr>
        </p:nvGraphicFramePr>
        <p:xfrm>
          <a:off x="838200" y="3429000"/>
          <a:ext cx="5257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73767217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87983575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438178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Individual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Suspended?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722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Hannah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774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79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Jeff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369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040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93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940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696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7D1E5-E4A9-4D15-8963-728167EEA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4DAA1-59DC-4605-8624-1DD4BE3B2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effect of exclusionary discipline on academic achievement?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Data:					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D309E9-38A9-4D47-A93E-11E888B2A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477290"/>
              </p:ext>
            </p:extLst>
          </p:nvPr>
        </p:nvGraphicFramePr>
        <p:xfrm>
          <a:off x="838200" y="3429000"/>
          <a:ext cx="7010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73767217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87983575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43817822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19168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Individual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Suspended?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School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722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Hannah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774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79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Jeff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369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040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93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677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247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06F9-7B10-49E9-848E-9ED49C16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ABBAE44-B651-42B8-A70E-0E1FA6C5E3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83919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89148A3-516B-4E27-8B0A-055E2F981A9C}"/>
              </a:ext>
            </a:extLst>
          </p:cNvPr>
          <p:cNvSpPr txBox="1"/>
          <p:nvPr/>
        </p:nvSpPr>
        <p:spPr>
          <a:xfrm>
            <a:off x="578527" y="3729844"/>
            <a:ext cx="131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Individual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9E6559-D235-4BC5-8115-A10303B227A3}"/>
              </a:ext>
            </a:extLst>
          </p:cNvPr>
          <p:cNvSpPr txBox="1"/>
          <p:nvPr/>
        </p:nvSpPr>
        <p:spPr>
          <a:xfrm>
            <a:off x="578527" y="2815306"/>
            <a:ext cx="131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School</a:t>
            </a:r>
          </a:p>
        </p:txBody>
      </p:sp>
    </p:spTree>
    <p:extLst>
      <p:ext uri="{BB962C8B-B14F-4D97-AF65-F5344CB8AC3E}">
        <p14:creationId xmlns:p14="http://schemas.microsoft.com/office/powerpoint/2010/main" val="1554921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06F9-7B10-49E9-848E-9ED49C16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ABBAE44-B651-42B8-A70E-0E1FA6C5E314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89148A3-516B-4E27-8B0A-055E2F981A9C}"/>
              </a:ext>
            </a:extLst>
          </p:cNvPr>
          <p:cNvSpPr txBox="1"/>
          <p:nvPr/>
        </p:nvSpPr>
        <p:spPr>
          <a:xfrm>
            <a:off x="578527" y="3729844"/>
            <a:ext cx="131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Individual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9E6559-D235-4BC5-8115-A10303B227A3}"/>
              </a:ext>
            </a:extLst>
          </p:cNvPr>
          <p:cNvSpPr txBox="1"/>
          <p:nvPr/>
        </p:nvSpPr>
        <p:spPr>
          <a:xfrm>
            <a:off x="578527" y="2815306"/>
            <a:ext cx="131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School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48CC067-79E7-4881-8E1B-3923A3916D19}"/>
              </a:ext>
            </a:extLst>
          </p:cNvPr>
          <p:cNvSpPr/>
          <p:nvPr/>
        </p:nvSpPr>
        <p:spPr>
          <a:xfrm>
            <a:off x="3275860" y="2414727"/>
            <a:ext cx="2938509" cy="22726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2E2F29-F343-4169-A611-0479BE5EB501}"/>
              </a:ext>
            </a:extLst>
          </p:cNvPr>
          <p:cNvSpPr txBox="1"/>
          <p:nvPr/>
        </p:nvSpPr>
        <p:spPr>
          <a:xfrm>
            <a:off x="5223028" y="1229023"/>
            <a:ext cx="2669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Errors for Liam and Ellis may not be independent, violates </a:t>
            </a:r>
            <a:r>
              <a:rPr lang="en-US" b="1" dirty="0" err="1">
                <a:solidFill>
                  <a:srgbClr val="FF0000"/>
                </a:solidFill>
              </a:rPr>
              <a:t>i.i.d</a:t>
            </a:r>
            <a:r>
              <a:rPr lang="en-US" b="1" dirty="0">
                <a:solidFill>
                  <a:srgbClr val="FF0000"/>
                </a:solidFill>
              </a:rPr>
              <a:t>. assumption</a:t>
            </a:r>
          </a:p>
        </p:txBody>
      </p:sp>
    </p:spTree>
    <p:extLst>
      <p:ext uri="{BB962C8B-B14F-4D97-AF65-F5344CB8AC3E}">
        <p14:creationId xmlns:p14="http://schemas.microsoft.com/office/powerpoint/2010/main" val="679125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06F9-7B10-49E9-848E-9ED49C16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ABBAE44-B651-42B8-A70E-0E1FA6C5E314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89148A3-516B-4E27-8B0A-055E2F981A9C}"/>
              </a:ext>
            </a:extLst>
          </p:cNvPr>
          <p:cNvSpPr txBox="1"/>
          <p:nvPr/>
        </p:nvSpPr>
        <p:spPr>
          <a:xfrm>
            <a:off x="578527" y="3729844"/>
            <a:ext cx="131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Individual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9E6559-D235-4BC5-8115-A10303B227A3}"/>
              </a:ext>
            </a:extLst>
          </p:cNvPr>
          <p:cNvSpPr txBox="1"/>
          <p:nvPr/>
        </p:nvSpPr>
        <p:spPr>
          <a:xfrm>
            <a:off x="578527" y="2815306"/>
            <a:ext cx="131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School</a:t>
            </a:r>
          </a:p>
        </p:txBody>
      </p:sp>
    </p:spTree>
    <p:extLst>
      <p:ext uri="{BB962C8B-B14F-4D97-AF65-F5344CB8AC3E}">
        <p14:creationId xmlns:p14="http://schemas.microsoft.com/office/powerpoint/2010/main" val="1721797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7D1E5-E4A9-4D15-8963-728167EEA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4DAA1-59DC-4605-8624-1DD4BE3B2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effect of exclusionary discipline on academic achievement?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D309E9-38A9-4D47-A93E-11E888B2A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451524"/>
              </p:ext>
            </p:extLst>
          </p:nvPr>
        </p:nvGraphicFramePr>
        <p:xfrm>
          <a:off x="838200" y="3429000"/>
          <a:ext cx="8763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73767217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87983575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43817822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1916879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10148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Individual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Suspended?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District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722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Hannah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Jefferson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774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Jefferson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79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Jeff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Oldham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369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 Albany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Jefferson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040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Oldham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93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064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278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1140</Words>
  <Application>Microsoft Office PowerPoint</Application>
  <PresentationFormat>Widescreen</PresentationFormat>
  <Paragraphs>497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Quant II Section</vt:lpstr>
      <vt:lpstr>Agenda</vt:lpstr>
      <vt:lpstr>Clustering</vt:lpstr>
      <vt:lpstr>Clustering</vt:lpstr>
      <vt:lpstr>Clustering</vt:lpstr>
      <vt:lpstr>Clustering</vt:lpstr>
      <vt:lpstr>Clustering</vt:lpstr>
      <vt:lpstr>Clustering</vt:lpstr>
      <vt:lpstr>Clustering</vt:lpstr>
      <vt:lpstr>Clustering</vt:lpstr>
      <vt:lpstr>Clustering</vt:lpstr>
      <vt:lpstr>Clustering</vt:lpstr>
      <vt:lpstr>Clustering</vt:lpstr>
      <vt:lpstr>Clustering</vt:lpstr>
      <vt:lpstr>Clustering</vt:lpstr>
      <vt:lpstr>Clustering</vt:lpstr>
      <vt:lpstr>Clustering</vt:lpstr>
      <vt:lpstr>Clustering</vt:lpstr>
      <vt:lpstr>When to Cluster</vt:lpstr>
      <vt:lpstr>When to Cluster</vt:lpstr>
      <vt:lpstr>When to Cluster</vt:lpstr>
      <vt:lpstr>When to Cluster</vt:lpstr>
      <vt:lpstr>When to Cluster</vt:lpstr>
      <vt:lpstr>When to Cluster</vt:lpstr>
      <vt:lpstr>When to Cluster</vt:lpstr>
      <vt:lpstr>Clustering</vt:lpstr>
      <vt:lpstr>Clustering vs. Heteroskedasticity</vt:lpstr>
      <vt:lpstr>Clustering vs. Heteroskedasticity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 II Section</dc:title>
  <dc:creator>Cora Wigger</dc:creator>
  <cp:lastModifiedBy>Cora Wigger</cp:lastModifiedBy>
  <cp:revision>17</cp:revision>
  <dcterms:created xsi:type="dcterms:W3CDTF">2019-03-11T14:38:58Z</dcterms:created>
  <dcterms:modified xsi:type="dcterms:W3CDTF">2020-08-19T19:19:41Z</dcterms:modified>
</cp:coreProperties>
</file>