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2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DBB83-53C0-C4C1-A34A-F313D820B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BCE2C0-86A5-CCEB-42EF-135B3B787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C1E14-C912-41CC-8E0B-07941FEA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568B-7673-4D3B-A6F3-930A52AD6EEE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CE362-A169-CF0B-C4C4-1C75BFBD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618EE-4D22-32A8-7B82-9DD08F29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3644-61B2-4D25-B15D-4AF85147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55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4AC47-7945-E45E-7199-92FEE908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6FD37-C382-3D0F-B557-4A4A90F78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DCFA1-1A4C-EF3A-CA3E-8342F7E9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568B-7673-4D3B-A6F3-930A52AD6EEE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BA8AE-124E-8735-E401-9982A8A4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097A7-16E2-941B-3552-66132752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3644-61B2-4D25-B15D-4AF85147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1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11D0C2-836C-7709-FD37-AE3B5BB13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C1E356-1B36-6802-586B-8FB72C180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BE349-4929-7132-F7E1-BD57BE8C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568B-7673-4D3B-A6F3-930A52AD6EEE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57A52-0C3D-6DE0-073C-3C5E2257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29A4BF-CA5C-6E41-C661-A1249D77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3644-61B2-4D25-B15D-4AF85147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7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41EE1-C460-3D27-52E1-1E4963AA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A5476-FCB0-96FF-4868-D8BE5B49B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B65B4-A389-E79B-6F2F-D1DBE4FF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568B-7673-4D3B-A6F3-930A52AD6EEE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C42E4-879D-A76F-2FA5-F2EB10DC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74AB1E-1512-0572-A163-6064D23B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3644-61B2-4D25-B15D-4AF85147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6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2F0F4-36D4-A364-A5D9-3E443FEC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9BA3D3-5262-F9D4-F5B6-F1DE1F8BD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098FD-3DE5-7DBE-5245-E77BFEFF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568B-7673-4D3B-A6F3-930A52AD6EEE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E9401-C31D-49E7-3307-872CC400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F9F20-AA9C-43AA-585C-F9067ECA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3644-61B2-4D25-B15D-4AF85147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9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6817-F551-8D40-6BD2-49923200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82E47-A6C4-2AC8-962A-819B1DD3E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9CB6E9-F3F1-D7B4-985E-E309C15AB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84BCE2-FA93-1B3C-B886-1CBA10A3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568B-7673-4D3B-A6F3-930A52AD6EEE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4ECF5-0F73-F4A5-D99C-52474FC0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2884E3-1F29-D6FE-13C7-B029B0BF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3644-61B2-4D25-B15D-4AF85147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81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8967B-824E-4A71-A572-AC25EF63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845544-2E69-1934-D6F7-A9EBD2F8D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F04EFB-2F9C-8D2C-E336-7158B3EBB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1E1EC4-AE94-857C-3F40-06FCD7725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C0A0A-26FA-D358-1B30-EEAF46478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8F27B-E70A-8C00-B7E9-1B824C0E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568B-7673-4D3B-A6F3-930A52AD6EEE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5DB18A-F8BA-0723-A8AD-91C1BA99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52D2D8-662F-C202-7917-A5764DC2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3644-61B2-4D25-B15D-4AF85147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7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EB8AC-FF30-D8C6-999F-071D7568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383CF4-485C-27D7-892F-78F0DDDE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568B-7673-4D3B-A6F3-930A52AD6EEE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648EA8-96AE-29EB-5A6E-740E031F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46DF33-B7B4-6E21-6F39-0228337B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3644-61B2-4D25-B15D-4AF85147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3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512D32-1971-690D-5F7E-5031D936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568B-7673-4D3B-A6F3-930A52AD6EEE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539FDC-332B-7D6B-C32B-10512FE6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5EEAA6-06E9-7511-F3AD-E31425DB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3644-61B2-4D25-B15D-4AF85147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2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9FAAF-3741-206C-EF95-608F99E7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8F760-1AF9-8C9B-6963-9F46B93EA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F915E-7FFF-5831-B2D0-257748095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D40EF-A15A-1F5A-B10A-C2D4F84A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568B-7673-4D3B-A6F3-930A52AD6EEE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D177FF-8633-6719-BD36-865EC705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A3FF79-C5C9-1AA6-C4CE-EC28C60C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3644-61B2-4D25-B15D-4AF85147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64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B4464-803E-DB22-0542-6A5FAD16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C6C66A-40F0-2AE7-0045-60F90BCD3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2DF462-C191-AC49-F614-0CC3EB98F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5F3086-B95B-A00F-24B3-8B8D2118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568B-7673-4D3B-A6F3-930A52AD6EEE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EF0D80-096C-B99E-A1BA-819E79B1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4CDBA-2337-474B-4330-ED23ACC4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33644-61B2-4D25-B15D-4AF85147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46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F65771-AE7F-7AA6-B04D-C99E0E85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96924A-BDA8-A936-059F-AC7203083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7FE1C-46E1-1A7C-13A1-B87487203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C2568B-7673-4D3B-A6F3-930A52AD6EEE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F736A-0859-ACAB-D3AC-D8BCF474A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31738-9647-DC70-58F1-49C3F9E13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E33644-61B2-4D25-B15D-4AF851470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97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EE53-903D-B74D-BFCF-6BFC6B85E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F5DDDF-73B6-D18F-73F6-112807516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28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B9EFDE-6F0C-3596-F27A-D08525A2D05F}"/>
              </a:ext>
            </a:extLst>
          </p:cNvPr>
          <p:cNvSpPr/>
          <p:nvPr/>
        </p:nvSpPr>
        <p:spPr>
          <a:xfrm>
            <a:off x="8421867" y="5401854"/>
            <a:ext cx="3060000" cy="1080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래픽 4" descr="은행 윤곽선">
            <a:extLst>
              <a:ext uri="{FF2B5EF4-FFF2-40B4-BE49-F238E27FC236}">
                <a16:creationId xmlns:a16="http://schemas.microsoft.com/office/drawing/2014/main" id="{EAADF3F3-FF49-8685-2BA9-263C5D4DA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481" y="0"/>
            <a:ext cx="2340000" cy="2340000"/>
          </a:xfrm>
          <a:prstGeom prst="rect">
            <a:avLst/>
          </a:prstGeom>
        </p:spPr>
      </p:pic>
      <p:pic>
        <p:nvPicPr>
          <p:cNvPr id="7" name="그래픽 6" descr="은행 단색으로 채워진">
            <a:extLst>
              <a:ext uri="{FF2B5EF4-FFF2-40B4-BE49-F238E27FC236}">
                <a16:creationId xmlns:a16="http://schemas.microsoft.com/office/drawing/2014/main" id="{1C23438F-BD78-319B-B9B0-9F100D7E0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0221" y="0"/>
            <a:ext cx="2340000" cy="2340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21E033D-1D05-BFA2-5BD7-22E214183337}"/>
              </a:ext>
            </a:extLst>
          </p:cNvPr>
          <p:cNvGrpSpPr/>
          <p:nvPr/>
        </p:nvGrpSpPr>
        <p:grpSpPr>
          <a:xfrm>
            <a:off x="526222" y="2950459"/>
            <a:ext cx="6662519" cy="2779132"/>
            <a:chOff x="526222" y="2950459"/>
            <a:chExt cx="6662519" cy="277913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83D8F45-65CD-F953-909E-C047C2F4CF13}"/>
                </a:ext>
              </a:extLst>
            </p:cNvPr>
            <p:cNvGrpSpPr/>
            <p:nvPr/>
          </p:nvGrpSpPr>
          <p:grpSpPr>
            <a:xfrm>
              <a:off x="3085789" y="3278196"/>
              <a:ext cx="4102952" cy="2123658"/>
              <a:chOff x="3085789" y="3429000"/>
              <a:chExt cx="4102952" cy="2123658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5BA84B21-59E6-990F-E116-C315C6FF3565}"/>
                  </a:ext>
                </a:extLst>
              </p:cNvPr>
              <p:cNvSpPr/>
              <p:nvPr/>
            </p:nvSpPr>
            <p:spPr>
              <a:xfrm>
                <a:off x="3282174" y="4490829"/>
                <a:ext cx="3194613" cy="937942"/>
              </a:xfrm>
              <a:prstGeom prst="roundRect">
                <a:avLst>
                  <a:gd name="adj" fmla="val 959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A5B571-BFE6-2266-5522-6ECC18F3ACFE}"/>
                  </a:ext>
                </a:extLst>
              </p:cNvPr>
              <p:cNvSpPr txBox="1"/>
              <p:nvPr/>
            </p:nvSpPr>
            <p:spPr>
              <a:xfrm>
                <a:off x="3085789" y="3429000"/>
                <a:ext cx="4102952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600" dirty="0">
                    <a:latin typeface="마루 부리 중간" panose="020B0600000101010101" pitchFamily="50" charset="-127"/>
                    <a:ea typeface="마루 부리 중간" panose="020B0600000101010101" pitchFamily="50" charset="-127"/>
                  </a:rPr>
                  <a:t>Hologram</a:t>
                </a:r>
              </a:p>
              <a:p>
                <a:r>
                  <a:rPr lang="en-US" altLang="ko-KR" sz="6600" b="0" i="0" dirty="0">
                    <a:solidFill>
                      <a:schemeClr val="bg1"/>
                    </a:solidFill>
                    <a:effectLst/>
                    <a:latin typeface="마루 부리 굵은" panose="020B0600000101010101" pitchFamily="50" charset="-127"/>
                    <a:ea typeface="마루 부리 굵은" panose="020B0600000101010101" pitchFamily="50" charset="-127"/>
                  </a:rPr>
                  <a:t> </a:t>
                </a:r>
                <a:r>
                  <a:rPr lang="en-US" altLang="ko-KR" sz="1400" b="0" i="0" dirty="0">
                    <a:solidFill>
                      <a:schemeClr val="bg1"/>
                    </a:solidFill>
                    <a:effectLst/>
                    <a:latin typeface="마루 부리 굵은" panose="020B0600000101010101" pitchFamily="50" charset="-127"/>
                    <a:ea typeface="마루 부리 굵은" panose="020B0600000101010101" pitchFamily="50" charset="-127"/>
                  </a:rPr>
                  <a:t> </a:t>
                </a:r>
                <a:r>
                  <a:rPr lang="en-US" altLang="ko-KR" sz="6600" b="0" i="0" dirty="0">
                    <a:solidFill>
                      <a:schemeClr val="bg1"/>
                    </a:solidFill>
                    <a:effectLst/>
                    <a:latin typeface="마루 부리 굵은" panose="020B0600000101010101" pitchFamily="50" charset="-127"/>
                    <a:ea typeface="마루 부리 굵은" panose="020B0600000101010101" pitchFamily="50" charset="-127"/>
                  </a:rPr>
                  <a:t>Docent</a:t>
                </a:r>
                <a:endParaRPr lang="ko-KR" altLang="en-US" sz="6600" dirty="0">
                  <a:solidFill>
                    <a:schemeClr val="bg1"/>
                  </a:solidFill>
                  <a:latin typeface="마루 부리 굵은" panose="020B0600000101010101" pitchFamily="50" charset="-127"/>
                  <a:ea typeface="마루 부리 굵은" panose="020B0600000101010101" pitchFamily="50" charset="-127"/>
                </a:endParaRPr>
              </a:p>
            </p:txBody>
          </p:sp>
        </p:grpSp>
        <p:pic>
          <p:nvPicPr>
            <p:cNvPr id="8" name="그래픽 7" descr="은행 윤곽선">
              <a:extLst>
                <a:ext uri="{FF2B5EF4-FFF2-40B4-BE49-F238E27FC236}">
                  <a16:creationId xmlns:a16="http://schemas.microsoft.com/office/drawing/2014/main" id="{F3AD2B92-DB8C-1FA3-E445-8908C47FC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6222" y="2950459"/>
              <a:ext cx="2779132" cy="27791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8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EA445-DA84-83C2-1D97-CC377EC6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0550DD-82C2-7B75-9FE3-6635FF6EE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83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마루 부리 굵은</vt:lpstr>
      <vt:lpstr>마루 부리 중간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서주민</dc:creator>
  <cp:lastModifiedBy>서주민</cp:lastModifiedBy>
  <cp:revision>4</cp:revision>
  <dcterms:created xsi:type="dcterms:W3CDTF">2024-07-31T22:47:46Z</dcterms:created>
  <dcterms:modified xsi:type="dcterms:W3CDTF">2024-07-31T23:42:28Z</dcterms:modified>
</cp:coreProperties>
</file>