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5" r:id="rId5"/>
    <p:sldId id="266" r:id="rId6"/>
    <p:sldId id="257" r:id="rId7"/>
    <p:sldId id="261" r:id="rId8"/>
    <p:sldId id="260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5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1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1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516D32F-BB49-4A61-A15C-5BC5C81E6A22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592C09-651C-4B4C-8531-30F66134E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1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33703" y="2991755"/>
            <a:ext cx="757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어느 역에 있는지 알려주는 </a:t>
            </a:r>
            <a:r>
              <a:rPr lang="ko-KR" altLang="en-US" sz="3600" dirty="0" err="1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웹앱</a:t>
            </a:r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 개발</a:t>
            </a:r>
            <a:endParaRPr lang="en-US" altLang="ko-KR" sz="3600" dirty="0" smtClean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93768" y="3813228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Mid-Presentation</a:t>
            </a:r>
          </a:p>
        </p:txBody>
      </p:sp>
    </p:spTree>
    <p:extLst>
      <p:ext uri="{BB962C8B-B14F-4D97-AF65-F5344CB8AC3E}">
        <p14:creationId xmlns:p14="http://schemas.microsoft.com/office/powerpoint/2010/main" val="8244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625" t="40555" r="29271" b="37778"/>
          <a:stretch/>
        </p:blipFill>
        <p:spPr>
          <a:xfrm>
            <a:off x="218218" y="2148003"/>
            <a:ext cx="11735888" cy="3171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7346" y="1200150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모델을 데이터베이스에 저장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0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60" y="1535413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웹사이트 배포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227" y="2745058"/>
            <a:ext cx="7465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로컬 컴퓨터 </a:t>
            </a:r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: </a:t>
            </a: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개발 및 테스트 수행하는 곳</a:t>
            </a:r>
            <a:endParaRPr lang="en-US" altLang="ko-KR" sz="32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32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Github</a:t>
            </a:r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: </a:t>
            </a: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코드 사본 업데이트</a:t>
            </a:r>
            <a:endParaRPr lang="en-US" altLang="ko-KR" sz="32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r>
              <a:rPr lang="en-US" altLang="ko-KR" sz="32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Pythonanywhere</a:t>
            </a:r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: </a:t>
            </a: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웹사이트가 있는 곳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7503" y="556445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https://github.com/Lim-Edin</a:t>
            </a:r>
          </a:p>
          <a:p>
            <a:r>
              <a:rPr lang="en-US" altLang="ko-KR" sz="2400" dirty="0" smtClean="0">
                <a:solidFill>
                  <a:schemeClr val="accent1"/>
                </a:solidFill>
              </a:rPr>
              <a:t>http</a:t>
            </a:r>
            <a:r>
              <a:rPr lang="en-US" altLang="ko-KR" sz="2400" dirty="0">
                <a:solidFill>
                  <a:schemeClr val="accent1"/>
                </a:solidFill>
              </a:rPr>
              <a:t>://edin.pythonanywhere.com/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375603" y="2979055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감사합니다 </a:t>
            </a:r>
            <a:r>
              <a:rPr lang="en-US" altLang="ko-KR" sz="36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7503" y="556445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https://github.com/Lim-Edin</a:t>
            </a: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http</a:t>
            </a:r>
            <a:r>
              <a:rPr lang="en-US" altLang="ko-KR" sz="2400" dirty="0">
                <a:solidFill>
                  <a:schemeClr val="bg1"/>
                </a:solidFill>
              </a:rPr>
              <a:t>://edin.pythonanywhere.com/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835" t="28293" r="64660" b="37631"/>
          <a:stretch/>
        </p:blipFill>
        <p:spPr>
          <a:xfrm>
            <a:off x="730453" y="1028700"/>
            <a:ext cx="6019589" cy="5127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5694117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거의 일주일 째 계속 기다리고 </a:t>
            </a:r>
            <a:r>
              <a:rPr lang="ko-KR" altLang="en-US" sz="2400" smtClean="0"/>
              <a:t>있는 중이다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2910" y="382369"/>
            <a:ext cx="353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오픈 </a:t>
            </a:r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API 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여부</a:t>
            </a:r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?</a:t>
            </a:r>
            <a:endParaRPr lang="ko-KR" altLang="en-US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319" r="1375" b="4761"/>
          <a:stretch/>
        </p:blipFill>
        <p:spPr>
          <a:xfrm>
            <a:off x="228241" y="256478"/>
            <a:ext cx="11728509" cy="6233532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5400000">
            <a:off x="3033131" y="4204011"/>
            <a:ext cx="468351" cy="6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5400000">
            <a:off x="3311912" y="5419496"/>
            <a:ext cx="468351" cy="6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129" y="431180"/>
            <a:ext cx="10460611" cy="135636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ea typeface="문체부 제목 돋음체" panose="020B0609000101010101" pitchFamily="49" charset="-127"/>
              </a:rPr>
              <a:t>“</a:t>
            </a:r>
            <a:r>
              <a:rPr lang="ko-KR" altLang="en-US" sz="4000" b="1" dirty="0" smtClean="0">
                <a:ea typeface="문체부 제목 돋음체" panose="020B0609000101010101" pitchFamily="49" charset="-127"/>
              </a:rPr>
              <a:t>사용자가 지하철 열차 번호를 알 수 있는 방법</a:t>
            </a:r>
            <a:r>
              <a:rPr lang="en-US" altLang="ko-KR" sz="4000" b="1" dirty="0" smtClean="0">
                <a:ea typeface="문체부 제목 돋음체" panose="020B0609000101010101" pitchFamily="49" charset="-127"/>
              </a:rPr>
              <a:t>”</a:t>
            </a:r>
            <a:endParaRPr lang="ko-KR" altLang="en-US" sz="4000" b="1" dirty="0">
              <a:ea typeface="문체부 제목 돋음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2998" y="1945887"/>
            <a:ext cx="9872871" cy="403860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GPS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를 통해 사용자의 주변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‘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위치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’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 정보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+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 현재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‘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시각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’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 정보를      종합하여 후보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4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가지를 선정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,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고를 수 있게 하여 접근성을 올림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ea typeface="문체부 제목 돋음체" panose="020B0609000101010101" pitchFamily="49" charset="-127"/>
            </a:endParaRPr>
          </a:p>
          <a:p>
            <a:pPr marL="45720" indent="0">
              <a:buNone/>
            </a:pP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   (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피드백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)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ea typeface="문체부 제목 돋음체" panose="020B0609000101010101" pitchFamily="49" charset="-127"/>
            </a:endParaRPr>
          </a:p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그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4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가지에 속하지 않으면 다시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소팅을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 하거나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,                                   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실시간 열차 정보 사이트로 넘어가 알 수 있게 한다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.</a:t>
            </a:r>
          </a:p>
          <a:p>
            <a:endParaRPr lang="en-US" altLang="ko-KR" sz="2800" dirty="0">
              <a:solidFill>
                <a:schemeClr val="accent1">
                  <a:lumMod val="50000"/>
                </a:schemeClr>
              </a:solidFill>
              <a:ea typeface="문체부 제목 돋음체" panose="020B0609000101010101" pitchFamily="49" charset="-127"/>
            </a:endParaRPr>
          </a:p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열차 칸에 써있는 번호로도 알 수 있다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ea typeface="문체부 제목 돋음체" panose="020B0609000101010101" pitchFamily="49" charset="-127"/>
              </a:rPr>
              <a:t>.</a:t>
            </a:r>
          </a:p>
          <a:p>
            <a:pPr marL="45720" indent="0">
              <a:buNone/>
            </a:pPr>
            <a:endParaRPr lang="ko-KR" altLang="en-US" sz="2800" dirty="0">
              <a:solidFill>
                <a:schemeClr val="accent1">
                  <a:lumMod val="50000"/>
                </a:schemeClr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8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112" y="2845109"/>
            <a:ext cx="1996068" cy="1360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웹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5246" y="2845109"/>
            <a:ext cx="1996068" cy="1360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웹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76380" y="2845109"/>
            <a:ext cx="1996068" cy="1360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웹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애플리케이션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서버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9417514" y="2800503"/>
            <a:ext cx="2007219" cy="1449659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데이터베이스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서버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31314" y="3135041"/>
            <a:ext cx="9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531314" y="3848719"/>
            <a:ext cx="9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7" idx="2"/>
          </p:cNvCxnSpPr>
          <p:nvPr/>
        </p:nvCxnSpPr>
        <p:spPr>
          <a:xfrm>
            <a:off x="8472448" y="3525333"/>
            <a:ext cx="9450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39547" y="2765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9547" y="38808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6079" y="2765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처리위임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66079" y="3885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결과반환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71935" y="31747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71935" y="3737209"/>
            <a:ext cx="9450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71935" y="3737209"/>
            <a:ext cx="94506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112" y="1419433"/>
            <a:ext cx="4538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&gt;&gt;</a:t>
            </a:r>
            <a:r>
              <a:rPr lang="ko-KR" altLang="en-US" sz="3600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웹 프로그래밍 공부</a:t>
            </a:r>
            <a:endParaRPr lang="ko-KR" altLang="en-US" sz="3600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586836" y="3848719"/>
            <a:ext cx="9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590179" y="3135041"/>
            <a:ext cx="9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0288" y="386265"/>
            <a:ext cx="1996068" cy="1360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사용자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20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애플리케이션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1405" y="2577537"/>
            <a:ext cx="1996068" cy="1360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Web Framework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-Django, Flask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864" y="5192441"/>
            <a:ext cx="1996068" cy="646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http.cookie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20742" y="5192441"/>
            <a:ext cx="1996068" cy="646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http.cookie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4620" y="5192441"/>
            <a:ext cx="1996068" cy="646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http.cookie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24336" y="5192441"/>
            <a:ext cx="1996068" cy="646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http.cookie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5156" y="4924812"/>
            <a:ext cx="9668108" cy="1182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12210" y="6283919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1210" y="6283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서버용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5128322" y="1746713"/>
            <a:ext cx="40888" cy="441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1"/>
            <a:endCxn id="5" idx="0"/>
          </p:cNvCxnSpPr>
          <p:nvPr/>
        </p:nvCxnSpPr>
        <p:spPr>
          <a:xfrm flipH="1">
            <a:off x="3139439" y="1066489"/>
            <a:ext cx="990849" cy="151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3"/>
            <a:endCxn id="38" idx="0"/>
          </p:cNvCxnSpPr>
          <p:nvPr/>
        </p:nvCxnSpPr>
        <p:spPr>
          <a:xfrm>
            <a:off x="6126356" y="1066489"/>
            <a:ext cx="1699725" cy="119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4751" y="123185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 서버</a:t>
            </a:r>
            <a:endParaRPr lang="en-US" altLang="ko-KR" dirty="0" smtClean="0"/>
          </a:p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81375" y="1231849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클라이언트</a:t>
            </a:r>
            <a:endParaRPr lang="en-US" altLang="ko-KR" dirty="0" smtClean="0"/>
          </a:p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5" idx="2"/>
          </p:cNvCxnSpPr>
          <p:nvPr/>
        </p:nvCxnSpPr>
        <p:spPr>
          <a:xfrm>
            <a:off x="3139439" y="3937985"/>
            <a:ext cx="0" cy="98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124390" y="4197940"/>
            <a:ext cx="0" cy="72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5400000">
            <a:off x="2361735" y="2702777"/>
            <a:ext cx="3178100" cy="1265974"/>
          </a:xfrm>
          <a:prstGeom prst="bentConnector3">
            <a:avLst>
              <a:gd name="adj1" fmla="val 87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6200000" flipH="1">
            <a:off x="4673257" y="2684619"/>
            <a:ext cx="3148743" cy="1331640"/>
          </a:xfrm>
          <a:prstGeom prst="bentConnector3">
            <a:avLst>
              <a:gd name="adj1" fmla="val 8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63143" y="2422295"/>
            <a:ext cx="1679653" cy="4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u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rllib.parse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26081" y="2422295"/>
            <a:ext cx="1689318" cy="4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urllib.request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63142" y="3000802"/>
            <a:ext cx="1679654" cy="4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urllib.error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26081" y="2976957"/>
            <a:ext cx="1689318" cy="4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urllib.response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63142" y="3569368"/>
            <a:ext cx="2170191" cy="489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urllib.robotparser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99707" y="2264676"/>
            <a:ext cx="3852747" cy="193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915889" y="282061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고수준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64923" y="5204032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/>
              <a:t>저</a:t>
            </a:r>
            <a:r>
              <a:rPr lang="ko-KR" altLang="en-US" dirty="0" err="1" smtClean="0"/>
              <a:t>수준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4" name="도넛 53"/>
          <p:cNvSpPr/>
          <p:nvPr/>
        </p:nvSpPr>
        <p:spPr>
          <a:xfrm>
            <a:off x="1503389" y="2225427"/>
            <a:ext cx="3289610" cy="2121548"/>
          </a:xfrm>
          <a:prstGeom prst="donut">
            <a:avLst>
              <a:gd name="adj" fmla="val 11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3051" y="2418885"/>
            <a:ext cx="68807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가상환경 설정 </a:t>
            </a:r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(virtual environment)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그 경로에서 장고를 설치</a:t>
            </a:r>
            <a:endParaRPr lang="en-US" altLang="ko-KR" sz="32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데이터베이스 설정</a:t>
            </a:r>
            <a:endParaRPr lang="en-US" altLang="ko-KR" sz="3200" b="1" dirty="0" smtClean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웹사이트 배포</a:t>
            </a:r>
            <a:r>
              <a:rPr lang="en-US" altLang="ko-KR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(deployment)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6648" y="993233"/>
            <a:ext cx="4953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웹앱을</a:t>
            </a:r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 만들어가는 과정 中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5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9139" y="548733"/>
            <a:ext cx="396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애플리케이션 만들기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5833" t="46667" r="48958" b="12963"/>
          <a:stretch/>
        </p:blipFill>
        <p:spPr>
          <a:xfrm>
            <a:off x="3805161" y="1282699"/>
            <a:ext cx="3390900" cy="50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258" t="36296" r="1805" b="16852"/>
          <a:stretch/>
        </p:blipFill>
        <p:spPr>
          <a:xfrm>
            <a:off x="3519139" y="1368068"/>
            <a:ext cx="4743450" cy="481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576" y="536033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1"/>
                </a:solidFill>
                <a:ea typeface="문체부 제목 돋음체" panose="020B0609000101010101" pitchFamily="49" charset="-127"/>
              </a:rPr>
              <a:t>데이터베이스 설정</a:t>
            </a:r>
            <a:endParaRPr lang="ko-KR" altLang="en-US" sz="3200" b="1" dirty="0">
              <a:solidFill>
                <a:schemeClr val="accent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1672</TotalTime>
  <Words>215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문체부 제목 돋음체</vt:lpstr>
      <vt:lpstr>Corbel</vt:lpstr>
      <vt:lpstr>Wingdings</vt:lpstr>
      <vt:lpstr>기본</vt:lpstr>
      <vt:lpstr>PowerPoint 프레젠테이션</vt:lpstr>
      <vt:lpstr>PowerPoint 프레젠테이션</vt:lpstr>
      <vt:lpstr>PowerPoint 프레젠테이션</vt:lpstr>
      <vt:lpstr>“사용자가 지하철 열차 번호를 알 수 있는 방법”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임에딘</dc:creator>
  <cp:lastModifiedBy>임에딘</cp:lastModifiedBy>
  <cp:revision>23</cp:revision>
  <dcterms:created xsi:type="dcterms:W3CDTF">2018-01-15T14:50:26Z</dcterms:created>
  <dcterms:modified xsi:type="dcterms:W3CDTF">2018-01-17T04:02:15Z</dcterms:modified>
</cp:coreProperties>
</file>