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0" r:id="rId10"/>
    <p:sldId id="258" r:id="rId11"/>
    <p:sldId id="268" r:id="rId12"/>
    <p:sldId id="25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53" d="100"/>
          <a:sy n="53" d="100"/>
        </p:scale>
        <p:origin x="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3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3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5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1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D40E2A-8004-4373-BC6E-185F9FA3BF1C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3E1BCB-5BD9-4CAA-91C5-F6D7F3FB7A1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5582" y="2819400"/>
            <a:ext cx="5327904" cy="1505712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ea typeface="문체부 제목 돋음체" panose="020B0609000101010101" pitchFamily="49" charset="-127"/>
              </a:rPr>
              <a:t>“</a:t>
            </a:r>
            <a:r>
              <a:rPr lang="ko-KR" altLang="en-US" sz="4400" dirty="0" smtClean="0">
                <a:ea typeface="문체부 제목 돋음체" panose="020B0609000101010101" pitchFamily="49" charset="-127"/>
              </a:rPr>
              <a:t>지금</a:t>
            </a:r>
            <a:r>
              <a:rPr lang="en-US" altLang="ko-KR" sz="4400" dirty="0" smtClean="0">
                <a:ea typeface="문체부 제목 돋음체" panose="020B0609000101010101" pitchFamily="49" charset="-127"/>
              </a:rPr>
              <a:t>... </a:t>
            </a:r>
            <a:r>
              <a:rPr lang="ko-KR" altLang="en-US" sz="4400" dirty="0" smtClean="0">
                <a:ea typeface="문체부 제목 돋음체" panose="020B0609000101010101" pitchFamily="49" charset="-127"/>
              </a:rPr>
              <a:t>어느 역이지</a:t>
            </a:r>
            <a:r>
              <a:rPr lang="en-US" altLang="ko-KR" sz="4400" dirty="0" smtClean="0">
                <a:ea typeface="문체부 제목 돋음체" panose="020B0609000101010101" pitchFamily="49" charset="-127"/>
              </a:rPr>
              <a:t>?”</a:t>
            </a:r>
            <a:endParaRPr lang="ko-KR" altLang="en-US" sz="4400" dirty="0">
              <a:ea typeface="문체부 제목 돋음체" panose="020B0609000101010101" pitchFamily="49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88580" y="4325112"/>
            <a:ext cx="4179570" cy="1448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ea typeface="문체부 제목 돋음체" panose="020B0609000101010101" pitchFamily="49" charset="-127"/>
              </a:rPr>
              <a:t>2017104006 </a:t>
            </a:r>
            <a:r>
              <a:rPr lang="ko-KR" altLang="en-US" sz="3200" dirty="0" err="1" smtClean="0">
                <a:ea typeface="문체부 제목 돋음체" panose="020B0609000101010101" pitchFamily="49" charset="-127"/>
              </a:rPr>
              <a:t>유완희</a:t>
            </a:r>
            <a:endParaRPr lang="en-US" altLang="ko-KR" sz="3200" dirty="0">
              <a:ea typeface="문체부 제목 돋음체" panose="020B0609000101010101" pitchFamily="49" charset="-127"/>
            </a:endParaRPr>
          </a:p>
          <a:p>
            <a:r>
              <a:rPr lang="en-US" altLang="ko-KR" sz="3200" dirty="0" smtClean="0">
                <a:ea typeface="문체부 제목 돋음체" panose="020B0609000101010101" pitchFamily="49" charset="-127"/>
              </a:rPr>
              <a:t>2017104019 </a:t>
            </a:r>
            <a:r>
              <a:rPr lang="ko-KR" altLang="en-US" sz="3200" dirty="0" smtClean="0">
                <a:ea typeface="문체부 제목 돋음체" panose="020B0609000101010101" pitchFamily="49" charset="-127"/>
              </a:rPr>
              <a:t>임에딘</a:t>
            </a:r>
            <a:endParaRPr lang="ko-KR" altLang="en-US" sz="3200" dirty="0">
              <a:ea typeface="문체부 제목 돋음체" panose="020B0609000101010101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98563" y="3572256"/>
            <a:ext cx="5624705" cy="1620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dirty="0" smtClean="0">
                <a:solidFill>
                  <a:schemeClr val="accent1"/>
                </a:solidFill>
                <a:latin typeface="+mj-ea"/>
              </a:rPr>
              <a:t>현재 내가 있는 역의 위치를 알려주는</a:t>
            </a:r>
            <a:endParaRPr lang="en-US" altLang="ko-KR" sz="2300" dirty="0" smtClean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2300" dirty="0" err="1" smtClean="0">
                <a:solidFill>
                  <a:schemeClr val="accent1"/>
                </a:solidFill>
                <a:latin typeface="+mj-ea"/>
              </a:rPr>
              <a:t>웹앱</a:t>
            </a:r>
            <a:r>
              <a:rPr lang="ko-KR" altLang="en-US" sz="2300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2300" dirty="0">
                <a:solidFill>
                  <a:schemeClr val="accent1"/>
                </a:solidFill>
                <a:latin typeface="+mj-ea"/>
              </a:rPr>
              <a:t>개발하기</a:t>
            </a:r>
          </a:p>
        </p:txBody>
      </p:sp>
      <p:pic>
        <p:nvPicPr>
          <p:cNvPr id="2052" name="Picture 4" descr="아침의 흔한 출근길.jpg | 인스티즈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84" y="0"/>
            <a:ext cx="5766816" cy="4325112"/>
          </a:xfrm>
          <a:prstGeom prst="rect">
            <a:avLst/>
          </a:prstGeom>
          <a:noFill/>
          <a:effectLst>
            <a:reflection stA="16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 flipH="1">
            <a:off x="-666750" y="4344162"/>
            <a:ext cx="1303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문체부 제목 돋음체" panose="020B0609000101010101" pitchFamily="49" charset="-127"/>
              </a:rPr>
              <a:t>PWA</a:t>
            </a:r>
            <a:r>
              <a:rPr lang="en-US" altLang="ko-KR" dirty="0" smtClean="0">
                <a:ea typeface="문체부 제목 돋음체" panose="020B0609000101010101" pitchFamily="49" charset="-127"/>
              </a:rPr>
              <a:t> </a:t>
            </a:r>
            <a:r>
              <a:rPr lang="ko-KR" altLang="en-US" dirty="0" smtClean="0">
                <a:ea typeface="문체부 제목 돋음체" panose="020B0609000101010101" pitchFamily="49" charset="-127"/>
              </a:rPr>
              <a:t>장점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109788"/>
            <a:ext cx="10789920" cy="3195256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어떤 브라우저들을 선택하든 상관 없음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-&gt;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모든 사용자에게 적합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2800" dirty="0" err="1" smtClean="0">
                <a:ea typeface="문체부 제목 돋음체" panose="020B0609000101010101" pitchFamily="49" charset="-127"/>
              </a:rPr>
              <a:t>반응형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 지원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-&gt;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모바일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, </a:t>
            </a:r>
            <a:r>
              <a:rPr lang="ko-KR" altLang="en-US" sz="2800" dirty="0" err="1" smtClean="0">
                <a:ea typeface="문체부 제목 돋음체" panose="020B0609000101010101" pitchFamily="49" charset="-127"/>
              </a:rPr>
              <a:t>데스크탑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 모두 적합하게 보임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설치 가능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&amp;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앱과 유사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(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아이콘 추가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/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푸시 알림 구현 등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)</a:t>
            </a:r>
          </a:p>
          <a:p>
            <a:pPr marL="742950" indent="-742950">
              <a:buFont typeface="+mj-lt"/>
              <a:buAutoNum type="arabicParenR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최신 상태 유지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(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업데이트 버튼 필요 없음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)</a:t>
            </a:r>
            <a:endParaRPr lang="ko-KR" altLang="en-US" sz="28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3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웹앱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3601382"/>
            <a:ext cx="3749040" cy="1665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000" dirty="0" smtClean="0">
                <a:ea typeface="문체부 제목 돋음체" panose="020B0609000101010101" pitchFamily="49" charset="-127"/>
              </a:rPr>
              <a:t>모바일에서 쉽게 접근할 수 있음</a:t>
            </a:r>
            <a:endParaRPr lang="ko-KR" altLang="en-US" sz="4000" dirty="0">
              <a:ea typeface="문체부 제목 돋음체" panose="020B0609000101010101" pitchFamily="49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64096" y="3601382"/>
            <a:ext cx="4072128" cy="15009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ko-KR" altLang="en-US" sz="4000" dirty="0" smtClean="0">
                <a:ea typeface="문체부 제목 돋음체" panose="020B0609000101010101" pitchFamily="49" charset="-127"/>
              </a:rPr>
              <a:t>앱 설치 없이</a:t>
            </a:r>
            <a:r>
              <a:rPr lang="en-US" altLang="ko-KR" sz="4000" dirty="0">
                <a:ea typeface="문체부 제목 돋음체" panose="020B0609000101010101" pitchFamily="49" charset="-127"/>
              </a:rPr>
              <a:t> </a:t>
            </a:r>
            <a:r>
              <a:rPr lang="en-US" altLang="ko-KR" sz="4000" dirty="0" smtClean="0">
                <a:ea typeface="문체부 제목 돋음체" panose="020B0609000101010101" pitchFamily="49" charset="-127"/>
              </a:rPr>
              <a:t>      </a:t>
            </a:r>
            <a:r>
              <a:rPr lang="ko-KR" altLang="en-US" sz="4000" dirty="0" smtClean="0">
                <a:ea typeface="문체부 제목 돋음체" panose="020B0609000101010101" pitchFamily="49" charset="-127"/>
              </a:rPr>
              <a:t>푸시 메시지가 옴</a:t>
            </a:r>
            <a:endParaRPr lang="ko-KR" altLang="en-US" sz="4000" dirty="0">
              <a:ea typeface="문체부 제목 돋음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4560" y="2688336"/>
            <a:ext cx="1719072" cy="548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1</a:t>
            </a:r>
            <a:r>
              <a:rPr lang="ko-KR" altLang="en-US" sz="3200" b="1" dirty="0" smtClean="0"/>
              <a:t>단계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7912608" y="2688336"/>
            <a:ext cx="1719072" cy="548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r>
              <a:rPr lang="ko-KR" altLang="en-US" sz="3200" b="1" dirty="0" smtClean="0"/>
              <a:t>단계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68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72316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Firebase Cloud Messaging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193883"/>
            <a:ext cx="6029325" cy="23506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 err="1" smtClean="0">
                <a:ea typeface="문체부 제목 돋음체" panose="020B0609000101010101" pitchFamily="49" charset="-127"/>
              </a:rPr>
              <a:t>GCM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의 새 버전 이름이 </a:t>
            </a:r>
            <a:r>
              <a:rPr lang="en-US" altLang="ko-KR" sz="2800" dirty="0" err="1" smtClean="0">
                <a:ea typeface="문체부 제목 돋음체" panose="020B0609000101010101" pitchFamily="49" charset="-127"/>
              </a:rPr>
              <a:t>FCM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파이어베이스를 통해서 편하게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800" dirty="0">
                <a:ea typeface="문체부 제목 돋음체" panose="020B0609000101010101" pitchFamily="49" charset="-127"/>
              </a:rPr>
              <a:t>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  </a:t>
            </a:r>
            <a:r>
              <a:rPr lang="ko-KR" altLang="en-US" sz="2800" dirty="0" err="1" smtClean="0">
                <a:ea typeface="문체부 제목 돋음체" panose="020B0609000101010101" pitchFamily="49" charset="-127"/>
              </a:rPr>
              <a:t>푸쉬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 메시지를 보내고 받을 수 있음</a:t>
            </a:r>
            <a:endParaRPr lang="en-US" altLang="ko-KR" sz="2800" dirty="0">
              <a:ea typeface="문체부 제목 돋음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만든 </a:t>
            </a:r>
            <a:r>
              <a:rPr lang="ko-KR" altLang="en-US" sz="2800" dirty="0" err="1" smtClean="0">
                <a:ea typeface="문체부 제목 돋음체" panose="020B0609000101010101" pitchFamily="49" charset="-127"/>
              </a:rPr>
              <a:t>웹앱과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 프로젝트를 연결</a:t>
            </a:r>
            <a:endParaRPr lang="en-US" altLang="ko-KR" sz="2800" dirty="0">
              <a:ea typeface="문체부 제목 돋음체" panose="020B0609000101010101" pitchFamily="49" charset="-127"/>
            </a:endParaRPr>
          </a:p>
          <a:p>
            <a:endParaRPr lang="ko-KR" altLang="en-US" sz="4000" dirty="0">
              <a:ea typeface="문체부 제목 돋음체" panose="020B0609000101010101" pitchFamily="49" charset="-127"/>
            </a:endParaRPr>
          </a:p>
        </p:txBody>
      </p:sp>
      <p:pic>
        <p:nvPicPr>
          <p:cNvPr id="1026" name="Picture 2" descr="Firebase 클라우드 메시징 아키텍처 그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496" y="685307"/>
            <a:ext cx="4259003" cy="527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0039" y="1428749"/>
            <a:ext cx="11146356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" y="353961"/>
            <a:ext cx="7875639" cy="56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15350" y="5459199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감사합니다아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 </a:t>
            </a:r>
            <a:r>
              <a:rPr lang="en-US" altLang="ko-KR" sz="2800" dirty="0" smtClean="0">
                <a:solidFill>
                  <a:schemeClr val="accent1"/>
                </a:solidFill>
                <a:ea typeface="문체부 제목 돋음체" panose="020B0609000101010101" pitchFamily="49" charset="-127"/>
                <a:sym typeface="Wingdings" panose="05000000000000000000" pitchFamily="2" charset="2"/>
              </a:rPr>
              <a:t></a:t>
            </a:r>
            <a:endParaRPr lang="ko-KR" altLang="en-US" sz="28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6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623" y="352776"/>
            <a:ext cx="3275602" cy="82709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개발 동기 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6280" y="2711752"/>
            <a:ext cx="4860608" cy="16912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음성안내 방송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(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청각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ea typeface="문체부 제목 돋음체" panose="020B0609000101010101" pitchFamily="49" charset="-127"/>
              </a:rPr>
              <a:t>LCD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판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(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시각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창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/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문 밖을 직접 보기</a:t>
            </a:r>
            <a:r>
              <a:rPr lang="en-US" altLang="ko-KR" sz="2800" dirty="0">
                <a:ea typeface="문체부 제목 돋음체" panose="020B0609000101010101" pitchFamily="49" charset="-127"/>
              </a:rPr>
              <a:t>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(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시각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)</a:t>
            </a:r>
            <a:endParaRPr lang="ko-KR" altLang="en-US" sz="2800" dirty="0">
              <a:ea typeface="문체부 제목 돋음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5330" y="2002731"/>
            <a:ext cx="3627120" cy="4760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현재 역 위치를 알려면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83623" y="1139978"/>
            <a:ext cx="3275602" cy="18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00039" y="1428749"/>
            <a:ext cx="11146356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69380" y="2002731"/>
            <a:ext cx="3627120" cy="4760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불편하다</a:t>
            </a:r>
            <a:endParaRPr lang="ko-KR" altLang="en-US" sz="2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5993129" y="2711752"/>
            <a:ext cx="6560821" cy="32699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사람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많아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제대로 안 들림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안내화면에는 쓸데없는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말만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가운데에 앉았더니 밖이 보이지 않음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800" dirty="0">
                <a:ea typeface="문체부 제목 돋음체" panose="020B0609000101010101" pitchFamily="49" charset="-127"/>
              </a:rPr>
              <a:t>스마트폰을 보고 있다가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아차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2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0039" y="1428749"/>
            <a:ext cx="11146356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623" y="352776"/>
            <a:ext cx="3275602" cy="82709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개발 동기 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6280" y="2711752"/>
            <a:ext cx="4860608" cy="16912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음성안내 방송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(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청각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ea typeface="문체부 제목 돋음체" panose="020B0609000101010101" pitchFamily="49" charset="-127"/>
              </a:rPr>
              <a:t>LCD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판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(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시각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창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/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문 밖을 직접 보기</a:t>
            </a:r>
            <a:r>
              <a:rPr lang="en-US" altLang="ko-KR" sz="2800" dirty="0">
                <a:ea typeface="문체부 제목 돋음체" panose="020B0609000101010101" pitchFamily="49" charset="-127"/>
              </a:rPr>
              <a:t>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(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시각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)</a:t>
            </a:r>
            <a:endParaRPr lang="ko-KR" altLang="en-US" sz="2800" dirty="0">
              <a:ea typeface="문체부 제목 돋음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5330" y="2002731"/>
            <a:ext cx="3627120" cy="47605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현재 역 위치를 알려면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0" y="4028017"/>
            <a:ext cx="1840230" cy="1840230"/>
          </a:xfrm>
          <a:prstGeom prst="rect">
            <a:avLst/>
          </a:prstGeom>
        </p:spPr>
      </p:pic>
      <p:sp>
        <p:nvSpPr>
          <p:cNvPr id="8" name="구름 모양 설명선 7"/>
          <p:cNvSpPr/>
          <p:nvPr/>
        </p:nvSpPr>
        <p:spPr>
          <a:xfrm flipH="1">
            <a:off x="6191250" y="1875071"/>
            <a:ext cx="3871510" cy="1943904"/>
          </a:xfrm>
          <a:prstGeom prst="cloudCallout">
            <a:avLst>
              <a:gd name="adj1" fmla="val -26298"/>
              <a:gd name="adj2" fmla="val 79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ea typeface="문체부 제목 돋음체" panose="020B0609000101010101" pitchFamily="49" charset="-127"/>
              </a:rPr>
              <a:t>아니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...</a:t>
            </a:r>
          </a:p>
          <a:p>
            <a:pPr algn="ctr"/>
            <a:r>
              <a:rPr lang="ko-KR" altLang="en-US" sz="2800" dirty="0" smtClean="0">
                <a:ea typeface="문체부 제목 돋음체" panose="020B0609000101010101" pitchFamily="49" charset="-127"/>
              </a:rPr>
              <a:t>지금 어느 역에 </a:t>
            </a:r>
            <a:r>
              <a:rPr lang="ko-KR" altLang="en-US" sz="2800" dirty="0" err="1" smtClean="0">
                <a:ea typeface="문체부 제목 돋음체" panose="020B0609000101010101" pitchFamily="49" charset="-127"/>
              </a:rPr>
              <a:t>있는거야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? !</a:t>
            </a:r>
            <a:endParaRPr lang="ko-KR" altLang="en-US" sz="2800" dirty="0">
              <a:ea typeface="문체부 제목 돋음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6525" y="551881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ㅂㄷㅂㄷ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817007" y="4986734"/>
            <a:ext cx="731520" cy="579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777603" y="5058172"/>
            <a:ext cx="4860608" cy="5558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 smtClean="0">
                <a:ea typeface="문체부 제목 돋음체" panose="020B0609000101010101" pitchFamily="49" charset="-127"/>
              </a:rPr>
              <a:t>....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알기 쉽지 않다</a:t>
            </a:r>
            <a:endParaRPr lang="ko-KR" altLang="en-US" sz="2800" dirty="0">
              <a:ea typeface="문체부 제목 돋음체" panose="020B0609000101010101" pitchFamily="49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83623" y="1139978"/>
            <a:ext cx="3275602" cy="18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0039" y="1428749"/>
            <a:ext cx="11146356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623" y="352776"/>
            <a:ext cx="3275602" cy="827093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유사 분야의 앱</a:t>
            </a:r>
            <a:endParaRPr lang="ko-KR" altLang="en-US" sz="4000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83623" y="1139978"/>
            <a:ext cx="3275602" cy="18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25" y="1614486"/>
            <a:ext cx="2857500" cy="2857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0" y="1614486"/>
            <a:ext cx="2857500" cy="2857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895" y="1614486"/>
            <a:ext cx="2857500" cy="2857500"/>
          </a:xfrm>
          <a:prstGeom prst="rect">
            <a:avLst/>
          </a:prstGeom>
        </p:spPr>
      </p:pic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483623" y="4900609"/>
            <a:ext cx="11611267" cy="16912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실시간 </a:t>
            </a:r>
            <a:r>
              <a:rPr lang="ko-KR" altLang="en-US" sz="2800" dirty="0">
                <a:ea typeface="문체부 제목 돋음체" panose="020B0609000101010101" pitchFamily="49" charset="-127"/>
              </a:rPr>
              <a:t>도착 정보를 알려주거나 빠른 환승하는 경로</a:t>
            </a:r>
            <a:r>
              <a:rPr lang="en-US" altLang="ko-KR" sz="2800" dirty="0">
                <a:ea typeface="문체부 제목 돋음체" panose="020B0609000101010101" pitchFamily="49" charset="-127"/>
              </a:rPr>
              <a:t>, </a:t>
            </a:r>
            <a:r>
              <a:rPr lang="ko-KR" altLang="en-US" sz="2800" dirty="0">
                <a:ea typeface="문체부 제목 돋음체" panose="020B0609000101010101" pitchFamily="49" charset="-127"/>
              </a:rPr>
              <a:t>이동시간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계산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>
                <a:ea typeface="문체부 제목 돋음체" panose="020B0609000101010101" pitchFamily="49" charset="-127"/>
              </a:rPr>
              <a:t>GPS, </a:t>
            </a:r>
            <a:r>
              <a:rPr lang="en-US" altLang="ko-KR" sz="2800" dirty="0" err="1" smtClean="0">
                <a:ea typeface="문체부 제목 돋음체" panose="020B0609000101010101" pitchFamily="49" charset="-127"/>
              </a:rPr>
              <a:t>WIFI</a:t>
            </a:r>
            <a:r>
              <a:rPr lang="ko-KR" altLang="en-US" sz="2800" dirty="0">
                <a:ea typeface="문체부 제목 돋음체" panose="020B0609000101010101" pitchFamily="49" charset="-127"/>
              </a:rPr>
              <a:t>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이용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,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 </a:t>
            </a:r>
            <a:r>
              <a:rPr lang="ko-KR" altLang="en-US" sz="2800" dirty="0">
                <a:ea typeface="문체부 제목 돋음체" panose="020B0609000101010101" pitchFamily="49" charset="-127"/>
              </a:rPr>
              <a:t>사용자의 위치 파악 후 가장 가까운 지하철역 정보를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제공</a:t>
            </a:r>
            <a:endParaRPr lang="ko-KR" altLang="en-US" sz="28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81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0039" y="1428749"/>
            <a:ext cx="11146356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622" y="352776"/>
            <a:ext cx="5282178" cy="827093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가장 유사한 앱의 </a:t>
            </a:r>
            <a:r>
              <a:rPr lang="en-US" altLang="ko-KR" sz="4000" dirty="0" smtClean="0"/>
              <a:t>Problem</a:t>
            </a:r>
            <a:endParaRPr lang="ko-KR" altLang="en-US" sz="4000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83624" y="1149064"/>
            <a:ext cx="5178036" cy="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3759225" y="2794794"/>
            <a:ext cx="8249191" cy="15438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앱 로딩 시간이 </a:t>
            </a:r>
            <a:r>
              <a:rPr lang="ko-KR" altLang="en-US" sz="28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길다</a:t>
            </a:r>
            <a:endParaRPr lang="en-US" altLang="ko-KR" sz="2800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ea typeface="문체부 제목 돋음체" panose="020B0609000101010101" pitchFamily="49" charset="-127"/>
              </a:rPr>
              <a:t>GPS, 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데이터를 이용하여 주변 역을 알아내는 방식</a:t>
            </a:r>
            <a:endParaRPr lang="en-US" altLang="ko-KR" sz="2800" dirty="0" smtClean="0">
              <a:ea typeface="문체부 제목 돋음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800" dirty="0">
                <a:ea typeface="문체부 제목 돋음체" panose="020B0609000101010101" pitchFamily="49" charset="-127"/>
              </a:rPr>
              <a:t>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  -&gt;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 </a:t>
            </a:r>
            <a:r>
              <a:rPr lang="ko-KR" altLang="en-US" sz="28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부정확</a:t>
            </a:r>
            <a:endParaRPr lang="ko-KR" altLang="en-US" sz="28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0" y="1614486"/>
            <a:ext cx="2857500" cy="2857500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575641" y="1630327"/>
            <a:ext cx="6070576" cy="880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앱 이름 </a:t>
            </a:r>
            <a:r>
              <a:rPr lang="en-US" altLang="ko-KR" sz="40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4000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어디역이야</a:t>
            </a:r>
            <a:r>
              <a:rPr lang="en-US" altLang="ko-KR" sz="40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?</a:t>
            </a:r>
          </a:p>
          <a:p>
            <a:r>
              <a:rPr lang="en-US" altLang="ko-KR" sz="40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                –</a:t>
            </a:r>
            <a:r>
              <a:rPr lang="ko-KR" altLang="en-US" sz="22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지하철 역 이름이 안 보일 때</a:t>
            </a:r>
            <a:endParaRPr lang="ko-KR" altLang="en-US" sz="22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92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0039" y="1428749"/>
            <a:ext cx="11146356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622" y="352776"/>
            <a:ext cx="4202677" cy="827093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위치 수집 방법 고민</a:t>
            </a:r>
            <a:endParaRPr lang="ko-KR" altLang="en-US" sz="4000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83623" y="1152525"/>
            <a:ext cx="4221727" cy="5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83622" y="1942373"/>
            <a:ext cx="9761220" cy="12636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지하철 내 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GPS</a:t>
            </a:r>
            <a:r>
              <a:rPr lang="ko-KR" altLang="en-US" sz="2800" dirty="0" smtClean="0">
                <a:ea typeface="문체부 제목 돋음체" panose="020B0609000101010101" pitchFamily="49" charset="-127"/>
              </a:rPr>
              <a:t>은 제 기능을 하지 않음 </a:t>
            </a:r>
            <a:endParaRPr lang="en-US" altLang="ko-KR" sz="2800" dirty="0">
              <a:ea typeface="문체부 제목 돋음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정확한 위치 정보를 알려줄 수 있는 간접적인 방법이 없을까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2022" y="3614739"/>
            <a:ext cx="54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이동속도값을 받아서 역으로 계산해야</a:t>
            </a:r>
            <a:r>
              <a:rPr lang="en-US" altLang="ko-KR" dirty="0" smtClean="0">
                <a:latin typeface="+mj-ea"/>
                <a:ea typeface="+mj-ea"/>
              </a:rPr>
              <a:t>..</a:t>
            </a:r>
            <a:r>
              <a:rPr lang="ko-KR" altLang="en-US" dirty="0" smtClean="0">
                <a:latin typeface="+mj-ea"/>
                <a:ea typeface="+mj-ea"/>
              </a:rPr>
              <a:t>하나</a:t>
            </a:r>
            <a:r>
              <a:rPr lang="en-US" altLang="ko-KR" dirty="0" smtClean="0">
                <a:latin typeface="+mj-ea"/>
                <a:ea typeface="+mj-ea"/>
              </a:rPr>
              <a:t>..?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이동통신사 측과 손잡고 정보를 제공 받아야 하나</a:t>
            </a:r>
            <a:r>
              <a:rPr lang="en-US" altLang="ko-KR" dirty="0" smtClean="0">
                <a:latin typeface="+mj-ea"/>
                <a:ea typeface="+mj-ea"/>
              </a:rPr>
              <a:t>..?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0" y="4417506"/>
            <a:ext cx="2463267" cy="16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0039" y="1428749"/>
            <a:ext cx="11146356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622" y="352776"/>
            <a:ext cx="4202677" cy="827093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위치 수집 방법 고민</a:t>
            </a:r>
            <a:endParaRPr lang="ko-KR" altLang="en-US" sz="4000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83623" y="1152525"/>
            <a:ext cx="4221727" cy="5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4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0039" y="1428749"/>
            <a:ext cx="11146356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622" y="352776"/>
            <a:ext cx="4202677" cy="827093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위치 수집 방법 고민</a:t>
            </a:r>
            <a:endParaRPr lang="ko-KR" altLang="en-US" sz="4000" dirty="0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483623" y="1152525"/>
            <a:ext cx="4221727" cy="5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88"/>
            <a:ext cx="12182475" cy="5857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0" y="4019550"/>
            <a:ext cx="3981450" cy="23050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00039" y="5843587"/>
            <a:ext cx="500062" cy="428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21294" y="5874154"/>
            <a:ext cx="5965281" cy="4504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 smtClean="0">
                <a:ea typeface="문체부 제목 돋음체" panose="020B0609000101010101" pitchFamily="49" charset="-127"/>
              </a:rPr>
              <a:t>타고 있는 열차 번호만 알 수 있다면</a:t>
            </a:r>
            <a:r>
              <a:rPr lang="en-US" altLang="ko-KR" sz="2800" dirty="0" smtClean="0">
                <a:ea typeface="문체부 제목 돋음체" panose="020B0609000101010101" pitchFamily="49" charset="-127"/>
              </a:rPr>
              <a:t>..!</a:t>
            </a:r>
            <a:endParaRPr lang="ko-KR" altLang="en-US" sz="2800" dirty="0">
              <a:ea typeface="문체부 제목 돋음체" panose="020B0609000101010101" pitchFamily="49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5229226" y="2857501"/>
            <a:ext cx="928687" cy="628651"/>
          </a:xfrm>
          <a:prstGeom prst="donut">
            <a:avLst>
              <a:gd name="adj" fmla="val 18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2819400"/>
            <a:ext cx="10058400" cy="150571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ea typeface="문체부 제목 돋음체" panose="020B0609000101010101" pitchFamily="49" charset="-127"/>
              </a:rPr>
              <a:t>Progressive Web App </a:t>
            </a:r>
            <a:r>
              <a:rPr lang="ko-KR" altLang="en-US" sz="3600" dirty="0" smtClean="0">
                <a:ea typeface="문체부 제목 돋음체" panose="020B0609000101010101" pitchFamily="49" charset="-127"/>
              </a:rPr>
              <a:t>적용</a:t>
            </a:r>
            <a:r>
              <a:rPr lang="en-US" altLang="ko-KR" sz="3600" dirty="0" smtClean="0">
                <a:ea typeface="문체부 제목 돋음체" panose="020B0609000101010101" pitchFamily="49" charset="-127"/>
              </a:rPr>
              <a:t>,</a:t>
            </a:r>
            <a:br>
              <a:rPr lang="en-US" altLang="ko-KR" sz="3600" dirty="0" smtClean="0">
                <a:ea typeface="문체부 제목 돋음체" panose="020B0609000101010101" pitchFamily="49" charset="-127"/>
              </a:rPr>
            </a:br>
            <a:r>
              <a:rPr lang="ko-KR" altLang="en-US" sz="3600" dirty="0" err="1" smtClean="0">
                <a:ea typeface="문체부 제목 돋음체" panose="020B0609000101010101" pitchFamily="49" charset="-127"/>
              </a:rPr>
              <a:t>웹앱에</a:t>
            </a:r>
            <a:r>
              <a:rPr lang="ko-KR" altLang="en-US" sz="3600" dirty="0" smtClean="0">
                <a:ea typeface="문체부 제목 돋음체" panose="020B0609000101010101" pitchFamily="49" charset="-127"/>
              </a:rPr>
              <a:t> </a:t>
            </a:r>
            <a:r>
              <a:rPr lang="ko-KR" altLang="en-US" sz="3600" dirty="0" err="1" smtClean="0">
                <a:ea typeface="문체부 제목 돋음체" panose="020B0609000101010101" pitchFamily="49" charset="-127"/>
              </a:rPr>
              <a:t>네이티브</a:t>
            </a:r>
            <a:r>
              <a:rPr lang="ko-KR" altLang="en-US" sz="3600" dirty="0" smtClean="0">
                <a:ea typeface="문체부 제목 돋음체" panose="020B0609000101010101" pitchFamily="49" charset="-127"/>
              </a:rPr>
              <a:t> 앱과 같은 경험을 줌</a:t>
            </a:r>
            <a:endParaRPr lang="ko-KR" altLang="en-US" sz="3600" dirty="0">
              <a:ea typeface="문체부 제목 돋음체" panose="020B0609000101010101" pitchFamily="49" charset="-127"/>
            </a:endParaRPr>
          </a:p>
        </p:txBody>
      </p:sp>
      <p:pic>
        <p:nvPicPr>
          <p:cNvPr id="2050" name="Picture 2" descr="PWA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23903"/>
            <a:ext cx="2846069" cy="9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7280" y="4543555"/>
            <a:ext cx="3268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</a:rPr>
              <a:t>웹의 장점과 앱의 장점을 결합한 </a:t>
            </a:r>
            <a:r>
              <a:rPr lang="ko-KR" altLang="en-US" sz="2400" dirty="0" err="1" smtClean="0">
                <a:solidFill>
                  <a:schemeClr val="accent1"/>
                </a:solidFill>
              </a:rPr>
              <a:t>웹앱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312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문체부 제목 돋음체</vt:lpstr>
      <vt:lpstr>Calibri</vt:lpstr>
      <vt:lpstr>Calibri Light</vt:lpstr>
      <vt:lpstr>Wingdings</vt:lpstr>
      <vt:lpstr>추억</vt:lpstr>
      <vt:lpstr>“지금... 어느 역이지?”</vt:lpstr>
      <vt:lpstr>개발 동기 ?</vt:lpstr>
      <vt:lpstr>개발 동기 ?</vt:lpstr>
      <vt:lpstr>유사 분야의 앱</vt:lpstr>
      <vt:lpstr>가장 유사한 앱의 Problem</vt:lpstr>
      <vt:lpstr>위치 수집 방법 고민</vt:lpstr>
      <vt:lpstr>위치 수집 방법 고민</vt:lpstr>
      <vt:lpstr>위치 수집 방법 고민</vt:lpstr>
      <vt:lpstr>Progressive Web App 적용, 웹앱에 네이티브 앱과 같은 경험을 줌</vt:lpstr>
      <vt:lpstr>PWA 장점</vt:lpstr>
      <vt:lpstr>웹앱 개발</vt:lpstr>
      <vt:lpstr>Firebase Cloud Messaging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임에딘</dc:creator>
  <cp:lastModifiedBy>임에딘</cp:lastModifiedBy>
  <cp:revision>25</cp:revision>
  <dcterms:created xsi:type="dcterms:W3CDTF">2018-01-07T10:52:19Z</dcterms:created>
  <dcterms:modified xsi:type="dcterms:W3CDTF">2018-01-08T02:15:40Z</dcterms:modified>
  <cp:contentStatus/>
</cp:coreProperties>
</file>