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68" r:id="rId2"/>
    <p:sldId id="258" r:id="rId3"/>
    <p:sldId id="261" r:id="rId4"/>
    <p:sldId id="267" r:id="rId5"/>
    <p:sldId id="257" r:id="rId6"/>
    <p:sldId id="269" r:id="rId7"/>
    <p:sldId id="270" r:id="rId8"/>
    <p:sldId id="259" r:id="rId9"/>
    <p:sldId id="262" r:id="rId10"/>
    <p:sldId id="260" r:id="rId11"/>
    <p:sldId id="264" r:id="rId12"/>
    <p:sldId id="266" r:id="rId13"/>
    <p:sldId id="265" r:id="rId14"/>
    <p:sldId id="263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180" y="4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A68A6E-2471-46E4-8861-235060589382}" type="datetimeFigureOut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14C198D-D564-41A8-B0DF-A76BA9969F4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1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8A6E-2471-46E4-8861-235060589382}" type="datetimeFigureOut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198D-D564-41A8-B0DF-A76BA9969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38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8A6E-2471-46E4-8861-235060589382}" type="datetimeFigureOut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198D-D564-41A8-B0DF-A76BA9969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93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8A6E-2471-46E4-8861-235060589382}" type="datetimeFigureOut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198D-D564-41A8-B0DF-A76BA9969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8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8A6E-2471-46E4-8861-235060589382}" type="datetimeFigureOut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198D-D564-41A8-B0DF-A76BA9969F4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6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8A6E-2471-46E4-8861-235060589382}" type="datetimeFigureOut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198D-D564-41A8-B0DF-A76BA9969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19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8A6E-2471-46E4-8861-235060589382}" type="datetimeFigureOut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198D-D564-41A8-B0DF-A76BA9969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48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8A6E-2471-46E4-8861-235060589382}" type="datetimeFigureOut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198D-D564-41A8-B0DF-A76BA9969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98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8A6E-2471-46E4-8861-235060589382}" type="datetimeFigureOut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198D-D564-41A8-B0DF-A76BA9969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6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8A6E-2471-46E4-8861-235060589382}" type="datetimeFigureOut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198D-D564-41A8-B0DF-A76BA9969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08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8A6E-2471-46E4-8861-235060589382}" type="datetimeFigureOut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198D-D564-41A8-B0DF-A76BA9969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05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0A68A6E-2471-46E4-8861-235060589382}" type="datetimeFigureOut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14C198D-D564-41A8-B0DF-A76BA9969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77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33703" y="2991755"/>
            <a:ext cx="7574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ea typeface="문체부 제목 돋음체" panose="020B0609000101010101" pitchFamily="49" charset="-127"/>
              </a:rPr>
              <a:t>어느 역에 있는지 알려주는 </a:t>
            </a:r>
            <a:r>
              <a:rPr lang="ko-KR" altLang="en-US" sz="3600" dirty="0" err="1" smtClean="0">
                <a:solidFill>
                  <a:schemeClr val="bg1"/>
                </a:solidFill>
                <a:ea typeface="문체부 제목 돋음체" panose="020B0609000101010101" pitchFamily="49" charset="-127"/>
              </a:rPr>
              <a:t>웹앱</a:t>
            </a:r>
            <a:r>
              <a:rPr lang="ko-KR" altLang="en-US" sz="3600" dirty="0" smtClean="0">
                <a:solidFill>
                  <a:schemeClr val="bg1"/>
                </a:solidFill>
                <a:ea typeface="문체부 제목 돋음체" panose="020B0609000101010101" pitchFamily="49" charset="-127"/>
              </a:rPr>
              <a:t> 개발</a:t>
            </a:r>
            <a:endParaRPr lang="en-US" altLang="ko-KR" sz="3600" dirty="0" smtClean="0">
              <a:solidFill>
                <a:schemeClr val="bg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52549" y="3824379"/>
            <a:ext cx="2655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ea typeface="문체부 제목 돋음체" panose="020B0609000101010101" pitchFamily="49" charset="-127"/>
              </a:rPr>
              <a:t>2017104019 </a:t>
            </a:r>
            <a:r>
              <a:rPr lang="ko-KR" altLang="en-US" sz="2400" dirty="0" smtClean="0">
                <a:solidFill>
                  <a:schemeClr val="bg1"/>
                </a:solidFill>
                <a:ea typeface="문체부 제목 돋음체" panose="020B0609000101010101" pitchFamily="49" charset="-127"/>
              </a:rPr>
              <a:t>임에딘</a:t>
            </a:r>
            <a:endParaRPr lang="en-US" altLang="ko-KR" sz="2400" dirty="0" smtClean="0">
              <a:solidFill>
                <a:schemeClr val="bg1"/>
              </a:solidFill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187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47" y="2120940"/>
            <a:ext cx="11287590" cy="28295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0956" y="668964"/>
            <a:ext cx="1675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&gt;&gt; </a:t>
            </a:r>
            <a:r>
              <a:rPr lang="ko-KR" altLang="en-US" sz="3600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출력</a:t>
            </a:r>
            <a:endParaRPr lang="ko-KR" altLang="en-US" sz="3600" dirty="0">
              <a:solidFill>
                <a:schemeClr val="accent1"/>
              </a:solidFill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064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775" y="204787"/>
            <a:ext cx="11502483" cy="1356360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ea typeface="문체부 제목 돋음체" panose="020B0609000101010101" pitchFamily="49" charset="-127"/>
              </a:rPr>
              <a:t>React</a:t>
            </a:r>
            <a:r>
              <a:rPr lang="ko-KR" altLang="en-US" sz="3200" dirty="0" smtClean="0">
                <a:ea typeface="문체부 제목 돋음체" panose="020B0609000101010101" pitchFamily="49" charset="-127"/>
              </a:rPr>
              <a:t>로</a:t>
            </a:r>
            <a:r>
              <a:rPr lang="en-US" altLang="ko-KR" sz="3200" dirty="0" smtClean="0">
                <a:ea typeface="문체부 제목 돋음체" panose="020B0609000101010101" pitchFamily="49" charset="-127"/>
              </a:rPr>
              <a:t>,</a:t>
            </a:r>
            <a:r>
              <a:rPr lang="ko-KR" altLang="en-US" sz="3200" dirty="0" smtClean="0">
                <a:ea typeface="문체부 제목 돋음체" panose="020B0609000101010101" pitchFamily="49" charset="-127"/>
              </a:rPr>
              <a:t> 빌드했던 </a:t>
            </a:r>
            <a:r>
              <a:rPr lang="en-US" altLang="ko-KR" sz="3200" dirty="0" smtClean="0">
                <a:ea typeface="문체부 제목 돋음체" panose="020B0609000101010101" pitchFamily="49" charset="-127"/>
              </a:rPr>
              <a:t>REST API</a:t>
            </a:r>
            <a:r>
              <a:rPr lang="ko-KR" altLang="en-US" sz="3200" dirty="0" smtClean="0">
                <a:ea typeface="문체부 제목 돋음체" panose="020B0609000101010101" pitchFamily="49" charset="-127"/>
              </a:rPr>
              <a:t>로부터 데이터 갖고 와 보여주기</a:t>
            </a:r>
            <a:endParaRPr lang="ko-KR" altLang="en-US" sz="3200" dirty="0">
              <a:ea typeface="문체부 제목 돋음체" panose="020B0609000101010101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73" y="1281698"/>
            <a:ext cx="7163032" cy="512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3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2775" y="204787"/>
            <a:ext cx="11502483" cy="1356360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ea typeface="문체부 제목 돋음체" panose="020B0609000101010101" pitchFamily="49" charset="-127"/>
              </a:rPr>
              <a:t>React</a:t>
            </a:r>
            <a:r>
              <a:rPr lang="ko-KR" altLang="en-US" sz="3200" dirty="0" smtClean="0">
                <a:ea typeface="문체부 제목 돋음체" panose="020B0609000101010101" pitchFamily="49" charset="-127"/>
              </a:rPr>
              <a:t>에서 발생한 문제점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app/</a:t>
            </a:r>
            <a:r>
              <a:rPr lang="en-US" altLang="ko-KR" sz="3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/container/SubwayList.js</a:t>
            </a:r>
            <a:endParaRPr lang="ko-KR" altLang="en-US" sz="3200" dirty="0">
              <a:ea typeface="문체부 제목 돋음체" panose="020B0609000101010101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75" y="1174499"/>
            <a:ext cx="6314727" cy="53396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92488" y="4123080"/>
            <a:ext cx="707277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REST API</a:t>
            </a:r>
            <a:r>
              <a:rPr lang="ko-KR" altLang="en-US" sz="2400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로부터 데이터를 갖고 와</a:t>
            </a:r>
            <a:endParaRPr lang="en-US" altLang="ko-KR" sz="2400" dirty="0" smtClean="0">
              <a:solidFill>
                <a:schemeClr val="accent1"/>
              </a:solidFill>
              <a:ea typeface="문체부 제목 돋음체" panose="020B0609000101010101" pitchFamily="49" charset="-127"/>
            </a:endParaRPr>
          </a:p>
          <a:p>
            <a:r>
              <a:rPr lang="ko-KR" altLang="en-US" sz="2400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컴포넌트로 만들어 보여줄 수 있게 하는 </a:t>
            </a:r>
            <a:r>
              <a:rPr lang="en-US" altLang="ko-KR" sz="2400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map</a:t>
            </a:r>
          </a:p>
          <a:p>
            <a:endParaRPr lang="en-US" altLang="ko-KR" sz="2400" dirty="0">
              <a:solidFill>
                <a:schemeClr val="accent1"/>
              </a:solidFill>
              <a:ea typeface="문체부 제목 돋음체" panose="020B060900010101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프록시 에러</a:t>
            </a:r>
            <a:endParaRPr lang="en-US" altLang="ko-KR" sz="2400" dirty="0" smtClean="0">
              <a:solidFill>
                <a:schemeClr val="accent1"/>
              </a:solidFill>
              <a:ea typeface="문체부 제목 돋음체" panose="020B060900010101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accent1"/>
              </a:solidFill>
              <a:ea typeface="문체부 제목 돋음체" panose="020B0609000101010101" pitchFamily="49" charset="-127"/>
            </a:endParaRPr>
          </a:p>
          <a:p>
            <a:r>
              <a:rPr lang="en-US" altLang="ko-KR" sz="2400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-&gt; </a:t>
            </a:r>
            <a:r>
              <a:rPr lang="ko-KR" altLang="en-US" sz="2400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프론트 </a:t>
            </a:r>
            <a:r>
              <a:rPr lang="ko-KR" altLang="en-US" sz="2400" dirty="0" err="1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엔드도</a:t>
            </a:r>
            <a:r>
              <a:rPr lang="ko-KR" altLang="en-US" sz="2400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 </a:t>
            </a:r>
            <a:r>
              <a:rPr lang="ko-KR" altLang="en-US" sz="2400" dirty="0" err="1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파이썬</a:t>
            </a:r>
            <a:r>
              <a:rPr lang="en-US" altLang="ko-KR" sz="2400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/HTML/</a:t>
            </a:r>
            <a:r>
              <a:rPr lang="ko-KR" altLang="en-US" sz="2400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렌더링 함수를 이용</a:t>
            </a:r>
            <a:r>
              <a:rPr lang="en-US" altLang="ko-KR" sz="2400" dirty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?</a:t>
            </a:r>
            <a:endParaRPr lang="en-US" altLang="ko-KR" sz="2400" dirty="0" smtClean="0">
              <a:solidFill>
                <a:schemeClr val="accent1"/>
              </a:solidFill>
              <a:ea typeface="문체부 제목 돋음체" panose="020B0609000101010101" pitchFamily="49" charset="-127"/>
            </a:endParaRPr>
          </a:p>
          <a:p>
            <a:endParaRPr lang="en-US" altLang="ko-KR" sz="2400" dirty="0">
              <a:solidFill>
                <a:schemeClr val="accent1"/>
              </a:solidFill>
              <a:ea typeface="문체부 제목 돋음체" panose="020B0609000101010101" pitchFamily="49" charset="-127"/>
            </a:endParaRPr>
          </a:p>
          <a:p>
            <a:endParaRPr lang="en-US" altLang="ko-KR" sz="2400" dirty="0" smtClean="0">
              <a:solidFill>
                <a:schemeClr val="accent1"/>
              </a:solidFill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605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7741" y="240118"/>
            <a:ext cx="9875520" cy="1356360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ea typeface="문체부 제목 돋음체" panose="020B0609000101010101" pitchFamily="49" charset="-127"/>
              </a:rPr>
              <a:t>Web</a:t>
            </a:r>
            <a:r>
              <a:rPr lang="ko-KR" altLang="en-US" sz="3200" dirty="0" smtClean="0">
                <a:ea typeface="문체부 제목 돋음체" panose="020B0609000101010101" pitchFamily="49" charset="-127"/>
              </a:rPr>
              <a:t>에서 발생한 문제점</a:t>
            </a:r>
            <a:endParaRPr lang="ko-KR" altLang="en-US" sz="3200" dirty="0">
              <a:ea typeface="문체부 제목 돋음체" panose="020B060900010101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56" y="1373456"/>
            <a:ext cx="6244915" cy="24868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56" y="4008582"/>
            <a:ext cx="5815361" cy="24384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91301" y="3860299"/>
            <a:ext cx="55535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Rest_framework</a:t>
            </a:r>
            <a:r>
              <a:rPr lang="ko-KR" altLang="en-US" sz="2400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에서 에러가 자주 발생함</a:t>
            </a:r>
            <a:endParaRPr lang="en-US" altLang="ko-KR" sz="2400" dirty="0" smtClean="0">
              <a:solidFill>
                <a:schemeClr val="accent1"/>
              </a:solidFill>
              <a:ea typeface="문체부 제목 돋음체" panose="020B0609000101010101" pitchFamily="49" charset="-127"/>
            </a:endParaRPr>
          </a:p>
          <a:p>
            <a:r>
              <a:rPr lang="ko-KR" altLang="en-US" sz="2400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특히 </a:t>
            </a:r>
            <a:r>
              <a:rPr lang="en-US" altLang="ko-KR" sz="2400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META</a:t>
            </a:r>
            <a:r>
              <a:rPr lang="ko-KR" altLang="en-US" sz="2400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가 문제</a:t>
            </a:r>
            <a:endParaRPr lang="en-US" altLang="ko-KR" sz="2400" dirty="0" smtClean="0">
              <a:solidFill>
                <a:schemeClr val="accent1"/>
              </a:solidFill>
              <a:ea typeface="문체부 제목 돋음체" panose="020B0609000101010101" pitchFamily="49" charset="-127"/>
            </a:endParaRPr>
          </a:p>
          <a:p>
            <a:r>
              <a:rPr lang="en-US" altLang="ko-KR" sz="2400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-&gt;</a:t>
            </a:r>
            <a:r>
              <a:rPr lang="ko-KR" altLang="en-US" sz="2400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백 </a:t>
            </a:r>
            <a:r>
              <a:rPr lang="ko-KR" altLang="en-US" sz="2400" dirty="0" err="1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엔드에서</a:t>
            </a:r>
            <a:r>
              <a:rPr lang="ko-KR" altLang="en-US" sz="2400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 생긴 문제</a:t>
            </a:r>
            <a:r>
              <a:rPr lang="en-US" altLang="ko-KR" sz="2400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,</a:t>
            </a:r>
          </a:p>
          <a:p>
            <a:r>
              <a:rPr lang="en-US" altLang="ko-KR" sz="2400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    </a:t>
            </a:r>
            <a:r>
              <a:rPr lang="ko-KR" altLang="en-US" sz="2400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좀 더 깊이 공부를 해야 함</a:t>
            </a:r>
            <a:endParaRPr lang="en-US" altLang="ko-KR" sz="2400" dirty="0" smtClean="0">
              <a:solidFill>
                <a:schemeClr val="accent1"/>
              </a:solidFill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067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6807820" cy="1063083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ea typeface="문체부 제목 돋음체" panose="020B0609000101010101" pitchFamily="49" charset="-127"/>
              </a:rPr>
              <a:t>&gt;&gt; </a:t>
            </a:r>
            <a:r>
              <a:rPr lang="ko-KR" altLang="en-US" sz="3200" dirty="0" smtClean="0">
                <a:ea typeface="문체부 제목 돋음체" panose="020B0609000101010101" pitchFamily="49" charset="-127"/>
              </a:rPr>
              <a:t>프로젝트 기간이 마무리 되면서</a:t>
            </a:r>
            <a:r>
              <a:rPr lang="en-US" altLang="ko-KR" sz="3200" dirty="0" smtClean="0">
                <a:ea typeface="문체부 제목 돋음체" panose="020B0609000101010101" pitchFamily="49" charset="-127"/>
              </a:rPr>
              <a:t>...</a:t>
            </a:r>
            <a:endParaRPr lang="ko-KR" altLang="en-US" sz="3200" dirty="0">
              <a:ea typeface="문체부 제목 돋음체" panose="020B0609000101010101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000" y="1672683"/>
            <a:ext cx="10331605" cy="442331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프록시 에러가 계속 발생했음에도 고쳐지지 않아 </a:t>
            </a:r>
            <a:endParaRPr lang="en-US" altLang="ko-KR" dirty="0" smtClean="0"/>
          </a:p>
          <a:p>
            <a:pPr marL="4572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localhost:3000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http://127.0.0.1:8000</a:t>
            </a:r>
            <a:r>
              <a:rPr lang="ko-KR" altLang="en-US" dirty="0" smtClean="0"/>
              <a:t>으로 넘어가지 못한 것이 가장 아쉽다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웹 프로그래밍은 기능을 나눠서 해야 함을 절실히 깨달았고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MVC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REFLUX)</a:t>
            </a:r>
          </a:p>
          <a:p>
            <a:pPr marL="45720" indent="0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협업을 했으면 더 괜찮은 결과가 나왔을 것 같다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Open API</a:t>
            </a:r>
            <a:r>
              <a:rPr lang="ko-KR" altLang="en-US" dirty="0" smtClean="0"/>
              <a:t>가 있는지 좀 더 빠르게 찾아보고 신청을 했었어야 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4572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일주일 뒤에 승인이 떨어져서 많이 당황스러웠다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공부 방향이 쉽게 전환되어 깊게 파지 못한 것도 아쉽다</a:t>
            </a:r>
            <a:endParaRPr lang="en-US" altLang="ko-KR" dirty="0" smtClean="0"/>
          </a:p>
          <a:p>
            <a:pPr marL="4572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React-&gt;</a:t>
            </a:r>
            <a:r>
              <a:rPr lang="en-US" altLang="ko-KR" dirty="0" err="1" smtClean="0"/>
              <a:t>JSX</a:t>
            </a:r>
            <a:r>
              <a:rPr lang="en-US" altLang="ko-KR" dirty="0" smtClean="0"/>
              <a:t>-&gt;HTML-&gt;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-&gt;Web-&gt;Python-&gt;Django-&gt;</a:t>
            </a:r>
            <a:r>
              <a:rPr lang="en-US" altLang="ko-KR" dirty="0" err="1" smtClean="0"/>
              <a:t>DjangoRestFramework</a:t>
            </a:r>
            <a:r>
              <a:rPr lang="en-US" altLang="ko-KR" dirty="0" smtClean="0"/>
              <a:t>-&gt;Ajax</a:t>
            </a:r>
          </a:p>
          <a:p>
            <a:r>
              <a:rPr lang="ko-KR" altLang="en-US" dirty="0" smtClean="0"/>
              <a:t>이렇게 끝나지 않고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월달에도</a:t>
            </a:r>
            <a:r>
              <a:rPr lang="ko-KR" altLang="en-US" dirty="0" smtClean="0"/>
              <a:t> </a:t>
            </a:r>
            <a:r>
              <a:rPr lang="ko-KR" altLang="en-US" dirty="0"/>
              <a:t>계</a:t>
            </a:r>
            <a:r>
              <a:rPr lang="ko-KR" altLang="en-US" dirty="0" smtClean="0"/>
              <a:t>속 개발할 예정이다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007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7375603" y="2979055"/>
            <a:ext cx="2845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ea typeface="문체부 제목 돋음체" panose="020B0609000101010101" pitchFamily="49" charset="-127"/>
              </a:rPr>
              <a:t>감사합니다 </a:t>
            </a:r>
            <a:r>
              <a:rPr lang="en-US" altLang="ko-KR" sz="3600" dirty="0" smtClean="0">
                <a:solidFill>
                  <a:schemeClr val="bg1"/>
                </a:solidFill>
                <a:ea typeface="문체부 제목 돋음체" panose="020B0609000101010101" pitchFamily="49" charset="-127"/>
              </a:rPr>
              <a:t>:)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8479" y="5296829"/>
            <a:ext cx="7096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https://</a:t>
            </a:r>
            <a:r>
              <a:rPr lang="en-US" altLang="ko-KR" sz="2400" dirty="0" smtClean="0">
                <a:solidFill>
                  <a:schemeClr val="bg1"/>
                </a:solidFill>
              </a:rPr>
              <a:t>github.com/Lim-Edin/What-Station-am-I-at.git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r"/>
            <a:r>
              <a:rPr lang="en-US" altLang="ko-KR" sz="2400" dirty="0" smtClean="0">
                <a:solidFill>
                  <a:schemeClr val="bg1"/>
                </a:solidFill>
              </a:rPr>
              <a:t>http</a:t>
            </a:r>
            <a:r>
              <a:rPr lang="en-US" altLang="ko-KR" sz="2400" dirty="0">
                <a:solidFill>
                  <a:schemeClr val="bg1"/>
                </a:solidFill>
              </a:rPr>
              <a:t>://edin.pythonanywhere.com</a:t>
            </a:r>
            <a:r>
              <a:rPr lang="en-US" altLang="ko-KR" sz="2400" dirty="0" smtClean="0">
                <a:solidFill>
                  <a:schemeClr val="bg1"/>
                </a:solidFill>
              </a:rPr>
              <a:t>/</a:t>
            </a:r>
          </a:p>
          <a:p>
            <a:pPr algn="r"/>
            <a:r>
              <a:rPr lang="en-US" altLang="ko-KR" sz="2400" dirty="0" smtClean="0">
                <a:solidFill>
                  <a:schemeClr val="bg1"/>
                </a:solidFill>
              </a:rPr>
              <a:t>https://trello.com/b/BOQWhGOo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78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619" y="1287242"/>
            <a:ext cx="5076322" cy="53164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2835" t="28293" r="64660" b="37631"/>
          <a:stretch/>
        </p:blipFill>
        <p:spPr>
          <a:xfrm>
            <a:off x="441242" y="1245275"/>
            <a:ext cx="5611352" cy="4810146"/>
          </a:xfrm>
          <a:prstGeom prst="rect">
            <a:avLst/>
          </a:prstGeom>
        </p:spPr>
      </p:pic>
      <p:sp>
        <p:nvSpPr>
          <p:cNvPr id="7" name="도넛 6"/>
          <p:cNvSpPr/>
          <p:nvPr/>
        </p:nvSpPr>
        <p:spPr>
          <a:xfrm>
            <a:off x="2116706" y="3836020"/>
            <a:ext cx="1429382" cy="1336146"/>
          </a:xfrm>
          <a:prstGeom prst="donut">
            <a:avLst>
              <a:gd name="adj" fmla="val 112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도넛 8"/>
          <p:cNvSpPr/>
          <p:nvPr/>
        </p:nvSpPr>
        <p:spPr>
          <a:xfrm>
            <a:off x="7881886" y="3789371"/>
            <a:ext cx="1429382" cy="1336146"/>
          </a:xfrm>
          <a:prstGeom prst="donut">
            <a:avLst>
              <a:gd name="adj" fmla="val 112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2051" y="548369"/>
            <a:ext cx="4357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&gt;&gt;</a:t>
            </a:r>
            <a:r>
              <a:rPr lang="ko-KR" altLang="en-US" sz="3600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오픈 </a:t>
            </a:r>
            <a:r>
              <a:rPr lang="en-US" altLang="ko-KR" sz="3600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API </a:t>
            </a:r>
            <a:r>
              <a:rPr lang="ko-KR" altLang="en-US" sz="3600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발급</a:t>
            </a:r>
            <a:r>
              <a:rPr lang="en-US" altLang="ko-KR" sz="3600" dirty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 </a:t>
            </a:r>
            <a:r>
              <a:rPr lang="ko-KR" altLang="en-US" sz="3600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승인</a:t>
            </a:r>
            <a:endParaRPr lang="ko-KR" altLang="en-US" sz="3600" dirty="0">
              <a:solidFill>
                <a:schemeClr val="accent1"/>
              </a:solidFill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565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4828" y="5465284"/>
            <a:ext cx="337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1">
                    <a:lumMod val="75000"/>
                  </a:schemeClr>
                </a:solidFill>
                <a:ea typeface="문체부 제목 돋음체" panose="020B0609000101010101" pitchFamily="49" charset="-127"/>
              </a:rPr>
              <a:t>&gt;&gt;Design FLOW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0224" y="3178096"/>
            <a:ext cx="1906858" cy="880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trainNo</a:t>
            </a:r>
            <a:endParaRPr lang="ko-KR" altLang="en-US" sz="3200" dirty="0">
              <a:solidFill>
                <a:schemeClr val="accent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6" name="순서도: 자기 디스크 5"/>
          <p:cNvSpPr/>
          <p:nvPr/>
        </p:nvSpPr>
        <p:spPr>
          <a:xfrm>
            <a:off x="7738944" y="2871440"/>
            <a:ext cx="1862254" cy="136044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DB</a:t>
            </a:r>
            <a:endParaRPr lang="ko-KR" altLang="en-US" sz="3200" dirty="0"/>
          </a:p>
        </p:txBody>
      </p:sp>
      <p:sp>
        <p:nvSpPr>
          <p:cNvPr id="8" name="평행 사변형 7"/>
          <p:cNvSpPr/>
          <p:nvPr/>
        </p:nvSpPr>
        <p:spPr>
          <a:xfrm>
            <a:off x="4148252" y="504382"/>
            <a:ext cx="2230246" cy="109743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ea typeface="문체부 제목 돋음체" panose="020B0609000101010101" pitchFamily="49" charset="-127"/>
              </a:rPr>
              <a:t>Open API</a:t>
            </a:r>
            <a:endParaRPr lang="ko-KR" altLang="en-US" sz="2800" dirty="0">
              <a:ea typeface="문체부 제목 돋음체" panose="020B060900010101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48252" y="3178098"/>
            <a:ext cx="1906858" cy="88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ea typeface="문체부 제목 돋음체" panose="020B0609000101010101" pitchFamily="49" charset="-127"/>
              </a:rPr>
              <a:t>DATA</a:t>
            </a:r>
            <a:endParaRPr lang="ko-KR" altLang="en-US" sz="3200" dirty="0">
              <a:ea typeface="문체부 제목 돋음체" panose="020B0609000101010101" pitchFamily="49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6261877" y="3339790"/>
            <a:ext cx="1270299" cy="557561"/>
          </a:xfrm>
          <a:prstGeom prst="rightArrow">
            <a:avLst>
              <a:gd name="adj1" fmla="val 38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5400000">
            <a:off x="8045601" y="4622184"/>
            <a:ext cx="847493" cy="434897"/>
          </a:xfrm>
          <a:prstGeom prst="rightArrow">
            <a:avLst>
              <a:gd name="adj1" fmla="val 53385"/>
              <a:gd name="adj2" fmla="val 67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16200000">
            <a:off x="8541831" y="4622183"/>
            <a:ext cx="847493" cy="434897"/>
          </a:xfrm>
          <a:prstGeom prst="rightArrow">
            <a:avLst>
              <a:gd name="adj1" fmla="val 53385"/>
              <a:gd name="adj2" fmla="val 67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6200000">
            <a:off x="8246324" y="1913797"/>
            <a:ext cx="847493" cy="434897"/>
          </a:xfrm>
          <a:prstGeom prst="rightArrow">
            <a:avLst>
              <a:gd name="adj1" fmla="val 53385"/>
              <a:gd name="adj2" fmla="val 67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평행 사변형 14"/>
          <p:cNvSpPr/>
          <p:nvPr/>
        </p:nvSpPr>
        <p:spPr>
          <a:xfrm>
            <a:off x="7596766" y="504383"/>
            <a:ext cx="2302726" cy="10448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ea typeface="문체부 제목 돋음체" panose="020B0609000101010101" pitchFamily="49" charset="-127"/>
              </a:rPr>
              <a:t>Django</a:t>
            </a:r>
          </a:p>
          <a:p>
            <a:pPr algn="ctr"/>
            <a:r>
              <a:rPr lang="en-US" altLang="ko-KR" sz="2400" b="1" dirty="0" smtClean="0">
                <a:ea typeface="문체부 제목 돋음체" panose="020B0609000101010101" pitchFamily="49" charset="-127"/>
              </a:rPr>
              <a:t>Rest</a:t>
            </a:r>
          </a:p>
          <a:p>
            <a:pPr algn="ctr"/>
            <a:r>
              <a:rPr lang="en-US" altLang="ko-KR" sz="2400" b="1" dirty="0" smtClean="0">
                <a:ea typeface="문체부 제목 돋음체" panose="020B0609000101010101" pitchFamily="49" charset="-127"/>
              </a:rPr>
              <a:t>Framework</a:t>
            </a:r>
            <a:endParaRPr lang="ko-KR" altLang="en-US" sz="2400" b="1" dirty="0">
              <a:ea typeface="문체부 제목 돋음체" panose="020B0609000101010101" pitchFamily="49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08177" y="2688264"/>
            <a:ext cx="1249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QuerySet</a:t>
            </a:r>
            <a:endParaRPr lang="en-US" altLang="ko-KR" sz="2000" b="1" dirty="0" smtClean="0">
              <a:solidFill>
                <a:schemeClr val="accent1"/>
              </a:solidFill>
              <a:ea typeface="문체부 제목 돋음체" panose="020B0609000101010101" pitchFamily="49" charset="-127"/>
            </a:endParaRPr>
          </a:p>
          <a:p>
            <a:pPr algn="ctr"/>
            <a:r>
              <a:rPr lang="en-US" altLang="ko-KR" sz="2000" b="1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(</a:t>
            </a:r>
            <a:r>
              <a:rPr lang="en-US" altLang="ko-KR" sz="2000" b="1" dirty="0" err="1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ORM</a:t>
            </a:r>
            <a:r>
              <a:rPr lang="en-US" altLang="ko-KR" sz="2000" b="1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)</a:t>
            </a:r>
            <a:endParaRPr lang="ko-KR" altLang="en-US" sz="2000" b="1" dirty="0">
              <a:solidFill>
                <a:schemeClr val="accent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59052" y="5554054"/>
            <a:ext cx="978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err="1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FCM</a:t>
            </a:r>
            <a:endParaRPr lang="ko-KR" altLang="en-US" sz="3200" b="1" dirty="0">
              <a:solidFill>
                <a:schemeClr val="accent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2740149" y="3339788"/>
            <a:ext cx="1270299" cy="557561"/>
          </a:xfrm>
          <a:prstGeom prst="rightArrow">
            <a:avLst>
              <a:gd name="adj1" fmla="val 38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5400000">
            <a:off x="4406586" y="2113975"/>
            <a:ext cx="847493" cy="434897"/>
          </a:xfrm>
          <a:prstGeom prst="rightArrow">
            <a:avLst>
              <a:gd name="adj1" fmla="val 53385"/>
              <a:gd name="adj2" fmla="val 67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16200000">
            <a:off x="4902816" y="2113974"/>
            <a:ext cx="847493" cy="434897"/>
          </a:xfrm>
          <a:prstGeom prst="rightArrow">
            <a:avLst>
              <a:gd name="adj1" fmla="val 53385"/>
              <a:gd name="adj2" fmla="val 67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9422254" y="5554054"/>
            <a:ext cx="903776" cy="557561"/>
          </a:xfrm>
          <a:prstGeom prst="rightArrow">
            <a:avLst>
              <a:gd name="adj1" fmla="val 38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448690" y="5307832"/>
            <a:ext cx="13981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Mobile</a:t>
            </a:r>
          </a:p>
          <a:p>
            <a:pPr algn="ctr"/>
            <a:r>
              <a:rPr lang="en-US" altLang="ko-KR" sz="3200" b="1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Device</a:t>
            </a:r>
            <a:endParaRPr lang="ko-KR" altLang="en-US" sz="3200" b="1" dirty="0">
              <a:solidFill>
                <a:schemeClr val="accent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24" name="위로 굽은 화살표 23"/>
          <p:cNvSpPr/>
          <p:nvPr/>
        </p:nvSpPr>
        <p:spPr>
          <a:xfrm rot="10800000" flipH="1">
            <a:off x="10277700" y="862105"/>
            <a:ext cx="1182029" cy="4337901"/>
          </a:xfrm>
          <a:prstGeom prst="bentUpArrow">
            <a:avLst>
              <a:gd name="adj1" fmla="val 21226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459841" y="2883953"/>
            <a:ext cx="1398140" cy="1208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Web</a:t>
            </a:r>
          </a:p>
          <a:p>
            <a:pPr algn="ctr"/>
            <a:r>
              <a:rPr lang="en-US" altLang="ko-KR" sz="3200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App</a:t>
            </a:r>
            <a:endParaRPr lang="ko-KR" altLang="en-US" sz="3200" dirty="0">
              <a:solidFill>
                <a:schemeClr val="accent1"/>
              </a:solidFill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594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438" y="1003610"/>
            <a:ext cx="5307574" cy="48526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6295" y="890772"/>
            <a:ext cx="512351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&gt;&gt;</a:t>
            </a:r>
            <a:r>
              <a:rPr lang="ko-KR" altLang="en-US" sz="3600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사용한 기술 스택</a:t>
            </a:r>
            <a:endParaRPr lang="en-US" altLang="ko-KR" sz="3600" dirty="0" smtClean="0">
              <a:solidFill>
                <a:schemeClr val="accent1"/>
              </a:solidFill>
              <a:ea typeface="문체부 제목 돋음체" panose="020B0609000101010101" pitchFamily="49" charset="-127"/>
            </a:endParaRPr>
          </a:p>
          <a:p>
            <a:endParaRPr lang="en-US" altLang="ko-KR" sz="3600" dirty="0">
              <a:solidFill>
                <a:schemeClr val="accent1"/>
              </a:solidFill>
              <a:ea typeface="문체부 제목 돋음체" panose="020B0609000101010101" pitchFamily="49" charset="-127"/>
            </a:endParaRPr>
          </a:p>
          <a:p>
            <a:endParaRPr lang="en-US" altLang="ko-KR" sz="3600" dirty="0" smtClean="0">
              <a:solidFill>
                <a:schemeClr val="accent1"/>
              </a:solidFill>
              <a:ea typeface="문체부 제목 돋음체" panose="020B0609000101010101" pitchFamily="49" charset="-127"/>
            </a:endParaRPr>
          </a:p>
          <a:p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  <a:ea typeface="문체부 제목 돋음체" panose="020B0609000101010101" pitchFamily="49" charset="-127"/>
              </a:rPr>
              <a:t>[</a:t>
            </a:r>
            <a:r>
              <a:rPr lang="en-US" altLang="ko-KR" sz="3600" dirty="0" smtClean="0">
                <a:solidFill>
                  <a:schemeClr val="accent1">
                    <a:lumMod val="75000"/>
                  </a:schemeClr>
                </a:solidFill>
                <a:ea typeface="문체부 제목 돋음체" panose="020B0609000101010101" pitchFamily="49" charset="-127"/>
              </a:rPr>
              <a:t>Frontend side]</a:t>
            </a:r>
            <a:endParaRPr lang="en-US" altLang="ko-KR" sz="3600" dirty="0">
              <a:solidFill>
                <a:schemeClr val="accent1">
                  <a:lumMod val="75000"/>
                </a:schemeClr>
              </a:solidFill>
              <a:ea typeface="문체부 제목 돋음체" panose="020B0609000101010101" pitchFamily="49" charset="-127"/>
            </a:endParaRPr>
          </a:p>
          <a:p>
            <a:r>
              <a:rPr lang="en-US" altLang="ko-KR" sz="3600" dirty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-React</a:t>
            </a:r>
          </a:p>
          <a:p>
            <a:r>
              <a:rPr lang="en-US" altLang="ko-KR" sz="3600" dirty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-Reflux</a:t>
            </a:r>
          </a:p>
          <a:p>
            <a:r>
              <a:rPr lang="en-US" altLang="ko-KR" sz="3600" dirty="0" smtClean="0">
                <a:solidFill>
                  <a:schemeClr val="accent1">
                    <a:lumMod val="75000"/>
                  </a:schemeClr>
                </a:solidFill>
                <a:ea typeface="문체부 제목 돋음체" panose="020B0609000101010101" pitchFamily="49" charset="-127"/>
              </a:rPr>
              <a:t>[Server side]</a:t>
            </a:r>
            <a:endParaRPr lang="en-US" altLang="ko-KR" sz="3600" dirty="0">
              <a:solidFill>
                <a:schemeClr val="accent1">
                  <a:lumMod val="75000"/>
                </a:schemeClr>
              </a:solidFill>
              <a:ea typeface="문체부 제목 돋음체" panose="020B0609000101010101" pitchFamily="49" charset="-127"/>
            </a:endParaRPr>
          </a:p>
          <a:p>
            <a:r>
              <a:rPr lang="en-US" altLang="ko-KR" sz="3600" dirty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-Django</a:t>
            </a:r>
          </a:p>
          <a:p>
            <a:r>
              <a:rPr lang="en-US" altLang="ko-KR" sz="3600" dirty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-Django REST Framework</a:t>
            </a:r>
          </a:p>
        </p:txBody>
      </p:sp>
    </p:spTree>
    <p:extLst>
      <p:ext uri="{BB962C8B-B14F-4D97-AF65-F5344CB8AC3E}">
        <p14:creationId xmlns:p14="http://schemas.microsoft.com/office/powerpoint/2010/main" val="414577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11" y="263667"/>
            <a:ext cx="7259003" cy="63524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40856" y="3245006"/>
            <a:ext cx="5569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&gt;&gt; </a:t>
            </a:r>
            <a:r>
              <a:rPr lang="en-US" altLang="ko-KR" sz="3600" dirty="0" err="1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JSON</a:t>
            </a:r>
            <a:r>
              <a:rPr lang="en-US" altLang="ko-KR" sz="3600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 </a:t>
            </a:r>
            <a:r>
              <a:rPr lang="ko-KR" altLang="en-US" sz="3600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형태로 받아오자</a:t>
            </a:r>
            <a:endParaRPr lang="en-US" altLang="ko-KR" sz="3600" dirty="0" smtClean="0">
              <a:solidFill>
                <a:schemeClr val="accent1"/>
              </a:solidFill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607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0024" y="4401018"/>
            <a:ext cx="2726473" cy="851210"/>
          </a:xfrm>
        </p:spPr>
        <p:txBody>
          <a:bodyPr>
            <a:normAutofit fontScale="90000"/>
          </a:bodyPr>
          <a:lstStyle/>
          <a:p>
            <a:r>
              <a:rPr lang="en-US" altLang="ko-KR" sz="4000" b="1" dirty="0" smtClean="0">
                <a:solidFill>
                  <a:schemeClr val="accent1">
                    <a:lumMod val="75000"/>
                  </a:schemeClr>
                </a:solidFill>
                <a:ea typeface="문체부 제목 돋음체" panose="020B0609000101010101" pitchFamily="49" charset="-127"/>
              </a:rPr>
              <a:t>&gt;&gt;Tree </a:t>
            </a:r>
            <a:r>
              <a:rPr lang="ko-KR" altLang="en-US" sz="4000" b="1" dirty="0" smtClean="0">
                <a:solidFill>
                  <a:schemeClr val="accent1">
                    <a:lumMod val="75000"/>
                  </a:schemeClr>
                </a:solidFill>
                <a:ea typeface="문체부 제목 돋음체" panose="020B0609000101010101" pitchFamily="49" charset="-127"/>
              </a:rPr>
              <a:t>구조</a:t>
            </a:r>
            <a:r>
              <a:rPr lang="en-US" altLang="ko-KR" sz="4000" dirty="0" smtClean="0">
                <a:ea typeface="문체부 제목 돋음체" panose="020B0609000101010101" pitchFamily="49" charset="-127"/>
              </a:rPr>
              <a:t/>
            </a:r>
            <a:br>
              <a:rPr lang="en-US" altLang="ko-KR" sz="4000" dirty="0" smtClean="0">
                <a:ea typeface="문체부 제목 돋음체" panose="020B0609000101010101" pitchFamily="49" charset="-127"/>
              </a:rPr>
            </a:br>
            <a:r>
              <a:rPr lang="en-US" altLang="ko-KR" sz="4000" dirty="0" smtClean="0">
                <a:ea typeface="문체부 제목 돋음체" panose="020B0609000101010101" pitchFamily="49" charset="-127"/>
              </a:rPr>
              <a:t>-subway</a:t>
            </a:r>
            <a:br>
              <a:rPr lang="en-US" altLang="ko-KR" sz="4000" dirty="0" smtClean="0">
                <a:ea typeface="문체부 제목 돋음체" panose="020B0609000101010101" pitchFamily="49" charset="-127"/>
              </a:rPr>
            </a:br>
            <a:r>
              <a:rPr lang="en-US" altLang="ko-KR" sz="4000" dirty="0" smtClean="0">
                <a:ea typeface="문체부 제목 돋음체" panose="020B0609000101010101" pitchFamily="49" charset="-127"/>
              </a:rPr>
              <a:t>-</a:t>
            </a:r>
            <a:r>
              <a:rPr lang="en-US" altLang="ko-KR" sz="4000" dirty="0" err="1" smtClean="0">
                <a:ea typeface="문체부 제목 돋음체" panose="020B0609000101010101" pitchFamily="49" charset="-127"/>
              </a:rPr>
              <a:t>subway_app</a:t>
            </a:r>
            <a:r>
              <a:rPr lang="en-US" altLang="ko-KR" sz="4000" dirty="0" smtClean="0">
                <a:ea typeface="문체부 제목 돋음체" panose="020B0609000101010101" pitchFamily="49" charset="-127"/>
              </a:rPr>
              <a:t/>
            </a:r>
            <a:br>
              <a:rPr lang="en-US" altLang="ko-KR" sz="4000" dirty="0" smtClean="0">
                <a:ea typeface="문체부 제목 돋음체" panose="020B0609000101010101" pitchFamily="49" charset="-127"/>
              </a:rPr>
            </a:br>
            <a:r>
              <a:rPr lang="en-US" altLang="ko-KR" sz="4000" dirty="0" smtClean="0">
                <a:ea typeface="문체부 제목 돋음체" panose="020B0609000101010101" pitchFamily="49" charset="-127"/>
              </a:rPr>
              <a:t>-app</a:t>
            </a:r>
            <a:endParaRPr lang="ko-KR" altLang="en-US" sz="4000" dirty="0">
              <a:ea typeface="문체부 제목 돋음체" panose="020B0609000101010101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25" y="873977"/>
            <a:ext cx="4181475" cy="2371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67" y="873977"/>
            <a:ext cx="4676775" cy="5286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1" r="26935" b="8389"/>
          <a:stretch/>
        </p:blipFill>
        <p:spPr>
          <a:xfrm>
            <a:off x="4846367" y="6283014"/>
            <a:ext cx="4676774" cy="21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619" y="591251"/>
            <a:ext cx="4486275" cy="560070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107224" y="4434472"/>
            <a:ext cx="2726473" cy="851210"/>
          </a:xfrm>
        </p:spPr>
        <p:txBody>
          <a:bodyPr>
            <a:normAutofit fontScale="90000"/>
          </a:bodyPr>
          <a:lstStyle/>
          <a:p>
            <a:r>
              <a:rPr lang="en-US" altLang="ko-KR" sz="4000" b="1" dirty="0" smtClean="0">
                <a:solidFill>
                  <a:schemeClr val="accent1">
                    <a:lumMod val="75000"/>
                  </a:schemeClr>
                </a:solidFill>
                <a:ea typeface="문체부 제목 돋음체" panose="020B0609000101010101" pitchFamily="49" charset="-127"/>
              </a:rPr>
              <a:t>&gt;&gt;Tree </a:t>
            </a:r>
            <a:r>
              <a:rPr lang="ko-KR" altLang="en-US" sz="4000" b="1" dirty="0" smtClean="0">
                <a:solidFill>
                  <a:schemeClr val="accent1">
                    <a:lumMod val="75000"/>
                  </a:schemeClr>
                </a:solidFill>
                <a:ea typeface="문체부 제목 돋음체" panose="020B0609000101010101" pitchFamily="49" charset="-127"/>
              </a:rPr>
              <a:t>구조</a:t>
            </a:r>
            <a:r>
              <a:rPr lang="en-US" altLang="ko-KR" sz="4000" dirty="0" smtClean="0">
                <a:ea typeface="문체부 제목 돋음체" panose="020B0609000101010101" pitchFamily="49" charset="-127"/>
              </a:rPr>
              <a:t/>
            </a:r>
            <a:br>
              <a:rPr lang="en-US" altLang="ko-KR" sz="4000" dirty="0" smtClean="0">
                <a:ea typeface="문체부 제목 돋음체" panose="020B0609000101010101" pitchFamily="49" charset="-127"/>
              </a:rPr>
            </a:br>
            <a:r>
              <a:rPr lang="en-US" altLang="ko-KR" sz="4000" dirty="0" smtClean="0">
                <a:ea typeface="문체부 제목 돋음체" panose="020B0609000101010101" pitchFamily="49" charset="-127"/>
              </a:rPr>
              <a:t>-subway</a:t>
            </a:r>
            <a:br>
              <a:rPr lang="en-US" altLang="ko-KR" sz="4000" dirty="0" smtClean="0">
                <a:ea typeface="문체부 제목 돋음체" panose="020B0609000101010101" pitchFamily="49" charset="-127"/>
              </a:rPr>
            </a:br>
            <a:r>
              <a:rPr lang="en-US" altLang="ko-KR" sz="4000" dirty="0" smtClean="0">
                <a:ea typeface="문체부 제목 돋음체" panose="020B0609000101010101" pitchFamily="49" charset="-127"/>
              </a:rPr>
              <a:t>-</a:t>
            </a:r>
            <a:r>
              <a:rPr lang="en-US" altLang="ko-KR" sz="4000" dirty="0" err="1" smtClean="0">
                <a:ea typeface="문체부 제목 돋음체" panose="020B0609000101010101" pitchFamily="49" charset="-127"/>
              </a:rPr>
              <a:t>subway_app</a:t>
            </a:r>
            <a:r>
              <a:rPr lang="en-US" altLang="ko-KR" sz="4000" dirty="0" smtClean="0">
                <a:ea typeface="문체부 제목 돋음체" panose="020B0609000101010101" pitchFamily="49" charset="-127"/>
              </a:rPr>
              <a:t/>
            </a:r>
            <a:br>
              <a:rPr lang="en-US" altLang="ko-KR" sz="4000" dirty="0" smtClean="0">
                <a:ea typeface="문체부 제목 돋음체" panose="020B0609000101010101" pitchFamily="49" charset="-127"/>
              </a:rPr>
            </a:br>
            <a:r>
              <a:rPr lang="en-US" altLang="ko-KR" sz="4000" dirty="0" smtClean="0">
                <a:ea typeface="문체부 제목 돋음체" panose="020B0609000101010101" pitchFamily="49" charset="-127"/>
              </a:rPr>
              <a:t>-app</a:t>
            </a:r>
            <a:endParaRPr lang="ko-KR" altLang="en-US" sz="4000" dirty="0"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771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7864" y="401335"/>
            <a:ext cx="7989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&gt;&gt; </a:t>
            </a:r>
            <a:r>
              <a:rPr lang="ko-KR" altLang="en-US" sz="3600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기능 구현</a:t>
            </a:r>
            <a:r>
              <a:rPr lang="ko-KR" altLang="en-US" sz="36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sz="3600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subway_app/json_api.py</a:t>
            </a:r>
            <a:endParaRPr lang="ko-KR" altLang="en-US" sz="3600" dirty="0">
              <a:solidFill>
                <a:schemeClr val="accent1"/>
              </a:solidFill>
              <a:ea typeface="문체부 제목 돋음체" panose="020B0609000101010101" pitchFamily="49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898" y="1194700"/>
            <a:ext cx="9718185" cy="525116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757864" y="1995400"/>
            <a:ext cx="1259790" cy="557561"/>
          </a:xfrm>
          <a:prstGeom prst="rightArrow">
            <a:avLst>
              <a:gd name="adj1" fmla="val 34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69073" y="1728439"/>
            <a:ext cx="1044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api</a:t>
            </a:r>
            <a:r>
              <a:rPr lang="en-US" altLang="ko-KR" sz="2000" b="1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 URL</a:t>
            </a:r>
            <a:endParaRPr lang="ko-KR" altLang="en-US" sz="2000" b="1" dirty="0">
              <a:solidFill>
                <a:schemeClr val="accent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757864" y="3074880"/>
            <a:ext cx="1259790" cy="557561"/>
          </a:xfrm>
          <a:prstGeom prst="rightArrow">
            <a:avLst>
              <a:gd name="adj1" fmla="val 34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69073" y="279728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몇 호선</a:t>
            </a:r>
            <a:endParaRPr lang="ko-KR" altLang="en-US" sz="2000" b="1" dirty="0">
              <a:solidFill>
                <a:schemeClr val="accent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13" name="오른쪽 화살표 12"/>
          <p:cNvSpPr/>
          <p:nvPr/>
        </p:nvSpPr>
        <p:spPr>
          <a:xfrm rot="10800000">
            <a:off x="5318713" y="3820284"/>
            <a:ext cx="1259790" cy="557561"/>
          </a:xfrm>
          <a:prstGeom prst="rightArrow">
            <a:avLst>
              <a:gd name="adj1" fmla="val 34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490927" y="3256196"/>
            <a:ext cx="1194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Json</a:t>
            </a:r>
            <a:r>
              <a:rPr lang="ko-KR" altLang="en-US" sz="2000" b="1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형식</a:t>
            </a:r>
            <a:endParaRPr lang="en-US" altLang="ko-KR" sz="2000" b="1" dirty="0" smtClean="0">
              <a:solidFill>
                <a:schemeClr val="accent1"/>
              </a:solidFill>
              <a:ea typeface="문체부 제목 돋음체" panose="020B0609000101010101" pitchFamily="49" charset="-127"/>
            </a:endParaRPr>
          </a:p>
          <a:p>
            <a:pPr algn="ctr"/>
            <a:r>
              <a:rPr lang="ko-KR" altLang="en-US" sz="2000" b="1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데이터</a:t>
            </a:r>
            <a:endParaRPr lang="ko-KR" altLang="en-US" sz="2000" b="1" dirty="0">
              <a:solidFill>
                <a:schemeClr val="accent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15" name="오른쪽 화살표 14"/>
          <p:cNvSpPr/>
          <p:nvPr/>
        </p:nvSpPr>
        <p:spPr>
          <a:xfrm rot="10800000">
            <a:off x="6950990" y="4574850"/>
            <a:ext cx="1259790" cy="557561"/>
          </a:xfrm>
          <a:prstGeom prst="rightArrow">
            <a:avLst>
              <a:gd name="adj1" fmla="val 34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243814" y="4397039"/>
            <a:ext cx="3368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운행하는 열차가 없는 경우</a:t>
            </a:r>
            <a:endParaRPr lang="en-US" altLang="ko-KR" sz="2000" b="1" dirty="0" smtClean="0">
              <a:solidFill>
                <a:schemeClr val="accent1"/>
              </a:solidFill>
              <a:ea typeface="문체부 제목 돋음체" panose="020B0609000101010101" pitchFamily="49" charset="-127"/>
            </a:endParaRPr>
          </a:p>
          <a:p>
            <a:pPr algn="ctr"/>
            <a:r>
              <a:rPr lang="ko-KR" altLang="en-US" sz="2000" b="1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받아오는 데이터가 </a:t>
            </a:r>
            <a:r>
              <a:rPr lang="ko-KR" altLang="en-US" sz="2000" b="1" dirty="0" err="1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달라야함</a:t>
            </a:r>
            <a:endParaRPr lang="en-US" altLang="ko-KR" sz="2000" b="1" dirty="0" smtClean="0">
              <a:solidFill>
                <a:schemeClr val="accent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17" name="오른쪽 화살표 16"/>
          <p:cNvSpPr/>
          <p:nvPr/>
        </p:nvSpPr>
        <p:spPr>
          <a:xfrm rot="10800000">
            <a:off x="6950990" y="5602611"/>
            <a:ext cx="1259790" cy="557561"/>
          </a:xfrm>
          <a:prstGeom prst="rightArrow">
            <a:avLst>
              <a:gd name="adj1" fmla="val 34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327173" y="5424800"/>
            <a:ext cx="32015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변수 </a:t>
            </a:r>
            <a:r>
              <a:rPr lang="en-US" altLang="ko-KR" sz="2000" b="1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‘status’</a:t>
            </a:r>
            <a:r>
              <a:rPr lang="ko-KR" altLang="en-US" sz="2000" b="1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에 따라</a:t>
            </a:r>
            <a:endParaRPr lang="en-US" altLang="ko-KR" sz="2000" b="1" dirty="0" smtClean="0">
              <a:solidFill>
                <a:schemeClr val="accent1"/>
              </a:solidFill>
              <a:ea typeface="문체부 제목 돋음체" panose="020B0609000101010101" pitchFamily="49" charset="-127"/>
            </a:endParaRPr>
          </a:p>
          <a:p>
            <a:pPr algn="ctr"/>
            <a:r>
              <a:rPr lang="ko-KR" altLang="en-US" sz="2000" b="1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요청된 </a:t>
            </a:r>
            <a:r>
              <a:rPr lang="en-US" altLang="ko-KR" sz="2000" b="1" dirty="0" err="1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url</a:t>
            </a:r>
            <a:r>
              <a:rPr lang="ko-KR" altLang="en-US" sz="2000" b="1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의 </a:t>
            </a:r>
            <a:r>
              <a:rPr lang="ko-KR" altLang="en-US" sz="2000" b="1" dirty="0" err="1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에러여부</a:t>
            </a:r>
            <a:r>
              <a:rPr lang="ko-KR" altLang="en-US" sz="2000" b="1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 확인</a:t>
            </a:r>
            <a:endParaRPr lang="en-US" altLang="ko-KR" sz="2000" b="1" dirty="0" smtClean="0">
              <a:solidFill>
                <a:schemeClr val="accent1"/>
              </a:solidFill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723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415" y="423747"/>
            <a:ext cx="9221684" cy="612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9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204</TotalTime>
  <Words>282</Words>
  <Application>Microsoft Office PowerPoint</Application>
  <PresentationFormat>와이드스크린</PresentationFormat>
  <Paragraphs>67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문체부 제목 돋음체</vt:lpstr>
      <vt:lpstr>Arial</vt:lpstr>
      <vt:lpstr>Corbel</vt:lpstr>
      <vt:lpstr>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&gt;&gt;Tree 구조 -subway -subway_app -app</vt:lpstr>
      <vt:lpstr>&gt;&gt;Tree 구조 -subway -subway_app -app</vt:lpstr>
      <vt:lpstr>PowerPoint 프레젠테이션</vt:lpstr>
      <vt:lpstr>PowerPoint 프레젠테이션</vt:lpstr>
      <vt:lpstr>PowerPoint 프레젠테이션</vt:lpstr>
      <vt:lpstr>React로, 빌드했던 REST API로부터 데이터 갖고 와 보여주기</vt:lpstr>
      <vt:lpstr>React에서 발생한 문제점→app/src/container/SubwayList.js</vt:lpstr>
      <vt:lpstr>Web에서 발생한 문제점</vt:lpstr>
      <vt:lpstr>&gt;&gt; 프로젝트 기간이 마무리 되면서...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임에딘</dc:creator>
  <cp:lastModifiedBy>임에딘</cp:lastModifiedBy>
  <cp:revision>21</cp:revision>
  <dcterms:created xsi:type="dcterms:W3CDTF">2018-01-26T00:44:30Z</dcterms:created>
  <dcterms:modified xsi:type="dcterms:W3CDTF">2018-01-26T04:08:57Z</dcterms:modified>
</cp:coreProperties>
</file>