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0347F-421A-4D32-9FE0-D9070A6EB059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89919-F363-4142-9F99-89A4CD45C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9919-F363-4142-9F99-89A4CD45C5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6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9919-F363-4142-9F99-89A4CD45C5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5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9919-F363-4142-9F99-89A4CD45C5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9919-F363-4142-9F99-89A4CD45C5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1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5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6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2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gradFill flip="none" rotWithShape="1">
          <a:gsLst>
            <a:gs pos="54100">
              <a:schemeClr val="bg1"/>
            </a:gs>
            <a:gs pos="0">
              <a:srgbClr val="E8E8E8"/>
            </a:gs>
            <a:gs pos="10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6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0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9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3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7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0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44D8-2166-4CC8-841B-E96EF27C1B9B}" type="datetimeFigureOut">
              <a:rPr lang="zh-CN" altLang="en-US" smtClean="0"/>
              <a:t>2017/8/13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78A1-6321-4923-AB01-882206B5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868613" y="204788"/>
            <a:ext cx="6348413" cy="6346824"/>
            <a:chOff x="1807" y="129"/>
            <a:chExt cx="3999" cy="3998"/>
          </a:xfrm>
          <a:solidFill>
            <a:schemeClr val="accent1">
              <a:alpha val="2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559" y="296"/>
              <a:ext cx="70" cy="123"/>
            </a:xfrm>
            <a:custGeom>
              <a:avLst/>
              <a:gdLst>
                <a:gd name="T0" fmla="*/ 48 w 66"/>
                <a:gd name="T1" fmla="*/ 0 h 117"/>
                <a:gd name="T2" fmla="*/ 46 w 66"/>
                <a:gd name="T3" fmla="*/ 0 h 117"/>
                <a:gd name="T4" fmla="*/ 0 w 66"/>
                <a:gd name="T5" fmla="*/ 108 h 117"/>
                <a:gd name="T6" fmla="*/ 0 w 66"/>
                <a:gd name="T7" fmla="*/ 108 h 117"/>
                <a:gd name="T8" fmla="*/ 18 w 66"/>
                <a:gd name="T9" fmla="*/ 117 h 117"/>
                <a:gd name="T10" fmla="*/ 20 w 66"/>
                <a:gd name="T11" fmla="*/ 115 h 117"/>
                <a:gd name="T12" fmla="*/ 66 w 66"/>
                <a:gd name="T13" fmla="*/ 9 h 117"/>
                <a:gd name="T14" fmla="*/ 66 w 66"/>
                <a:gd name="T15" fmla="*/ 9 h 117"/>
                <a:gd name="T16" fmla="*/ 48 w 66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7">
                  <a:moveTo>
                    <a:pt x="4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20" y="115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376" y="222"/>
              <a:ext cx="58" cy="125"/>
            </a:xfrm>
            <a:custGeom>
              <a:avLst/>
              <a:gdLst>
                <a:gd name="T0" fmla="*/ 55 w 55"/>
                <a:gd name="T1" fmla="*/ 6 h 119"/>
                <a:gd name="T2" fmla="*/ 35 w 55"/>
                <a:gd name="T3" fmla="*/ 0 h 119"/>
                <a:gd name="T4" fmla="*/ 35 w 55"/>
                <a:gd name="T5" fmla="*/ 2 h 119"/>
                <a:gd name="T6" fmla="*/ 0 w 55"/>
                <a:gd name="T7" fmla="*/ 112 h 119"/>
                <a:gd name="T8" fmla="*/ 0 w 55"/>
                <a:gd name="T9" fmla="*/ 112 h 119"/>
                <a:gd name="T10" fmla="*/ 20 w 55"/>
                <a:gd name="T11" fmla="*/ 119 h 119"/>
                <a:gd name="T12" fmla="*/ 20 w 55"/>
                <a:gd name="T13" fmla="*/ 116 h 119"/>
                <a:gd name="T14" fmla="*/ 55 w 55"/>
                <a:gd name="T15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19">
                  <a:moveTo>
                    <a:pt x="55" y="6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648" y="377"/>
              <a:ext cx="188" cy="255"/>
            </a:xfrm>
            <a:custGeom>
              <a:avLst/>
              <a:gdLst>
                <a:gd name="T0" fmla="*/ 176 w 178"/>
                <a:gd name="T1" fmla="*/ 40 h 242"/>
                <a:gd name="T2" fmla="*/ 178 w 178"/>
                <a:gd name="T3" fmla="*/ 35 h 242"/>
                <a:gd name="T4" fmla="*/ 118 w 178"/>
                <a:gd name="T5" fmla="*/ 0 h 242"/>
                <a:gd name="T6" fmla="*/ 116 w 178"/>
                <a:gd name="T7" fmla="*/ 5 h 242"/>
                <a:gd name="T8" fmla="*/ 2 w 178"/>
                <a:gd name="T9" fmla="*/ 207 h 242"/>
                <a:gd name="T10" fmla="*/ 0 w 178"/>
                <a:gd name="T11" fmla="*/ 209 h 242"/>
                <a:gd name="T12" fmla="*/ 59 w 178"/>
                <a:gd name="T13" fmla="*/ 242 h 242"/>
                <a:gd name="T14" fmla="*/ 61 w 178"/>
                <a:gd name="T15" fmla="*/ 240 h 242"/>
                <a:gd name="T16" fmla="*/ 176 w 178"/>
                <a:gd name="T17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42">
                  <a:moveTo>
                    <a:pt x="176" y="40"/>
                  </a:moveTo>
                  <a:cubicBezTo>
                    <a:pt x="178" y="38"/>
                    <a:pt x="178" y="35"/>
                    <a:pt x="178" y="3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5"/>
                    <a:pt x="116" y="5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0" y="207"/>
                    <a:pt x="0" y="207"/>
                    <a:pt x="0" y="209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9" y="242"/>
                    <a:pt x="59" y="240"/>
                    <a:pt x="61" y="240"/>
                  </a:cubicBezTo>
                  <a:lnTo>
                    <a:pt x="17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186" y="168"/>
              <a:ext cx="46" cy="126"/>
            </a:xfrm>
            <a:custGeom>
              <a:avLst/>
              <a:gdLst>
                <a:gd name="T0" fmla="*/ 46 w 46"/>
                <a:gd name="T1" fmla="*/ 4 h 126"/>
                <a:gd name="T2" fmla="*/ 25 w 46"/>
                <a:gd name="T3" fmla="*/ 0 h 126"/>
                <a:gd name="T4" fmla="*/ 0 w 46"/>
                <a:gd name="T5" fmla="*/ 120 h 126"/>
                <a:gd name="T6" fmla="*/ 0 w 46"/>
                <a:gd name="T7" fmla="*/ 120 h 126"/>
                <a:gd name="T8" fmla="*/ 20 w 46"/>
                <a:gd name="T9" fmla="*/ 126 h 126"/>
                <a:gd name="T10" fmla="*/ 20 w 46"/>
                <a:gd name="T11" fmla="*/ 126 h 126"/>
                <a:gd name="T12" fmla="*/ 46 w 46"/>
                <a:gd name="T13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6">
                  <a:moveTo>
                    <a:pt x="46" y="4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4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91" y="135"/>
              <a:ext cx="34" cy="128"/>
            </a:xfrm>
            <a:custGeom>
              <a:avLst/>
              <a:gdLst>
                <a:gd name="T0" fmla="*/ 33 w 33"/>
                <a:gd name="T1" fmla="*/ 5 h 121"/>
                <a:gd name="T2" fmla="*/ 33 w 33"/>
                <a:gd name="T3" fmla="*/ 2 h 121"/>
                <a:gd name="T4" fmla="*/ 13 w 33"/>
                <a:gd name="T5" fmla="*/ 0 h 121"/>
                <a:gd name="T6" fmla="*/ 13 w 33"/>
                <a:gd name="T7" fmla="*/ 2 h 121"/>
                <a:gd name="T8" fmla="*/ 0 w 33"/>
                <a:gd name="T9" fmla="*/ 117 h 121"/>
                <a:gd name="T10" fmla="*/ 0 w 33"/>
                <a:gd name="T11" fmla="*/ 119 h 121"/>
                <a:gd name="T12" fmla="*/ 19 w 33"/>
                <a:gd name="T13" fmla="*/ 121 h 121"/>
                <a:gd name="T14" fmla="*/ 22 w 33"/>
                <a:gd name="T15" fmla="*/ 119 h 121"/>
                <a:gd name="T16" fmla="*/ 33 w 33"/>
                <a:gd name="T17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33" y="5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9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19" y="119"/>
                    <a:pt x="19" y="119"/>
                    <a:pt x="22" y="119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70" y="129"/>
              <a:ext cx="72" cy="253"/>
            </a:xfrm>
            <a:custGeom>
              <a:avLst/>
              <a:gdLst>
                <a:gd name="T0" fmla="*/ 0 w 68"/>
                <a:gd name="T1" fmla="*/ 0 h 240"/>
                <a:gd name="T2" fmla="*/ 0 w 68"/>
                <a:gd name="T3" fmla="*/ 4 h 240"/>
                <a:gd name="T4" fmla="*/ 0 w 68"/>
                <a:gd name="T5" fmla="*/ 235 h 240"/>
                <a:gd name="T6" fmla="*/ 0 w 68"/>
                <a:gd name="T7" fmla="*/ 240 h 240"/>
                <a:gd name="T8" fmla="*/ 68 w 68"/>
                <a:gd name="T9" fmla="*/ 240 h 240"/>
                <a:gd name="T10" fmla="*/ 68 w 68"/>
                <a:gd name="T11" fmla="*/ 235 h 240"/>
                <a:gd name="T12" fmla="*/ 68 w 68"/>
                <a:gd name="T13" fmla="*/ 4 h 240"/>
                <a:gd name="T14" fmla="*/ 68 w 68"/>
                <a:gd name="T15" fmla="*/ 0 h 240"/>
                <a:gd name="T16" fmla="*/ 0 w 68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0" y="0"/>
                  </a:moveTo>
                  <a:cubicBezTo>
                    <a:pt x="0" y="2"/>
                    <a:pt x="0" y="2"/>
                    <a:pt x="0" y="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0" y="237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7"/>
                    <a:pt x="68" y="237"/>
                    <a:pt x="68" y="235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8" y="2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87" y="137"/>
              <a:ext cx="34" cy="126"/>
            </a:xfrm>
            <a:custGeom>
              <a:avLst/>
              <a:gdLst>
                <a:gd name="T0" fmla="*/ 19 w 33"/>
                <a:gd name="T1" fmla="*/ 0 h 119"/>
                <a:gd name="T2" fmla="*/ 0 w 33"/>
                <a:gd name="T3" fmla="*/ 3 h 119"/>
                <a:gd name="T4" fmla="*/ 0 w 33"/>
                <a:gd name="T5" fmla="*/ 5 h 119"/>
                <a:gd name="T6" fmla="*/ 11 w 33"/>
                <a:gd name="T7" fmla="*/ 117 h 119"/>
                <a:gd name="T8" fmla="*/ 11 w 33"/>
                <a:gd name="T9" fmla="*/ 119 h 119"/>
                <a:gd name="T10" fmla="*/ 33 w 33"/>
                <a:gd name="T11" fmla="*/ 117 h 119"/>
                <a:gd name="T12" fmla="*/ 33 w 33"/>
                <a:gd name="T13" fmla="*/ 115 h 119"/>
                <a:gd name="T14" fmla="*/ 19 w 33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9">
                  <a:moveTo>
                    <a:pt x="1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19"/>
                    <a:pt x="11" y="119"/>
                    <a:pt x="11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19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80" y="168"/>
              <a:ext cx="46" cy="128"/>
            </a:xfrm>
            <a:custGeom>
              <a:avLst/>
              <a:gdLst>
                <a:gd name="T0" fmla="*/ 20 w 44"/>
                <a:gd name="T1" fmla="*/ 2 h 121"/>
                <a:gd name="T2" fmla="*/ 20 w 44"/>
                <a:gd name="T3" fmla="*/ 0 h 121"/>
                <a:gd name="T4" fmla="*/ 0 w 44"/>
                <a:gd name="T5" fmla="*/ 4 h 121"/>
                <a:gd name="T6" fmla="*/ 0 w 44"/>
                <a:gd name="T7" fmla="*/ 7 h 121"/>
                <a:gd name="T8" fmla="*/ 24 w 44"/>
                <a:gd name="T9" fmla="*/ 119 h 121"/>
                <a:gd name="T10" fmla="*/ 24 w 44"/>
                <a:gd name="T11" fmla="*/ 121 h 121"/>
                <a:gd name="T12" fmla="*/ 44 w 44"/>
                <a:gd name="T13" fmla="*/ 117 h 121"/>
                <a:gd name="T14" fmla="*/ 44 w 44"/>
                <a:gd name="T15" fmla="*/ 114 h 121"/>
                <a:gd name="T16" fmla="*/ 20 w 44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21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4"/>
                    <a:pt x="44" y="114"/>
                    <a:pt x="44" y="114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177" y="222"/>
              <a:ext cx="58" cy="125"/>
            </a:xfrm>
            <a:custGeom>
              <a:avLst/>
              <a:gdLst>
                <a:gd name="T0" fmla="*/ 20 w 55"/>
                <a:gd name="T1" fmla="*/ 2 h 119"/>
                <a:gd name="T2" fmla="*/ 20 w 55"/>
                <a:gd name="T3" fmla="*/ 0 h 119"/>
                <a:gd name="T4" fmla="*/ 0 w 55"/>
                <a:gd name="T5" fmla="*/ 6 h 119"/>
                <a:gd name="T6" fmla="*/ 0 w 55"/>
                <a:gd name="T7" fmla="*/ 6 h 119"/>
                <a:gd name="T8" fmla="*/ 35 w 55"/>
                <a:gd name="T9" fmla="*/ 116 h 119"/>
                <a:gd name="T10" fmla="*/ 35 w 55"/>
                <a:gd name="T11" fmla="*/ 119 h 119"/>
                <a:gd name="T12" fmla="*/ 55 w 55"/>
                <a:gd name="T13" fmla="*/ 112 h 119"/>
                <a:gd name="T14" fmla="*/ 55 w 55"/>
                <a:gd name="T15" fmla="*/ 112 h 119"/>
                <a:gd name="T16" fmla="*/ 20 w 55"/>
                <a:gd name="T17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5" y="112"/>
                    <a:pt x="55" y="112"/>
                    <a:pt x="55" y="112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82" y="296"/>
              <a:ext cx="70" cy="123"/>
            </a:xfrm>
            <a:custGeom>
              <a:avLst/>
              <a:gdLst>
                <a:gd name="T0" fmla="*/ 20 w 66"/>
                <a:gd name="T1" fmla="*/ 0 h 117"/>
                <a:gd name="T2" fmla="*/ 0 w 66"/>
                <a:gd name="T3" fmla="*/ 9 h 117"/>
                <a:gd name="T4" fmla="*/ 0 w 66"/>
                <a:gd name="T5" fmla="*/ 9 h 117"/>
                <a:gd name="T6" fmla="*/ 46 w 66"/>
                <a:gd name="T7" fmla="*/ 115 h 117"/>
                <a:gd name="T8" fmla="*/ 49 w 66"/>
                <a:gd name="T9" fmla="*/ 117 h 117"/>
                <a:gd name="T10" fmla="*/ 66 w 66"/>
                <a:gd name="T11" fmla="*/ 108 h 117"/>
                <a:gd name="T12" fmla="*/ 66 w 66"/>
                <a:gd name="T13" fmla="*/ 108 h 117"/>
                <a:gd name="T14" fmla="*/ 20 w 66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7">
                  <a:moveTo>
                    <a:pt x="2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7"/>
                    <a:pt x="46" y="117"/>
                    <a:pt x="49" y="117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3" y="377"/>
              <a:ext cx="191" cy="255"/>
            </a:xfrm>
            <a:custGeom>
              <a:avLst/>
              <a:gdLst>
                <a:gd name="T0" fmla="*/ 60 w 181"/>
                <a:gd name="T1" fmla="*/ 0 h 242"/>
                <a:gd name="T2" fmla="*/ 0 w 181"/>
                <a:gd name="T3" fmla="*/ 35 h 242"/>
                <a:gd name="T4" fmla="*/ 2 w 181"/>
                <a:gd name="T5" fmla="*/ 40 h 242"/>
                <a:gd name="T6" fmla="*/ 119 w 181"/>
                <a:gd name="T7" fmla="*/ 240 h 242"/>
                <a:gd name="T8" fmla="*/ 121 w 181"/>
                <a:gd name="T9" fmla="*/ 242 h 242"/>
                <a:gd name="T10" fmla="*/ 181 w 181"/>
                <a:gd name="T11" fmla="*/ 209 h 242"/>
                <a:gd name="T12" fmla="*/ 178 w 181"/>
                <a:gd name="T13" fmla="*/ 207 h 242"/>
                <a:gd name="T14" fmla="*/ 64 w 181"/>
                <a:gd name="T15" fmla="*/ 5 h 242"/>
                <a:gd name="T16" fmla="*/ 60 w 181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42">
                  <a:moveTo>
                    <a:pt x="6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8"/>
                    <a:pt x="2" y="40"/>
                  </a:cubicBez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2"/>
                    <a:pt x="121" y="242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78" y="207"/>
                    <a:pt x="178" y="207"/>
                    <a:pt x="178" y="207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2" y="5"/>
                    <a:pt x="62" y="2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460" y="634"/>
              <a:ext cx="97" cy="108"/>
            </a:xfrm>
            <a:custGeom>
              <a:avLst/>
              <a:gdLst>
                <a:gd name="T0" fmla="*/ 15 w 92"/>
                <a:gd name="T1" fmla="*/ 0 h 102"/>
                <a:gd name="T2" fmla="*/ 0 w 92"/>
                <a:gd name="T3" fmla="*/ 14 h 102"/>
                <a:gd name="T4" fmla="*/ 77 w 92"/>
                <a:gd name="T5" fmla="*/ 100 h 102"/>
                <a:gd name="T6" fmla="*/ 79 w 92"/>
                <a:gd name="T7" fmla="*/ 102 h 102"/>
                <a:gd name="T8" fmla="*/ 92 w 92"/>
                <a:gd name="T9" fmla="*/ 89 h 102"/>
                <a:gd name="T10" fmla="*/ 92 w 92"/>
                <a:gd name="T11" fmla="*/ 86 h 102"/>
                <a:gd name="T12" fmla="*/ 15 w 92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2">
                  <a:moveTo>
                    <a:pt x="15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102"/>
                    <a:pt x="77" y="102"/>
                    <a:pt x="79" y="102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182" y="943"/>
              <a:ext cx="114" cy="91"/>
            </a:xfrm>
            <a:custGeom>
              <a:avLst/>
              <a:gdLst>
                <a:gd name="T0" fmla="*/ 94 w 108"/>
                <a:gd name="T1" fmla="*/ 86 h 86"/>
                <a:gd name="T2" fmla="*/ 94 w 108"/>
                <a:gd name="T3" fmla="*/ 86 h 86"/>
                <a:gd name="T4" fmla="*/ 108 w 108"/>
                <a:gd name="T5" fmla="*/ 69 h 86"/>
                <a:gd name="T6" fmla="*/ 105 w 108"/>
                <a:gd name="T7" fmla="*/ 69 h 86"/>
                <a:gd name="T8" fmla="*/ 13 w 108"/>
                <a:gd name="T9" fmla="*/ 0 h 86"/>
                <a:gd name="T10" fmla="*/ 11 w 108"/>
                <a:gd name="T11" fmla="*/ 0 h 86"/>
                <a:gd name="T12" fmla="*/ 0 w 108"/>
                <a:gd name="T13" fmla="*/ 18 h 86"/>
                <a:gd name="T14" fmla="*/ 0 w 108"/>
                <a:gd name="T15" fmla="*/ 18 h 86"/>
                <a:gd name="T16" fmla="*/ 94 w 108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86"/>
                  </a:moveTo>
                  <a:cubicBezTo>
                    <a:pt x="94" y="86"/>
                    <a:pt x="94" y="86"/>
                    <a:pt x="94" y="86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9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11" y="781"/>
              <a:ext cx="107" cy="100"/>
            </a:xfrm>
            <a:custGeom>
              <a:avLst/>
              <a:gdLst>
                <a:gd name="T0" fmla="*/ 0 w 101"/>
                <a:gd name="T1" fmla="*/ 16 h 95"/>
                <a:gd name="T2" fmla="*/ 88 w 101"/>
                <a:gd name="T3" fmla="*/ 93 h 95"/>
                <a:gd name="T4" fmla="*/ 88 w 101"/>
                <a:gd name="T5" fmla="*/ 95 h 95"/>
                <a:gd name="T6" fmla="*/ 101 w 101"/>
                <a:gd name="T7" fmla="*/ 79 h 95"/>
                <a:gd name="T8" fmla="*/ 15 w 101"/>
                <a:gd name="T9" fmla="*/ 0 h 95"/>
                <a:gd name="T10" fmla="*/ 0 w 101"/>
                <a:gd name="T1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5">
                  <a:moveTo>
                    <a:pt x="0" y="16"/>
                  </a:moveTo>
                  <a:cubicBezTo>
                    <a:pt x="88" y="93"/>
                    <a:pt x="88" y="93"/>
                    <a:pt x="88" y="93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20" y="502"/>
              <a:ext cx="91" cy="117"/>
            </a:xfrm>
            <a:custGeom>
              <a:avLst/>
              <a:gdLst>
                <a:gd name="T0" fmla="*/ 17 w 86"/>
                <a:gd name="T1" fmla="*/ 2 h 110"/>
                <a:gd name="T2" fmla="*/ 17 w 86"/>
                <a:gd name="T3" fmla="*/ 0 h 110"/>
                <a:gd name="T4" fmla="*/ 0 w 86"/>
                <a:gd name="T5" fmla="*/ 13 h 110"/>
                <a:gd name="T6" fmla="*/ 0 w 86"/>
                <a:gd name="T7" fmla="*/ 13 h 110"/>
                <a:gd name="T8" fmla="*/ 68 w 86"/>
                <a:gd name="T9" fmla="*/ 108 h 110"/>
                <a:gd name="T10" fmla="*/ 70 w 86"/>
                <a:gd name="T11" fmla="*/ 110 h 110"/>
                <a:gd name="T12" fmla="*/ 86 w 86"/>
                <a:gd name="T13" fmla="*/ 97 h 110"/>
                <a:gd name="T14" fmla="*/ 86 w 86"/>
                <a:gd name="T15" fmla="*/ 95 h 110"/>
                <a:gd name="T16" fmla="*/ 17 w 86"/>
                <a:gd name="T17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0">
                  <a:moveTo>
                    <a:pt x="17" y="2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0"/>
                    <a:pt x="68" y="110"/>
                    <a:pt x="70" y="110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75" y="1306"/>
              <a:ext cx="120" cy="70"/>
            </a:xfrm>
            <a:custGeom>
              <a:avLst/>
              <a:gdLst>
                <a:gd name="T0" fmla="*/ 9 w 114"/>
                <a:gd name="T1" fmla="*/ 0 h 66"/>
                <a:gd name="T2" fmla="*/ 0 w 114"/>
                <a:gd name="T3" fmla="*/ 19 h 66"/>
                <a:gd name="T4" fmla="*/ 0 w 114"/>
                <a:gd name="T5" fmla="*/ 19 h 66"/>
                <a:gd name="T6" fmla="*/ 106 w 114"/>
                <a:gd name="T7" fmla="*/ 66 h 66"/>
                <a:gd name="T8" fmla="*/ 108 w 114"/>
                <a:gd name="T9" fmla="*/ 66 h 66"/>
                <a:gd name="T10" fmla="*/ 114 w 114"/>
                <a:gd name="T11" fmla="*/ 48 h 66"/>
                <a:gd name="T12" fmla="*/ 114 w 114"/>
                <a:gd name="T13" fmla="*/ 46 h 66"/>
                <a:gd name="T14" fmla="*/ 9 w 114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66">
                  <a:moveTo>
                    <a:pt x="9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6"/>
                    <a:pt x="106" y="66"/>
                    <a:pt x="108" y="6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6"/>
                    <a:pt x="114" y="46"/>
                    <a:pt x="114" y="46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00" y="1501"/>
              <a:ext cx="125" cy="58"/>
            </a:xfrm>
            <a:custGeom>
              <a:avLst/>
              <a:gdLst>
                <a:gd name="T0" fmla="*/ 7 w 119"/>
                <a:gd name="T1" fmla="*/ 0 h 55"/>
                <a:gd name="T2" fmla="*/ 7 w 119"/>
                <a:gd name="T3" fmla="*/ 0 h 55"/>
                <a:gd name="T4" fmla="*/ 0 w 119"/>
                <a:gd name="T5" fmla="*/ 17 h 55"/>
                <a:gd name="T6" fmla="*/ 111 w 119"/>
                <a:gd name="T7" fmla="*/ 55 h 55"/>
                <a:gd name="T8" fmla="*/ 113 w 119"/>
                <a:gd name="T9" fmla="*/ 55 h 55"/>
                <a:gd name="T10" fmla="*/ 119 w 119"/>
                <a:gd name="T11" fmla="*/ 35 h 55"/>
                <a:gd name="T12" fmla="*/ 117 w 119"/>
                <a:gd name="T13" fmla="*/ 35 h 55"/>
                <a:gd name="T14" fmla="*/ 7 w 119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847" y="1701"/>
              <a:ext cx="126" cy="48"/>
            </a:xfrm>
            <a:custGeom>
              <a:avLst/>
              <a:gdLst>
                <a:gd name="T0" fmla="*/ 0 w 119"/>
                <a:gd name="T1" fmla="*/ 22 h 46"/>
                <a:gd name="T2" fmla="*/ 114 w 119"/>
                <a:gd name="T3" fmla="*/ 46 h 46"/>
                <a:gd name="T4" fmla="*/ 114 w 119"/>
                <a:gd name="T5" fmla="*/ 46 h 46"/>
                <a:gd name="T6" fmla="*/ 119 w 119"/>
                <a:gd name="T7" fmla="*/ 26 h 46"/>
                <a:gd name="T8" fmla="*/ 119 w 119"/>
                <a:gd name="T9" fmla="*/ 24 h 46"/>
                <a:gd name="T10" fmla="*/ 4 w 119"/>
                <a:gd name="T11" fmla="*/ 0 h 46"/>
                <a:gd name="T12" fmla="*/ 4 w 119"/>
                <a:gd name="T13" fmla="*/ 0 h 46"/>
                <a:gd name="T14" fmla="*/ 0 w 119"/>
                <a:gd name="T15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6">
                  <a:moveTo>
                    <a:pt x="0" y="22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807" y="2091"/>
              <a:ext cx="251" cy="74"/>
            </a:xfrm>
            <a:custGeom>
              <a:avLst/>
              <a:gdLst>
                <a:gd name="T0" fmla="*/ 0 w 238"/>
                <a:gd name="T1" fmla="*/ 2 h 70"/>
                <a:gd name="T2" fmla="*/ 0 w 238"/>
                <a:gd name="T3" fmla="*/ 70 h 70"/>
                <a:gd name="T4" fmla="*/ 5 w 238"/>
                <a:gd name="T5" fmla="*/ 70 h 70"/>
                <a:gd name="T6" fmla="*/ 236 w 238"/>
                <a:gd name="T7" fmla="*/ 70 h 70"/>
                <a:gd name="T8" fmla="*/ 238 w 238"/>
                <a:gd name="T9" fmla="*/ 70 h 70"/>
                <a:gd name="T10" fmla="*/ 238 w 238"/>
                <a:gd name="T11" fmla="*/ 2 h 70"/>
                <a:gd name="T12" fmla="*/ 236 w 238"/>
                <a:gd name="T13" fmla="*/ 0 h 70"/>
                <a:gd name="T14" fmla="*/ 5 w 238"/>
                <a:gd name="T15" fmla="*/ 0 h 70"/>
                <a:gd name="T16" fmla="*/ 0 w 238"/>
                <a:gd name="T17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0">
                  <a:moveTo>
                    <a:pt x="0" y="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70"/>
                    <a:pt x="5" y="70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38" y="70"/>
                    <a:pt x="238" y="70"/>
                    <a:pt x="238" y="70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8" y="0"/>
                    <a:pt x="236" y="0"/>
                    <a:pt x="23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817" y="1908"/>
              <a:ext cx="125" cy="34"/>
            </a:xfrm>
            <a:custGeom>
              <a:avLst/>
              <a:gdLst>
                <a:gd name="T0" fmla="*/ 0 w 119"/>
                <a:gd name="T1" fmla="*/ 22 h 33"/>
                <a:gd name="T2" fmla="*/ 115 w 119"/>
                <a:gd name="T3" fmla="*/ 33 h 33"/>
                <a:gd name="T4" fmla="*/ 117 w 119"/>
                <a:gd name="T5" fmla="*/ 33 h 33"/>
                <a:gd name="T6" fmla="*/ 119 w 119"/>
                <a:gd name="T7" fmla="*/ 13 h 33"/>
                <a:gd name="T8" fmla="*/ 117 w 119"/>
                <a:gd name="T9" fmla="*/ 13 h 33"/>
                <a:gd name="T10" fmla="*/ 2 w 119"/>
                <a:gd name="T11" fmla="*/ 0 h 33"/>
                <a:gd name="T12" fmla="*/ 2 w 119"/>
                <a:gd name="T13" fmla="*/ 0 h 33"/>
                <a:gd name="T14" fmla="*/ 0 w 119"/>
                <a:gd name="T15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0" y="22"/>
                  </a:move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7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056" y="1097"/>
              <a:ext cx="255" cy="188"/>
            </a:xfrm>
            <a:custGeom>
              <a:avLst/>
              <a:gdLst>
                <a:gd name="T0" fmla="*/ 242 w 242"/>
                <a:gd name="T1" fmla="*/ 118 h 178"/>
                <a:gd name="T2" fmla="*/ 240 w 242"/>
                <a:gd name="T3" fmla="*/ 118 h 178"/>
                <a:gd name="T4" fmla="*/ 40 w 242"/>
                <a:gd name="T5" fmla="*/ 2 h 178"/>
                <a:gd name="T6" fmla="*/ 35 w 242"/>
                <a:gd name="T7" fmla="*/ 0 h 178"/>
                <a:gd name="T8" fmla="*/ 0 w 242"/>
                <a:gd name="T9" fmla="*/ 59 h 178"/>
                <a:gd name="T10" fmla="*/ 4 w 242"/>
                <a:gd name="T11" fmla="*/ 63 h 178"/>
                <a:gd name="T12" fmla="*/ 205 w 242"/>
                <a:gd name="T13" fmla="*/ 178 h 178"/>
                <a:gd name="T14" fmla="*/ 207 w 242"/>
                <a:gd name="T15" fmla="*/ 178 h 178"/>
                <a:gd name="T16" fmla="*/ 242 w 242"/>
                <a:gd name="T17" fmla="*/ 1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118"/>
                  </a:moveTo>
                  <a:cubicBezTo>
                    <a:pt x="240" y="118"/>
                    <a:pt x="240" y="118"/>
                    <a:pt x="240" y="11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7" y="2"/>
                    <a:pt x="35" y="0"/>
                    <a:pt x="35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59"/>
                    <a:pt x="2" y="61"/>
                    <a:pt x="4" y="63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7" y="178"/>
                    <a:pt x="207" y="178"/>
                    <a:pt x="207" y="178"/>
                  </a:cubicBezTo>
                  <a:lnTo>
                    <a:pt x="242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056" y="2971"/>
              <a:ext cx="255" cy="188"/>
            </a:xfrm>
            <a:custGeom>
              <a:avLst/>
              <a:gdLst>
                <a:gd name="T0" fmla="*/ 240 w 242"/>
                <a:gd name="T1" fmla="*/ 59 h 178"/>
                <a:gd name="T2" fmla="*/ 242 w 242"/>
                <a:gd name="T3" fmla="*/ 59 h 178"/>
                <a:gd name="T4" fmla="*/ 207 w 242"/>
                <a:gd name="T5" fmla="*/ 0 h 178"/>
                <a:gd name="T6" fmla="*/ 205 w 242"/>
                <a:gd name="T7" fmla="*/ 0 h 178"/>
                <a:gd name="T8" fmla="*/ 4 w 242"/>
                <a:gd name="T9" fmla="*/ 117 h 178"/>
                <a:gd name="T10" fmla="*/ 0 w 242"/>
                <a:gd name="T11" fmla="*/ 119 h 178"/>
                <a:gd name="T12" fmla="*/ 35 w 242"/>
                <a:gd name="T13" fmla="*/ 178 h 178"/>
                <a:gd name="T14" fmla="*/ 40 w 242"/>
                <a:gd name="T15" fmla="*/ 176 h 178"/>
                <a:gd name="T16" fmla="*/ 240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0" y="59"/>
                  </a:moveTo>
                  <a:cubicBezTo>
                    <a:pt x="242" y="59"/>
                    <a:pt x="242" y="59"/>
                    <a:pt x="242" y="5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2" y="119"/>
                    <a:pt x="0" y="11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6"/>
                    <a:pt x="37" y="176"/>
                    <a:pt x="40" y="176"/>
                  </a:cubicBezTo>
                  <a:lnTo>
                    <a:pt x="24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975" y="2882"/>
              <a:ext cx="123" cy="70"/>
            </a:xfrm>
            <a:custGeom>
              <a:avLst/>
              <a:gdLst>
                <a:gd name="T0" fmla="*/ 114 w 117"/>
                <a:gd name="T1" fmla="*/ 18 h 66"/>
                <a:gd name="T2" fmla="*/ 117 w 117"/>
                <a:gd name="T3" fmla="*/ 18 h 66"/>
                <a:gd name="T4" fmla="*/ 108 w 117"/>
                <a:gd name="T5" fmla="*/ 0 h 66"/>
                <a:gd name="T6" fmla="*/ 106 w 117"/>
                <a:gd name="T7" fmla="*/ 0 h 66"/>
                <a:gd name="T8" fmla="*/ 0 w 117"/>
                <a:gd name="T9" fmla="*/ 47 h 66"/>
                <a:gd name="T10" fmla="*/ 0 w 117"/>
                <a:gd name="T11" fmla="*/ 47 h 66"/>
                <a:gd name="T12" fmla="*/ 9 w 117"/>
                <a:gd name="T13" fmla="*/ 66 h 66"/>
                <a:gd name="T14" fmla="*/ 9 w 117"/>
                <a:gd name="T15" fmla="*/ 66 h 66"/>
                <a:gd name="T16" fmla="*/ 114 w 117"/>
                <a:gd name="T17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114" y="18"/>
                  </a:moveTo>
                  <a:cubicBezTo>
                    <a:pt x="114" y="18"/>
                    <a:pt x="114" y="18"/>
                    <a:pt x="117" y="1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lnTo>
                    <a:pt x="1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2" y="3224"/>
              <a:ext cx="114" cy="91"/>
            </a:xfrm>
            <a:custGeom>
              <a:avLst/>
              <a:gdLst>
                <a:gd name="T0" fmla="*/ 94 w 108"/>
                <a:gd name="T1" fmla="*/ 0 h 86"/>
                <a:gd name="T2" fmla="*/ 2 w 108"/>
                <a:gd name="T3" fmla="*/ 68 h 86"/>
                <a:gd name="T4" fmla="*/ 0 w 108"/>
                <a:gd name="T5" fmla="*/ 68 h 86"/>
                <a:gd name="T6" fmla="*/ 13 w 108"/>
                <a:gd name="T7" fmla="*/ 86 h 86"/>
                <a:gd name="T8" fmla="*/ 13 w 108"/>
                <a:gd name="T9" fmla="*/ 84 h 86"/>
                <a:gd name="T10" fmla="*/ 108 w 108"/>
                <a:gd name="T11" fmla="*/ 15 h 86"/>
                <a:gd name="T12" fmla="*/ 108 w 108"/>
                <a:gd name="T13" fmla="*/ 15 h 86"/>
                <a:gd name="T14" fmla="*/ 97 w 108"/>
                <a:gd name="T15" fmla="*/ 0 h 86"/>
                <a:gd name="T16" fmla="*/ 94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0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817" y="2314"/>
              <a:ext cx="125" cy="35"/>
            </a:xfrm>
            <a:custGeom>
              <a:avLst/>
              <a:gdLst>
                <a:gd name="T0" fmla="*/ 2 w 119"/>
                <a:gd name="T1" fmla="*/ 33 h 33"/>
                <a:gd name="T2" fmla="*/ 117 w 119"/>
                <a:gd name="T3" fmla="*/ 22 h 33"/>
                <a:gd name="T4" fmla="*/ 119 w 119"/>
                <a:gd name="T5" fmla="*/ 20 h 33"/>
                <a:gd name="T6" fmla="*/ 117 w 119"/>
                <a:gd name="T7" fmla="*/ 0 h 33"/>
                <a:gd name="T8" fmla="*/ 115 w 119"/>
                <a:gd name="T9" fmla="*/ 0 h 33"/>
                <a:gd name="T10" fmla="*/ 0 w 119"/>
                <a:gd name="T11" fmla="*/ 13 h 33"/>
                <a:gd name="T12" fmla="*/ 0 w 119"/>
                <a:gd name="T13" fmla="*/ 13 h 33"/>
                <a:gd name="T14" fmla="*/ 2 w 119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2" y="33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47" y="2507"/>
              <a:ext cx="128" cy="48"/>
            </a:xfrm>
            <a:custGeom>
              <a:avLst/>
              <a:gdLst>
                <a:gd name="T0" fmla="*/ 116 w 121"/>
                <a:gd name="T1" fmla="*/ 2 h 46"/>
                <a:gd name="T2" fmla="*/ 114 w 121"/>
                <a:gd name="T3" fmla="*/ 2 h 46"/>
                <a:gd name="T4" fmla="*/ 2 w 121"/>
                <a:gd name="T5" fmla="*/ 26 h 46"/>
                <a:gd name="T6" fmla="*/ 0 w 121"/>
                <a:gd name="T7" fmla="*/ 26 h 46"/>
                <a:gd name="T8" fmla="*/ 4 w 121"/>
                <a:gd name="T9" fmla="*/ 46 h 46"/>
                <a:gd name="T10" fmla="*/ 6 w 121"/>
                <a:gd name="T11" fmla="*/ 46 h 46"/>
                <a:gd name="T12" fmla="*/ 119 w 121"/>
                <a:gd name="T13" fmla="*/ 22 h 46"/>
                <a:gd name="T14" fmla="*/ 121 w 121"/>
                <a:gd name="T15" fmla="*/ 22 h 46"/>
                <a:gd name="T16" fmla="*/ 116 w 121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6" y="2"/>
                  </a:moveTo>
                  <a:cubicBezTo>
                    <a:pt x="114" y="0"/>
                    <a:pt x="114" y="0"/>
                    <a:pt x="114" y="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19" y="22"/>
                    <a:pt x="121" y="22"/>
                  </a:cubicBezTo>
                  <a:lnTo>
                    <a:pt x="1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900" y="2697"/>
              <a:ext cx="125" cy="61"/>
            </a:xfrm>
            <a:custGeom>
              <a:avLst/>
              <a:gdLst>
                <a:gd name="T0" fmla="*/ 7 w 119"/>
                <a:gd name="T1" fmla="*/ 58 h 58"/>
                <a:gd name="T2" fmla="*/ 7 w 119"/>
                <a:gd name="T3" fmla="*/ 58 h 58"/>
                <a:gd name="T4" fmla="*/ 117 w 119"/>
                <a:gd name="T5" fmla="*/ 20 h 58"/>
                <a:gd name="T6" fmla="*/ 119 w 119"/>
                <a:gd name="T7" fmla="*/ 20 h 58"/>
                <a:gd name="T8" fmla="*/ 113 w 119"/>
                <a:gd name="T9" fmla="*/ 0 h 58"/>
                <a:gd name="T10" fmla="*/ 111 w 119"/>
                <a:gd name="T11" fmla="*/ 2 h 58"/>
                <a:gd name="T12" fmla="*/ 0 w 119"/>
                <a:gd name="T13" fmla="*/ 38 h 58"/>
                <a:gd name="T14" fmla="*/ 0 w 119"/>
                <a:gd name="T15" fmla="*/ 38 h 58"/>
                <a:gd name="T16" fmla="*/ 7 w 119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8">
                  <a:moveTo>
                    <a:pt x="7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9" y="2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11" y="0"/>
                    <a:pt x="11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775" y="3624"/>
              <a:ext cx="189" cy="253"/>
            </a:xfrm>
            <a:custGeom>
              <a:avLst/>
              <a:gdLst>
                <a:gd name="T0" fmla="*/ 119 w 179"/>
                <a:gd name="T1" fmla="*/ 0 h 240"/>
                <a:gd name="T2" fmla="*/ 117 w 179"/>
                <a:gd name="T3" fmla="*/ 2 h 240"/>
                <a:gd name="T4" fmla="*/ 3 w 179"/>
                <a:gd name="T5" fmla="*/ 202 h 240"/>
                <a:gd name="T6" fmla="*/ 0 w 179"/>
                <a:gd name="T7" fmla="*/ 207 h 240"/>
                <a:gd name="T8" fmla="*/ 60 w 179"/>
                <a:gd name="T9" fmla="*/ 240 h 240"/>
                <a:gd name="T10" fmla="*/ 62 w 179"/>
                <a:gd name="T11" fmla="*/ 237 h 240"/>
                <a:gd name="T12" fmla="*/ 176 w 179"/>
                <a:gd name="T13" fmla="*/ 35 h 240"/>
                <a:gd name="T14" fmla="*/ 179 w 179"/>
                <a:gd name="T15" fmla="*/ 33 h 240"/>
                <a:gd name="T16" fmla="*/ 119 w 179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40">
                  <a:moveTo>
                    <a:pt x="119" y="0"/>
                  </a:moveTo>
                  <a:cubicBezTo>
                    <a:pt x="119" y="0"/>
                    <a:pt x="117" y="0"/>
                    <a:pt x="117" y="2"/>
                  </a:cubicBezTo>
                  <a:cubicBezTo>
                    <a:pt x="3" y="202"/>
                    <a:pt x="3" y="202"/>
                    <a:pt x="3" y="202"/>
                  </a:cubicBezTo>
                  <a:cubicBezTo>
                    <a:pt x="0" y="202"/>
                    <a:pt x="0" y="204"/>
                    <a:pt x="0" y="207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0" y="240"/>
                    <a:pt x="60" y="237"/>
                    <a:pt x="62" y="237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9" y="35"/>
                    <a:pt x="179" y="35"/>
                    <a:pt x="179" y="33"/>
                  </a:cubicBez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460" y="3516"/>
              <a:ext cx="100" cy="108"/>
            </a:xfrm>
            <a:custGeom>
              <a:avLst/>
              <a:gdLst>
                <a:gd name="T0" fmla="*/ 95 w 95"/>
                <a:gd name="T1" fmla="*/ 16 h 102"/>
                <a:gd name="T2" fmla="*/ 95 w 95"/>
                <a:gd name="T3" fmla="*/ 14 h 102"/>
                <a:gd name="T4" fmla="*/ 79 w 95"/>
                <a:gd name="T5" fmla="*/ 0 h 102"/>
                <a:gd name="T6" fmla="*/ 79 w 95"/>
                <a:gd name="T7" fmla="*/ 0 h 102"/>
                <a:gd name="T8" fmla="*/ 0 w 95"/>
                <a:gd name="T9" fmla="*/ 88 h 102"/>
                <a:gd name="T10" fmla="*/ 15 w 95"/>
                <a:gd name="T11" fmla="*/ 102 h 102"/>
                <a:gd name="T12" fmla="*/ 95 w 95"/>
                <a:gd name="T13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2">
                  <a:moveTo>
                    <a:pt x="95" y="16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102"/>
                    <a:pt x="15" y="102"/>
                    <a:pt x="15" y="102"/>
                  </a:cubicBezTo>
                  <a:lnTo>
                    <a:pt x="9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620" y="3640"/>
              <a:ext cx="93" cy="114"/>
            </a:xfrm>
            <a:custGeom>
              <a:avLst/>
              <a:gdLst>
                <a:gd name="T0" fmla="*/ 70 w 88"/>
                <a:gd name="T1" fmla="*/ 2 h 108"/>
                <a:gd name="T2" fmla="*/ 2 w 88"/>
                <a:gd name="T3" fmla="*/ 95 h 108"/>
                <a:gd name="T4" fmla="*/ 0 w 88"/>
                <a:gd name="T5" fmla="*/ 95 h 108"/>
                <a:gd name="T6" fmla="*/ 17 w 88"/>
                <a:gd name="T7" fmla="*/ 108 h 108"/>
                <a:gd name="T8" fmla="*/ 20 w 88"/>
                <a:gd name="T9" fmla="*/ 108 h 108"/>
                <a:gd name="T10" fmla="*/ 86 w 88"/>
                <a:gd name="T11" fmla="*/ 13 h 108"/>
                <a:gd name="T12" fmla="*/ 88 w 88"/>
                <a:gd name="T13" fmla="*/ 13 h 108"/>
                <a:gd name="T14" fmla="*/ 70 w 88"/>
                <a:gd name="T15" fmla="*/ 0 h 108"/>
                <a:gd name="T16" fmla="*/ 70 w 88"/>
                <a:gd name="T1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8">
                  <a:moveTo>
                    <a:pt x="70" y="2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313" y="3375"/>
              <a:ext cx="108" cy="100"/>
            </a:xfrm>
            <a:custGeom>
              <a:avLst/>
              <a:gdLst>
                <a:gd name="T0" fmla="*/ 86 w 102"/>
                <a:gd name="T1" fmla="*/ 2 h 95"/>
                <a:gd name="T2" fmla="*/ 0 w 102"/>
                <a:gd name="T3" fmla="*/ 79 h 95"/>
                <a:gd name="T4" fmla="*/ 13 w 102"/>
                <a:gd name="T5" fmla="*/ 95 h 95"/>
                <a:gd name="T6" fmla="*/ 102 w 102"/>
                <a:gd name="T7" fmla="*/ 15 h 95"/>
                <a:gd name="T8" fmla="*/ 88 w 102"/>
                <a:gd name="T9" fmla="*/ 0 h 95"/>
                <a:gd name="T10" fmla="*/ 86 w 102"/>
                <a:gd name="T1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5">
                  <a:moveTo>
                    <a:pt x="86" y="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6" y="0"/>
                    <a:pt x="86" y="0"/>
                    <a:pt x="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84" y="3837"/>
              <a:ext cx="71" cy="123"/>
            </a:xfrm>
            <a:custGeom>
              <a:avLst/>
              <a:gdLst>
                <a:gd name="T0" fmla="*/ 0 w 67"/>
                <a:gd name="T1" fmla="*/ 108 h 117"/>
                <a:gd name="T2" fmla="*/ 18 w 67"/>
                <a:gd name="T3" fmla="*/ 117 h 117"/>
                <a:gd name="T4" fmla="*/ 18 w 67"/>
                <a:gd name="T5" fmla="*/ 117 h 117"/>
                <a:gd name="T6" fmla="*/ 67 w 67"/>
                <a:gd name="T7" fmla="*/ 11 h 117"/>
                <a:gd name="T8" fmla="*/ 67 w 67"/>
                <a:gd name="T9" fmla="*/ 9 h 117"/>
                <a:gd name="T10" fmla="*/ 49 w 67"/>
                <a:gd name="T11" fmla="*/ 0 h 117"/>
                <a:gd name="T12" fmla="*/ 47 w 67"/>
                <a:gd name="T13" fmla="*/ 2 h 117"/>
                <a:gd name="T14" fmla="*/ 0 w 67"/>
                <a:gd name="T1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17">
                  <a:moveTo>
                    <a:pt x="0" y="108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0"/>
                    <a:pt x="47" y="0"/>
                    <a:pt x="47" y="2"/>
                  </a:cubicBezTo>
                  <a:lnTo>
                    <a:pt x="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770" y="3874"/>
              <a:ext cx="72" cy="253"/>
            </a:xfrm>
            <a:custGeom>
              <a:avLst/>
              <a:gdLst>
                <a:gd name="T0" fmla="*/ 68 w 68"/>
                <a:gd name="T1" fmla="*/ 3 h 240"/>
                <a:gd name="T2" fmla="*/ 68 w 68"/>
                <a:gd name="T3" fmla="*/ 0 h 240"/>
                <a:gd name="T4" fmla="*/ 0 w 68"/>
                <a:gd name="T5" fmla="*/ 0 h 240"/>
                <a:gd name="T6" fmla="*/ 0 w 68"/>
                <a:gd name="T7" fmla="*/ 3 h 240"/>
                <a:gd name="T8" fmla="*/ 0 w 68"/>
                <a:gd name="T9" fmla="*/ 236 h 240"/>
                <a:gd name="T10" fmla="*/ 0 w 68"/>
                <a:gd name="T11" fmla="*/ 240 h 240"/>
                <a:gd name="T12" fmla="*/ 68 w 68"/>
                <a:gd name="T13" fmla="*/ 240 h 240"/>
                <a:gd name="T14" fmla="*/ 68 w 68"/>
                <a:gd name="T15" fmla="*/ 236 h 240"/>
                <a:gd name="T16" fmla="*/ 68 w 68"/>
                <a:gd name="T17" fmla="*/ 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68" y="3"/>
                  </a:moveTo>
                  <a:cubicBezTo>
                    <a:pt x="68" y="3"/>
                    <a:pt x="68" y="3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8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8"/>
                    <a:pt x="68" y="236"/>
                    <a:pt x="68" y="236"/>
                  </a:cubicBezTo>
                  <a:lnTo>
                    <a:pt x="6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179" y="3909"/>
              <a:ext cx="59" cy="125"/>
            </a:xfrm>
            <a:custGeom>
              <a:avLst/>
              <a:gdLst>
                <a:gd name="T0" fmla="*/ 36 w 55"/>
                <a:gd name="T1" fmla="*/ 0 h 119"/>
                <a:gd name="T2" fmla="*/ 36 w 55"/>
                <a:gd name="T3" fmla="*/ 3 h 119"/>
                <a:gd name="T4" fmla="*/ 0 w 55"/>
                <a:gd name="T5" fmla="*/ 113 h 119"/>
                <a:gd name="T6" fmla="*/ 0 w 55"/>
                <a:gd name="T7" fmla="*/ 113 h 119"/>
                <a:gd name="T8" fmla="*/ 20 w 55"/>
                <a:gd name="T9" fmla="*/ 119 h 119"/>
                <a:gd name="T10" fmla="*/ 20 w 55"/>
                <a:gd name="T11" fmla="*/ 119 h 119"/>
                <a:gd name="T12" fmla="*/ 55 w 55"/>
                <a:gd name="T13" fmla="*/ 9 h 119"/>
                <a:gd name="T14" fmla="*/ 55 w 55"/>
                <a:gd name="T15" fmla="*/ 7 h 119"/>
                <a:gd name="T16" fmla="*/ 36 w 55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36" y="0"/>
                  </a:moveTo>
                  <a:cubicBezTo>
                    <a:pt x="36" y="0"/>
                    <a:pt x="36" y="0"/>
                    <a:pt x="36" y="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7"/>
                    <a:pt x="55" y="7"/>
                    <a:pt x="55" y="7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382" y="3963"/>
              <a:ext cx="46" cy="125"/>
            </a:xfrm>
            <a:custGeom>
              <a:avLst/>
              <a:gdLst>
                <a:gd name="T0" fmla="*/ 25 w 46"/>
                <a:gd name="T1" fmla="*/ 0 h 125"/>
                <a:gd name="T2" fmla="*/ 25 w 46"/>
                <a:gd name="T3" fmla="*/ 0 h 125"/>
                <a:gd name="T4" fmla="*/ 0 w 46"/>
                <a:gd name="T5" fmla="*/ 120 h 125"/>
                <a:gd name="T6" fmla="*/ 21 w 46"/>
                <a:gd name="T7" fmla="*/ 125 h 125"/>
                <a:gd name="T8" fmla="*/ 46 w 46"/>
                <a:gd name="T9" fmla="*/ 4 h 125"/>
                <a:gd name="T10" fmla="*/ 46 w 46"/>
                <a:gd name="T11" fmla="*/ 4 h 125"/>
                <a:gd name="T12" fmla="*/ 25 w 46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5">
                  <a:moveTo>
                    <a:pt x="25" y="0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21" y="125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89" y="3993"/>
              <a:ext cx="32" cy="128"/>
            </a:xfrm>
            <a:custGeom>
              <a:avLst/>
              <a:gdLst>
                <a:gd name="T0" fmla="*/ 31 w 31"/>
                <a:gd name="T1" fmla="*/ 2 h 121"/>
                <a:gd name="T2" fmla="*/ 11 w 31"/>
                <a:gd name="T3" fmla="*/ 0 h 121"/>
                <a:gd name="T4" fmla="*/ 11 w 31"/>
                <a:gd name="T5" fmla="*/ 2 h 121"/>
                <a:gd name="T6" fmla="*/ 0 w 31"/>
                <a:gd name="T7" fmla="*/ 116 h 121"/>
                <a:gd name="T8" fmla="*/ 0 w 31"/>
                <a:gd name="T9" fmla="*/ 118 h 121"/>
                <a:gd name="T10" fmla="*/ 20 w 31"/>
                <a:gd name="T11" fmla="*/ 121 h 121"/>
                <a:gd name="T12" fmla="*/ 20 w 31"/>
                <a:gd name="T13" fmla="*/ 118 h 121"/>
                <a:gd name="T14" fmla="*/ 31 w 31"/>
                <a:gd name="T15" fmla="*/ 4 h 121"/>
                <a:gd name="T16" fmla="*/ 31 w 31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1">
                  <a:moveTo>
                    <a:pt x="31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648" y="3624"/>
              <a:ext cx="190" cy="253"/>
            </a:xfrm>
            <a:custGeom>
              <a:avLst/>
              <a:gdLst>
                <a:gd name="T0" fmla="*/ 61 w 180"/>
                <a:gd name="T1" fmla="*/ 2 h 240"/>
                <a:gd name="T2" fmla="*/ 59 w 180"/>
                <a:gd name="T3" fmla="*/ 0 h 240"/>
                <a:gd name="T4" fmla="*/ 0 w 180"/>
                <a:gd name="T5" fmla="*/ 33 h 240"/>
                <a:gd name="T6" fmla="*/ 2 w 180"/>
                <a:gd name="T7" fmla="*/ 35 h 240"/>
                <a:gd name="T8" fmla="*/ 118 w 180"/>
                <a:gd name="T9" fmla="*/ 237 h 240"/>
                <a:gd name="T10" fmla="*/ 118 w 180"/>
                <a:gd name="T11" fmla="*/ 240 h 240"/>
                <a:gd name="T12" fmla="*/ 180 w 180"/>
                <a:gd name="T13" fmla="*/ 207 h 240"/>
                <a:gd name="T14" fmla="*/ 178 w 180"/>
                <a:gd name="T15" fmla="*/ 202 h 240"/>
                <a:gd name="T16" fmla="*/ 61 w 180"/>
                <a:gd name="T17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40">
                  <a:moveTo>
                    <a:pt x="61" y="2"/>
                  </a:moveTo>
                  <a:cubicBezTo>
                    <a:pt x="61" y="0"/>
                    <a:pt x="61" y="0"/>
                    <a:pt x="59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8" y="237"/>
                    <a:pt x="118" y="237"/>
                    <a:pt x="118" y="237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178" y="204"/>
                    <a:pt x="178" y="202"/>
                    <a:pt x="178" y="202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559" y="3837"/>
              <a:ext cx="72" cy="123"/>
            </a:xfrm>
            <a:custGeom>
              <a:avLst/>
              <a:gdLst>
                <a:gd name="T0" fmla="*/ 20 w 68"/>
                <a:gd name="T1" fmla="*/ 2 h 117"/>
                <a:gd name="T2" fmla="*/ 20 w 68"/>
                <a:gd name="T3" fmla="*/ 0 h 117"/>
                <a:gd name="T4" fmla="*/ 0 w 68"/>
                <a:gd name="T5" fmla="*/ 9 h 117"/>
                <a:gd name="T6" fmla="*/ 0 w 68"/>
                <a:gd name="T7" fmla="*/ 11 h 117"/>
                <a:gd name="T8" fmla="*/ 48 w 68"/>
                <a:gd name="T9" fmla="*/ 117 h 117"/>
                <a:gd name="T10" fmla="*/ 48 w 68"/>
                <a:gd name="T11" fmla="*/ 117 h 117"/>
                <a:gd name="T12" fmla="*/ 68 w 68"/>
                <a:gd name="T13" fmla="*/ 108 h 117"/>
                <a:gd name="T14" fmla="*/ 20 w 68"/>
                <a:gd name="T1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17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376" y="3909"/>
              <a:ext cx="60" cy="125"/>
            </a:xfrm>
            <a:custGeom>
              <a:avLst/>
              <a:gdLst>
                <a:gd name="T0" fmla="*/ 20 w 57"/>
                <a:gd name="T1" fmla="*/ 3 h 119"/>
                <a:gd name="T2" fmla="*/ 20 w 57"/>
                <a:gd name="T3" fmla="*/ 0 h 119"/>
                <a:gd name="T4" fmla="*/ 0 w 57"/>
                <a:gd name="T5" fmla="*/ 7 h 119"/>
                <a:gd name="T6" fmla="*/ 2 w 57"/>
                <a:gd name="T7" fmla="*/ 9 h 119"/>
                <a:gd name="T8" fmla="*/ 37 w 57"/>
                <a:gd name="T9" fmla="*/ 119 h 119"/>
                <a:gd name="T10" fmla="*/ 37 w 57"/>
                <a:gd name="T11" fmla="*/ 119 h 119"/>
                <a:gd name="T12" fmla="*/ 57 w 57"/>
                <a:gd name="T13" fmla="*/ 113 h 119"/>
                <a:gd name="T14" fmla="*/ 57 w 57"/>
                <a:gd name="T15" fmla="*/ 113 h 119"/>
                <a:gd name="T16" fmla="*/ 20 w 57"/>
                <a:gd name="T1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9">
                  <a:moveTo>
                    <a:pt x="20" y="3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2" y="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7" y="113"/>
                    <a:pt x="57" y="113"/>
                  </a:cubicBezTo>
                  <a:lnTo>
                    <a:pt x="2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186" y="3960"/>
              <a:ext cx="48" cy="128"/>
            </a:xfrm>
            <a:custGeom>
              <a:avLst/>
              <a:gdLst>
                <a:gd name="T0" fmla="*/ 22 w 46"/>
                <a:gd name="T1" fmla="*/ 2 h 121"/>
                <a:gd name="T2" fmla="*/ 22 w 46"/>
                <a:gd name="T3" fmla="*/ 0 h 121"/>
                <a:gd name="T4" fmla="*/ 2 w 46"/>
                <a:gd name="T5" fmla="*/ 4 h 121"/>
                <a:gd name="T6" fmla="*/ 2 w 46"/>
                <a:gd name="T7" fmla="*/ 6 h 121"/>
                <a:gd name="T8" fmla="*/ 26 w 46"/>
                <a:gd name="T9" fmla="*/ 119 h 121"/>
                <a:gd name="T10" fmla="*/ 26 w 46"/>
                <a:gd name="T11" fmla="*/ 121 h 121"/>
                <a:gd name="T12" fmla="*/ 46 w 46"/>
                <a:gd name="T13" fmla="*/ 116 h 121"/>
                <a:gd name="T14" fmla="*/ 46 w 46"/>
                <a:gd name="T15" fmla="*/ 114 h 121"/>
                <a:gd name="T16" fmla="*/ 22 w 46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21">
                  <a:moveTo>
                    <a:pt x="22" y="2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2" y="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4"/>
                    <a:pt x="46" y="114"/>
                    <a:pt x="46" y="114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993" y="3993"/>
              <a:ext cx="35" cy="128"/>
            </a:xfrm>
            <a:custGeom>
              <a:avLst/>
              <a:gdLst>
                <a:gd name="T0" fmla="*/ 20 w 33"/>
                <a:gd name="T1" fmla="*/ 2 h 121"/>
                <a:gd name="T2" fmla="*/ 20 w 33"/>
                <a:gd name="T3" fmla="*/ 0 h 121"/>
                <a:gd name="T4" fmla="*/ 0 w 33"/>
                <a:gd name="T5" fmla="*/ 2 h 121"/>
                <a:gd name="T6" fmla="*/ 0 w 33"/>
                <a:gd name="T7" fmla="*/ 4 h 121"/>
                <a:gd name="T8" fmla="*/ 11 w 33"/>
                <a:gd name="T9" fmla="*/ 118 h 121"/>
                <a:gd name="T10" fmla="*/ 13 w 33"/>
                <a:gd name="T11" fmla="*/ 121 h 121"/>
                <a:gd name="T12" fmla="*/ 33 w 33"/>
                <a:gd name="T13" fmla="*/ 118 h 121"/>
                <a:gd name="T14" fmla="*/ 33 w 33"/>
                <a:gd name="T15" fmla="*/ 116 h 121"/>
                <a:gd name="T16" fmla="*/ 20 w 33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1" y="118"/>
                    <a:pt x="11" y="118"/>
                    <a:pt x="13" y="121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6"/>
                    <a:pt x="33" y="116"/>
                    <a:pt x="33" y="116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52" y="632"/>
              <a:ext cx="102" cy="108"/>
            </a:xfrm>
            <a:custGeom>
              <a:avLst/>
              <a:gdLst>
                <a:gd name="T0" fmla="*/ 81 w 97"/>
                <a:gd name="T1" fmla="*/ 0 h 102"/>
                <a:gd name="T2" fmla="*/ 81 w 97"/>
                <a:gd name="T3" fmla="*/ 2 h 102"/>
                <a:gd name="T4" fmla="*/ 2 w 97"/>
                <a:gd name="T5" fmla="*/ 88 h 102"/>
                <a:gd name="T6" fmla="*/ 0 w 97"/>
                <a:gd name="T7" fmla="*/ 88 h 102"/>
                <a:gd name="T8" fmla="*/ 17 w 97"/>
                <a:gd name="T9" fmla="*/ 102 h 102"/>
                <a:gd name="T10" fmla="*/ 17 w 97"/>
                <a:gd name="T11" fmla="*/ 102 h 102"/>
                <a:gd name="T12" fmla="*/ 97 w 97"/>
                <a:gd name="T13" fmla="*/ 16 h 102"/>
                <a:gd name="T14" fmla="*/ 81 w 97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02">
                  <a:moveTo>
                    <a:pt x="81" y="0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97" y="16"/>
                    <a:pt x="97" y="16"/>
                    <a:pt x="97" y="16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901" y="502"/>
              <a:ext cx="90" cy="114"/>
            </a:xfrm>
            <a:custGeom>
              <a:avLst/>
              <a:gdLst>
                <a:gd name="T0" fmla="*/ 85 w 85"/>
                <a:gd name="T1" fmla="*/ 13 h 108"/>
                <a:gd name="T2" fmla="*/ 68 w 85"/>
                <a:gd name="T3" fmla="*/ 0 h 108"/>
                <a:gd name="T4" fmla="*/ 68 w 85"/>
                <a:gd name="T5" fmla="*/ 0 h 108"/>
                <a:gd name="T6" fmla="*/ 0 w 85"/>
                <a:gd name="T7" fmla="*/ 95 h 108"/>
                <a:gd name="T8" fmla="*/ 0 w 85"/>
                <a:gd name="T9" fmla="*/ 95 h 108"/>
                <a:gd name="T10" fmla="*/ 15 w 85"/>
                <a:gd name="T11" fmla="*/ 108 h 108"/>
                <a:gd name="T12" fmla="*/ 17 w 85"/>
                <a:gd name="T13" fmla="*/ 106 h 108"/>
                <a:gd name="T14" fmla="*/ 85 w 85"/>
                <a:gd name="T15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85" y="13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8"/>
                    <a:pt x="15" y="108"/>
                    <a:pt x="17" y="106"/>
                  </a:cubicBezTo>
                  <a:lnTo>
                    <a:pt x="8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191" y="781"/>
              <a:ext cx="109" cy="100"/>
            </a:xfrm>
            <a:custGeom>
              <a:avLst/>
              <a:gdLst>
                <a:gd name="T0" fmla="*/ 103 w 103"/>
                <a:gd name="T1" fmla="*/ 16 h 95"/>
                <a:gd name="T2" fmla="*/ 88 w 103"/>
                <a:gd name="T3" fmla="*/ 0 h 95"/>
                <a:gd name="T4" fmla="*/ 2 w 103"/>
                <a:gd name="T5" fmla="*/ 77 h 95"/>
                <a:gd name="T6" fmla="*/ 0 w 103"/>
                <a:gd name="T7" fmla="*/ 79 h 95"/>
                <a:gd name="T8" fmla="*/ 15 w 103"/>
                <a:gd name="T9" fmla="*/ 95 h 95"/>
                <a:gd name="T10" fmla="*/ 17 w 103"/>
                <a:gd name="T11" fmla="*/ 93 h 95"/>
                <a:gd name="T12" fmla="*/ 103 w 103"/>
                <a:gd name="T13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95">
                  <a:moveTo>
                    <a:pt x="103" y="16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7"/>
                    <a:pt x="0" y="77"/>
                    <a:pt x="0" y="79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3"/>
                    <a:pt x="15" y="93"/>
                    <a:pt x="17" y="93"/>
                  </a:cubicBezTo>
                  <a:lnTo>
                    <a:pt x="10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17" y="943"/>
              <a:ext cx="112" cy="89"/>
            </a:xfrm>
            <a:custGeom>
              <a:avLst/>
              <a:gdLst>
                <a:gd name="T0" fmla="*/ 13 w 107"/>
                <a:gd name="T1" fmla="*/ 84 h 84"/>
                <a:gd name="T2" fmla="*/ 13 w 107"/>
                <a:gd name="T3" fmla="*/ 84 h 84"/>
                <a:gd name="T4" fmla="*/ 107 w 107"/>
                <a:gd name="T5" fmla="*/ 16 h 84"/>
                <a:gd name="T6" fmla="*/ 107 w 107"/>
                <a:gd name="T7" fmla="*/ 16 h 84"/>
                <a:gd name="T8" fmla="*/ 96 w 107"/>
                <a:gd name="T9" fmla="*/ 0 h 84"/>
                <a:gd name="T10" fmla="*/ 94 w 107"/>
                <a:gd name="T11" fmla="*/ 0 h 84"/>
                <a:gd name="T12" fmla="*/ 2 w 107"/>
                <a:gd name="T13" fmla="*/ 69 h 84"/>
                <a:gd name="T14" fmla="*/ 0 w 107"/>
                <a:gd name="T15" fmla="*/ 69 h 84"/>
                <a:gd name="T16" fmla="*/ 13 w 10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84">
                  <a:moveTo>
                    <a:pt x="13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516" y="1303"/>
              <a:ext cx="123" cy="73"/>
            </a:xfrm>
            <a:custGeom>
              <a:avLst/>
              <a:gdLst>
                <a:gd name="T0" fmla="*/ 114 w 123"/>
                <a:gd name="T1" fmla="*/ 0 h 73"/>
                <a:gd name="T2" fmla="*/ 112 w 123"/>
                <a:gd name="T3" fmla="*/ 0 h 73"/>
                <a:gd name="T4" fmla="*/ 0 w 123"/>
                <a:gd name="T5" fmla="*/ 52 h 73"/>
                <a:gd name="T6" fmla="*/ 0 w 123"/>
                <a:gd name="T7" fmla="*/ 52 h 73"/>
                <a:gd name="T8" fmla="*/ 9 w 123"/>
                <a:gd name="T9" fmla="*/ 73 h 73"/>
                <a:gd name="T10" fmla="*/ 9 w 123"/>
                <a:gd name="T11" fmla="*/ 73 h 73"/>
                <a:gd name="T12" fmla="*/ 120 w 123"/>
                <a:gd name="T13" fmla="*/ 23 h 73"/>
                <a:gd name="T14" fmla="*/ 123 w 123"/>
                <a:gd name="T15" fmla="*/ 21 h 73"/>
                <a:gd name="T16" fmla="*/ 114 w 123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73">
                  <a:moveTo>
                    <a:pt x="114" y="0"/>
                  </a:moveTo>
                  <a:lnTo>
                    <a:pt x="112" y="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120" y="23"/>
                  </a:lnTo>
                  <a:lnTo>
                    <a:pt x="123" y="21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300" y="1097"/>
              <a:ext cx="255" cy="188"/>
            </a:xfrm>
            <a:custGeom>
              <a:avLst/>
              <a:gdLst>
                <a:gd name="T0" fmla="*/ 242 w 242"/>
                <a:gd name="T1" fmla="*/ 59 h 178"/>
                <a:gd name="T2" fmla="*/ 207 w 242"/>
                <a:gd name="T3" fmla="*/ 0 h 178"/>
                <a:gd name="T4" fmla="*/ 203 w 242"/>
                <a:gd name="T5" fmla="*/ 2 h 178"/>
                <a:gd name="T6" fmla="*/ 2 w 242"/>
                <a:gd name="T7" fmla="*/ 118 h 178"/>
                <a:gd name="T8" fmla="*/ 0 w 242"/>
                <a:gd name="T9" fmla="*/ 118 h 178"/>
                <a:gd name="T10" fmla="*/ 35 w 242"/>
                <a:gd name="T11" fmla="*/ 178 h 178"/>
                <a:gd name="T12" fmla="*/ 38 w 242"/>
                <a:gd name="T13" fmla="*/ 176 h 178"/>
                <a:gd name="T14" fmla="*/ 238 w 242"/>
                <a:gd name="T15" fmla="*/ 61 h 178"/>
                <a:gd name="T16" fmla="*/ 242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5" y="0"/>
                    <a:pt x="203" y="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8"/>
                    <a:pt x="35" y="178"/>
                    <a:pt x="38" y="176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38" y="59"/>
                    <a:pt x="240" y="59"/>
                    <a:pt x="2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588" y="1501"/>
              <a:ext cx="125" cy="58"/>
            </a:xfrm>
            <a:custGeom>
              <a:avLst/>
              <a:gdLst>
                <a:gd name="T0" fmla="*/ 7 w 125"/>
                <a:gd name="T1" fmla="*/ 58 h 58"/>
                <a:gd name="T2" fmla="*/ 7 w 125"/>
                <a:gd name="T3" fmla="*/ 58 h 58"/>
                <a:gd name="T4" fmla="*/ 123 w 125"/>
                <a:gd name="T5" fmla="*/ 18 h 58"/>
                <a:gd name="T6" fmla="*/ 125 w 125"/>
                <a:gd name="T7" fmla="*/ 18 h 58"/>
                <a:gd name="T8" fmla="*/ 118 w 125"/>
                <a:gd name="T9" fmla="*/ 0 h 58"/>
                <a:gd name="T10" fmla="*/ 116 w 125"/>
                <a:gd name="T11" fmla="*/ 0 h 58"/>
                <a:gd name="T12" fmla="*/ 0 w 125"/>
                <a:gd name="T13" fmla="*/ 37 h 58"/>
                <a:gd name="T14" fmla="*/ 0 w 125"/>
                <a:gd name="T15" fmla="*/ 37 h 58"/>
                <a:gd name="T16" fmla="*/ 7 w 125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8">
                  <a:moveTo>
                    <a:pt x="7" y="58"/>
                  </a:moveTo>
                  <a:lnTo>
                    <a:pt x="7" y="58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639" y="1701"/>
              <a:ext cx="125" cy="46"/>
            </a:xfrm>
            <a:custGeom>
              <a:avLst/>
              <a:gdLst>
                <a:gd name="T0" fmla="*/ 114 w 118"/>
                <a:gd name="T1" fmla="*/ 0 h 44"/>
                <a:gd name="T2" fmla="*/ 2 w 118"/>
                <a:gd name="T3" fmla="*/ 24 h 44"/>
                <a:gd name="T4" fmla="*/ 0 w 118"/>
                <a:gd name="T5" fmla="*/ 24 h 44"/>
                <a:gd name="T6" fmla="*/ 4 w 118"/>
                <a:gd name="T7" fmla="*/ 44 h 44"/>
                <a:gd name="T8" fmla="*/ 6 w 118"/>
                <a:gd name="T9" fmla="*/ 44 h 44"/>
                <a:gd name="T10" fmla="*/ 118 w 118"/>
                <a:gd name="T11" fmla="*/ 20 h 44"/>
                <a:gd name="T12" fmla="*/ 114 w 11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44">
                  <a:moveTo>
                    <a:pt x="114" y="0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6" y="44"/>
                  </a:cubicBezTo>
                  <a:cubicBezTo>
                    <a:pt x="118" y="20"/>
                    <a:pt x="118" y="20"/>
                    <a:pt x="118" y="20"/>
                  </a:cubicBez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553" y="2091"/>
              <a:ext cx="253" cy="72"/>
            </a:xfrm>
            <a:custGeom>
              <a:avLst/>
              <a:gdLst>
                <a:gd name="T0" fmla="*/ 0 w 240"/>
                <a:gd name="T1" fmla="*/ 0 h 68"/>
                <a:gd name="T2" fmla="*/ 0 w 240"/>
                <a:gd name="T3" fmla="*/ 68 h 68"/>
                <a:gd name="T4" fmla="*/ 2 w 240"/>
                <a:gd name="T5" fmla="*/ 68 h 68"/>
                <a:gd name="T6" fmla="*/ 233 w 240"/>
                <a:gd name="T7" fmla="*/ 68 h 68"/>
                <a:gd name="T8" fmla="*/ 240 w 240"/>
                <a:gd name="T9" fmla="*/ 68 h 68"/>
                <a:gd name="T10" fmla="*/ 240 w 240"/>
                <a:gd name="T11" fmla="*/ 0 h 68"/>
                <a:gd name="T12" fmla="*/ 233 w 240"/>
                <a:gd name="T13" fmla="*/ 0 h 68"/>
                <a:gd name="T14" fmla="*/ 2 w 240"/>
                <a:gd name="T15" fmla="*/ 0 h 68"/>
                <a:gd name="T16" fmla="*/ 0 w 24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6" y="68"/>
                    <a:pt x="238" y="68"/>
                    <a:pt x="240" y="68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8" y="0"/>
                    <a:pt x="236" y="0"/>
                    <a:pt x="233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671" y="1908"/>
              <a:ext cx="126" cy="34"/>
            </a:xfrm>
            <a:custGeom>
              <a:avLst/>
              <a:gdLst>
                <a:gd name="T0" fmla="*/ 126 w 126"/>
                <a:gd name="T1" fmla="*/ 23 h 34"/>
                <a:gd name="T2" fmla="*/ 126 w 126"/>
                <a:gd name="T3" fmla="*/ 21 h 34"/>
                <a:gd name="T4" fmla="*/ 123 w 126"/>
                <a:gd name="T5" fmla="*/ 0 h 34"/>
                <a:gd name="T6" fmla="*/ 0 w 126"/>
                <a:gd name="T7" fmla="*/ 13 h 34"/>
                <a:gd name="T8" fmla="*/ 0 w 126"/>
                <a:gd name="T9" fmla="*/ 13 h 34"/>
                <a:gd name="T10" fmla="*/ 3 w 126"/>
                <a:gd name="T11" fmla="*/ 34 h 34"/>
                <a:gd name="T12" fmla="*/ 3 w 126"/>
                <a:gd name="T13" fmla="*/ 34 h 34"/>
                <a:gd name="T14" fmla="*/ 126 w 126"/>
                <a:gd name="T15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4">
                  <a:moveTo>
                    <a:pt x="126" y="23"/>
                  </a:moveTo>
                  <a:lnTo>
                    <a:pt x="126" y="21"/>
                  </a:lnTo>
                  <a:lnTo>
                    <a:pt x="123" y="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671" y="2312"/>
              <a:ext cx="126" cy="37"/>
            </a:xfrm>
            <a:custGeom>
              <a:avLst/>
              <a:gdLst>
                <a:gd name="T0" fmla="*/ 119 w 119"/>
                <a:gd name="T1" fmla="*/ 13 h 35"/>
                <a:gd name="T2" fmla="*/ 3 w 119"/>
                <a:gd name="T3" fmla="*/ 2 h 35"/>
                <a:gd name="T4" fmla="*/ 3 w 119"/>
                <a:gd name="T5" fmla="*/ 2 h 35"/>
                <a:gd name="T6" fmla="*/ 0 w 119"/>
                <a:gd name="T7" fmla="*/ 22 h 35"/>
                <a:gd name="T8" fmla="*/ 0 w 119"/>
                <a:gd name="T9" fmla="*/ 22 h 35"/>
                <a:gd name="T10" fmla="*/ 117 w 119"/>
                <a:gd name="T11" fmla="*/ 35 h 35"/>
                <a:gd name="T12" fmla="*/ 119 w 119"/>
                <a:gd name="T1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5">
                  <a:moveTo>
                    <a:pt x="119" y="1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11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639" y="2507"/>
              <a:ext cx="128" cy="48"/>
            </a:xfrm>
            <a:custGeom>
              <a:avLst/>
              <a:gdLst>
                <a:gd name="T0" fmla="*/ 114 w 121"/>
                <a:gd name="T1" fmla="*/ 46 h 46"/>
                <a:gd name="T2" fmla="*/ 116 w 121"/>
                <a:gd name="T3" fmla="*/ 46 h 46"/>
                <a:gd name="T4" fmla="*/ 121 w 121"/>
                <a:gd name="T5" fmla="*/ 24 h 46"/>
                <a:gd name="T6" fmla="*/ 118 w 121"/>
                <a:gd name="T7" fmla="*/ 24 h 46"/>
                <a:gd name="T8" fmla="*/ 6 w 121"/>
                <a:gd name="T9" fmla="*/ 0 h 46"/>
                <a:gd name="T10" fmla="*/ 4 w 121"/>
                <a:gd name="T11" fmla="*/ 0 h 46"/>
                <a:gd name="T12" fmla="*/ 0 w 121"/>
                <a:gd name="T13" fmla="*/ 20 h 46"/>
                <a:gd name="T14" fmla="*/ 2 w 121"/>
                <a:gd name="T15" fmla="*/ 22 h 46"/>
                <a:gd name="T16" fmla="*/ 114 w 12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4" y="46"/>
                  </a:moveTo>
                  <a:cubicBezTo>
                    <a:pt x="116" y="46"/>
                    <a:pt x="116" y="46"/>
                    <a:pt x="116" y="46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588" y="2697"/>
              <a:ext cx="123" cy="61"/>
            </a:xfrm>
            <a:custGeom>
              <a:avLst/>
              <a:gdLst>
                <a:gd name="T0" fmla="*/ 7 w 123"/>
                <a:gd name="T1" fmla="*/ 0 h 61"/>
                <a:gd name="T2" fmla="*/ 7 w 123"/>
                <a:gd name="T3" fmla="*/ 0 h 61"/>
                <a:gd name="T4" fmla="*/ 0 w 123"/>
                <a:gd name="T5" fmla="*/ 21 h 61"/>
                <a:gd name="T6" fmla="*/ 0 w 123"/>
                <a:gd name="T7" fmla="*/ 21 h 61"/>
                <a:gd name="T8" fmla="*/ 116 w 123"/>
                <a:gd name="T9" fmla="*/ 61 h 61"/>
                <a:gd name="T10" fmla="*/ 118 w 123"/>
                <a:gd name="T11" fmla="*/ 61 h 61"/>
                <a:gd name="T12" fmla="*/ 123 w 123"/>
                <a:gd name="T13" fmla="*/ 40 h 61"/>
                <a:gd name="T14" fmla="*/ 7 w 123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1">
                  <a:moveTo>
                    <a:pt x="7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16" y="61"/>
                  </a:lnTo>
                  <a:lnTo>
                    <a:pt x="118" y="61"/>
                  </a:lnTo>
                  <a:lnTo>
                    <a:pt x="123" y="4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00" y="2969"/>
              <a:ext cx="255" cy="190"/>
            </a:xfrm>
            <a:custGeom>
              <a:avLst/>
              <a:gdLst>
                <a:gd name="T0" fmla="*/ 35 w 242"/>
                <a:gd name="T1" fmla="*/ 0 h 180"/>
                <a:gd name="T2" fmla="*/ 0 w 242"/>
                <a:gd name="T3" fmla="*/ 59 h 180"/>
                <a:gd name="T4" fmla="*/ 2 w 242"/>
                <a:gd name="T5" fmla="*/ 61 h 180"/>
                <a:gd name="T6" fmla="*/ 205 w 242"/>
                <a:gd name="T7" fmla="*/ 178 h 180"/>
                <a:gd name="T8" fmla="*/ 209 w 242"/>
                <a:gd name="T9" fmla="*/ 180 h 180"/>
                <a:gd name="T10" fmla="*/ 242 w 242"/>
                <a:gd name="T11" fmla="*/ 121 h 180"/>
                <a:gd name="T12" fmla="*/ 238 w 242"/>
                <a:gd name="T13" fmla="*/ 119 h 180"/>
                <a:gd name="T14" fmla="*/ 38 w 242"/>
                <a:gd name="T15" fmla="*/ 2 h 180"/>
                <a:gd name="T16" fmla="*/ 35 w 242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80">
                  <a:moveTo>
                    <a:pt x="3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5" y="178"/>
                    <a:pt x="207" y="178"/>
                    <a:pt x="209" y="180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2" y="119"/>
                    <a:pt x="240" y="119"/>
                    <a:pt x="238" y="1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5" y="2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319" y="3222"/>
              <a:ext cx="114" cy="91"/>
            </a:xfrm>
            <a:custGeom>
              <a:avLst/>
              <a:gdLst>
                <a:gd name="T0" fmla="*/ 11 w 108"/>
                <a:gd name="T1" fmla="*/ 0 h 86"/>
                <a:gd name="T2" fmla="*/ 0 w 108"/>
                <a:gd name="T3" fmla="*/ 17 h 86"/>
                <a:gd name="T4" fmla="*/ 0 w 108"/>
                <a:gd name="T5" fmla="*/ 17 h 86"/>
                <a:gd name="T6" fmla="*/ 94 w 108"/>
                <a:gd name="T7" fmla="*/ 86 h 86"/>
                <a:gd name="T8" fmla="*/ 94 w 108"/>
                <a:gd name="T9" fmla="*/ 86 h 86"/>
                <a:gd name="T10" fmla="*/ 108 w 108"/>
                <a:gd name="T11" fmla="*/ 70 h 86"/>
                <a:gd name="T12" fmla="*/ 105 w 108"/>
                <a:gd name="T13" fmla="*/ 70 h 86"/>
                <a:gd name="T14" fmla="*/ 11 w 108"/>
                <a:gd name="T15" fmla="*/ 2 h 86"/>
                <a:gd name="T16" fmla="*/ 11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516" y="2880"/>
              <a:ext cx="123" cy="70"/>
            </a:xfrm>
            <a:custGeom>
              <a:avLst/>
              <a:gdLst>
                <a:gd name="T0" fmla="*/ 108 w 117"/>
                <a:gd name="T1" fmla="*/ 66 h 66"/>
                <a:gd name="T2" fmla="*/ 117 w 117"/>
                <a:gd name="T3" fmla="*/ 49 h 66"/>
                <a:gd name="T4" fmla="*/ 9 w 117"/>
                <a:gd name="T5" fmla="*/ 0 h 66"/>
                <a:gd name="T6" fmla="*/ 9 w 117"/>
                <a:gd name="T7" fmla="*/ 0 h 66"/>
                <a:gd name="T8" fmla="*/ 0 w 117"/>
                <a:gd name="T9" fmla="*/ 20 h 66"/>
                <a:gd name="T10" fmla="*/ 2 w 117"/>
                <a:gd name="T11" fmla="*/ 20 h 66"/>
                <a:gd name="T12" fmla="*/ 108 w 1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08" y="66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0"/>
                  </a:cubicBezTo>
                  <a:cubicBezTo>
                    <a:pt x="108" y="66"/>
                    <a:pt x="108" y="66"/>
                    <a:pt x="10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193" y="3375"/>
              <a:ext cx="107" cy="100"/>
            </a:xfrm>
            <a:custGeom>
              <a:avLst/>
              <a:gdLst>
                <a:gd name="T0" fmla="*/ 101 w 101"/>
                <a:gd name="T1" fmla="*/ 79 h 95"/>
                <a:gd name="T2" fmla="*/ 15 w 101"/>
                <a:gd name="T3" fmla="*/ 2 h 95"/>
                <a:gd name="T4" fmla="*/ 15 w 101"/>
                <a:gd name="T5" fmla="*/ 0 h 95"/>
                <a:gd name="T6" fmla="*/ 0 w 101"/>
                <a:gd name="T7" fmla="*/ 15 h 95"/>
                <a:gd name="T8" fmla="*/ 2 w 101"/>
                <a:gd name="T9" fmla="*/ 18 h 95"/>
                <a:gd name="T10" fmla="*/ 88 w 101"/>
                <a:gd name="T11" fmla="*/ 95 h 95"/>
                <a:gd name="T12" fmla="*/ 101 w 101"/>
                <a:gd name="T13" fmla="*/ 7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5">
                  <a:moveTo>
                    <a:pt x="101" y="79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2" y="18"/>
                  </a:cubicBezTo>
                  <a:cubicBezTo>
                    <a:pt x="88" y="95"/>
                    <a:pt x="88" y="95"/>
                    <a:pt x="88" y="95"/>
                  </a:cubicBezTo>
                  <a:lnTo>
                    <a:pt x="10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054" y="3514"/>
              <a:ext cx="100" cy="107"/>
            </a:xfrm>
            <a:custGeom>
              <a:avLst/>
              <a:gdLst>
                <a:gd name="T0" fmla="*/ 79 w 95"/>
                <a:gd name="T1" fmla="*/ 101 h 101"/>
                <a:gd name="T2" fmla="*/ 95 w 95"/>
                <a:gd name="T3" fmla="*/ 88 h 101"/>
                <a:gd name="T4" fmla="*/ 15 w 95"/>
                <a:gd name="T5" fmla="*/ 2 h 101"/>
                <a:gd name="T6" fmla="*/ 15 w 95"/>
                <a:gd name="T7" fmla="*/ 0 h 101"/>
                <a:gd name="T8" fmla="*/ 0 w 95"/>
                <a:gd name="T9" fmla="*/ 16 h 101"/>
                <a:gd name="T10" fmla="*/ 2 w 95"/>
                <a:gd name="T11" fmla="*/ 16 h 101"/>
                <a:gd name="T12" fmla="*/ 79 w 95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1">
                  <a:moveTo>
                    <a:pt x="79" y="101"/>
                  </a:moveTo>
                  <a:cubicBezTo>
                    <a:pt x="95" y="88"/>
                    <a:pt x="95" y="88"/>
                    <a:pt x="95" y="8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2" y="16"/>
                  </a:cubicBezTo>
                  <a:lnTo>
                    <a:pt x="7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901" y="3640"/>
              <a:ext cx="90" cy="114"/>
            </a:xfrm>
            <a:custGeom>
              <a:avLst/>
              <a:gdLst>
                <a:gd name="T0" fmla="*/ 70 w 85"/>
                <a:gd name="T1" fmla="*/ 108 h 108"/>
                <a:gd name="T2" fmla="*/ 85 w 85"/>
                <a:gd name="T3" fmla="*/ 95 h 108"/>
                <a:gd name="T4" fmla="*/ 85 w 85"/>
                <a:gd name="T5" fmla="*/ 95 h 108"/>
                <a:gd name="T6" fmla="*/ 17 w 85"/>
                <a:gd name="T7" fmla="*/ 0 h 108"/>
                <a:gd name="T8" fmla="*/ 17 w 85"/>
                <a:gd name="T9" fmla="*/ 0 h 108"/>
                <a:gd name="T10" fmla="*/ 0 w 85"/>
                <a:gd name="T11" fmla="*/ 11 h 108"/>
                <a:gd name="T12" fmla="*/ 0 w 85"/>
                <a:gd name="T13" fmla="*/ 13 h 108"/>
                <a:gd name="T14" fmla="*/ 70 w 85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70" y="108"/>
                  </a:move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7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327" y="960"/>
              <a:ext cx="2462" cy="2780"/>
            </a:xfrm>
            <a:custGeom>
              <a:avLst/>
              <a:gdLst>
                <a:gd name="T0" fmla="*/ 1403 w 2334"/>
                <a:gd name="T1" fmla="*/ 1032 h 2635"/>
                <a:gd name="T2" fmla="*/ 1354 w 2334"/>
                <a:gd name="T3" fmla="*/ 1050 h 2635"/>
                <a:gd name="T4" fmla="*/ 20 w 2334"/>
                <a:gd name="T5" fmla="*/ 0 h 2635"/>
                <a:gd name="T6" fmla="*/ 0 w 2334"/>
                <a:gd name="T7" fmla="*/ 22 h 2635"/>
                <a:gd name="T8" fmla="*/ 1335 w 2334"/>
                <a:gd name="T9" fmla="*/ 1072 h 2635"/>
                <a:gd name="T10" fmla="*/ 1328 w 2334"/>
                <a:gd name="T11" fmla="*/ 1107 h 2635"/>
                <a:gd name="T12" fmla="*/ 1346 w 2334"/>
                <a:gd name="T13" fmla="*/ 1155 h 2635"/>
                <a:gd name="T14" fmla="*/ 745 w 2334"/>
                <a:gd name="T15" fmla="*/ 2602 h 2635"/>
                <a:gd name="T16" fmla="*/ 826 w 2334"/>
                <a:gd name="T17" fmla="*/ 2635 h 2635"/>
                <a:gd name="T18" fmla="*/ 1429 w 2334"/>
                <a:gd name="T19" fmla="*/ 1182 h 2635"/>
                <a:gd name="T20" fmla="*/ 1431 w 2334"/>
                <a:gd name="T21" fmla="*/ 1175 h 2635"/>
                <a:gd name="T22" fmla="*/ 1453 w 2334"/>
                <a:gd name="T23" fmla="*/ 1160 h 2635"/>
                <a:gd name="T24" fmla="*/ 1475 w 2334"/>
                <a:gd name="T25" fmla="*/ 1107 h 2635"/>
                <a:gd name="T26" fmla="*/ 1475 w 2334"/>
                <a:gd name="T27" fmla="*/ 1096 h 2635"/>
                <a:gd name="T28" fmla="*/ 2334 w 2334"/>
                <a:gd name="T29" fmla="*/ 262 h 2635"/>
                <a:gd name="T30" fmla="*/ 2274 w 2334"/>
                <a:gd name="T31" fmla="*/ 200 h 2635"/>
                <a:gd name="T32" fmla="*/ 1416 w 2334"/>
                <a:gd name="T33" fmla="*/ 1034 h 2635"/>
                <a:gd name="T34" fmla="*/ 1403 w 2334"/>
                <a:gd name="T35" fmla="*/ 1032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4" h="2635">
                  <a:moveTo>
                    <a:pt x="1403" y="1032"/>
                  </a:moveTo>
                  <a:cubicBezTo>
                    <a:pt x="1383" y="1032"/>
                    <a:pt x="1368" y="1037"/>
                    <a:pt x="1354" y="105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335" y="1072"/>
                    <a:pt x="1335" y="1072"/>
                    <a:pt x="1335" y="1072"/>
                  </a:cubicBezTo>
                  <a:cubicBezTo>
                    <a:pt x="1330" y="1083"/>
                    <a:pt x="1328" y="1094"/>
                    <a:pt x="1328" y="1107"/>
                  </a:cubicBezTo>
                  <a:cubicBezTo>
                    <a:pt x="1328" y="1125"/>
                    <a:pt x="1335" y="1142"/>
                    <a:pt x="1346" y="1155"/>
                  </a:cubicBezTo>
                  <a:cubicBezTo>
                    <a:pt x="745" y="2602"/>
                    <a:pt x="745" y="2602"/>
                    <a:pt x="745" y="2602"/>
                  </a:cubicBezTo>
                  <a:cubicBezTo>
                    <a:pt x="826" y="2635"/>
                    <a:pt x="826" y="2635"/>
                    <a:pt x="826" y="2635"/>
                  </a:cubicBezTo>
                  <a:cubicBezTo>
                    <a:pt x="1429" y="1182"/>
                    <a:pt x="1429" y="1182"/>
                    <a:pt x="1429" y="1182"/>
                  </a:cubicBezTo>
                  <a:cubicBezTo>
                    <a:pt x="1429" y="1180"/>
                    <a:pt x="1429" y="1177"/>
                    <a:pt x="1431" y="1175"/>
                  </a:cubicBezTo>
                  <a:cubicBezTo>
                    <a:pt x="1440" y="1171"/>
                    <a:pt x="1447" y="1166"/>
                    <a:pt x="1453" y="1160"/>
                  </a:cubicBezTo>
                  <a:cubicBezTo>
                    <a:pt x="1469" y="1144"/>
                    <a:pt x="1475" y="1127"/>
                    <a:pt x="1475" y="1107"/>
                  </a:cubicBezTo>
                  <a:cubicBezTo>
                    <a:pt x="1475" y="1103"/>
                    <a:pt x="1475" y="1100"/>
                    <a:pt x="1475" y="1096"/>
                  </a:cubicBezTo>
                  <a:cubicBezTo>
                    <a:pt x="2334" y="262"/>
                    <a:pt x="2334" y="262"/>
                    <a:pt x="2334" y="262"/>
                  </a:cubicBezTo>
                  <a:cubicBezTo>
                    <a:pt x="2274" y="200"/>
                    <a:pt x="2274" y="200"/>
                    <a:pt x="2274" y="200"/>
                  </a:cubicBezTo>
                  <a:cubicBezTo>
                    <a:pt x="1416" y="1034"/>
                    <a:pt x="1416" y="1034"/>
                    <a:pt x="1416" y="1034"/>
                  </a:cubicBezTo>
                  <a:cubicBezTo>
                    <a:pt x="1412" y="1032"/>
                    <a:pt x="1407" y="1032"/>
                    <a:pt x="1403" y="10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-1677216" y="3351754"/>
            <a:ext cx="15546433" cy="361077"/>
            <a:chOff x="-124429" y="3351754"/>
            <a:chExt cx="15546433" cy="361077"/>
          </a:xfrm>
        </p:grpSpPr>
        <p:grpSp>
          <p:nvGrpSpPr>
            <p:cNvPr id="269" name="组合 268"/>
            <p:cNvGrpSpPr/>
            <p:nvPr/>
          </p:nvGrpSpPr>
          <p:grpSpPr>
            <a:xfrm>
              <a:off x="-124429" y="3351754"/>
              <a:ext cx="3924000" cy="361077"/>
              <a:chOff x="-124429" y="3350271"/>
              <a:chExt cx="3924000" cy="361077"/>
            </a:xfrm>
          </p:grpSpPr>
          <p:cxnSp>
            <p:nvCxnSpPr>
              <p:cNvPr id="68" name="直接连接符 67"/>
              <p:cNvCxnSpPr/>
              <p:nvPr/>
            </p:nvCxnSpPr>
            <p:spPr>
              <a:xfrm rot="16200000">
                <a:off x="1837571" y="1749347"/>
                <a:ext cx="0" cy="39240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6200000">
                <a:off x="-241689" y="3531348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6200000">
                <a:off x="-3738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6200000">
                <a:off x="5748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6200000">
                <a:off x="152349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6200000">
                <a:off x="23761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6200000">
                <a:off x="215843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6200000">
                <a:off x="40652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6200000">
                <a:off x="49098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6200000">
                <a:off x="57544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6200000">
                <a:off x="65990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6200000">
                <a:off x="638136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6200000">
                <a:off x="82882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6200000">
                <a:off x="91328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6200000">
                <a:off x="997740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16200000">
                <a:off x="1082199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6200000">
                <a:off x="1060430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16200000">
                <a:off x="125111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6200000">
                <a:off x="133557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rot="16200000">
                <a:off x="142003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16200000">
                <a:off x="150449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16200000">
                <a:off x="1482723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16200000">
                <a:off x="1673409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6200000">
                <a:off x="175786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16200000">
                <a:off x="184232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16200000">
                <a:off x="192678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16200000">
                <a:off x="1905017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16200000">
                <a:off x="209570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16200000">
                <a:off x="218016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16200000">
                <a:off x="2264620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6200000">
                <a:off x="234907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6200000">
                <a:off x="2327311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6200000">
                <a:off x="251799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rot="16200000">
                <a:off x="260245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16200000">
                <a:off x="268869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rot="16200000">
                <a:off x="277494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rot="16200000">
                <a:off x="2754957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rot="16200000">
                <a:off x="2947427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16200000">
                <a:off x="303367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rot="16200000">
                <a:off x="311991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rot="16200000">
                <a:off x="3206157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16200000">
                <a:off x="3186172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rot="16200000">
                <a:off x="337864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rot="16200000">
                <a:off x="346488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16200000">
                <a:off x="355112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rot="16200000">
                <a:off x="363737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合 218"/>
            <p:cNvGrpSpPr/>
            <p:nvPr/>
          </p:nvGrpSpPr>
          <p:grpSpPr>
            <a:xfrm>
              <a:off x="3746192" y="3351754"/>
              <a:ext cx="3924000" cy="361077"/>
              <a:chOff x="2" y="3688255"/>
              <a:chExt cx="3924000" cy="361077"/>
            </a:xfrm>
          </p:grpSpPr>
          <p:cxnSp>
            <p:nvCxnSpPr>
              <p:cNvPr id="220" name="直接连接符 219"/>
              <p:cNvCxnSpPr/>
              <p:nvPr/>
            </p:nvCxnSpPr>
            <p:spPr>
              <a:xfrm rot="16200000">
                <a:off x="1962002" y="2087331"/>
                <a:ext cx="0" cy="39240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rot="16200000">
                <a:off x="-117258" y="3869332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rot="16200000">
                <a:off x="8704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rot="16200000">
                <a:off x="18191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 rot="16200000">
                <a:off x="276780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rot="16200000">
                <a:off x="36204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 rot="16200000">
                <a:off x="340274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 rot="16200000">
                <a:off x="53095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rot="16200000">
                <a:off x="61541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 rot="16200000">
                <a:off x="69987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rot="16200000">
                <a:off x="78433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rot="16200000">
                <a:off x="762567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 rot="16200000">
                <a:off x="95325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/>
              <p:nvPr/>
            </p:nvCxnSpPr>
            <p:spPr>
              <a:xfrm rot="16200000">
                <a:off x="103771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rot="16200000">
                <a:off x="1122171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rot="16200000">
                <a:off x="1206630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rot="16200000">
                <a:off x="1184861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rot="16200000">
                <a:off x="137554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 rot="16200000">
                <a:off x="146000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 rot="16200000">
                <a:off x="154446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 rot="16200000">
                <a:off x="162892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rot="16200000">
                <a:off x="1607154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rot="16200000">
                <a:off x="1797840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rot="16200000">
                <a:off x="188229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rot="16200000">
                <a:off x="196675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 rot="16200000">
                <a:off x="205121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rot="16200000">
                <a:off x="2029448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 rot="16200000">
                <a:off x="222013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 rot="16200000">
                <a:off x="230459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rot="16200000">
                <a:off x="2389051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 rot="16200000">
                <a:off x="247350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 rot="16200000">
                <a:off x="2451742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rot="16200000">
                <a:off x="264242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rot="16200000">
                <a:off x="272688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rot="16200000">
                <a:off x="281312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rot="16200000">
                <a:off x="289937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rot="16200000">
                <a:off x="2879388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 rot="16200000">
                <a:off x="3071858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 rot="16200000">
                <a:off x="315810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rot="16200000">
                <a:off x="324434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rot="16200000">
                <a:off x="3330588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rot="16200000">
                <a:off x="3310603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 rot="16200000">
                <a:off x="350307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/>
              <p:nvPr/>
            </p:nvCxnSpPr>
            <p:spPr>
              <a:xfrm rot="16200000">
                <a:off x="358931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 rot="16200000">
                <a:off x="367555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 rot="16200000">
                <a:off x="376180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组合 269"/>
            <p:cNvGrpSpPr/>
            <p:nvPr/>
          </p:nvGrpSpPr>
          <p:grpSpPr>
            <a:xfrm>
              <a:off x="7627383" y="3351754"/>
              <a:ext cx="3924000" cy="361077"/>
              <a:chOff x="-124429" y="3350271"/>
              <a:chExt cx="3924000" cy="361077"/>
            </a:xfrm>
          </p:grpSpPr>
          <p:cxnSp>
            <p:nvCxnSpPr>
              <p:cNvPr id="271" name="直接连接符 270"/>
              <p:cNvCxnSpPr/>
              <p:nvPr/>
            </p:nvCxnSpPr>
            <p:spPr>
              <a:xfrm rot="16200000">
                <a:off x="1837571" y="1749347"/>
                <a:ext cx="0" cy="39240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 rot="16200000">
                <a:off x="-241689" y="3531348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 rot="16200000">
                <a:off x="-3738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 rot="16200000">
                <a:off x="5748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 rot="16200000">
                <a:off x="152349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/>
              <p:cNvCxnSpPr/>
              <p:nvPr/>
            </p:nvCxnSpPr>
            <p:spPr>
              <a:xfrm rot="16200000">
                <a:off x="23761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 rot="16200000">
                <a:off x="215843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/>
              <p:cNvCxnSpPr/>
              <p:nvPr/>
            </p:nvCxnSpPr>
            <p:spPr>
              <a:xfrm rot="16200000">
                <a:off x="40652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 rot="16200000">
                <a:off x="49098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/>
              <p:nvPr/>
            </p:nvCxnSpPr>
            <p:spPr>
              <a:xfrm rot="16200000">
                <a:off x="57544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/>
              <p:nvPr/>
            </p:nvCxnSpPr>
            <p:spPr>
              <a:xfrm rot="16200000">
                <a:off x="65990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 rot="16200000">
                <a:off x="638136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 rot="16200000">
                <a:off x="82882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 rot="16200000">
                <a:off x="91328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/>
              <p:cNvCxnSpPr/>
              <p:nvPr/>
            </p:nvCxnSpPr>
            <p:spPr>
              <a:xfrm rot="16200000">
                <a:off x="997740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/>
              <p:nvPr/>
            </p:nvCxnSpPr>
            <p:spPr>
              <a:xfrm rot="16200000">
                <a:off x="1082199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rot="16200000">
                <a:off x="1060430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 rot="16200000">
                <a:off x="125111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rot="16200000">
                <a:off x="133557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rot="16200000">
                <a:off x="142003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/>
              <p:cNvCxnSpPr/>
              <p:nvPr/>
            </p:nvCxnSpPr>
            <p:spPr>
              <a:xfrm rot="16200000">
                <a:off x="150449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/>
              <p:nvPr/>
            </p:nvCxnSpPr>
            <p:spPr>
              <a:xfrm rot="16200000">
                <a:off x="1482723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 rot="16200000">
                <a:off x="1673409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>
              <a:xfrm rot="16200000">
                <a:off x="175786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/>
              <p:nvPr/>
            </p:nvCxnSpPr>
            <p:spPr>
              <a:xfrm rot="16200000">
                <a:off x="184232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/>
            </p:nvCxnSpPr>
            <p:spPr>
              <a:xfrm rot="16200000">
                <a:off x="192678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/>
            </p:nvCxnSpPr>
            <p:spPr>
              <a:xfrm rot="16200000">
                <a:off x="1905017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/>
            </p:nvCxnSpPr>
            <p:spPr>
              <a:xfrm rot="16200000">
                <a:off x="209570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/>
              <p:cNvCxnSpPr/>
              <p:nvPr/>
            </p:nvCxnSpPr>
            <p:spPr>
              <a:xfrm rot="16200000">
                <a:off x="218016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 rot="16200000">
                <a:off x="2264620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/>
              <p:cNvCxnSpPr/>
              <p:nvPr/>
            </p:nvCxnSpPr>
            <p:spPr>
              <a:xfrm rot="16200000">
                <a:off x="234907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rot="16200000">
                <a:off x="2327311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 rot="16200000">
                <a:off x="251799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/>
              <p:cNvCxnSpPr/>
              <p:nvPr/>
            </p:nvCxnSpPr>
            <p:spPr>
              <a:xfrm rot="16200000">
                <a:off x="2602455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/>
              <p:cNvCxnSpPr/>
              <p:nvPr/>
            </p:nvCxnSpPr>
            <p:spPr>
              <a:xfrm rot="16200000">
                <a:off x="268869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 rot="16200000">
                <a:off x="277494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/>
              <p:nvPr/>
            </p:nvCxnSpPr>
            <p:spPr>
              <a:xfrm rot="16200000">
                <a:off x="2754957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rot="16200000">
                <a:off x="2947427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 rot="16200000">
                <a:off x="3033671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 rot="16200000">
                <a:off x="311991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/>
              <p:cNvCxnSpPr/>
              <p:nvPr/>
            </p:nvCxnSpPr>
            <p:spPr>
              <a:xfrm rot="16200000">
                <a:off x="3206157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 rot="16200000">
                <a:off x="3186172" y="3530271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 rot="16200000">
                <a:off x="3378643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rot="16200000">
                <a:off x="3464886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 rot="16200000">
                <a:off x="3551128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/>
              <p:nvPr/>
            </p:nvCxnSpPr>
            <p:spPr>
              <a:xfrm rot="16200000">
                <a:off x="3637372" y="3636498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组合 316"/>
            <p:cNvGrpSpPr/>
            <p:nvPr/>
          </p:nvGrpSpPr>
          <p:grpSpPr>
            <a:xfrm>
              <a:off x="11498004" y="3351754"/>
              <a:ext cx="3924000" cy="361077"/>
              <a:chOff x="2" y="3688255"/>
              <a:chExt cx="3924000" cy="361077"/>
            </a:xfrm>
          </p:grpSpPr>
          <p:cxnSp>
            <p:nvCxnSpPr>
              <p:cNvPr id="318" name="直接连接符 317"/>
              <p:cNvCxnSpPr/>
              <p:nvPr/>
            </p:nvCxnSpPr>
            <p:spPr>
              <a:xfrm rot="16200000">
                <a:off x="1962002" y="2087331"/>
                <a:ext cx="0" cy="39240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 rot="16200000">
                <a:off x="-117258" y="3869332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/>
              <p:nvPr/>
            </p:nvCxnSpPr>
            <p:spPr>
              <a:xfrm rot="16200000">
                <a:off x="8704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 rot="16200000">
                <a:off x="18191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/>
            </p:nvCxnSpPr>
            <p:spPr>
              <a:xfrm rot="16200000">
                <a:off x="276780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/>
              <p:cNvCxnSpPr/>
              <p:nvPr/>
            </p:nvCxnSpPr>
            <p:spPr>
              <a:xfrm rot="16200000">
                <a:off x="36204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/>
              <p:cNvCxnSpPr/>
              <p:nvPr/>
            </p:nvCxnSpPr>
            <p:spPr>
              <a:xfrm rot="16200000">
                <a:off x="340274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/>
              <p:cNvCxnSpPr/>
              <p:nvPr/>
            </p:nvCxnSpPr>
            <p:spPr>
              <a:xfrm rot="16200000">
                <a:off x="53095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rot="16200000">
                <a:off x="61541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 rot="16200000">
                <a:off x="69987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 rot="16200000">
                <a:off x="78433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 rot="16200000">
                <a:off x="762567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/>
              <p:cNvCxnSpPr/>
              <p:nvPr/>
            </p:nvCxnSpPr>
            <p:spPr>
              <a:xfrm rot="16200000">
                <a:off x="95325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 330"/>
              <p:cNvCxnSpPr/>
              <p:nvPr/>
            </p:nvCxnSpPr>
            <p:spPr>
              <a:xfrm rot="16200000">
                <a:off x="103771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/>
              <p:cNvCxnSpPr/>
              <p:nvPr/>
            </p:nvCxnSpPr>
            <p:spPr>
              <a:xfrm rot="16200000">
                <a:off x="1122171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/>
              <p:nvPr/>
            </p:nvCxnSpPr>
            <p:spPr>
              <a:xfrm rot="16200000">
                <a:off x="1206630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/>
              <p:nvPr/>
            </p:nvCxnSpPr>
            <p:spPr>
              <a:xfrm rot="16200000">
                <a:off x="1184861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/>
              <p:cNvCxnSpPr/>
              <p:nvPr/>
            </p:nvCxnSpPr>
            <p:spPr>
              <a:xfrm rot="16200000">
                <a:off x="137554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/>
              <p:cNvCxnSpPr/>
              <p:nvPr/>
            </p:nvCxnSpPr>
            <p:spPr>
              <a:xfrm rot="16200000">
                <a:off x="146000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/>
              <p:cNvCxnSpPr/>
              <p:nvPr/>
            </p:nvCxnSpPr>
            <p:spPr>
              <a:xfrm rot="16200000">
                <a:off x="154446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/>
              <p:cNvCxnSpPr/>
              <p:nvPr/>
            </p:nvCxnSpPr>
            <p:spPr>
              <a:xfrm rot="16200000">
                <a:off x="162892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 338"/>
              <p:cNvCxnSpPr/>
              <p:nvPr/>
            </p:nvCxnSpPr>
            <p:spPr>
              <a:xfrm rot="16200000">
                <a:off x="1607154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/>
              <p:cNvCxnSpPr/>
              <p:nvPr/>
            </p:nvCxnSpPr>
            <p:spPr>
              <a:xfrm rot="16200000">
                <a:off x="1797840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/>
              <p:cNvCxnSpPr/>
              <p:nvPr/>
            </p:nvCxnSpPr>
            <p:spPr>
              <a:xfrm rot="16200000">
                <a:off x="188229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 rot="16200000">
                <a:off x="196675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连接符 342"/>
              <p:cNvCxnSpPr/>
              <p:nvPr/>
            </p:nvCxnSpPr>
            <p:spPr>
              <a:xfrm rot="16200000">
                <a:off x="205121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 rot="16200000">
                <a:off x="2029448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 rot="16200000">
                <a:off x="222013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/>
              <p:nvPr/>
            </p:nvCxnSpPr>
            <p:spPr>
              <a:xfrm rot="16200000">
                <a:off x="230459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/>
              <p:nvPr/>
            </p:nvCxnSpPr>
            <p:spPr>
              <a:xfrm rot="16200000">
                <a:off x="2389051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 rot="16200000">
                <a:off x="247350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/>
              <p:cNvCxnSpPr/>
              <p:nvPr/>
            </p:nvCxnSpPr>
            <p:spPr>
              <a:xfrm rot="16200000">
                <a:off x="2451742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接连接符 349"/>
              <p:cNvCxnSpPr/>
              <p:nvPr/>
            </p:nvCxnSpPr>
            <p:spPr>
              <a:xfrm rot="16200000">
                <a:off x="264242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连接符 350"/>
              <p:cNvCxnSpPr/>
              <p:nvPr/>
            </p:nvCxnSpPr>
            <p:spPr>
              <a:xfrm rot="16200000">
                <a:off x="2726886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351"/>
              <p:cNvCxnSpPr/>
              <p:nvPr/>
            </p:nvCxnSpPr>
            <p:spPr>
              <a:xfrm rot="16200000">
                <a:off x="281312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/>
              <p:cNvCxnSpPr/>
              <p:nvPr/>
            </p:nvCxnSpPr>
            <p:spPr>
              <a:xfrm rot="16200000">
                <a:off x="289937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 rot="16200000">
                <a:off x="2879388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 rot="16200000">
                <a:off x="3071858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/>
              <p:cNvCxnSpPr/>
              <p:nvPr/>
            </p:nvCxnSpPr>
            <p:spPr>
              <a:xfrm rot="16200000">
                <a:off x="3158102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/>
              <p:cNvCxnSpPr/>
              <p:nvPr/>
            </p:nvCxnSpPr>
            <p:spPr>
              <a:xfrm rot="16200000">
                <a:off x="324434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/>
              <p:cNvCxnSpPr/>
              <p:nvPr/>
            </p:nvCxnSpPr>
            <p:spPr>
              <a:xfrm rot="16200000">
                <a:off x="3330588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/>
              <p:cNvCxnSpPr/>
              <p:nvPr/>
            </p:nvCxnSpPr>
            <p:spPr>
              <a:xfrm rot="16200000">
                <a:off x="3310603" y="3868255"/>
                <a:ext cx="360000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/>
              <p:cNvCxnSpPr/>
              <p:nvPr/>
            </p:nvCxnSpPr>
            <p:spPr>
              <a:xfrm rot="16200000">
                <a:off x="3503074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连接符 360"/>
              <p:cNvCxnSpPr/>
              <p:nvPr/>
            </p:nvCxnSpPr>
            <p:spPr>
              <a:xfrm rot="16200000">
                <a:off x="3589317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/>
              <p:cNvCxnSpPr/>
              <p:nvPr/>
            </p:nvCxnSpPr>
            <p:spPr>
              <a:xfrm rot="16200000">
                <a:off x="3675559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 rot="16200000">
                <a:off x="3761803" y="3974482"/>
                <a:ext cx="14754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5" name="Rectangle 23"/>
          <p:cNvSpPr/>
          <p:nvPr/>
        </p:nvSpPr>
        <p:spPr>
          <a:xfrm>
            <a:off x="1439451" y="56059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66" name="文本框 365"/>
          <p:cNvSpPr txBox="1"/>
          <p:nvPr/>
        </p:nvSpPr>
        <p:spPr>
          <a:xfrm>
            <a:off x="1439451" y="5296215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2004.5.30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371" name="组合 370"/>
          <p:cNvGrpSpPr/>
          <p:nvPr/>
        </p:nvGrpSpPr>
        <p:grpSpPr>
          <a:xfrm>
            <a:off x="1339676" y="3697801"/>
            <a:ext cx="90000" cy="1851854"/>
            <a:chOff x="2502157" y="4003036"/>
            <a:chExt cx="90000" cy="1851854"/>
          </a:xfrm>
        </p:grpSpPr>
        <p:cxnSp>
          <p:nvCxnSpPr>
            <p:cNvPr id="368" name="直接连接符 367"/>
            <p:cNvCxnSpPr/>
            <p:nvPr/>
          </p:nvCxnSpPr>
          <p:spPr>
            <a:xfrm rot="5400000" flipV="1">
              <a:off x="1647157" y="4903036"/>
              <a:ext cx="180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椭圆 369"/>
            <p:cNvSpPr>
              <a:spLocks noChangeAspect="1"/>
            </p:cNvSpPr>
            <p:nvPr/>
          </p:nvSpPr>
          <p:spPr>
            <a:xfrm>
              <a:off x="2502157" y="5764890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2215449" y="3696349"/>
            <a:ext cx="90000" cy="736286"/>
            <a:chOff x="2502157" y="2521708"/>
            <a:chExt cx="90000" cy="736286"/>
          </a:xfrm>
        </p:grpSpPr>
        <p:cxnSp>
          <p:nvCxnSpPr>
            <p:cNvPr id="373" name="直接连接符 372"/>
            <p:cNvCxnSpPr/>
            <p:nvPr/>
          </p:nvCxnSpPr>
          <p:spPr>
            <a:xfrm rot="5400000" flipV="1">
              <a:off x="2187157" y="2881708"/>
              <a:ext cx="72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椭圆 373"/>
            <p:cNvSpPr>
              <a:spLocks noChangeAspect="1"/>
            </p:cNvSpPr>
            <p:nvPr/>
          </p:nvSpPr>
          <p:spPr>
            <a:xfrm>
              <a:off x="2502157" y="3167994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5" name="Rectangle 23"/>
          <p:cNvSpPr/>
          <p:nvPr/>
        </p:nvSpPr>
        <p:spPr>
          <a:xfrm>
            <a:off x="2416356" y="4341012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76" name="文本框 375"/>
          <p:cNvSpPr txBox="1"/>
          <p:nvPr/>
        </p:nvSpPr>
        <p:spPr>
          <a:xfrm>
            <a:off x="2416356" y="4031320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2006.5.30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377" name="组合 376"/>
          <p:cNvGrpSpPr/>
          <p:nvPr/>
        </p:nvGrpSpPr>
        <p:grpSpPr>
          <a:xfrm>
            <a:off x="4781753" y="3711754"/>
            <a:ext cx="90000" cy="736286"/>
            <a:chOff x="2502157" y="2521708"/>
            <a:chExt cx="90000" cy="736286"/>
          </a:xfrm>
        </p:grpSpPr>
        <p:cxnSp>
          <p:nvCxnSpPr>
            <p:cNvPr id="378" name="直接连接符 377"/>
            <p:cNvCxnSpPr/>
            <p:nvPr/>
          </p:nvCxnSpPr>
          <p:spPr>
            <a:xfrm rot="5400000" flipV="1">
              <a:off x="2187157" y="2881708"/>
              <a:ext cx="72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椭圆 378"/>
            <p:cNvSpPr>
              <a:spLocks noChangeAspect="1"/>
            </p:cNvSpPr>
            <p:nvPr/>
          </p:nvSpPr>
          <p:spPr>
            <a:xfrm>
              <a:off x="2502157" y="3167994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0" name="Rectangle 23"/>
          <p:cNvSpPr/>
          <p:nvPr/>
        </p:nvSpPr>
        <p:spPr>
          <a:xfrm>
            <a:off x="4982660" y="435641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4982660" y="4046725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2010.5.30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82" name="Rectangle 23"/>
          <p:cNvSpPr/>
          <p:nvPr/>
        </p:nvSpPr>
        <p:spPr>
          <a:xfrm>
            <a:off x="8325106" y="521402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8325106" y="4904334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2014.5.30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384" name="组合 383"/>
          <p:cNvGrpSpPr/>
          <p:nvPr/>
        </p:nvGrpSpPr>
        <p:grpSpPr>
          <a:xfrm>
            <a:off x="8249435" y="3693228"/>
            <a:ext cx="90000" cy="1477658"/>
            <a:chOff x="2511903" y="4003036"/>
            <a:chExt cx="90000" cy="1477658"/>
          </a:xfrm>
        </p:grpSpPr>
        <p:cxnSp>
          <p:nvCxnSpPr>
            <p:cNvPr id="385" name="直接连接符 384"/>
            <p:cNvCxnSpPr/>
            <p:nvPr/>
          </p:nvCxnSpPr>
          <p:spPr>
            <a:xfrm rot="5400000" flipV="1">
              <a:off x="1827157" y="4723036"/>
              <a:ext cx="144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椭圆 385"/>
            <p:cNvSpPr>
              <a:spLocks noChangeAspect="1"/>
            </p:cNvSpPr>
            <p:nvPr/>
          </p:nvSpPr>
          <p:spPr>
            <a:xfrm>
              <a:off x="2511903" y="5390694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9963917" y="3707773"/>
            <a:ext cx="90000" cy="910022"/>
            <a:chOff x="2502157" y="2521708"/>
            <a:chExt cx="90000" cy="910022"/>
          </a:xfrm>
        </p:grpSpPr>
        <p:cxnSp>
          <p:nvCxnSpPr>
            <p:cNvPr id="389" name="直接连接符 388"/>
            <p:cNvCxnSpPr/>
            <p:nvPr/>
          </p:nvCxnSpPr>
          <p:spPr>
            <a:xfrm rot="5400000" flipV="1">
              <a:off x="2097157" y="2971708"/>
              <a:ext cx="90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椭圆 389"/>
            <p:cNvSpPr>
              <a:spLocks noChangeAspect="1"/>
            </p:cNvSpPr>
            <p:nvPr/>
          </p:nvSpPr>
          <p:spPr>
            <a:xfrm>
              <a:off x="2502157" y="3341730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1" name="Rectangle 23"/>
          <p:cNvSpPr/>
          <p:nvPr/>
        </p:nvSpPr>
        <p:spPr>
          <a:xfrm>
            <a:off x="10165561" y="4602539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10165561" y="4292847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2018.5.30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393" name="组合 392"/>
          <p:cNvGrpSpPr/>
          <p:nvPr/>
        </p:nvGrpSpPr>
        <p:grpSpPr>
          <a:xfrm flipV="1">
            <a:off x="906507" y="1834583"/>
            <a:ext cx="90000" cy="1851854"/>
            <a:chOff x="2502157" y="4003036"/>
            <a:chExt cx="90000" cy="1851854"/>
          </a:xfrm>
        </p:grpSpPr>
        <p:cxnSp>
          <p:nvCxnSpPr>
            <p:cNvPr id="394" name="直接连接符 393"/>
            <p:cNvCxnSpPr/>
            <p:nvPr/>
          </p:nvCxnSpPr>
          <p:spPr>
            <a:xfrm rot="5400000" flipV="1">
              <a:off x="1647157" y="4903036"/>
              <a:ext cx="180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椭圆 394"/>
            <p:cNvSpPr>
              <a:spLocks noChangeAspect="1"/>
            </p:cNvSpPr>
            <p:nvPr/>
          </p:nvSpPr>
          <p:spPr>
            <a:xfrm>
              <a:off x="2502157" y="5764890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6" name="Rectangle 23"/>
          <p:cNvSpPr/>
          <p:nvPr/>
        </p:nvSpPr>
        <p:spPr>
          <a:xfrm>
            <a:off x="1041506" y="2037238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7" name="文本框 396"/>
          <p:cNvSpPr txBox="1"/>
          <p:nvPr/>
        </p:nvSpPr>
        <p:spPr>
          <a:xfrm>
            <a:off x="1041506" y="1727546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2002.5.30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398" name="组合 397"/>
          <p:cNvGrpSpPr/>
          <p:nvPr/>
        </p:nvGrpSpPr>
        <p:grpSpPr>
          <a:xfrm flipV="1">
            <a:off x="3509311" y="1860752"/>
            <a:ext cx="90000" cy="1851854"/>
            <a:chOff x="2502157" y="4003036"/>
            <a:chExt cx="90000" cy="1851854"/>
          </a:xfrm>
        </p:grpSpPr>
        <p:cxnSp>
          <p:nvCxnSpPr>
            <p:cNvPr id="399" name="直接连接符 398"/>
            <p:cNvCxnSpPr/>
            <p:nvPr/>
          </p:nvCxnSpPr>
          <p:spPr>
            <a:xfrm rot="5400000" flipV="1">
              <a:off x="1647157" y="4903036"/>
              <a:ext cx="180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椭圆 399"/>
            <p:cNvSpPr>
              <a:spLocks noChangeAspect="1"/>
            </p:cNvSpPr>
            <p:nvPr/>
          </p:nvSpPr>
          <p:spPr>
            <a:xfrm>
              <a:off x="2502157" y="5764890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1" name="Rectangle 23"/>
          <p:cNvSpPr/>
          <p:nvPr/>
        </p:nvSpPr>
        <p:spPr>
          <a:xfrm>
            <a:off x="3644310" y="20634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2" name="文本框 401"/>
          <p:cNvSpPr txBox="1"/>
          <p:nvPr/>
        </p:nvSpPr>
        <p:spPr>
          <a:xfrm>
            <a:off x="3644310" y="1753715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2008.5.30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403" name="组合 402"/>
          <p:cNvGrpSpPr/>
          <p:nvPr/>
        </p:nvGrpSpPr>
        <p:grpSpPr>
          <a:xfrm flipV="1">
            <a:off x="6093641" y="1848165"/>
            <a:ext cx="90000" cy="1851854"/>
            <a:chOff x="2502157" y="4003036"/>
            <a:chExt cx="90000" cy="1851854"/>
          </a:xfrm>
        </p:grpSpPr>
        <p:cxnSp>
          <p:nvCxnSpPr>
            <p:cNvPr id="404" name="直接连接符 403"/>
            <p:cNvCxnSpPr/>
            <p:nvPr/>
          </p:nvCxnSpPr>
          <p:spPr>
            <a:xfrm rot="5400000" flipV="1">
              <a:off x="1647157" y="4903036"/>
              <a:ext cx="180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椭圆 404"/>
            <p:cNvSpPr>
              <a:spLocks noChangeAspect="1"/>
            </p:cNvSpPr>
            <p:nvPr/>
          </p:nvSpPr>
          <p:spPr>
            <a:xfrm>
              <a:off x="2502157" y="5764890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6" name="Rectangle 23"/>
          <p:cNvSpPr/>
          <p:nvPr/>
        </p:nvSpPr>
        <p:spPr>
          <a:xfrm>
            <a:off x="6228640" y="2050820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7" name="文本框 406"/>
          <p:cNvSpPr txBox="1"/>
          <p:nvPr/>
        </p:nvSpPr>
        <p:spPr>
          <a:xfrm>
            <a:off x="6228640" y="1741128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2012.5.30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408" name="组合 407"/>
          <p:cNvGrpSpPr/>
          <p:nvPr/>
        </p:nvGrpSpPr>
        <p:grpSpPr>
          <a:xfrm flipV="1">
            <a:off x="8660020" y="1873501"/>
            <a:ext cx="90000" cy="1851854"/>
            <a:chOff x="2502157" y="4003036"/>
            <a:chExt cx="90000" cy="1851854"/>
          </a:xfrm>
        </p:grpSpPr>
        <p:cxnSp>
          <p:nvCxnSpPr>
            <p:cNvPr id="409" name="直接连接符 408"/>
            <p:cNvCxnSpPr/>
            <p:nvPr/>
          </p:nvCxnSpPr>
          <p:spPr>
            <a:xfrm rot="5400000" flipV="1">
              <a:off x="1647157" y="4903036"/>
              <a:ext cx="1800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椭圆 409"/>
            <p:cNvSpPr>
              <a:spLocks noChangeAspect="1"/>
            </p:cNvSpPr>
            <p:nvPr/>
          </p:nvSpPr>
          <p:spPr>
            <a:xfrm>
              <a:off x="2502157" y="5764890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1" name="Rectangle 23"/>
          <p:cNvSpPr/>
          <p:nvPr/>
        </p:nvSpPr>
        <p:spPr>
          <a:xfrm>
            <a:off x="8795019" y="207615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12" name="文本框 411"/>
          <p:cNvSpPr txBox="1"/>
          <p:nvPr/>
        </p:nvSpPr>
        <p:spPr>
          <a:xfrm>
            <a:off x="8795019" y="1766464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accent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2016.5.30</a:t>
            </a:r>
            <a:endParaRPr lang="zh-CN" altLang="en-US" sz="1600" i="1" dirty="0">
              <a:solidFill>
                <a:schemeClr val="accent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413" name="组合 412"/>
          <p:cNvGrpSpPr/>
          <p:nvPr/>
        </p:nvGrpSpPr>
        <p:grpSpPr>
          <a:xfrm>
            <a:off x="4849505" y="150463"/>
            <a:ext cx="2492991" cy="888322"/>
            <a:chOff x="4849505" y="223615"/>
            <a:chExt cx="2492991" cy="888322"/>
          </a:xfrm>
        </p:grpSpPr>
        <p:sp>
          <p:nvSpPr>
            <p:cNvPr id="414" name="TextBox 71"/>
            <p:cNvSpPr txBox="1"/>
            <p:nvPr/>
          </p:nvSpPr>
          <p:spPr>
            <a:xfrm>
              <a:off x="4849505" y="223615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accent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时间轴模板</a:t>
              </a:r>
              <a:endParaRPr lang="en-US" sz="3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15" name="TextBox 71"/>
            <p:cNvSpPr txBox="1"/>
            <p:nvPr/>
          </p:nvSpPr>
          <p:spPr>
            <a:xfrm>
              <a:off x="5009004" y="804160"/>
              <a:ext cx="2173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D</a:t>
              </a:r>
              <a:r>
                <a:rPr lang="en-US" altLang="zh-CN" sz="1400" dirty="0" smtClean="0">
                  <a:solidFill>
                    <a:schemeClr val="accent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evelopment History</a:t>
              </a:r>
              <a:endParaRPr lang="en-US" sz="1400" dirty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04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868613" y="204788"/>
            <a:ext cx="6348413" cy="6346824"/>
            <a:chOff x="1807" y="129"/>
            <a:chExt cx="3999" cy="3998"/>
          </a:xfrm>
          <a:solidFill>
            <a:srgbClr val="0070C0">
              <a:alpha val="20000"/>
            </a:srgb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559" y="296"/>
              <a:ext cx="70" cy="123"/>
            </a:xfrm>
            <a:custGeom>
              <a:avLst/>
              <a:gdLst>
                <a:gd name="T0" fmla="*/ 48 w 66"/>
                <a:gd name="T1" fmla="*/ 0 h 117"/>
                <a:gd name="T2" fmla="*/ 46 w 66"/>
                <a:gd name="T3" fmla="*/ 0 h 117"/>
                <a:gd name="T4" fmla="*/ 0 w 66"/>
                <a:gd name="T5" fmla="*/ 108 h 117"/>
                <a:gd name="T6" fmla="*/ 0 w 66"/>
                <a:gd name="T7" fmla="*/ 108 h 117"/>
                <a:gd name="T8" fmla="*/ 18 w 66"/>
                <a:gd name="T9" fmla="*/ 117 h 117"/>
                <a:gd name="T10" fmla="*/ 20 w 66"/>
                <a:gd name="T11" fmla="*/ 115 h 117"/>
                <a:gd name="T12" fmla="*/ 66 w 66"/>
                <a:gd name="T13" fmla="*/ 9 h 117"/>
                <a:gd name="T14" fmla="*/ 66 w 66"/>
                <a:gd name="T15" fmla="*/ 9 h 117"/>
                <a:gd name="T16" fmla="*/ 48 w 66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7">
                  <a:moveTo>
                    <a:pt x="4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20" y="115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376" y="222"/>
              <a:ext cx="58" cy="125"/>
            </a:xfrm>
            <a:custGeom>
              <a:avLst/>
              <a:gdLst>
                <a:gd name="T0" fmla="*/ 55 w 55"/>
                <a:gd name="T1" fmla="*/ 6 h 119"/>
                <a:gd name="T2" fmla="*/ 35 w 55"/>
                <a:gd name="T3" fmla="*/ 0 h 119"/>
                <a:gd name="T4" fmla="*/ 35 w 55"/>
                <a:gd name="T5" fmla="*/ 2 h 119"/>
                <a:gd name="T6" fmla="*/ 0 w 55"/>
                <a:gd name="T7" fmla="*/ 112 h 119"/>
                <a:gd name="T8" fmla="*/ 0 w 55"/>
                <a:gd name="T9" fmla="*/ 112 h 119"/>
                <a:gd name="T10" fmla="*/ 20 w 55"/>
                <a:gd name="T11" fmla="*/ 119 h 119"/>
                <a:gd name="T12" fmla="*/ 20 w 55"/>
                <a:gd name="T13" fmla="*/ 116 h 119"/>
                <a:gd name="T14" fmla="*/ 55 w 55"/>
                <a:gd name="T15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19">
                  <a:moveTo>
                    <a:pt x="55" y="6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648" y="377"/>
              <a:ext cx="188" cy="255"/>
            </a:xfrm>
            <a:custGeom>
              <a:avLst/>
              <a:gdLst>
                <a:gd name="T0" fmla="*/ 176 w 178"/>
                <a:gd name="T1" fmla="*/ 40 h 242"/>
                <a:gd name="T2" fmla="*/ 178 w 178"/>
                <a:gd name="T3" fmla="*/ 35 h 242"/>
                <a:gd name="T4" fmla="*/ 118 w 178"/>
                <a:gd name="T5" fmla="*/ 0 h 242"/>
                <a:gd name="T6" fmla="*/ 116 w 178"/>
                <a:gd name="T7" fmla="*/ 5 h 242"/>
                <a:gd name="T8" fmla="*/ 2 w 178"/>
                <a:gd name="T9" fmla="*/ 207 h 242"/>
                <a:gd name="T10" fmla="*/ 0 w 178"/>
                <a:gd name="T11" fmla="*/ 209 h 242"/>
                <a:gd name="T12" fmla="*/ 59 w 178"/>
                <a:gd name="T13" fmla="*/ 242 h 242"/>
                <a:gd name="T14" fmla="*/ 61 w 178"/>
                <a:gd name="T15" fmla="*/ 240 h 242"/>
                <a:gd name="T16" fmla="*/ 176 w 178"/>
                <a:gd name="T17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42">
                  <a:moveTo>
                    <a:pt x="176" y="40"/>
                  </a:moveTo>
                  <a:cubicBezTo>
                    <a:pt x="178" y="38"/>
                    <a:pt x="178" y="35"/>
                    <a:pt x="178" y="3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5"/>
                    <a:pt x="116" y="5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0" y="207"/>
                    <a:pt x="0" y="207"/>
                    <a:pt x="0" y="209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9" y="242"/>
                    <a:pt x="59" y="240"/>
                    <a:pt x="61" y="240"/>
                  </a:cubicBezTo>
                  <a:lnTo>
                    <a:pt x="17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186" y="168"/>
              <a:ext cx="46" cy="126"/>
            </a:xfrm>
            <a:custGeom>
              <a:avLst/>
              <a:gdLst>
                <a:gd name="T0" fmla="*/ 46 w 46"/>
                <a:gd name="T1" fmla="*/ 4 h 126"/>
                <a:gd name="T2" fmla="*/ 25 w 46"/>
                <a:gd name="T3" fmla="*/ 0 h 126"/>
                <a:gd name="T4" fmla="*/ 0 w 46"/>
                <a:gd name="T5" fmla="*/ 120 h 126"/>
                <a:gd name="T6" fmla="*/ 0 w 46"/>
                <a:gd name="T7" fmla="*/ 120 h 126"/>
                <a:gd name="T8" fmla="*/ 20 w 46"/>
                <a:gd name="T9" fmla="*/ 126 h 126"/>
                <a:gd name="T10" fmla="*/ 20 w 46"/>
                <a:gd name="T11" fmla="*/ 126 h 126"/>
                <a:gd name="T12" fmla="*/ 46 w 46"/>
                <a:gd name="T13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6">
                  <a:moveTo>
                    <a:pt x="46" y="4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4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91" y="135"/>
              <a:ext cx="34" cy="128"/>
            </a:xfrm>
            <a:custGeom>
              <a:avLst/>
              <a:gdLst>
                <a:gd name="T0" fmla="*/ 33 w 33"/>
                <a:gd name="T1" fmla="*/ 5 h 121"/>
                <a:gd name="T2" fmla="*/ 33 w 33"/>
                <a:gd name="T3" fmla="*/ 2 h 121"/>
                <a:gd name="T4" fmla="*/ 13 w 33"/>
                <a:gd name="T5" fmla="*/ 0 h 121"/>
                <a:gd name="T6" fmla="*/ 13 w 33"/>
                <a:gd name="T7" fmla="*/ 2 h 121"/>
                <a:gd name="T8" fmla="*/ 0 w 33"/>
                <a:gd name="T9" fmla="*/ 117 h 121"/>
                <a:gd name="T10" fmla="*/ 0 w 33"/>
                <a:gd name="T11" fmla="*/ 119 h 121"/>
                <a:gd name="T12" fmla="*/ 19 w 33"/>
                <a:gd name="T13" fmla="*/ 121 h 121"/>
                <a:gd name="T14" fmla="*/ 22 w 33"/>
                <a:gd name="T15" fmla="*/ 119 h 121"/>
                <a:gd name="T16" fmla="*/ 33 w 33"/>
                <a:gd name="T17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33" y="5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9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19" y="119"/>
                    <a:pt x="19" y="119"/>
                    <a:pt x="22" y="119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70" y="129"/>
              <a:ext cx="72" cy="253"/>
            </a:xfrm>
            <a:custGeom>
              <a:avLst/>
              <a:gdLst>
                <a:gd name="T0" fmla="*/ 0 w 68"/>
                <a:gd name="T1" fmla="*/ 0 h 240"/>
                <a:gd name="T2" fmla="*/ 0 w 68"/>
                <a:gd name="T3" fmla="*/ 4 h 240"/>
                <a:gd name="T4" fmla="*/ 0 w 68"/>
                <a:gd name="T5" fmla="*/ 235 h 240"/>
                <a:gd name="T6" fmla="*/ 0 w 68"/>
                <a:gd name="T7" fmla="*/ 240 h 240"/>
                <a:gd name="T8" fmla="*/ 68 w 68"/>
                <a:gd name="T9" fmla="*/ 240 h 240"/>
                <a:gd name="T10" fmla="*/ 68 w 68"/>
                <a:gd name="T11" fmla="*/ 235 h 240"/>
                <a:gd name="T12" fmla="*/ 68 w 68"/>
                <a:gd name="T13" fmla="*/ 4 h 240"/>
                <a:gd name="T14" fmla="*/ 68 w 68"/>
                <a:gd name="T15" fmla="*/ 0 h 240"/>
                <a:gd name="T16" fmla="*/ 0 w 68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0" y="0"/>
                  </a:moveTo>
                  <a:cubicBezTo>
                    <a:pt x="0" y="2"/>
                    <a:pt x="0" y="2"/>
                    <a:pt x="0" y="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0" y="237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7"/>
                    <a:pt x="68" y="237"/>
                    <a:pt x="68" y="235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8" y="2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87" y="137"/>
              <a:ext cx="34" cy="126"/>
            </a:xfrm>
            <a:custGeom>
              <a:avLst/>
              <a:gdLst>
                <a:gd name="T0" fmla="*/ 19 w 33"/>
                <a:gd name="T1" fmla="*/ 0 h 119"/>
                <a:gd name="T2" fmla="*/ 0 w 33"/>
                <a:gd name="T3" fmla="*/ 3 h 119"/>
                <a:gd name="T4" fmla="*/ 0 w 33"/>
                <a:gd name="T5" fmla="*/ 5 h 119"/>
                <a:gd name="T6" fmla="*/ 11 w 33"/>
                <a:gd name="T7" fmla="*/ 117 h 119"/>
                <a:gd name="T8" fmla="*/ 11 w 33"/>
                <a:gd name="T9" fmla="*/ 119 h 119"/>
                <a:gd name="T10" fmla="*/ 33 w 33"/>
                <a:gd name="T11" fmla="*/ 117 h 119"/>
                <a:gd name="T12" fmla="*/ 33 w 33"/>
                <a:gd name="T13" fmla="*/ 115 h 119"/>
                <a:gd name="T14" fmla="*/ 19 w 33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9">
                  <a:moveTo>
                    <a:pt x="1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19"/>
                    <a:pt x="11" y="119"/>
                    <a:pt x="11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19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80" y="168"/>
              <a:ext cx="46" cy="128"/>
            </a:xfrm>
            <a:custGeom>
              <a:avLst/>
              <a:gdLst>
                <a:gd name="T0" fmla="*/ 20 w 44"/>
                <a:gd name="T1" fmla="*/ 2 h 121"/>
                <a:gd name="T2" fmla="*/ 20 w 44"/>
                <a:gd name="T3" fmla="*/ 0 h 121"/>
                <a:gd name="T4" fmla="*/ 0 w 44"/>
                <a:gd name="T5" fmla="*/ 4 h 121"/>
                <a:gd name="T6" fmla="*/ 0 w 44"/>
                <a:gd name="T7" fmla="*/ 7 h 121"/>
                <a:gd name="T8" fmla="*/ 24 w 44"/>
                <a:gd name="T9" fmla="*/ 119 h 121"/>
                <a:gd name="T10" fmla="*/ 24 w 44"/>
                <a:gd name="T11" fmla="*/ 121 h 121"/>
                <a:gd name="T12" fmla="*/ 44 w 44"/>
                <a:gd name="T13" fmla="*/ 117 h 121"/>
                <a:gd name="T14" fmla="*/ 44 w 44"/>
                <a:gd name="T15" fmla="*/ 114 h 121"/>
                <a:gd name="T16" fmla="*/ 20 w 44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21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4"/>
                    <a:pt x="44" y="114"/>
                    <a:pt x="44" y="114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177" y="222"/>
              <a:ext cx="58" cy="125"/>
            </a:xfrm>
            <a:custGeom>
              <a:avLst/>
              <a:gdLst>
                <a:gd name="T0" fmla="*/ 20 w 55"/>
                <a:gd name="T1" fmla="*/ 2 h 119"/>
                <a:gd name="T2" fmla="*/ 20 w 55"/>
                <a:gd name="T3" fmla="*/ 0 h 119"/>
                <a:gd name="T4" fmla="*/ 0 w 55"/>
                <a:gd name="T5" fmla="*/ 6 h 119"/>
                <a:gd name="T6" fmla="*/ 0 w 55"/>
                <a:gd name="T7" fmla="*/ 6 h 119"/>
                <a:gd name="T8" fmla="*/ 35 w 55"/>
                <a:gd name="T9" fmla="*/ 116 h 119"/>
                <a:gd name="T10" fmla="*/ 35 w 55"/>
                <a:gd name="T11" fmla="*/ 119 h 119"/>
                <a:gd name="T12" fmla="*/ 55 w 55"/>
                <a:gd name="T13" fmla="*/ 112 h 119"/>
                <a:gd name="T14" fmla="*/ 55 w 55"/>
                <a:gd name="T15" fmla="*/ 112 h 119"/>
                <a:gd name="T16" fmla="*/ 20 w 55"/>
                <a:gd name="T17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5" y="112"/>
                    <a:pt x="55" y="112"/>
                    <a:pt x="55" y="112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82" y="296"/>
              <a:ext cx="70" cy="123"/>
            </a:xfrm>
            <a:custGeom>
              <a:avLst/>
              <a:gdLst>
                <a:gd name="T0" fmla="*/ 20 w 66"/>
                <a:gd name="T1" fmla="*/ 0 h 117"/>
                <a:gd name="T2" fmla="*/ 0 w 66"/>
                <a:gd name="T3" fmla="*/ 9 h 117"/>
                <a:gd name="T4" fmla="*/ 0 w 66"/>
                <a:gd name="T5" fmla="*/ 9 h 117"/>
                <a:gd name="T6" fmla="*/ 46 w 66"/>
                <a:gd name="T7" fmla="*/ 115 h 117"/>
                <a:gd name="T8" fmla="*/ 49 w 66"/>
                <a:gd name="T9" fmla="*/ 117 h 117"/>
                <a:gd name="T10" fmla="*/ 66 w 66"/>
                <a:gd name="T11" fmla="*/ 108 h 117"/>
                <a:gd name="T12" fmla="*/ 66 w 66"/>
                <a:gd name="T13" fmla="*/ 108 h 117"/>
                <a:gd name="T14" fmla="*/ 20 w 66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7">
                  <a:moveTo>
                    <a:pt x="2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7"/>
                    <a:pt x="46" y="117"/>
                    <a:pt x="49" y="117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3" y="377"/>
              <a:ext cx="191" cy="255"/>
            </a:xfrm>
            <a:custGeom>
              <a:avLst/>
              <a:gdLst>
                <a:gd name="T0" fmla="*/ 60 w 181"/>
                <a:gd name="T1" fmla="*/ 0 h 242"/>
                <a:gd name="T2" fmla="*/ 0 w 181"/>
                <a:gd name="T3" fmla="*/ 35 h 242"/>
                <a:gd name="T4" fmla="*/ 2 w 181"/>
                <a:gd name="T5" fmla="*/ 40 h 242"/>
                <a:gd name="T6" fmla="*/ 119 w 181"/>
                <a:gd name="T7" fmla="*/ 240 h 242"/>
                <a:gd name="T8" fmla="*/ 121 w 181"/>
                <a:gd name="T9" fmla="*/ 242 h 242"/>
                <a:gd name="T10" fmla="*/ 181 w 181"/>
                <a:gd name="T11" fmla="*/ 209 h 242"/>
                <a:gd name="T12" fmla="*/ 178 w 181"/>
                <a:gd name="T13" fmla="*/ 207 h 242"/>
                <a:gd name="T14" fmla="*/ 64 w 181"/>
                <a:gd name="T15" fmla="*/ 5 h 242"/>
                <a:gd name="T16" fmla="*/ 60 w 181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42">
                  <a:moveTo>
                    <a:pt x="6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8"/>
                    <a:pt x="2" y="40"/>
                  </a:cubicBez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2"/>
                    <a:pt x="121" y="242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78" y="207"/>
                    <a:pt x="178" y="207"/>
                    <a:pt x="178" y="207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2" y="5"/>
                    <a:pt x="62" y="2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460" y="634"/>
              <a:ext cx="97" cy="108"/>
            </a:xfrm>
            <a:custGeom>
              <a:avLst/>
              <a:gdLst>
                <a:gd name="T0" fmla="*/ 15 w 92"/>
                <a:gd name="T1" fmla="*/ 0 h 102"/>
                <a:gd name="T2" fmla="*/ 0 w 92"/>
                <a:gd name="T3" fmla="*/ 14 h 102"/>
                <a:gd name="T4" fmla="*/ 77 w 92"/>
                <a:gd name="T5" fmla="*/ 100 h 102"/>
                <a:gd name="T6" fmla="*/ 79 w 92"/>
                <a:gd name="T7" fmla="*/ 102 h 102"/>
                <a:gd name="T8" fmla="*/ 92 w 92"/>
                <a:gd name="T9" fmla="*/ 89 h 102"/>
                <a:gd name="T10" fmla="*/ 92 w 92"/>
                <a:gd name="T11" fmla="*/ 86 h 102"/>
                <a:gd name="T12" fmla="*/ 15 w 92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2">
                  <a:moveTo>
                    <a:pt x="15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102"/>
                    <a:pt x="77" y="102"/>
                    <a:pt x="79" y="102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182" y="943"/>
              <a:ext cx="114" cy="91"/>
            </a:xfrm>
            <a:custGeom>
              <a:avLst/>
              <a:gdLst>
                <a:gd name="T0" fmla="*/ 94 w 108"/>
                <a:gd name="T1" fmla="*/ 86 h 86"/>
                <a:gd name="T2" fmla="*/ 94 w 108"/>
                <a:gd name="T3" fmla="*/ 86 h 86"/>
                <a:gd name="T4" fmla="*/ 108 w 108"/>
                <a:gd name="T5" fmla="*/ 69 h 86"/>
                <a:gd name="T6" fmla="*/ 105 w 108"/>
                <a:gd name="T7" fmla="*/ 69 h 86"/>
                <a:gd name="T8" fmla="*/ 13 w 108"/>
                <a:gd name="T9" fmla="*/ 0 h 86"/>
                <a:gd name="T10" fmla="*/ 11 w 108"/>
                <a:gd name="T11" fmla="*/ 0 h 86"/>
                <a:gd name="T12" fmla="*/ 0 w 108"/>
                <a:gd name="T13" fmla="*/ 18 h 86"/>
                <a:gd name="T14" fmla="*/ 0 w 108"/>
                <a:gd name="T15" fmla="*/ 18 h 86"/>
                <a:gd name="T16" fmla="*/ 94 w 108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86"/>
                  </a:moveTo>
                  <a:cubicBezTo>
                    <a:pt x="94" y="86"/>
                    <a:pt x="94" y="86"/>
                    <a:pt x="94" y="86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9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11" y="781"/>
              <a:ext cx="107" cy="100"/>
            </a:xfrm>
            <a:custGeom>
              <a:avLst/>
              <a:gdLst>
                <a:gd name="T0" fmla="*/ 0 w 101"/>
                <a:gd name="T1" fmla="*/ 16 h 95"/>
                <a:gd name="T2" fmla="*/ 88 w 101"/>
                <a:gd name="T3" fmla="*/ 93 h 95"/>
                <a:gd name="T4" fmla="*/ 88 w 101"/>
                <a:gd name="T5" fmla="*/ 95 h 95"/>
                <a:gd name="T6" fmla="*/ 101 w 101"/>
                <a:gd name="T7" fmla="*/ 79 h 95"/>
                <a:gd name="T8" fmla="*/ 15 w 101"/>
                <a:gd name="T9" fmla="*/ 0 h 95"/>
                <a:gd name="T10" fmla="*/ 0 w 101"/>
                <a:gd name="T1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5">
                  <a:moveTo>
                    <a:pt x="0" y="16"/>
                  </a:moveTo>
                  <a:cubicBezTo>
                    <a:pt x="88" y="93"/>
                    <a:pt x="88" y="93"/>
                    <a:pt x="88" y="93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20" y="502"/>
              <a:ext cx="91" cy="117"/>
            </a:xfrm>
            <a:custGeom>
              <a:avLst/>
              <a:gdLst>
                <a:gd name="T0" fmla="*/ 17 w 86"/>
                <a:gd name="T1" fmla="*/ 2 h 110"/>
                <a:gd name="T2" fmla="*/ 17 w 86"/>
                <a:gd name="T3" fmla="*/ 0 h 110"/>
                <a:gd name="T4" fmla="*/ 0 w 86"/>
                <a:gd name="T5" fmla="*/ 13 h 110"/>
                <a:gd name="T6" fmla="*/ 0 w 86"/>
                <a:gd name="T7" fmla="*/ 13 h 110"/>
                <a:gd name="T8" fmla="*/ 68 w 86"/>
                <a:gd name="T9" fmla="*/ 108 h 110"/>
                <a:gd name="T10" fmla="*/ 70 w 86"/>
                <a:gd name="T11" fmla="*/ 110 h 110"/>
                <a:gd name="T12" fmla="*/ 86 w 86"/>
                <a:gd name="T13" fmla="*/ 97 h 110"/>
                <a:gd name="T14" fmla="*/ 86 w 86"/>
                <a:gd name="T15" fmla="*/ 95 h 110"/>
                <a:gd name="T16" fmla="*/ 17 w 86"/>
                <a:gd name="T17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0">
                  <a:moveTo>
                    <a:pt x="17" y="2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0"/>
                    <a:pt x="68" y="110"/>
                    <a:pt x="70" y="110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75" y="1306"/>
              <a:ext cx="120" cy="70"/>
            </a:xfrm>
            <a:custGeom>
              <a:avLst/>
              <a:gdLst>
                <a:gd name="T0" fmla="*/ 9 w 114"/>
                <a:gd name="T1" fmla="*/ 0 h 66"/>
                <a:gd name="T2" fmla="*/ 0 w 114"/>
                <a:gd name="T3" fmla="*/ 19 h 66"/>
                <a:gd name="T4" fmla="*/ 0 w 114"/>
                <a:gd name="T5" fmla="*/ 19 h 66"/>
                <a:gd name="T6" fmla="*/ 106 w 114"/>
                <a:gd name="T7" fmla="*/ 66 h 66"/>
                <a:gd name="T8" fmla="*/ 108 w 114"/>
                <a:gd name="T9" fmla="*/ 66 h 66"/>
                <a:gd name="T10" fmla="*/ 114 w 114"/>
                <a:gd name="T11" fmla="*/ 48 h 66"/>
                <a:gd name="T12" fmla="*/ 114 w 114"/>
                <a:gd name="T13" fmla="*/ 46 h 66"/>
                <a:gd name="T14" fmla="*/ 9 w 114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66">
                  <a:moveTo>
                    <a:pt x="9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6"/>
                    <a:pt x="106" y="66"/>
                    <a:pt x="108" y="6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6"/>
                    <a:pt x="114" y="46"/>
                    <a:pt x="114" y="46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00" y="1501"/>
              <a:ext cx="125" cy="58"/>
            </a:xfrm>
            <a:custGeom>
              <a:avLst/>
              <a:gdLst>
                <a:gd name="T0" fmla="*/ 7 w 119"/>
                <a:gd name="T1" fmla="*/ 0 h 55"/>
                <a:gd name="T2" fmla="*/ 7 w 119"/>
                <a:gd name="T3" fmla="*/ 0 h 55"/>
                <a:gd name="T4" fmla="*/ 0 w 119"/>
                <a:gd name="T5" fmla="*/ 17 h 55"/>
                <a:gd name="T6" fmla="*/ 111 w 119"/>
                <a:gd name="T7" fmla="*/ 55 h 55"/>
                <a:gd name="T8" fmla="*/ 113 w 119"/>
                <a:gd name="T9" fmla="*/ 55 h 55"/>
                <a:gd name="T10" fmla="*/ 119 w 119"/>
                <a:gd name="T11" fmla="*/ 35 h 55"/>
                <a:gd name="T12" fmla="*/ 117 w 119"/>
                <a:gd name="T13" fmla="*/ 35 h 55"/>
                <a:gd name="T14" fmla="*/ 7 w 119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847" y="1701"/>
              <a:ext cx="126" cy="48"/>
            </a:xfrm>
            <a:custGeom>
              <a:avLst/>
              <a:gdLst>
                <a:gd name="T0" fmla="*/ 0 w 119"/>
                <a:gd name="T1" fmla="*/ 22 h 46"/>
                <a:gd name="T2" fmla="*/ 114 w 119"/>
                <a:gd name="T3" fmla="*/ 46 h 46"/>
                <a:gd name="T4" fmla="*/ 114 w 119"/>
                <a:gd name="T5" fmla="*/ 46 h 46"/>
                <a:gd name="T6" fmla="*/ 119 w 119"/>
                <a:gd name="T7" fmla="*/ 26 h 46"/>
                <a:gd name="T8" fmla="*/ 119 w 119"/>
                <a:gd name="T9" fmla="*/ 24 h 46"/>
                <a:gd name="T10" fmla="*/ 4 w 119"/>
                <a:gd name="T11" fmla="*/ 0 h 46"/>
                <a:gd name="T12" fmla="*/ 4 w 119"/>
                <a:gd name="T13" fmla="*/ 0 h 46"/>
                <a:gd name="T14" fmla="*/ 0 w 119"/>
                <a:gd name="T15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6">
                  <a:moveTo>
                    <a:pt x="0" y="22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807" y="2091"/>
              <a:ext cx="251" cy="74"/>
            </a:xfrm>
            <a:custGeom>
              <a:avLst/>
              <a:gdLst>
                <a:gd name="T0" fmla="*/ 0 w 238"/>
                <a:gd name="T1" fmla="*/ 2 h 70"/>
                <a:gd name="T2" fmla="*/ 0 w 238"/>
                <a:gd name="T3" fmla="*/ 70 h 70"/>
                <a:gd name="T4" fmla="*/ 5 w 238"/>
                <a:gd name="T5" fmla="*/ 70 h 70"/>
                <a:gd name="T6" fmla="*/ 236 w 238"/>
                <a:gd name="T7" fmla="*/ 70 h 70"/>
                <a:gd name="T8" fmla="*/ 238 w 238"/>
                <a:gd name="T9" fmla="*/ 70 h 70"/>
                <a:gd name="T10" fmla="*/ 238 w 238"/>
                <a:gd name="T11" fmla="*/ 2 h 70"/>
                <a:gd name="T12" fmla="*/ 236 w 238"/>
                <a:gd name="T13" fmla="*/ 0 h 70"/>
                <a:gd name="T14" fmla="*/ 5 w 238"/>
                <a:gd name="T15" fmla="*/ 0 h 70"/>
                <a:gd name="T16" fmla="*/ 0 w 238"/>
                <a:gd name="T17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0">
                  <a:moveTo>
                    <a:pt x="0" y="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70"/>
                    <a:pt x="5" y="70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38" y="70"/>
                    <a:pt x="238" y="70"/>
                    <a:pt x="238" y="70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8" y="0"/>
                    <a:pt x="236" y="0"/>
                    <a:pt x="23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817" y="1908"/>
              <a:ext cx="125" cy="34"/>
            </a:xfrm>
            <a:custGeom>
              <a:avLst/>
              <a:gdLst>
                <a:gd name="T0" fmla="*/ 0 w 119"/>
                <a:gd name="T1" fmla="*/ 22 h 33"/>
                <a:gd name="T2" fmla="*/ 115 w 119"/>
                <a:gd name="T3" fmla="*/ 33 h 33"/>
                <a:gd name="T4" fmla="*/ 117 w 119"/>
                <a:gd name="T5" fmla="*/ 33 h 33"/>
                <a:gd name="T6" fmla="*/ 119 w 119"/>
                <a:gd name="T7" fmla="*/ 13 h 33"/>
                <a:gd name="T8" fmla="*/ 117 w 119"/>
                <a:gd name="T9" fmla="*/ 13 h 33"/>
                <a:gd name="T10" fmla="*/ 2 w 119"/>
                <a:gd name="T11" fmla="*/ 0 h 33"/>
                <a:gd name="T12" fmla="*/ 2 w 119"/>
                <a:gd name="T13" fmla="*/ 0 h 33"/>
                <a:gd name="T14" fmla="*/ 0 w 119"/>
                <a:gd name="T15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0" y="22"/>
                  </a:move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7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056" y="1097"/>
              <a:ext cx="255" cy="188"/>
            </a:xfrm>
            <a:custGeom>
              <a:avLst/>
              <a:gdLst>
                <a:gd name="T0" fmla="*/ 242 w 242"/>
                <a:gd name="T1" fmla="*/ 118 h 178"/>
                <a:gd name="T2" fmla="*/ 240 w 242"/>
                <a:gd name="T3" fmla="*/ 118 h 178"/>
                <a:gd name="T4" fmla="*/ 40 w 242"/>
                <a:gd name="T5" fmla="*/ 2 h 178"/>
                <a:gd name="T6" fmla="*/ 35 w 242"/>
                <a:gd name="T7" fmla="*/ 0 h 178"/>
                <a:gd name="T8" fmla="*/ 0 w 242"/>
                <a:gd name="T9" fmla="*/ 59 h 178"/>
                <a:gd name="T10" fmla="*/ 4 w 242"/>
                <a:gd name="T11" fmla="*/ 63 h 178"/>
                <a:gd name="T12" fmla="*/ 205 w 242"/>
                <a:gd name="T13" fmla="*/ 178 h 178"/>
                <a:gd name="T14" fmla="*/ 207 w 242"/>
                <a:gd name="T15" fmla="*/ 178 h 178"/>
                <a:gd name="T16" fmla="*/ 242 w 242"/>
                <a:gd name="T17" fmla="*/ 1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118"/>
                  </a:moveTo>
                  <a:cubicBezTo>
                    <a:pt x="240" y="118"/>
                    <a:pt x="240" y="118"/>
                    <a:pt x="240" y="11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7" y="2"/>
                    <a:pt x="35" y="0"/>
                    <a:pt x="35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59"/>
                    <a:pt x="2" y="61"/>
                    <a:pt x="4" y="63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7" y="178"/>
                    <a:pt x="207" y="178"/>
                    <a:pt x="207" y="178"/>
                  </a:cubicBezTo>
                  <a:lnTo>
                    <a:pt x="242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056" y="2971"/>
              <a:ext cx="255" cy="188"/>
            </a:xfrm>
            <a:custGeom>
              <a:avLst/>
              <a:gdLst>
                <a:gd name="T0" fmla="*/ 240 w 242"/>
                <a:gd name="T1" fmla="*/ 59 h 178"/>
                <a:gd name="T2" fmla="*/ 242 w 242"/>
                <a:gd name="T3" fmla="*/ 59 h 178"/>
                <a:gd name="T4" fmla="*/ 207 w 242"/>
                <a:gd name="T5" fmla="*/ 0 h 178"/>
                <a:gd name="T6" fmla="*/ 205 w 242"/>
                <a:gd name="T7" fmla="*/ 0 h 178"/>
                <a:gd name="T8" fmla="*/ 4 w 242"/>
                <a:gd name="T9" fmla="*/ 117 h 178"/>
                <a:gd name="T10" fmla="*/ 0 w 242"/>
                <a:gd name="T11" fmla="*/ 119 h 178"/>
                <a:gd name="T12" fmla="*/ 35 w 242"/>
                <a:gd name="T13" fmla="*/ 178 h 178"/>
                <a:gd name="T14" fmla="*/ 40 w 242"/>
                <a:gd name="T15" fmla="*/ 176 h 178"/>
                <a:gd name="T16" fmla="*/ 240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0" y="59"/>
                  </a:moveTo>
                  <a:cubicBezTo>
                    <a:pt x="242" y="59"/>
                    <a:pt x="242" y="59"/>
                    <a:pt x="242" y="5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2" y="119"/>
                    <a:pt x="0" y="11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6"/>
                    <a:pt x="37" y="176"/>
                    <a:pt x="40" y="176"/>
                  </a:cubicBezTo>
                  <a:lnTo>
                    <a:pt x="24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975" y="2882"/>
              <a:ext cx="123" cy="70"/>
            </a:xfrm>
            <a:custGeom>
              <a:avLst/>
              <a:gdLst>
                <a:gd name="T0" fmla="*/ 114 w 117"/>
                <a:gd name="T1" fmla="*/ 18 h 66"/>
                <a:gd name="T2" fmla="*/ 117 w 117"/>
                <a:gd name="T3" fmla="*/ 18 h 66"/>
                <a:gd name="T4" fmla="*/ 108 w 117"/>
                <a:gd name="T5" fmla="*/ 0 h 66"/>
                <a:gd name="T6" fmla="*/ 106 w 117"/>
                <a:gd name="T7" fmla="*/ 0 h 66"/>
                <a:gd name="T8" fmla="*/ 0 w 117"/>
                <a:gd name="T9" fmla="*/ 47 h 66"/>
                <a:gd name="T10" fmla="*/ 0 w 117"/>
                <a:gd name="T11" fmla="*/ 47 h 66"/>
                <a:gd name="T12" fmla="*/ 9 w 117"/>
                <a:gd name="T13" fmla="*/ 66 h 66"/>
                <a:gd name="T14" fmla="*/ 9 w 117"/>
                <a:gd name="T15" fmla="*/ 66 h 66"/>
                <a:gd name="T16" fmla="*/ 114 w 117"/>
                <a:gd name="T17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114" y="18"/>
                  </a:moveTo>
                  <a:cubicBezTo>
                    <a:pt x="114" y="18"/>
                    <a:pt x="114" y="18"/>
                    <a:pt x="117" y="1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lnTo>
                    <a:pt x="1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2" y="3224"/>
              <a:ext cx="114" cy="91"/>
            </a:xfrm>
            <a:custGeom>
              <a:avLst/>
              <a:gdLst>
                <a:gd name="T0" fmla="*/ 94 w 108"/>
                <a:gd name="T1" fmla="*/ 0 h 86"/>
                <a:gd name="T2" fmla="*/ 2 w 108"/>
                <a:gd name="T3" fmla="*/ 68 h 86"/>
                <a:gd name="T4" fmla="*/ 0 w 108"/>
                <a:gd name="T5" fmla="*/ 68 h 86"/>
                <a:gd name="T6" fmla="*/ 13 w 108"/>
                <a:gd name="T7" fmla="*/ 86 h 86"/>
                <a:gd name="T8" fmla="*/ 13 w 108"/>
                <a:gd name="T9" fmla="*/ 84 h 86"/>
                <a:gd name="T10" fmla="*/ 108 w 108"/>
                <a:gd name="T11" fmla="*/ 15 h 86"/>
                <a:gd name="T12" fmla="*/ 108 w 108"/>
                <a:gd name="T13" fmla="*/ 15 h 86"/>
                <a:gd name="T14" fmla="*/ 97 w 108"/>
                <a:gd name="T15" fmla="*/ 0 h 86"/>
                <a:gd name="T16" fmla="*/ 94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0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817" y="2314"/>
              <a:ext cx="125" cy="35"/>
            </a:xfrm>
            <a:custGeom>
              <a:avLst/>
              <a:gdLst>
                <a:gd name="T0" fmla="*/ 2 w 119"/>
                <a:gd name="T1" fmla="*/ 33 h 33"/>
                <a:gd name="T2" fmla="*/ 117 w 119"/>
                <a:gd name="T3" fmla="*/ 22 h 33"/>
                <a:gd name="T4" fmla="*/ 119 w 119"/>
                <a:gd name="T5" fmla="*/ 20 h 33"/>
                <a:gd name="T6" fmla="*/ 117 w 119"/>
                <a:gd name="T7" fmla="*/ 0 h 33"/>
                <a:gd name="T8" fmla="*/ 115 w 119"/>
                <a:gd name="T9" fmla="*/ 0 h 33"/>
                <a:gd name="T10" fmla="*/ 0 w 119"/>
                <a:gd name="T11" fmla="*/ 13 h 33"/>
                <a:gd name="T12" fmla="*/ 0 w 119"/>
                <a:gd name="T13" fmla="*/ 13 h 33"/>
                <a:gd name="T14" fmla="*/ 2 w 119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2" y="33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47" y="2507"/>
              <a:ext cx="128" cy="48"/>
            </a:xfrm>
            <a:custGeom>
              <a:avLst/>
              <a:gdLst>
                <a:gd name="T0" fmla="*/ 116 w 121"/>
                <a:gd name="T1" fmla="*/ 2 h 46"/>
                <a:gd name="T2" fmla="*/ 114 w 121"/>
                <a:gd name="T3" fmla="*/ 2 h 46"/>
                <a:gd name="T4" fmla="*/ 2 w 121"/>
                <a:gd name="T5" fmla="*/ 26 h 46"/>
                <a:gd name="T6" fmla="*/ 0 w 121"/>
                <a:gd name="T7" fmla="*/ 26 h 46"/>
                <a:gd name="T8" fmla="*/ 4 w 121"/>
                <a:gd name="T9" fmla="*/ 46 h 46"/>
                <a:gd name="T10" fmla="*/ 6 w 121"/>
                <a:gd name="T11" fmla="*/ 46 h 46"/>
                <a:gd name="T12" fmla="*/ 119 w 121"/>
                <a:gd name="T13" fmla="*/ 22 h 46"/>
                <a:gd name="T14" fmla="*/ 121 w 121"/>
                <a:gd name="T15" fmla="*/ 22 h 46"/>
                <a:gd name="T16" fmla="*/ 116 w 121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6" y="2"/>
                  </a:moveTo>
                  <a:cubicBezTo>
                    <a:pt x="114" y="0"/>
                    <a:pt x="114" y="0"/>
                    <a:pt x="114" y="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19" y="22"/>
                    <a:pt x="121" y="22"/>
                  </a:cubicBezTo>
                  <a:lnTo>
                    <a:pt x="1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900" y="2697"/>
              <a:ext cx="125" cy="61"/>
            </a:xfrm>
            <a:custGeom>
              <a:avLst/>
              <a:gdLst>
                <a:gd name="T0" fmla="*/ 7 w 119"/>
                <a:gd name="T1" fmla="*/ 58 h 58"/>
                <a:gd name="T2" fmla="*/ 7 w 119"/>
                <a:gd name="T3" fmla="*/ 58 h 58"/>
                <a:gd name="T4" fmla="*/ 117 w 119"/>
                <a:gd name="T5" fmla="*/ 20 h 58"/>
                <a:gd name="T6" fmla="*/ 119 w 119"/>
                <a:gd name="T7" fmla="*/ 20 h 58"/>
                <a:gd name="T8" fmla="*/ 113 w 119"/>
                <a:gd name="T9" fmla="*/ 0 h 58"/>
                <a:gd name="T10" fmla="*/ 111 w 119"/>
                <a:gd name="T11" fmla="*/ 2 h 58"/>
                <a:gd name="T12" fmla="*/ 0 w 119"/>
                <a:gd name="T13" fmla="*/ 38 h 58"/>
                <a:gd name="T14" fmla="*/ 0 w 119"/>
                <a:gd name="T15" fmla="*/ 38 h 58"/>
                <a:gd name="T16" fmla="*/ 7 w 119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8">
                  <a:moveTo>
                    <a:pt x="7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9" y="2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11" y="0"/>
                    <a:pt x="11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775" y="3624"/>
              <a:ext cx="189" cy="253"/>
            </a:xfrm>
            <a:custGeom>
              <a:avLst/>
              <a:gdLst>
                <a:gd name="T0" fmla="*/ 119 w 179"/>
                <a:gd name="T1" fmla="*/ 0 h 240"/>
                <a:gd name="T2" fmla="*/ 117 w 179"/>
                <a:gd name="T3" fmla="*/ 2 h 240"/>
                <a:gd name="T4" fmla="*/ 3 w 179"/>
                <a:gd name="T5" fmla="*/ 202 h 240"/>
                <a:gd name="T6" fmla="*/ 0 w 179"/>
                <a:gd name="T7" fmla="*/ 207 h 240"/>
                <a:gd name="T8" fmla="*/ 60 w 179"/>
                <a:gd name="T9" fmla="*/ 240 h 240"/>
                <a:gd name="T10" fmla="*/ 62 w 179"/>
                <a:gd name="T11" fmla="*/ 237 h 240"/>
                <a:gd name="T12" fmla="*/ 176 w 179"/>
                <a:gd name="T13" fmla="*/ 35 h 240"/>
                <a:gd name="T14" fmla="*/ 179 w 179"/>
                <a:gd name="T15" fmla="*/ 33 h 240"/>
                <a:gd name="T16" fmla="*/ 119 w 179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40">
                  <a:moveTo>
                    <a:pt x="119" y="0"/>
                  </a:moveTo>
                  <a:cubicBezTo>
                    <a:pt x="119" y="0"/>
                    <a:pt x="117" y="0"/>
                    <a:pt x="117" y="2"/>
                  </a:cubicBezTo>
                  <a:cubicBezTo>
                    <a:pt x="3" y="202"/>
                    <a:pt x="3" y="202"/>
                    <a:pt x="3" y="202"/>
                  </a:cubicBezTo>
                  <a:cubicBezTo>
                    <a:pt x="0" y="202"/>
                    <a:pt x="0" y="204"/>
                    <a:pt x="0" y="207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0" y="240"/>
                    <a:pt x="60" y="237"/>
                    <a:pt x="62" y="237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9" y="35"/>
                    <a:pt x="179" y="35"/>
                    <a:pt x="179" y="33"/>
                  </a:cubicBez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460" y="3516"/>
              <a:ext cx="100" cy="108"/>
            </a:xfrm>
            <a:custGeom>
              <a:avLst/>
              <a:gdLst>
                <a:gd name="T0" fmla="*/ 95 w 95"/>
                <a:gd name="T1" fmla="*/ 16 h 102"/>
                <a:gd name="T2" fmla="*/ 95 w 95"/>
                <a:gd name="T3" fmla="*/ 14 h 102"/>
                <a:gd name="T4" fmla="*/ 79 w 95"/>
                <a:gd name="T5" fmla="*/ 0 h 102"/>
                <a:gd name="T6" fmla="*/ 79 w 95"/>
                <a:gd name="T7" fmla="*/ 0 h 102"/>
                <a:gd name="T8" fmla="*/ 0 w 95"/>
                <a:gd name="T9" fmla="*/ 88 h 102"/>
                <a:gd name="T10" fmla="*/ 15 w 95"/>
                <a:gd name="T11" fmla="*/ 102 h 102"/>
                <a:gd name="T12" fmla="*/ 95 w 95"/>
                <a:gd name="T13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2">
                  <a:moveTo>
                    <a:pt x="95" y="16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102"/>
                    <a:pt x="15" y="102"/>
                    <a:pt x="15" y="102"/>
                  </a:cubicBezTo>
                  <a:lnTo>
                    <a:pt x="9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620" y="3640"/>
              <a:ext cx="93" cy="114"/>
            </a:xfrm>
            <a:custGeom>
              <a:avLst/>
              <a:gdLst>
                <a:gd name="T0" fmla="*/ 70 w 88"/>
                <a:gd name="T1" fmla="*/ 2 h 108"/>
                <a:gd name="T2" fmla="*/ 2 w 88"/>
                <a:gd name="T3" fmla="*/ 95 h 108"/>
                <a:gd name="T4" fmla="*/ 0 w 88"/>
                <a:gd name="T5" fmla="*/ 95 h 108"/>
                <a:gd name="T6" fmla="*/ 17 w 88"/>
                <a:gd name="T7" fmla="*/ 108 h 108"/>
                <a:gd name="T8" fmla="*/ 20 w 88"/>
                <a:gd name="T9" fmla="*/ 108 h 108"/>
                <a:gd name="T10" fmla="*/ 86 w 88"/>
                <a:gd name="T11" fmla="*/ 13 h 108"/>
                <a:gd name="T12" fmla="*/ 88 w 88"/>
                <a:gd name="T13" fmla="*/ 13 h 108"/>
                <a:gd name="T14" fmla="*/ 70 w 88"/>
                <a:gd name="T15" fmla="*/ 0 h 108"/>
                <a:gd name="T16" fmla="*/ 70 w 88"/>
                <a:gd name="T1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8">
                  <a:moveTo>
                    <a:pt x="70" y="2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313" y="3375"/>
              <a:ext cx="108" cy="100"/>
            </a:xfrm>
            <a:custGeom>
              <a:avLst/>
              <a:gdLst>
                <a:gd name="T0" fmla="*/ 86 w 102"/>
                <a:gd name="T1" fmla="*/ 2 h 95"/>
                <a:gd name="T2" fmla="*/ 0 w 102"/>
                <a:gd name="T3" fmla="*/ 79 h 95"/>
                <a:gd name="T4" fmla="*/ 13 w 102"/>
                <a:gd name="T5" fmla="*/ 95 h 95"/>
                <a:gd name="T6" fmla="*/ 102 w 102"/>
                <a:gd name="T7" fmla="*/ 15 h 95"/>
                <a:gd name="T8" fmla="*/ 88 w 102"/>
                <a:gd name="T9" fmla="*/ 0 h 95"/>
                <a:gd name="T10" fmla="*/ 86 w 102"/>
                <a:gd name="T1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5">
                  <a:moveTo>
                    <a:pt x="86" y="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6" y="0"/>
                    <a:pt x="86" y="0"/>
                    <a:pt x="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84" y="3837"/>
              <a:ext cx="71" cy="123"/>
            </a:xfrm>
            <a:custGeom>
              <a:avLst/>
              <a:gdLst>
                <a:gd name="T0" fmla="*/ 0 w 67"/>
                <a:gd name="T1" fmla="*/ 108 h 117"/>
                <a:gd name="T2" fmla="*/ 18 w 67"/>
                <a:gd name="T3" fmla="*/ 117 h 117"/>
                <a:gd name="T4" fmla="*/ 18 w 67"/>
                <a:gd name="T5" fmla="*/ 117 h 117"/>
                <a:gd name="T6" fmla="*/ 67 w 67"/>
                <a:gd name="T7" fmla="*/ 11 h 117"/>
                <a:gd name="T8" fmla="*/ 67 w 67"/>
                <a:gd name="T9" fmla="*/ 9 h 117"/>
                <a:gd name="T10" fmla="*/ 49 w 67"/>
                <a:gd name="T11" fmla="*/ 0 h 117"/>
                <a:gd name="T12" fmla="*/ 47 w 67"/>
                <a:gd name="T13" fmla="*/ 2 h 117"/>
                <a:gd name="T14" fmla="*/ 0 w 67"/>
                <a:gd name="T1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17">
                  <a:moveTo>
                    <a:pt x="0" y="108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0"/>
                    <a:pt x="47" y="0"/>
                    <a:pt x="47" y="2"/>
                  </a:cubicBezTo>
                  <a:lnTo>
                    <a:pt x="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770" y="3874"/>
              <a:ext cx="72" cy="253"/>
            </a:xfrm>
            <a:custGeom>
              <a:avLst/>
              <a:gdLst>
                <a:gd name="T0" fmla="*/ 68 w 68"/>
                <a:gd name="T1" fmla="*/ 3 h 240"/>
                <a:gd name="T2" fmla="*/ 68 w 68"/>
                <a:gd name="T3" fmla="*/ 0 h 240"/>
                <a:gd name="T4" fmla="*/ 0 w 68"/>
                <a:gd name="T5" fmla="*/ 0 h 240"/>
                <a:gd name="T6" fmla="*/ 0 w 68"/>
                <a:gd name="T7" fmla="*/ 3 h 240"/>
                <a:gd name="T8" fmla="*/ 0 w 68"/>
                <a:gd name="T9" fmla="*/ 236 h 240"/>
                <a:gd name="T10" fmla="*/ 0 w 68"/>
                <a:gd name="T11" fmla="*/ 240 h 240"/>
                <a:gd name="T12" fmla="*/ 68 w 68"/>
                <a:gd name="T13" fmla="*/ 240 h 240"/>
                <a:gd name="T14" fmla="*/ 68 w 68"/>
                <a:gd name="T15" fmla="*/ 236 h 240"/>
                <a:gd name="T16" fmla="*/ 68 w 68"/>
                <a:gd name="T17" fmla="*/ 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68" y="3"/>
                  </a:moveTo>
                  <a:cubicBezTo>
                    <a:pt x="68" y="3"/>
                    <a:pt x="68" y="3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8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8"/>
                    <a:pt x="68" y="236"/>
                    <a:pt x="68" y="236"/>
                  </a:cubicBezTo>
                  <a:lnTo>
                    <a:pt x="6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179" y="3909"/>
              <a:ext cx="59" cy="125"/>
            </a:xfrm>
            <a:custGeom>
              <a:avLst/>
              <a:gdLst>
                <a:gd name="T0" fmla="*/ 36 w 55"/>
                <a:gd name="T1" fmla="*/ 0 h 119"/>
                <a:gd name="T2" fmla="*/ 36 w 55"/>
                <a:gd name="T3" fmla="*/ 3 h 119"/>
                <a:gd name="T4" fmla="*/ 0 w 55"/>
                <a:gd name="T5" fmla="*/ 113 h 119"/>
                <a:gd name="T6" fmla="*/ 0 w 55"/>
                <a:gd name="T7" fmla="*/ 113 h 119"/>
                <a:gd name="T8" fmla="*/ 20 w 55"/>
                <a:gd name="T9" fmla="*/ 119 h 119"/>
                <a:gd name="T10" fmla="*/ 20 w 55"/>
                <a:gd name="T11" fmla="*/ 119 h 119"/>
                <a:gd name="T12" fmla="*/ 55 w 55"/>
                <a:gd name="T13" fmla="*/ 9 h 119"/>
                <a:gd name="T14" fmla="*/ 55 w 55"/>
                <a:gd name="T15" fmla="*/ 7 h 119"/>
                <a:gd name="T16" fmla="*/ 36 w 55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36" y="0"/>
                  </a:moveTo>
                  <a:cubicBezTo>
                    <a:pt x="36" y="0"/>
                    <a:pt x="36" y="0"/>
                    <a:pt x="36" y="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7"/>
                    <a:pt x="55" y="7"/>
                    <a:pt x="55" y="7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382" y="3963"/>
              <a:ext cx="46" cy="125"/>
            </a:xfrm>
            <a:custGeom>
              <a:avLst/>
              <a:gdLst>
                <a:gd name="T0" fmla="*/ 25 w 46"/>
                <a:gd name="T1" fmla="*/ 0 h 125"/>
                <a:gd name="T2" fmla="*/ 25 w 46"/>
                <a:gd name="T3" fmla="*/ 0 h 125"/>
                <a:gd name="T4" fmla="*/ 0 w 46"/>
                <a:gd name="T5" fmla="*/ 120 h 125"/>
                <a:gd name="T6" fmla="*/ 21 w 46"/>
                <a:gd name="T7" fmla="*/ 125 h 125"/>
                <a:gd name="T8" fmla="*/ 46 w 46"/>
                <a:gd name="T9" fmla="*/ 4 h 125"/>
                <a:gd name="T10" fmla="*/ 46 w 46"/>
                <a:gd name="T11" fmla="*/ 4 h 125"/>
                <a:gd name="T12" fmla="*/ 25 w 46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5">
                  <a:moveTo>
                    <a:pt x="25" y="0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21" y="125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89" y="3993"/>
              <a:ext cx="32" cy="128"/>
            </a:xfrm>
            <a:custGeom>
              <a:avLst/>
              <a:gdLst>
                <a:gd name="T0" fmla="*/ 31 w 31"/>
                <a:gd name="T1" fmla="*/ 2 h 121"/>
                <a:gd name="T2" fmla="*/ 11 w 31"/>
                <a:gd name="T3" fmla="*/ 0 h 121"/>
                <a:gd name="T4" fmla="*/ 11 w 31"/>
                <a:gd name="T5" fmla="*/ 2 h 121"/>
                <a:gd name="T6" fmla="*/ 0 w 31"/>
                <a:gd name="T7" fmla="*/ 116 h 121"/>
                <a:gd name="T8" fmla="*/ 0 w 31"/>
                <a:gd name="T9" fmla="*/ 118 h 121"/>
                <a:gd name="T10" fmla="*/ 20 w 31"/>
                <a:gd name="T11" fmla="*/ 121 h 121"/>
                <a:gd name="T12" fmla="*/ 20 w 31"/>
                <a:gd name="T13" fmla="*/ 118 h 121"/>
                <a:gd name="T14" fmla="*/ 31 w 31"/>
                <a:gd name="T15" fmla="*/ 4 h 121"/>
                <a:gd name="T16" fmla="*/ 31 w 31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1">
                  <a:moveTo>
                    <a:pt x="31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648" y="3624"/>
              <a:ext cx="190" cy="253"/>
            </a:xfrm>
            <a:custGeom>
              <a:avLst/>
              <a:gdLst>
                <a:gd name="T0" fmla="*/ 61 w 180"/>
                <a:gd name="T1" fmla="*/ 2 h 240"/>
                <a:gd name="T2" fmla="*/ 59 w 180"/>
                <a:gd name="T3" fmla="*/ 0 h 240"/>
                <a:gd name="T4" fmla="*/ 0 w 180"/>
                <a:gd name="T5" fmla="*/ 33 h 240"/>
                <a:gd name="T6" fmla="*/ 2 w 180"/>
                <a:gd name="T7" fmla="*/ 35 h 240"/>
                <a:gd name="T8" fmla="*/ 118 w 180"/>
                <a:gd name="T9" fmla="*/ 237 h 240"/>
                <a:gd name="T10" fmla="*/ 118 w 180"/>
                <a:gd name="T11" fmla="*/ 240 h 240"/>
                <a:gd name="T12" fmla="*/ 180 w 180"/>
                <a:gd name="T13" fmla="*/ 207 h 240"/>
                <a:gd name="T14" fmla="*/ 178 w 180"/>
                <a:gd name="T15" fmla="*/ 202 h 240"/>
                <a:gd name="T16" fmla="*/ 61 w 180"/>
                <a:gd name="T17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40">
                  <a:moveTo>
                    <a:pt x="61" y="2"/>
                  </a:moveTo>
                  <a:cubicBezTo>
                    <a:pt x="61" y="0"/>
                    <a:pt x="61" y="0"/>
                    <a:pt x="59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8" y="237"/>
                    <a:pt x="118" y="237"/>
                    <a:pt x="118" y="237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178" y="204"/>
                    <a:pt x="178" y="202"/>
                    <a:pt x="178" y="202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559" y="3837"/>
              <a:ext cx="72" cy="123"/>
            </a:xfrm>
            <a:custGeom>
              <a:avLst/>
              <a:gdLst>
                <a:gd name="T0" fmla="*/ 20 w 68"/>
                <a:gd name="T1" fmla="*/ 2 h 117"/>
                <a:gd name="T2" fmla="*/ 20 w 68"/>
                <a:gd name="T3" fmla="*/ 0 h 117"/>
                <a:gd name="T4" fmla="*/ 0 w 68"/>
                <a:gd name="T5" fmla="*/ 9 h 117"/>
                <a:gd name="T6" fmla="*/ 0 w 68"/>
                <a:gd name="T7" fmla="*/ 11 h 117"/>
                <a:gd name="T8" fmla="*/ 48 w 68"/>
                <a:gd name="T9" fmla="*/ 117 h 117"/>
                <a:gd name="T10" fmla="*/ 48 w 68"/>
                <a:gd name="T11" fmla="*/ 117 h 117"/>
                <a:gd name="T12" fmla="*/ 68 w 68"/>
                <a:gd name="T13" fmla="*/ 108 h 117"/>
                <a:gd name="T14" fmla="*/ 20 w 68"/>
                <a:gd name="T1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17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376" y="3909"/>
              <a:ext cx="60" cy="125"/>
            </a:xfrm>
            <a:custGeom>
              <a:avLst/>
              <a:gdLst>
                <a:gd name="T0" fmla="*/ 20 w 57"/>
                <a:gd name="T1" fmla="*/ 3 h 119"/>
                <a:gd name="T2" fmla="*/ 20 w 57"/>
                <a:gd name="T3" fmla="*/ 0 h 119"/>
                <a:gd name="T4" fmla="*/ 0 w 57"/>
                <a:gd name="T5" fmla="*/ 7 h 119"/>
                <a:gd name="T6" fmla="*/ 2 w 57"/>
                <a:gd name="T7" fmla="*/ 9 h 119"/>
                <a:gd name="T8" fmla="*/ 37 w 57"/>
                <a:gd name="T9" fmla="*/ 119 h 119"/>
                <a:gd name="T10" fmla="*/ 37 w 57"/>
                <a:gd name="T11" fmla="*/ 119 h 119"/>
                <a:gd name="T12" fmla="*/ 57 w 57"/>
                <a:gd name="T13" fmla="*/ 113 h 119"/>
                <a:gd name="T14" fmla="*/ 57 w 57"/>
                <a:gd name="T15" fmla="*/ 113 h 119"/>
                <a:gd name="T16" fmla="*/ 20 w 57"/>
                <a:gd name="T1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9">
                  <a:moveTo>
                    <a:pt x="20" y="3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2" y="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7" y="113"/>
                    <a:pt x="57" y="113"/>
                  </a:cubicBezTo>
                  <a:lnTo>
                    <a:pt x="2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186" y="3960"/>
              <a:ext cx="48" cy="128"/>
            </a:xfrm>
            <a:custGeom>
              <a:avLst/>
              <a:gdLst>
                <a:gd name="T0" fmla="*/ 22 w 46"/>
                <a:gd name="T1" fmla="*/ 2 h 121"/>
                <a:gd name="T2" fmla="*/ 22 w 46"/>
                <a:gd name="T3" fmla="*/ 0 h 121"/>
                <a:gd name="T4" fmla="*/ 2 w 46"/>
                <a:gd name="T5" fmla="*/ 4 h 121"/>
                <a:gd name="T6" fmla="*/ 2 w 46"/>
                <a:gd name="T7" fmla="*/ 6 h 121"/>
                <a:gd name="T8" fmla="*/ 26 w 46"/>
                <a:gd name="T9" fmla="*/ 119 h 121"/>
                <a:gd name="T10" fmla="*/ 26 w 46"/>
                <a:gd name="T11" fmla="*/ 121 h 121"/>
                <a:gd name="T12" fmla="*/ 46 w 46"/>
                <a:gd name="T13" fmla="*/ 116 h 121"/>
                <a:gd name="T14" fmla="*/ 46 w 46"/>
                <a:gd name="T15" fmla="*/ 114 h 121"/>
                <a:gd name="T16" fmla="*/ 22 w 46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21">
                  <a:moveTo>
                    <a:pt x="22" y="2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2" y="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4"/>
                    <a:pt x="46" y="114"/>
                    <a:pt x="46" y="114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993" y="3993"/>
              <a:ext cx="35" cy="128"/>
            </a:xfrm>
            <a:custGeom>
              <a:avLst/>
              <a:gdLst>
                <a:gd name="T0" fmla="*/ 20 w 33"/>
                <a:gd name="T1" fmla="*/ 2 h 121"/>
                <a:gd name="T2" fmla="*/ 20 w 33"/>
                <a:gd name="T3" fmla="*/ 0 h 121"/>
                <a:gd name="T4" fmla="*/ 0 w 33"/>
                <a:gd name="T5" fmla="*/ 2 h 121"/>
                <a:gd name="T6" fmla="*/ 0 w 33"/>
                <a:gd name="T7" fmla="*/ 4 h 121"/>
                <a:gd name="T8" fmla="*/ 11 w 33"/>
                <a:gd name="T9" fmla="*/ 118 h 121"/>
                <a:gd name="T10" fmla="*/ 13 w 33"/>
                <a:gd name="T11" fmla="*/ 121 h 121"/>
                <a:gd name="T12" fmla="*/ 33 w 33"/>
                <a:gd name="T13" fmla="*/ 118 h 121"/>
                <a:gd name="T14" fmla="*/ 33 w 33"/>
                <a:gd name="T15" fmla="*/ 116 h 121"/>
                <a:gd name="T16" fmla="*/ 20 w 33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1" y="118"/>
                    <a:pt x="11" y="118"/>
                    <a:pt x="13" y="121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6"/>
                    <a:pt x="33" y="116"/>
                    <a:pt x="33" y="116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52" y="632"/>
              <a:ext cx="102" cy="108"/>
            </a:xfrm>
            <a:custGeom>
              <a:avLst/>
              <a:gdLst>
                <a:gd name="T0" fmla="*/ 81 w 97"/>
                <a:gd name="T1" fmla="*/ 0 h 102"/>
                <a:gd name="T2" fmla="*/ 81 w 97"/>
                <a:gd name="T3" fmla="*/ 2 h 102"/>
                <a:gd name="T4" fmla="*/ 2 w 97"/>
                <a:gd name="T5" fmla="*/ 88 h 102"/>
                <a:gd name="T6" fmla="*/ 0 w 97"/>
                <a:gd name="T7" fmla="*/ 88 h 102"/>
                <a:gd name="T8" fmla="*/ 17 w 97"/>
                <a:gd name="T9" fmla="*/ 102 h 102"/>
                <a:gd name="T10" fmla="*/ 17 w 97"/>
                <a:gd name="T11" fmla="*/ 102 h 102"/>
                <a:gd name="T12" fmla="*/ 97 w 97"/>
                <a:gd name="T13" fmla="*/ 16 h 102"/>
                <a:gd name="T14" fmla="*/ 81 w 97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02">
                  <a:moveTo>
                    <a:pt x="81" y="0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97" y="16"/>
                    <a:pt x="97" y="16"/>
                    <a:pt x="97" y="16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901" y="502"/>
              <a:ext cx="90" cy="114"/>
            </a:xfrm>
            <a:custGeom>
              <a:avLst/>
              <a:gdLst>
                <a:gd name="T0" fmla="*/ 85 w 85"/>
                <a:gd name="T1" fmla="*/ 13 h 108"/>
                <a:gd name="T2" fmla="*/ 68 w 85"/>
                <a:gd name="T3" fmla="*/ 0 h 108"/>
                <a:gd name="T4" fmla="*/ 68 w 85"/>
                <a:gd name="T5" fmla="*/ 0 h 108"/>
                <a:gd name="T6" fmla="*/ 0 w 85"/>
                <a:gd name="T7" fmla="*/ 95 h 108"/>
                <a:gd name="T8" fmla="*/ 0 w 85"/>
                <a:gd name="T9" fmla="*/ 95 h 108"/>
                <a:gd name="T10" fmla="*/ 15 w 85"/>
                <a:gd name="T11" fmla="*/ 108 h 108"/>
                <a:gd name="T12" fmla="*/ 17 w 85"/>
                <a:gd name="T13" fmla="*/ 106 h 108"/>
                <a:gd name="T14" fmla="*/ 85 w 85"/>
                <a:gd name="T15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85" y="13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8"/>
                    <a:pt x="15" y="108"/>
                    <a:pt x="17" y="106"/>
                  </a:cubicBezTo>
                  <a:lnTo>
                    <a:pt x="8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191" y="781"/>
              <a:ext cx="109" cy="100"/>
            </a:xfrm>
            <a:custGeom>
              <a:avLst/>
              <a:gdLst>
                <a:gd name="T0" fmla="*/ 103 w 103"/>
                <a:gd name="T1" fmla="*/ 16 h 95"/>
                <a:gd name="T2" fmla="*/ 88 w 103"/>
                <a:gd name="T3" fmla="*/ 0 h 95"/>
                <a:gd name="T4" fmla="*/ 2 w 103"/>
                <a:gd name="T5" fmla="*/ 77 h 95"/>
                <a:gd name="T6" fmla="*/ 0 w 103"/>
                <a:gd name="T7" fmla="*/ 79 h 95"/>
                <a:gd name="T8" fmla="*/ 15 w 103"/>
                <a:gd name="T9" fmla="*/ 95 h 95"/>
                <a:gd name="T10" fmla="*/ 17 w 103"/>
                <a:gd name="T11" fmla="*/ 93 h 95"/>
                <a:gd name="T12" fmla="*/ 103 w 103"/>
                <a:gd name="T13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95">
                  <a:moveTo>
                    <a:pt x="103" y="16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7"/>
                    <a:pt x="0" y="77"/>
                    <a:pt x="0" y="79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3"/>
                    <a:pt x="15" y="93"/>
                    <a:pt x="17" y="93"/>
                  </a:cubicBezTo>
                  <a:lnTo>
                    <a:pt x="10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17" y="943"/>
              <a:ext cx="112" cy="89"/>
            </a:xfrm>
            <a:custGeom>
              <a:avLst/>
              <a:gdLst>
                <a:gd name="T0" fmla="*/ 13 w 107"/>
                <a:gd name="T1" fmla="*/ 84 h 84"/>
                <a:gd name="T2" fmla="*/ 13 w 107"/>
                <a:gd name="T3" fmla="*/ 84 h 84"/>
                <a:gd name="T4" fmla="*/ 107 w 107"/>
                <a:gd name="T5" fmla="*/ 16 h 84"/>
                <a:gd name="T6" fmla="*/ 107 w 107"/>
                <a:gd name="T7" fmla="*/ 16 h 84"/>
                <a:gd name="T8" fmla="*/ 96 w 107"/>
                <a:gd name="T9" fmla="*/ 0 h 84"/>
                <a:gd name="T10" fmla="*/ 94 w 107"/>
                <a:gd name="T11" fmla="*/ 0 h 84"/>
                <a:gd name="T12" fmla="*/ 2 w 107"/>
                <a:gd name="T13" fmla="*/ 69 h 84"/>
                <a:gd name="T14" fmla="*/ 0 w 107"/>
                <a:gd name="T15" fmla="*/ 69 h 84"/>
                <a:gd name="T16" fmla="*/ 13 w 10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84">
                  <a:moveTo>
                    <a:pt x="13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516" y="1303"/>
              <a:ext cx="123" cy="73"/>
            </a:xfrm>
            <a:custGeom>
              <a:avLst/>
              <a:gdLst>
                <a:gd name="T0" fmla="*/ 114 w 123"/>
                <a:gd name="T1" fmla="*/ 0 h 73"/>
                <a:gd name="T2" fmla="*/ 112 w 123"/>
                <a:gd name="T3" fmla="*/ 0 h 73"/>
                <a:gd name="T4" fmla="*/ 0 w 123"/>
                <a:gd name="T5" fmla="*/ 52 h 73"/>
                <a:gd name="T6" fmla="*/ 0 w 123"/>
                <a:gd name="T7" fmla="*/ 52 h 73"/>
                <a:gd name="T8" fmla="*/ 9 w 123"/>
                <a:gd name="T9" fmla="*/ 73 h 73"/>
                <a:gd name="T10" fmla="*/ 9 w 123"/>
                <a:gd name="T11" fmla="*/ 73 h 73"/>
                <a:gd name="T12" fmla="*/ 120 w 123"/>
                <a:gd name="T13" fmla="*/ 23 h 73"/>
                <a:gd name="T14" fmla="*/ 123 w 123"/>
                <a:gd name="T15" fmla="*/ 21 h 73"/>
                <a:gd name="T16" fmla="*/ 114 w 123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73">
                  <a:moveTo>
                    <a:pt x="114" y="0"/>
                  </a:moveTo>
                  <a:lnTo>
                    <a:pt x="112" y="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120" y="23"/>
                  </a:lnTo>
                  <a:lnTo>
                    <a:pt x="123" y="21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300" y="1097"/>
              <a:ext cx="255" cy="188"/>
            </a:xfrm>
            <a:custGeom>
              <a:avLst/>
              <a:gdLst>
                <a:gd name="T0" fmla="*/ 242 w 242"/>
                <a:gd name="T1" fmla="*/ 59 h 178"/>
                <a:gd name="T2" fmla="*/ 207 w 242"/>
                <a:gd name="T3" fmla="*/ 0 h 178"/>
                <a:gd name="T4" fmla="*/ 203 w 242"/>
                <a:gd name="T5" fmla="*/ 2 h 178"/>
                <a:gd name="T6" fmla="*/ 2 w 242"/>
                <a:gd name="T7" fmla="*/ 118 h 178"/>
                <a:gd name="T8" fmla="*/ 0 w 242"/>
                <a:gd name="T9" fmla="*/ 118 h 178"/>
                <a:gd name="T10" fmla="*/ 35 w 242"/>
                <a:gd name="T11" fmla="*/ 178 h 178"/>
                <a:gd name="T12" fmla="*/ 38 w 242"/>
                <a:gd name="T13" fmla="*/ 176 h 178"/>
                <a:gd name="T14" fmla="*/ 238 w 242"/>
                <a:gd name="T15" fmla="*/ 61 h 178"/>
                <a:gd name="T16" fmla="*/ 242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5" y="0"/>
                    <a:pt x="203" y="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8"/>
                    <a:pt x="35" y="178"/>
                    <a:pt x="38" y="176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38" y="59"/>
                    <a:pt x="240" y="59"/>
                    <a:pt x="2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588" y="1501"/>
              <a:ext cx="125" cy="58"/>
            </a:xfrm>
            <a:custGeom>
              <a:avLst/>
              <a:gdLst>
                <a:gd name="T0" fmla="*/ 7 w 125"/>
                <a:gd name="T1" fmla="*/ 58 h 58"/>
                <a:gd name="T2" fmla="*/ 7 w 125"/>
                <a:gd name="T3" fmla="*/ 58 h 58"/>
                <a:gd name="T4" fmla="*/ 123 w 125"/>
                <a:gd name="T5" fmla="*/ 18 h 58"/>
                <a:gd name="T6" fmla="*/ 125 w 125"/>
                <a:gd name="T7" fmla="*/ 18 h 58"/>
                <a:gd name="T8" fmla="*/ 118 w 125"/>
                <a:gd name="T9" fmla="*/ 0 h 58"/>
                <a:gd name="T10" fmla="*/ 116 w 125"/>
                <a:gd name="T11" fmla="*/ 0 h 58"/>
                <a:gd name="T12" fmla="*/ 0 w 125"/>
                <a:gd name="T13" fmla="*/ 37 h 58"/>
                <a:gd name="T14" fmla="*/ 0 w 125"/>
                <a:gd name="T15" fmla="*/ 37 h 58"/>
                <a:gd name="T16" fmla="*/ 7 w 125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8">
                  <a:moveTo>
                    <a:pt x="7" y="58"/>
                  </a:moveTo>
                  <a:lnTo>
                    <a:pt x="7" y="58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639" y="1701"/>
              <a:ext cx="125" cy="46"/>
            </a:xfrm>
            <a:custGeom>
              <a:avLst/>
              <a:gdLst>
                <a:gd name="T0" fmla="*/ 114 w 118"/>
                <a:gd name="T1" fmla="*/ 0 h 44"/>
                <a:gd name="T2" fmla="*/ 2 w 118"/>
                <a:gd name="T3" fmla="*/ 24 h 44"/>
                <a:gd name="T4" fmla="*/ 0 w 118"/>
                <a:gd name="T5" fmla="*/ 24 h 44"/>
                <a:gd name="T6" fmla="*/ 4 w 118"/>
                <a:gd name="T7" fmla="*/ 44 h 44"/>
                <a:gd name="T8" fmla="*/ 6 w 118"/>
                <a:gd name="T9" fmla="*/ 44 h 44"/>
                <a:gd name="T10" fmla="*/ 118 w 118"/>
                <a:gd name="T11" fmla="*/ 20 h 44"/>
                <a:gd name="T12" fmla="*/ 114 w 11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44">
                  <a:moveTo>
                    <a:pt x="114" y="0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6" y="44"/>
                  </a:cubicBezTo>
                  <a:cubicBezTo>
                    <a:pt x="118" y="20"/>
                    <a:pt x="118" y="20"/>
                    <a:pt x="118" y="20"/>
                  </a:cubicBez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553" y="2091"/>
              <a:ext cx="253" cy="72"/>
            </a:xfrm>
            <a:custGeom>
              <a:avLst/>
              <a:gdLst>
                <a:gd name="T0" fmla="*/ 0 w 240"/>
                <a:gd name="T1" fmla="*/ 0 h 68"/>
                <a:gd name="T2" fmla="*/ 0 w 240"/>
                <a:gd name="T3" fmla="*/ 68 h 68"/>
                <a:gd name="T4" fmla="*/ 2 w 240"/>
                <a:gd name="T5" fmla="*/ 68 h 68"/>
                <a:gd name="T6" fmla="*/ 233 w 240"/>
                <a:gd name="T7" fmla="*/ 68 h 68"/>
                <a:gd name="T8" fmla="*/ 240 w 240"/>
                <a:gd name="T9" fmla="*/ 68 h 68"/>
                <a:gd name="T10" fmla="*/ 240 w 240"/>
                <a:gd name="T11" fmla="*/ 0 h 68"/>
                <a:gd name="T12" fmla="*/ 233 w 240"/>
                <a:gd name="T13" fmla="*/ 0 h 68"/>
                <a:gd name="T14" fmla="*/ 2 w 240"/>
                <a:gd name="T15" fmla="*/ 0 h 68"/>
                <a:gd name="T16" fmla="*/ 0 w 24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6" y="68"/>
                    <a:pt x="238" y="68"/>
                    <a:pt x="240" y="68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8" y="0"/>
                    <a:pt x="236" y="0"/>
                    <a:pt x="233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671" y="1908"/>
              <a:ext cx="126" cy="34"/>
            </a:xfrm>
            <a:custGeom>
              <a:avLst/>
              <a:gdLst>
                <a:gd name="T0" fmla="*/ 126 w 126"/>
                <a:gd name="T1" fmla="*/ 23 h 34"/>
                <a:gd name="T2" fmla="*/ 126 w 126"/>
                <a:gd name="T3" fmla="*/ 21 h 34"/>
                <a:gd name="T4" fmla="*/ 123 w 126"/>
                <a:gd name="T5" fmla="*/ 0 h 34"/>
                <a:gd name="T6" fmla="*/ 0 w 126"/>
                <a:gd name="T7" fmla="*/ 13 h 34"/>
                <a:gd name="T8" fmla="*/ 0 w 126"/>
                <a:gd name="T9" fmla="*/ 13 h 34"/>
                <a:gd name="T10" fmla="*/ 3 w 126"/>
                <a:gd name="T11" fmla="*/ 34 h 34"/>
                <a:gd name="T12" fmla="*/ 3 w 126"/>
                <a:gd name="T13" fmla="*/ 34 h 34"/>
                <a:gd name="T14" fmla="*/ 126 w 126"/>
                <a:gd name="T15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4">
                  <a:moveTo>
                    <a:pt x="126" y="23"/>
                  </a:moveTo>
                  <a:lnTo>
                    <a:pt x="126" y="21"/>
                  </a:lnTo>
                  <a:lnTo>
                    <a:pt x="123" y="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671" y="2312"/>
              <a:ext cx="126" cy="37"/>
            </a:xfrm>
            <a:custGeom>
              <a:avLst/>
              <a:gdLst>
                <a:gd name="T0" fmla="*/ 119 w 119"/>
                <a:gd name="T1" fmla="*/ 13 h 35"/>
                <a:gd name="T2" fmla="*/ 3 w 119"/>
                <a:gd name="T3" fmla="*/ 2 h 35"/>
                <a:gd name="T4" fmla="*/ 3 w 119"/>
                <a:gd name="T5" fmla="*/ 2 h 35"/>
                <a:gd name="T6" fmla="*/ 0 w 119"/>
                <a:gd name="T7" fmla="*/ 22 h 35"/>
                <a:gd name="T8" fmla="*/ 0 w 119"/>
                <a:gd name="T9" fmla="*/ 22 h 35"/>
                <a:gd name="T10" fmla="*/ 117 w 119"/>
                <a:gd name="T11" fmla="*/ 35 h 35"/>
                <a:gd name="T12" fmla="*/ 119 w 119"/>
                <a:gd name="T1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5">
                  <a:moveTo>
                    <a:pt x="119" y="1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11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639" y="2507"/>
              <a:ext cx="128" cy="48"/>
            </a:xfrm>
            <a:custGeom>
              <a:avLst/>
              <a:gdLst>
                <a:gd name="T0" fmla="*/ 114 w 121"/>
                <a:gd name="T1" fmla="*/ 46 h 46"/>
                <a:gd name="T2" fmla="*/ 116 w 121"/>
                <a:gd name="T3" fmla="*/ 46 h 46"/>
                <a:gd name="T4" fmla="*/ 121 w 121"/>
                <a:gd name="T5" fmla="*/ 24 h 46"/>
                <a:gd name="T6" fmla="*/ 118 w 121"/>
                <a:gd name="T7" fmla="*/ 24 h 46"/>
                <a:gd name="T8" fmla="*/ 6 w 121"/>
                <a:gd name="T9" fmla="*/ 0 h 46"/>
                <a:gd name="T10" fmla="*/ 4 w 121"/>
                <a:gd name="T11" fmla="*/ 0 h 46"/>
                <a:gd name="T12" fmla="*/ 0 w 121"/>
                <a:gd name="T13" fmla="*/ 20 h 46"/>
                <a:gd name="T14" fmla="*/ 2 w 121"/>
                <a:gd name="T15" fmla="*/ 22 h 46"/>
                <a:gd name="T16" fmla="*/ 114 w 12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4" y="46"/>
                  </a:moveTo>
                  <a:cubicBezTo>
                    <a:pt x="116" y="46"/>
                    <a:pt x="116" y="46"/>
                    <a:pt x="116" y="46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588" y="2697"/>
              <a:ext cx="123" cy="61"/>
            </a:xfrm>
            <a:custGeom>
              <a:avLst/>
              <a:gdLst>
                <a:gd name="T0" fmla="*/ 7 w 123"/>
                <a:gd name="T1" fmla="*/ 0 h 61"/>
                <a:gd name="T2" fmla="*/ 7 w 123"/>
                <a:gd name="T3" fmla="*/ 0 h 61"/>
                <a:gd name="T4" fmla="*/ 0 w 123"/>
                <a:gd name="T5" fmla="*/ 21 h 61"/>
                <a:gd name="T6" fmla="*/ 0 w 123"/>
                <a:gd name="T7" fmla="*/ 21 h 61"/>
                <a:gd name="T8" fmla="*/ 116 w 123"/>
                <a:gd name="T9" fmla="*/ 61 h 61"/>
                <a:gd name="T10" fmla="*/ 118 w 123"/>
                <a:gd name="T11" fmla="*/ 61 h 61"/>
                <a:gd name="T12" fmla="*/ 123 w 123"/>
                <a:gd name="T13" fmla="*/ 40 h 61"/>
                <a:gd name="T14" fmla="*/ 7 w 123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1">
                  <a:moveTo>
                    <a:pt x="7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16" y="61"/>
                  </a:lnTo>
                  <a:lnTo>
                    <a:pt x="118" y="61"/>
                  </a:lnTo>
                  <a:lnTo>
                    <a:pt x="123" y="4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00" y="2969"/>
              <a:ext cx="255" cy="190"/>
            </a:xfrm>
            <a:custGeom>
              <a:avLst/>
              <a:gdLst>
                <a:gd name="T0" fmla="*/ 35 w 242"/>
                <a:gd name="T1" fmla="*/ 0 h 180"/>
                <a:gd name="T2" fmla="*/ 0 w 242"/>
                <a:gd name="T3" fmla="*/ 59 h 180"/>
                <a:gd name="T4" fmla="*/ 2 w 242"/>
                <a:gd name="T5" fmla="*/ 61 h 180"/>
                <a:gd name="T6" fmla="*/ 205 w 242"/>
                <a:gd name="T7" fmla="*/ 178 h 180"/>
                <a:gd name="T8" fmla="*/ 209 w 242"/>
                <a:gd name="T9" fmla="*/ 180 h 180"/>
                <a:gd name="T10" fmla="*/ 242 w 242"/>
                <a:gd name="T11" fmla="*/ 121 h 180"/>
                <a:gd name="T12" fmla="*/ 238 w 242"/>
                <a:gd name="T13" fmla="*/ 119 h 180"/>
                <a:gd name="T14" fmla="*/ 38 w 242"/>
                <a:gd name="T15" fmla="*/ 2 h 180"/>
                <a:gd name="T16" fmla="*/ 35 w 242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80">
                  <a:moveTo>
                    <a:pt x="3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5" y="178"/>
                    <a:pt x="207" y="178"/>
                    <a:pt x="209" y="180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2" y="119"/>
                    <a:pt x="240" y="119"/>
                    <a:pt x="238" y="1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5" y="2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319" y="3222"/>
              <a:ext cx="114" cy="91"/>
            </a:xfrm>
            <a:custGeom>
              <a:avLst/>
              <a:gdLst>
                <a:gd name="T0" fmla="*/ 11 w 108"/>
                <a:gd name="T1" fmla="*/ 0 h 86"/>
                <a:gd name="T2" fmla="*/ 0 w 108"/>
                <a:gd name="T3" fmla="*/ 17 h 86"/>
                <a:gd name="T4" fmla="*/ 0 w 108"/>
                <a:gd name="T5" fmla="*/ 17 h 86"/>
                <a:gd name="T6" fmla="*/ 94 w 108"/>
                <a:gd name="T7" fmla="*/ 86 h 86"/>
                <a:gd name="T8" fmla="*/ 94 w 108"/>
                <a:gd name="T9" fmla="*/ 86 h 86"/>
                <a:gd name="T10" fmla="*/ 108 w 108"/>
                <a:gd name="T11" fmla="*/ 70 h 86"/>
                <a:gd name="T12" fmla="*/ 105 w 108"/>
                <a:gd name="T13" fmla="*/ 70 h 86"/>
                <a:gd name="T14" fmla="*/ 11 w 108"/>
                <a:gd name="T15" fmla="*/ 2 h 86"/>
                <a:gd name="T16" fmla="*/ 11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516" y="2880"/>
              <a:ext cx="123" cy="70"/>
            </a:xfrm>
            <a:custGeom>
              <a:avLst/>
              <a:gdLst>
                <a:gd name="T0" fmla="*/ 108 w 117"/>
                <a:gd name="T1" fmla="*/ 66 h 66"/>
                <a:gd name="T2" fmla="*/ 117 w 117"/>
                <a:gd name="T3" fmla="*/ 49 h 66"/>
                <a:gd name="T4" fmla="*/ 9 w 117"/>
                <a:gd name="T5" fmla="*/ 0 h 66"/>
                <a:gd name="T6" fmla="*/ 9 w 117"/>
                <a:gd name="T7" fmla="*/ 0 h 66"/>
                <a:gd name="T8" fmla="*/ 0 w 117"/>
                <a:gd name="T9" fmla="*/ 20 h 66"/>
                <a:gd name="T10" fmla="*/ 2 w 117"/>
                <a:gd name="T11" fmla="*/ 20 h 66"/>
                <a:gd name="T12" fmla="*/ 108 w 1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08" y="66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0"/>
                  </a:cubicBezTo>
                  <a:cubicBezTo>
                    <a:pt x="108" y="66"/>
                    <a:pt x="108" y="66"/>
                    <a:pt x="10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193" y="3375"/>
              <a:ext cx="107" cy="100"/>
            </a:xfrm>
            <a:custGeom>
              <a:avLst/>
              <a:gdLst>
                <a:gd name="T0" fmla="*/ 101 w 101"/>
                <a:gd name="T1" fmla="*/ 79 h 95"/>
                <a:gd name="T2" fmla="*/ 15 w 101"/>
                <a:gd name="T3" fmla="*/ 2 h 95"/>
                <a:gd name="T4" fmla="*/ 15 w 101"/>
                <a:gd name="T5" fmla="*/ 0 h 95"/>
                <a:gd name="T6" fmla="*/ 0 w 101"/>
                <a:gd name="T7" fmla="*/ 15 h 95"/>
                <a:gd name="T8" fmla="*/ 2 w 101"/>
                <a:gd name="T9" fmla="*/ 18 h 95"/>
                <a:gd name="T10" fmla="*/ 88 w 101"/>
                <a:gd name="T11" fmla="*/ 95 h 95"/>
                <a:gd name="T12" fmla="*/ 101 w 101"/>
                <a:gd name="T13" fmla="*/ 7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5">
                  <a:moveTo>
                    <a:pt x="101" y="79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2" y="18"/>
                  </a:cubicBezTo>
                  <a:cubicBezTo>
                    <a:pt x="88" y="95"/>
                    <a:pt x="88" y="95"/>
                    <a:pt x="88" y="95"/>
                  </a:cubicBezTo>
                  <a:lnTo>
                    <a:pt x="10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054" y="3514"/>
              <a:ext cx="100" cy="107"/>
            </a:xfrm>
            <a:custGeom>
              <a:avLst/>
              <a:gdLst>
                <a:gd name="T0" fmla="*/ 79 w 95"/>
                <a:gd name="T1" fmla="*/ 101 h 101"/>
                <a:gd name="T2" fmla="*/ 95 w 95"/>
                <a:gd name="T3" fmla="*/ 88 h 101"/>
                <a:gd name="T4" fmla="*/ 15 w 95"/>
                <a:gd name="T5" fmla="*/ 2 h 101"/>
                <a:gd name="T6" fmla="*/ 15 w 95"/>
                <a:gd name="T7" fmla="*/ 0 h 101"/>
                <a:gd name="T8" fmla="*/ 0 w 95"/>
                <a:gd name="T9" fmla="*/ 16 h 101"/>
                <a:gd name="T10" fmla="*/ 2 w 95"/>
                <a:gd name="T11" fmla="*/ 16 h 101"/>
                <a:gd name="T12" fmla="*/ 79 w 95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1">
                  <a:moveTo>
                    <a:pt x="79" y="101"/>
                  </a:moveTo>
                  <a:cubicBezTo>
                    <a:pt x="95" y="88"/>
                    <a:pt x="95" y="88"/>
                    <a:pt x="95" y="8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2" y="16"/>
                  </a:cubicBezTo>
                  <a:lnTo>
                    <a:pt x="7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901" y="3640"/>
              <a:ext cx="90" cy="114"/>
            </a:xfrm>
            <a:custGeom>
              <a:avLst/>
              <a:gdLst>
                <a:gd name="T0" fmla="*/ 70 w 85"/>
                <a:gd name="T1" fmla="*/ 108 h 108"/>
                <a:gd name="T2" fmla="*/ 85 w 85"/>
                <a:gd name="T3" fmla="*/ 95 h 108"/>
                <a:gd name="T4" fmla="*/ 85 w 85"/>
                <a:gd name="T5" fmla="*/ 95 h 108"/>
                <a:gd name="T6" fmla="*/ 17 w 85"/>
                <a:gd name="T7" fmla="*/ 0 h 108"/>
                <a:gd name="T8" fmla="*/ 17 w 85"/>
                <a:gd name="T9" fmla="*/ 0 h 108"/>
                <a:gd name="T10" fmla="*/ 0 w 85"/>
                <a:gd name="T11" fmla="*/ 11 h 108"/>
                <a:gd name="T12" fmla="*/ 0 w 85"/>
                <a:gd name="T13" fmla="*/ 13 h 108"/>
                <a:gd name="T14" fmla="*/ 70 w 85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70" y="108"/>
                  </a:move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7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327" y="960"/>
              <a:ext cx="2462" cy="2780"/>
            </a:xfrm>
            <a:custGeom>
              <a:avLst/>
              <a:gdLst>
                <a:gd name="T0" fmla="*/ 1403 w 2334"/>
                <a:gd name="T1" fmla="*/ 1032 h 2635"/>
                <a:gd name="T2" fmla="*/ 1354 w 2334"/>
                <a:gd name="T3" fmla="*/ 1050 h 2635"/>
                <a:gd name="T4" fmla="*/ 20 w 2334"/>
                <a:gd name="T5" fmla="*/ 0 h 2635"/>
                <a:gd name="T6" fmla="*/ 0 w 2334"/>
                <a:gd name="T7" fmla="*/ 22 h 2635"/>
                <a:gd name="T8" fmla="*/ 1335 w 2334"/>
                <a:gd name="T9" fmla="*/ 1072 h 2635"/>
                <a:gd name="T10" fmla="*/ 1328 w 2334"/>
                <a:gd name="T11" fmla="*/ 1107 h 2635"/>
                <a:gd name="T12" fmla="*/ 1346 w 2334"/>
                <a:gd name="T13" fmla="*/ 1155 h 2635"/>
                <a:gd name="T14" fmla="*/ 745 w 2334"/>
                <a:gd name="T15" fmla="*/ 2602 h 2635"/>
                <a:gd name="T16" fmla="*/ 826 w 2334"/>
                <a:gd name="T17" fmla="*/ 2635 h 2635"/>
                <a:gd name="T18" fmla="*/ 1429 w 2334"/>
                <a:gd name="T19" fmla="*/ 1182 h 2635"/>
                <a:gd name="T20" fmla="*/ 1431 w 2334"/>
                <a:gd name="T21" fmla="*/ 1175 h 2635"/>
                <a:gd name="T22" fmla="*/ 1453 w 2334"/>
                <a:gd name="T23" fmla="*/ 1160 h 2635"/>
                <a:gd name="T24" fmla="*/ 1475 w 2334"/>
                <a:gd name="T25" fmla="*/ 1107 h 2635"/>
                <a:gd name="T26" fmla="*/ 1475 w 2334"/>
                <a:gd name="T27" fmla="*/ 1096 h 2635"/>
                <a:gd name="T28" fmla="*/ 2334 w 2334"/>
                <a:gd name="T29" fmla="*/ 262 h 2635"/>
                <a:gd name="T30" fmla="*/ 2274 w 2334"/>
                <a:gd name="T31" fmla="*/ 200 h 2635"/>
                <a:gd name="T32" fmla="*/ 1416 w 2334"/>
                <a:gd name="T33" fmla="*/ 1034 h 2635"/>
                <a:gd name="T34" fmla="*/ 1403 w 2334"/>
                <a:gd name="T35" fmla="*/ 1032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4" h="2635">
                  <a:moveTo>
                    <a:pt x="1403" y="1032"/>
                  </a:moveTo>
                  <a:cubicBezTo>
                    <a:pt x="1383" y="1032"/>
                    <a:pt x="1368" y="1037"/>
                    <a:pt x="1354" y="105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335" y="1072"/>
                    <a:pt x="1335" y="1072"/>
                    <a:pt x="1335" y="1072"/>
                  </a:cubicBezTo>
                  <a:cubicBezTo>
                    <a:pt x="1330" y="1083"/>
                    <a:pt x="1328" y="1094"/>
                    <a:pt x="1328" y="1107"/>
                  </a:cubicBezTo>
                  <a:cubicBezTo>
                    <a:pt x="1328" y="1125"/>
                    <a:pt x="1335" y="1142"/>
                    <a:pt x="1346" y="1155"/>
                  </a:cubicBezTo>
                  <a:cubicBezTo>
                    <a:pt x="745" y="2602"/>
                    <a:pt x="745" y="2602"/>
                    <a:pt x="745" y="2602"/>
                  </a:cubicBezTo>
                  <a:cubicBezTo>
                    <a:pt x="826" y="2635"/>
                    <a:pt x="826" y="2635"/>
                    <a:pt x="826" y="2635"/>
                  </a:cubicBezTo>
                  <a:cubicBezTo>
                    <a:pt x="1429" y="1182"/>
                    <a:pt x="1429" y="1182"/>
                    <a:pt x="1429" y="1182"/>
                  </a:cubicBezTo>
                  <a:cubicBezTo>
                    <a:pt x="1429" y="1180"/>
                    <a:pt x="1429" y="1177"/>
                    <a:pt x="1431" y="1175"/>
                  </a:cubicBezTo>
                  <a:cubicBezTo>
                    <a:pt x="1440" y="1171"/>
                    <a:pt x="1447" y="1166"/>
                    <a:pt x="1453" y="1160"/>
                  </a:cubicBezTo>
                  <a:cubicBezTo>
                    <a:pt x="1469" y="1144"/>
                    <a:pt x="1475" y="1127"/>
                    <a:pt x="1475" y="1107"/>
                  </a:cubicBezTo>
                  <a:cubicBezTo>
                    <a:pt x="1475" y="1103"/>
                    <a:pt x="1475" y="1100"/>
                    <a:pt x="1475" y="1096"/>
                  </a:cubicBezTo>
                  <a:cubicBezTo>
                    <a:pt x="2334" y="262"/>
                    <a:pt x="2334" y="262"/>
                    <a:pt x="2334" y="262"/>
                  </a:cubicBezTo>
                  <a:cubicBezTo>
                    <a:pt x="2274" y="200"/>
                    <a:pt x="2274" y="200"/>
                    <a:pt x="2274" y="200"/>
                  </a:cubicBezTo>
                  <a:cubicBezTo>
                    <a:pt x="1416" y="1034"/>
                    <a:pt x="1416" y="1034"/>
                    <a:pt x="1416" y="1034"/>
                  </a:cubicBezTo>
                  <a:cubicBezTo>
                    <a:pt x="1412" y="1032"/>
                    <a:pt x="1407" y="1032"/>
                    <a:pt x="1403" y="10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5" name="Rectangle 23"/>
          <p:cNvSpPr/>
          <p:nvPr/>
        </p:nvSpPr>
        <p:spPr>
          <a:xfrm>
            <a:off x="1439451" y="56059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66" name="文本框 365"/>
          <p:cNvSpPr txBox="1"/>
          <p:nvPr/>
        </p:nvSpPr>
        <p:spPr>
          <a:xfrm>
            <a:off x="1439451" y="5296215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2004.5.30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75" name="Rectangle 23"/>
          <p:cNvSpPr/>
          <p:nvPr/>
        </p:nvSpPr>
        <p:spPr>
          <a:xfrm>
            <a:off x="2416356" y="4341012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76" name="文本框 375"/>
          <p:cNvSpPr txBox="1"/>
          <p:nvPr/>
        </p:nvSpPr>
        <p:spPr>
          <a:xfrm>
            <a:off x="2416356" y="4031320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2006.5.30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80" name="Rectangle 23"/>
          <p:cNvSpPr/>
          <p:nvPr/>
        </p:nvSpPr>
        <p:spPr>
          <a:xfrm>
            <a:off x="4982660" y="435641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4982660" y="4046725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2010.5.30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82" name="Rectangle 23"/>
          <p:cNvSpPr/>
          <p:nvPr/>
        </p:nvSpPr>
        <p:spPr>
          <a:xfrm>
            <a:off x="8325106" y="521402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8325106" y="4904334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2014.5.30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1" name="Rectangle 23"/>
          <p:cNvSpPr/>
          <p:nvPr/>
        </p:nvSpPr>
        <p:spPr>
          <a:xfrm>
            <a:off x="10165561" y="4602539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10165561" y="4292847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2018.5.30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6" name="Rectangle 23"/>
          <p:cNvSpPr/>
          <p:nvPr/>
        </p:nvSpPr>
        <p:spPr>
          <a:xfrm>
            <a:off x="1041506" y="2037238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7" name="文本框 396"/>
          <p:cNvSpPr txBox="1"/>
          <p:nvPr/>
        </p:nvSpPr>
        <p:spPr>
          <a:xfrm>
            <a:off x="1041506" y="1727546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2002.5.30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1" name="Rectangle 23"/>
          <p:cNvSpPr/>
          <p:nvPr/>
        </p:nvSpPr>
        <p:spPr>
          <a:xfrm>
            <a:off x="3644310" y="20634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2" name="文本框 401"/>
          <p:cNvSpPr txBox="1"/>
          <p:nvPr/>
        </p:nvSpPr>
        <p:spPr>
          <a:xfrm>
            <a:off x="3644310" y="1753715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2008.5.30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6" name="Rectangle 23"/>
          <p:cNvSpPr/>
          <p:nvPr/>
        </p:nvSpPr>
        <p:spPr>
          <a:xfrm>
            <a:off x="6228640" y="2050820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7" name="文本框 406"/>
          <p:cNvSpPr txBox="1"/>
          <p:nvPr/>
        </p:nvSpPr>
        <p:spPr>
          <a:xfrm>
            <a:off x="6228640" y="1741128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2012.5.30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77216" y="1834583"/>
            <a:ext cx="15546433" cy="3715072"/>
            <a:chOff x="-1677216" y="1834583"/>
            <a:chExt cx="15546433" cy="3715072"/>
          </a:xfrm>
        </p:grpSpPr>
        <p:grpSp>
          <p:nvGrpSpPr>
            <p:cNvPr id="364" name="组合 363"/>
            <p:cNvGrpSpPr/>
            <p:nvPr/>
          </p:nvGrpSpPr>
          <p:grpSpPr>
            <a:xfrm>
              <a:off x="-1677216" y="3351754"/>
              <a:ext cx="15546433" cy="361077"/>
              <a:chOff x="-124429" y="3351754"/>
              <a:chExt cx="15546433" cy="361077"/>
            </a:xfrm>
          </p:grpSpPr>
          <p:grpSp>
            <p:nvGrpSpPr>
              <p:cNvPr id="269" name="组合 268"/>
              <p:cNvGrpSpPr/>
              <p:nvPr/>
            </p:nvGrpSpPr>
            <p:grpSpPr>
              <a:xfrm>
                <a:off x="-124429" y="3351754"/>
                <a:ext cx="3924000" cy="361077"/>
                <a:chOff x="-124429" y="3350271"/>
                <a:chExt cx="3924000" cy="361077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 rot="16200000">
                  <a:off x="1837571" y="1749347"/>
                  <a:ext cx="0" cy="392400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rot="16200000">
                  <a:off x="-241689" y="3531348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rot="16200000">
                  <a:off x="-3738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rot="16200000">
                  <a:off x="5748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rot="16200000">
                  <a:off x="152349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rot="16200000">
                  <a:off x="23761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rot="16200000">
                  <a:off x="215843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rot="16200000">
                  <a:off x="40652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rot="16200000">
                  <a:off x="49098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rot="16200000">
                  <a:off x="57544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rot="16200000">
                  <a:off x="65990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rot="16200000">
                  <a:off x="638136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rot="16200000">
                  <a:off x="82882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rot="16200000">
                  <a:off x="91328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rot="16200000">
                  <a:off x="997740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rot="16200000">
                  <a:off x="1082199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rot="16200000">
                  <a:off x="1060430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rot="16200000">
                  <a:off x="125111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16200000">
                  <a:off x="133557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16200000">
                  <a:off x="142003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rot="16200000">
                  <a:off x="150449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rot="16200000">
                  <a:off x="1482723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16200000">
                  <a:off x="1673409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16200000">
                  <a:off x="175786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rot="16200000">
                  <a:off x="184232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rot="16200000">
                  <a:off x="192678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16200000">
                  <a:off x="1905017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16200000">
                  <a:off x="209570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rot="16200000">
                  <a:off x="218016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16200000">
                  <a:off x="2264620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rot="16200000">
                  <a:off x="234907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rot="16200000">
                  <a:off x="2327311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rot="16200000">
                  <a:off x="251799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rot="16200000">
                  <a:off x="260245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rot="16200000">
                  <a:off x="268869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rot="16200000">
                  <a:off x="277494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rot="16200000">
                  <a:off x="2754957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rot="16200000">
                  <a:off x="2947427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 rot="16200000">
                  <a:off x="303367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rot="16200000">
                  <a:off x="311991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rot="16200000">
                  <a:off x="3206157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 rot="16200000">
                  <a:off x="3186172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 rot="16200000">
                  <a:off x="337864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rot="16200000">
                  <a:off x="346488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rot="16200000">
                  <a:off x="355112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 rot="16200000">
                  <a:off x="363737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组合 218"/>
              <p:cNvGrpSpPr/>
              <p:nvPr/>
            </p:nvGrpSpPr>
            <p:grpSpPr>
              <a:xfrm>
                <a:off x="3746192" y="3351754"/>
                <a:ext cx="3924000" cy="361077"/>
                <a:chOff x="2" y="3688255"/>
                <a:chExt cx="3924000" cy="361077"/>
              </a:xfrm>
            </p:grpSpPr>
            <p:cxnSp>
              <p:nvCxnSpPr>
                <p:cNvPr id="220" name="直接连接符 219"/>
                <p:cNvCxnSpPr/>
                <p:nvPr/>
              </p:nvCxnSpPr>
              <p:spPr>
                <a:xfrm rot="16200000">
                  <a:off x="1962002" y="2087331"/>
                  <a:ext cx="0" cy="392400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 rot="16200000">
                  <a:off x="-117258" y="3869332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 rot="16200000">
                  <a:off x="8704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 rot="16200000">
                  <a:off x="18191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 rot="16200000">
                  <a:off x="276780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 rot="16200000">
                  <a:off x="36204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 rot="16200000">
                  <a:off x="340274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rot="16200000">
                  <a:off x="53095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 rot="16200000">
                  <a:off x="61541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/>
                <p:nvPr/>
              </p:nvCxnSpPr>
              <p:spPr>
                <a:xfrm rot="16200000">
                  <a:off x="69987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/>
              </p:nvCxnSpPr>
              <p:spPr>
                <a:xfrm rot="16200000">
                  <a:off x="78433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/>
                <p:cNvCxnSpPr/>
                <p:nvPr/>
              </p:nvCxnSpPr>
              <p:spPr>
                <a:xfrm rot="16200000">
                  <a:off x="762567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/>
                <p:cNvCxnSpPr/>
                <p:nvPr/>
              </p:nvCxnSpPr>
              <p:spPr>
                <a:xfrm rot="16200000">
                  <a:off x="95325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/>
                <p:cNvCxnSpPr/>
                <p:nvPr/>
              </p:nvCxnSpPr>
              <p:spPr>
                <a:xfrm rot="16200000">
                  <a:off x="103771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/>
                <p:cNvCxnSpPr/>
                <p:nvPr/>
              </p:nvCxnSpPr>
              <p:spPr>
                <a:xfrm rot="16200000">
                  <a:off x="1122171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/>
                <p:cNvCxnSpPr/>
                <p:nvPr/>
              </p:nvCxnSpPr>
              <p:spPr>
                <a:xfrm rot="16200000">
                  <a:off x="1206630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/>
                <p:cNvCxnSpPr/>
                <p:nvPr/>
              </p:nvCxnSpPr>
              <p:spPr>
                <a:xfrm rot="16200000">
                  <a:off x="1184861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/>
                <p:cNvCxnSpPr/>
                <p:nvPr/>
              </p:nvCxnSpPr>
              <p:spPr>
                <a:xfrm rot="16200000">
                  <a:off x="137554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 rot="16200000">
                  <a:off x="146000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/>
                <p:cNvCxnSpPr/>
                <p:nvPr/>
              </p:nvCxnSpPr>
              <p:spPr>
                <a:xfrm rot="16200000">
                  <a:off x="154446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/>
                <p:cNvCxnSpPr/>
                <p:nvPr/>
              </p:nvCxnSpPr>
              <p:spPr>
                <a:xfrm rot="16200000">
                  <a:off x="162892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/>
                <p:cNvCxnSpPr/>
                <p:nvPr/>
              </p:nvCxnSpPr>
              <p:spPr>
                <a:xfrm rot="16200000">
                  <a:off x="1607154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/>
                <p:cNvCxnSpPr/>
                <p:nvPr/>
              </p:nvCxnSpPr>
              <p:spPr>
                <a:xfrm rot="16200000">
                  <a:off x="1797840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/>
                <p:cNvCxnSpPr/>
                <p:nvPr/>
              </p:nvCxnSpPr>
              <p:spPr>
                <a:xfrm rot="16200000">
                  <a:off x="188229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rot="16200000">
                  <a:off x="196675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/>
                <p:cNvCxnSpPr/>
                <p:nvPr/>
              </p:nvCxnSpPr>
              <p:spPr>
                <a:xfrm rot="16200000">
                  <a:off x="205121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连接符 245"/>
                <p:cNvCxnSpPr/>
                <p:nvPr/>
              </p:nvCxnSpPr>
              <p:spPr>
                <a:xfrm rot="16200000">
                  <a:off x="2029448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/>
                <p:cNvCxnSpPr/>
                <p:nvPr/>
              </p:nvCxnSpPr>
              <p:spPr>
                <a:xfrm rot="16200000">
                  <a:off x="222013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/>
                <p:cNvCxnSpPr/>
                <p:nvPr/>
              </p:nvCxnSpPr>
              <p:spPr>
                <a:xfrm rot="16200000">
                  <a:off x="230459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/>
                <p:cNvCxnSpPr/>
                <p:nvPr/>
              </p:nvCxnSpPr>
              <p:spPr>
                <a:xfrm rot="16200000">
                  <a:off x="2389051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/>
                <p:cNvCxnSpPr/>
                <p:nvPr/>
              </p:nvCxnSpPr>
              <p:spPr>
                <a:xfrm rot="16200000">
                  <a:off x="247350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连接符 250"/>
                <p:cNvCxnSpPr/>
                <p:nvPr/>
              </p:nvCxnSpPr>
              <p:spPr>
                <a:xfrm rot="16200000">
                  <a:off x="2451742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连接符 251"/>
                <p:cNvCxnSpPr/>
                <p:nvPr/>
              </p:nvCxnSpPr>
              <p:spPr>
                <a:xfrm rot="16200000">
                  <a:off x="264242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/>
                <p:cNvCxnSpPr/>
                <p:nvPr/>
              </p:nvCxnSpPr>
              <p:spPr>
                <a:xfrm rot="16200000">
                  <a:off x="272688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/>
              </p:nvCxnSpPr>
              <p:spPr>
                <a:xfrm rot="16200000">
                  <a:off x="281312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/>
                <p:cNvCxnSpPr/>
                <p:nvPr/>
              </p:nvCxnSpPr>
              <p:spPr>
                <a:xfrm rot="16200000">
                  <a:off x="289937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/>
                <p:cNvCxnSpPr/>
                <p:nvPr/>
              </p:nvCxnSpPr>
              <p:spPr>
                <a:xfrm rot="16200000">
                  <a:off x="2879388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/>
                <p:cNvCxnSpPr/>
                <p:nvPr/>
              </p:nvCxnSpPr>
              <p:spPr>
                <a:xfrm rot="16200000">
                  <a:off x="3071858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/>
                <p:cNvCxnSpPr/>
                <p:nvPr/>
              </p:nvCxnSpPr>
              <p:spPr>
                <a:xfrm rot="16200000">
                  <a:off x="315810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/>
                <p:cNvCxnSpPr/>
                <p:nvPr/>
              </p:nvCxnSpPr>
              <p:spPr>
                <a:xfrm rot="16200000">
                  <a:off x="324434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/>
                <p:cNvCxnSpPr/>
                <p:nvPr/>
              </p:nvCxnSpPr>
              <p:spPr>
                <a:xfrm rot="16200000">
                  <a:off x="3330588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/>
                <p:cNvCxnSpPr/>
                <p:nvPr/>
              </p:nvCxnSpPr>
              <p:spPr>
                <a:xfrm rot="16200000">
                  <a:off x="3310603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/>
                <p:cNvCxnSpPr/>
                <p:nvPr/>
              </p:nvCxnSpPr>
              <p:spPr>
                <a:xfrm rot="16200000">
                  <a:off x="350307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/>
                <p:cNvCxnSpPr/>
                <p:nvPr/>
              </p:nvCxnSpPr>
              <p:spPr>
                <a:xfrm rot="16200000">
                  <a:off x="358931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/>
                <p:cNvCxnSpPr/>
                <p:nvPr/>
              </p:nvCxnSpPr>
              <p:spPr>
                <a:xfrm rot="16200000">
                  <a:off x="367555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/>
                <p:cNvCxnSpPr/>
                <p:nvPr/>
              </p:nvCxnSpPr>
              <p:spPr>
                <a:xfrm rot="16200000">
                  <a:off x="376180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组合 269"/>
              <p:cNvGrpSpPr/>
              <p:nvPr/>
            </p:nvGrpSpPr>
            <p:grpSpPr>
              <a:xfrm>
                <a:off x="7627383" y="3351754"/>
                <a:ext cx="3924000" cy="361077"/>
                <a:chOff x="-124429" y="3350271"/>
                <a:chExt cx="3924000" cy="361077"/>
              </a:xfrm>
            </p:grpSpPr>
            <p:cxnSp>
              <p:nvCxnSpPr>
                <p:cNvPr id="271" name="直接连接符 270"/>
                <p:cNvCxnSpPr/>
                <p:nvPr/>
              </p:nvCxnSpPr>
              <p:spPr>
                <a:xfrm rot="16200000">
                  <a:off x="1837571" y="1749347"/>
                  <a:ext cx="0" cy="392400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/>
                <p:cNvCxnSpPr/>
                <p:nvPr/>
              </p:nvCxnSpPr>
              <p:spPr>
                <a:xfrm rot="16200000">
                  <a:off x="-241689" y="3531348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连接符 272"/>
                <p:cNvCxnSpPr/>
                <p:nvPr/>
              </p:nvCxnSpPr>
              <p:spPr>
                <a:xfrm rot="16200000">
                  <a:off x="-3738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连接符 273"/>
                <p:cNvCxnSpPr/>
                <p:nvPr/>
              </p:nvCxnSpPr>
              <p:spPr>
                <a:xfrm rot="16200000">
                  <a:off x="5748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/>
                <p:cNvCxnSpPr/>
                <p:nvPr/>
              </p:nvCxnSpPr>
              <p:spPr>
                <a:xfrm rot="16200000">
                  <a:off x="152349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连接符 275"/>
                <p:cNvCxnSpPr/>
                <p:nvPr/>
              </p:nvCxnSpPr>
              <p:spPr>
                <a:xfrm rot="16200000">
                  <a:off x="23761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/>
                <p:cNvCxnSpPr/>
                <p:nvPr/>
              </p:nvCxnSpPr>
              <p:spPr>
                <a:xfrm rot="16200000">
                  <a:off x="215843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/>
                <p:cNvCxnSpPr/>
                <p:nvPr/>
              </p:nvCxnSpPr>
              <p:spPr>
                <a:xfrm rot="16200000">
                  <a:off x="40652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连接符 278"/>
                <p:cNvCxnSpPr/>
                <p:nvPr/>
              </p:nvCxnSpPr>
              <p:spPr>
                <a:xfrm rot="16200000">
                  <a:off x="49098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/>
                <p:cNvCxnSpPr/>
                <p:nvPr/>
              </p:nvCxnSpPr>
              <p:spPr>
                <a:xfrm rot="16200000">
                  <a:off x="57544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连接符 280"/>
                <p:cNvCxnSpPr/>
                <p:nvPr/>
              </p:nvCxnSpPr>
              <p:spPr>
                <a:xfrm rot="16200000">
                  <a:off x="65990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连接符 281"/>
                <p:cNvCxnSpPr/>
                <p:nvPr/>
              </p:nvCxnSpPr>
              <p:spPr>
                <a:xfrm rot="16200000">
                  <a:off x="638136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连接符 282"/>
                <p:cNvCxnSpPr/>
                <p:nvPr/>
              </p:nvCxnSpPr>
              <p:spPr>
                <a:xfrm rot="16200000">
                  <a:off x="82882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/>
                <p:cNvCxnSpPr/>
                <p:nvPr/>
              </p:nvCxnSpPr>
              <p:spPr>
                <a:xfrm rot="16200000">
                  <a:off x="91328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84"/>
                <p:cNvCxnSpPr/>
                <p:nvPr/>
              </p:nvCxnSpPr>
              <p:spPr>
                <a:xfrm rot="16200000">
                  <a:off x="997740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/>
                <p:cNvCxnSpPr/>
                <p:nvPr/>
              </p:nvCxnSpPr>
              <p:spPr>
                <a:xfrm rot="16200000">
                  <a:off x="1082199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/>
                <p:cNvCxnSpPr/>
                <p:nvPr/>
              </p:nvCxnSpPr>
              <p:spPr>
                <a:xfrm rot="16200000">
                  <a:off x="1060430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/>
              </p:nvCxnSpPr>
              <p:spPr>
                <a:xfrm rot="16200000">
                  <a:off x="125111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/>
              </p:nvCxnSpPr>
              <p:spPr>
                <a:xfrm rot="16200000">
                  <a:off x="133557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/>
                <p:cNvCxnSpPr/>
                <p:nvPr/>
              </p:nvCxnSpPr>
              <p:spPr>
                <a:xfrm rot="16200000">
                  <a:off x="142003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/>
                <p:cNvCxnSpPr/>
                <p:nvPr/>
              </p:nvCxnSpPr>
              <p:spPr>
                <a:xfrm rot="16200000">
                  <a:off x="150449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/>
              </p:nvCxnSpPr>
              <p:spPr>
                <a:xfrm rot="16200000">
                  <a:off x="1482723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/>
                <p:cNvCxnSpPr/>
                <p:nvPr/>
              </p:nvCxnSpPr>
              <p:spPr>
                <a:xfrm rot="16200000">
                  <a:off x="1673409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93"/>
                <p:cNvCxnSpPr/>
                <p:nvPr/>
              </p:nvCxnSpPr>
              <p:spPr>
                <a:xfrm rot="16200000">
                  <a:off x="175786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/>
                <p:cNvCxnSpPr/>
                <p:nvPr/>
              </p:nvCxnSpPr>
              <p:spPr>
                <a:xfrm rot="16200000">
                  <a:off x="184232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/>
                <p:cNvCxnSpPr/>
                <p:nvPr/>
              </p:nvCxnSpPr>
              <p:spPr>
                <a:xfrm rot="16200000">
                  <a:off x="192678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连接符 296"/>
                <p:cNvCxnSpPr/>
                <p:nvPr/>
              </p:nvCxnSpPr>
              <p:spPr>
                <a:xfrm rot="16200000">
                  <a:off x="1905017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/>
                <p:cNvCxnSpPr/>
                <p:nvPr/>
              </p:nvCxnSpPr>
              <p:spPr>
                <a:xfrm rot="16200000">
                  <a:off x="209570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连接符 298"/>
                <p:cNvCxnSpPr/>
                <p:nvPr/>
              </p:nvCxnSpPr>
              <p:spPr>
                <a:xfrm rot="16200000">
                  <a:off x="218016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连接符 299"/>
                <p:cNvCxnSpPr/>
                <p:nvPr/>
              </p:nvCxnSpPr>
              <p:spPr>
                <a:xfrm rot="16200000">
                  <a:off x="2264620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/>
                <p:cNvCxnSpPr/>
                <p:nvPr/>
              </p:nvCxnSpPr>
              <p:spPr>
                <a:xfrm rot="16200000">
                  <a:off x="234907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/>
                <p:cNvCxnSpPr/>
                <p:nvPr/>
              </p:nvCxnSpPr>
              <p:spPr>
                <a:xfrm rot="16200000">
                  <a:off x="2327311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/>
                <p:cNvCxnSpPr/>
                <p:nvPr/>
              </p:nvCxnSpPr>
              <p:spPr>
                <a:xfrm rot="16200000">
                  <a:off x="251799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/>
                <p:cNvCxnSpPr/>
                <p:nvPr/>
              </p:nvCxnSpPr>
              <p:spPr>
                <a:xfrm rot="16200000">
                  <a:off x="2602455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/>
                <p:cNvCxnSpPr/>
                <p:nvPr/>
              </p:nvCxnSpPr>
              <p:spPr>
                <a:xfrm rot="16200000">
                  <a:off x="268869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/>
                <p:cNvCxnSpPr/>
                <p:nvPr/>
              </p:nvCxnSpPr>
              <p:spPr>
                <a:xfrm rot="16200000">
                  <a:off x="277494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 rot="16200000">
                  <a:off x="2754957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连接符 307"/>
                <p:cNvCxnSpPr/>
                <p:nvPr/>
              </p:nvCxnSpPr>
              <p:spPr>
                <a:xfrm rot="16200000">
                  <a:off x="2947427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接连接符 308"/>
                <p:cNvCxnSpPr/>
                <p:nvPr/>
              </p:nvCxnSpPr>
              <p:spPr>
                <a:xfrm rot="16200000">
                  <a:off x="3033671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/>
                <p:cNvCxnSpPr/>
                <p:nvPr/>
              </p:nvCxnSpPr>
              <p:spPr>
                <a:xfrm rot="16200000">
                  <a:off x="311991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/>
                <p:cNvCxnSpPr/>
                <p:nvPr/>
              </p:nvCxnSpPr>
              <p:spPr>
                <a:xfrm rot="16200000">
                  <a:off x="3206157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/>
                <p:cNvCxnSpPr/>
                <p:nvPr/>
              </p:nvCxnSpPr>
              <p:spPr>
                <a:xfrm rot="16200000">
                  <a:off x="3186172" y="3530271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连接符 312"/>
                <p:cNvCxnSpPr/>
                <p:nvPr/>
              </p:nvCxnSpPr>
              <p:spPr>
                <a:xfrm rot="16200000">
                  <a:off x="3378643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/>
                <p:cNvCxnSpPr/>
                <p:nvPr/>
              </p:nvCxnSpPr>
              <p:spPr>
                <a:xfrm rot="16200000">
                  <a:off x="3464886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/>
                <p:cNvCxnSpPr/>
                <p:nvPr/>
              </p:nvCxnSpPr>
              <p:spPr>
                <a:xfrm rot="16200000">
                  <a:off x="3551128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/>
                <p:cNvCxnSpPr/>
                <p:nvPr/>
              </p:nvCxnSpPr>
              <p:spPr>
                <a:xfrm rot="16200000">
                  <a:off x="3637372" y="3636498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组合 316"/>
              <p:cNvGrpSpPr/>
              <p:nvPr/>
            </p:nvGrpSpPr>
            <p:grpSpPr>
              <a:xfrm>
                <a:off x="11498004" y="3351754"/>
                <a:ext cx="3924000" cy="361077"/>
                <a:chOff x="2" y="3688255"/>
                <a:chExt cx="3924000" cy="361077"/>
              </a:xfrm>
            </p:grpSpPr>
            <p:cxnSp>
              <p:nvCxnSpPr>
                <p:cNvPr id="318" name="直接连接符 317"/>
                <p:cNvCxnSpPr/>
                <p:nvPr/>
              </p:nvCxnSpPr>
              <p:spPr>
                <a:xfrm rot="16200000">
                  <a:off x="1962002" y="2087331"/>
                  <a:ext cx="0" cy="392400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/>
                <p:cNvCxnSpPr/>
                <p:nvPr/>
              </p:nvCxnSpPr>
              <p:spPr>
                <a:xfrm rot="16200000">
                  <a:off x="-117258" y="3869332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/>
                <p:cNvCxnSpPr/>
                <p:nvPr/>
              </p:nvCxnSpPr>
              <p:spPr>
                <a:xfrm rot="16200000">
                  <a:off x="8704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/>
                <p:cNvCxnSpPr/>
                <p:nvPr/>
              </p:nvCxnSpPr>
              <p:spPr>
                <a:xfrm rot="16200000">
                  <a:off x="18191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/>
                <p:cNvCxnSpPr/>
                <p:nvPr/>
              </p:nvCxnSpPr>
              <p:spPr>
                <a:xfrm rot="16200000">
                  <a:off x="276780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/>
                <p:cNvCxnSpPr/>
                <p:nvPr/>
              </p:nvCxnSpPr>
              <p:spPr>
                <a:xfrm rot="16200000">
                  <a:off x="36204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/>
                <p:cNvCxnSpPr/>
                <p:nvPr/>
              </p:nvCxnSpPr>
              <p:spPr>
                <a:xfrm rot="16200000">
                  <a:off x="340274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/>
                <p:cNvCxnSpPr/>
                <p:nvPr/>
              </p:nvCxnSpPr>
              <p:spPr>
                <a:xfrm rot="16200000">
                  <a:off x="53095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rot="16200000">
                  <a:off x="61541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/>
                <p:cNvCxnSpPr/>
                <p:nvPr/>
              </p:nvCxnSpPr>
              <p:spPr>
                <a:xfrm rot="16200000">
                  <a:off x="69987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/>
                <p:cNvCxnSpPr/>
                <p:nvPr/>
              </p:nvCxnSpPr>
              <p:spPr>
                <a:xfrm rot="16200000">
                  <a:off x="78433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/>
                <p:cNvCxnSpPr/>
                <p:nvPr/>
              </p:nvCxnSpPr>
              <p:spPr>
                <a:xfrm rot="16200000">
                  <a:off x="762567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/>
                <p:cNvCxnSpPr/>
                <p:nvPr/>
              </p:nvCxnSpPr>
              <p:spPr>
                <a:xfrm rot="16200000">
                  <a:off x="95325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/>
                <p:cNvCxnSpPr/>
                <p:nvPr/>
              </p:nvCxnSpPr>
              <p:spPr>
                <a:xfrm rot="16200000">
                  <a:off x="103771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/>
                <p:cNvCxnSpPr/>
                <p:nvPr/>
              </p:nvCxnSpPr>
              <p:spPr>
                <a:xfrm rot="16200000">
                  <a:off x="1122171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/>
                <p:cNvCxnSpPr/>
                <p:nvPr/>
              </p:nvCxnSpPr>
              <p:spPr>
                <a:xfrm rot="16200000">
                  <a:off x="1206630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/>
                <p:cNvCxnSpPr/>
                <p:nvPr/>
              </p:nvCxnSpPr>
              <p:spPr>
                <a:xfrm rot="16200000">
                  <a:off x="1184861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/>
                <p:cNvCxnSpPr/>
                <p:nvPr/>
              </p:nvCxnSpPr>
              <p:spPr>
                <a:xfrm rot="16200000">
                  <a:off x="137554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/>
                <p:cNvCxnSpPr/>
                <p:nvPr/>
              </p:nvCxnSpPr>
              <p:spPr>
                <a:xfrm rot="16200000">
                  <a:off x="146000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/>
                <p:cNvCxnSpPr/>
                <p:nvPr/>
              </p:nvCxnSpPr>
              <p:spPr>
                <a:xfrm rot="16200000">
                  <a:off x="154446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/>
                <p:cNvCxnSpPr/>
                <p:nvPr/>
              </p:nvCxnSpPr>
              <p:spPr>
                <a:xfrm rot="16200000">
                  <a:off x="162892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/>
                <p:cNvCxnSpPr/>
                <p:nvPr/>
              </p:nvCxnSpPr>
              <p:spPr>
                <a:xfrm rot="16200000">
                  <a:off x="1607154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/>
                <p:cNvCxnSpPr/>
                <p:nvPr/>
              </p:nvCxnSpPr>
              <p:spPr>
                <a:xfrm rot="16200000">
                  <a:off x="1797840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/>
                <p:cNvCxnSpPr/>
                <p:nvPr/>
              </p:nvCxnSpPr>
              <p:spPr>
                <a:xfrm rot="16200000">
                  <a:off x="188229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/>
                <p:cNvCxnSpPr/>
                <p:nvPr/>
              </p:nvCxnSpPr>
              <p:spPr>
                <a:xfrm rot="16200000">
                  <a:off x="196675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42"/>
                <p:cNvCxnSpPr/>
                <p:nvPr/>
              </p:nvCxnSpPr>
              <p:spPr>
                <a:xfrm rot="16200000">
                  <a:off x="205121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/>
                <p:cNvCxnSpPr/>
                <p:nvPr/>
              </p:nvCxnSpPr>
              <p:spPr>
                <a:xfrm rot="16200000">
                  <a:off x="2029448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/>
                <p:cNvCxnSpPr/>
                <p:nvPr/>
              </p:nvCxnSpPr>
              <p:spPr>
                <a:xfrm rot="16200000">
                  <a:off x="222013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/>
                <p:cNvCxnSpPr/>
                <p:nvPr/>
              </p:nvCxnSpPr>
              <p:spPr>
                <a:xfrm rot="16200000">
                  <a:off x="230459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/>
                <p:cNvCxnSpPr/>
                <p:nvPr/>
              </p:nvCxnSpPr>
              <p:spPr>
                <a:xfrm rot="16200000">
                  <a:off x="2389051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连接符 347"/>
                <p:cNvCxnSpPr/>
                <p:nvPr/>
              </p:nvCxnSpPr>
              <p:spPr>
                <a:xfrm rot="16200000">
                  <a:off x="247350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/>
                <p:cNvCxnSpPr/>
                <p:nvPr/>
              </p:nvCxnSpPr>
              <p:spPr>
                <a:xfrm rot="16200000">
                  <a:off x="2451742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/>
                <p:cNvCxnSpPr/>
                <p:nvPr/>
              </p:nvCxnSpPr>
              <p:spPr>
                <a:xfrm rot="16200000">
                  <a:off x="264242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/>
                <p:cNvCxnSpPr/>
                <p:nvPr/>
              </p:nvCxnSpPr>
              <p:spPr>
                <a:xfrm rot="16200000">
                  <a:off x="2726886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连接符 351"/>
                <p:cNvCxnSpPr/>
                <p:nvPr/>
              </p:nvCxnSpPr>
              <p:spPr>
                <a:xfrm rot="16200000">
                  <a:off x="281312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接连接符 352"/>
                <p:cNvCxnSpPr/>
                <p:nvPr/>
              </p:nvCxnSpPr>
              <p:spPr>
                <a:xfrm rot="16200000">
                  <a:off x="289937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/>
                <p:cNvCxnSpPr/>
                <p:nvPr/>
              </p:nvCxnSpPr>
              <p:spPr>
                <a:xfrm rot="16200000">
                  <a:off x="2879388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/>
                <p:cNvCxnSpPr/>
                <p:nvPr/>
              </p:nvCxnSpPr>
              <p:spPr>
                <a:xfrm rot="16200000">
                  <a:off x="3071858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接连接符 355"/>
                <p:cNvCxnSpPr/>
                <p:nvPr/>
              </p:nvCxnSpPr>
              <p:spPr>
                <a:xfrm rot="16200000">
                  <a:off x="3158102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/>
                <p:cNvCxnSpPr/>
                <p:nvPr/>
              </p:nvCxnSpPr>
              <p:spPr>
                <a:xfrm rot="16200000">
                  <a:off x="324434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/>
                <p:cNvCxnSpPr/>
                <p:nvPr/>
              </p:nvCxnSpPr>
              <p:spPr>
                <a:xfrm rot="16200000">
                  <a:off x="3330588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/>
                <p:cNvCxnSpPr/>
                <p:nvPr/>
              </p:nvCxnSpPr>
              <p:spPr>
                <a:xfrm rot="16200000">
                  <a:off x="3310603" y="3868255"/>
                  <a:ext cx="360000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/>
                <p:cNvCxnSpPr/>
                <p:nvPr/>
              </p:nvCxnSpPr>
              <p:spPr>
                <a:xfrm rot="16200000">
                  <a:off x="3503074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/>
                <p:cNvCxnSpPr/>
                <p:nvPr/>
              </p:nvCxnSpPr>
              <p:spPr>
                <a:xfrm rot="16200000">
                  <a:off x="3589317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/>
                <p:cNvCxnSpPr/>
                <p:nvPr/>
              </p:nvCxnSpPr>
              <p:spPr>
                <a:xfrm rot="16200000">
                  <a:off x="3675559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/>
              </p:nvCxnSpPr>
              <p:spPr>
                <a:xfrm rot="16200000">
                  <a:off x="3761803" y="3974482"/>
                  <a:ext cx="147547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1" name="组合 370"/>
            <p:cNvGrpSpPr/>
            <p:nvPr/>
          </p:nvGrpSpPr>
          <p:grpSpPr>
            <a:xfrm>
              <a:off x="1339676" y="3697801"/>
              <a:ext cx="90000" cy="1851854"/>
              <a:chOff x="2502157" y="4003036"/>
              <a:chExt cx="90000" cy="1851854"/>
            </a:xfrm>
          </p:grpSpPr>
          <p:cxnSp>
            <p:nvCxnSpPr>
              <p:cNvPr id="368" name="直接连接符 367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椭圆 36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2" name="组合 371"/>
            <p:cNvGrpSpPr/>
            <p:nvPr/>
          </p:nvGrpSpPr>
          <p:grpSpPr>
            <a:xfrm>
              <a:off x="2215449" y="3696349"/>
              <a:ext cx="90000" cy="736286"/>
              <a:chOff x="2502157" y="2521708"/>
              <a:chExt cx="90000" cy="736286"/>
            </a:xfrm>
          </p:grpSpPr>
          <p:cxnSp>
            <p:nvCxnSpPr>
              <p:cNvPr id="373" name="直接连接符 372"/>
              <p:cNvCxnSpPr/>
              <p:nvPr/>
            </p:nvCxnSpPr>
            <p:spPr>
              <a:xfrm rot="5400000" flipV="1">
                <a:off x="2187157" y="2881708"/>
                <a:ext cx="72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椭圆 373"/>
              <p:cNvSpPr>
                <a:spLocks noChangeAspect="1"/>
              </p:cNvSpPr>
              <p:nvPr/>
            </p:nvSpPr>
            <p:spPr>
              <a:xfrm>
                <a:off x="2502157" y="31679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4781753" y="3711754"/>
              <a:ext cx="90000" cy="736286"/>
              <a:chOff x="2502157" y="2521708"/>
              <a:chExt cx="90000" cy="736286"/>
            </a:xfrm>
          </p:grpSpPr>
          <p:cxnSp>
            <p:nvCxnSpPr>
              <p:cNvPr id="378" name="直接连接符 377"/>
              <p:cNvCxnSpPr/>
              <p:nvPr/>
            </p:nvCxnSpPr>
            <p:spPr>
              <a:xfrm rot="5400000" flipV="1">
                <a:off x="2187157" y="2881708"/>
                <a:ext cx="72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椭圆 378"/>
              <p:cNvSpPr>
                <a:spLocks noChangeAspect="1"/>
              </p:cNvSpPr>
              <p:nvPr/>
            </p:nvSpPr>
            <p:spPr>
              <a:xfrm>
                <a:off x="2502157" y="31679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8249435" y="3693228"/>
              <a:ext cx="90000" cy="1477658"/>
              <a:chOff x="2511903" y="4003036"/>
              <a:chExt cx="90000" cy="1477658"/>
            </a:xfrm>
          </p:grpSpPr>
          <p:cxnSp>
            <p:nvCxnSpPr>
              <p:cNvPr id="385" name="直接连接符 384"/>
              <p:cNvCxnSpPr/>
              <p:nvPr/>
            </p:nvCxnSpPr>
            <p:spPr>
              <a:xfrm rot="5400000" flipV="1">
                <a:off x="1827157" y="4723036"/>
                <a:ext cx="144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椭圆 385"/>
              <p:cNvSpPr>
                <a:spLocks noChangeAspect="1"/>
              </p:cNvSpPr>
              <p:nvPr/>
            </p:nvSpPr>
            <p:spPr>
              <a:xfrm>
                <a:off x="2511903" y="53906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/>
            <p:cNvGrpSpPr/>
            <p:nvPr/>
          </p:nvGrpSpPr>
          <p:grpSpPr>
            <a:xfrm>
              <a:off x="9963917" y="3707773"/>
              <a:ext cx="90000" cy="910022"/>
              <a:chOff x="2502157" y="2521708"/>
              <a:chExt cx="90000" cy="910022"/>
            </a:xfrm>
          </p:grpSpPr>
          <p:cxnSp>
            <p:nvCxnSpPr>
              <p:cNvPr id="389" name="直接连接符 388"/>
              <p:cNvCxnSpPr/>
              <p:nvPr/>
            </p:nvCxnSpPr>
            <p:spPr>
              <a:xfrm rot="5400000" flipV="1">
                <a:off x="2097157" y="2971708"/>
                <a:ext cx="90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椭圆 389"/>
              <p:cNvSpPr>
                <a:spLocks noChangeAspect="1"/>
              </p:cNvSpPr>
              <p:nvPr/>
            </p:nvSpPr>
            <p:spPr>
              <a:xfrm>
                <a:off x="2502157" y="334173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3" name="组合 392"/>
            <p:cNvGrpSpPr/>
            <p:nvPr/>
          </p:nvGrpSpPr>
          <p:grpSpPr>
            <a:xfrm flipV="1">
              <a:off x="906507" y="1834583"/>
              <a:ext cx="90000" cy="1851854"/>
              <a:chOff x="2502157" y="4003036"/>
              <a:chExt cx="90000" cy="1851854"/>
            </a:xfrm>
          </p:grpSpPr>
          <p:cxnSp>
            <p:nvCxnSpPr>
              <p:cNvPr id="394" name="直接连接符 393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椭圆 394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8" name="组合 397"/>
            <p:cNvGrpSpPr/>
            <p:nvPr/>
          </p:nvGrpSpPr>
          <p:grpSpPr>
            <a:xfrm flipV="1">
              <a:off x="3509311" y="1860752"/>
              <a:ext cx="90000" cy="1851854"/>
              <a:chOff x="2502157" y="4003036"/>
              <a:chExt cx="90000" cy="1851854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椭圆 39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3" name="组合 402"/>
            <p:cNvGrpSpPr/>
            <p:nvPr/>
          </p:nvGrpSpPr>
          <p:grpSpPr>
            <a:xfrm flipV="1">
              <a:off x="6093641" y="1848165"/>
              <a:ext cx="90000" cy="1851854"/>
              <a:chOff x="2502157" y="4003036"/>
              <a:chExt cx="90000" cy="1851854"/>
            </a:xfrm>
          </p:grpSpPr>
          <p:cxnSp>
            <p:nvCxnSpPr>
              <p:cNvPr id="404" name="直接连接符 403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椭圆 404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 flipV="1">
              <a:off x="8660020" y="1873501"/>
              <a:ext cx="90000" cy="1851854"/>
              <a:chOff x="2502157" y="4003036"/>
              <a:chExt cx="90000" cy="1851854"/>
            </a:xfrm>
          </p:grpSpPr>
          <p:cxnSp>
            <p:nvCxnSpPr>
              <p:cNvPr id="409" name="直接连接符 408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11" name="Rectangle 23"/>
          <p:cNvSpPr/>
          <p:nvPr/>
        </p:nvSpPr>
        <p:spPr>
          <a:xfrm>
            <a:off x="8795019" y="207615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12" name="文本框 411"/>
          <p:cNvSpPr txBox="1"/>
          <p:nvPr/>
        </p:nvSpPr>
        <p:spPr>
          <a:xfrm>
            <a:off x="8795019" y="1766464"/>
            <a:ext cx="147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70C0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2016.5.30</a:t>
            </a:r>
            <a:endParaRPr lang="zh-CN" altLang="en-US" sz="1600" i="1" dirty="0">
              <a:solidFill>
                <a:srgbClr val="0070C0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413" name="组合 412"/>
          <p:cNvGrpSpPr/>
          <p:nvPr/>
        </p:nvGrpSpPr>
        <p:grpSpPr>
          <a:xfrm>
            <a:off x="4849505" y="150463"/>
            <a:ext cx="2492991" cy="888322"/>
            <a:chOff x="4849505" y="223615"/>
            <a:chExt cx="2492991" cy="888322"/>
          </a:xfrm>
        </p:grpSpPr>
        <p:sp>
          <p:nvSpPr>
            <p:cNvPr id="414" name="TextBox 71"/>
            <p:cNvSpPr txBox="1"/>
            <p:nvPr/>
          </p:nvSpPr>
          <p:spPr>
            <a:xfrm>
              <a:off x="4849505" y="223615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rgbClr val="0070C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时间轴模板</a:t>
              </a:r>
              <a:endParaRPr lang="en-US" sz="36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15" name="TextBox 71"/>
            <p:cNvSpPr txBox="1"/>
            <p:nvPr/>
          </p:nvSpPr>
          <p:spPr>
            <a:xfrm>
              <a:off x="5009004" y="804160"/>
              <a:ext cx="2173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D</a:t>
              </a:r>
              <a:r>
                <a:rPr lang="en-US" altLang="zh-CN" sz="1400" dirty="0" smtClean="0">
                  <a:solidFill>
                    <a:srgbClr val="0070C0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evelopment History</a:t>
              </a:r>
              <a:endParaRPr lang="en-US" sz="1400" dirty="0">
                <a:solidFill>
                  <a:srgbClr val="0070C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3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868613" y="204788"/>
            <a:ext cx="6348413" cy="6346824"/>
            <a:chOff x="1807" y="129"/>
            <a:chExt cx="3999" cy="3998"/>
          </a:xfrm>
          <a:solidFill>
            <a:schemeClr val="accent6">
              <a:lumMod val="75000"/>
              <a:alpha val="2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559" y="296"/>
              <a:ext cx="70" cy="123"/>
            </a:xfrm>
            <a:custGeom>
              <a:avLst/>
              <a:gdLst>
                <a:gd name="T0" fmla="*/ 48 w 66"/>
                <a:gd name="T1" fmla="*/ 0 h 117"/>
                <a:gd name="T2" fmla="*/ 46 w 66"/>
                <a:gd name="T3" fmla="*/ 0 h 117"/>
                <a:gd name="T4" fmla="*/ 0 w 66"/>
                <a:gd name="T5" fmla="*/ 108 h 117"/>
                <a:gd name="T6" fmla="*/ 0 w 66"/>
                <a:gd name="T7" fmla="*/ 108 h 117"/>
                <a:gd name="T8" fmla="*/ 18 w 66"/>
                <a:gd name="T9" fmla="*/ 117 h 117"/>
                <a:gd name="T10" fmla="*/ 20 w 66"/>
                <a:gd name="T11" fmla="*/ 115 h 117"/>
                <a:gd name="T12" fmla="*/ 66 w 66"/>
                <a:gd name="T13" fmla="*/ 9 h 117"/>
                <a:gd name="T14" fmla="*/ 66 w 66"/>
                <a:gd name="T15" fmla="*/ 9 h 117"/>
                <a:gd name="T16" fmla="*/ 48 w 66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7">
                  <a:moveTo>
                    <a:pt x="4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20" y="115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376" y="222"/>
              <a:ext cx="58" cy="125"/>
            </a:xfrm>
            <a:custGeom>
              <a:avLst/>
              <a:gdLst>
                <a:gd name="T0" fmla="*/ 55 w 55"/>
                <a:gd name="T1" fmla="*/ 6 h 119"/>
                <a:gd name="T2" fmla="*/ 35 w 55"/>
                <a:gd name="T3" fmla="*/ 0 h 119"/>
                <a:gd name="T4" fmla="*/ 35 w 55"/>
                <a:gd name="T5" fmla="*/ 2 h 119"/>
                <a:gd name="T6" fmla="*/ 0 w 55"/>
                <a:gd name="T7" fmla="*/ 112 h 119"/>
                <a:gd name="T8" fmla="*/ 0 w 55"/>
                <a:gd name="T9" fmla="*/ 112 h 119"/>
                <a:gd name="T10" fmla="*/ 20 w 55"/>
                <a:gd name="T11" fmla="*/ 119 h 119"/>
                <a:gd name="T12" fmla="*/ 20 w 55"/>
                <a:gd name="T13" fmla="*/ 116 h 119"/>
                <a:gd name="T14" fmla="*/ 55 w 55"/>
                <a:gd name="T15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19">
                  <a:moveTo>
                    <a:pt x="55" y="6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648" y="377"/>
              <a:ext cx="188" cy="255"/>
            </a:xfrm>
            <a:custGeom>
              <a:avLst/>
              <a:gdLst>
                <a:gd name="T0" fmla="*/ 176 w 178"/>
                <a:gd name="T1" fmla="*/ 40 h 242"/>
                <a:gd name="T2" fmla="*/ 178 w 178"/>
                <a:gd name="T3" fmla="*/ 35 h 242"/>
                <a:gd name="T4" fmla="*/ 118 w 178"/>
                <a:gd name="T5" fmla="*/ 0 h 242"/>
                <a:gd name="T6" fmla="*/ 116 w 178"/>
                <a:gd name="T7" fmla="*/ 5 h 242"/>
                <a:gd name="T8" fmla="*/ 2 w 178"/>
                <a:gd name="T9" fmla="*/ 207 h 242"/>
                <a:gd name="T10" fmla="*/ 0 w 178"/>
                <a:gd name="T11" fmla="*/ 209 h 242"/>
                <a:gd name="T12" fmla="*/ 59 w 178"/>
                <a:gd name="T13" fmla="*/ 242 h 242"/>
                <a:gd name="T14" fmla="*/ 61 w 178"/>
                <a:gd name="T15" fmla="*/ 240 h 242"/>
                <a:gd name="T16" fmla="*/ 176 w 178"/>
                <a:gd name="T17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42">
                  <a:moveTo>
                    <a:pt x="176" y="40"/>
                  </a:moveTo>
                  <a:cubicBezTo>
                    <a:pt x="178" y="38"/>
                    <a:pt x="178" y="35"/>
                    <a:pt x="178" y="3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5"/>
                    <a:pt x="116" y="5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0" y="207"/>
                    <a:pt x="0" y="207"/>
                    <a:pt x="0" y="209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9" y="242"/>
                    <a:pt x="59" y="240"/>
                    <a:pt x="61" y="240"/>
                  </a:cubicBezTo>
                  <a:lnTo>
                    <a:pt x="17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186" y="168"/>
              <a:ext cx="46" cy="126"/>
            </a:xfrm>
            <a:custGeom>
              <a:avLst/>
              <a:gdLst>
                <a:gd name="T0" fmla="*/ 46 w 46"/>
                <a:gd name="T1" fmla="*/ 4 h 126"/>
                <a:gd name="T2" fmla="*/ 25 w 46"/>
                <a:gd name="T3" fmla="*/ 0 h 126"/>
                <a:gd name="T4" fmla="*/ 0 w 46"/>
                <a:gd name="T5" fmla="*/ 120 h 126"/>
                <a:gd name="T6" fmla="*/ 0 w 46"/>
                <a:gd name="T7" fmla="*/ 120 h 126"/>
                <a:gd name="T8" fmla="*/ 20 w 46"/>
                <a:gd name="T9" fmla="*/ 126 h 126"/>
                <a:gd name="T10" fmla="*/ 20 w 46"/>
                <a:gd name="T11" fmla="*/ 126 h 126"/>
                <a:gd name="T12" fmla="*/ 46 w 46"/>
                <a:gd name="T13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6">
                  <a:moveTo>
                    <a:pt x="46" y="4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4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91" y="135"/>
              <a:ext cx="34" cy="128"/>
            </a:xfrm>
            <a:custGeom>
              <a:avLst/>
              <a:gdLst>
                <a:gd name="T0" fmla="*/ 33 w 33"/>
                <a:gd name="T1" fmla="*/ 5 h 121"/>
                <a:gd name="T2" fmla="*/ 33 w 33"/>
                <a:gd name="T3" fmla="*/ 2 h 121"/>
                <a:gd name="T4" fmla="*/ 13 w 33"/>
                <a:gd name="T5" fmla="*/ 0 h 121"/>
                <a:gd name="T6" fmla="*/ 13 w 33"/>
                <a:gd name="T7" fmla="*/ 2 h 121"/>
                <a:gd name="T8" fmla="*/ 0 w 33"/>
                <a:gd name="T9" fmla="*/ 117 h 121"/>
                <a:gd name="T10" fmla="*/ 0 w 33"/>
                <a:gd name="T11" fmla="*/ 119 h 121"/>
                <a:gd name="T12" fmla="*/ 19 w 33"/>
                <a:gd name="T13" fmla="*/ 121 h 121"/>
                <a:gd name="T14" fmla="*/ 22 w 33"/>
                <a:gd name="T15" fmla="*/ 119 h 121"/>
                <a:gd name="T16" fmla="*/ 33 w 33"/>
                <a:gd name="T17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33" y="5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9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19" y="119"/>
                    <a:pt x="19" y="119"/>
                    <a:pt x="22" y="119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70" y="129"/>
              <a:ext cx="72" cy="253"/>
            </a:xfrm>
            <a:custGeom>
              <a:avLst/>
              <a:gdLst>
                <a:gd name="T0" fmla="*/ 0 w 68"/>
                <a:gd name="T1" fmla="*/ 0 h 240"/>
                <a:gd name="T2" fmla="*/ 0 w 68"/>
                <a:gd name="T3" fmla="*/ 4 h 240"/>
                <a:gd name="T4" fmla="*/ 0 w 68"/>
                <a:gd name="T5" fmla="*/ 235 h 240"/>
                <a:gd name="T6" fmla="*/ 0 w 68"/>
                <a:gd name="T7" fmla="*/ 240 h 240"/>
                <a:gd name="T8" fmla="*/ 68 w 68"/>
                <a:gd name="T9" fmla="*/ 240 h 240"/>
                <a:gd name="T10" fmla="*/ 68 w 68"/>
                <a:gd name="T11" fmla="*/ 235 h 240"/>
                <a:gd name="T12" fmla="*/ 68 w 68"/>
                <a:gd name="T13" fmla="*/ 4 h 240"/>
                <a:gd name="T14" fmla="*/ 68 w 68"/>
                <a:gd name="T15" fmla="*/ 0 h 240"/>
                <a:gd name="T16" fmla="*/ 0 w 68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0" y="0"/>
                  </a:moveTo>
                  <a:cubicBezTo>
                    <a:pt x="0" y="2"/>
                    <a:pt x="0" y="2"/>
                    <a:pt x="0" y="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0" y="237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7"/>
                    <a:pt x="68" y="237"/>
                    <a:pt x="68" y="235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8" y="2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87" y="137"/>
              <a:ext cx="34" cy="126"/>
            </a:xfrm>
            <a:custGeom>
              <a:avLst/>
              <a:gdLst>
                <a:gd name="T0" fmla="*/ 19 w 33"/>
                <a:gd name="T1" fmla="*/ 0 h 119"/>
                <a:gd name="T2" fmla="*/ 0 w 33"/>
                <a:gd name="T3" fmla="*/ 3 h 119"/>
                <a:gd name="T4" fmla="*/ 0 w 33"/>
                <a:gd name="T5" fmla="*/ 5 h 119"/>
                <a:gd name="T6" fmla="*/ 11 w 33"/>
                <a:gd name="T7" fmla="*/ 117 h 119"/>
                <a:gd name="T8" fmla="*/ 11 w 33"/>
                <a:gd name="T9" fmla="*/ 119 h 119"/>
                <a:gd name="T10" fmla="*/ 33 w 33"/>
                <a:gd name="T11" fmla="*/ 117 h 119"/>
                <a:gd name="T12" fmla="*/ 33 w 33"/>
                <a:gd name="T13" fmla="*/ 115 h 119"/>
                <a:gd name="T14" fmla="*/ 19 w 33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9">
                  <a:moveTo>
                    <a:pt x="1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19"/>
                    <a:pt x="11" y="119"/>
                    <a:pt x="11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19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80" y="168"/>
              <a:ext cx="46" cy="128"/>
            </a:xfrm>
            <a:custGeom>
              <a:avLst/>
              <a:gdLst>
                <a:gd name="T0" fmla="*/ 20 w 44"/>
                <a:gd name="T1" fmla="*/ 2 h 121"/>
                <a:gd name="T2" fmla="*/ 20 w 44"/>
                <a:gd name="T3" fmla="*/ 0 h 121"/>
                <a:gd name="T4" fmla="*/ 0 w 44"/>
                <a:gd name="T5" fmla="*/ 4 h 121"/>
                <a:gd name="T6" fmla="*/ 0 w 44"/>
                <a:gd name="T7" fmla="*/ 7 h 121"/>
                <a:gd name="T8" fmla="*/ 24 w 44"/>
                <a:gd name="T9" fmla="*/ 119 h 121"/>
                <a:gd name="T10" fmla="*/ 24 w 44"/>
                <a:gd name="T11" fmla="*/ 121 h 121"/>
                <a:gd name="T12" fmla="*/ 44 w 44"/>
                <a:gd name="T13" fmla="*/ 117 h 121"/>
                <a:gd name="T14" fmla="*/ 44 w 44"/>
                <a:gd name="T15" fmla="*/ 114 h 121"/>
                <a:gd name="T16" fmla="*/ 20 w 44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21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4"/>
                    <a:pt x="44" y="114"/>
                    <a:pt x="44" y="114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177" y="222"/>
              <a:ext cx="58" cy="125"/>
            </a:xfrm>
            <a:custGeom>
              <a:avLst/>
              <a:gdLst>
                <a:gd name="T0" fmla="*/ 20 w 55"/>
                <a:gd name="T1" fmla="*/ 2 h 119"/>
                <a:gd name="T2" fmla="*/ 20 w 55"/>
                <a:gd name="T3" fmla="*/ 0 h 119"/>
                <a:gd name="T4" fmla="*/ 0 w 55"/>
                <a:gd name="T5" fmla="*/ 6 h 119"/>
                <a:gd name="T6" fmla="*/ 0 w 55"/>
                <a:gd name="T7" fmla="*/ 6 h 119"/>
                <a:gd name="T8" fmla="*/ 35 w 55"/>
                <a:gd name="T9" fmla="*/ 116 h 119"/>
                <a:gd name="T10" fmla="*/ 35 w 55"/>
                <a:gd name="T11" fmla="*/ 119 h 119"/>
                <a:gd name="T12" fmla="*/ 55 w 55"/>
                <a:gd name="T13" fmla="*/ 112 h 119"/>
                <a:gd name="T14" fmla="*/ 55 w 55"/>
                <a:gd name="T15" fmla="*/ 112 h 119"/>
                <a:gd name="T16" fmla="*/ 20 w 55"/>
                <a:gd name="T17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5" y="112"/>
                    <a:pt x="55" y="112"/>
                    <a:pt x="55" y="112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82" y="296"/>
              <a:ext cx="70" cy="123"/>
            </a:xfrm>
            <a:custGeom>
              <a:avLst/>
              <a:gdLst>
                <a:gd name="T0" fmla="*/ 20 w 66"/>
                <a:gd name="T1" fmla="*/ 0 h 117"/>
                <a:gd name="T2" fmla="*/ 0 w 66"/>
                <a:gd name="T3" fmla="*/ 9 h 117"/>
                <a:gd name="T4" fmla="*/ 0 w 66"/>
                <a:gd name="T5" fmla="*/ 9 h 117"/>
                <a:gd name="T6" fmla="*/ 46 w 66"/>
                <a:gd name="T7" fmla="*/ 115 h 117"/>
                <a:gd name="T8" fmla="*/ 49 w 66"/>
                <a:gd name="T9" fmla="*/ 117 h 117"/>
                <a:gd name="T10" fmla="*/ 66 w 66"/>
                <a:gd name="T11" fmla="*/ 108 h 117"/>
                <a:gd name="T12" fmla="*/ 66 w 66"/>
                <a:gd name="T13" fmla="*/ 108 h 117"/>
                <a:gd name="T14" fmla="*/ 20 w 66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7">
                  <a:moveTo>
                    <a:pt x="2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7"/>
                    <a:pt x="46" y="117"/>
                    <a:pt x="49" y="117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3" y="377"/>
              <a:ext cx="191" cy="255"/>
            </a:xfrm>
            <a:custGeom>
              <a:avLst/>
              <a:gdLst>
                <a:gd name="T0" fmla="*/ 60 w 181"/>
                <a:gd name="T1" fmla="*/ 0 h 242"/>
                <a:gd name="T2" fmla="*/ 0 w 181"/>
                <a:gd name="T3" fmla="*/ 35 h 242"/>
                <a:gd name="T4" fmla="*/ 2 w 181"/>
                <a:gd name="T5" fmla="*/ 40 h 242"/>
                <a:gd name="T6" fmla="*/ 119 w 181"/>
                <a:gd name="T7" fmla="*/ 240 h 242"/>
                <a:gd name="T8" fmla="*/ 121 w 181"/>
                <a:gd name="T9" fmla="*/ 242 h 242"/>
                <a:gd name="T10" fmla="*/ 181 w 181"/>
                <a:gd name="T11" fmla="*/ 209 h 242"/>
                <a:gd name="T12" fmla="*/ 178 w 181"/>
                <a:gd name="T13" fmla="*/ 207 h 242"/>
                <a:gd name="T14" fmla="*/ 64 w 181"/>
                <a:gd name="T15" fmla="*/ 5 h 242"/>
                <a:gd name="T16" fmla="*/ 60 w 181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42">
                  <a:moveTo>
                    <a:pt x="6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8"/>
                    <a:pt x="2" y="40"/>
                  </a:cubicBez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2"/>
                    <a:pt x="121" y="242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78" y="207"/>
                    <a:pt x="178" y="207"/>
                    <a:pt x="178" y="207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2" y="5"/>
                    <a:pt x="62" y="2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460" y="634"/>
              <a:ext cx="97" cy="108"/>
            </a:xfrm>
            <a:custGeom>
              <a:avLst/>
              <a:gdLst>
                <a:gd name="T0" fmla="*/ 15 w 92"/>
                <a:gd name="T1" fmla="*/ 0 h 102"/>
                <a:gd name="T2" fmla="*/ 0 w 92"/>
                <a:gd name="T3" fmla="*/ 14 h 102"/>
                <a:gd name="T4" fmla="*/ 77 w 92"/>
                <a:gd name="T5" fmla="*/ 100 h 102"/>
                <a:gd name="T6" fmla="*/ 79 w 92"/>
                <a:gd name="T7" fmla="*/ 102 h 102"/>
                <a:gd name="T8" fmla="*/ 92 w 92"/>
                <a:gd name="T9" fmla="*/ 89 h 102"/>
                <a:gd name="T10" fmla="*/ 92 w 92"/>
                <a:gd name="T11" fmla="*/ 86 h 102"/>
                <a:gd name="T12" fmla="*/ 15 w 92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2">
                  <a:moveTo>
                    <a:pt x="15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102"/>
                    <a:pt x="77" y="102"/>
                    <a:pt x="79" y="102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182" y="943"/>
              <a:ext cx="114" cy="91"/>
            </a:xfrm>
            <a:custGeom>
              <a:avLst/>
              <a:gdLst>
                <a:gd name="T0" fmla="*/ 94 w 108"/>
                <a:gd name="T1" fmla="*/ 86 h 86"/>
                <a:gd name="T2" fmla="*/ 94 w 108"/>
                <a:gd name="T3" fmla="*/ 86 h 86"/>
                <a:gd name="T4" fmla="*/ 108 w 108"/>
                <a:gd name="T5" fmla="*/ 69 h 86"/>
                <a:gd name="T6" fmla="*/ 105 w 108"/>
                <a:gd name="T7" fmla="*/ 69 h 86"/>
                <a:gd name="T8" fmla="*/ 13 w 108"/>
                <a:gd name="T9" fmla="*/ 0 h 86"/>
                <a:gd name="T10" fmla="*/ 11 w 108"/>
                <a:gd name="T11" fmla="*/ 0 h 86"/>
                <a:gd name="T12" fmla="*/ 0 w 108"/>
                <a:gd name="T13" fmla="*/ 18 h 86"/>
                <a:gd name="T14" fmla="*/ 0 w 108"/>
                <a:gd name="T15" fmla="*/ 18 h 86"/>
                <a:gd name="T16" fmla="*/ 94 w 108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86"/>
                  </a:moveTo>
                  <a:cubicBezTo>
                    <a:pt x="94" y="86"/>
                    <a:pt x="94" y="86"/>
                    <a:pt x="94" y="86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9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11" y="781"/>
              <a:ext cx="107" cy="100"/>
            </a:xfrm>
            <a:custGeom>
              <a:avLst/>
              <a:gdLst>
                <a:gd name="T0" fmla="*/ 0 w 101"/>
                <a:gd name="T1" fmla="*/ 16 h 95"/>
                <a:gd name="T2" fmla="*/ 88 w 101"/>
                <a:gd name="T3" fmla="*/ 93 h 95"/>
                <a:gd name="T4" fmla="*/ 88 w 101"/>
                <a:gd name="T5" fmla="*/ 95 h 95"/>
                <a:gd name="T6" fmla="*/ 101 w 101"/>
                <a:gd name="T7" fmla="*/ 79 h 95"/>
                <a:gd name="T8" fmla="*/ 15 w 101"/>
                <a:gd name="T9" fmla="*/ 0 h 95"/>
                <a:gd name="T10" fmla="*/ 0 w 101"/>
                <a:gd name="T1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5">
                  <a:moveTo>
                    <a:pt x="0" y="16"/>
                  </a:moveTo>
                  <a:cubicBezTo>
                    <a:pt x="88" y="93"/>
                    <a:pt x="88" y="93"/>
                    <a:pt x="88" y="93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20" y="502"/>
              <a:ext cx="91" cy="117"/>
            </a:xfrm>
            <a:custGeom>
              <a:avLst/>
              <a:gdLst>
                <a:gd name="T0" fmla="*/ 17 w 86"/>
                <a:gd name="T1" fmla="*/ 2 h 110"/>
                <a:gd name="T2" fmla="*/ 17 w 86"/>
                <a:gd name="T3" fmla="*/ 0 h 110"/>
                <a:gd name="T4" fmla="*/ 0 w 86"/>
                <a:gd name="T5" fmla="*/ 13 h 110"/>
                <a:gd name="T6" fmla="*/ 0 w 86"/>
                <a:gd name="T7" fmla="*/ 13 h 110"/>
                <a:gd name="T8" fmla="*/ 68 w 86"/>
                <a:gd name="T9" fmla="*/ 108 h 110"/>
                <a:gd name="T10" fmla="*/ 70 w 86"/>
                <a:gd name="T11" fmla="*/ 110 h 110"/>
                <a:gd name="T12" fmla="*/ 86 w 86"/>
                <a:gd name="T13" fmla="*/ 97 h 110"/>
                <a:gd name="T14" fmla="*/ 86 w 86"/>
                <a:gd name="T15" fmla="*/ 95 h 110"/>
                <a:gd name="T16" fmla="*/ 17 w 86"/>
                <a:gd name="T17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0">
                  <a:moveTo>
                    <a:pt x="17" y="2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0"/>
                    <a:pt x="68" y="110"/>
                    <a:pt x="70" y="110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75" y="1306"/>
              <a:ext cx="120" cy="70"/>
            </a:xfrm>
            <a:custGeom>
              <a:avLst/>
              <a:gdLst>
                <a:gd name="T0" fmla="*/ 9 w 114"/>
                <a:gd name="T1" fmla="*/ 0 h 66"/>
                <a:gd name="T2" fmla="*/ 0 w 114"/>
                <a:gd name="T3" fmla="*/ 19 h 66"/>
                <a:gd name="T4" fmla="*/ 0 w 114"/>
                <a:gd name="T5" fmla="*/ 19 h 66"/>
                <a:gd name="T6" fmla="*/ 106 w 114"/>
                <a:gd name="T7" fmla="*/ 66 h 66"/>
                <a:gd name="T8" fmla="*/ 108 w 114"/>
                <a:gd name="T9" fmla="*/ 66 h 66"/>
                <a:gd name="T10" fmla="*/ 114 w 114"/>
                <a:gd name="T11" fmla="*/ 48 h 66"/>
                <a:gd name="T12" fmla="*/ 114 w 114"/>
                <a:gd name="T13" fmla="*/ 46 h 66"/>
                <a:gd name="T14" fmla="*/ 9 w 114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66">
                  <a:moveTo>
                    <a:pt x="9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6"/>
                    <a:pt x="106" y="66"/>
                    <a:pt x="108" y="6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6"/>
                    <a:pt x="114" y="46"/>
                    <a:pt x="114" y="46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00" y="1501"/>
              <a:ext cx="125" cy="58"/>
            </a:xfrm>
            <a:custGeom>
              <a:avLst/>
              <a:gdLst>
                <a:gd name="T0" fmla="*/ 7 w 119"/>
                <a:gd name="T1" fmla="*/ 0 h 55"/>
                <a:gd name="T2" fmla="*/ 7 w 119"/>
                <a:gd name="T3" fmla="*/ 0 h 55"/>
                <a:gd name="T4" fmla="*/ 0 w 119"/>
                <a:gd name="T5" fmla="*/ 17 h 55"/>
                <a:gd name="T6" fmla="*/ 111 w 119"/>
                <a:gd name="T7" fmla="*/ 55 h 55"/>
                <a:gd name="T8" fmla="*/ 113 w 119"/>
                <a:gd name="T9" fmla="*/ 55 h 55"/>
                <a:gd name="T10" fmla="*/ 119 w 119"/>
                <a:gd name="T11" fmla="*/ 35 h 55"/>
                <a:gd name="T12" fmla="*/ 117 w 119"/>
                <a:gd name="T13" fmla="*/ 35 h 55"/>
                <a:gd name="T14" fmla="*/ 7 w 119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847" y="1701"/>
              <a:ext cx="126" cy="48"/>
            </a:xfrm>
            <a:custGeom>
              <a:avLst/>
              <a:gdLst>
                <a:gd name="T0" fmla="*/ 0 w 119"/>
                <a:gd name="T1" fmla="*/ 22 h 46"/>
                <a:gd name="T2" fmla="*/ 114 w 119"/>
                <a:gd name="T3" fmla="*/ 46 h 46"/>
                <a:gd name="T4" fmla="*/ 114 w 119"/>
                <a:gd name="T5" fmla="*/ 46 h 46"/>
                <a:gd name="T6" fmla="*/ 119 w 119"/>
                <a:gd name="T7" fmla="*/ 26 h 46"/>
                <a:gd name="T8" fmla="*/ 119 w 119"/>
                <a:gd name="T9" fmla="*/ 24 h 46"/>
                <a:gd name="T10" fmla="*/ 4 w 119"/>
                <a:gd name="T11" fmla="*/ 0 h 46"/>
                <a:gd name="T12" fmla="*/ 4 w 119"/>
                <a:gd name="T13" fmla="*/ 0 h 46"/>
                <a:gd name="T14" fmla="*/ 0 w 119"/>
                <a:gd name="T15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6">
                  <a:moveTo>
                    <a:pt x="0" y="22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807" y="2091"/>
              <a:ext cx="251" cy="74"/>
            </a:xfrm>
            <a:custGeom>
              <a:avLst/>
              <a:gdLst>
                <a:gd name="T0" fmla="*/ 0 w 238"/>
                <a:gd name="T1" fmla="*/ 2 h 70"/>
                <a:gd name="T2" fmla="*/ 0 w 238"/>
                <a:gd name="T3" fmla="*/ 70 h 70"/>
                <a:gd name="T4" fmla="*/ 5 w 238"/>
                <a:gd name="T5" fmla="*/ 70 h 70"/>
                <a:gd name="T6" fmla="*/ 236 w 238"/>
                <a:gd name="T7" fmla="*/ 70 h 70"/>
                <a:gd name="T8" fmla="*/ 238 w 238"/>
                <a:gd name="T9" fmla="*/ 70 h 70"/>
                <a:gd name="T10" fmla="*/ 238 w 238"/>
                <a:gd name="T11" fmla="*/ 2 h 70"/>
                <a:gd name="T12" fmla="*/ 236 w 238"/>
                <a:gd name="T13" fmla="*/ 0 h 70"/>
                <a:gd name="T14" fmla="*/ 5 w 238"/>
                <a:gd name="T15" fmla="*/ 0 h 70"/>
                <a:gd name="T16" fmla="*/ 0 w 238"/>
                <a:gd name="T17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0">
                  <a:moveTo>
                    <a:pt x="0" y="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70"/>
                    <a:pt x="5" y="70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38" y="70"/>
                    <a:pt x="238" y="70"/>
                    <a:pt x="238" y="70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8" y="0"/>
                    <a:pt x="236" y="0"/>
                    <a:pt x="23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817" y="1908"/>
              <a:ext cx="125" cy="34"/>
            </a:xfrm>
            <a:custGeom>
              <a:avLst/>
              <a:gdLst>
                <a:gd name="T0" fmla="*/ 0 w 119"/>
                <a:gd name="T1" fmla="*/ 22 h 33"/>
                <a:gd name="T2" fmla="*/ 115 w 119"/>
                <a:gd name="T3" fmla="*/ 33 h 33"/>
                <a:gd name="T4" fmla="*/ 117 w 119"/>
                <a:gd name="T5" fmla="*/ 33 h 33"/>
                <a:gd name="T6" fmla="*/ 119 w 119"/>
                <a:gd name="T7" fmla="*/ 13 h 33"/>
                <a:gd name="T8" fmla="*/ 117 w 119"/>
                <a:gd name="T9" fmla="*/ 13 h 33"/>
                <a:gd name="T10" fmla="*/ 2 w 119"/>
                <a:gd name="T11" fmla="*/ 0 h 33"/>
                <a:gd name="T12" fmla="*/ 2 w 119"/>
                <a:gd name="T13" fmla="*/ 0 h 33"/>
                <a:gd name="T14" fmla="*/ 0 w 119"/>
                <a:gd name="T15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0" y="22"/>
                  </a:move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7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056" y="1097"/>
              <a:ext cx="255" cy="188"/>
            </a:xfrm>
            <a:custGeom>
              <a:avLst/>
              <a:gdLst>
                <a:gd name="T0" fmla="*/ 242 w 242"/>
                <a:gd name="T1" fmla="*/ 118 h 178"/>
                <a:gd name="T2" fmla="*/ 240 w 242"/>
                <a:gd name="T3" fmla="*/ 118 h 178"/>
                <a:gd name="T4" fmla="*/ 40 w 242"/>
                <a:gd name="T5" fmla="*/ 2 h 178"/>
                <a:gd name="T6" fmla="*/ 35 w 242"/>
                <a:gd name="T7" fmla="*/ 0 h 178"/>
                <a:gd name="T8" fmla="*/ 0 w 242"/>
                <a:gd name="T9" fmla="*/ 59 h 178"/>
                <a:gd name="T10" fmla="*/ 4 w 242"/>
                <a:gd name="T11" fmla="*/ 63 h 178"/>
                <a:gd name="T12" fmla="*/ 205 w 242"/>
                <a:gd name="T13" fmla="*/ 178 h 178"/>
                <a:gd name="T14" fmla="*/ 207 w 242"/>
                <a:gd name="T15" fmla="*/ 178 h 178"/>
                <a:gd name="T16" fmla="*/ 242 w 242"/>
                <a:gd name="T17" fmla="*/ 1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118"/>
                  </a:moveTo>
                  <a:cubicBezTo>
                    <a:pt x="240" y="118"/>
                    <a:pt x="240" y="118"/>
                    <a:pt x="240" y="11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7" y="2"/>
                    <a:pt x="35" y="0"/>
                    <a:pt x="35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59"/>
                    <a:pt x="2" y="61"/>
                    <a:pt x="4" y="63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7" y="178"/>
                    <a:pt x="207" y="178"/>
                    <a:pt x="207" y="178"/>
                  </a:cubicBezTo>
                  <a:lnTo>
                    <a:pt x="242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056" y="2971"/>
              <a:ext cx="255" cy="188"/>
            </a:xfrm>
            <a:custGeom>
              <a:avLst/>
              <a:gdLst>
                <a:gd name="T0" fmla="*/ 240 w 242"/>
                <a:gd name="T1" fmla="*/ 59 h 178"/>
                <a:gd name="T2" fmla="*/ 242 w 242"/>
                <a:gd name="T3" fmla="*/ 59 h 178"/>
                <a:gd name="T4" fmla="*/ 207 w 242"/>
                <a:gd name="T5" fmla="*/ 0 h 178"/>
                <a:gd name="T6" fmla="*/ 205 w 242"/>
                <a:gd name="T7" fmla="*/ 0 h 178"/>
                <a:gd name="T8" fmla="*/ 4 w 242"/>
                <a:gd name="T9" fmla="*/ 117 h 178"/>
                <a:gd name="T10" fmla="*/ 0 w 242"/>
                <a:gd name="T11" fmla="*/ 119 h 178"/>
                <a:gd name="T12" fmla="*/ 35 w 242"/>
                <a:gd name="T13" fmla="*/ 178 h 178"/>
                <a:gd name="T14" fmla="*/ 40 w 242"/>
                <a:gd name="T15" fmla="*/ 176 h 178"/>
                <a:gd name="T16" fmla="*/ 240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0" y="59"/>
                  </a:moveTo>
                  <a:cubicBezTo>
                    <a:pt x="242" y="59"/>
                    <a:pt x="242" y="59"/>
                    <a:pt x="242" y="5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2" y="119"/>
                    <a:pt x="0" y="11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6"/>
                    <a:pt x="37" y="176"/>
                    <a:pt x="40" y="176"/>
                  </a:cubicBezTo>
                  <a:lnTo>
                    <a:pt x="24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975" y="2882"/>
              <a:ext cx="123" cy="70"/>
            </a:xfrm>
            <a:custGeom>
              <a:avLst/>
              <a:gdLst>
                <a:gd name="T0" fmla="*/ 114 w 117"/>
                <a:gd name="T1" fmla="*/ 18 h 66"/>
                <a:gd name="T2" fmla="*/ 117 w 117"/>
                <a:gd name="T3" fmla="*/ 18 h 66"/>
                <a:gd name="T4" fmla="*/ 108 w 117"/>
                <a:gd name="T5" fmla="*/ 0 h 66"/>
                <a:gd name="T6" fmla="*/ 106 w 117"/>
                <a:gd name="T7" fmla="*/ 0 h 66"/>
                <a:gd name="T8" fmla="*/ 0 w 117"/>
                <a:gd name="T9" fmla="*/ 47 h 66"/>
                <a:gd name="T10" fmla="*/ 0 w 117"/>
                <a:gd name="T11" fmla="*/ 47 h 66"/>
                <a:gd name="T12" fmla="*/ 9 w 117"/>
                <a:gd name="T13" fmla="*/ 66 h 66"/>
                <a:gd name="T14" fmla="*/ 9 w 117"/>
                <a:gd name="T15" fmla="*/ 66 h 66"/>
                <a:gd name="T16" fmla="*/ 114 w 117"/>
                <a:gd name="T17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114" y="18"/>
                  </a:moveTo>
                  <a:cubicBezTo>
                    <a:pt x="114" y="18"/>
                    <a:pt x="114" y="18"/>
                    <a:pt x="117" y="1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lnTo>
                    <a:pt x="1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2" y="3224"/>
              <a:ext cx="114" cy="91"/>
            </a:xfrm>
            <a:custGeom>
              <a:avLst/>
              <a:gdLst>
                <a:gd name="T0" fmla="*/ 94 w 108"/>
                <a:gd name="T1" fmla="*/ 0 h 86"/>
                <a:gd name="T2" fmla="*/ 2 w 108"/>
                <a:gd name="T3" fmla="*/ 68 h 86"/>
                <a:gd name="T4" fmla="*/ 0 w 108"/>
                <a:gd name="T5" fmla="*/ 68 h 86"/>
                <a:gd name="T6" fmla="*/ 13 w 108"/>
                <a:gd name="T7" fmla="*/ 86 h 86"/>
                <a:gd name="T8" fmla="*/ 13 w 108"/>
                <a:gd name="T9" fmla="*/ 84 h 86"/>
                <a:gd name="T10" fmla="*/ 108 w 108"/>
                <a:gd name="T11" fmla="*/ 15 h 86"/>
                <a:gd name="T12" fmla="*/ 108 w 108"/>
                <a:gd name="T13" fmla="*/ 15 h 86"/>
                <a:gd name="T14" fmla="*/ 97 w 108"/>
                <a:gd name="T15" fmla="*/ 0 h 86"/>
                <a:gd name="T16" fmla="*/ 94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0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817" y="2314"/>
              <a:ext cx="125" cy="35"/>
            </a:xfrm>
            <a:custGeom>
              <a:avLst/>
              <a:gdLst>
                <a:gd name="T0" fmla="*/ 2 w 119"/>
                <a:gd name="T1" fmla="*/ 33 h 33"/>
                <a:gd name="T2" fmla="*/ 117 w 119"/>
                <a:gd name="T3" fmla="*/ 22 h 33"/>
                <a:gd name="T4" fmla="*/ 119 w 119"/>
                <a:gd name="T5" fmla="*/ 20 h 33"/>
                <a:gd name="T6" fmla="*/ 117 w 119"/>
                <a:gd name="T7" fmla="*/ 0 h 33"/>
                <a:gd name="T8" fmla="*/ 115 w 119"/>
                <a:gd name="T9" fmla="*/ 0 h 33"/>
                <a:gd name="T10" fmla="*/ 0 w 119"/>
                <a:gd name="T11" fmla="*/ 13 h 33"/>
                <a:gd name="T12" fmla="*/ 0 w 119"/>
                <a:gd name="T13" fmla="*/ 13 h 33"/>
                <a:gd name="T14" fmla="*/ 2 w 119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2" y="33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47" y="2507"/>
              <a:ext cx="128" cy="48"/>
            </a:xfrm>
            <a:custGeom>
              <a:avLst/>
              <a:gdLst>
                <a:gd name="T0" fmla="*/ 116 w 121"/>
                <a:gd name="T1" fmla="*/ 2 h 46"/>
                <a:gd name="T2" fmla="*/ 114 w 121"/>
                <a:gd name="T3" fmla="*/ 2 h 46"/>
                <a:gd name="T4" fmla="*/ 2 w 121"/>
                <a:gd name="T5" fmla="*/ 26 h 46"/>
                <a:gd name="T6" fmla="*/ 0 w 121"/>
                <a:gd name="T7" fmla="*/ 26 h 46"/>
                <a:gd name="T8" fmla="*/ 4 w 121"/>
                <a:gd name="T9" fmla="*/ 46 h 46"/>
                <a:gd name="T10" fmla="*/ 6 w 121"/>
                <a:gd name="T11" fmla="*/ 46 h 46"/>
                <a:gd name="T12" fmla="*/ 119 w 121"/>
                <a:gd name="T13" fmla="*/ 22 h 46"/>
                <a:gd name="T14" fmla="*/ 121 w 121"/>
                <a:gd name="T15" fmla="*/ 22 h 46"/>
                <a:gd name="T16" fmla="*/ 116 w 121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6" y="2"/>
                  </a:moveTo>
                  <a:cubicBezTo>
                    <a:pt x="114" y="0"/>
                    <a:pt x="114" y="0"/>
                    <a:pt x="114" y="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19" y="22"/>
                    <a:pt x="121" y="22"/>
                  </a:cubicBezTo>
                  <a:lnTo>
                    <a:pt x="1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900" y="2697"/>
              <a:ext cx="125" cy="61"/>
            </a:xfrm>
            <a:custGeom>
              <a:avLst/>
              <a:gdLst>
                <a:gd name="T0" fmla="*/ 7 w 119"/>
                <a:gd name="T1" fmla="*/ 58 h 58"/>
                <a:gd name="T2" fmla="*/ 7 w 119"/>
                <a:gd name="T3" fmla="*/ 58 h 58"/>
                <a:gd name="T4" fmla="*/ 117 w 119"/>
                <a:gd name="T5" fmla="*/ 20 h 58"/>
                <a:gd name="T6" fmla="*/ 119 w 119"/>
                <a:gd name="T7" fmla="*/ 20 h 58"/>
                <a:gd name="T8" fmla="*/ 113 w 119"/>
                <a:gd name="T9" fmla="*/ 0 h 58"/>
                <a:gd name="T10" fmla="*/ 111 w 119"/>
                <a:gd name="T11" fmla="*/ 2 h 58"/>
                <a:gd name="T12" fmla="*/ 0 w 119"/>
                <a:gd name="T13" fmla="*/ 38 h 58"/>
                <a:gd name="T14" fmla="*/ 0 w 119"/>
                <a:gd name="T15" fmla="*/ 38 h 58"/>
                <a:gd name="T16" fmla="*/ 7 w 119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8">
                  <a:moveTo>
                    <a:pt x="7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9" y="2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11" y="0"/>
                    <a:pt x="11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775" y="3624"/>
              <a:ext cx="189" cy="253"/>
            </a:xfrm>
            <a:custGeom>
              <a:avLst/>
              <a:gdLst>
                <a:gd name="T0" fmla="*/ 119 w 179"/>
                <a:gd name="T1" fmla="*/ 0 h 240"/>
                <a:gd name="T2" fmla="*/ 117 w 179"/>
                <a:gd name="T3" fmla="*/ 2 h 240"/>
                <a:gd name="T4" fmla="*/ 3 w 179"/>
                <a:gd name="T5" fmla="*/ 202 h 240"/>
                <a:gd name="T6" fmla="*/ 0 w 179"/>
                <a:gd name="T7" fmla="*/ 207 h 240"/>
                <a:gd name="T8" fmla="*/ 60 w 179"/>
                <a:gd name="T9" fmla="*/ 240 h 240"/>
                <a:gd name="T10" fmla="*/ 62 w 179"/>
                <a:gd name="T11" fmla="*/ 237 h 240"/>
                <a:gd name="T12" fmla="*/ 176 w 179"/>
                <a:gd name="T13" fmla="*/ 35 h 240"/>
                <a:gd name="T14" fmla="*/ 179 w 179"/>
                <a:gd name="T15" fmla="*/ 33 h 240"/>
                <a:gd name="T16" fmla="*/ 119 w 179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40">
                  <a:moveTo>
                    <a:pt x="119" y="0"/>
                  </a:moveTo>
                  <a:cubicBezTo>
                    <a:pt x="119" y="0"/>
                    <a:pt x="117" y="0"/>
                    <a:pt x="117" y="2"/>
                  </a:cubicBezTo>
                  <a:cubicBezTo>
                    <a:pt x="3" y="202"/>
                    <a:pt x="3" y="202"/>
                    <a:pt x="3" y="202"/>
                  </a:cubicBezTo>
                  <a:cubicBezTo>
                    <a:pt x="0" y="202"/>
                    <a:pt x="0" y="204"/>
                    <a:pt x="0" y="207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0" y="240"/>
                    <a:pt x="60" y="237"/>
                    <a:pt x="62" y="237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9" y="35"/>
                    <a:pt x="179" y="35"/>
                    <a:pt x="179" y="33"/>
                  </a:cubicBez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460" y="3516"/>
              <a:ext cx="100" cy="108"/>
            </a:xfrm>
            <a:custGeom>
              <a:avLst/>
              <a:gdLst>
                <a:gd name="T0" fmla="*/ 95 w 95"/>
                <a:gd name="T1" fmla="*/ 16 h 102"/>
                <a:gd name="T2" fmla="*/ 95 w 95"/>
                <a:gd name="T3" fmla="*/ 14 h 102"/>
                <a:gd name="T4" fmla="*/ 79 w 95"/>
                <a:gd name="T5" fmla="*/ 0 h 102"/>
                <a:gd name="T6" fmla="*/ 79 w 95"/>
                <a:gd name="T7" fmla="*/ 0 h 102"/>
                <a:gd name="T8" fmla="*/ 0 w 95"/>
                <a:gd name="T9" fmla="*/ 88 h 102"/>
                <a:gd name="T10" fmla="*/ 15 w 95"/>
                <a:gd name="T11" fmla="*/ 102 h 102"/>
                <a:gd name="T12" fmla="*/ 95 w 95"/>
                <a:gd name="T13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2">
                  <a:moveTo>
                    <a:pt x="95" y="16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102"/>
                    <a:pt x="15" y="102"/>
                    <a:pt x="15" y="102"/>
                  </a:cubicBezTo>
                  <a:lnTo>
                    <a:pt x="9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620" y="3640"/>
              <a:ext cx="93" cy="114"/>
            </a:xfrm>
            <a:custGeom>
              <a:avLst/>
              <a:gdLst>
                <a:gd name="T0" fmla="*/ 70 w 88"/>
                <a:gd name="T1" fmla="*/ 2 h 108"/>
                <a:gd name="T2" fmla="*/ 2 w 88"/>
                <a:gd name="T3" fmla="*/ 95 h 108"/>
                <a:gd name="T4" fmla="*/ 0 w 88"/>
                <a:gd name="T5" fmla="*/ 95 h 108"/>
                <a:gd name="T6" fmla="*/ 17 w 88"/>
                <a:gd name="T7" fmla="*/ 108 h 108"/>
                <a:gd name="T8" fmla="*/ 20 w 88"/>
                <a:gd name="T9" fmla="*/ 108 h 108"/>
                <a:gd name="T10" fmla="*/ 86 w 88"/>
                <a:gd name="T11" fmla="*/ 13 h 108"/>
                <a:gd name="T12" fmla="*/ 88 w 88"/>
                <a:gd name="T13" fmla="*/ 13 h 108"/>
                <a:gd name="T14" fmla="*/ 70 w 88"/>
                <a:gd name="T15" fmla="*/ 0 h 108"/>
                <a:gd name="T16" fmla="*/ 70 w 88"/>
                <a:gd name="T1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8">
                  <a:moveTo>
                    <a:pt x="70" y="2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313" y="3375"/>
              <a:ext cx="108" cy="100"/>
            </a:xfrm>
            <a:custGeom>
              <a:avLst/>
              <a:gdLst>
                <a:gd name="T0" fmla="*/ 86 w 102"/>
                <a:gd name="T1" fmla="*/ 2 h 95"/>
                <a:gd name="T2" fmla="*/ 0 w 102"/>
                <a:gd name="T3" fmla="*/ 79 h 95"/>
                <a:gd name="T4" fmla="*/ 13 w 102"/>
                <a:gd name="T5" fmla="*/ 95 h 95"/>
                <a:gd name="T6" fmla="*/ 102 w 102"/>
                <a:gd name="T7" fmla="*/ 15 h 95"/>
                <a:gd name="T8" fmla="*/ 88 w 102"/>
                <a:gd name="T9" fmla="*/ 0 h 95"/>
                <a:gd name="T10" fmla="*/ 86 w 102"/>
                <a:gd name="T1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5">
                  <a:moveTo>
                    <a:pt x="86" y="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6" y="0"/>
                    <a:pt x="86" y="0"/>
                    <a:pt x="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84" y="3837"/>
              <a:ext cx="71" cy="123"/>
            </a:xfrm>
            <a:custGeom>
              <a:avLst/>
              <a:gdLst>
                <a:gd name="T0" fmla="*/ 0 w 67"/>
                <a:gd name="T1" fmla="*/ 108 h 117"/>
                <a:gd name="T2" fmla="*/ 18 w 67"/>
                <a:gd name="T3" fmla="*/ 117 h 117"/>
                <a:gd name="T4" fmla="*/ 18 w 67"/>
                <a:gd name="T5" fmla="*/ 117 h 117"/>
                <a:gd name="T6" fmla="*/ 67 w 67"/>
                <a:gd name="T7" fmla="*/ 11 h 117"/>
                <a:gd name="T8" fmla="*/ 67 w 67"/>
                <a:gd name="T9" fmla="*/ 9 h 117"/>
                <a:gd name="T10" fmla="*/ 49 w 67"/>
                <a:gd name="T11" fmla="*/ 0 h 117"/>
                <a:gd name="T12" fmla="*/ 47 w 67"/>
                <a:gd name="T13" fmla="*/ 2 h 117"/>
                <a:gd name="T14" fmla="*/ 0 w 67"/>
                <a:gd name="T1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17">
                  <a:moveTo>
                    <a:pt x="0" y="108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0"/>
                    <a:pt x="47" y="0"/>
                    <a:pt x="47" y="2"/>
                  </a:cubicBezTo>
                  <a:lnTo>
                    <a:pt x="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770" y="3874"/>
              <a:ext cx="72" cy="253"/>
            </a:xfrm>
            <a:custGeom>
              <a:avLst/>
              <a:gdLst>
                <a:gd name="T0" fmla="*/ 68 w 68"/>
                <a:gd name="T1" fmla="*/ 3 h 240"/>
                <a:gd name="T2" fmla="*/ 68 w 68"/>
                <a:gd name="T3" fmla="*/ 0 h 240"/>
                <a:gd name="T4" fmla="*/ 0 w 68"/>
                <a:gd name="T5" fmla="*/ 0 h 240"/>
                <a:gd name="T6" fmla="*/ 0 w 68"/>
                <a:gd name="T7" fmla="*/ 3 h 240"/>
                <a:gd name="T8" fmla="*/ 0 w 68"/>
                <a:gd name="T9" fmla="*/ 236 h 240"/>
                <a:gd name="T10" fmla="*/ 0 w 68"/>
                <a:gd name="T11" fmla="*/ 240 h 240"/>
                <a:gd name="T12" fmla="*/ 68 w 68"/>
                <a:gd name="T13" fmla="*/ 240 h 240"/>
                <a:gd name="T14" fmla="*/ 68 w 68"/>
                <a:gd name="T15" fmla="*/ 236 h 240"/>
                <a:gd name="T16" fmla="*/ 68 w 68"/>
                <a:gd name="T17" fmla="*/ 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68" y="3"/>
                  </a:moveTo>
                  <a:cubicBezTo>
                    <a:pt x="68" y="3"/>
                    <a:pt x="68" y="3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8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8"/>
                    <a:pt x="68" y="236"/>
                    <a:pt x="68" y="236"/>
                  </a:cubicBezTo>
                  <a:lnTo>
                    <a:pt x="6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179" y="3909"/>
              <a:ext cx="59" cy="125"/>
            </a:xfrm>
            <a:custGeom>
              <a:avLst/>
              <a:gdLst>
                <a:gd name="T0" fmla="*/ 36 w 55"/>
                <a:gd name="T1" fmla="*/ 0 h 119"/>
                <a:gd name="T2" fmla="*/ 36 w 55"/>
                <a:gd name="T3" fmla="*/ 3 h 119"/>
                <a:gd name="T4" fmla="*/ 0 w 55"/>
                <a:gd name="T5" fmla="*/ 113 h 119"/>
                <a:gd name="T6" fmla="*/ 0 w 55"/>
                <a:gd name="T7" fmla="*/ 113 h 119"/>
                <a:gd name="T8" fmla="*/ 20 w 55"/>
                <a:gd name="T9" fmla="*/ 119 h 119"/>
                <a:gd name="T10" fmla="*/ 20 w 55"/>
                <a:gd name="T11" fmla="*/ 119 h 119"/>
                <a:gd name="T12" fmla="*/ 55 w 55"/>
                <a:gd name="T13" fmla="*/ 9 h 119"/>
                <a:gd name="T14" fmla="*/ 55 w 55"/>
                <a:gd name="T15" fmla="*/ 7 h 119"/>
                <a:gd name="T16" fmla="*/ 36 w 55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36" y="0"/>
                  </a:moveTo>
                  <a:cubicBezTo>
                    <a:pt x="36" y="0"/>
                    <a:pt x="36" y="0"/>
                    <a:pt x="36" y="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7"/>
                    <a:pt x="55" y="7"/>
                    <a:pt x="55" y="7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382" y="3963"/>
              <a:ext cx="46" cy="125"/>
            </a:xfrm>
            <a:custGeom>
              <a:avLst/>
              <a:gdLst>
                <a:gd name="T0" fmla="*/ 25 w 46"/>
                <a:gd name="T1" fmla="*/ 0 h 125"/>
                <a:gd name="T2" fmla="*/ 25 w 46"/>
                <a:gd name="T3" fmla="*/ 0 h 125"/>
                <a:gd name="T4" fmla="*/ 0 w 46"/>
                <a:gd name="T5" fmla="*/ 120 h 125"/>
                <a:gd name="T6" fmla="*/ 21 w 46"/>
                <a:gd name="T7" fmla="*/ 125 h 125"/>
                <a:gd name="T8" fmla="*/ 46 w 46"/>
                <a:gd name="T9" fmla="*/ 4 h 125"/>
                <a:gd name="T10" fmla="*/ 46 w 46"/>
                <a:gd name="T11" fmla="*/ 4 h 125"/>
                <a:gd name="T12" fmla="*/ 25 w 46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5">
                  <a:moveTo>
                    <a:pt x="25" y="0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21" y="125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89" y="3993"/>
              <a:ext cx="32" cy="128"/>
            </a:xfrm>
            <a:custGeom>
              <a:avLst/>
              <a:gdLst>
                <a:gd name="T0" fmla="*/ 31 w 31"/>
                <a:gd name="T1" fmla="*/ 2 h 121"/>
                <a:gd name="T2" fmla="*/ 11 w 31"/>
                <a:gd name="T3" fmla="*/ 0 h 121"/>
                <a:gd name="T4" fmla="*/ 11 w 31"/>
                <a:gd name="T5" fmla="*/ 2 h 121"/>
                <a:gd name="T6" fmla="*/ 0 w 31"/>
                <a:gd name="T7" fmla="*/ 116 h 121"/>
                <a:gd name="T8" fmla="*/ 0 w 31"/>
                <a:gd name="T9" fmla="*/ 118 h 121"/>
                <a:gd name="T10" fmla="*/ 20 w 31"/>
                <a:gd name="T11" fmla="*/ 121 h 121"/>
                <a:gd name="T12" fmla="*/ 20 w 31"/>
                <a:gd name="T13" fmla="*/ 118 h 121"/>
                <a:gd name="T14" fmla="*/ 31 w 31"/>
                <a:gd name="T15" fmla="*/ 4 h 121"/>
                <a:gd name="T16" fmla="*/ 31 w 31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1">
                  <a:moveTo>
                    <a:pt x="31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648" y="3624"/>
              <a:ext cx="190" cy="253"/>
            </a:xfrm>
            <a:custGeom>
              <a:avLst/>
              <a:gdLst>
                <a:gd name="T0" fmla="*/ 61 w 180"/>
                <a:gd name="T1" fmla="*/ 2 h 240"/>
                <a:gd name="T2" fmla="*/ 59 w 180"/>
                <a:gd name="T3" fmla="*/ 0 h 240"/>
                <a:gd name="T4" fmla="*/ 0 w 180"/>
                <a:gd name="T5" fmla="*/ 33 h 240"/>
                <a:gd name="T6" fmla="*/ 2 w 180"/>
                <a:gd name="T7" fmla="*/ 35 h 240"/>
                <a:gd name="T8" fmla="*/ 118 w 180"/>
                <a:gd name="T9" fmla="*/ 237 h 240"/>
                <a:gd name="T10" fmla="*/ 118 w 180"/>
                <a:gd name="T11" fmla="*/ 240 h 240"/>
                <a:gd name="T12" fmla="*/ 180 w 180"/>
                <a:gd name="T13" fmla="*/ 207 h 240"/>
                <a:gd name="T14" fmla="*/ 178 w 180"/>
                <a:gd name="T15" fmla="*/ 202 h 240"/>
                <a:gd name="T16" fmla="*/ 61 w 180"/>
                <a:gd name="T17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40">
                  <a:moveTo>
                    <a:pt x="61" y="2"/>
                  </a:moveTo>
                  <a:cubicBezTo>
                    <a:pt x="61" y="0"/>
                    <a:pt x="61" y="0"/>
                    <a:pt x="59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8" y="237"/>
                    <a:pt x="118" y="237"/>
                    <a:pt x="118" y="237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178" y="204"/>
                    <a:pt x="178" y="202"/>
                    <a:pt x="178" y="202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559" y="3837"/>
              <a:ext cx="72" cy="123"/>
            </a:xfrm>
            <a:custGeom>
              <a:avLst/>
              <a:gdLst>
                <a:gd name="T0" fmla="*/ 20 w 68"/>
                <a:gd name="T1" fmla="*/ 2 h 117"/>
                <a:gd name="T2" fmla="*/ 20 w 68"/>
                <a:gd name="T3" fmla="*/ 0 h 117"/>
                <a:gd name="T4" fmla="*/ 0 w 68"/>
                <a:gd name="T5" fmla="*/ 9 h 117"/>
                <a:gd name="T6" fmla="*/ 0 w 68"/>
                <a:gd name="T7" fmla="*/ 11 h 117"/>
                <a:gd name="T8" fmla="*/ 48 w 68"/>
                <a:gd name="T9" fmla="*/ 117 h 117"/>
                <a:gd name="T10" fmla="*/ 48 w 68"/>
                <a:gd name="T11" fmla="*/ 117 h 117"/>
                <a:gd name="T12" fmla="*/ 68 w 68"/>
                <a:gd name="T13" fmla="*/ 108 h 117"/>
                <a:gd name="T14" fmla="*/ 20 w 68"/>
                <a:gd name="T1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17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376" y="3909"/>
              <a:ext cx="60" cy="125"/>
            </a:xfrm>
            <a:custGeom>
              <a:avLst/>
              <a:gdLst>
                <a:gd name="T0" fmla="*/ 20 w 57"/>
                <a:gd name="T1" fmla="*/ 3 h 119"/>
                <a:gd name="T2" fmla="*/ 20 w 57"/>
                <a:gd name="T3" fmla="*/ 0 h 119"/>
                <a:gd name="T4" fmla="*/ 0 w 57"/>
                <a:gd name="T5" fmla="*/ 7 h 119"/>
                <a:gd name="T6" fmla="*/ 2 w 57"/>
                <a:gd name="T7" fmla="*/ 9 h 119"/>
                <a:gd name="T8" fmla="*/ 37 w 57"/>
                <a:gd name="T9" fmla="*/ 119 h 119"/>
                <a:gd name="T10" fmla="*/ 37 w 57"/>
                <a:gd name="T11" fmla="*/ 119 h 119"/>
                <a:gd name="T12" fmla="*/ 57 w 57"/>
                <a:gd name="T13" fmla="*/ 113 h 119"/>
                <a:gd name="T14" fmla="*/ 57 w 57"/>
                <a:gd name="T15" fmla="*/ 113 h 119"/>
                <a:gd name="T16" fmla="*/ 20 w 57"/>
                <a:gd name="T1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9">
                  <a:moveTo>
                    <a:pt x="20" y="3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2" y="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7" y="113"/>
                    <a:pt x="57" y="113"/>
                  </a:cubicBezTo>
                  <a:lnTo>
                    <a:pt x="2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186" y="3960"/>
              <a:ext cx="48" cy="128"/>
            </a:xfrm>
            <a:custGeom>
              <a:avLst/>
              <a:gdLst>
                <a:gd name="T0" fmla="*/ 22 w 46"/>
                <a:gd name="T1" fmla="*/ 2 h 121"/>
                <a:gd name="T2" fmla="*/ 22 w 46"/>
                <a:gd name="T3" fmla="*/ 0 h 121"/>
                <a:gd name="T4" fmla="*/ 2 w 46"/>
                <a:gd name="T5" fmla="*/ 4 h 121"/>
                <a:gd name="T6" fmla="*/ 2 w 46"/>
                <a:gd name="T7" fmla="*/ 6 h 121"/>
                <a:gd name="T8" fmla="*/ 26 w 46"/>
                <a:gd name="T9" fmla="*/ 119 h 121"/>
                <a:gd name="T10" fmla="*/ 26 w 46"/>
                <a:gd name="T11" fmla="*/ 121 h 121"/>
                <a:gd name="T12" fmla="*/ 46 w 46"/>
                <a:gd name="T13" fmla="*/ 116 h 121"/>
                <a:gd name="T14" fmla="*/ 46 w 46"/>
                <a:gd name="T15" fmla="*/ 114 h 121"/>
                <a:gd name="T16" fmla="*/ 22 w 46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21">
                  <a:moveTo>
                    <a:pt x="22" y="2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2" y="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4"/>
                    <a:pt x="46" y="114"/>
                    <a:pt x="46" y="114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993" y="3993"/>
              <a:ext cx="35" cy="128"/>
            </a:xfrm>
            <a:custGeom>
              <a:avLst/>
              <a:gdLst>
                <a:gd name="T0" fmla="*/ 20 w 33"/>
                <a:gd name="T1" fmla="*/ 2 h 121"/>
                <a:gd name="T2" fmla="*/ 20 w 33"/>
                <a:gd name="T3" fmla="*/ 0 h 121"/>
                <a:gd name="T4" fmla="*/ 0 w 33"/>
                <a:gd name="T5" fmla="*/ 2 h 121"/>
                <a:gd name="T6" fmla="*/ 0 w 33"/>
                <a:gd name="T7" fmla="*/ 4 h 121"/>
                <a:gd name="T8" fmla="*/ 11 w 33"/>
                <a:gd name="T9" fmla="*/ 118 h 121"/>
                <a:gd name="T10" fmla="*/ 13 w 33"/>
                <a:gd name="T11" fmla="*/ 121 h 121"/>
                <a:gd name="T12" fmla="*/ 33 w 33"/>
                <a:gd name="T13" fmla="*/ 118 h 121"/>
                <a:gd name="T14" fmla="*/ 33 w 33"/>
                <a:gd name="T15" fmla="*/ 116 h 121"/>
                <a:gd name="T16" fmla="*/ 20 w 33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1" y="118"/>
                    <a:pt x="11" y="118"/>
                    <a:pt x="13" y="121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6"/>
                    <a:pt x="33" y="116"/>
                    <a:pt x="33" y="116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52" y="632"/>
              <a:ext cx="102" cy="108"/>
            </a:xfrm>
            <a:custGeom>
              <a:avLst/>
              <a:gdLst>
                <a:gd name="T0" fmla="*/ 81 w 97"/>
                <a:gd name="T1" fmla="*/ 0 h 102"/>
                <a:gd name="T2" fmla="*/ 81 w 97"/>
                <a:gd name="T3" fmla="*/ 2 h 102"/>
                <a:gd name="T4" fmla="*/ 2 w 97"/>
                <a:gd name="T5" fmla="*/ 88 h 102"/>
                <a:gd name="T6" fmla="*/ 0 w 97"/>
                <a:gd name="T7" fmla="*/ 88 h 102"/>
                <a:gd name="T8" fmla="*/ 17 w 97"/>
                <a:gd name="T9" fmla="*/ 102 h 102"/>
                <a:gd name="T10" fmla="*/ 17 w 97"/>
                <a:gd name="T11" fmla="*/ 102 h 102"/>
                <a:gd name="T12" fmla="*/ 97 w 97"/>
                <a:gd name="T13" fmla="*/ 16 h 102"/>
                <a:gd name="T14" fmla="*/ 81 w 97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02">
                  <a:moveTo>
                    <a:pt x="81" y="0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97" y="16"/>
                    <a:pt x="97" y="16"/>
                    <a:pt x="97" y="16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901" y="502"/>
              <a:ext cx="90" cy="114"/>
            </a:xfrm>
            <a:custGeom>
              <a:avLst/>
              <a:gdLst>
                <a:gd name="T0" fmla="*/ 85 w 85"/>
                <a:gd name="T1" fmla="*/ 13 h 108"/>
                <a:gd name="T2" fmla="*/ 68 w 85"/>
                <a:gd name="T3" fmla="*/ 0 h 108"/>
                <a:gd name="T4" fmla="*/ 68 w 85"/>
                <a:gd name="T5" fmla="*/ 0 h 108"/>
                <a:gd name="T6" fmla="*/ 0 w 85"/>
                <a:gd name="T7" fmla="*/ 95 h 108"/>
                <a:gd name="T8" fmla="*/ 0 w 85"/>
                <a:gd name="T9" fmla="*/ 95 h 108"/>
                <a:gd name="T10" fmla="*/ 15 w 85"/>
                <a:gd name="T11" fmla="*/ 108 h 108"/>
                <a:gd name="T12" fmla="*/ 17 w 85"/>
                <a:gd name="T13" fmla="*/ 106 h 108"/>
                <a:gd name="T14" fmla="*/ 85 w 85"/>
                <a:gd name="T15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85" y="13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8"/>
                    <a:pt x="15" y="108"/>
                    <a:pt x="17" y="106"/>
                  </a:cubicBezTo>
                  <a:lnTo>
                    <a:pt x="8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191" y="781"/>
              <a:ext cx="109" cy="100"/>
            </a:xfrm>
            <a:custGeom>
              <a:avLst/>
              <a:gdLst>
                <a:gd name="T0" fmla="*/ 103 w 103"/>
                <a:gd name="T1" fmla="*/ 16 h 95"/>
                <a:gd name="T2" fmla="*/ 88 w 103"/>
                <a:gd name="T3" fmla="*/ 0 h 95"/>
                <a:gd name="T4" fmla="*/ 2 w 103"/>
                <a:gd name="T5" fmla="*/ 77 h 95"/>
                <a:gd name="T6" fmla="*/ 0 w 103"/>
                <a:gd name="T7" fmla="*/ 79 h 95"/>
                <a:gd name="T8" fmla="*/ 15 w 103"/>
                <a:gd name="T9" fmla="*/ 95 h 95"/>
                <a:gd name="T10" fmla="*/ 17 w 103"/>
                <a:gd name="T11" fmla="*/ 93 h 95"/>
                <a:gd name="T12" fmla="*/ 103 w 103"/>
                <a:gd name="T13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95">
                  <a:moveTo>
                    <a:pt x="103" y="16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7"/>
                    <a:pt x="0" y="77"/>
                    <a:pt x="0" y="79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3"/>
                    <a:pt x="15" y="93"/>
                    <a:pt x="17" y="93"/>
                  </a:cubicBezTo>
                  <a:lnTo>
                    <a:pt x="10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17" y="943"/>
              <a:ext cx="112" cy="89"/>
            </a:xfrm>
            <a:custGeom>
              <a:avLst/>
              <a:gdLst>
                <a:gd name="T0" fmla="*/ 13 w 107"/>
                <a:gd name="T1" fmla="*/ 84 h 84"/>
                <a:gd name="T2" fmla="*/ 13 w 107"/>
                <a:gd name="T3" fmla="*/ 84 h 84"/>
                <a:gd name="T4" fmla="*/ 107 w 107"/>
                <a:gd name="T5" fmla="*/ 16 h 84"/>
                <a:gd name="T6" fmla="*/ 107 w 107"/>
                <a:gd name="T7" fmla="*/ 16 h 84"/>
                <a:gd name="T8" fmla="*/ 96 w 107"/>
                <a:gd name="T9" fmla="*/ 0 h 84"/>
                <a:gd name="T10" fmla="*/ 94 w 107"/>
                <a:gd name="T11" fmla="*/ 0 h 84"/>
                <a:gd name="T12" fmla="*/ 2 w 107"/>
                <a:gd name="T13" fmla="*/ 69 h 84"/>
                <a:gd name="T14" fmla="*/ 0 w 107"/>
                <a:gd name="T15" fmla="*/ 69 h 84"/>
                <a:gd name="T16" fmla="*/ 13 w 10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84">
                  <a:moveTo>
                    <a:pt x="13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516" y="1303"/>
              <a:ext cx="123" cy="73"/>
            </a:xfrm>
            <a:custGeom>
              <a:avLst/>
              <a:gdLst>
                <a:gd name="T0" fmla="*/ 114 w 123"/>
                <a:gd name="T1" fmla="*/ 0 h 73"/>
                <a:gd name="T2" fmla="*/ 112 w 123"/>
                <a:gd name="T3" fmla="*/ 0 h 73"/>
                <a:gd name="T4" fmla="*/ 0 w 123"/>
                <a:gd name="T5" fmla="*/ 52 h 73"/>
                <a:gd name="T6" fmla="*/ 0 w 123"/>
                <a:gd name="T7" fmla="*/ 52 h 73"/>
                <a:gd name="T8" fmla="*/ 9 w 123"/>
                <a:gd name="T9" fmla="*/ 73 h 73"/>
                <a:gd name="T10" fmla="*/ 9 w 123"/>
                <a:gd name="T11" fmla="*/ 73 h 73"/>
                <a:gd name="T12" fmla="*/ 120 w 123"/>
                <a:gd name="T13" fmla="*/ 23 h 73"/>
                <a:gd name="T14" fmla="*/ 123 w 123"/>
                <a:gd name="T15" fmla="*/ 21 h 73"/>
                <a:gd name="T16" fmla="*/ 114 w 123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73">
                  <a:moveTo>
                    <a:pt x="114" y="0"/>
                  </a:moveTo>
                  <a:lnTo>
                    <a:pt x="112" y="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120" y="23"/>
                  </a:lnTo>
                  <a:lnTo>
                    <a:pt x="123" y="21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300" y="1097"/>
              <a:ext cx="255" cy="188"/>
            </a:xfrm>
            <a:custGeom>
              <a:avLst/>
              <a:gdLst>
                <a:gd name="T0" fmla="*/ 242 w 242"/>
                <a:gd name="T1" fmla="*/ 59 h 178"/>
                <a:gd name="T2" fmla="*/ 207 w 242"/>
                <a:gd name="T3" fmla="*/ 0 h 178"/>
                <a:gd name="T4" fmla="*/ 203 w 242"/>
                <a:gd name="T5" fmla="*/ 2 h 178"/>
                <a:gd name="T6" fmla="*/ 2 w 242"/>
                <a:gd name="T7" fmla="*/ 118 h 178"/>
                <a:gd name="T8" fmla="*/ 0 w 242"/>
                <a:gd name="T9" fmla="*/ 118 h 178"/>
                <a:gd name="T10" fmla="*/ 35 w 242"/>
                <a:gd name="T11" fmla="*/ 178 h 178"/>
                <a:gd name="T12" fmla="*/ 38 w 242"/>
                <a:gd name="T13" fmla="*/ 176 h 178"/>
                <a:gd name="T14" fmla="*/ 238 w 242"/>
                <a:gd name="T15" fmla="*/ 61 h 178"/>
                <a:gd name="T16" fmla="*/ 242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5" y="0"/>
                    <a:pt x="203" y="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8"/>
                    <a:pt x="35" y="178"/>
                    <a:pt x="38" y="176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38" y="59"/>
                    <a:pt x="240" y="59"/>
                    <a:pt x="2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588" y="1501"/>
              <a:ext cx="125" cy="58"/>
            </a:xfrm>
            <a:custGeom>
              <a:avLst/>
              <a:gdLst>
                <a:gd name="T0" fmla="*/ 7 w 125"/>
                <a:gd name="T1" fmla="*/ 58 h 58"/>
                <a:gd name="T2" fmla="*/ 7 w 125"/>
                <a:gd name="T3" fmla="*/ 58 h 58"/>
                <a:gd name="T4" fmla="*/ 123 w 125"/>
                <a:gd name="T5" fmla="*/ 18 h 58"/>
                <a:gd name="T6" fmla="*/ 125 w 125"/>
                <a:gd name="T7" fmla="*/ 18 h 58"/>
                <a:gd name="T8" fmla="*/ 118 w 125"/>
                <a:gd name="T9" fmla="*/ 0 h 58"/>
                <a:gd name="T10" fmla="*/ 116 w 125"/>
                <a:gd name="T11" fmla="*/ 0 h 58"/>
                <a:gd name="T12" fmla="*/ 0 w 125"/>
                <a:gd name="T13" fmla="*/ 37 h 58"/>
                <a:gd name="T14" fmla="*/ 0 w 125"/>
                <a:gd name="T15" fmla="*/ 37 h 58"/>
                <a:gd name="T16" fmla="*/ 7 w 125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8">
                  <a:moveTo>
                    <a:pt x="7" y="58"/>
                  </a:moveTo>
                  <a:lnTo>
                    <a:pt x="7" y="58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639" y="1701"/>
              <a:ext cx="125" cy="46"/>
            </a:xfrm>
            <a:custGeom>
              <a:avLst/>
              <a:gdLst>
                <a:gd name="T0" fmla="*/ 114 w 118"/>
                <a:gd name="T1" fmla="*/ 0 h 44"/>
                <a:gd name="T2" fmla="*/ 2 w 118"/>
                <a:gd name="T3" fmla="*/ 24 h 44"/>
                <a:gd name="T4" fmla="*/ 0 w 118"/>
                <a:gd name="T5" fmla="*/ 24 h 44"/>
                <a:gd name="T6" fmla="*/ 4 w 118"/>
                <a:gd name="T7" fmla="*/ 44 h 44"/>
                <a:gd name="T8" fmla="*/ 6 w 118"/>
                <a:gd name="T9" fmla="*/ 44 h 44"/>
                <a:gd name="T10" fmla="*/ 118 w 118"/>
                <a:gd name="T11" fmla="*/ 20 h 44"/>
                <a:gd name="T12" fmla="*/ 114 w 11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44">
                  <a:moveTo>
                    <a:pt x="114" y="0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6" y="44"/>
                  </a:cubicBezTo>
                  <a:cubicBezTo>
                    <a:pt x="118" y="20"/>
                    <a:pt x="118" y="20"/>
                    <a:pt x="118" y="20"/>
                  </a:cubicBez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553" y="2091"/>
              <a:ext cx="253" cy="72"/>
            </a:xfrm>
            <a:custGeom>
              <a:avLst/>
              <a:gdLst>
                <a:gd name="T0" fmla="*/ 0 w 240"/>
                <a:gd name="T1" fmla="*/ 0 h 68"/>
                <a:gd name="T2" fmla="*/ 0 w 240"/>
                <a:gd name="T3" fmla="*/ 68 h 68"/>
                <a:gd name="T4" fmla="*/ 2 w 240"/>
                <a:gd name="T5" fmla="*/ 68 h 68"/>
                <a:gd name="T6" fmla="*/ 233 w 240"/>
                <a:gd name="T7" fmla="*/ 68 h 68"/>
                <a:gd name="T8" fmla="*/ 240 w 240"/>
                <a:gd name="T9" fmla="*/ 68 h 68"/>
                <a:gd name="T10" fmla="*/ 240 w 240"/>
                <a:gd name="T11" fmla="*/ 0 h 68"/>
                <a:gd name="T12" fmla="*/ 233 w 240"/>
                <a:gd name="T13" fmla="*/ 0 h 68"/>
                <a:gd name="T14" fmla="*/ 2 w 240"/>
                <a:gd name="T15" fmla="*/ 0 h 68"/>
                <a:gd name="T16" fmla="*/ 0 w 24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6" y="68"/>
                    <a:pt x="238" y="68"/>
                    <a:pt x="240" y="68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8" y="0"/>
                    <a:pt x="236" y="0"/>
                    <a:pt x="233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671" y="1908"/>
              <a:ext cx="126" cy="34"/>
            </a:xfrm>
            <a:custGeom>
              <a:avLst/>
              <a:gdLst>
                <a:gd name="T0" fmla="*/ 126 w 126"/>
                <a:gd name="T1" fmla="*/ 23 h 34"/>
                <a:gd name="T2" fmla="*/ 126 w 126"/>
                <a:gd name="T3" fmla="*/ 21 h 34"/>
                <a:gd name="T4" fmla="*/ 123 w 126"/>
                <a:gd name="T5" fmla="*/ 0 h 34"/>
                <a:gd name="T6" fmla="*/ 0 w 126"/>
                <a:gd name="T7" fmla="*/ 13 h 34"/>
                <a:gd name="T8" fmla="*/ 0 w 126"/>
                <a:gd name="T9" fmla="*/ 13 h 34"/>
                <a:gd name="T10" fmla="*/ 3 w 126"/>
                <a:gd name="T11" fmla="*/ 34 h 34"/>
                <a:gd name="T12" fmla="*/ 3 w 126"/>
                <a:gd name="T13" fmla="*/ 34 h 34"/>
                <a:gd name="T14" fmla="*/ 126 w 126"/>
                <a:gd name="T15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4">
                  <a:moveTo>
                    <a:pt x="126" y="23"/>
                  </a:moveTo>
                  <a:lnTo>
                    <a:pt x="126" y="21"/>
                  </a:lnTo>
                  <a:lnTo>
                    <a:pt x="123" y="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671" y="2312"/>
              <a:ext cx="126" cy="37"/>
            </a:xfrm>
            <a:custGeom>
              <a:avLst/>
              <a:gdLst>
                <a:gd name="T0" fmla="*/ 119 w 119"/>
                <a:gd name="T1" fmla="*/ 13 h 35"/>
                <a:gd name="T2" fmla="*/ 3 w 119"/>
                <a:gd name="T3" fmla="*/ 2 h 35"/>
                <a:gd name="T4" fmla="*/ 3 w 119"/>
                <a:gd name="T5" fmla="*/ 2 h 35"/>
                <a:gd name="T6" fmla="*/ 0 w 119"/>
                <a:gd name="T7" fmla="*/ 22 h 35"/>
                <a:gd name="T8" fmla="*/ 0 w 119"/>
                <a:gd name="T9" fmla="*/ 22 h 35"/>
                <a:gd name="T10" fmla="*/ 117 w 119"/>
                <a:gd name="T11" fmla="*/ 35 h 35"/>
                <a:gd name="T12" fmla="*/ 119 w 119"/>
                <a:gd name="T1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5">
                  <a:moveTo>
                    <a:pt x="119" y="1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11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639" y="2507"/>
              <a:ext cx="128" cy="48"/>
            </a:xfrm>
            <a:custGeom>
              <a:avLst/>
              <a:gdLst>
                <a:gd name="T0" fmla="*/ 114 w 121"/>
                <a:gd name="T1" fmla="*/ 46 h 46"/>
                <a:gd name="T2" fmla="*/ 116 w 121"/>
                <a:gd name="T3" fmla="*/ 46 h 46"/>
                <a:gd name="T4" fmla="*/ 121 w 121"/>
                <a:gd name="T5" fmla="*/ 24 h 46"/>
                <a:gd name="T6" fmla="*/ 118 w 121"/>
                <a:gd name="T7" fmla="*/ 24 h 46"/>
                <a:gd name="T8" fmla="*/ 6 w 121"/>
                <a:gd name="T9" fmla="*/ 0 h 46"/>
                <a:gd name="T10" fmla="*/ 4 w 121"/>
                <a:gd name="T11" fmla="*/ 0 h 46"/>
                <a:gd name="T12" fmla="*/ 0 w 121"/>
                <a:gd name="T13" fmla="*/ 20 h 46"/>
                <a:gd name="T14" fmla="*/ 2 w 121"/>
                <a:gd name="T15" fmla="*/ 22 h 46"/>
                <a:gd name="T16" fmla="*/ 114 w 12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4" y="46"/>
                  </a:moveTo>
                  <a:cubicBezTo>
                    <a:pt x="116" y="46"/>
                    <a:pt x="116" y="46"/>
                    <a:pt x="116" y="46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588" y="2697"/>
              <a:ext cx="123" cy="61"/>
            </a:xfrm>
            <a:custGeom>
              <a:avLst/>
              <a:gdLst>
                <a:gd name="T0" fmla="*/ 7 w 123"/>
                <a:gd name="T1" fmla="*/ 0 h 61"/>
                <a:gd name="T2" fmla="*/ 7 w 123"/>
                <a:gd name="T3" fmla="*/ 0 h 61"/>
                <a:gd name="T4" fmla="*/ 0 w 123"/>
                <a:gd name="T5" fmla="*/ 21 h 61"/>
                <a:gd name="T6" fmla="*/ 0 w 123"/>
                <a:gd name="T7" fmla="*/ 21 h 61"/>
                <a:gd name="T8" fmla="*/ 116 w 123"/>
                <a:gd name="T9" fmla="*/ 61 h 61"/>
                <a:gd name="T10" fmla="*/ 118 w 123"/>
                <a:gd name="T11" fmla="*/ 61 h 61"/>
                <a:gd name="T12" fmla="*/ 123 w 123"/>
                <a:gd name="T13" fmla="*/ 40 h 61"/>
                <a:gd name="T14" fmla="*/ 7 w 123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1">
                  <a:moveTo>
                    <a:pt x="7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16" y="61"/>
                  </a:lnTo>
                  <a:lnTo>
                    <a:pt x="118" y="61"/>
                  </a:lnTo>
                  <a:lnTo>
                    <a:pt x="123" y="4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00" y="2969"/>
              <a:ext cx="255" cy="190"/>
            </a:xfrm>
            <a:custGeom>
              <a:avLst/>
              <a:gdLst>
                <a:gd name="T0" fmla="*/ 35 w 242"/>
                <a:gd name="T1" fmla="*/ 0 h 180"/>
                <a:gd name="T2" fmla="*/ 0 w 242"/>
                <a:gd name="T3" fmla="*/ 59 h 180"/>
                <a:gd name="T4" fmla="*/ 2 w 242"/>
                <a:gd name="T5" fmla="*/ 61 h 180"/>
                <a:gd name="T6" fmla="*/ 205 w 242"/>
                <a:gd name="T7" fmla="*/ 178 h 180"/>
                <a:gd name="T8" fmla="*/ 209 w 242"/>
                <a:gd name="T9" fmla="*/ 180 h 180"/>
                <a:gd name="T10" fmla="*/ 242 w 242"/>
                <a:gd name="T11" fmla="*/ 121 h 180"/>
                <a:gd name="T12" fmla="*/ 238 w 242"/>
                <a:gd name="T13" fmla="*/ 119 h 180"/>
                <a:gd name="T14" fmla="*/ 38 w 242"/>
                <a:gd name="T15" fmla="*/ 2 h 180"/>
                <a:gd name="T16" fmla="*/ 35 w 242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80">
                  <a:moveTo>
                    <a:pt x="3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5" y="178"/>
                    <a:pt x="207" y="178"/>
                    <a:pt x="209" y="180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2" y="119"/>
                    <a:pt x="240" y="119"/>
                    <a:pt x="238" y="1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5" y="2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319" y="3222"/>
              <a:ext cx="114" cy="91"/>
            </a:xfrm>
            <a:custGeom>
              <a:avLst/>
              <a:gdLst>
                <a:gd name="T0" fmla="*/ 11 w 108"/>
                <a:gd name="T1" fmla="*/ 0 h 86"/>
                <a:gd name="T2" fmla="*/ 0 w 108"/>
                <a:gd name="T3" fmla="*/ 17 h 86"/>
                <a:gd name="T4" fmla="*/ 0 w 108"/>
                <a:gd name="T5" fmla="*/ 17 h 86"/>
                <a:gd name="T6" fmla="*/ 94 w 108"/>
                <a:gd name="T7" fmla="*/ 86 h 86"/>
                <a:gd name="T8" fmla="*/ 94 w 108"/>
                <a:gd name="T9" fmla="*/ 86 h 86"/>
                <a:gd name="T10" fmla="*/ 108 w 108"/>
                <a:gd name="T11" fmla="*/ 70 h 86"/>
                <a:gd name="T12" fmla="*/ 105 w 108"/>
                <a:gd name="T13" fmla="*/ 70 h 86"/>
                <a:gd name="T14" fmla="*/ 11 w 108"/>
                <a:gd name="T15" fmla="*/ 2 h 86"/>
                <a:gd name="T16" fmla="*/ 11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516" y="2880"/>
              <a:ext cx="123" cy="70"/>
            </a:xfrm>
            <a:custGeom>
              <a:avLst/>
              <a:gdLst>
                <a:gd name="T0" fmla="*/ 108 w 117"/>
                <a:gd name="T1" fmla="*/ 66 h 66"/>
                <a:gd name="T2" fmla="*/ 117 w 117"/>
                <a:gd name="T3" fmla="*/ 49 h 66"/>
                <a:gd name="T4" fmla="*/ 9 w 117"/>
                <a:gd name="T5" fmla="*/ 0 h 66"/>
                <a:gd name="T6" fmla="*/ 9 w 117"/>
                <a:gd name="T7" fmla="*/ 0 h 66"/>
                <a:gd name="T8" fmla="*/ 0 w 117"/>
                <a:gd name="T9" fmla="*/ 20 h 66"/>
                <a:gd name="T10" fmla="*/ 2 w 117"/>
                <a:gd name="T11" fmla="*/ 20 h 66"/>
                <a:gd name="T12" fmla="*/ 108 w 1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08" y="66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0"/>
                  </a:cubicBezTo>
                  <a:cubicBezTo>
                    <a:pt x="108" y="66"/>
                    <a:pt x="108" y="66"/>
                    <a:pt x="10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193" y="3375"/>
              <a:ext cx="107" cy="100"/>
            </a:xfrm>
            <a:custGeom>
              <a:avLst/>
              <a:gdLst>
                <a:gd name="T0" fmla="*/ 101 w 101"/>
                <a:gd name="T1" fmla="*/ 79 h 95"/>
                <a:gd name="T2" fmla="*/ 15 w 101"/>
                <a:gd name="T3" fmla="*/ 2 h 95"/>
                <a:gd name="T4" fmla="*/ 15 w 101"/>
                <a:gd name="T5" fmla="*/ 0 h 95"/>
                <a:gd name="T6" fmla="*/ 0 w 101"/>
                <a:gd name="T7" fmla="*/ 15 h 95"/>
                <a:gd name="T8" fmla="*/ 2 w 101"/>
                <a:gd name="T9" fmla="*/ 18 h 95"/>
                <a:gd name="T10" fmla="*/ 88 w 101"/>
                <a:gd name="T11" fmla="*/ 95 h 95"/>
                <a:gd name="T12" fmla="*/ 101 w 101"/>
                <a:gd name="T13" fmla="*/ 7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5">
                  <a:moveTo>
                    <a:pt x="101" y="79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2" y="18"/>
                  </a:cubicBezTo>
                  <a:cubicBezTo>
                    <a:pt x="88" y="95"/>
                    <a:pt x="88" y="95"/>
                    <a:pt x="88" y="95"/>
                  </a:cubicBezTo>
                  <a:lnTo>
                    <a:pt x="10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054" y="3514"/>
              <a:ext cx="100" cy="107"/>
            </a:xfrm>
            <a:custGeom>
              <a:avLst/>
              <a:gdLst>
                <a:gd name="T0" fmla="*/ 79 w 95"/>
                <a:gd name="T1" fmla="*/ 101 h 101"/>
                <a:gd name="T2" fmla="*/ 95 w 95"/>
                <a:gd name="T3" fmla="*/ 88 h 101"/>
                <a:gd name="T4" fmla="*/ 15 w 95"/>
                <a:gd name="T5" fmla="*/ 2 h 101"/>
                <a:gd name="T6" fmla="*/ 15 w 95"/>
                <a:gd name="T7" fmla="*/ 0 h 101"/>
                <a:gd name="T8" fmla="*/ 0 w 95"/>
                <a:gd name="T9" fmla="*/ 16 h 101"/>
                <a:gd name="T10" fmla="*/ 2 w 95"/>
                <a:gd name="T11" fmla="*/ 16 h 101"/>
                <a:gd name="T12" fmla="*/ 79 w 95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1">
                  <a:moveTo>
                    <a:pt x="79" y="101"/>
                  </a:moveTo>
                  <a:cubicBezTo>
                    <a:pt x="95" y="88"/>
                    <a:pt x="95" y="88"/>
                    <a:pt x="95" y="8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2" y="16"/>
                  </a:cubicBezTo>
                  <a:lnTo>
                    <a:pt x="7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901" y="3640"/>
              <a:ext cx="90" cy="114"/>
            </a:xfrm>
            <a:custGeom>
              <a:avLst/>
              <a:gdLst>
                <a:gd name="T0" fmla="*/ 70 w 85"/>
                <a:gd name="T1" fmla="*/ 108 h 108"/>
                <a:gd name="T2" fmla="*/ 85 w 85"/>
                <a:gd name="T3" fmla="*/ 95 h 108"/>
                <a:gd name="T4" fmla="*/ 85 w 85"/>
                <a:gd name="T5" fmla="*/ 95 h 108"/>
                <a:gd name="T6" fmla="*/ 17 w 85"/>
                <a:gd name="T7" fmla="*/ 0 h 108"/>
                <a:gd name="T8" fmla="*/ 17 w 85"/>
                <a:gd name="T9" fmla="*/ 0 h 108"/>
                <a:gd name="T10" fmla="*/ 0 w 85"/>
                <a:gd name="T11" fmla="*/ 11 h 108"/>
                <a:gd name="T12" fmla="*/ 0 w 85"/>
                <a:gd name="T13" fmla="*/ 13 h 108"/>
                <a:gd name="T14" fmla="*/ 70 w 85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70" y="108"/>
                  </a:move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7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327" y="960"/>
              <a:ext cx="2462" cy="2780"/>
            </a:xfrm>
            <a:custGeom>
              <a:avLst/>
              <a:gdLst>
                <a:gd name="T0" fmla="*/ 1403 w 2334"/>
                <a:gd name="T1" fmla="*/ 1032 h 2635"/>
                <a:gd name="T2" fmla="*/ 1354 w 2334"/>
                <a:gd name="T3" fmla="*/ 1050 h 2635"/>
                <a:gd name="T4" fmla="*/ 20 w 2334"/>
                <a:gd name="T5" fmla="*/ 0 h 2635"/>
                <a:gd name="T6" fmla="*/ 0 w 2334"/>
                <a:gd name="T7" fmla="*/ 22 h 2635"/>
                <a:gd name="T8" fmla="*/ 1335 w 2334"/>
                <a:gd name="T9" fmla="*/ 1072 h 2635"/>
                <a:gd name="T10" fmla="*/ 1328 w 2334"/>
                <a:gd name="T11" fmla="*/ 1107 h 2635"/>
                <a:gd name="T12" fmla="*/ 1346 w 2334"/>
                <a:gd name="T13" fmla="*/ 1155 h 2635"/>
                <a:gd name="T14" fmla="*/ 745 w 2334"/>
                <a:gd name="T15" fmla="*/ 2602 h 2635"/>
                <a:gd name="T16" fmla="*/ 826 w 2334"/>
                <a:gd name="T17" fmla="*/ 2635 h 2635"/>
                <a:gd name="T18" fmla="*/ 1429 w 2334"/>
                <a:gd name="T19" fmla="*/ 1182 h 2635"/>
                <a:gd name="T20" fmla="*/ 1431 w 2334"/>
                <a:gd name="T21" fmla="*/ 1175 h 2635"/>
                <a:gd name="T22" fmla="*/ 1453 w 2334"/>
                <a:gd name="T23" fmla="*/ 1160 h 2635"/>
                <a:gd name="T24" fmla="*/ 1475 w 2334"/>
                <a:gd name="T25" fmla="*/ 1107 h 2635"/>
                <a:gd name="T26" fmla="*/ 1475 w 2334"/>
                <a:gd name="T27" fmla="*/ 1096 h 2635"/>
                <a:gd name="T28" fmla="*/ 2334 w 2334"/>
                <a:gd name="T29" fmla="*/ 262 h 2635"/>
                <a:gd name="T30" fmla="*/ 2274 w 2334"/>
                <a:gd name="T31" fmla="*/ 200 h 2635"/>
                <a:gd name="T32" fmla="*/ 1416 w 2334"/>
                <a:gd name="T33" fmla="*/ 1034 h 2635"/>
                <a:gd name="T34" fmla="*/ 1403 w 2334"/>
                <a:gd name="T35" fmla="*/ 1032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4" h="2635">
                  <a:moveTo>
                    <a:pt x="1403" y="1032"/>
                  </a:moveTo>
                  <a:cubicBezTo>
                    <a:pt x="1383" y="1032"/>
                    <a:pt x="1368" y="1037"/>
                    <a:pt x="1354" y="105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335" y="1072"/>
                    <a:pt x="1335" y="1072"/>
                    <a:pt x="1335" y="1072"/>
                  </a:cubicBezTo>
                  <a:cubicBezTo>
                    <a:pt x="1330" y="1083"/>
                    <a:pt x="1328" y="1094"/>
                    <a:pt x="1328" y="1107"/>
                  </a:cubicBezTo>
                  <a:cubicBezTo>
                    <a:pt x="1328" y="1125"/>
                    <a:pt x="1335" y="1142"/>
                    <a:pt x="1346" y="1155"/>
                  </a:cubicBezTo>
                  <a:cubicBezTo>
                    <a:pt x="745" y="2602"/>
                    <a:pt x="745" y="2602"/>
                    <a:pt x="745" y="2602"/>
                  </a:cubicBezTo>
                  <a:cubicBezTo>
                    <a:pt x="826" y="2635"/>
                    <a:pt x="826" y="2635"/>
                    <a:pt x="826" y="2635"/>
                  </a:cubicBezTo>
                  <a:cubicBezTo>
                    <a:pt x="1429" y="1182"/>
                    <a:pt x="1429" y="1182"/>
                    <a:pt x="1429" y="1182"/>
                  </a:cubicBezTo>
                  <a:cubicBezTo>
                    <a:pt x="1429" y="1180"/>
                    <a:pt x="1429" y="1177"/>
                    <a:pt x="1431" y="1175"/>
                  </a:cubicBezTo>
                  <a:cubicBezTo>
                    <a:pt x="1440" y="1171"/>
                    <a:pt x="1447" y="1166"/>
                    <a:pt x="1453" y="1160"/>
                  </a:cubicBezTo>
                  <a:cubicBezTo>
                    <a:pt x="1469" y="1144"/>
                    <a:pt x="1475" y="1127"/>
                    <a:pt x="1475" y="1107"/>
                  </a:cubicBezTo>
                  <a:cubicBezTo>
                    <a:pt x="1475" y="1103"/>
                    <a:pt x="1475" y="1100"/>
                    <a:pt x="1475" y="1096"/>
                  </a:cubicBezTo>
                  <a:cubicBezTo>
                    <a:pt x="2334" y="262"/>
                    <a:pt x="2334" y="262"/>
                    <a:pt x="2334" y="262"/>
                  </a:cubicBezTo>
                  <a:cubicBezTo>
                    <a:pt x="2274" y="200"/>
                    <a:pt x="2274" y="200"/>
                    <a:pt x="2274" y="200"/>
                  </a:cubicBezTo>
                  <a:cubicBezTo>
                    <a:pt x="1416" y="1034"/>
                    <a:pt x="1416" y="1034"/>
                    <a:pt x="1416" y="1034"/>
                  </a:cubicBezTo>
                  <a:cubicBezTo>
                    <a:pt x="1412" y="1032"/>
                    <a:pt x="1407" y="1032"/>
                    <a:pt x="1403" y="10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5" name="Rectangle 23"/>
          <p:cNvSpPr/>
          <p:nvPr/>
        </p:nvSpPr>
        <p:spPr>
          <a:xfrm>
            <a:off x="1439451" y="56059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75" name="Rectangle 23"/>
          <p:cNvSpPr/>
          <p:nvPr/>
        </p:nvSpPr>
        <p:spPr>
          <a:xfrm>
            <a:off x="2416356" y="4341012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0" name="Rectangle 23"/>
          <p:cNvSpPr/>
          <p:nvPr/>
        </p:nvSpPr>
        <p:spPr>
          <a:xfrm>
            <a:off x="4982660" y="435641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2" name="Rectangle 23"/>
          <p:cNvSpPr/>
          <p:nvPr/>
        </p:nvSpPr>
        <p:spPr>
          <a:xfrm>
            <a:off x="8325106" y="521402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1" name="Rectangle 23"/>
          <p:cNvSpPr/>
          <p:nvPr/>
        </p:nvSpPr>
        <p:spPr>
          <a:xfrm>
            <a:off x="10165561" y="4602539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6" name="Rectangle 23"/>
          <p:cNvSpPr/>
          <p:nvPr/>
        </p:nvSpPr>
        <p:spPr>
          <a:xfrm>
            <a:off x="1041506" y="2037238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1" name="Rectangle 23"/>
          <p:cNvSpPr/>
          <p:nvPr/>
        </p:nvSpPr>
        <p:spPr>
          <a:xfrm>
            <a:off x="3644310" y="20634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6" name="Rectangle 23"/>
          <p:cNvSpPr/>
          <p:nvPr/>
        </p:nvSpPr>
        <p:spPr>
          <a:xfrm>
            <a:off x="6228640" y="2050820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77216" y="1834583"/>
            <a:ext cx="15546433" cy="3715072"/>
            <a:chOff x="-1677216" y="1834583"/>
            <a:chExt cx="15546433" cy="3715072"/>
          </a:xfrm>
        </p:grpSpPr>
        <p:grpSp>
          <p:nvGrpSpPr>
            <p:cNvPr id="364" name="组合 363"/>
            <p:cNvGrpSpPr/>
            <p:nvPr/>
          </p:nvGrpSpPr>
          <p:grpSpPr>
            <a:xfrm>
              <a:off x="-1677216" y="3351754"/>
              <a:ext cx="15546433" cy="361077"/>
              <a:chOff x="-124429" y="3351754"/>
              <a:chExt cx="15546433" cy="361077"/>
            </a:xfrm>
          </p:grpSpPr>
          <p:grpSp>
            <p:nvGrpSpPr>
              <p:cNvPr id="269" name="组合 268"/>
              <p:cNvGrpSpPr/>
              <p:nvPr/>
            </p:nvGrpSpPr>
            <p:grpSpPr>
              <a:xfrm>
                <a:off x="-124429" y="3351754"/>
                <a:ext cx="3924000" cy="361077"/>
                <a:chOff x="-124429" y="3350271"/>
                <a:chExt cx="3924000" cy="361077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 rot="16200000">
                  <a:off x="1837571" y="1749347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rot="16200000">
                  <a:off x="-241689" y="3531348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rot="16200000">
                  <a:off x="-373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rot="16200000">
                  <a:off x="5748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rot="16200000">
                  <a:off x="15234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rot="16200000">
                  <a:off x="23761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rot="16200000">
                  <a:off x="21584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rot="16200000">
                  <a:off x="4065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rot="16200000">
                  <a:off x="49098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rot="16200000">
                  <a:off x="57544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rot="16200000">
                  <a:off x="65990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rot="16200000">
                  <a:off x="638136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rot="16200000">
                  <a:off x="82882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rot="16200000">
                  <a:off x="91328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rot="16200000">
                  <a:off x="99774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rot="16200000">
                  <a:off x="108219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rot="16200000">
                  <a:off x="1060430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rot="16200000">
                  <a:off x="125111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16200000">
                  <a:off x="133557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16200000">
                  <a:off x="142003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rot="16200000">
                  <a:off x="150449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rot="16200000">
                  <a:off x="148272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16200000">
                  <a:off x="167340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16200000">
                  <a:off x="175786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rot="16200000">
                  <a:off x="184232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rot="16200000">
                  <a:off x="19267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16200000">
                  <a:off x="190501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16200000">
                  <a:off x="209570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rot="16200000">
                  <a:off x="218016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16200000">
                  <a:off x="226462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rot="16200000">
                  <a:off x="234907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rot="16200000">
                  <a:off x="2327311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rot="16200000">
                  <a:off x="251799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rot="16200000">
                  <a:off x="260245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rot="16200000">
                  <a:off x="268869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rot="16200000">
                  <a:off x="277494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rot="16200000">
                  <a:off x="275495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rot="16200000">
                  <a:off x="294742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 rot="16200000">
                  <a:off x="303367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rot="16200000">
                  <a:off x="311991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rot="16200000">
                  <a:off x="320615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 rot="16200000">
                  <a:off x="3186172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 rot="16200000">
                  <a:off x="337864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rot="16200000">
                  <a:off x="346488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rot="16200000">
                  <a:off x="35511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 rot="16200000">
                  <a:off x="363737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组合 218"/>
              <p:cNvGrpSpPr/>
              <p:nvPr/>
            </p:nvGrpSpPr>
            <p:grpSpPr>
              <a:xfrm>
                <a:off x="3746192" y="3351754"/>
                <a:ext cx="3924000" cy="361077"/>
                <a:chOff x="2" y="3688255"/>
                <a:chExt cx="3924000" cy="361077"/>
              </a:xfrm>
            </p:grpSpPr>
            <p:cxnSp>
              <p:nvCxnSpPr>
                <p:cNvPr id="220" name="直接连接符 219"/>
                <p:cNvCxnSpPr/>
                <p:nvPr/>
              </p:nvCxnSpPr>
              <p:spPr>
                <a:xfrm rot="16200000">
                  <a:off x="1962002" y="2087331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 rot="16200000">
                  <a:off x="-117258" y="3869332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 rot="16200000">
                  <a:off x="8704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 rot="16200000">
                  <a:off x="18191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 rot="16200000">
                  <a:off x="27678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 rot="16200000">
                  <a:off x="36204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 rot="16200000">
                  <a:off x="34027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rot="16200000">
                  <a:off x="5309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 rot="16200000">
                  <a:off x="61541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/>
                <p:nvPr/>
              </p:nvCxnSpPr>
              <p:spPr>
                <a:xfrm rot="16200000">
                  <a:off x="69987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/>
              </p:nvCxnSpPr>
              <p:spPr>
                <a:xfrm rot="16200000">
                  <a:off x="78433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/>
                <p:cNvCxnSpPr/>
                <p:nvPr/>
              </p:nvCxnSpPr>
              <p:spPr>
                <a:xfrm rot="16200000">
                  <a:off x="762567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/>
                <p:cNvCxnSpPr/>
                <p:nvPr/>
              </p:nvCxnSpPr>
              <p:spPr>
                <a:xfrm rot="16200000">
                  <a:off x="95325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/>
                <p:cNvCxnSpPr/>
                <p:nvPr/>
              </p:nvCxnSpPr>
              <p:spPr>
                <a:xfrm rot="16200000">
                  <a:off x="103771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/>
                <p:cNvCxnSpPr/>
                <p:nvPr/>
              </p:nvCxnSpPr>
              <p:spPr>
                <a:xfrm rot="16200000">
                  <a:off x="112217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/>
                <p:cNvCxnSpPr/>
                <p:nvPr/>
              </p:nvCxnSpPr>
              <p:spPr>
                <a:xfrm rot="16200000">
                  <a:off x="120663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/>
                <p:cNvCxnSpPr/>
                <p:nvPr/>
              </p:nvCxnSpPr>
              <p:spPr>
                <a:xfrm rot="16200000">
                  <a:off x="1184861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/>
                <p:cNvCxnSpPr/>
                <p:nvPr/>
              </p:nvCxnSpPr>
              <p:spPr>
                <a:xfrm rot="16200000">
                  <a:off x="137554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 rot="16200000">
                  <a:off x="146000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/>
                <p:cNvCxnSpPr/>
                <p:nvPr/>
              </p:nvCxnSpPr>
              <p:spPr>
                <a:xfrm rot="16200000">
                  <a:off x="154446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/>
                <p:cNvCxnSpPr/>
                <p:nvPr/>
              </p:nvCxnSpPr>
              <p:spPr>
                <a:xfrm rot="16200000">
                  <a:off x="162892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/>
                <p:cNvCxnSpPr/>
                <p:nvPr/>
              </p:nvCxnSpPr>
              <p:spPr>
                <a:xfrm rot="16200000">
                  <a:off x="160715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/>
                <p:cNvCxnSpPr/>
                <p:nvPr/>
              </p:nvCxnSpPr>
              <p:spPr>
                <a:xfrm rot="16200000">
                  <a:off x="179784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/>
                <p:cNvCxnSpPr/>
                <p:nvPr/>
              </p:nvCxnSpPr>
              <p:spPr>
                <a:xfrm rot="16200000">
                  <a:off x="188229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rot="16200000">
                  <a:off x="196675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/>
                <p:cNvCxnSpPr/>
                <p:nvPr/>
              </p:nvCxnSpPr>
              <p:spPr>
                <a:xfrm rot="16200000">
                  <a:off x="205121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连接符 245"/>
                <p:cNvCxnSpPr/>
                <p:nvPr/>
              </p:nvCxnSpPr>
              <p:spPr>
                <a:xfrm rot="16200000">
                  <a:off x="202944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/>
                <p:cNvCxnSpPr/>
                <p:nvPr/>
              </p:nvCxnSpPr>
              <p:spPr>
                <a:xfrm rot="16200000">
                  <a:off x="222013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/>
                <p:cNvCxnSpPr/>
                <p:nvPr/>
              </p:nvCxnSpPr>
              <p:spPr>
                <a:xfrm rot="16200000">
                  <a:off x="230459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/>
                <p:cNvCxnSpPr/>
                <p:nvPr/>
              </p:nvCxnSpPr>
              <p:spPr>
                <a:xfrm rot="16200000">
                  <a:off x="238905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/>
                <p:cNvCxnSpPr/>
                <p:nvPr/>
              </p:nvCxnSpPr>
              <p:spPr>
                <a:xfrm rot="16200000">
                  <a:off x="247350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连接符 250"/>
                <p:cNvCxnSpPr/>
                <p:nvPr/>
              </p:nvCxnSpPr>
              <p:spPr>
                <a:xfrm rot="16200000">
                  <a:off x="2451742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连接符 251"/>
                <p:cNvCxnSpPr/>
                <p:nvPr/>
              </p:nvCxnSpPr>
              <p:spPr>
                <a:xfrm rot="16200000">
                  <a:off x="264242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/>
                <p:cNvCxnSpPr/>
                <p:nvPr/>
              </p:nvCxnSpPr>
              <p:spPr>
                <a:xfrm rot="16200000">
                  <a:off x="272688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/>
              </p:nvCxnSpPr>
              <p:spPr>
                <a:xfrm rot="16200000">
                  <a:off x="281312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/>
                <p:cNvCxnSpPr/>
                <p:nvPr/>
              </p:nvCxnSpPr>
              <p:spPr>
                <a:xfrm rot="16200000">
                  <a:off x="289937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/>
                <p:cNvCxnSpPr/>
                <p:nvPr/>
              </p:nvCxnSpPr>
              <p:spPr>
                <a:xfrm rot="16200000">
                  <a:off x="287938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/>
                <p:cNvCxnSpPr/>
                <p:nvPr/>
              </p:nvCxnSpPr>
              <p:spPr>
                <a:xfrm rot="16200000">
                  <a:off x="307185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/>
                <p:cNvCxnSpPr/>
                <p:nvPr/>
              </p:nvCxnSpPr>
              <p:spPr>
                <a:xfrm rot="16200000">
                  <a:off x="315810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/>
                <p:cNvCxnSpPr/>
                <p:nvPr/>
              </p:nvCxnSpPr>
              <p:spPr>
                <a:xfrm rot="16200000">
                  <a:off x="324434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/>
                <p:cNvCxnSpPr/>
                <p:nvPr/>
              </p:nvCxnSpPr>
              <p:spPr>
                <a:xfrm rot="16200000">
                  <a:off x="333058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/>
                <p:cNvCxnSpPr/>
                <p:nvPr/>
              </p:nvCxnSpPr>
              <p:spPr>
                <a:xfrm rot="16200000">
                  <a:off x="3310603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/>
                <p:cNvCxnSpPr/>
                <p:nvPr/>
              </p:nvCxnSpPr>
              <p:spPr>
                <a:xfrm rot="16200000">
                  <a:off x="350307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/>
                <p:cNvCxnSpPr/>
                <p:nvPr/>
              </p:nvCxnSpPr>
              <p:spPr>
                <a:xfrm rot="16200000">
                  <a:off x="358931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/>
                <p:cNvCxnSpPr/>
                <p:nvPr/>
              </p:nvCxnSpPr>
              <p:spPr>
                <a:xfrm rot="16200000">
                  <a:off x="36755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/>
                <p:cNvCxnSpPr/>
                <p:nvPr/>
              </p:nvCxnSpPr>
              <p:spPr>
                <a:xfrm rot="16200000">
                  <a:off x="376180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组合 269"/>
              <p:cNvGrpSpPr/>
              <p:nvPr/>
            </p:nvGrpSpPr>
            <p:grpSpPr>
              <a:xfrm>
                <a:off x="7627383" y="3351754"/>
                <a:ext cx="3924000" cy="361077"/>
                <a:chOff x="-124429" y="3350271"/>
                <a:chExt cx="3924000" cy="361077"/>
              </a:xfrm>
            </p:grpSpPr>
            <p:cxnSp>
              <p:nvCxnSpPr>
                <p:cNvPr id="271" name="直接连接符 270"/>
                <p:cNvCxnSpPr/>
                <p:nvPr/>
              </p:nvCxnSpPr>
              <p:spPr>
                <a:xfrm rot="16200000">
                  <a:off x="1837571" y="1749347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/>
                <p:cNvCxnSpPr/>
                <p:nvPr/>
              </p:nvCxnSpPr>
              <p:spPr>
                <a:xfrm rot="16200000">
                  <a:off x="-241689" y="3531348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连接符 272"/>
                <p:cNvCxnSpPr/>
                <p:nvPr/>
              </p:nvCxnSpPr>
              <p:spPr>
                <a:xfrm rot="16200000">
                  <a:off x="-373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连接符 273"/>
                <p:cNvCxnSpPr/>
                <p:nvPr/>
              </p:nvCxnSpPr>
              <p:spPr>
                <a:xfrm rot="16200000">
                  <a:off x="5748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/>
                <p:cNvCxnSpPr/>
                <p:nvPr/>
              </p:nvCxnSpPr>
              <p:spPr>
                <a:xfrm rot="16200000">
                  <a:off x="15234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连接符 275"/>
                <p:cNvCxnSpPr/>
                <p:nvPr/>
              </p:nvCxnSpPr>
              <p:spPr>
                <a:xfrm rot="16200000">
                  <a:off x="23761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/>
                <p:cNvCxnSpPr/>
                <p:nvPr/>
              </p:nvCxnSpPr>
              <p:spPr>
                <a:xfrm rot="16200000">
                  <a:off x="21584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/>
                <p:cNvCxnSpPr/>
                <p:nvPr/>
              </p:nvCxnSpPr>
              <p:spPr>
                <a:xfrm rot="16200000">
                  <a:off x="4065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连接符 278"/>
                <p:cNvCxnSpPr/>
                <p:nvPr/>
              </p:nvCxnSpPr>
              <p:spPr>
                <a:xfrm rot="16200000">
                  <a:off x="49098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/>
                <p:cNvCxnSpPr/>
                <p:nvPr/>
              </p:nvCxnSpPr>
              <p:spPr>
                <a:xfrm rot="16200000">
                  <a:off x="57544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连接符 280"/>
                <p:cNvCxnSpPr/>
                <p:nvPr/>
              </p:nvCxnSpPr>
              <p:spPr>
                <a:xfrm rot="16200000">
                  <a:off x="65990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连接符 281"/>
                <p:cNvCxnSpPr/>
                <p:nvPr/>
              </p:nvCxnSpPr>
              <p:spPr>
                <a:xfrm rot="16200000">
                  <a:off x="638136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连接符 282"/>
                <p:cNvCxnSpPr/>
                <p:nvPr/>
              </p:nvCxnSpPr>
              <p:spPr>
                <a:xfrm rot="16200000">
                  <a:off x="82882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/>
                <p:cNvCxnSpPr/>
                <p:nvPr/>
              </p:nvCxnSpPr>
              <p:spPr>
                <a:xfrm rot="16200000">
                  <a:off x="91328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84"/>
                <p:cNvCxnSpPr/>
                <p:nvPr/>
              </p:nvCxnSpPr>
              <p:spPr>
                <a:xfrm rot="16200000">
                  <a:off x="99774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/>
                <p:cNvCxnSpPr/>
                <p:nvPr/>
              </p:nvCxnSpPr>
              <p:spPr>
                <a:xfrm rot="16200000">
                  <a:off x="108219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/>
                <p:cNvCxnSpPr/>
                <p:nvPr/>
              </p:nvCxnSpPr>
              <p:spPr>
                <a:xfrm rot="16200000">
                  <a:off x="1060430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/>
              </p:nvCxnSpPr>
              <p:spPr>
                <a:xfrm rot="16200000">
                  <a:off x="125111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/>
              </p:nvCxnSpPr>
              <p:spPr>
                <a:xfrm rot="16200000">
                  <a:off x="133557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/>
                <p:cNvCxnSpPr/>
                <p:nvPr/>
              </p:nvCxnSpPr>
              <p:spPr>
                <a:xfrm rot="16200000">
                  <a:off x="142003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/>
                <p:cNvCxnSpPr/>
                <p:nvPr/>
              </p:nvCxnSpPr>
              <p:spPr>
                <a:xfrm rot="16200000">
                  <a:off x="150449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/>
              </p:nvCxnSpPr>
              <p:spPr>
                <a:xfrm rot="16200000">
                  <a:off x="148272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/>
                <p:cNvCxnSpPr/>
                <p:nvPr/>
              </p:nvCxnSpPr>
              <p:spPr>
                <a:xfrm rot="16200000">
                  <a:off x="167340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93"/>
                <p:cNvCxnSpPr/>
                <p:nvPr/>
              </p:nvCxnSpPr>
              <p:spPr>
                <a:xfrm rot="16200000">
                  <a:off x="175786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/>
                <p:cNvCxnSpPr/>
                <p:nvPr/>
              </p:nvCxnSpPr>
              <p:spPr>
                <a:xfrm rot="16200000">
                  <a:off x="184232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/>
                <p:cNvCxnSpPr/>
                <p:nvPr/>
              </p:nvCxnSpPr>
              <p:spPr>
                <a:xfrm rot="16200000">
                  <a:off x="19267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连接符 296"/>
                <p:cNvCxnSpPr/>
                <p:nvPr/>
              </p:nvCxnSpPr>
              <p:spPr>
                <a:xfrm rot="16200000">
                  <a:off x="190501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/>
                <p:cNvCxnSpPr/>
                <p:nvPr/>
              </p:nvCxnSpPr>
              <p:spPr>
                <a:xfrm rot="16200000">
                  <a:off x="209570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连接符 298"/>
                <p:cNvCxnSpPr/>
                <p:nvPr/>
              </p:nvCxnSpPr>
              <p:spPr>
                <a:xfrm rot="16200000">
                  <a:off x="218016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连接符 299"/>
                <p:cNvCxnSpPr/>
                <p:nvPr/>
              </p:nvCxnSpPr>
              <p:spPr>
                <a:xfrm rot="16200000">
                  <a:off x="226462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/>
                <p:cNvCxnSpPr/>
                <p:nvPr/>
              </p:nvCxnSpPr>
              <p:spPr>
                <a:xfrm rot="16200000">
                  <a:off x="234907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/>
                <p:cNvCxnSpPr/>
                <p:nvPr/>
              </p:nvCxnSpPr>
              <p:spPr>
                <a:xfrm rot="16200000">
                  <a:off x="2327311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/>
                <p:cNvCxnSpPr/>
                <p:nvPr/>
              </p:nvCxnSpPr>
              <p:spPr>
                <a:xfrm rot="16200000">
                  <a:off x="251799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/>
                <p:cNvCxnSpPr/>
                <p:nvPr/>
              </p:nvCxnSpPr>
              <p:spPr>
                <a:xfrm rot="16200000">
                  <a:off x="260245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/>
                <p:cNvCxnSpPr/>
                <p:nvPr/>
              </p:nvCxnSpPr>
              <p:spPr>
                <a:xfrm rot="16200000">
                  <a:off x="268869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/>
                <p:cNvCxnSpPr/>
                <p:nvPr/>
              </p:nvCxnSpPr>
              <p:spPr>
                <a:xfrm rot="16200000">
                  <a:off x="277494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 rot="16200000">
                  <a:off x="275495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连接符 307"/>
                <p:cNvCxnSpPr/>
                <p:nvPr/>
              </p:nvCxnSpPr>
              <p:spPr>
                <a:xfrm rot="16200000">
                  <a:off x="294742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接连接符 308"/>
                <p:cNvCxnSpPr/>
                <p:nvPr/>
              </p:nvCxnSpPr>
              <p:spPr>
                <a:xfrm rot="16200000">
                  <a:off x="303367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/>
                <p:cNvCxnSpPr/>
                <p:nvPr/>
              </p:nvCxnSpPr>
              <p:spPr>
                <a:xfrm rot="16200000">
                  <a:off x="311991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/>
                <p:cNvCxnSpPr/>
                <p:nvPr/>
              </p:nvCxnSpPr>
              <p:spPr>
                <a:xfrm rot="16200000">
                  <a:off x="320615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/>
                <p:cNvCxnSpPr/>
                <p:nvPr/>
              </p:nvCxnSpPr>
              <p:spPr>
                <a:xfrm rot="16200000">
                  <a:off x="3186172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连接符 312"/>
                <p:cNvCxnSpPr/>
                <p:nvPr/>
              </p:nvCxnSpPr>
              <p:spPr>
                <a:xfrm rot="16200000">
                  <a:off x="337864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/>
                <p:cNvCxnSpPr/>
                <p:nvPr/>
              </p:nvCxnSpPr>
              <p:spPr>
                <a:xfrm rot="16200000">
                  <a:off x="346488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/>
                <p:cNvCxnSpPr/>
                <p:nvPr/>
              </p:nvCxnSpPr>
              <p:spPr>
                <a:xfrm rot="16200000">
                  <a:off x="35511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/>
                <p:cNvCxnSpPr/>
                <p:nvPr/>
              </p:nvCxnSpPr>
              <p:spPr>
                <a:xfrm rot="16200000">
                  <a:off x="363737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组合 316"/>
              <p:cNvGrpSpPr/>
              <p:nvPr/>
            </p:nvGrpSpPr>
            <p:grpSpPr>
              <a:xfrm>
                <a:off x="11498004" y="3351754"/>
                <a:ext cx="3924000" cy="361077"/>
                <a:chOff x="2" y="3688255"/>
                <a:chExt cx="3924000" cy="361077"/>
              </a:xfrm>
            </p:grpSpPr>
            <p:cxnSp>
              <p:nvCxnSpPr>
                <p:cNvPr id="318" name="直接连接符 317"/>
                <p:cNvCxnSpPr/>
                <p:nvPr/>
              </p:nvCxnSpPr>
              <p:spPr>
                <a:xfrm rot="16200000">
                  <a:off x="1962002" y="2087331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/>
                <p:cNvCxnSpPr/>
                <p:nvPr/>
              </p:nvCxnSpPr>
              <p:spPr>
                <a:xfrm rot="16200000">
                  <a:off x="-117258" y="3869332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/>
                <p:cNvCxnSpPr/>
                <p:nvPr/>
              </p:nvCxnSpPr>
              <p:spPr>
                <a:xfrm rot="16200000">
                  <a:off x="8704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/>
                <p:cNvCxnSpPr/>
                <p:nvPr/>
              </p:nvCxnSpPr>
              <p:spPr>
                <a:xfrm rot="16200000">
                  <a:off x="18191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/>
                <p:cNvCxnSpPr/>
                <p:nvPr/>
              </p:nvCxnSpPr>
              <p:spPr>
                <a:xfrm rot="16200000">
                  <a:off x="27678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/>
                <p:cNvCxnSpPr/>
                <p:nvPr/>
              </p:nvCxnSpPr>
              <p:spPr>
                <a:xfrm rot="16200000">
                  <a:off x="36204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/>
                <p:cNvCxnSpPr/>
                <p:nvPr/>
              </p:nvCxnSpPr>
              <p:spPr>
                <a:xfrm rot="16200000">
                  <a:off x="34027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/>
                <p:cNvCxnSpPr/>
                <p:nvPr/>
              </p:nvCxnSpPr>
              <p:spPr>
                <a:xfrm rot="16200000">
                  <a:off x="5309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rot="16200000">
                  <a:off x="61541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/>
                <p:cNvCxnSpPr/>
                <p:nvPr/>
              </p:nvCxnSpPr>
              <p:spPr>
                <a:xfrm rot="16200000">
                  <a:off x="69987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/>
                <p:cNvCxnSpPr/>
                <p:nvPr/>
              </p:nvCxnSpPr>
              <p:spPr>
                <a:xfrm rot="16200000">
                  <a:off x="78433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/>
                <p:cNvCxnSpPr/>
                <p:nvPr/>
              </p:nvCxnSpPr>
              <p:spPr>
                <a:xfrm rot="16200000">
                  <a:off x="762567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/>
                <p:cNvCxnSpPr/>
                <p:nvPr/>
              </p:nvCxnSpPr>
              <p:spPr>
                <a:xfrm rot="16200000">
                  <a:off x="95325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/>
                <p:cNvCxnSpPr/>
                <p:nvPr/>
              </p:nvCxnSpPr>
              <p:spPr>
                <a:xfrm rot="16200000">
                  <a:off x="103771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/>
                <p:cNvCxnSpPr/>
                <p:nvPr/>
              </p:nvCxnSpPr>
              <p:spPr>
                <a:xfrm rot="16200000">
                  <a:off x="112217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/>
                <p:cNvCxnSpPr/>
                <p:nvPr/>
              </p:nvCxnSpPr>
              <p:spPr>
                <a:xfrm rot="16200000">
                  <a:off x="120663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/>
                <p:cNvCxnSpPr/>
                <p:nvPr/>
              </p:nvCxnSpPr>
              <p:spPr>
                <a:xfrm rot="16200000">
                  <a:off x="1184861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/>
                <p:cNvCxnSpPr/>
                <p:nvPr/>
              </p:nvCxnSpPr>
              <p:spPr>
                <a:xfrm rot="16200000">
                  <a:off x="137554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/>
                <p:cNvCxnSpPr/>
                <p:nvPr/>
              </p:nvCxnSpPr>
              <p:spPr>
                <a:xfrm rot="16200000">
                  <a:off x="146000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/>
                <p:cNvCxnSpPr/>
                <p:nvPr/>
              </p:nvCxnSpPr>
              <p:spPr>
                <a:xfrm rot="16200000">
                  <a:off x="154446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/>
                <p:cNvCxnSpPr/>
                <p:nvPr/>
              </p:nvCxnSpPr>
              <p:spPr>
                <a:xfrm rot="16200000">
                  <a:off x="162892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/>
                <p:cNvCxnSpPr/>
                <p:nvPr/>
              </p:nvCxnSpPr>
              <p:spPr>
                <a:xfrm rot="16200000">
                  <a:off x="160715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/>
                <p:cNvCxnSpPr/>
                <p:nvPr/>
              </p:nvCxnSpPr>
              <p:spPr>
                <a:xfrm rot="16200000">
                  <a:off x="179784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/>
                <p:cNvCxnSpPr/>
                <p:nvPr/>
              </p:nvCxnSpPr>
              <p:spPr>
                <a:xfrm rot="16200000">
                  <a:off x="188229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/>
                <p:cNvCxnSpPr/>
                <p:nvPr/>
              </p:nvCxnSpPr>
              <p:spPr>
                <a:xfrm rot="16200000">
                  <a:off x="196675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42"/>
                <p:cNvCxnSpPr/>
                <p:nvPr/>
              </p:nvCxnSpPr>
              <p:spPr>
                <a:xfrm rot="16200000">
                  <a:off x="205121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/>
                <p:cNvCxnSpPr/>
                <p:nvPr/>
              </p:nvCxnSpPr>
              <p:spPr>
                <a:xfrm rot="16200000">
                  <a:off x="202944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/>
                <p:cNvCxnSpPr/>
                <p:nvPr/>
              </p:nvCxnSpPr>
              <p:spPr>
                <a:xfrm rot="16200000">
                  <a:off x="222013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/>
                <p:cNvCxnSpPr/>
                <p:nvPr/>
              </p:nvCxnSpPr>
              <p:spPr>
                <a:xfrm rot="16200000">
                  <a:off x="230459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/>
                <p:cNvCxnSpPr/>
                <p:nvPr/>
              </p:nvCxnSpPr>
              <p:spPr>
                <a:xfrm rot="16200000">
                  <a:off x="238905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连接符 347"/>
                <p:cNvCxnSpPr/>
                <p:nvPr/>
              </p:nvCxnSpPr>
              <p:spPr>
                <a:xfrm rot="16200000">
                  <a:off x="247350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/>
                <p:cNvCxnSpPr/>
                <p:nvPr/>
              </p:nvCxnSpPr>
              <p:spPr>
                <a:xfrm rot="16200000">
                  <a:off x="2451742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/>
                <p:cNvCxnSpPr/>
                <p:nvPr/>
              </p:nvCxnSpPr>
              <p:spPr>
                <a:xfrm rot="16200000">
                  <a:off x="264242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/>
                <p:cNvCxnSpPr/>
                <p:nvPr/>
              </p:nvCxnSpPr>
              <p:spPr>
                <a:xfrm rot="16200000">
                  <a:off x="272688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连接符 351"/>
                <p:cNvCxnSpPr/>
                <p:nvPr/>
              </p:nvCxnSpPr>
              <p:spPr>
                <a:xfrm rot="16200000">
                  <a:off x="281312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接连接符 352"/>
                <p:cNvCxnSpPr/>
                <p:nvPr/>
              </p:nvCxnSpPr>
              <p:spPr>
                <a:xfrm rot="16200000">
                  <a:off x="289937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/>
                <p:cNvCxnSpPr/>
                <p:nvPr/>
              </p:nvCxnSpPr>
              <p:spPr>
                <a:xfrm rot="16200000">
                  <a:off x="287938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/>
                <p:cNvCxnSpPr/>
                <p:nvPr/>
              </p:nvCxnSpPr>
              <p:spPr>
                <a:xfrm rot="16200000">
                  <a:off x="307185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接连接符 355"/>
                <p:cNvCxnSpPr/>
                <p:nvPr/>
              </p:nvCxnSpPr>
              <p:spPr>
                <a:xfrm rot="16200000">
                  <a:off x="315810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/>
                <p:cNvCxnSpPr/>
                <p:nvPr/>
              </p:nvCxnSpPr>
              <p:spPr>
                <a:xfrm rot="16200000">
                  <a:off x="324434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/>
                <p:cNvCxnSpPr/>
                <p:nvPr/>
              </p:nvCxnSpPr>
              <p:spPr>
                <a:xfrm rot="16200000">
                  <a:off x="333058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/>
                <p:cNvCxnSpPr/>
                <p:nvPr/>
              </p:nvCxnSpPr>
              <p:spPr>
                <a:xfrm rot="16200000">
                  <a:off x="3310603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/>
                <p:cNvCxnSpPr/>
                <p:nvPr/>
              </p:nvCxnSpPr>
              <p:spPr>
                <a:xfrm rot="16200000">
                  <a:off x="350307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/>
                <p:cNvCxnSpPr/>
                <p:nvPr/>
              </p:nvCxnSpPr>
              <p:spPr>
                <a:xfrm rot="16200000">
                  <a:off x="358931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/>
                <p:cNvCxnSpPr/>
                <p:nvPr/>
              </p:nvCxnSpPr>
              <p:spPr>
                <a:xfrm rot="16200000">
                  <a:off x="36755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/>
              </p:nvCxnSpPr>
              <p:spPr>
                <a:xfrm rot="16200000">
                  <a:off x="376180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1" name="组合 370"/>
            <p:cNvGrpSpPr/>
            <p:nvPr/>
          </p:nvGrpSpPr>
          <p:grpSpPr>
            <a:xfrm>
              <a:off x="1339676" y="3697801"/>
              <a:ext cx="90000" cy="1851854"/>
              <a:chOff x="2502157" y="4003036"/>
              <a:chExt cx="90000" cy="1851854"/>
            </a:xfrm>
          </p:grpSpPr>
          <p:cxnSp>
            <p:nvCxnSpPr>
              <p:cNvPr id="368" name="直接连接符 367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椭圆 36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2" name="组合 371"/>
            <p:cNvGrpSpPr/>
            <p:nvPr/>
          </p:nvGrpSpPr>
          <p:grpSpPr>
            <a:xfrm>
              <a:off x="2215449" y="3696349"/>
              <a:ext cx="90000" cy="736286"/>
              <a:chOff x="2502157" y="2521708"/>
              <a:chExt cx="90000" cy="736286"/>
            </a:xfrm>
          </p:grpSpPr>
          <p:cxnSp>
            <p:nvCxnSpPr>
              <p:cNvPr id="373" name="直接连接符 372"/>
              <p:cNvCxnSpPr/>
              <p:nvPr/>
            </p:nvCxnSpPr>
            <p:spPr>
              <a:xfrm rot="5400000" flipV="1">
                <a:off x="2187157" y="2881708"/>
                <a:ext cx="72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椭圆 373"/>
              <p:cNvSpPr>
                <a:spLocks noChangeAspect="1"/>
              </p:cNvSpPr>
              <p:nvPr/>
            </p:nvSpPr>
            <p:spPr>
              <a:xfrm>
                <a:off x="2502157" y="31679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4781753" y="3711754"/>
              <a:ext cx="90000" cy="736286"/>
              <a:chOff x="2502157" y="2521708"/>
              <a:chExt cx="90000" cy="736286"/>
            </a:xfrm>
          </p:grpSpPr>
          <p:cxnSp>
            <p:nvCxnSpPr>
              <p:cNvPr id="378" name="直接连接符 377"/>
              <p:cNvCxnSpPr/>
              <p:nvPr/>
            </p:nvCxnSpPr>
            <p:spPr>
              <a:xfrm rot="5400000" flipV="1">
                <a:off x="2187157" y="2881708"/>
                <a:ext cx="72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椭圆 378"/>
              <p:cNvSpPr>
                <a:spLocks noChangeAspect="1"/>
              </p:cNvSpPr>
              <p:nvPr/>
            </p:nvSpPr>
            <p:spPr>
              <a:xfrm>
                <a:off x="2502157" y="31679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8249435" y="3693228"/>
              <a:ext cx="90000" cy="1477658"/>
              <a:chOff x="2511903" y="4003036"/>
              <a:chExt cx="90000" cy="1477658"/>
            </a:xfrm>
          </p:grpSpPr>
          <p:cxnSp>
            <p:nvCxnSpPr>
              <p:cNvPr id="385" name="直接连接符 384"/>
              <p:cNvCxnSpPr/>
              <p:nvPr/>
            </p:nvCxnSpPr>
            <p:spPr>
              <a:xfrm rot="5400000" flipV="1">
                <a:off x="1827157" y="4723036"/>
                <a:ext cx="144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椭圆 385"/>
              <p:cNvSpPr>
                <a:spLocks noChangeAspect="1"/>
              </p:cNvSpPr>
              <p:nvPr/>
            </p:nvSpPr>
            <p:spPr>
              <a:xfrm>
                <a:off x="2511903" y="53906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/>
            <p:cNvGrpSpPr/>
            <p:nvPr/>
          </p:nvGrpSpPr>
          <p:grpSpPr>
            <a:xfrm>
              <a:off x="9963917" y="3707773"/>
              <a:ext cx="90000" cy="910022"/>
              <a:chOff x="2502157" y="2521708"/>
              <a:chExt cx="90000" cy="910022"/>
            </a:xfrm>
          </p:grpSpPr>
          <p:cxnSp>
            <p:nvCxnSpPr>
              <p:cNvPr id="389" name="直接连接符 388"/>
              <p:cNvCxnSpPr/>
              <p:nvPr/>
            </p:nvCxnSpPr>
            <p:spPr>
              <a:xfrm rot="5400000" flipV="1">
                <a:off x="2097157" y="2971708"/>
                <a:ext cx="90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椭圆 389"/>
              <p:cNvSpPr>
                <a:spLocks noChangeAspect="1"/>
              </p:cNvSpPr>
              <p:nvPr/>
            </p:nvSpPr>
            <p:spPr>
              <a:xfrm>
                <a:off x="2502157" y="334173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3" name="组合 392"/>
            <p:cNvGrpSpPr/>
            <p:nvPr/>
          </p:nvGrpSpPr>
          <p:grpSpPr>
            <a:xfrm flipV="1">
              <a:off x="906507" y="1834583"/>
              <a:ext cx="90000" cy="1851854"/>
              <a:chOff x="2502157" y="4003036"/>
              <a:chExt cx="90000" cy="1851854"/>
            </a:xfrm>
          </p:grpSpPr>
          <p:cxnSp>
            <p:nvCxnSpPr>
              <p:cNvPr id="394" name="直接连接符 393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椭圆 394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8" name="组合 397"/>
            <p:cNvGrpSpPr/>
            <p:nvPr/>
          </p:nvGrpSpPr>
          <p:grpSpPr>
            <a:xfrm flipV="1">
              <a:off x="3509311" y="1860752"/>
              <a:ext cx="90000" cy="1851854"/>
              <a:chOff x="2502157" y="4003036"/>
              <a:chExt cx="90000" cy="1851854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椭圆 39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3" name="组合 402"/>
            <p:cNvGrpSpPr/>
            <p:nvPr/>
          </p:nvGrpSpPr>
          <p:grpSpPr>
            <a:xfrm flipV="1">
              <a:off x="6093641" y="1848165"/>
              <a:ext cx="90000" cy="1851854"/>
              <a:chOff x="2502157" y="4003036"/>
              <a:chExt cx="90000" cy="1851854"/>
            </a:xfrm>
          </p:grpSpPr>
          <p:cxnSp>
            <p:nvCxnSpPr>
              <p:cNvPr id="404" name="直接连接符 403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椭圆 404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 flipV="1">
              <a:off x="8660020" y="1873501"/>
              <a:ext cx="90000" cy="1851854"/>
              <a:chOff x="2502157" y="4003036"/>
              <a:chExt cx="90000" cy="1851854"/>
            </a:xfrm>
          </p:grpSpPr>
          <p:cxnSp>
            <p:nvCxnSpPr>
              <p:cNvPr id="409" name="直接连接符 408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11" name="Rectangle 23"/>
          <p:cNvSpPr/>
          <p:nvPr/>
        </p:nvSpPr>
        <p:spPr>
          <a:xfrm>
            <a:off x="8795019" y="207615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1506" y="150463"/>
            <a:ext cx="10597716" cy="5484306"/>
            <a:chOff x="1041506" y="150463"/>
            <a:chExt cx="10597716" cy="5484306"/>
          </a:xfrm>
        </p:grpSpPr>
        <p:sp>
          <p:nvSpPr>
            <p:cNvPr id="366" name="文本框 365"/>
            <p:cNvSpPr txBox="1"/>
            <p:nvPr/>
          </p:nvSpPr>
          <p:spPr>
            <a:xfrm>
              <a:off x="1439451" y="5296215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2004.5.30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2416356" y="4031320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2006.5.30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81" name="文本框 380"/>
            <p:cNvSpPr txBox="1"/>
            <p:nvPr/>
          </p:nvSpPr>
          <p:spPr>
            <a:xfrm>
              <a:off x="4982660" y="4046725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2010.5.30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8325106" y="4904334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2014.5.30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10165561" y="4292847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2018.5.30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1041506" y="1727546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2002.5.30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3644310" y="1753715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2008.5.30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6228640" y="1741128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2012.5.30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412" name="文本框 411"/>
            <p:cNvSpPr txBox="1"/>
            <p:nvPr/>
          </p:nvSpPr>
          <p:spPr>
            <a:xfrm>
              <a:off x="8795019" y="1766464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accent6">
                      <a:lumMod val="7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2016.5.30</a:t>
              </a:r>
              <a:endParaRPr lang="zh-CN" altLang="en-US" sz="1600" i="1" dirty="0">
                <a:solidFill>
                  <a:schemeClr val="accent6">
                    <a:lumMod val="7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grpSp>
          <p:nvGrpSpPr>
            <p:cNvPr id="413" name="组合 412"/>
            <p:cNvGrpSpPr/>
            <p:nvPr/>
          </p:nvGrpSpPr>
          <p:grpSpPr>
            <a:xfrm>
              <a:off x="4849505" y="150463"/>
              <a:ext cx="2492991" cy="888322"/>
              <a:chOff x="4849505" y="223615"/>
              <a:chExt cx="2492991" cy="888322"/>
            </a:xfrm>
          </p:grpSpPr>
          <p:sp>
            <p:nvSpPr>
              <p:cNvPr id="414" name="TextBox 71"/>
              <p:cNvSpPr txBox="1"/>
              <p:nvPr/>
            </p:nvSpPr>
            <p:spPr>
              <a:xfrm>
                <a:off x="4849505" y="223615"/>
                <a:ext cx="24929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dirty="0" smtClean="0">
                    <a:solidFill>
                      <a:schemeClr val="accent6">
                        <a:lumMod val="75000"/>
                      </a:schemeClr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时间轴模板</a:t>
                </a:r>
                <a:endParaRPr lang="en-US" sz="3600" dirty="0">
                  <a:solidFill>
                    <a:schemeClr val="accent6">
                      <a:lumMod val="7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415" name="TextBox 71"/>
              <p:cNvSpPr txBox="1"/>
              <p:nvPr/>
            </p:nvSpPr>
            <p:spPr>
              <a:xfrm>
                <a:off x="5009004" y="804160"/>
                <a:ext cx="217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6">
                        <a:lumMod val="75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D</a:t>
                </a:r>
                <a:r>
                  <a:rPr lang="en-US" altLang="zh-CN" sz="1400" dirty="0" smtClean="0">
                    <a:solidFill>
                      <a:schemeClr val="accent6">
                        <a:lumMod val="75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evelopment History</a:t>
                </a:r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759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868613" y="204788"/>
            <a:ext cx="6348413" cy="6346824"/>
            <a:chOff x="1807" y="129"/>
            <a:chExt cx="3999" cy="3998"/>
          </a:xfrm>
          <a:solidFill>
            <a:schemeClr val="tx1">
              <a:lumMod val="75000"/>
              <a:lumOff val="25000"/>
              <a:alpha val="2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559" y="296"/>
              <a:ext cx="70" cy="123"/>
            </a:xfrm>
            <a:custGeom>
              <a:avLst/>
              <a:gdLst>
                <a:gd name="T0" fmla="*/ 48 w 66"/>
                <a:gd name="T1" fmla="*/ 0 h 117"/>
                <a:gd name="T2" fmla="*/ 46 w 66"/>
                <a:gd name="T3" fmla="*/ 0 h 117"/>
                <a:gd name="T4" fmla="*/ 0 w 66"/>
                <a:gd name="T5" fmla="*/ 108 h 117"/>
                <a:gd name="T6" fmla="*/ 0 w 66"/>
                <a:gd name="T7" fmla="*/ 108 h 117"/>
                <a:gd name="T8" fmla="*/ 18 w 66"/>
                <a:gd name="T9" fmla="*/ 117 h 117"/>
                <a:gd name="T10" fmla="*/ 20 w 66"/>
                <a:gd name="T11" fmla="*/ 115 h 117"/>
                <a:gd name="T12" fmla="*/ 66 w 66"/>
                <a:gd name="T13" fmla="*/ 9 h 117"/>
                <a:gd name="T14" fmla="*/ 66 w 66"/>
                <a:gd name="T15" fmla="*/ 9 h 117"/>
                <a:gd name="T16" fmla="*/ 48 w 66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7">
                  <a:moveTo>
                    <a:pt x="4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20" y="115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376" y="222"/>
              <a:ext cx="58" cy="125"/>
            </a:xfrm>
            <a:custGeom>
              <a:avLst/>
              <a:gdLst>
                <a:gd name="T0" fmla="*/ 55 w 55"/>
                <a:gd name="T1" fmla="*/ 6 h 119"/>
                <a:gd name="T2" fmla="*/ 35 w 55"/>
                <a:gd name="T3" fmla="*/ 0 h 119"/>
                <a:gd name="T4" fmla="*/ 35 w 55"/>
                <a:gd name="T5" fmla="*/ 2 h 119"/>
                <a:gd name="T6" fmla="*/ 0 w 55"/>
                <a:gd name="T7" fmla="*/ 112 h 119"/>
                <a:gd name="T8" fmla="*/ 0 w 55"/>
                <a:gd name="T9" fmla="*/ 112 h 119"/>
                <a:gd name="T10" fmla="*/ 20 w 55"/>
                <a:gd name="T11" fmla="*/ 119 h 119"/>
                <a:gd name="T12" fmla="*/ 20 w 55"/>
                <a:gd name="T13" fmla="*/ 116 h 119"/>
                <a:gd name="T14" fmla="*/ 55 w 55"/>
                <a:gd name="T15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19">
                  <a:moveTo>
                    <a:pt x="55" y="6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648" y="377"/>
              <a:ext cx="188" cy="255"/>
            </a:xfrm>
            <a:custGeom>
              <a:avLst/>
              <a:gdLst>
                <a:gd name="T0" fmla="*/ 176 w 178"/>
                <a:gd name="T1" fmla="*/ 40 h 242"/>
                <a:gd name="T2" fmla="*/ 178 w 178"/>
                <a:gd name="T3" fmla="*/ 35 h 242"/>
                <a:gd name="T4" fmla="*/ 118 w 178"/>
                <a:gd name="T5" fmla="*/ 0 h 242"/>
                <a:gd name="T6" fmla="*/ 116 w 178"/>
                <a:gd name="T7" fmla="*/ 5 h 242"/>
                <a:gd name="T8" fmla="*/ 2 w 178"/>
                <a:gd name="T9" fmla="*/ 207 h 242"/>
                <a:gd name="T10" fmla="*/ 0 w 178"/>
                <a:gd name="T11" fmla="*/ 209 h 242"/>
                <a:gd name="T12" fmla="*/ 59 w 178"/>
                <a:gd name="T13" fmla="*/ 242 h 242"/>
                <a:gd name="T14" fmla="*/ 61 w 178"/>
                <a:gd name="T15" fmla="*/ 240 h 242"/>
                <a:gd name="T16" fmla="*/ 176 w 178"/>
                <a:gd name="T17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42">
                  <a:moveTo>
                    <a:pt x="176" y="40"/>
                  </a:moveTo>
                  <a:cubicBezTo>
                    <a:pt x="178" y="38"/>
                    <a:pt x="178" y="35"/>
                    <a:pt x="178" y="3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5"/>
                    <a:pt x="116" y="5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0" y="207"/>
                    <a:pt x="0" y="207"/>
                    <a:pt x="0" y="209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9" y="242"/>
                    <a:pt x="59" y="240"/>
                    <a:pt x="61" y="240"/>
                  </a:cubicBezTo>
                  <a:lnTo>
                    <a:pt x="17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186" y="168"/>
              <a:ext cx="46" cy="126"/>
            </a:xfrm>
            <a:custGeom>
              <a:avLst/>
              <a:gdLst>
                <a:gd name="T0" fmla="*/ 46 w 46"/>
                <a:gd name="T1" fmla="*/ 4 h 126"/>
                <a:gd name="T2" fmla="*/ 25 w 46"/>
                <a:gd name="T3" fmla="*/ 0 h 126"/>
                <a:gd name="T4" fmla="*/ 0 w 46"/>
                <a:gd name="T5" fmla="*/ 120 h 126"/>
                <a:gd name="T6" fmla="*/ 0 w 46"/>
                <a:gd name="T7" fmla="*/ 120 h 126"/>
                <a:gd name="T8" fmla="*/ 20 w 46"/>
                <a:gd name="T9" fmla="*/ 126 h 126"/>
                <a:gd name="T10" fmla="*/ 20 w 46"/>
                <a:gd name="T11" fmla="*/ 126 h 126"/>
                <a:gd name="T12" fmla="*/ 46 w 46"/>
                <a:gd name="T13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6">
                  <a:moveTo>
                    <a:pt x="46" y="4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4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91" y="135"/>
              <a:ext cx="34" cy="128"/>
            </a:xfrm>
            <a:custGeom>
              <a:avLst/>
              <a:gdLst>
                <a:gd name="T0" fmla="*/ 33 w 33"/>
                <a:gd name="T1" fmla="*/ 5 h 121"/>
                <a:gd name="T2" fmla="*/ 33 w 33"/>
                <a:gd name="T3" fmla="*/ 2 h 121"/>
                <a:gd name="T4" fmla="*/ 13 w 33"/>
                <a:gd name="T5" fmla="*/ 0 h 121"/>
                <a:gd name="T6" fmla="*/ 13 w 33"/>
                <a:gd name="T7" fmla="*/ 2 h 121"/>
                <a:gd name="T8" fmla="*/ 0 w 33"/>
                <a:gd name="T9" fmla="*/ 117 h 121"/>
                <a:gd name="T10" fmla="*/ 0 w 33"/>
                <a:gd name="T11" fmla="*/ 119 h 121"/>
                <a:gd name="T12" fmla="*/ 19 w 33"/>
                <a:gd name="T13" fmla="*/ 121 h 121"/>
                <a:gd name="T14" fmla="*/ 22 w 33"/>
                <a:gd name="T15" fmla="*/ 119 h 121"/>
                <a:gd name="T16" fmla="*/ 33 w 33"/>
                <a:gd name="T17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33" y="5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9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19" y="119"/>
                    <a:pt x="19" y="119"/>
                    <a:pt x="22" y="119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70" y="129"/>
              <a:ext cx="72" cy="253"/>
            </a:xfrm>
            <a:custGeom>
              <a:avLst/>
              <a:gdLst>
                <a:gd name="T0" fmla="*/ 0 w 68"/>
                <a:gd name="T1" fmla="*/ 0 h 240"/>
                <a:gd name="T2" fmla="*/ 0 w 68"/>
                <a:gd name="T3" fmla="*/ 4 h 240"/>
                <a:gd name="T4" fmla="*/ 0 w 68"/>
                <a:gd name="T5" fmla="*/ 235 h 240"/>
                <a:gd name="T6" fmla="*/ 0 w 68"/>
                <a:gd name="T7" fmla="*/ 240 h 240"/>
                <a:gd name="T8" fmla="*/ 68 w 68"/>
                <a:gd name="T9" fmla="*/ 240 h 240"/>
                <a:gd name="T10" fmla="*/ 68 w 68"/>
                <a:gd name="T11" fmla="*/ 235 h 240"/>
                <a:gd name="T12" fmla="*/ 68 w 68"/>
                <a:gd name="T13" fmla="*/ 4 h 240"/>
                <a:gd name="T14" fmla="*/ 68 w 68"/>
                <a:gd name="T15" fmla="*/ 0 h 240"/>
                <a:gd name="T16" fmla="*/ 0 w 68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0" y="0"/>
                  </a:moveTo>
                  <a:cubicBezTo>
                    <a:pt x="0" y="2"/>
                    <a:pt x="0" y="2"/>
                    <a:pt x="0" y="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0" y="237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7"/>
                    <a:pt x="68" y="237"/>
                    <a:pt x="68" y="235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8" y="2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87" y="137"/>
              <a:ext cx="34" cy="126"/>
            </a:xfrm>
            <a:custGeom>
              <a:avLst/>
              <a:gdLst>
                <a:gd name="T0" fmla="*/ 19 w 33"/>
                <a:gd name="T1" fmla="*/ 0 h 119"/>
                <a:gd name="T2" fmla="*/ 0 w 33"/>
                <a:gd name="T3" fmla="*/ 3 h 119"/>
                <a:gd name="T4" fmla="*/ 0 w 33"/>
                <a:gd name="T5" fmla="*/ 5 h 119"/>
                <a:gd name="T6" fmla="*/ 11 w 33"/>
                <a:gd name="T7" fmla="*/ 117 h 119"/>
                <a:gd name="T8" fmla="*/ 11 w 33"/>
                <a:gd name="T9" fmla="*/ 119 h 119"/>
                <a:gd name="T10" fmla="*/ 33 w 33"/>
                <a:gd name="T11" fmla="*/ 117 h 119"/>
                <a:gd name="T12" fmla="*/ 33 w 33"/>
                <a:gd name="T13" fmla="*/ 115 h 119"/>
                <a:gd name="T14" fmla="*/ 19 w 33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9">
                  <a:moveTo>
                    <a:pt x="1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19"/>
                    <a:pt x="11" y="119"/>
                    <a:pt x="11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19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380" y="168"/>
              <a:ext cx="46" cy="128"/>
            </a:xfrm>
            <a:custGeom>
              <a:avLst/>
              <a:gdLst>
                <a:gd name="T0" fmla="*/ 20 w 44"/>
                <a:gd name="T1" fmla="*/ 2 h 121"/>
                <a:gd name="T2" fmla="*/ 20 w 44"/>
                <a:gd name="T3" fmla="*/ 0 h 121"/>
                <a:gd name="T4" fmla="*/ 0 w 44"/>
                <a:gd name="T5" fmla="*/ 4 h 121"/>
                <a:gd name="T6" fmla="*/ 0 w 44"/>
                <a:gd name="T7" fmla="*/ 7 h 121"/>
                <a:gd name="T8" fmla="*/ 24 w 44"/>
                <a:gd name="T9" fmla="*/ 119 h 121"/>
                <a:gd name="T10" fmla="*/ 24 w 44"/>
                <a:gd name="T11" fmla="*/ 121 h 121"/>
                <a:gd name="T12" fmla="*/ 44 w 44"/>
                <a:gd name="T13" fmla="*/ 117 h 121"/>
                <a:gd name="T14" fmla="*/ 44 w 44"/>
                <a:gd name="T15" fmla="*/ 114 h 121"/>
                <a:gd name="T16" fmla="*/ 20 w 44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21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4"/>
                    <a:pt x="44" y="114"/>
                    <a:pt x="44" y="114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177" y="222"/>
              <a:ext cx="58" cy="125"/>
            </a:xfrm>
            <a:custGeom>
              <a:avLst/>
              <a:gdLst>
                <a:gd name="T0" fmla="*/ 20 w 55"/>
                <a:gd name="T1" fmla="*/ 2 h 119"/>
                <a:gd name="T2" fmla="*/ 20 w 55"/>
                <a:gd name="T3" fmla="*/ 0 h 119"/>
                <a:gd name="T4" fmla="*/ 0 w 55"/>
                <a:gd name="T5" fmla="*/ 6 h 119"/>
                <a:gd name="T6" fmla="*/ 0 w 55"/>
                <a:gd name="T7" fmla="*/ 6 h 119"/>
                <a:gd name="T8" fmla="*/ 35 w 55"/>
                <a:gd name="T9" fmla="*/ 116 h 119"/>
                <a:gd name="T10" fmla="*/ 35 w 55"/>
                <a:gd name="T11" fmla="*/ 119 h 119"/>
                <a:gd name="T12" fmla="*/ 55 w 55"/>
                <a:gd name="T13" fmla="*/ 112 h 119"/>
                <a:gd name="T14" fmla="*/ 55 w 55"/>
                <a:gd name="T15" fmla="*/ 112 h 119"/>
                <a:gd name="T16" fmla="*/ 20 w 55"/>
                <a:gd name="T17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5" y="112"/>
                    <a:pt x="55" y="112"/>
                    <a:pt x="55" y="112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82" y="296"/>
              <a:ext cx="70" cy="123"/>
            </a:xfrm>
            <a:custGeom>
              <a:avLst/>
              <a:gdLst>
                <a:gd name="T0" fmla="*/ 20 w 66"/>
                <a:gd name="T1" fmla="*/ 0 h 117"/>
                <a:gd name="T2" fmla="*/ 0 w 66"/>
                <a:gd name="T3" fmla="*/ 9 h 117"/>
                <a:gd name="T4" fmla="*/ 0 w 66"/>
                <a:gd name="T5" fmla="*/ 9 h 117"/>
                <a:gd name="T6" fmla="*/ 46 w 66"/>
                <a:gd name="T7" fmla="*/ 115 h 117"/>
                <a:gd name="T8" fmla="*/ 49 w 66"/>
                <a:gd name="T9" fmla="*/ 117 h 117"/>
                <a:gd name="T10" fmla="*/ 66 w 66"/>
                <a:gd name="T11" fmla="*/ 108 h 117"/>
                <a:gd name="T12" fmla="*/ 66 w 66"/>
                <a:gd name="T13" fmla="*/ 108 h 117"/>
                <a:gd name="T14" fmla="*/ 20 w 66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7">
                  <a:moveTo>
                    <a:pt x="2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17"/>
                    <a:pt x="46" y="117"/>
                    <a:pt x="49" y="117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3" y="377"/>
              <a:ext cx="191" cy="255"/>
            </a:xfrm>
            <a:custGeom>
              <a:avLst/>
              <a:gdLst>
                <a:gd name="T0" fmla="*/ 60 w 181"/>
                <a:gd name="T1" fmla="*/ 0 h 242"/>
                <a:gd name="T2" fmla="*/ 0 w 181"/>
                <a:gd name="T3" fmla="*/ 35 h 242"/>
                <a:gd name="T4" fmla="*/ 2 w 181"/>
                <a:gd name="T5" fmla="*/ 40 h 242"/>
                <a:gd name="T6" fmla="*/ 119 w 181"/>
                <a:gd name="T7" fmla="*/ 240 h 242"/>
                <a:gd name="T8" fmla="*/ 121 w 181"/>
                <a:gd name="T9" fmla="*/ 242 h 242"/>
                <a:gd name="T10" fmla="*/ 181 w 181"/>
                <a:gd name="T11" fmla="*/ 209 h 242"/>
                <a:gd name="T12" fmla="*/ 178 w 181"/>
                <a:gd name="T13" fmla="*/ 207 h 242"/>
                <a:gd name="T14" fmla="*/ 64 w 181"/>
                <a:gd name="T15" fmla="*/ 5 h 242"/>
                <a:gd name="T16" fmla="*/ 60 w 181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42">
                  <a:moveTo>
                    <a:pt x="60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8"/>
                    <a:pt x="2" y="40"/>
                  </a:cubicBez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2"/>
                    <a:pt x="121" y="242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78" y="207"/>
                    <a:pt x="178" y="207"/>
                    <a:pt x="178" y="207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2" y="5"/>
                    <a:pt x="62" y="2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460" y="634"/>
              <a:ext cx="97" cy="108"/>
            </a:xfrm>
            <a:custGeom>
              <a:avLst/>
              <a:gdLst>
                <a:gd name="T0" fmla="*/ 15 w 92"/>
                <a:gd name="T1" fmla="*/ 0 h 102"/>
                <a:gd name="T2" fmla="*/ 0 w 92"/>
                <a:gd name="T3" fmla="*/ 14 h 102"/>
                <a:gd name="T4" fmla="*/ 77 w 92"/>
                <a:gd name="T5" fmla="*/ 100 h 102"/>
                <a:gd name="T6" fmla="*/ 79 w 92"/>
                <a:gd name="T7" fmla="*/ 102 h 102"/>
                <a:gd name="T8" fmla="*/ 92 w 92"/>
                <a:gd name="T9" fmla="*/ 89 h 102"/>
                <a:gd name="T10" fmla="*/ 92 w 92"/>
                <a:gd name="T11" fmla="*/ 86 h 102"/>
                <a:gd name="T12" fmla="*/ 15 w 92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2">
                  <a:moveTo>
                    <a:pt x="15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102"/>
                    <a:pt x="77" y="102"/>
                    <a:pt x="79" y="102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182" y="943"/>
              <a:ext cx="114" cy="91"/>
            </a:xfrm>
            <a:custGeom>
              <a:avLst/>
              <a:gdLst>
                <a:gd name="T0" fmla="*/ 94 w 108"/>
                <a:gd name="T1" fmla="*/ 86 h 86"/>
                <a:gd name="T2" fmla="*/ 94 w 108"/>
                <a:gd name="T3" fmla="*/ 86 h 86"/>
                <a:gd name="T4" fmla="*/ 108 w 108"/>
                <a:gd name="T5" fmla="*/ 69 h 86"/>
                <a:gd name="T6" fmla="*/ 105 w 108"/>
                <a:gd name="T7" fmla="*/ 69 h 86"/>
                <a:gd name="T8" fmla="*/ 13 w 108"/>
                <a:gd name="T9" fmla="*/ 0 h 86"/>
                <a:gd name="T10" fmla="*/ 11 w 108"/>
                <a:gd name="T11" fmla="*/ 0 h 86"/>
                <a:gd name="T12" fmla="*/ 0 w 108"/>
                <a:gd name="T13" fmla="*/ 18 h 86"/>
                <a:gd name="T14" fmla="*/ 0 w 108"/>
                <a:gd name="T15" fmla="*/ 18 h 86"/>
                <a:gd name="T16" fmla="*/ 94 w 108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86"/>
                  </a:moveTo>
                  <a:cubicBezTo>
                    <a:pt x="94" y="86"/>
                    <a:pt x="94" y="86"/>
                    <a:pt x="94" y="86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9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11" y="781"/>
              <a:ext cx="107" cy="100"/>
            </a:xfrm>
            <a:custGeom>
              <a:avLst/>
              <a:gdLst>
                <a:gd name="T0" fmla="*/ 0 w 101"/>
                <a:gd name="T1" fmla="*/ 16 h 95"/>
                <a:gd name="T2" fmla="*/ 88 w 101"/>
                <a:gd name="T3" fmla="*/ 93 h 95"/>
                <a:gd name="T4" fmla="*/ 88 w 101"/>
                <a:gd name="T5" fmla="*/ 95 h 95"/>
                <a:gd name="T6" fmla="*/ 101 w 101"/>
                <a:gd name="T7" fmla="*/ 79 h 95"/>
                <a:gd name="T8" fmla="*/ 15 w 101"/>
                <a:gd name="T9" fmla="*/ 0 h 95"/>
                <a:gd name="T10" fmla="*/ 0 w 101"/>
                <a:gd name="T1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5">
                  <a:moveTo>
                    <a:pt x="0" y="16"/>
                  </a:moveTo>
                  <a:cubicBezTo>
                    <a:pt x="88" y="93"/>
                    <a:pt x="88" y="93"/>
                    <a:pt x="88" y="93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20" y="502"/>
              <a:ext cx="91" cy="117"/>
            </a:xfrm>
            <a:custGeom>
              <a:avLst/>
              <a:gdLst>
                <a:gd name="T0" fmla="*/ 17 w 86"/>
                <a:gd name="T1" fmla="*/ 2 h 110"/>
                <a:gd name="T2" fmla="*/ 17 w 86"/>
                <a:gd name="T3" fmla="*/ 0 h 110"/>
                <a:gd name="T4" fmla="*/ 0 w 86"/>
                <a:gd name="T5" fmla="*/ 13 h 110"/>
                <a:gd name="T6" fmla="*/ 0 w 86"/>
                <a:gd name="T7" fmla="*/ 13 h 110"/>
                <a:gd name="T8" fmla="*/ 68 w 86"/>
                <a:gd name="T9" fmla="*/ 108 h 110"/>
                <a:gd name="T10" fmla="*/ 70 w 86"/>
                <a:gd name="T11" fmla="*/ 110 h 110"/>
                <a:gd name="T12" fmla="*/ 86 w 86"/>
                <a:gd name="T13" fmla="*/ 97 h 110"/>
                <a:gd name="T14" fmla="*/ 86 w 86"/>
                <a:gd name="T15" fmla="*/ 95 h 110"/>
                <a:gd name="T16" fmla="*/ 17 w 86"/>
                <a:gd name="T17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0">
                  <a:moveTo>
                    <a:pt x="17" y="2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0"/>
                    <a:pt x="68" y="110"/>
                    <a:pt x="70" y="110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75" y="1306"/>
              <a:ext cx="120" cy="70"/>
            </a:xfrm>
            <a:custGeom>
              <a:avLst/>
              <a:gdLst>
                <a:gd name="T0" fmla="*/ 9 w 114"/>
                <a:gd name="T1" fmla="*/ 0 h 66"/>
                <a:gd name="T2" fmla="*/ 0 w 114"/>
                <a:gd name="T3" fmla="*/ 19 h 66"/>
                <a:gd name="T4" fmla="*/ 0 w 114"/>
                <a:gd name="T5" fmla="*/ 19 h 66"/>
                <a:gd name="T6" fmla="*/ 106 w 114"/>
                <a:gd name="T7" fmla="*/ 66 h 66"/>
                <a:gd name="T8" fmla="*/ 108 w 114"/>
                <a:gd name="T9" fmla="*/ 66 h 66"/>
                <a:gd name="T10" fmla="*/ 114 w 114"/>
                <a:gd name="T11" fmla="*/ 48 h 66"/>
                <a:gd name="T12" fmla="*/ 114 w 114"/>
                <a:gd name="T13" fmla="*/ 46 h 66"/>
                <a:gd name="T14" fmla="*/ 9 w 114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66">
                  <a:moveTo>
                    <a:pt x="9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6"/>
                    <a:pt x="106" y="66"/>
                    <a:pt x="108" y="6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6"/>
                    <a:pt x="114" y="46"/>
                    <a:pt x="114" y="46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00" y="1501"/>
              <a:ext cx="125" cy="58"/>
            </a:xfrm>
            <a:custGeom>
              <a:avLst/>
              <a:gdLst>
                <a:gd name="T0" fmla="*/ 7 w 119"/>
                <a:gd name="T1" fmla="*/ 0 h 55"/>
                <a:gd name="T2" fmla="*/ 7 w 119"/>
                <a:gd name="T3" fmla="*/ 0 h 55"/>
                <a:gd name="T4" fmla="*/ 0 w 119"/>
                <a:gd name="T5" fmla="*/ 17 h 55"/>
                <a:gd name="T6" fmla="*/ 111 w 119"/>
                <a:gd name="T7" fmla="*/ 55 h 55"/>
                <a:gd name="T8" fmla="*/ 113 w 119"/>
                <a:gd name="T9" fmla="*/ 55 h 55"/>
                <a:gd name="T10" fmla="*/ 119 w 119"/>
                <a:gd name="T11" fmla="*/ 35 h 55"/>
                <a:gd name="T12" fmla="*/ 117 w 119"/>
                <a:gd name="T13" fmla="*/ 35 h 55"/>
                <a:gd name="T14" fmla="*/ 7 w 119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5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847" y="1701"/>
              <a:ext cx="126" cy="48"/>
            </a:xfrm>
            <a:custGeom>
              <a:avLst/>
              <a:gdLst>
                <a:gd name="T0" fmla="*/ 0 w 119"/>
                <a:gd name="T1" fmla="*/ 22 h 46"/>
                <a:gd name="T2" fmla="*/ 114 w 119"/>
                <a:gd name="T3" fmla="*/ 46 h 46"/>
                <a:gd name="T4" fmla="*/ 114 w 119"/>
                <a:gd name="T5" fmla="*/ 46 h 46"/>
                <a:gd name="T6" fmla="*/ 119 w 119"/>
                <a:gd name="T7" fmla="*/ 26 h 46"/>
                <a:gd name="T8" fmla="*/ 119 w 119"/>
                <a:gd name="T9" fmla="*/ 24 h 46"/>
                <a:gd name="T10" fmla="*/ 4 w 119"/>
                <a:gd name="T11" fmla="*/ 0 h 46"/>
                <a:gd name="T12" fmla="*/ 4 w 119"/>
                <a:gd name="T13" fmla="*/ 0 h 46"/>
                <a:gd name="T14" fmla="*/ 0 w 119"/>
                <a:gd name="T15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6">
                  <a:moveTo>
                    <a:pt x="0" y="22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807" y="2091"/>
              <a:ext cx="251" cy="74"/>
            </a:xfrm>
            <a:custGeom>
              <a:avLst/>
              <a:gdLst>
                <a:gd name="T0" fmla="*/ 0 w 238"/>
                <a:gd name="T1" fmla="*/ 2 h 70"/>
                <a:gd name="T2" fmla="*/ 0 w 238"/>
                <a:gd name="T3" fmla="*/ 70 h 70"/>
                <a:gd name="T4" fmla="*/ 5 w 238"/>
                <a:gd name="T5" fmla="*/ 70 h 70"/>
                <a:gd name="T6" fmla="*/ 236 w 238"/>
                <a:gd name="T7" fmla="*/ 70 h 70"/>
                <a:gd name="T8" fmla="*/ 238 w 238"/>
                <a:gd name="T9" fmla="*/ 70 h 70"/>
                <a:gd name="T10" fmla="*/ 238 w 238"/>
                <a:gd name="T11" fmla="*/ 2 h 70"/>
                <a:gd name="T12" fmla="*/ 236 w 238"/>
                <a:gd name="T13" fmla="*/ 0 h 70"/>
                <a:gd name="T14" fmla="*/ 5 w 238"/>
                <a:gd name="T15" fmla="*/ 0 h 70"/>
                <a:gd name="T16" fmla="*/ 0 w 238"/>
                <a:gd name="T17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0">
                  <a:moveTo>
                    <a:pt x="0" y="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70"/>
                    <a:pt x="5" y="70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38" y="70"/>
                    <a:pt x="238" y="70"/>
                    <a:pt x="238" y="70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8" y="0"/>
                    <a:pt x="236" y="0"/>
                    <a:pt x="23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817" y="1908"/>
              <a:ext cx="125" cy="34"/>
            </a:xfrm>
            <a:custGeom>
              <a:avLst/>
              <a:gdLst>
                <a:gd name="T0" fmla="*/ 0 w 119"/>
                <a:gd name="T1" fmla="*/ 22 h 33"/>
                <a:gd name="T2" fmla="*/ 115 w 119"/>
                <a:gd name="T3" fmla="*/ 33 h 33"/>
                <a:gd name="T4" fmla="*/ 117 w 119"/>
                <a:gd name="T5" fmla="*/ 33 h 33"/>
                <a:gd name="T6" fmla="*/ 119 w 119"/>
                <a:gd name="T7" fmla="*/ 13 h 33"/>
                <a:gd name="T8" fmla="*/ 117 w 119"/>
                <a:gd name="T9" fmla="*/ 13 h 33"/>
                <a:gd name="T10" fmla="*/ 2 w 119"/>
                <a:gd name="T11" fmla="*/ 0 h 33"/>
                <a:gd name="T12" fmla="*/ 2 w 119"/>
                <a:gd name="T13" fmla="*/ 0 h 33"/>
                <a:gd name="T14" fmla="*/ 0 w 119"/>
                <a:gd name="T15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0" y="22"/>
                  </a:move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7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056" y="1097"/>
              <a:ext cx="255" cy="188"/>
            </a:xfrm>
            <a:custGeom>
              <a:avLst/>
              <a:gdLst>
                <a:gd name="T0" fmla="*/ 242 w 242"/>
                <a:gd name="T1" fmla="*/ 118 h 178"/>
                <a:gd name="T2" fmla="*/ 240 w 242"/>
                <a:gd name="T3" fmla="*/ 118 h 178"/>
                <a:gd name="T4" fmla="*/ 40 w 242"/>
                <a:gd name="T5" fmla="*/ 2 h 178"/>
                <a:gd name="T6" fmla="*/ 35 w 242"/>
                <a:gd name="T7" fmla="*/ 0 h 178"/>
                <a:gd name="T8" fmla="*/ 0 w 242"/>
                <a:gd name="T9" fmla="*/ 59 h 178"/>
                <a:gd name="T10" fmla="*/ 4 w 242"/>
                <a:gd name="T11" fmla="*/ 63 h 178"/>
                <a:gd name="T12" fmla="*/ 205 w 242"/>
                <a:gd name="T13" fmla="*/ 178 h 178"/>
                <a:gd name="T14" fmla="*/ 207 w 242"/>
                <a:gd name="T15" fmla="*/ 178 h 178"/>
                <a:gd name="T16" fmla="*/ 242 w 242"/>
                <a:gd name="T17" fmla="*/ 1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118"/>
                  </a:moveTo>
                  <a:cubicBezTo>
                    <a:pt x="240" y="118"/>
                    <a:pt x="240" y="118"/>
                    <a:pt x="240" y="11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7" y="2"/>
                    <a:pt x="35" y="0"/>
                    <a:pt x="35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59"/>
                    <a:pt x="2" y="61"/>
                    <a:pt x="4" y="63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7" y="178"/>
                    <a:pt x="207" y="178"/>
                    <a:pt x="207" y="178"/>
                  </a:cubicBezTo>
                  <a:lnTo>
                    <a:pt x="242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056" y="2971"/>
              <a:ext cx="255" cy="188"/>
            </a:xfrm>
            <a:custGeom>
              <a:avLst/>
              <a:gdLst>
                <a:gd name="T0" fmla="*/ 240 w 242"/>
                <a:gd name="T1" fmla="*/ 59 h 178"/>
                <a:gd name="T2" fmla="*/ 242 w 242"/>
                <a:gd name="T3" fmla="*/ 59 h 178"/>
                <a:gd name="T4" fmla="*/ 207 w 242"/>
                <a:gd name="T5" fmla="*/ 0 h 178"/>
                <a:gd name="T6" fmla="*/ 205 w 242"/>
                <a:gd name="T7" fmla="*/ 0 h 178"/>
                <a:gd name="T8" fmla="*/ 4 w 242"/>
                <a:gd name="T9" fmla="*/ 117 h 178"/>
                <a:gd name="T10" fmla="*/ 0 w 242"/>
                <a:gd name="T11" fmla="*/ 119 h 178"/>
                <a:gd name="T12" fmla="*/ 35 w 242"/>
                <a:gd name="T13" fmla="*/ 178 h 178"/>
                <a:gd name="T14" fmla="*/ 40 w 242"/>
                <a:gd name="T15" fmla="*/ 176 h 178"/>
                <a:gd name="T16" fmla="*/ 240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0" y="59"/>
                  </a:moveTo>
                  <a:cubicBezTo>
                    <a:pt x="242" y="59"/>
                    <a:pt x="242" y="59"/>
                    <a:pt x="242" y="5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2" y="119"/>
                    <a:pt x="0" y="119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6"/>
                    <a:pt x="37" y="176"/>
                    <a:pt x="40" y="176"/>
                  </a:cubicBezTo>
                  <a:lnTo>
                    <a:pt x="24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975" y="2882"/>
              <a:ext cx="123" cy="70"/>
            </a:xfrm>
            <a:custGeom>
              <a:avLst/>
              <a:gdLst>
                <a:gd name="T0" fmla="*/ 114 w 117"/>
                <a:gd name="T1" fmla="*/ 18 h 66"/>
                <a:gd name="T2" fmla="*/ 117 w 117"/>
                <a:gd name="T3" fmla="*/ 18 h 66"/>
                <a:gd name="T4" fmla="*/ 108 w 117"/>
                <a:gd name="T5" fmla="*/ 0 h 66"/>
                <a:gd name="T6" fmla="*/ 106 w 117"/>
                <a:gd name="T7" fmla="*/ 0 h 66"/>
                <a:gd name="T8" fmla="*/ 0 w 117"/>
                <a:gd name="T9" fmla="*/ 47 h 66"/>
                <a:gd name="T10" fmla="*/ 0 w 117"/>
                <a:gd name="T11" fmla="*/ 47 h 66"/>
                <a:gd name="T12" fmla="*/ 9 w 117"/>
                <a:gd name="T13" fmla="*/ 66 h 66"/>
                <a:gd name="T14" fmla="*/ 9 w 117"/>
                <a:gd name="T15" fmla="*/ 66 h 66"/>
                <a:gd name="T16" fmla="*/ 114 w 117"/>
                <a:gd name="T17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114" y="18"/>
                  </a:moveTo>
                  <a:cubicBezTo>
                    <a:pt x="114" y="18"/>
                    <a:pt x="114" y="18"/>
                    <a:pt x="117" y="1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lnTo>
                    <a:pt x="1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2" y="3224"/>
              <a:ext cx="114" cy="91"/>
            </a:xfrm>
            <a:custGeom>
              <a:avLst/>
              <a:gdLst>
                <a:gd name="T0" fmla="*/ 94 w 108"/>
                <a:gd name="T1" fmla="*/ 0 h 86"/>
                <a:gd name="T2" fmla="*/ 2 w 108"/>
                <a:gd name="T3" fmla="*/ 68 h 86"/>
                <a:gd name="T4" fmla="*/ 0 w 108"/>
                <a:gd name="T5" fmla="*/ 68 h 86"/>
                <a:gd name="T6" fmla="*/ 13 w 108"/>
                <a:gd name="T7" fmla="*/ 86 h 86"/>
                <a:gd name="T8" fmla="*/ 13 w 108"/>
                <a:gd name="T9" fmla="*/ 84 h 86"/>
                <a:gd name="T10" fmla="*/ 108 w 108"/>
                <a:gd name="T11" fmla="*/ 15 h 86"/>
                <a:gd name="T12" fmla="*/ 108 w 108"/>
                <a:gd name="T13" fmla="*/ 15 h 86"/>
                <a:gd name="T14" fmla="*/ 97 w 108"/>
                <a:gd name="T15" fmla="*/ 0 h 86"/>
                <a:gd name="T16" fmla="*/ 94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94" y="0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0"/>
                    <a:pt x="94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817" y="2314"/>
              <a:ext cx="125" cy="35"/>
            </a:xfrm>
            <a:custGeom>
              <a:avLst/>
              <a:gdLst>
                <a:gd name="T0" fmla="*/ 2 w 119"/>
                <a:gd name="T1" fmla="*/ 33 h 33"/>
                <a:gd name="T2" fmla="*/ 117 w 119"/>
                <a:gd name="T3" fmla="*/ 22 h 33"/>
                <a:gd name="T4" fmla="*/ 119 w 119"/>
                <a:gd name="T5" fmla="*/ 20 h 33"/>
                <a:gd name="T6" fmla="*/ 117 w 119"/>
                <a:gd name="T7" fmla="*/ 0 h 33"/>
                <a:gd name="T8" fmla="*/ 115 w 119"/>
                <a:gd name="T9" fmla="*/ 0 h 33"/>
                <a:gd name="T10" fmla="*/ 0 w 119"/>
                <a:gd name="T11" fmla="*/ 13 h 33"/>
                <a:gd name="T12" fmla="*/ 0 w 119"/>
                <a:gd name="T13" fmla="*/ 13 h 33"/>
                <a:gd name="T14" fmla="*/ 2 w 119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3">
                  <a:moveTo>
                    <a:pt x="2" y="33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47" y="2507"/>
              <a:ext cx="128" cy="48"/>
            </a:xfrm>
            <a:custGeom>
              <a:avLst/>
              <a:gdLst>
                <a:gd name="T0" fmla="*/ 116 w 121"/>
                <a:gd name="T1" fmla="*/ 2 h 46"/>
                <a:gd name="T2" fmla="*/ 114 w 121"/>
                <a:gd name="T3" fmla="*/ 2 h 46"/>
                <a:gd name="T4" fmla="*/ 2 w 121"/>
                <a:gd name="T5" fmla="*/ 26 h 46"/>
                <a:gd name="T6" fmla="*/ 0 w 121"/>
                <a:gd name="T7" fmla="*/ 26 h 46"/>
                <a:gd name="T8" fmla="*/ 4 w 121"/>
                <a:gd name="T9" fmla="*/ 46 h 46"/>
                <a:gd name="T10" fmla="*/ 6 w 121"/>
                <a:gd name="T11" fmla="*/ 46 h 46"/>
                <a:gd name="T12" fmla="*/ 119 w 121"/>
                <a:gd name="T13" fmla="*/ 22 h 46"/>
                <a:gd name="T14" fmla="*/ 121 w 121"/>
                <a:gd name="T15" fmla="*/ 22 h 46"/>
                <a:gd name="T16" fmla="*/ 116 w 121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6" y="2"/>
                  </a:moveTo>
                  <a:cubicBezTo>
                    <a:pt x="114" y="0"/>
                    <a:pt x="114" y="0"/>
                    <a:pt x="114" y="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19" y="22"/>
                    <a:pt x="121" y="22"/>
                  </a:cubicBezTo>
                  <a:lnTo>
                    <a:pt x="1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900" y="2697"/>
              <a:ext cx="125" cy="61"/>
            </a:xfrm>
            <a:custGeom>
              <a:avLst/>
              <a:gdLst>
                <a:gd name="T0" fmla="*/ 7 w 119"/>
                <a:gd name="T1" fmla="*/ 58 h 58"/>
                <a:gd name="T2" fmla="*/ 7 w 119"/>
                <a:gd name="T3" fmla="*/ 58 h 58"/>
                <a:gd name="T4" fmla="*/ 117 w 119"/>
                <a:gd name="T5" fmla="*/ 20 h 58"/>
                <a:gd name="T6" fmla="*/ 119 w 119"/>
                <a:gd name="T7" fmla="*/ 20 h 58"/>
                <a:gd name="T8" fmla="*/ 113 w 119"/>
                <a:gd name="T9" fmla="*/ 0 h 58"/>
                <a:gd name="T10" fmla="*/ 111 w 119"/>
                <a:gd name="T11" fmla="*/ 2 h 58"/>
                <a:gd name="T12" fmla="*/ 0 w 119"/>
                <a:gd name="T13" fmla="*/ 38 h 58"/>
                <a:gd name="T14" fmla="*/ 0 w 119"/>
                <a:gd name="T15" fmla="*/ 38 h 58"/>
                <a:gd name="T16" fmla="*/ 7 w 119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8">
                  <a:moveTo>
                    <a:pt x="7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9" y="2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1" y="0"/>
                    <a:pt x="111" y="0"/>
                    <a:pt x="11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775" y="3624"/>
              <a:ext cx="189" cy="253"/>
            </a:xfrm>
            <a:custGeom>
              <a:avLst/>
              <a:gdLst>
                <a:gd name="T0" fmla="*/ 119 w 179"/>
                <a:gd name="T1" fmla="*/ 0 h 240"/>
                <a:gd name="T2" fmla="*/ 117 w 179"/>
                <a:gd name="T3" fmla="*/ 2 h 240"/>
                <a:gd name="T4" fmla="*/ 3 w 179"/>
                <a:gd name="T5" fmla="*/ 202 h 240"/>
                <a:gd name="T6" fmla="*/ 0 w 179"/>
                <a:gd name="T7" fmla="*/ 207 h 240"/>
                <a:gd name="T8" fmla="*/ 60 w 179"/>
                <a:gd name="T9" fmla="*/ 240 h 240"/>
                <a:gd name="T10" fmla="*/ 62 w 179"/>
                <a:gd name="T11" fmla="*/ 237 h 240"/>
                <a:gd name="T12" fmla="*/ 176 w 179"/>
                <a:gd name="T13" fmla="*/ 35 h 240"/>
                <a:gd name="T14" fmla="*/ 179 w 179"/>
                <a:gd name="T15" fmla="*/ 33 h 240"/>
                <a:gd name="T16" fmla="*/ 119 w 179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40">
                  <a:moveTo>
                    <a:pt x="119" y="0"/>
                  </a:moveTo>
                  <a:cubicBezTo>
                    <a:pt x="119" y="0"/>
                    <a:pt x="117" y="0"/>
                    <a:pt x="117" y="2"/>
                  </a:cubicBezTo>
                  <a:cubicBezTo>
                    <a:pt x="3" y="202"/>
                    <a:pt x="3" y="202"/>
                    <a:pt x="3" y="202"/>
                  </a:cubicBezTo>
                  <a:cubicBezTo>
                    <a:pt x="0" y="202"/>
                    <a:pt x="0" y="204"/>
                    <a:pt x="0" y="207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0" y="240"/>
                    <a:pt x="60" y="237"/>
                    <a:pt x="62" y="237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9" y="35"/>
                    <a:pt x="179" y="35"/>
                    <a:pt x="179" y="33"/>
                  </a:cubicBez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460" y="3516"/>
              <a:ext cx="100" cy="108"/>
            </a:xfrm>
            <a:custGeom>
              <a:avLst/>
              <a:gdLst>
                <a:gd name="T0" fmla="*/ 95 w 95"/>
                <a:gd name="T1" fmla="*/ 16 h 102"/>
                <a:gd name="T2" fmla="*/ 95 w 95"/>
                <a:gd name="T3" fmla="*/ 14 h 102"/>
                <a:gd name="T4" fmla="*/ 79 w 95"/>
                <a:gd name="T5" fmla="*/ 0 h 102"/>
                <a:gd name="T6" fmla="*/ 79 w 95"/>
                <a:gd name="T7" fmla="*/ 0 h 102"/>
                <a:gd name="T8" fmla="*/ 0 w 95"/>
                <a:gd name="T9" fmla="*/ 88 h 102"/>
                <a:gd name="T10" fmla="*/ 15 w 95"/>
                <a:gd name="T11" fmla="*/ 102 h 102"/>
                <a:gd name="T12" fmla="*/ 95 w 95"/>
                <a:gd name="T13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2">
                  <a:moveTo>
                    <a:pt x="95" y="16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102"/>
                    <a:pt x="15" y="102"/>
                    <a:pt x="15" y="102"/>
                  </a:cubicBezTo>
                  <a:lnTo>
                    <a:pt x="9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620" y="3640"/>
              <a:ext cx="93" cy="114"/>
            </a:xfrm>
            <a:custGeom>
              <a:avLst/>
              <a:gdLst>
                <a:gd name="T0" fmla="*/ 70 w 88"/>
                <a:gd name="T1" fmla="*/ 2 h 108"/>
                <a:gd name="T2" fmla="*/ 2 w 88"/>
                <a:gd name="T3" fmla="*/ 95 h 108"/>
                <a:gd name="T4" fmla="*/ 0 w 88"/>
                <a:gd name="T5" fmla="*/ 95 h 108"/>
                <a:gd name="T6" fmla="*/ 17 w 88"/>
                <a:gd name="T7" fmla="*/ 108 h 108"/>
                <a:gd name="T8" fmla="*/ 20 w 88"/>
                <a:gd name="T9" fmla="*/ 108 h 108"/>
                <a:gd name="T10" fmla="*/ 86 w 88"/>
                <a:gd name="T11" fmla="*/ 13 h 108"/>
                <a:gd name="T12" fmla="*/ 88 w 88"/>
                <a:gd name="T13" fmla="*/ 13 h 108"/>
                <a:gd name="T14" fmla="*/ 70 w 88"/>
                <a:gd name="T15" fmla="*/ 0 h 108"/>
                <a:gd name="T16" fmla="*/ 70 w 88"/>
                <a:gd name="T1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8">
                  <a:moveTo>
                    <a:pt x="70" y="2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313" y="3375"/>
              <a:ext cx="108" cy="100"/>
            </a:xfrm>
            <a:custGeom>
              <a:avLst/>
              <a:gdLst>
                <a:gd name="T0" fmla="*/ 86 w 102"/>
                <a:gd name="T1" fmla="*/ 2 h 95"/>
                <a:gd name="T2" fmla="*/ 0 w 102"/>
                <a:gd name="T3" fmla="*/ 79 h 95"/>
                <a:gd name="T4" fmla="*/ 13 w 102"/>
                <a:gd name="T5" fmla="*/ 95 h 95"/>
                <a:gd name="T6" fmla="*/ 102 w 102"/>
                <a:gd name="T7" fmla="*/ 15 h 95"/>
                <a:gd name="T8" fmla="*/ 88 w 102"/>
                <a:gd name="T9" fmla="*/ 0 h 95"/>
                <a:gd name="T10" fmla="*/ 86 w 102"/>
                <a:gd name="T11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5">
                  <a:moveTo>
                    <a:pt x="86" y="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6" y="0"/>
                    <a:pt x="86" y="0"/>
                    <a:pt x="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984" y="3837"/>
              <a:ext cx="71" cy="123"/>
            </a:xfrm>
            <a:custGeom>
              <a:avLst/>
              <a:gdLst>
                <a:gd name="T0" fmla="*/ 0 w 67"/>
                <a:gd name="T1" fmla="*/ 108 h 117"/>
                <a:gd name="T2" fmla="*/ 18 w 67"/>
                <a:gd name="T3" fmla="*/ 117 h 117"/>
                <a:gd name="T4" fmla="*/ 18 w 67"/>
                <a:gd name="T5" fmla="*/ 117 h 117"/>
                <a:gd name="T6" fmla="*/ 67 w 67"/>
                <a:gd name="T7" fmla="*/ 11 h 117"/>
                <a:gd name="T8" fmla="*/ 67 w 67"/>
                <a:gd name="T9" fmla="*/ 9 h 117"/>
                <a:gd name="T10" fmla="*/ 49 w 67"/>
                <a:gd name="T11" fmla="*/ 0 h 117"/>
                <a:gd name="T12" fmla="*/ 47 w 67"/>
                <a:gd name="T13" fmla="*/ 2 h 117"/>
                <a:gd name="T14" fmla="*/ 0 w 67"/>
                <a:gd name="T15" fmla="*/ 10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17">
                  <a:moveTo>
                    <a:pt x="0" y="108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0"/>
                    <a:pt x="47" y="0"/>
                    <a:pt x="47" y="2"/>
                  </a:cubicBezTo>
                  <a:lnTo>
                    <a:pt x="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770" y="3874"/>
              <a:ext cx="72" cy="253"/>
            </a:xfrm>
            <a:custGeom>
              <a:avLst/>
              <a:gdLst>
                <a:gd name="T0" fmla="*/ 68 w 68"/>
                <a:gd name="T1" fmla="*/ 3 h 240"/>
                <a:gd name="T2" fmla="*/ 68 w 68"/>
                <a:gd name="T3" fmla="*/ 0 h 240"/>
                <a:gd name="T4" fmla="*/ 0 w 68"/>
                <a:gd name="T5" fmla="*/ 0 h 240"/>
                <a:gd name="T6" fmla="*/ 0 w 68"/>
                <a:gd name="T7" fmla="*/ 3 h 240"/>
                <a:gd name="T8" fmla="*/ 0 w 68"/>
                <a:gd name="T9" fmla="*/ 236 h 240"/>
                <a:gd name="T10" fmla="*/ 0 w 68"/>
                <a:gd name="T11" fmla="*/ 240 h 240"/>
                <a:gd name="T12" fmla="*/ 68 w 68"/>
                <a:gd name="T13" fmla="*/ 240 h 240"/>
                <a:gd name="T14" fmla="*/ 68 w 68"/>
                <a:gd name="T15" fmla="*/ 236 h 240"/>
                <a:gd name="T16" fmla="*/ 68 w 68"/>
                <a:gd name="T17" fmla="*/ 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0">
                  <a:moveTo>
                    <a:pt x="68" y="3"/>
                  </a:moveTo>
                  <a:cubicBezTo>
                    <a:pt x="68" y="3"/>
                    <a:pt x="68" y="3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8"/>
                    <a:pt x="0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38"/>
                    <a:pt x="68" y="236"/>
                    <a:pt x="68" y="236"/>
                  </a:cubicBezTo>
                  <a:lnTo>
                    <a:pt x="6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179" y="3909"/>
              <a:ext cx="59" cy="125"/>
            </a:xfrm>
            <a:custGeom>
              <a:avLst/>
              <a:gdLst>
                <a:gd name="T0" fmla="*/ 36 w 55"/>
                <a:gd name="T1" fmla="*/ 0 h 119"/>
                <a:gd name="T2" fmla="*/ 36 w 55"/>
                <a:gd name="T3" fmla="*/ 3 h 119"/>
                <a:gd name="T4" fmla="*/ 0 w 55"/>
                <a:gd name="T5" fmla="*/ 113 h 119"/>
                <a:gd name="T6" fmla="*/ 0 w 55"/>
                <a:gd name="T7" fmla="*/ 113 h 119"/>
                <a:gd name="T8" fmla="*/ 20 w 55"/>
                <a:gd name="T9" fmla="*/ 119 h 119"/>
                <a:gd name="T10" fmla="*/ 20 w 55"/>
                <a:gd name="T11" fmla="*/ 119 h 119"/>
                <a:gd name="T12" fmla="*/ 55 w 55"/>
                <a:gd name="T13" fmla="*/ 9 h 119"/>
                <a:gd name="T14" fmla="*/ 55 w 55"/>
                <a:gd name="T15" fmla="*/ 7 h 119"/>
                <a:gd name="T16" fmla="*/ 36 w 55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19">
                  <a:moveTo>
                    <a:pt x="36" y="0"/>
                  </a:moveTo>
                  <a:cubicBezTo>
                    <a:pt x="36" y="0"/>
                    <a:pt x="36" y="0"/>
                    <a:pt x="36" y="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7"/>
                    <a:pt x="55" y="7"/>
                    <a:pt x="55" y="7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382" y="3963"/>
              <a:ext cx="46" cy="125"/>
            </a:xfrm>
            <a:custGeom>
              <a:avLst/>
              <a:gdLst>
                <a:gd name="T0" fmla="*/ 25 w 46"/>
                <a:gd name="T1" fmla="*/ 0 h 125"/>
                <a:gd name="T2" fmla="*/ 25 w 46"/>
                <a:gd name="T3" fmla="*/ 0 h 125"/>
                <a:gd name="T4" fmla="*/ 0 w 46"/>
                <a:gd name="T5" fmla="*/ 120 h 125"/>
                <a:gd name="T6" fmla="*/ 21 w 46"/>
                <a:gd name="T7" fmla="*/ 125 h 125"/>
                <a:gd name="T8" fmla="*/ 46 w 46"/>
                <a:gd name="T9" fmla="*/ 4 h 125"/>
                <a:gd name="T10" fmla="*/ 46 w 46"/>
                <a:gd name="T11" fmla="*/ 4 h 125"/>
                <a:gd name="T12" fmla="*/ 25 w 46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5">
                  <a:moveTo>
                    <a:pt x="25" y="0"/>
                  </a:moveTo>
                  <a:lnTo>
                    <a:pt x="25" y="0"/>
                  </a:lnTo>
                  <a:lnTo>
                    <a:pt x="0" y="120"/>
                  </a:lnTo>
                  <a:lnTo>
                    <a:pt x="21" y="125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89" y="3993"/>
              <a:ext cx="32" cy="128"/>
            </a:xfrm>
            <a:custGeom>
              <a:avLst/>
              <a:gdLst>
                <a:gd name="T0" fmla="*/ 31 w 31"/>
                <a:gd name="T1" fmla="*/ 2 h 121"/>
                <a:gd name="T2" fmla="*/ 11 w 31"/>
                <a:gd name="T3" fmla="*/ 0 h 121"/>
                <a:gd name="T4" fmla="*/ 11 w 31"/>
                <a:gd name="T5" fmla="*/ 2 h 121"/>
                <a:gd name="T6" fmla="*/ 0 w 31"/>
                <a:gd name="T7" fmla="*/ 116 h 121"/>
                <a:gd name="T8" fmla="*/ 0 w 31"/>
                <a:gd name="T9" fmla="*/ 118 h 121"/>
                <a:gd name="T10" fmla="*/ 20 w 31"/>
                <a:gd name="T11" fmla="*/ 121 h 121"/>
                <a:gd name="T12" fmla="*/ 20 w 31"/>
                <a:gd name="T13" fmla="*/ 118 h 121"/>
                <a:gd name="T14" fmla="*/ 31 w 31"/>
                <a:gd name="T15" fmla="*/ 4 h 121"/>
                <a:gd name="T16" fmla="*/ 31 w 31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21">
                  <a:moveTo>
                    <a:pt x="31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648" y="3624"/>
              <a:ext cx="190" cy="253"/>
            </a:xfrm>
            <a:custGeom>
              <a:avLst/>
              <a:gdLst>
                <a:gd name="T0" fmla="*/ 61 w 180"/>
                <a:gd name="T1" fmla="*/ 2 h 240"/>
                <a:gd name="T2" fmla="*/ 59 w 180"/>
                <a:gd name="T3" fmla="*/ 0 h 240"/>
                <a:gd name="T4" fmla="*/ 0 w 180"/>
                <a:gd name="T5" fmla="*/ 33 h 240"/>
                <a:gd name="T6" fmla="*/ 2 w 180"/>
                <a:gd name="T7" fmla="*/ 35 h 240"/>
                <a:gd name="T8" fmla="*/ 118 w 180"/>
                <a:gd name="T9" fmla="*/ 237 h 240"/>
                <a:gd name="T10" fmla="*/ 118 w 180"/>
                <a:gd name="T11" fmla="*/ 240 h 240"/>
                <a:gd name="T12" fmla="*/ 180 w 180"/>
                <a:gd name="T13" fmla="*/ 207 h 240"/>
                <a:gd name="T14" fmla="*/ 178 w 180"/>
                <a:gd name="T15" fmla="*/ 202 h 240"/>
                <a:gd name="T16" fmla="*/ 61 w 180"/>
                <a:gd name="T17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40">
                  <a:moveTo>
                    <a:pt x="61" y="2"/>
                  </a:moveTo>
                  <a:cubicBezTo>
                    <a:pt x="61" y="0"/>
                    <a:pt x="61" y="0"/>
                    <a:pt x="59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8" y="237"/>
                    <a:pt x="118" y="237"/>
                    <a:pt x="118" y="237"/>
                  </a:cubicBezTo>
                  <a:cubicBezTo>
                    <a:pt x="118" y="240"/>
                    <a:pt x="118" y="240"/>
                    <a:pt x="118" y="240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178" y="204"/>
                    <a:pt x="178" y="202"/>
                    <a:pt x="178" y="202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559" y="3837"/>
              <a:ext cx="72" cy="123"/>
            </a:xfrm>
            <a:custGeom>
              <a:avLst/>
              <a:gdLst>
                <a:gd name="T0" fmla="*/ 20 w 68"/>
                <a:gd name="T1" fmla="*/ 2 h 117"/>
                <a:gd name="T2" fmla="*/ 20 w 68"/>
                <a:gd name="T3" fmla="*/ 0 h 117"/>
                <a:gd name="T4" fmla="*/ 0 w 68"/>
                <a:gd name="T5" fmla="*/ 9 h 117"/>
                <a:gd name="T6" fmla="*/ 0 w 68"/>
                <a:gd name="T7" fmla="*/ 11 h 117"/>
                <a:gd name="T8" fmla="*/ 48 w 68"/>
                <a:gd name="T9" fmla="*/ 117 h 117"/>
                <a:gd name="T10" fmla="*/ 48 w 68"/>
                <a:gd name="T11" fmla="*/ 117 h 117"/>
                <a:gd name="T12" fmla="*/ 68 w 68"/>
                <a:gd name="T13" fmla="*/ 108 h 117"/>
                <a:gd name="T14" fmla="*/ 20 w 68"/>
                <a:gd name="T1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17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376" y="3909"/>
              <a:ext cx="60" cy="125"/>
            </a:xfrm>
            <a:custGeom>
              <a:avLst/>
              <a:gdLst>
                <a:gd name="T0" fmla="*/ 20 w 57"/>
                <a:gd name="T1" fmla="*/ 3 h 119"/>
                <a:gd name="T2" fmla="*/ 20 w 57"/>
                <a:gd name="T3" fmla="*/ 0 h 119"/>
                <a:gd name="T4" fmla="*/ 0 w 57"/>
                <a:gd name="T5" fmla="*/ 7 h 119"/>
                <a:gd name="T6" fmla="*/ 2 w 57"/>
                <a:gd name="T7" fmla="*/ 9 h 119"/>
                <a:gd name="T8" fmla="*/ 37 w 57"/>
                <a:gd name="T9" fmla="*/ 119 h 119"/>
                <a:gd name="T10" fmla="*/ 37 w 57"/>
                <a:gd name="T11" fmla="*/ 119 h 119"/>
                <a:gd name="T12" fmla="*/ 57 w 57"/>
                <a:gd name="T13" fmla="*/ 113 h 119"/>
                <a:gd name="T14" fmla="*/ 57 w 57"/>
                <a:gd name="T15" fmla="*/ 113 h 119"/>
                <a:gd name="T16" fmla="*/ 20 w 57"/>
                <a:gd name="T1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9">
                  <a:moveTo>
                    <a:pt x="20" y="3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2" y="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7" y="113"/>
                    <a:pt x="57" y="113"/>
                  </a:cubicBezTo>
                  <a:lnTo>
                    <a:pt x="2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186" y="3960"/>
              <a:ext cx="48" cy="128"/>
            </a:xfrm>
            <a:custGeom>
              <a:avLst/>
              <a:gdLst>
                <a:gd name="T0" fmla="*/ 22 w 46"/>
                <a:gd name="T1" fmla="*/ 2 h 121"/>
                <a:gd name="T2" fmla="*/ 22 w 46"/>
                <a:gd name="T3" fmla="*/ 0 h 121"/>
                <a:gd name="T4" fmla="*/ 2 w 46"/>
                <a:gd name="T5" fmla="*/ 4 h 121"/>
                <a:gd name="T6" fmla="*/ 2 w 46"/>
                <a:gd name="T7" fmla="*/ 6 h 121"/>
                <a:gd name="T8" fmla="*/ 26 w 46"/>
                <a:gd name="T9" fmla="*/ 119 h 121"/>
                <a:gd name="T10" fmla="*/ 26 w 46"/>
                <a:gd name="T11" fmla="*/ 121 h 121"/>
                <a:gd name="T12" fmla="*/ 46 w 46"/>
                <a:gd name="T13" fmla="*/ 116 h 121"/>
                <a:gd name="T14" fmla="*/ 46 w 46"/>
                <a:gd name="T15" fmla="*/ 114 h 121"/>
                <a:gd name="T16" fmla="*/ 22 w 46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21">
                  <a:moveTo>
                    <a:pt x="22" y="2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2" y="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4"/>
                    <a:pt x="46" y="114"/>
                    <a:pt x="46" y="114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993" y="3993"/>
              <a:ext cx="35" cy="128"/>
            </a:xfrm>
            <a:custGeom>
              <a:avLst/>
              <a:gdLst>
                <a:gd name="T0" fmla="*/ 20 w 33"/>
                <a:gd name="T1" fmla="*/ 2 h 121"/>
                <a:gd name="T2" fmla="*/ 20 w 33"/>
                <a:gd name="T3" fmla="*/ 0 h 121"/>
                <a:gd name="T4" fmla="*/ 0 w 33"/>
                <a:gd name="T5" fmla="*/ 2 h 121"/>
                <a:gd name="T6" fmla="*/ 0 w 33"/>
                <a:gd name="T7" fmla="*/ 4 h 121"/>
                <a:gd name="T8" fmla="*/ 11 w 33"/>
                <a:gd name="T9" fmla="*/ 118 h 121"/>
                <a:gd name="T10" fmla="*/ 13 w 33"/>
                <a:gd name="T11" fmla="*/ 121 h 121"/>
                <a:gd name="T12" fmla="*/ 33 w 33"/>
                <a:gd name="T13" fmla="*/ 118 h 121"/>
                <a:gd name="T14" fmla="*/ 33 w 33"/>
                <a:gd name="T15" fmla="*/ 116 h 121"/>
                <a:gd name="T16" fmla="*/ 20 w 33"/>
                <a:gd name="T17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1">
                  <a:moveTo>
                    <a:pt x="20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1" y="118"/>
                    <a:pt x="11" y="118"/>
                    <a:pt x="13" y="121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6"/>
                    <a:pt x="33" y="116"/>
                    <a:pt x="33" y="116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52" y="632"/>
              <a:ext cx="102" cy="108"/>
            </a:xfrm>
            <a:custGeom>
              <a:avLst/>
              <a:gdLst>
                <a:gd name="T0" fmla="*/ 81 w 97"/>
                <a:gd name="T1" fmla="*/ 0 h 102"/>
                <a:gd name="T2" fmla="*/ 81 w 97"/>
                <a:gd name="T3" fmla="*/ 2 h 102"/>
                <a:gd name="T4" fmla="*/ 2 w 97"/>
                <a:gd name="T5" fmla="*/ 88 h 102"/>
                <a:gd name="T6" fmla="*/ 0 w 97"/>
                <a:gd name="T7" fmla="*/ 88 h 102"/>
                <a:gd name="T8" fmla="*/ 17 w 97"/>
                <a:gd name="T9" fmla="*/ 102 h 102"/>
                <a:gd name="T10" fmla="*/ 17 w 97"/>
                <a:gd name="T11" fmla="*/ 102 h 102"/>
                <a:gd name="T12" fmla="*/ 97 w 97"/>
                <a:gd name="T13" fmla="*/ 16 h 102"/>
                <a:gd name="T14" fmla="*/ 81 w 97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02">
                  <a:moveTo>
                    <a:pt x="81" y="0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97" y="16"/>
                    <a:pt x="97" y="16"/>
                    <a:pt x="97" y="16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901" y="502"/>
              <a:ext cx="90" cy="114"/>
            </a:xfrm>
            <a:custGeom>
              <a:avLst/>
              <a:gdLst>
                <a:gd name="T0" fmla="*/ 85 w 85"/>
                <a:gd name="T1" fmla="*/ 13 h 108"/>
                <a:gd name="T2" fmla="*/ 68 w 85"/>
                <a:gd name="T3" fmla="*/ 0 h 108"/>
                <a:gd name="T4" fmla="*/ 68 w 85"/>
                <a:gd name="T5" fmla="*/ 0 h 108"/>
                <a:gd name="T6" fmla="*/ 0 w 85"/>
                <a:gd name="T7" fmla="*/ 95 h 108"/>
                <a:gd name="T8" fmla="*/ 0 w 85"/>
                <a:gd name="T9" fmla="*/ 95 h 108"/>
                <a:gd name="T10" fmla="*/ 15 w 85"/>
                <a:gd name="T11" fmla="*/ 108 h 108"/>
                <a:gd name="T12" fmla="*/ 17 w 85"/>
                <a:gd name="T13" fmla="*/ 106 h 108"/>
                <a:gd name="T14" fmla="*/ 85 w 85"/>
                <a:gd name="T15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85" y="13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8"/>
                    <a:pt x="15" y="108"/>
                    <a:pt x="17" y="106"/>
                  </a:cubicBezTo>
                  <a:lnTo>
                    <a:pt x="8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191" y="781"/>
              <a:ext cx="109" cy="100"/>
            </a:xfrm>
            <a:custGeom>
              <a:avLst/>
              <a:gdLst>
                <a:gd name="T0" fmla="*/ 103 w 103"/>
                <a:gd name="T1" fmla="*/ 16 h 95"/>
                <a:gd name="T2" fmla="*/ 88 w 103"/>
                <a:gd name="T3" fmla="*/ 0 h 95"/>
                <a:gd name="T4" fmla="*/ 2 w 103"/>
                <a:gd name="T5" fmla="*/ 77 h 95"/>
                <a:gd name="T6" fmla="*/ 0 w 103"/>
                <a:gd name="T7" fmla="*/ 79 h 95"/>
                <a:gd name="T8" fmla="*/ 15 w 103"/>
                <a:gd name="T9" fmla="*/ 95 h 95"/>
                <a:gd name="T10" fmla="*/ 17 w 103"/>
                <a:gd name="T11" fmla="*/ 93 h 95"/>
                <a:gd name="T12" fmla="*/ 103 w 103"/>
                <a:gd name="T13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95">
                  <a:moveTo>
                    <a:pt x="103" y="16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7"/>
                    <a:pt x="0" y="77"/>
                    <a:pt x="0" y="79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3"/>
                    <a:pt x="15" y="93"/>
                    <a:pt x="17" y="93"/>
                  </a:cubicBezTo>
                  <a:lnTo>
                    <a:pt x="10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17" y="943"/>
              <a:ext cx="112" cy="89"/>
            </a:xfrm>
            <a:custGeom>
              <a:avLst/>
              <a:gdLst>
                <a:gd name="T0" fmla="*/ 13 w 107"/>
                <a:gd name="T1" fmla="*/ 84 h 84"/>
                <a:gd name="T2" fmla="*/ 13 w 107"/>
                <a:gd name="T3" fmla="*/ 84 h 84"/>
                <a:gd name="T4" fmla="*/ 107 w 107"/>
                <a:gd name="T5" fmla="*/ 16 h 84"/>
                <a:gd name="T6" fmla="*/ 107 w 107"/>
                <a:gd name="T7" fmla="*/ 16 h 84"/>
                <a:gd name="T8" fmla="*/ 96 w 107"/>
                <a:gd name="T9" fmla="*/ 0 h 84"/>
                <a:gd name="T10" fmla="*/ 94 w 107"/>
                <a:gd name="T11" fmla="*/ 0 h 84"/>
                <a:gd name="T12" fmla="*/ 2 w 107"/>
                <a:gd name="T13" fmla="*/ 69 h 84"/>
                <a:gd name="T14" fmla="*/ 0 w 107"/>
                <a:gd name="T15" fmla="*/ 69 h 84"/>
                <a:gd name="T16" fmla="*/ 13 w 10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84">
                  <a:moveTo>
                    <a:pt x="13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516" y="1303"/>
              <a:ext cx="123" cy="73"/>
            </a:xfrm>
            <a:custGeom>
              <a:avLst/>
              <a:gdLst>
                <a:gd name="T0" fmla="*/ 114 w 123"/>
                <a:gd name="T1" fmla="*/ 0 h 73"/>
                <a:gd name="T2" fmla="*/ 112 w 123"/>
                <a:gd name="T3" fmla="*/ 0 h 73"/>
                <a:gd name="T4" fmla="*/ 0 w 123"/>
                <a:gd name="T5" fmla="*/ 52 h 73"/>
                <a:gd name="T6" fmla="*/ 0 w 123"/>
                <a:gd name="T7" fmla="*/ 52 h 73"/>
                <a:gd name="T8" fmla="*/ 9 w 123"/>
                <a:gd name="T9" fmla="*/ 73 h 73"/>
                <a:gd name="T10" fmla="*/ 9 w 123"/>
                <a:gd name="T11" fmla="*/ 73 h 73"/>
                <a:gd name="T12" fmla="*/ 120 w 123"/>
                <a:gd name="T13" fmla="*/ 23 h 73"/>
                <a:gd name="T14" fmla="*/ 123 w 123"/>
                <a:gd name="T15" fmla="*/ 21 h 73"/>
                <a:gd name="T16" fmla="*/ 114 w 123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73">
                  <a:moveTo>
                    <a:pt x="114" y="0"/>
                  </a:moveTo>
                  <a:lnTo>
                    <a:pt x="112" y="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120" y="23"/>
                  </a:lnTo>
                  <a:lnTo>
                    <a:pt x="123" y="21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300" y="1097"/>
              <a:ext cx="255" cy="188"/>
            </a:xfrm>
            <a:custGeom>
              <a:avLst/>
              <a:gdLst>
                <a:gd name="T0" fmla="*/ 242 w 242"/>
                <a:gd name="T1" fmla="*/ 59 h 178"/>
                <a:gd name="T2" fmla="*/ 207 w 242"/>
                <a:gd name="T3" fmla="*/ 0 h 178"/>
                <a:gd name="T4" fmla="*/ 203 w 242"/>
                <a:gd name="T5" fmla="*/ 2 h 178"/>
                <a:gd name="T6" fmla="*/ 2 w 242"/>
                <a:gd name="T7" fmla="*/ 118 h 178"/>
                <a:gd name="T8" fmla="*/ 0 w 242"/>
                <a:gd name="T9" fmla="*/ 118 h 178"/>
                <a:gd name="T10" fmla="*/ 35 w 242"/>
                <a:gd name="T11" fmla="*/ 178 h 178"/>
                <a:gd name="T12" fmla="*/ 38 w 242"/>
                <a:gd name="T13" fmla="*/ 176 h 178"/>
                <a:gd name="T14" fmla="*/ 238 w 242"/>
                <a:gd name="T15" fmla="*/ 61 h 178"/>
                <a:gd name="T16" fmla="*/ 242 w 242"/>
                <a:gd name="T17" fmla="*/ 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78">
                  <a:moveTo>
                    <a:pt x="242" y="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5" y="0"/>
                    <a:pt x="203" y="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8"/>
                    <a:pt x="35" y="178"/>
                    <a:pt x="38" y="176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38" y="59"/>
                    <a:pt x="240" y="59"/>
                    <a:pt x="2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588" y="1501"/>
              <a:ext cx="125" cy="58"/>
            </a:xfrm>
            <a:custGeom>
              <a:avLst/>
              <a:gdLst>
                <a:gd name="T0" fmla="*/ 7 w 125"/>
                <a:gd name="T1" fmla="*/ 58 h 58"/>
                <a:gd name="T2" fmla="*/ 7 w 125"/>
                <a:gd name="T3" fmla="*/ 58 h 58"/>
                <a:gd name="T4" fmla="*/ 123 w 125"/>
                <a:gd name="T5" fmla="*/ 18 h 58"/>
                <a:gd name="T6" fmla="*/ 125 w 125"/>
                <a:gd name="T7" fmla="*/ 18 h 58"/>
                <a:gd name="T8" fmla="*/ 118 w 125"/>
                <a:gd name="T9" fmla="*/ 0 h 58"/>
                <a:gd name="T10" fmla="*/ 116 w 125"/>
                <a:gd name="T11" fmla="*/ 0 h 58"/>
                <a:gd name="T12" fmla="*/ 0 w 125"/>
                <a:gd name="T13" fmla="*/ 37 h 58"/>
                <a:gd name="T14" fmla="*/ 0 w 125"/>
                <a:gd name="T15" fmla="*/ 37 h 58"/>
                <a:gd name="T16" fmla="*/ 7 w 125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58">
                  <a:moveTo>
                    <a:pt x="7" y="58"/>
                  </a:moveTo>
                  <a:lnTo>
                    <a:pt x="7" y="58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7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639" y="1701"/>
              <a:ext cx="125" cy="46"/>
            </a:xfrm>
            <a:custGeom>
              <a:avLst/>
              <a:gdLst>
                <a:gd name="T0" fmla="*/ 114 w 118"/>
                <a:gd name="T1" fmla="*/ 0 h 44"/>
                <a:gd name="T2" fmla="*/ 2 w 118"/>
                <a:gd name="T3" fmla="*/ 24 h 44"/>
                <a:gd name="T4" fmla="*/ 0 w 118"/>
                <a:gd name="T5" fmla="*/ 24 h 44"/>
                <a:gd name="T6" fmla="*/ 4 w 118"/>
                <a:gd name="T7" fmla="*/ 44 h 44"/>
                <a:gd name="T8" fmla="*/ 6 w 118"/>
                <a:gd name="T9" fmla="*/ 44 h 44"/>
                <a:gd name="T10" fmla="*/ 118 w 118"/>
                <a:gd name="T11" fmla="*/ 20 h 44"/>
                <a:gd name="T12" fmla="*/ 114 w 11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44">
                  <a:moveTo>
                    <a:pt x="114" y="0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6" y="44"/>
                  </a:cubicBezTo>
                  <a:cubicBezTo>
                    <a:pt x="118" y="20"/>
                    <a:pt x="118" y="20"/>
                    <a:pt x="118" y="20"/>
                  </a:cubicBez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553" y="2091"/>
              <a:ext cx="253" cy="72"/>
            </a:xfrm>
            <a:custGeom>
              <a:avLst/>
              <a:gdLst>
                <a:gd name="T0" fmla="*/ 0 w 240"/>
                <a:gd name="T1" fmla="*/ 0 h 68"/>
                <a:gd name="T2" fmla="*/ 0 w 240"/>
                <a:gd name="T3" fmla="*/ 68 h 68"/>
                <a:gd name="T4" fmla="*/ 2 w 240"/>
                <a:gd name="T5" fmla="*/ 68 h 68"/>
                <a:gd name="T6" fmla="*/ 233 w 240"/>
                <a:gd name="T7" fmla="*/ 68 h 68"/>
                <a:gd name="T8" fmla="*/ 240 w 240"/>
                <a:gd name="T9" fmla="*/ 68 h 68"/>
                <a:gd name="T10" fmla="*/ 240 w 240"/>
                <a:gd name="T11" fmla="*/ 0 h 68"/>
                <a:gd name="T12" fmla="*/ 233 w 240"/>
                <a:gd name="T13" fmla="*/ 0 h 68"/>
                <a:gd name="T14" fmla="*/ 2 w 240"/>
                <a:gd name="T15" fmla="*/ 0 h 68"/>
                <a:gd name="T16" fmla="*/ 0 w 24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6" y="68"/>
                    <a:pt x="238" y="68"/>
                    <a:pt x="240" y="68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8" y="0"/>
                    <a:pt x="236" y="0"/>
                    <a:pt x="233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671" y="1908"/>
              <a:ext cx="126" cy="34"/>
            </a:xfrm>
            <a:custGeom>
              <a:avLst/>
              <a:gdLst>
                <a:gd name="T0" fmla="*/ 126 w 126"/>
                <a:gd name="T1" fmla="*/ 23 h 34"/>
                <a:gd name="T2" fmla="*/ 126 w 126"/>
                <a:gd name="T3" fmla="*/ 21 h 34"/>
                <a:gd name="T4" fmla="*/ 123 w 126"/>
                <a:gd name="T5" fmla="*/ 0 h 34"/>
                <a:gd name="T6" fmla="*/ 0 w 126"/>
                <a:gd name="T7" fmla="*/ 13 h 34"/>
                <a:gd name="T8" fmla="*/ 0 w 126"/>
                <a:gd name="T9" fmla="*/ 13 h 34"/>
                <a:gd name="T10" fmla="*/ 3 w 126"/>
                <a:gd name="T11" fmla="*/ 34 h 34"/>
                <a:gd name="T12" fmla="*/ 3 w 126"/>
                <a:gd name="T13" fmla="*/ 34 h 34"/>
                <a:gd name="T14" fmla="*/ 126 w 126"/>
                <a:gd name="T15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4">
                  <a:moveTo>
                    <a:pt x="126" y="23"/>
                  </a:moveTo>
                  <a:lnTo>
                    <a:pt x="126" y="21"/>
                  </a:lnTo>
                  <a:lnTo>
                    <a:pt x="123" y="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671" y="2312"/>
              <a:ext cx="126" cy="37"/>
            </a:xfrm>
            <a:custGeom>
              <a:avLst/>
              <a:gdLst>
                <a:gd name="T0" fmla="*/ 119 w 119"/>
                <a:gd name="T1" fmla="*/ 13 h 35"/>
                <a:gd name="T2" fmla="*/ 3 w 119"/>
                <a:gd name="T3" fmla="*/ 2 h 35"/>
                <a:gd name="T4" fmla="*/ 3 w 119"/>
                <a:gd name="T5" fmla="*/ 2 h 35"/>
                <a:gd name="T6" fmla="*/ 0 w 119"/>
                <a:gd name="T7" fmla="*/ 22 h 35"/>
                <a:gd name="T8" fmla="*/ 0 w 119"/>
                <a:gd name="T9" fmla="*/ 22 h 35"/>
                <a:gd name="T10" fmla="*/ 117 w 119"/>
                <a:gd name="T11" fmla="*/ 35 h 35"/>
                <a:gd name="T12" fmla="*/ 119 w 119"/>
                <a:gd name="T1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5">
                  <a:moveTo>
                    <a:pt x="119" y="1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7" y="35"/>
                    <a:pt x="117" y="35"/>
                    <a:pt x="117" y="35"/>
                  </a:cubicBezTo>
                  <a:lnTo>
                    <a:pt x="11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639" y="2507"/>
              <a:ext cx="128" cy="48"/>
            </a:xfrm>
            <a:custGeom>
              <a:avLst/>
              <a:gdLst>
                <a:gd name="T0" fmla="*/ 114 w 121"/>
                <a:gd name="T1" fmla="*/ 46 h 46"/>
                <a:gd name="T2" fmla="*/ 116 w 121"/>
                <a:gd name="T3" fmla="*/ 46 h 46"/>
                <a:gd name="T4" fmla="*/ 121 w 121"/>
                <a:gd name="T5" fmla="*/ 24 h 46"/>
                <a:gd name="T6" fmla="*/ 118 w 121"/>
                <a:gd name="T7" fmla="*/ 24 h 46"/>
                <a:gd name="T8" fmla="*/ 6 w 121"/>
                <a:gd name="T9" fmla="*/ 0 h 46"/>
                <a:gd name="T10" fmla="*/ 4 w 121"/>
                <a:gd name="T11" fmla="*/ 0 h 46"/>
                <a:gd name="T12" fmla="*/ 0 w 121"/>
                <a:gd name="T13" fmla="*/ 20 h 46"/>
                <a:gd name="T14" fmla="*/ 2 w 121"/>
                <a:gd name="T15" fmla="*/ 22 h 46"/>
                <a:gd name="T16" fmla="*/ 114 w 12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46">
                  <a:moveTo>
                    <a:pt x="114" y="46"/>
                  </a:moveTo>
                  <a:cubicBezTo>
                    <a:pt x="116" y="46"/>
                    <a:pt x="116" y="46"/>
                    <a:pt x="116" y="46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588" y="2697"/>
              <a:ext cx="123" cy="61"/>
            </a:xfrm>
            <a:custGeom>
              <a:avLst/>
              <a:gdLst>
                <a:gd name="T0" fmla="*/ 7 w 123"/>
                <a:gd name="T1" fmla="*/ 0 h 61"/>
                <a:gd name="T2" fmla="*/ 7 w 123"/>
                <a:gd name="T3" fmla="*/ 0 h 61"/>
                <a:gd name="T4" fmla="*/ 0 w 123"/>
                <a:gd name="T5" fmla="*/ 21 h 61"/>
                <a:gd name="T6" fmla="*/ 0 w 123"/>
                <a:gd name="T7" fmla="*/ 21 h 61"/>
                <a:gd name="T8" fmla="*/ 116 w 123"/>
                <a:gd name="T9" fmla="*/ 61 h 61"/>
                <a:gd name="T10" fmla="*/ 118 w 123"/>
                <a:gd name="T11" fmla="*/ 61 h 61"/>
                <a:gd name="T12" fmla="*/ 123 w 123"/>
                <a:gd name="T13" fmla="*/ 40 h 61"/>
                <a:gd name="T14" fmla="*/ 7 w 123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1">
                  <a:moveTo>
                    <a:pt x="7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16" y="61"/>
                  </a:lnTo>
                  <a:lnTo>
                    <a:pt x="118" y="61"/>
                  </a:lnTo>
                  <a:lnTo>
                    <a:pt x="123" y="4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00" y="2969"/>
              <a:ext cx="255" cy="190"/>
            </a:xfrm>
            <a:custGeom>
              <a:avLst/>
              <a:gdLst>
                <a:gd name="T0" fmla="*/ 35 w 242"/>
                <a:gd name="T1" fmla="*/ 0 h 180"/>
                <a:gd name="T2" fmla="*/ 0 w 242"/>
                <a:gd name="T3" fmla="*/ 59 h 180"/>
                <a:gd name="T4" fmla="*/ 2 w 242"/>
                <a:gd name="T5" fmla="*/ 61 h 180"/>
                <a:gd name="T6" fmla="*/ 205 w 242"/>
                <a:gd name="T7" fmla="*/ 178 h 180"/>
                <a:gd name="T8" fmla="*/ 209 w 242"/>
                <a:gd name="T9" fmla="*/ 180 h 180"/>
                <a:gd name="T10" fmla="*/ 242 w 242"/>
                <a:gd name="T11" fmla="*/ 121 h 180"/>
                <a:gd name="T12" fmla="*/ 238 w 242"/>
                <a:gd name="T13" fmla="*/ 119 h 180"/>
                <a:gd name="T14" fmla="*/ 38 w 242"/>
                <a:gd name="T15" fmla="*/ 2 h 180"/>
                <a:gd name="T16" fmla="*/ 35 w 242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180">
                  <a:moveTo>
                    <a:pt x="3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5" y="178"/>
                    <a:pt x="207" y="178"/>
                    <a:pt x="209" y="180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2" y="119"/>
                    <a:pt x="240" y="119"/>
                    <a:pt x="238" y="119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5" y="2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319" y="3222"/>
              <a:ext cx="114" cy="91"/>
            </a:xfrm>
            <a:custGeom>
              <a:avLst/>
              <a:gdLst>
                <a:gd name="T0" fmla="*/ 11 w 108"/>
                <a:gd name="T1" fmla="*/ 0 h 86"/>
                <a:gd name="T2" fmla="*/ 0 w 108"/>
                <a:gd name="T3" fmla="*/ 17 h 86"/>
                <a:gd name="T4" fmla="*/ 0 w 108"/>
                <a:gd name="T5" fmla="*/ 17 h 86"/>
                <a:gd name="T6" fmla="*/ 94 w 108"/>
                <a:gd name="T7" fmla="*/ 86 h 86"/>
                <a:gd name="T8" fmla="*/ 94 w 108"/>
                <a:gd name="T9" fmla="*/ 86 h 86"/>
                <a:gd name="T10" fmla="*/ 108 w 108"/>
                <a:gd name="T11" fmla="*/ 70 h 86"/>
                <a:gd name="T12" fmla="*/ 105 w 108"/>
                <a:gd name="T13" fmla="*/ 70 h 86"/>
                <a:gd name="T14" fmla="*/ 11 w 108"/>
                <a:gd name="T15" fmla="*/ 2 h 86"/>
                <a:gd name="T16" fmla="*/ 11 w 108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6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516" y="2880"/>
              <a:ext cx="123" cy="70"/>
            </a:xfrm>
            <a:custGeom>
              <a:avLst/>
              <a:gdLst>
                <a:gd name="T0" fmla="*/ 108 w 117"/>
                <a:gd name="T1" fmla="*/ 66 h 66"/>
                <a:gd name="T2" fmla="*/ 117 w 117"/>
                <a:gd name="T3" fmla="*/ 49 h 66"/>
                <a:gd name="T4" fmla="*/ 9 w 117"/>
                <a:gd name="T5" fmla="*/ 0 h 66"/>
                <a:gd name="T6" fmla="*/ 9 w 117"/>
                <a:gd name="T7" fmla="*/ 0 h 66"/>
                <a:gd name="T8" fmla="*/ 0 w 117"/>
                <a:gd name="T9" fmla="*/ 20 h 66"/>
                <a:gd name="T10" fmla="*/ 2 w 117"/>
                <a:gd name="T11" fmla="*/ 20 h 66"/>
                <a:gd name="T12" fmla="*/ 108 w 1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08" y="66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2" y="20"/>
                  </a:cubicBezTo>
                  <a:cubicBezTo>
                    <a:pt x="108" y="66"/>
                    <a:pt x="108" y="66"/>
                    <a:pt x="10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193" y="3375"/>
              <a:ext cx="107" cy="100"/>
            </a:xfrm>
            <a:custGeom>
              <a:avLst/>
              <a:gdLst>
                <a:gd name="T0" fmla="*/ 101 w 101"/>
                <a:gd name="T1" fmla="*/ 79 h 95"/>
                <a:gd name="T2" fmla="*/ 15 w 101"/>
                <a:gd name="T3" fmla="*/ 2 h 95"/>
                <a:gd name="T4" fmla="*/ 15 w 101"/>
                <a:gd name="T5" fmla="*/ 0 h 95"/>
                <a:gd name="T6" fmla="*/ 0 w 101"/>
                <a:gd name="T7" fmla="*/ 15 h 95"/>
                <a:gd name="T8" fmla="*/ 2 w 101"/>
                <a:gd name="T9" fmla="*/ 18 h 95"/>
                <a:gd name="T10" fmla="*/ 88 w 101"/>
                <a:gd name="T11" fmla="*/ 95 h 95"/>
                <a:gd name="T12" fmla="*/ 101 w 101"/>
                <a:gd name="T13" fmla="*/ 7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5">
                  <a:moveTo>
                    <a:pt x="101" y="79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2" y="18"/>
                  </a:cubicBezTo>
                  <a:cubicBezTo>
                    <a:pt x="88" y="95"/>
                    <a:pt x="88" y="95"/>
                    <a:pt x="88" y="95"/>
                  </a:cubicBezTo>
                  <a:lnTo>
                    <a:pt x="10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054" y="3514"/>
              <a:ext cx="100" cy="107"/>
            </a:xfrm>
            <a:custGeom>
              <a:avLst/>
              <a:gdLst>
                <a:gd name="T0" fmla="*/ 79 w 95"/>
                <a:gd name="T1" fmla="*/ 101 h 101"/>
                <a:gd name="T2" fmla="*/ 95 w 95"/>
                <a:gd name="T3" fmla="*/ 88 h 101"/>
                <a:gd name="T4" fmla="*/ 15 w 95"/>
                <a:gd name="T5" fmla="*/ 2 h 101"/>
                <a:gd name="T6" fmla="*/ 15 w 95"/>
                <a:gd name="T7" fmla="*/ 0 h 101"/>
                <a:gd name="T8" fmla="*/ 0 w 95"/>
                <a:gd name="T9" fmla="*/ 16 h 101"/>
                <a:gd name="T10" fmla="*/ 2 w 95"/>
                <a:gd name="T11" fmla="*/ 16 h 101"/>
                <a:gd name="T12" fmla="*/ 79 w 95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1">
                  <a:moveTo>
                    <a:pt x="79" y="101"/>
                  </a:moveTo>
                  <a:cubicBezTo>
                    <a:pt x="95" y="88"/>
                    <a:pt x="95" y="88"/>
                    <a:pt x="95" y="8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2" y="16"/>
                  </a:cubicBezTo>
                  <a:lnTo>
                    <a:pt x="7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901" y="3640"/>
              <a:ext cx="90" cy="114"/>
            </a:xfrm>
            <a:custGeom>
              <a:avLst/>
              <a:gdLst>
                <a:gd name="T0" fmla="*/ 70 w 85"/>
                <a:gd name="T1" fmla="*/ 108 h 108"/>
                <a:gd name="T2" fmla="*/ 85 w 85"/>
                <a:gd name="T3" fmla="*/ 95 h 108"/>
                <a:gd name="T4" fmla="*/ 85 w 85"/>
                <a:gd name="T5" fmla="*/ 95 h 108"/>
                <a:gd name="T6" fmla="*/ 17 w 85"/>
                <a:gd name="T7" fmla="*/ 0 h 108"/>
                <a:gd name="T8" fmla="*/ 17 w 85"/>
                <a:gd name="T9" fmla="*/ 0 h 108"/>
                <a:gd name="T10" fmla="*/ 0 w 85"/>
                <a:gd name="T11" fmla="*/ 11 h 108"/>
                <a:gd name="T12" fmla="*/ 0 w 85"/>
                <a:gd name="T13" fmla="*/ 13 h 108"/>
                <a:gd name="T14" fmla="*/ 70 w 85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8">
                  <a:moveTo>
                    <a:pt x="70" y="108"/>
                  </a:move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7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327" y="960"/>
              <a:ext cx="2462" cy="2780"/>
            </a:xfrm>
            <a:custGeom>
              <a:avLst/>
              <a:gdLst>
                <a:gd name="T0" fmla="*/ 1403 w 2334"/>
                <a:gd name="T1" fmla="*/ 1032 h 2635"/>
                <a:gd name="T2" fmla="*/ 1354 w 2334"/>
                <a:gd name="T3" fmla="*/ 1050 h 2635"/>
                <a:gd name="T4" fmla="*/ 20 w 2334"/>
                <a:gd name="T5" fmla="*/ 0 h 2635"/>
                <a:gd name="T6" fmla="*/ 0 w 2334"/>
                <a:gd name="T7" fmla="*/ 22 h 2635"/>
                <a:gd name="T8" fmla="*/ 1335 w 2334"/>
                <a:gd name="T9" fmla="*/ 1072 h 2635"/>
                <a:gd name="T10" fmla="*/ 1328 w 2334"/>
                <a:gd name="T11" fmla="*/ 1107 h 2635"/>
                <a:gd name="T12" fmla="*/ 1346 w 2334"/>
                <a:gd name="T13" fmla="*/ 1155 h 2635"/>
                <a:gd name="T14" fmla="*/ 745 w 2334"/>
                <a:gd name="T15" fmla="*/ 2602 h 2635"/>
                <a:gd name="T16" fmla="*/ 826 w 2334"/>
                <a:gd name="T17" fmla="*/ 2635 h 2635"/>
                <a:gd name="T18" fmla="*/ 1429 w 2334"/>
                <a:gd name="T19" fmla="*/ 1182 h 2635"/>
                <a:gd name="T20" fmla="*/ 1431 w 2334"/>
                <a:gd name="T21" fmla="*/ 1175 h 2635"/>
                <a:gd name="T22" fmla="*/ 1453 w 2334"/>
                <a:gd name="T23" fmla="*/ 1160 h 2635"/>
                <a:gd name="T24" fmla="*/ 1475 w 2334"/>
                <a:gd name="T25" fmla="*/ 1107 h 2635"/>
                <a:gd name="T26" fmla="*/ 1475 w 2334"/>
                <a:gd name="T27" fmla="*/ 1096 h 2635"/>
                <a:gd name="T28" fmla="*/ 2334 w 2334"/>
                <a:gd name="T29" fmla="*/ 262 h 2635"/>
                <a:gd name="T30" fmla="*/ 2274 w 2334"/>
                <a:gd name="T31" fmla="*/ 200 h 2635"/>
                <a:gd name="T32" fmla="*/ 1416 w 2334"/>
                <a:gd name="T33" fmla="*/ 1034 h 2635"/>
                <a:gd name="T34" fmla="*/ 1403 w 2334"/>
                <a:gd name="T35" fmla="*/ 1032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4" h="2635">
                  <a:moveTo>
                    <a:pt x="1403" y="1032"/>
                  </a:moveTo>
                  <a:cubicBezTo>
                    <a:pt x="1383" y="1032"/>
                    <a:pt x="1368" y="1037"/>
                    <a:pt x="1354" y="105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335" y="1072"/>
                    <a:pt x="1335" y="1072"/>
                    <a:pt x="1335" y="1072"/>
                  </a:cubicBezTo>
                  <a:cubicBezTo>
                    <a:pt x="1330" y="1083"/>
                    <a:pt x="1328" y="1094"/>
                    <a:pt x="1328" y="1107"/>
                  </a:cubicBezTo>
                  <a:cubicBezTo>
                    <a:pt x="1328" y="1125"/>
                    <a:pt x="1335" y="1142"/>
                    <a:pt x="1346" y="1155"/>
                  </a:cubicBezTo>
                  <a:cubicBezTo>
                    <a:pt x="745" y="2602"/>
                    <a:pt x="745" y="2602"/>
                    <a:pt x="745" y="2602"/>
                  </a:cubicBezTo>
                  <a:cubicBezTo>
                    <a:pt x="826" y="2635"/>
                    <a:pt x="826" y="2635"/>
                    <a:pt x="826" y="2635"/>
                  </a:cubicBezTo>
                  <a:cubicBezTo>
                    <a:pt x="1429" y="1182"/>
                    <a:pt x="1429" y="1182"/>
                    <a:pt x="1429" y="1182"/>
                  </a:cubicBezTo>
                  <a:cubicBezTo>
                    <a:pt x="1429" y="1180"/>
                    <a:pt x="1429" y="1177"/>
                    <a:pt x="1431" y="1175"/>
                  </a:cubicBezTo>
                  <a:cubicBezTo>
                    <a:pt x="1440" y="1171"/>
                    <a:pt x="1447" y="1166"/>
                    <a:pt x="1453" y="1160"/>
                  </a:cubicBezTo>
                  <a:cubicBezTo>
                    <a:pt x="1469" y="1144"/>
                    <a:pt x="1475" y="1127"/>
                    <a:pt x="1475" y="1107"/>
                  </a:cubicBezTo>
                  <a:cubicBezTo>
                    <a:pt x="1475" y="1103"/>
                    <a:pt x="1475" y="1100"/>
                    <a:pt x="1475" y="1096"/>
                  </a:cubicBezTo>
                  <a:cubicBezTo>
                    <a:pt x="2334" y="262"/>
                    <a:pt x="2334" y="262"/>
                    <a:pt x="2334" y="262"/>
                  </a:cubicBezTo>
                  <a:cubicBezTo>
                    <a:pt x="2274" y="200"/>
                    <a:pt x="2274" y="200"/>
                    <a:pt x="2274" y="200"/>
                  </a:cubicBezTo>
                  <a:cubicBezTo>
                    <a:pt x="1416" y="1034"/>
                    <a:pt x="1416" y="1034"/>
                    <a:pt x="1416" y="1034"/>
                  </a:cubicBezTo>
                  <a:cubicBezTo>
                    <a:pt x="1412" y="1032"/>
                    <a:pt x="1407" y="1032"/>
                    <a:pt x="1403" y="10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5" name="Rectangle 23"/>
          <p:cNvSpPr/>
          <p:nvPr/>
        </p:nvSpPr>
        <p:spPr>
          <a:xfrm>
            <a:off x="1439451" y="56059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75" name="Rectangle 23"/>
          <p:cNvSpPr/>
          <p:nvPr/>
        </p:nvSpPr>
        <p:spPr>
          <a:xfrm>
            <a:off x="2416356" y="4341012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0" name="Rectangle 23"/>
          <p:cNvSpPr/>
          <p:nvPr/>
        </p:nvSpPr>
        <p:spPr>
          <a:xfrm>
            <a:off x="4982660" y="435641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82" name="Rectangle 23"/>
          <p:cNvSpPr/>
          <p:nvPr/>
        </p:nvSpPr>
        <p:spPr>
          <a:xfrm>
            <a:off x="8325106" y="521402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1" name="Rectangle 23"/>
          <p:cNvSpPr/>
          <p:nvPr/>
        </p:nvSpPr>
        <p:spPr>
          <a:xfrm>
            <a:off x="10165561" y="4602539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96" name="Rectangle 23"/>
          <p:cNvSpPr/>
          <p:nvPr/>
        </p:nvSpPr>
        <p:spPr>
          <a:xfrm>
            <a:off x="1041506" y="2037238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1" name="Rectangle 23"/>
          <p:cNvSpPr/>
          <p:nvPr/>
        </p:nvSpPr>
        <p:spPr>
          <a:xfrm>
            <a:off x="3644310" y="2063407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06" name="Rectangle 23"/>
          <p:cNvSpPr/>
          <p:nvPr/>
        </p:nvSpPr>
        <p:spPr>
          <a:xfrm>
            <a:off x="6228640" y="2050820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77216" y="1834583"/>
            <a:ext cx="15546433" cy="3715072"/>
            <a:chOff x="-1677216" y="1834583"/>
            <a:chExt cx="15546433" cy="3715072"/>
          </a:xfrm>
        </p:grpSpPr>
        <p:grpSp>
          <p:nvGrpSpPr>
            <p:cNvPr id="364" name="组合 363"/>
            <p:cNvGrpSpPr/>
            <p:nvPr/>
          </p:nvGrpSpPr>
          <p:grpSpPr>
            <a:xfrm>
              <a:off x="-1677216" y="3351754"/>
              <a:ext cx="15546433" cy="361077"/>
              <a:chOff x="-124429" y="3351754"/>
              <a:chExt cx="15546433" cy="361077"/>
            </a:xfrm>
          </p:grpSpPr>
          <p:grpSp>
            <p:nvGrpSpPr>
              <p:cNvPr id="269" name="组合 268"/>
              <p:cNvGrpSpPr/>
              <p:nvPr/>
            </p:nvGrpSpPr>
            <p:grpSpPr>
              <a:xfrm>
                <a:off x="-124429" y="3351754"/>
                <a:ext cx="3924000" cy="361077"/>
                <a:chOff x="-124429" y="3350271"/>
                <a:chExt cx="3924000" cy="361077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 rot="16200000">
                  <a:off x="1837571" y="1749347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rot="16200000">
                  <a:off x="-241689" y="3531348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rot="16200000">
                  <a:off x="-373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rot="16200000">
                  <a:off x="5748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rot="16200000">
                  <a:off x="15234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rot="16200000">
                  <a:off x="23761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rot="16200000">
                  <a:off x="21584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rot="16200000">
                  <a:off x="4065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rot="16200000">
                  <a:off x="49098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rot="16200000">
                  <a:off x="57544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rot="16200000">
                  <a:off x="65990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rot="16200000">
                  <a:off x="638136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rot="16200000">
                  <a:off x="82882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rot="16200000">
                  <a:off x="91328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rot="16200000">
                  <a:off x="99774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rot="16200000">
                  <a:off x="108219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rot="16200000">
                  <a:off x="1060430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rot="16200000">
                  <a:off x="125111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16200000">
                  <a:off x="133557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16200000">
                  <a:off x="142003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rot="16200000">
                  <a:off x="150449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rot="16200000">
                  <a:off x="148272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16200000">
                  <a:off x="167340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16200000">
                  <a:off x="175786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rot="16200000">
                  <a:off x="184232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rot="16200000">
                  <a:off x="19267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16200000">
                  <a:off x="190501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16200000">
                  <a:off x="209570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rot="16200000">
                  <a:off x="218016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16200000">
                  <a:off x="226462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rot="16200000">
                  <a:off x="234907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rot="16200000">
                  <a:off x="2327311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rot="16200000">
                  <a:off x="251799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rot="16200000">
                  <a:off x="260245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rot="16200000">
                  <a:off x="268869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rot="16200000">
                  <a:off x="277494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rot="16200000">
                  <a:off x="275495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rot="16200000">
                  <a:off x="294742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 rot="16200000">
                  <a:off x="303367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rot="16200000">
                  <a:off x="311991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rot="16200000">
                  <a:off x="320615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 rot="16200000">
                  <a:off x="3186172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 rot="16200000">
                  <a:off x="337864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rot="16200000">
                  <a:off x="346488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rot="16200000">
                  <a:off x="35511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 rot="16200000">
                  <a:off x="363737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组合 218"/>
              <p:cNvGrpSpPr/>
              <p:nvPr/>
            </p:nvGrpSpPr>
            <p:grpSpPr>
              <a:xfrm>
                <a:off x="3746192" y="3351754"/>
                <a:ext cx="3924000" cy="361077"/>
                <a:chOff x="2" y="3688255"/>
                <a:chExt cx="3924000" cy="361077"/>
              </a:xfrm>
            </p:grpSpPr>
            <p:cxnSp>
              <p:nvCxnSpPr>
                <p:cNvPr id="220" name="直接连接符 219"/>
                <p:cNvCxnSpPr/>
                <p:nvPr/>
              </p:nvCxnSpPr>
              <p:spPr>
                <a:xfrm rot="16200000">
                  <a:off x="1962002" y="2087331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 rot="16200000">
                  <a:off x="-117258" y="3869332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 rot="16200000">
                  <a:off x="8704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 rot="16200000">
                  <a:off x="18191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 rot="16200000">
                  <a:off x="27678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 rot="16200000">
                  <a:off x="36204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 rot="16200000">
                  <a:off x="34027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rot="16200000">
                  <a:off x="5309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 rot="16200000">
                  <a:off x="61541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/>
                <p:nvPr/>
              </p:nvCxnSpPr>
              <p:spPr>
                <a:xfrm rot="16200000">
                  <a:off x="69987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/>
              </p:nvCxnSpPr>
              <p:spPr>
                <a:xfrm rot="16200000">
                  <a:off x="78433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/>
                <p:cNvCxnSpPr/>
                <p:nvPr/>
              </p:nvCxnSpPr>
              <p:spPr>
                <a:xfrm rot="16200000">
                  <a:off x="762567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/>
                <p:cNvCxnSpPr/>
                <p:nvPr/>
              </p:nvCxnSpPr>
              <p:spPr>
                <a:xfrm rot="16200000">
                  <a:off x="95325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/>
                <p:cNvCxnSpPr/>
                <p:nvPr/>
              </p:nvCxnSpPr>
              <p:spPr>
                <a:xfrm rot="16200000">
                  <a:off x="103771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/>
                <p:cNvCxnSpPr/>
                <p:nvPr/>
              </p:nvCxnSpPr>
              <p:spPr>
                <a:xfrm rot="16200000">
                  <a:off x="112217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/>
                <p:cNvCxnSpPr/>
                <p:nvPr/>
              </p:nvCxnSpPr>
              <p:spPr>
                <a:xfrm rot="16200000">
                  <a:off x="120663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/>
                <p:cNvCxnSpPr/>
                <p:nvPr/>
              </p:nvCxnSpPr>
              <p:spPr>
                <a:xfrm rot="16200000">
                  <a:off x="1184861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/>
                <p:cNvCxnSpPr/>
                <p:nvPr/>
              </p:nvCxnSpPr>
              <p:spPr>
                <a:xfrm rot="16200000">
                  <a:off x="137554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 rot="16200000">
                  <a:off x="146000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/>
                <p:cNvCxnSpPr/>
                <p:nvPr/>
              </p:nvCxnSpPr>
              <p:spPr>
                <a:xfrm rot="16200000">
                  <a:off x="154446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/>
                <p:cNvCxnSpPr/>
                <p:nvPr/>
              </p:nvCxnSpPr>
              <p:spPr>
                <a:xfrm rot="16200000">
                  <a:off x="162892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/>
                <p:cNvCxnSpPr/>
                <p:nvPr/>
              </p:nvCxnSpPr>
              <p:spPr>
                <a:xfrm rot="16200000">
                  <a:off x="160715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/>
                <p:cNvCxnSpPr/>
                <p:nvPr/>
              </p:nvCxnSpPr>
              <p:spPr>
                <a:xfrm rot="16200000">
                  <a:off x="179784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/>
                <p:cNvCxnSpPr/>
                <p:nvPr/>
              </p:nvCxnSpPr>
              <p:spPr>
                <a:xfrm rot="16200000">
                  <a:off x="188229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rot="16200000">
                  <a:off x="196675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/>
                <p:cNvCxnSpPr/>
                <p:nvPr/>
              </p:nvCxnSpPr>
              <p:spPr>
                <a:xfrm rot="16200000">
                  <a:off x="205121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连接符 245"/>
                <p:cNvCxnSpPr/>
                <p:nvPr/>
              </p:nvCxnSpPr>
              <p:spPr>
                <a:xfrm rot="16200000">
                  <a:off x="202944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/>
                <p:cNvCxnSpPr/>
                <p:nvPr/>
              </p:nvCxnSpPr>
              <p:spPr>
                <a:xfrm rot="16200000">
                  <a:off x="222013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/>
                <p:cNvCxnSpPr/>
                <p:nvPr/>
              </p:nvCxnSpPr>
              <p:spPr>
                <a:xfrm rot="16200000">
                  <a:off x="230459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/>
                <p:cNvCxnSpPr/>
                <p:nvPr/>
              </p:nvCxnSpPr>
              <p:spPr>
                <a:xfrm rot="16200000">
                  <a:off x="238905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/>
                <p:cNvCxnSpPr/>
                <p:nvPr/>
              </p:nvCxnSpPr>
              <p:spPr>
                <a:xfrm rot="16200000">
                  <a:off x="247350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连接符 250"/>
                <p:cNvCxnSpPr/>
                <p:nvPr/>
              </p:nvCxnSpPr>
              <p:spPr>
                <a:xfrm rot="16200000">
                  <a:off x="2451742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连接符 251"/>
                <p:cNvCxnSpPr/>
                <p:nvPr/>
              </p:nvCxnSpPr>
              <p:spPr>
                <a:xfrm rot="16200000">
                  <a:off x="264242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/>
                <p:cNvCxnSpPr/>
                <p:nvPr/>
              </p:nvCxnSpPr>
              <p:spPr>
                <a:xfrm rot="16200000">
                  <a:off x="272688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/>
              </p:nvCxnSpPr>
              <p:spPr>
                <a:xfrm rot="16200000">
                  <a:off x="281312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/>
                <p:cNvCxnSpPr/>
                <p:nvPr/>
              </p:nvCxnSpPr>
              <p:spPr>
                <a:xfrm rot="16200000">
                  <a:off x="289937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/>
                <p:cNvCxnSpPr/>
                <p:nvPr/>
              </p:nvCxnSpPr>
              <p:spPr>
                <a:xfrm rot="16200000">
                  <a:off x="287938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/>
                <p:cNvCxnSpPr/>
                <p:nvPr/>
              </p:nvCxnSpPr>
              <p:spPr>
                <a:xfrm rot="16200000">
                  <a:off x="307185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/>
                <p:cNvCxnSpPr/>
                <p:nvPr/>
              </p:nvCxnSpPr>
              <p:spPr>
                <a:xfrm rot="16200000">
                  <a:off x="315810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/>
                <p:cNvCxnSpPr/>
                <p:nvPr/>
              </p:nvCxnSpPr>
              <p:spPr>
                <a:xfrm rot="16200000">
                  <a:off x="324434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/>
                <p:cNvCxnSpPr/>
                <p:nvPr/>
              </p:nvCxnSpPr>
              <p:spPr>
                <a:xfrm rot="16200000">
                  <a:off x="333058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/>
                <p:cNvCxnSpPr/>
                <p:nvPr/>
              </p:nvCxnSpPr>
              <p:spPr>
                <a:xfrm rot="16200000">
                  <a:off x="3310603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/>
                <p:cNvCxnSpPr/>
                <p:nvPr/>
              </p:nvCxnSpPr>
              <p:spPr>
                <a:xfrm rot="16200000">
                  <a:off x="350307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/>
                <p:cNvCxnSpPr/>
                <p:nvPr/>
              </p:nvCxnSpPr>
              <p:spPr>
                <a:xfrm rot="16200000">
                  <a:off x="358931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/>
                <p:cNvCxnSpPr/>
                <p:nvPr/>
              </p:nvCxnSpPr>
              <p:spPr>
                <a:xfrm rot="16200000">
                  <a:off x="36755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/>
                <p:cNvCxnSpPr/>
                <p:nvPr/>
              </p:nvCxnSpPr>
              <p:spPr>
                <a:xfrm rot="16200000">
                  <a:off x="376180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组合 269"/>
              <p:cNvGrpSpPr/>
              <p:nvPr/>
            </p:nvGrpSpPr>
            <p:grpSpPr>
              <a:xfrm>
                <a:off x="7627383" y="3351754"/>
                <a:ext cx="3924000" cy="361077"/>
                <a:chOff x="-124429" y="3350271"/>
                <a:chExt cx="3924000" cy="361077"/>
              </a:xfrm>
            </p:grpSpPr>
            <p:cxnSp>
              <p:nvCxnSpPr>
                <p:cNvPr id="271" name="直接连接符 270"/>
                <p:cNvCxnSpPr/>
                <p:nvPr/>
              </p:nvCxnSpPr>
              <p:spPr>
                <a:xfrm rot="16200000">
                  <a:off x="1837571" y="1749347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/>
                <p:cNvCxnSpPr/>
                <p:nvPr/>
              </p:nvCxnSpPr>
              <p:spPr>
                <a:xfrm rot="16200000">
                  <a:off x="-241689" y="3531348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接连接符 272"/>
                <p:cNvCxnSpPr/>
                <p:nvPr/>
              </p:nvCxnSpPr>
              <p:spPr>
                <a:xfrm rot="16200000">
                  <a:off x="-373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连接符 273"/>
                <p:cNvCxnSpPr/>
                <p:nvPr/>
              </p:nvCxnSpPr>
              <p:spPr>
                <a:xfrm rot="16200000">
                  <a:off x="5748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/>
                <p:cNvCxnSpPr/>
                <p:nvPr/>
              </p:nvCxnSpPr>
              <p:spPr>
                <a:xfrm rot="16200000">
                  <a:off x="15234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连接符 275"/>
                <p:cNvCxnSpPr/>
                <p:nvPr/>
              </p:nvCxnSpPr>
              <p:spPr>
                <a:xfrm rot="16200000">
                  <a:off x="23761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/>
                <p:cNvCxnSpPr/>
                <p:nvPr/>
              </p:nvCxnSpPr>
              <p:spPr>
                <a:xfrm rot="16200000">
                  <a:off x="21584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/>
                <p:cNvCxnSpPr/>
                <p:nvPr/>
              </p:nvCxnSpPr>
              <p:spPr>
                <a:xfrm rot="16200000">
                  <a:off x="4065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连接符 278"/>
                <p:cNvCxnSpPr/>
                <p:nvPr/>
              </p:nvCxnSpPr>
              <p:spPr>
                <a:xfrm rot="16200000">
                  <a:off x="49098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/>
                <p:cNvCxnSpPr/>
                <p:nvPr/>
              </p:nvCxnSpPr>
              <p:spPr>
                <a:xfrm rot="16200000">
                  <a:off x="57544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连接符 280"/>
                <p:cNvCxnSpPr/>
                <p:nvPr/>
              </p:nvCxnSpPr>
              <p:spPr>
                <a:xfrm rot="16200000">
                  <a:off x="65990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连接符 281"/>
                <p:cNvCxnSpPr/>
                <p:nvPr/>
              </p:nvCxnSpPr>
              <p:spPr>
                <a:xfrm rot="16200000">
                  <a:off x="638136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连接符 282"/>
                <p:cNvCxnSpPr/>
                <p:nvPr/>
              </p:nvCxnSpPr>
              <p:spPr>
                <a:xfrm rot="16200000">
                  <a:off x="82882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/>
                <p:cNvCxnSpPr/>
                <p:nvPr/>
              </p:nvCxnSpPr>
              <p:spPr>
                <a:xfrm rot="16200000">
                  <a:off x="91328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84"/>
                <p:cNvCxnSpPr/>
                <p:nvPr/>
              </p:nvCxnSpPr>
              <p:spPr>
                <a:xfrm rot="16200000">
                  <a:off x="99774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/>
                <p:cNvCxnSpPr/>
                <p:nvPr/>
              </p:nvCxnSpPr>
              <p:spPr>
                <a:xfrm rot="16200000">
                  <a:off x="108219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/>
                <p:cNvCxnSpPr/>
                <p:nvPr/>
              </p:nvCxnSpPr>
              <p:spPr>
                <a:xfrm rot="16200000">
                  <a:off x="1060430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/>
              </p:nvCxnSpPr>
              <p:spPr>
                <a:xfrm rot="16200000">
                  <a:off x="125111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/>
              </p:nvCxnSpPr>
              <p:spPr>
                <a:xfrm rot="16200000">
                  <a:off x="133557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/>
                <p:cNvCxnSpPr/>
                <p:nvPr/>
              </p:nvCxnSpPr>
              <p:spPr>
                <a:xfrm rot="16200000">
                  <a:off x="142003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/>
                <p:cNvCxnSpPr/>
                <p:nvPr/>
              </p:nvCxnSpPr>
              <p:spPr>
                <a:xfrm rot="16200000">
                  <a:off x="150449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/>
              </p:nvCxnSpPr>
              <p:spPr>
                <a:xfrm rot="16200000">
                  <a:off x="1482723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/>
                <p:cNvCxnSpPr/>
                <p:nvPr/>
              </p:nvCxnSpPr>
              <p:spPr>
                <a:xfrm rot="16200000">
                  <a:off x="1673409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93"/>
                <p:cNvCxnSpPr/>
                <p:nvPr/>
              </p:nvCxnSpPr>
              <p:spPr>
                <a:xfrm rot="16200000">
                  <a:off x="175786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/>
                <p:cNvCxnSpPr/>
                <p:nvPr/>
              </p:nvCxnSpPr>
              <p:spPr>
                <a:xfrm rot="16200000">
                  <a:off x="184232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/>
                <p:cNvCxnSpPr/>
                <p:nvPr/>
              </p:nvCxnSpPr>
              <p:spPr>
                <a:xfrm rot="16200000">
                  <a:off x="192678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连接符 296"/>
                <p:cNvCxnSpPr/>
                <p:nvPr/>
              </p:nvCxnSpPr>
              <p:spPr>
                <a:xfrm rot="16200000">
                  <a:off x="190501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/>
                <p:cNvCxnSpPr/>
                <p:nvPr/>
              </p:nvCxnSpPr>
              <p:spPr>
                <a:xfrm rot="16200000">
                  <a:off x="209570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连接符 298"/>
                <p:cNvCxnSpPr/>
                <p:nvPr/>
              </p:nvCxnSpPr>
              <p:spPr>
                <a:xfrm rot="16200000">
                  <a:off x="218016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连接符 299"/>
                <p:cNvCxnSpPr/>
                <p:nvPr/>
              </p:nvCxnSpPr>
              <p:spPr>
                <a:xfrm rot="16200000">
                  <a:off x="2264620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/>
                <p:cNvCxnSpPr/>
                <p:nvPr/>
              </p:nvCxnSpPr>
              <p:spPr>
                <a:xfrm rot="16200000">
                  <a:off x="234907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/>
                <p:cNvCxnSpPr/>
                <p:nvPr/>
              </p:nvCxnSpPr>
              <p:spPr>
                <a:xfrm rot="16200000">
                  <a:off x="2327311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/>
                <p:cNvCxnSpPr/>
                <p:nvPr/>
              </p:nvCxnSpPr>
              <p:spPr>
                <a:xfrm rot="16200000">
                  <a:off x="251799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/>
                <p:cNvCxnSpPr/>
                <p:nvPr/>
              </p:nvCxnSpPr>
              <p:spPr>
                <a:xfrm rot="16200000">
                  <a:off x="2602455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/>
                <p:cNvCxnSpPr/>
                <p:nvPr/>
              </p:nvCxnSpPr>
              <p:spPr>
                <a:xfrm rot="16200000">
                  <a:off x="268869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/>
                <p:cNvCxnSpPr/>
                <p:nvPr/>
              </p:nvCxnSpPr>
              <p:spPr>
                <a:xfrm rot="16200000">
                  <a:off x="277494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 rot="16200000">
                  <a:off x="2754957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连接符 307"/>
                <p:cNvCxnSpPr/>
                <p:nvPr/>
              </p:nvCxnSpPr>
              <p:spPr>
                <a:xfrm rot="16200000">
                  <a:off x="294742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接连接符 308"/>
                <p:cNvCxnSpPr/>
                <p:nvPr/>
              </p:nvCxnSpPr>
              <p:spPr>
                <a:xfrm rot="16200000">
                  <a:off x="3033671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/>
                <p:cNvCxnSpPr/>
                <p:nvPr/>
              </p:nvCxnSpPr>
              <p:spPr>
                <a:xfrm rot="16200000">
                  <a:off x="311991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/>
                <p:cNvCxnSpPr/>
                <p:nvPr/>
              </p:nvCxnSpPr>
              <p:spPr>
                <a:xfrm rot="16200000">
                  <a:off x="3206157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/>
                <p:cNvCxnSpPr/>
                <p:nvPr/>
              </p:nvCxnSpPr>
              <p:spPr>
                <a:xfrm rot="16200000">
                  <a:off x="3186172" y="3530271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连接符 312"/>
                <p:cNvCxnSpPr/>
                <p:nvPr/>
              </p:nvCxnSpPr>
              <p:spPr>
                <a:xfrm rot="16200000">
                  <a:off x="3378643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/>
                <p:cNvCxnSpPr/>
                <p:nvPr/>
              </p:nvCxnSpPr>
              <p:spPr>
                <a:xfrm rot="16200000">
                  <a:off x="3464886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/>
                <p:cNvCxnSpPr/>
                <p:nvPr/>
              </p:nvCxnSpPr>
              <p:spPr>
                <a:xfrm rot="16200000">
                  <a:off x="3551128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/>
                <p:cNvCxnSpPr/>
                <p:nvPr/>
              </p:nvCxnSpPr>
              <p:spPr>
                <a:xfrm rot="16200000">
                  <a:off x="3637372" y="3636498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组合 316"/>
              <p:cNvGrpSpPr/>
              <p:nvPr/>
            </p:nvGrpSpPr>
            <p:grpSpPr>
              <a:xfrm>
                <a:off x="11498004" y="3351754"/>
                <a:ext cx="3924000" cy="361077"/>
                <a:chOff x="2" y="3688255"/>
                <a:chExt cx="3924000" cy="361077"/>
              </a:xfrm>
            </p:grpSpPr>
            <p:cxnSp>
              <p:nvCxnSpPr>
                <p:cNvPr id="318" name="直接连接符 317"/>
                <p:cNvCxnSpPr/>
                <p:nvPr/>
              </p:nvCxnSpPr>
              <p:spPr>
                <a:xfrm rot="16200000">
                  <a:off x="1962002" y="2087331"/>
                  <a:ext cx="0" cy="392400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/>
                <p:cNvCxnSpPr/>
                <p:nvPr/>
              </p:nvCxnSpPr>
              <p:spPr>
                <a:xfrm rot="16200000">
                  <a:off x="-117258" y="3869332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/>
                <p:cNvCxnSpPr/>
                <p:nvPr/>
              </p:nvCxnSpPr>
              <p:spPr>
                <a:xfrm rot="16200000">
                  <a:off x="8704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/>
                <p:cNvCxnSpPr/>
                <p:nvPr/>
              </p:nvCxnSpPr>
              <p:spPr>
                <a:xfrm rot="16200000">
                  <a:off x="18191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/>
                <p:cNvCxnSpPr/>
                <p:nvPr/>
              </p:nvCxnSpPr>
              <p:spPr>
                <a:xfrm rot="16200000">
                  <a:off x="27678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/>
                <p:cNvCxnSpPr/>
                <p:nvPr/>
              </p:nvCxnSpPr>
              <p:spPr>
                <a:xfrm rot="16200000">
                  <a:off x="36204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/>
                <p:cNvCxnSpPr/>
                <p:nvPr/>
              </p:nvCxnSpPr>
              <p:spPr>
                <a:xfrm rot="16200000">
                  <a:off x="34027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/>
                <p:cNvCxnSpPr/>
                <p:nvPr/>
              </p:nvCxnSpPr>
              <p:spPr>
                <a:xfrm rot="16200000">
                  <a:off x="5309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rot="16200000">
                  <a:off x="61541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/>
                <p:cNvCxnSpPr/>
                <p:nvPr/>
              </p:nvCxnSpPr>
              <p:spPr>
                <a:xfrm rot="16200000">
                  <a:off x="69987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/>
                <p:cNvCxnSpPr/>
                <p:nvPr/>
              </p:nvCxnSpPr>
              <p:spPr>
                <a:xfrm rot="16200000">
                  <a:off x="78433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/>
                <p:cNvCxnSpPr/>
                <p:nvPr/>
              </p:nvCxnSpPr>
              <p:spPr>
                <a:xfrm rot="16200000">
                  <a:off x="762567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/>
                <p:cNvCxnSpPr/>
                <p:nvPr/>
              </p:nvCxnSpPr>
              <p:spPr>
                <a:xfrm rot="16200000">
                  <a:off x="95325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/>
                <p:cNvCxnSpPr/>
                <p:nvPr/>
              </p:nvCxnSpPr>
              <p:spPr>
                <a:xfrm rot="16200000">
                  <a:off x="103771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/>
                <p:cNvCxnSpPr/>
                <p:nvPr/>
              </p:nvCxnSpPr>
              <p:spPr>
                <a:xfrm rot="16200000">
                  <a:off x="112217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/>
                <p:cNvCxnSpPr/>
                <p:nvPr/>
              </p:nvCxnSpPr>
              <p:spPr>
                <a:xfrm rot="16200000">
                  <a:off x="120663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/>
                <p:cNvCxnSpPr/>
                <p:nvPr/>
              </p:nvCxnSpPr>
              <p:spPr>
                <a:xfrm rot="16200000">
                  <a:off x="1184861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/>
                <p:cNvCxnSpPr/>
                <p:nvPr/>
              </p:nvCxnSpPr>
              <p:spPr>
                <a:xfrm rot="16200000">
                  <a:off x="137554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/>
                <p:cNvCxnSpPr/>
                <p:nvPr/>
              </p:nvCxnSpPr>
              <p:spPr>
                <a:xfrm rot="16200000">
                  <a:off x="146000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/>
                <p:cNvCxnSpPr/>
                <p:nvPr/>
              </p:nvCxnSpPr>
              <p:spPr>
                <a:xfrm rot="16200000">
                  <a:off x="154446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/>
                <p:cNvCxnSpPr/>
                <p:nvPr/>
              </p:nvCxnSpPr>
              <p:spPr>
                <a:xfrm rot="16200000">
                  <a:off x="162892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/>
                <p:cNvCxnSpPr/>
                <p:nvPr/>
              </p:nvCxnSpPr>
              <p:spPr>
                <a:xfrm rot="16200000">
                  <a:off x="1607154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/>
                <p:cNvCxnSpPr/>
                <p:nvPr/>
              </p:nvCxnSpPr>
              <p:spPr>
                <a:xfrm rot="16200000">
                  <a:off x="1797840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/>
                <p:cNvCxnSpPr/>
                <p:nvPr/>
              </p:nvCxnSpPr>
              <p:spPr>
                <a:xfrm rot="16200000">
                  <a:off x="188229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/>
                <p:cNvCxnSpPr/>
                <p:nvPr/>
              </p:nvCxnSpPr>
              <p:spPr>
                <a:xfrm rot="16200000">
                  <a:off x="196675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42"/>
                <p:cNvCxnSpPr/>
                <p:nvPr/>
              </p:nvCxnSpPr>
              <p:spPr>
                <a:xfrm rot="16200000">
                  <a:off x="205121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/>
                <p:cNvCxnSpPr/>
                <p:nvPr/>
              </p:nvCxnSpPr>
              <p:spPr>
                <a:xfrm rot="16200000">
                  <a:off x="202944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/>
                <p:cNvCxnSpPr/>
                <p:nvPr/>
              </p:nvCxnSpPr>
              <p:spPr>
                <a:xfrm rot="16200000">
                  <a:off x="222013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/>
                <p:cNvCxnSpPr/>
                <p:nvPr/>
              </p:nvCxnSpPr>
              <p:spPr>
                <a:xfrm rot="16200000">
                  <a:off x="230459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/>
                <p:cNvCxnSpPr/>
                <p:nvPr/>
              </p:nvCxnSpPr>
              <p:spPr>
                <a:xfrm rot="16200000">
                  <a:off x="2389051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连接符 347"/>
                <p:cNvCxnSpPr/>
                <p:nvPr/>
              </p:nvCxnSpPr>
              <p:spPr>
                <a:xfrm rot="16200000">
                  <a:off x="247350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/>
                <p:cNvCxnSpPr/>
                <p:nvPr/>
              </p:nvCxnSpPr>
              <p:spPr>
                <a:xfrm rot="16200000">
                  <a:off x="2451742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/>
                <p:cNvCxnSpPr/>
                <p:nvPr/>
              </p:nvCxnSpPr>
              <p:spPr>
                <a:xfrm rot="16200000">
                  <a:off x="264242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/>
                <p:cNvCxnSpPr/>
                <p:nvPr/>
              </p:nvCxnSpPr>
              <p:spPr>
                <a:xfrm rot="16200000">
                  <a:off x="2726886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连接符 351"/>
                <p:cNvCxnSpPr/>
                <p:nvPr/>
              </p:nvCxnSpPr>
              <p:spPr>
                <a:xfrm rot="16200000">
                  <a:off x="281312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接连接符 352"/>
                <p:cNvCxnSpPr/>
                <p:nvPr/>
              </p:nvCxnSpPr>
              <p:spPr>
                <a:xfrm rot="16200000">
                  <a:off x="289937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/>
                <p:cNvCxnSpPr/>
                <p:nvPr/>
              </p:nvCxnSpPr>
              <p:spPr>
                <a:xfrm rot="16200000">
                  <a:off x="2879388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/>
                <p:cNvCxnSpPr/>
                <p:nvPr/>
              </p:nvCxnSpPr>
              <p:spPr>
                <a:xfrm rot="16200000">
                  <a:off x="307185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接连接符 355"/>
                <p:cNvCxnSpPr/>
                <p:nvPr/>
              </p:nvCxnSpPr>
              <p:spPr>
                <a:xfrm rot="16200000">
                  <a:off x="3158102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/>
                <p:cNvCxnSpPr/>
                <p:nvPr/>
              </p:nvCxnSpPr>
              <p:spPr>
                <a:xfrm rot="16200000">
                  <a:off x="324434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/>
                <p:cNvCxnSpPr/>
                <p:nvPr/>
              </p:nvCxnSpPr>
              <p:spPr>
                <a:xfrm rot="16200000">
                  <a:off x="3330588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/>
                <p:cNvCxnSpPr/>
                <p:nvPr/>
              </p:nvCxnSpPr>
              <p:spPr>
                <a:xfrm rot="16200000">
                  <a:off x="3310603" y="3868255"/>
                  <a:ext cx="360000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/>
                <p:cNvCxnSpPr/>
                <p:nvPr/>
              </p:nvCxnSpPr>
              <p:spPr>
                <a:xfrm rot="16200000">
                  <a:off x="3503074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/>
                <p:cNvCxnSpPr/>
                <p:nvPr/>
              </p:nvCxnSpPr>
              <p:spPr>
                <a:xfrm rot="16200000">
                  <a:off x="3589317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/>
                <p:cNvCxnSpPr/>
                <p:nvPr/>
              </p:nvCxnSpPr>
              <p:spPr>
                <a:xfrm rot="16200000">
                  <a:off x="3675559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/>
              </p:nvCxnSpPr>
              <p:spPr>
                <a:xfrm rot="16200000">
                  <a:off x="3761803" y="3974482"/>
                  <a:ext cx="147547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1" name="组合 370"/>
            <p:cNvGrpSpPr/>
            <p:nvPr/>
          </p:nvGrpSpPr>
          <p:grpSpPr>
            <a:xfrm>
              <a:off x="1339676" y="3697801"/>
              <a:ext cx="90000" cy="1851854"/>
              <a:chOff x="2502157" y="4003036"/>
              <a:chExt cx="90000" cy="1851854"/>
            </a:xfrm>
          </p:grpSpPr>
          <p:cxnSp>
            <p:nvCxnSpPr>
              <p:cNvPr id="368" name="直接连接符 367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椭圆 36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2" name="组合 371"/>
            <p:cNvGrpSpPr/>
            <p:nvPr/>
          </p:nvGrpSpPr>
          <p:grpSpPr>
            <a:xfrm>
              <a:off x="2215449" y="3696349"/>
              <a:ext cx="90000" cy="736286"/>
              <a:chOff x="2502157" y="2521708"/>
              <a:chExt cx="90000" cy="736286"/>
            </a:xfrm>
          </p:grpSpPr>
          <p:cxnSp>
            <p:nvCxnSpPr>
              <p:cNvPr id="373" name="直接连接符 372"/>
              <p:cNvCxnSpPr/>
              <p:nvPr/>
            </p:nvCxnSpPr>
            <p:spPr>
              <a:xfrm rot="5400000" flipV="1">
                <a:off x="2187157" y="2881708"/>
                <a:ext cx="72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椭圆 373"/>
              <p:cNvSpPr>
                <a:spLocks noChangeAspect="1"/>
              </p:cNvSpPr>
              <p:nvPr/>
            </p:nvSpPr>
            <p:spPr>
              <a:xfrm>
                <a:off x="2502157" y="31679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4781753" y="3711754"/>
              <a:ext cx="90000" cy="736286"/>
              <a:chOff x="2502157" y="2521708"/>
              <a:chExt cx="90000" cy="736286"/>
            </a:xfrm>
          </p:grpSpPr>
          <p:cxnSp>
            <p:nvCxnSpPr>
              <p:cNvPr id="378" name="直接连接符 377"/>
              <p:cNvCxnSpPr/>
              <p:nvPr/>
            </p:nvCxnSpPr>
            <p:spPr>
              <a:xfrm rot="5400000" flipV="1">
                <a:off x="2187157" y="2881708"/>
                <a:ext cx="72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椭圆 378"/>
              <p:cNvSpPr>
                <a:spLocks noChangeAspect="1"/>
              </p:cNvSpPr>
              <p:nvPr/>
            </p:nvSpPr>
            <p:spPr>
              <a:xfrm>
                <a:off x="2502157" y="31679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8249435" y="3693228"/>
              <a:ext cx="90000" cy="1477658"/>
              <a:chOff x="2511903" y="4003036"/>
              <a:chExt cx="90000" cy="1477658"/>
            </a:xfrm>
          </p:grpSpPr>
          <p:cxnSp>
            <p:nvCxnSpPr>
              <p:cNvPr id="385" name="直接连接符 384"/>
              <p:cNvCxnSpPr/>
              <p:nvPr/>
            </p:nvCxnSpPr>
            <p:spPr>
              <a:xfrm rot="5400000" flipV="1">
                <a:off x="1827157" y="4723036"/>
                <a:ext cx="144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椭圆 385"/>
              <p:cNvSpPr>
                <a:spLocks noChangeAspect="1"/>
              </p:cNvSpPr>
              <p:nvPr/>
            </p:nvSpPr>
            <p:spPr>
              <a:xfrm>
                <a:off x="2511903" y="5390694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/>
            <p:cNvGrpSpPr/>
            <p:nvPr/>
          </p:nvGrpSpPr>
          <p:grpSpPr>
            <a:xfrm>
              <a:off x="9963917" y="3707773"/>
              <a:ext cx="90000" cy="910022"/>
              <a:chOff x="2502157" y="2521708"/>
              <a:chExt cx="90000" cy="910022"/>
            </a:xfrm>
          </p:grpSpPr>
          <p:cxnSp>
            <p:nvCxnSpPr>
              <p:cNvPr id="389" name="直接连接符 388"/>
              <p:cNvCxnSpPr/>
              <p:nvPr/>
            </p:nvCxnSpPr>
            <p:spPr>
              <a:xfrm rot="5400000" flipV="1">
                <a:off x="2097157" y="2971708"/>
                <a:ext cx="90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椭圆 389"/>
              <p:cNvSpPr>
                <a:spLocks noChangeAspect="1"/>
              </p:cNvSpPr>
              <p:nvPr/>
            </p:nvSpPr>
            <p:spPr>
              <a:xfrm>
                <a:off x="2502157" y="334173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3" name="组合 392"/>
            <p:cNvGrpSpPr/>
            <p:nvPr/>
          </p:nvGrpSpPr>
          <p:grpSpPr>
            <a:xfrm flipV="1">
              <a:off x="906507" y="1834583"/>
              <a:ext cx="90000" cy="1851854"/>
              <a:chOff x="2502157" y="4003036"/>
              <a:chExt cx="90000" cy="1851854"/>
            </a:xfrm>
          </p:grpSpPr>
          <p:cxnSp>
            <p:nvCxnSpPr>
              <p:cNvPr id="394" name="直接连接符 393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椭圆 394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8" name="组合 397"/>
            <p:cNvGrpSpPr/>
            <p:nvPr/>
          </p:nvGrpSpPr>
          <p:grpSpPr>
            <a:xfrm flipV="1">
              <a:off x="3509311" y="1860752"/>
              <a:ext cx="90000" cy="1851854"/>
              <a:chOff x="2502157" y="4003036"/>
              <a:chExt cx="90000" cy="1851854"/>
            </a:xfrm>
          </p:grpSpPr>
          <p:cxnSp>
            <p:nvCxnSpPr>
              <p:cNvPr id="399" name="直接连接符 398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椭圆 39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3" name="组合 402"/>
            <p:cNvGrpSpPr/>
            <p:nvPr/>
          </p:nvGrpSpPr>
          <p:grpSpPr>
            <a:xfrm flipV="1">
              <a:off x="6093641" y="1848165"/>
              <a:ext cx="90000" cy="1851854"/>
              <a:chOff x="2502157" y="4003036"/>
              <a:chExt cx="90000" cy="1851854"/>
            </a:xfrm>
          </p:grpSpPr>
          <p:cxnSp>
            <p:nvCxnSpPr>
              <p:cNvPr id="404" name="直接连接符 403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椭圆 404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 flipV="1">
              <a:off x="8660020" y="1873501"/>
              <a:ext cx="90000" cy="1851854"/>
              <a:chOff x="2502157" y="4003036"/>
              <a:chExt cx="90000" cy="1851854"/>
            </a:xfrm>
          </p:grpSpPr>
          <p:cxnSp>
            <p:nvCxnSpPr>
              <p:cNvPr id="409" name="直接连接符 408"/>
              <p:cNvCxnSpPr/>
              <p:nvPr/>
            </p:nvCxnSpPr>
            <p:spPr>
              <a:xfrm rot="5400000" flipV="1">
                <a:off x="1647157" y="4903036"/>
                <a:ext cx="180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2502157" y="5764890"/>
                <a:ext cx="90000" cy="9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11" name="Rectangle 23"/>
          <p:cNvSpPr/>
          <p:nvPr/>
        </p:nvSpPr>
        <p:spPr>
          <a:xfrm>
            <a:off x="8795019" y="2076156"/>
            <a:ext cx="191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这一年</a:t>
            </a:r>
            <a:r>
              <a:rPr lang="zh-CN" altLang="en-US" sz="1000" dirty="0">
                <a:latin typeface="+mn-ea"/>
              </a:rPr>
              <a:t>公司发生的大记事</a:t>
            </a:r>
            <a:r>
              <a:rPr lang="zh-CN" altLang="en-US" sz="1000" dirty="0" smtClean="0">
                <a:latin typeface="+mn-ea"/>
              </a:rPr>
              <a:t>在创始人</a:t>
            </a:r>
            <a:r>
              <a:rPr lang="zh-CN" altLang="en-US" sz="1000" dirty="0">
                <a:latin typeface="+mn-ea"/>
              </a:rPr>
              <a:t>的领到下大家齐心协力，风雨兼程的走过</a:t>
            </a:r>
            <a:r>
              <a:rPr lang="zh-CN" altLang="en-US" sz="1000" dirty="0" smtClean="0">
                <a:latin typeface="+mn-ea"/>
              </a:rPr>
              <a:t>十春秋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1506" y="150463"/>
            <a:ext cx="10597716" cy="5484306"/>
            <a:chOff x="1041506" y="150463"/>
            <a:chExt cx="10597716" cy="5484306"/>
          </a:xfrm>
        </p:grpSpPr>
        <p:sp>
          <p:nvSpPr>
            <p:cNvPr id="366" name="文本框 365"/>
            <p:cNvSpPr txBox="1"/>
            <p:nvPr/>
          </p:nvSpPr>
          <p:spPr>
            <a:xfrm>
              <a:off x="1439451" y="5296215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2004.5.30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2416356" y="4031320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2006.5.30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81" name="文本框 380"/>
            <p:cNvSpPr txBox="1"/>
            <p:nvPr/>
          </p:nvSpPr>
          <p:spPr>
            <a:xfrm>
              <a:off x="4982660" y="4046725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2010.5.30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8325106" y="4904334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2014.5.30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10165561" y="4292847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2018.5.30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1041506" y="1727546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2002.5.30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3644310" y="1753715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2008.5.30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6228640" y="1741128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2012.5.30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sp>
          <p:nvSpPr>
            <p:cNvPr id="412" name="文本框 411"/>
            <p:cNvSpPr txBox="1"/>
            <p:nvPr/>
          </p:nvSpPr>
          <p:spPr>
            <a:xfrm>
              <a:off x="8795019" y="1766464"/>
              <a:ext cx="147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2016.5.30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  <p:grpSp>
          <p:nvGrpSpPr>
            <p:cNvPr id="413" name="组合 412"/>
            <p:cNvGrpSpPr/>
            <p:nvPr/>
          </p:nvGrpSpPr>
          <p:grpSpPr>
            <a:xfrm>
              <a:off x="4849505" y="150463"/>
              <a:ext cx="2492991" cy="888322"/>
              <a:chOff x="4849505" y="223615"/>
              <a:chExt cx="2492991" cy="888322"/>
            </a:xfrm>
          </p:grpSpPr>
          <p:sp>
            <p:nvSpPr>
              <p:cNvPr id="414" name="TextBox 71"/>
              <p:cNvSpPr txBox="1"/>
              <p:nvPr/>
            </p:nvSpPr>
            <p:spPr>
              <a:xfrm>
                <a:off x="4849505" y="223615"/>
                <a:ext cx="24929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时间轴模板</a:t>
                </a:r>
                <a:endParaRPr 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415" name="TextBox 71"/>
              <p:cNvSpPr txBox="1"/>
              <p:nvPr/>
            </p:nvSpPr>
            <p:spPr>
              <a:xfrm>
                <a:off x="5009004" y="804160"/>
                <a:ext cx="217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D</a:t>
                </a:r>
                <a:r>
                  <a: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evelopment History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04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16-五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5326"/>
      </a:accent1>
      <a:accent2>
        <a:srgbClr val="42CAC0"/>
      </a:accent2>
      <a:accent3>
        <a:srgbClr val="F5C527"/>
      </a:accent3>
      <a:accent4>
        <a:srgbClr val="1B6AA3"/>
      </a:accent4>
      <a:accent5>
        <a:srgbClr val="70AD47"/>
      </a:accent5>
      <a:accent6>
        <a:srgbClr val="70AD47"/>
      </a:accent6>
      <a:hlink>
        <a:srgbClr val="0563C1"/>
      </a:hlink>
      <a:folHlink>
        <a:srgbClr val="954F72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780</Words>
  <Application>Microsoft Office PowerPoint</Application>
  <PresentationFormat>宽屏</PresentationFormat>
  <Paragraphs>84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DFGothic-EB</vt:lpstr>
      <vt:lpstr>方正兰亭粗黑简体</vt:lpstr>
      <vt:lpstr>隶书</vt:lpstr>
      <vt:lpstr>宋体</vt:lpstr>
      <vt:lpstr>微软雅黑</vt:lpstr>
      <vt:lpstr>Arial</vt:lpstr>
      <vt:lpstr>Calibri</vt:lpstr>
      <vt:lpstr>Lao UI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www.33ppt.com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dreamsummit</cp:lastModifiedBy>
  <cp:revision>www.33ppt.com</cp:revision>
  <dcterms:created xsi:type="dcterms:W3CDTF">2017-06-13T09:51:32Z</dcterms:created>
  <dcterms:modified xsi:type="dcterms:W3CDTF">2017-08-13T07:55:11Z</dcterms:modified>
</cp:coreProperties>
</file>