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1"/>
  </p:notesMasterIdLst>
  <p:handoutMasterIdLst>
    <p:handoutMasterId r:id="rId12"/>
  </p:handout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A95CDC7-13A5-4F7E-A6A0-38E97DFBBEAF}">
          <p14:sldIdLst>
            <p14:sldId id="260"/>
          </p14:sldIdLst>
        </p14:section>
        <p14:section name="제목 없는 구역" id="{B07FC39A-4F0E-458A-8DD7-7F3E1ACF2701}">
          <p14:sldIdLst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제목 없는 구역" id="{1FE4FAD2-CCCE-4B04-966B-B3F628467C7C}">
          <p14:sldIdLst>
            <p14:sldId id="268"/>
          </p14:sldIdLst>
        </p14:section>
        <p14:section name="제목 없는 구역" id="{C336EC10-8F28-44C4-AFBD-5C52F91520B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7F7"/>
    <a:srgbClr val="F3F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0509" autoAdjust="0"/>
  </p:normalViewPr>
  <p:slideViewPr>
    <p:cSldViewPr>
      <p:cViewPr varScale="1">
        <p:scale>
          <a:sx n="104" d="100"/>
          <a:sy n="104" d="100"/>
        </p:scale>
        <p:origin x="205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484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r">
              <a:defRPr sz="1200"/>
            </a:lvl1pPr>
          </a:lstStyle>
          <a:p>
            <a:fld id="{72233055-23F2-4087-B592-D7788AE38BBC}" type="datetimeFigureOut">
              <a:rPr lang="ko-KR" altLang="en-US" smtClean="0"/>
              <a:t>2022-10-04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484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r">
              <a:defRPr sz="1200"/>
            </a:lvl1pPr>
          </a:lstStyle>
          <a:p>
            <a:fld id="{42892113-885A-4A51-8945-5C831AEFB64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252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8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r">
              <a:defRPr sz="1200"/>
            </a:lvl1pPr>
          </a:lstStyle>
          <a:p>
            <a:fld id="{CDA3972B-9E53-4855-AF72-8B47D9422F26}" type="datetimeFigureOut">
              <a:rPr lang="ko-KR" altLang="en-US" smtClean="0"/>
              <a:pPr/>
              <a:t>2022-10-04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44" tIns="46022" rIns="92044" bIns="46022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8"/>
            <a:ext cx="7942580" cy="3058954"/>
          </a:xfrm>
          <a:prstGeom prst="rect">
            <a:avLst/>
          </a:prstGeom>
        </p:spPr>
        <p:txBody>
          <a:bodyPr vert="horz" lIns="92044" tIns="46022" rIns="92044" bIns="4602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r">
              <a:defRPr sz="1200"/>
            </a:lvl1pPr>
          </a:lstStyle>
          <a:p>
            <a:fld id="{AEC1E829-0D75-4800-B82C-1E06C96071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43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CE4CBF-370D-42EE-97F2-685184ED6B1E}" type="datetime1">
              <a:rPr lang="ko-KR" altLang="en-US" smtClean="0"/>
              <a:t>2022-10-04</a:t>
            </a:fld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8CE6-F50C-4857-A69C-F1EE33789D5E}" type="datetime1">
              <a:rPr lang="ko-KR" altLang="en-US" smtClean="0"/>
              <a:t>2022-10-04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2B2A-20B0-48DF-A197-CD75A2B68298}" type="datetime1">
              <a:rPr lang="ko-KR" altLang="en-US" smtClean="0"/>
              <a:t>2022-10-04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38C7-DC03-4B81-AAC5-A6BCB6392AD8}" type="datetime1">
              <a:rPr lang="ko-KR" altLang="en-US" smtClean="0"/>
              <a:t>2022-10-04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3E82-E6BA-483E-9B47-1D214982DCB4}" type="datetime1">
              <a:rPr lang="ko-KR" altLang="en-US" smtClean="0"/>
              <a:t>2022-10-04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D6B5-7D8B-4EFF-8347-588B6827E4C3}" type="datetime1">
              <a:rPr lang="ko-KR" altLang="en-US" smtClean="0"/>
              <a:t>2022-10-04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208-ECC0-4BBA-B975-24D1AE5D928A}" type="datetime1">
              <a:rPr lang="ko-KR" altLang="en-US" smtClean="0"/>
              <a:t>2022-10-04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40BD-825D-40B2-9F29-04CD3188036F}" type="datetime1">
              <a:rPr lang="ko-KR" altLang="en-US" smtClean="0"/>
              <a:t>2022-10-04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0A6D4EB-AC5F-4E45-A88F-1AADDDD20A21}" type="datetime1">
              <a:rPr lang="ko-KR" altLang="en-US" smtClean="0"/>
              <a:t>2022-10-04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9099DE-19EF-4614-878C-0844B5427617}" type="datetime1">
              <a:rPr lang="ko-KR" altLang="en-US" smtClean="0"/>
              <a:t>2022-10-04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398D91-78AE-4658-8225-9B4F21ED3EEE}" type="datetime1">
              <a:rPr lang="ko-KR" altLang="en-US" smtClean="0"/>
              <a:t>2022-10-04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news24.k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8520" y="980728"/>
            <a:ext cx="9361040" cy="3351752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0" dirty="0" err="1" smtClean="0"/>
              <a:t>파이썬</a:t>
            </a:r>
            <a:r>
              <a:rPr lang="ko-KR" altLang="en-US" sz="3200" b="0" dirty="0" smtClean="0"/>
              <a:t> </a:t>
            </a:r>
            <a:r>
              <a:rPr lang="ko-KR" altLang="en-US" sz="3200" b="0" dirty="0" err="1" smtClean="0"/>
              <a:t>크롤링</a:t>
            </a:r>
            <a:r>
              <a:rPr lang="ko-KR" altLang="en-US" sz="3200" b="0" dirty="0" smtClean="0"/>
              <a:t> </a:t>
            </a:r>
            <a:r>
              <a:rPr lang="en-US" altLang="ko-KR" sz="3200" b="0" dirty="0" smtClean="0"/>
              <a:t>– </a:t>
            </a:r>
            <a:r>
              <a:rPr lang="en-US" altLang="ko-KR" sz="3200" b="0" dirty="0" smtClean="0"/>
              <a:t>5</a:t>
            </a:r>
            <a:r>
              <a:rPr lang="en-US" altLang="ko-KR" sz="3200" b="0" dirty="0" smtClean="0"/>
              <a:t/>
            </a:r>
            <a:br>
              <a:rPr lang="en-US" altLang="ko-KR" sz="3200" b="0" dirty="0" smtClean="0"/>
            </a:br>
            <a:r>
              <a:rPr lang="en-US" altLang="ko-KR" sz="3200" b="0" dirty="0" smtClean="0"/>
              <a:t>(</a:t>
            </a:r>
            <a:r>
              <a:rPr lang="ko-KR" altLang="en-US" sz="3200" b="0" dirty="0" smtClean="0"/>
              <a:t>웹 </a:t>
            </a:r>
            <a:r>
              <a:rPr lang="ko-KR" altLang="en-US" sz="3200" b="0" dirty="0" err="1" smtClean="0"/>
              <a:t>크롤링</a:t>
            </a:r>
            <a:r>
              <a:rPr lang="en-US" altLang="ko-KR" sz="3200" b="0" dirty="0" smtClean="0"/>
              <a:t>)</a:t>
            </a:r>
            <a:br>
              <a:rPr lang="en-US" altLang="ko-KR" sz="3200" b="0" dirty="0" smtClean="0"/>
            </a:br>
            <a:r>
              <a:rPr lang="en-US" altLang="ko-KR" sz="3200" b="0" dirty="0" smtClean="0"/>
              <a:t/>
            </a:r>
            <a:br>
              <a:rPr lang="en-US" altLang="ko-KR" sz="320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endParaRPr lang="ko-KR" altLang="en-US" sz="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4CBF-370D-42EE-97F2-685184ED6B1E}" type="datetime1">
              <a:rPr lang="ko-KR" altLang="en-US" smtClean="0"/>
              <a:t>2022-10-04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45091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최도진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58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www.gnnews24.kr/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전체기사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뉴스 목록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2022-10-04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웹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43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라이브러리 추가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2022-10-04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웹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04649"/>
            <a:ext cx="5348228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요청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</a:t>
            </a:r>
            <a:r>
              <a:rPr lang="en-US" altLang="ko-KR" dirty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beautiful soup </a:t>
            </a:r>
            <a:r>
              <a:rPr lang="ko-KR" altLang="en-US" dirty="0" smtClean="0"/>
              <a:t>요청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2022-10-04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웹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65" y="2060848"/>
            <a:ext cx="801524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7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뉴스 리스트 </a:t>
            </a:r>
            <a:r>
              <a:rPr lang="ko-KR" altLang="en-US" dirty="0" err="1" smtClean="0"/>
              <a:t>파싱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2022-10-04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웹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04864"/>
            <a:ext cx="7813642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1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뉴스 리스트 </a:t>
            </a:r>
            <a:r>
              <a:rPr lang="ko-KR" altLang="en-US" dirty="0" err="1" smtClean="0"/>
              <a:t>파싱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2022-10-04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웹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7247262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9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파싱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 -&gt; </a:t>
            </a:r>
            <a:r>
              <a:rPr lang="en-US" altLang="ko-KR" dirty="0" err="1" smtClean="0"/>
              <a:t>li_tag</a:t>
            </a:r>
            <a:r>
              <a:rPr lang="en-US" altLang="ko-KR" dirty="0" smtClean="0"/>
              <a:t>[0] </a:t>
            </a:r>
            <a:r>
              <a:rPr lang="ko-KR" altLang="en-US" dirty="0" smtClean="0"/>
              <a:t>으로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테스트 완료 후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문으로 변경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2022-10-04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웹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68960"/>
            <a:ext cx="7267826" cy="252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결과 목록 생성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Pandas Data Frame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2022-10-04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웹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04" y="2276872"/>
            <a:ext cx="8178048" cy="3600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933056"/>
            <a:ext cx="8038720" cy="2880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4" y="4392844"/>
            <a:ext cx="8988911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뉴스 목록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제목형</a:t>
            </a:r>
            <a:r>
              <a:rPr lang="ko-KR" altLang="en-US" dirty="0" smtClean="0"/>
              <a:t> 으로 변경해서 </a:t>
            </a:r>
            <a:r>
              <a:rPr lang="ko-KR" altLang="en-US" dirty="0" err="1" smtClean="0"/>
              <a:t>파싱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1~2</a:t>
            </a:r>
            <a:r>
              <a:rPr lang="ko-KR" altLang="en-US" dirty="0" smtClean="0"/>
              <a:t>페이지 수집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뉴스 </a:t>
            </a:r>
            <a:r>
              <a:rPr lang="en-US" altLang="ko-KR" dirty="0" smtClean="0"/>
              <a:t>full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년도 데이터 참고하여 년도 추가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2022-10-04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475656" y="4853752"/>
            <a:ext cx="5811061" cy="1095528"/>
            <a:chOff x="1259632" y="3196545"/>
            <a:chExt cx="5811061" cy="109552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2" y="3196545"/>
              <a:ext cx="5811061" cy="1095528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5292080" y="3284984"/>
              <a:ext cx="1512168" cy="28803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315190"/>
            <a:ext cx="2304256" cy="777869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3995936" y="3609956"/>
            <a:ext cx="936104" cy="144016"/>
          </a:xfrm>
          <a:prstGeom prst="rightArrow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err="1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3373972"/>
            <a:ext cx="2664296" cy="66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30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43736</TotalTime>
  <Words>139</Words>
  <Application>Microsoft Office PowerPoint</Application>
  <PresentationFormat>화면 슬라이드 쇼(4:3)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Lucida Sans Unicode</vt:lpstr>
      <vt:lpstr>Verdana</vt:lpstr>
      <vt:lpstr>Wingdings 2</vt:lpstr>
      <vt:lpstr>Wingdings 3</vt:lpstr>
      <vt:lpstr>광장</vt:lpstr>
      <vt:lpstr>파이썬 크롤링 – 5 (웹 크롤링)    </vt:lpstr>
      <vt:lpstr>정적 웹 크롤링 (계속)</vt:lpstr>
      <vt:lpstr>정적 웹 크롤링 (계속)</vt:lpstr>
      <vt:lpstr>정적 웹 크롤링 (계속)</vt:lpstr>
      <vt:lpstr>정적 웹 크롤링 (계속)</vt:lpstr>
      <vt:lpstr>정적 웹 크롤링 (계속)</vt:lpstr>
      <vt:lpstr>정적 웹 크롤링 (계속)</vt:lpstr>
      <vt:lpstr>정적 웹 크롤링 (계속)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 데이터의 분석 기법  및 인프라 기술</dc:title>
  <dc:creator>VarietyHoriC</dc:creator>
  <cp:lastModifiedBy>최도진</cp:lastModifiedBy>
  <cp:revision>3519</cp:revision>
  <cp:lastPrinted>2016-09-27T06:45:30Z</cp:lastPrinted>
  <dcterms:created xsi:type="dcterms:W3CDTF">2012-07-16T20:46:39Z</dcterms:created>
  <dcterms:modified xsi:type="dcterms:W3CDTF">2022-10-04T02:48:56Z</dcterms:modified>
</cp:coreProperties>
</file>