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  <p:sldMasterId id="2147483984" r:id="rId2"/>
    <p:sldMasterId id="2147483991" r:id="rId3"/>
  </p:sldMasterIdLst>
  <p:notesMasterIdLst>
    <p:notesMasterId r:id="rId16"/>
  </p:notesMasterIdLst>
  <p:handoutMasterIdLst>
    <p:handoutMasterId r:id="rId17"/>
  </p:handoutMasterIdLst>
  <p:sldIdLst>
    <p:sldId id="260" r:id="rId4"/>
    <p:sldId id="261" r:id="rId5"/>
    <p:sldId id="262" r:id="rId6"/>
    <p:sldId id="283" r:id="rId7"/>
    <p:sldId id="284" r:id="rId8"/>
    <p:sldId id="291" r:id="rId9"/>
    <p:sldId id="285" r:id="rId10"/>
    <p:sldId id="286" r:id="rId11"/>
    <p:sldId id="287" r:id="rId12"/>
    <p:sldId id="289" r:id="rId13"/>
    <p:sldId id="290" r:id="rId14"/>
    <p:sldId id="292" r:id="rId15"/>
  </p:sldIdLst>
  <p:sldSz cx="9144000" cy="6858000" type="screen4x3"/>
  <p:notesSz cx="9928225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A95CDC7-13A5-4F7E-A6A0-38E97DFBBEAF}">
          <p14:sldIdLst>
            <p14:sldId id="260"/>
            <p14:sldId id="261"/>
            <p14:sldId id="262"/>
            <p14:sldId id="283"/>
            <p14:sldId id="284"/>
            <p14:sldId id="291"/>
            <p14:sldId id="285"/>
            <p14:sldId id="286"/>
            <p14:sldId id="287"/>
            <p14:sldId id="289"/>
            <p14:sldId id="290"/>
          </p14:sldIdLst>
        </p14:section>
        <p14:section name="제목 없는 구역" id="{B07FC39A-4F0E-458A-8DD7-7F3E1ACF2701}">
          <p14:sldIdLst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7F7F7"/>
    <a:srgbClr val="F3F1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81839" autoAdjust="0"/>
  </p:normalViewPr>
  <p:slideViewPr>
    <p:cSldViewPr>
      <p:cViewPr varScale="1">
        <p:scale>
          <a:sx n="94" d="100"/>
          <a:sy n="94" d="100"/>
        </p:scale>
        <p:origin x="2322" y="84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4302389" cy="340103"/>
          </a:xfrm>
          <a:prstGeom prst="rect">
            <a:avLst/>
          </a:prstGeom>
        </p:spPr>
        <p:txBody>
          <a:bodyPr vert="horz" lIns="92053" tIns="46026" rIns="92053" bIns="46026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3484" y="2"/>
            <a:ext cx="4302389" cy="340103"/>
          </a:xfrm>
          <a:prstGeom prst="rect">
            <a:avLst/>
          </a:prstGeom>
        </p:spPr>
        <p:txBody>
          <a:bodyPr vert="horz" lIns="92053" tIns="46026" rIns="92053" bIns="46026" rtlCol="0"/>
          <a:lstStyle>
            <a:lvl1pPr algn="r">
              <a:defRPr sz="1200"/>
            </a:lvl1pPr>
          </a:lstStyle>
          <a:p>
            <a:fld id="{72233055-23F2-4087-B592-D7788AE38BBC}" type="datetimeFigureOut">
              <a:rPr lang="ko-KR" altLang="en-US" smtClean="0"/>
              <a:t>2022-10-12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6456481"/>
            <a:ext cx="4302389" cy="340103"/>
          </a:xfrm>
          <a:prstGeom prst="rect">
            <a:avLst/>
          </a:prstGeom>
        </p:spPr>
        <p:txBody>
          <a:bodyPr vert="horz" lIns="92053" tIns="46026" rIns="92053" bIns="46026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3484" y="6456481"/>
            <a:ext cx="4302389" cy="340103"/>
          </a:xfrm>
          <a:prstGeom prst="rect">
            <a:avLst/>
          </a:prstGeom>
        </p:spPr>
        <p:txBody>
          <a:bodyPr vert="horz" lIns="92053" tIns="46026" rIns="92053" bIns="46026" rtlCol="0" anchor="b"/>
          <a:lstStyle>
            <a:lvl1pPr algn="r">
              <a:defRPr sz="1200"/>
            </a:lvl1pPr>
          </a:lstStyle>
          <a:p>
            <a:fld id="{42892113-885A-4A51-8945-5C831AEFB64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7252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2231" cy="339884"/>
          </a:xfrm>
          <a:prstGeom prst="rect">
            <a:avLst/>
          </a:prstGeom>
        </p:spPr>
        <p:txBody>
          <a:bodyPr vert="horz" lIns="92044" tIns="46022" rIns="92044" bIns="46022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698" y="1"/>
            <a:ext cx="4302231" cy="339884"/>
          </a:xfrm>
          <a:prstGeom prst="rect">
            <a:avLst/>
          </a:prstGeom>
        </p:spPr>
        <p:txBody>
          <a:bodyPr vert="horz" lIns="92044" tIns="46022" rIns="92044" bIns="46022" rtlCol="0"/>
          <a:lstStyle>
            <a:lvl1pPr algn="r">
              <a:defRPr sz="1200"/>
            </a:lvl1pPr>
          </a:lstStyle>
          <a:p>
            <a:fld id="{CDA3972B-9E53-4855-AF72-8B47D9422F26}" type="datetimeFigureOut">
              <a:rPr lang="ko-KR" altLang="en-US" smtClean="0"/>
              <a:pPr/>
              <a:t>2022-10-12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044" tIns="46022" rIns="92044" bIns="46022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28898"/>
            <a:ext cx="7942580" cy="3058954"/>
          </a:xfrm>
          <a:prstGeom prst="rect">
            <a:avLst/>
          </a:prstGeom>
        </p:spPr>
        <p:txBody>
          <a:bodyPr vert="horz" lIns="92044" tIns="46022" rIns="92044" bIns="46022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2231" cy="339884"/>
          </a:xfrm>
          <a:prstGeom prst="rect">
            <a:avLst/>
          </a:prstGeom>
        </p:spPr>
        <p:txBody>
          <a:bodyPr vert="horz" lIns="92044" tIns="46022" rIns="92044" bIns="46022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698" y="6456612"/>
            <a:ext cx="4302231" cy="339884"/>
          </a:xfrm>
          <a:prstGeom prst="rect">
            <a:avLst/>
          </a:prstGeom>
        </p:spPr>
        <p:txBody>
          <a:bodyPr vert="horz" lIns="92044" tIns="46022" rIns="92044" bIns="46022" rtlCol="0" anchor="b"/>
          <a:lstStyle>
            <a:lvl1pPr algn="r">
              <a:defRPr sz="1200"/>
            </a:lvl1pPr>
          </a:lstStyle>
          <a:p>
            <a:fld id="{AEC1E829-0D75-4800-B82C-1E06C960715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7436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from selenium import </a:t>
            </a:r>
            <a:r>
              <a:rPr lang="en-US" altLang="ko-KR" dirty="0" err="1" smtClean="0"/>
              <a:t>webdriver</a:t>
            </a:r>
            <a:endParaRPr lang="en-US" altLang="ko-KR" dirty="0" smtClean="0"/>
          </a:p>
          <a:p>
            <a:r>
              <a:rPr lang="en-US" altLang="ko-KR" dirty="0" smtClean="0"/>
              <a:t>from </a:t>
            </a:r>
            <a:r>
              <a:rPr lang="en-US" altLang="ko-KR" dirty="0" err="1" smtClean="0"/>
              <a:t>selenium.webdriver.chrome.service</a:t>
            </a:r>
            <a:r>
              <a:rPr lang="en-US" altLang="ko-KR" dirty="0" smtClean="0"/>
              <a:t> import Service</a:t>
            </a:r>
          </a:p>
          <a:p>
            <a:r>
              <a:rPr lang="en-US" altLang="ko-KR" dirty="0" smtClean="0"/>
              <a:t>from </a:t>
            </a:r>
            <a:r>
              <a:rPr lang="en-US" altLang="ko-KR" dirty="0" err="1" smtClean="0"/>
              <a:t>webdriver_manager.chrome</a:t>
            </a:r>
            <a:r>
              <a:rPr lang="en-US" altLang="ko-KR" dirty="0" smtClean="0"/>
              <a:t> import </a:t>
            </a:r>
            <a:r>
              <a:rPr lang="en-US" altLang="ko-KR" dirty="0" err="1" smtClean="0"/>
              <a:t>ChromeDriverManager</a:t>
            </a:r>
            <a:endParaRPr lang="en-US" altLang="ko-KR" dirty="0" smtClean="0"/>
          </a:p>
          <a:p>
            <a:r>
              <a:rPr lang="en-US" altLang="ko-KR" dirty="0" smtClean="0"/>
              <a:t>from bs4 import </a:t>
            </a:r>
            <a:r>
              <a:rPr lang="en-US" altLang="ko-KR" dirty="0" err="1" smtClean="0"/>
              <a:t>BeautifulSoup</a:t>
            </a:r>
            <a:endParaRPr lang="en-US" altLang="ko-KR" dirty="0" smtClean="0"/>
          </a:p>
          <a:p>
            <a:r>
              <a:rPr lang="en-US" altLang="ko-KR" dirty="0" smtClean="0"/>
              <a:t>import time</a:t>
            </a:r>
          </a:p>
          <a:p>
            <a:r>
              <a:rPr lang="en-US" altLang="ko-KR" dirty="0" smtClean="0"/>
              <a:t>from </a:t>
            </a:r>
            <a:r>
              <a:rPr lang="en-US" altLang="ko-KR" dirty="0" err="1" smtClean="0"/>
              <a:t>selenium.webdriver.common.by</a:t>
            </a:r>
            <a:r>
              <a:rPr lang="en-US" altLang="ko-KR" dirty="0" smtClean="0"/>
              <a:t> import By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1E829-0D75-4800-B82C-1E06C960715D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7685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2CE4CBF-370D-42EE-97F2-685184ED6B1E}" type="datetime1">
              <a:rPr lang="ko-KR" altLang="en-US" smtClean="0"/>
              <a:t>2022-10-12</a:t>
            </a:fld>
            <a:endParaRPr lang="ko-KR" altLang="en-US" dirty="0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8CE6-F50C-4857-A69C-F1EE33789D5E}" type="datetime1">
              <a:rPr lang="ko-KR" altLang="en-US" smtClean="0"/>
              <a:t>2022-10-12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2B2A-20B0-48DF-A197-CD75A2B68298}" type="datetime1">
              <a:rPr lang="ko-KR" altLang="en-US" smtClean="0"/>
              <a:t>2022-10-12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282575"/>
            <a:ext cx="2160587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2981325"/>
            <a:ext cx="7010400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 userDrawn="1"/>
        </p:nvSpPr>
        <p:spPr>
          <a:xfrm>
            <a:off x="0" y="4854575"/>
            <a:ext cx="9144000" cy="2003425"/>
          </a:xfrm>
          <a:prstGeom prst="rect">
            <a:avLst/>
          </a:prstGeom>
          <a:solidFill>
            <a:srgbClr val="E4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6" name="그림 9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365125"/>
            <a:ext cx="11588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16360" y="5265122"/>
            <a:ext cx="8229600" cy="1332230"/>
          </a:xfrm>
          <a:ln>
            <a:noFill/>
          </a:ln>
        </p:spPr>
        <p:txBody>
          <a:bodyPr/>
          <a:lstStyle>
            <a:lvl1pPr algn="l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6227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20738" y="4100513"/>
            <a:ext cx="7423150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FF0000"/>
              </a:solidFill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ea typeface="맑은 고딕" pitchFamily="50" charset="-127"/>
              </a:rPr>
              <a:t>[</a:t>
            </a:r>
            <a:r>
              <a:rPr kumimoji="0" lang="ko-KR" altLang="en-US" sz="1600" b="1" dirty="0">
                <a:ea typeface="맑은 고딕" pitchFamily="50" charset="-127"/>
              </a:rPr>
              <a:t>강의교안 이용 안내</a:t>
            </a:r>
            <a:r>
              <a:rPr kumimoji="0" lang="en-US" altLang="ko-KR" sz="1600" b="1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2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200" dirty="0" err="1">
                <a:ea typeface="맑은 고딕" pitchFamily="50" charset="-127"/>
              </a:rPr>
              <a:t>한빛아카데미</a:t>
            </a:r>
            <a:r>
              <a:rPr kumimoji="0" lang="ko-KR" altLang="en-US" sz="1200" dirty="0">
                <a:ea typeface="맑은 고딕" pitchFamily="50" charset="-127"/>
              </a:rPr>
              <a:t>㈜에 있습니다</a:t>
            </a:r>
            <a:r>
              <a:rPr kumimoji="0" lang="en-US" altLang="ko-KR" sz="1200" dirty="0">
                <a:ea typeface="맑은 고딕" pitchFamily="50" charset="-127"/>
              </a:rPr>
              <a:t>.</a:t>
            </a:r>
            <a:r>
              <a:rPr kumimoji="0" lang="ko-KR" altLang="en-US" sz="12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2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2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2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200" u="sng" dirty="0">
                <a:solidFill>
                  <a:srgbClr val="222222"/>
                </a:solidFill>
                <a:ea typeface="맑은 고딕" pitchFamily="50" charset="-127"/>
              </a:rPr>
              <a:t>조에 의거하여 처벌을 받을 수 있습니다</a:t>
            </a:r>
            <a:r>
              <a:rPr kumimoji="0" lang="en-US" altLang="ko-KR" sz="12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</p:txBody>
      </p:sp>
      <p:sp>
        <p:nvSpPr>
          <p:cNvPr id="3" name="모서리가 둥근 직사각형 5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16310"/>
            </a:avLst>
          </a:prstGeom>
          <a:noFill/>
          <a:ln w="38100">
            <a:solidFill>
              <a:srgbClr val="E4B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4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2205038"/>
            <a:ext cx="7199313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8274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5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16310"/>
            </a:avLst>
          </a:prstGeom>
          <a:noFill/>
          <a:ln w="38100">
            <a:solidFill>
              <a:srgbClr val="E4B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TextBox 9"/>
          <p:cNvSpPr txBox="1"/>
          <p:nvPr userDrawn="1"/>
        </p:nvSpPr>
        <p:spPr>
          <a:xfrm>
            <a:off x="89540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895400" y="1844824"/>
            <a:ext cx="7408019" cy="4104456"/>
          </a:xfrm>
        </p:spPr>
        <p:txBody>
          <a:bodyPr/>
          <a:lstStyle>
            <a:lvl1pPr marL="0" indent="0">
              <a:lnSpc>
                <a:spcPct val="150000"/>
              </a:lnSpc>
              <a:buFont typeface="+mj-lt"/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1192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5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16310"/>
            </a:avLst>
          </a:prstGeom>
          <a:noFill/>
          <a:ln w="38100">
            <a:solidFill>
              <a:srgbClr val="E4B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TextBox 9"/>
          <p:cNvSpPr txBox="1"/>
          <p:nvPr userDrawn="1"/>
        </p:nvSpPr>
        <p:spPr>
          <a:xfrm>
            <a:off x="89540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895400" y="1844824"/>
            <a:ext cx="7408019" cy="4104456"/>
          </a:xfrm>
        </p:spPr>
        <p:txBody>
          <a:bodyPr/>
          <a:lstStyle>
            <a:lvl1pPr marL="0" indent="0">
              <a:lnSpc>
                <a:spcPct val="150000"/>
              </a:lnSpc>
              <a:buFont typeface="+mj-lt"/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7216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 userDrawn="1"/>
        </p:nvCxnSpPr>
        <p:spPr>
          <a:xfrm>
            <a:off x="0" y="831850"/>
            <a:ext cx="9144000" cy="0"/>
          </a:xfrm>
          <a:prstGeom prst="line">
            <a:avLst/>
          </a:prstGeom>
          <a:ln w="76200">
            <a:solidFill>
              <a:srgbClr val="E4B90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04244"/>
            <a:ext cx="7560840" cy="548680"/>
          </a:xfr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95970" y="1010777"/>
            <a:ext cx="8641655" cy="5472608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0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800"/>
            </a:lvl2pPr>
            <a:lvl3pPr marL="628650" indent="-180975">
              <a:lnSpc>
                <a:spcPct val="100000"/>
              </a:lnSpc>
              <a:spcAft>
                <a:spcPts val="300"/>
              </a:spcAft>
              <a:buClr>
                <a:schemeClr val="tx1"/>
              </a:buClr>
              <a:defRPr sz="1600"/>
            </a:lvl3pPr>
            <a:lvl4pPr marL="809625" indent="-180975">
              <a:lnSpc>
                <a:spcPct val="100000"/>
              </a:lnSpc>
              <a:spcAft>
                <a:spcPts val="300"/>
              </a:spcAft>
              <a:buSzPct val="96000"/>
              <a:defRPr sz="1100"/>
            </a:lvl4pPr>
            <a:lvl5pPr marL="990600" indent="-180975">
              <a:lnSpc>
                <a:spcPct val="100000"/>
              </a:lnSpc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슬라이드 번호 개체 틀 9"/>
          <p:cNvSpPr>
            <a:spLocks noGrp="1"/>
          </p:cNvSpPr>
          <p:nvPr>
            <p:ph type="sldNum" sz="quarter" idx="10"/>
          </p:nvPr>
        </p:nvSpPr>
        <p:spPr>
          <a:xfrm>
            <a:off x="8101013" y="6503988"/>
            <a:ext cx="836612" cy="35401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23E2FB74-4ADB-4161-8989-A36AD19874F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249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3"/>
          <p:cNvSpPr txBox="1">
            <a:spLocks/>
          </p:cNvSpPr>
          <p:nvPr userDrawn="1"/>
        </p:nvSpPr>
        <p:spPr bwMode="auto">
          <a:xfrm>
            <a:off x="323850" y="5500688"/>
            <a:ext cx="29464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+mj-ea"/>
              </a:rPr>
              <a:t>감사합니다</a:t>
            </a:r>
            <a:r>
              <a:rPr lang="en-US" altLang="ko-KR" sz="2000" b="1" dirty="0">
                <a:solidFill>
                  <a:schemeClr val="tx1"/>
                </a:solidFill>
                <a:latin typeface="+mj-ea"/>
              </a:rPr>
              <a:t>.</a:t>
            </a:r>
            <a:endParaRPr lang="ko-KR" altLang="en-US" sz="2000"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직사각형 10"/>
          <p:cNvSpPr/>
          <p:nvPr userDrawn="1"/>
        </p:nvSpPr>
        <p:spPr>
          <a:xfrm>
            <a:off x="15875" y="6092825"/>
            <a:ext cx="9107488" cy="69850"/>
          </a:xfrm>
          <a:prstGeom prst="rect">
            <a:avLst/>
          </a:prstGeom>
          <a:solidFill>
            <a:srgbClr val="E4B902"/>
          </a:solidFill>
          <a:ln>
            <a:solidFill>
              <a:srgbClr val="E4B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4" name="그림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360363"/>
            <a:ext cx="790575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282575"/>
            <a:ext cx="2160587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3708400"/>
            <a:ext cx="7008812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12495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282575"/>
            <a:ext cx="2160587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2981325"/>
            <a:ext cx="7010400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 userDrawn="1"/>
        </p:nvSpPr>
        <p:spPr>
          <a:xfrm>
            <a:off x="0" y="4854575"/>
            <a:ext cx="9144000" cy="2003425"/>
          </a:xfrm>
          <a:prstGeom prst="rect">
            <a:avLst/>
          </a:prstGeom>
          <a:solidFill>
            <a:srgbClr val="E4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6" name="그림 9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365125"/>
            <a:ext cx="11588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16360" y="5265122"/>
            <a:ext cx="8229600" cy="1332230"/>
          </a:xfrm>
          <a:ln>
            <a:noFill/>
          </a:ln>
        </p:spPr>
        <p:txBody>
          <a:bodyPr/>
          <a:lstStyle>
            <a:lvl1pPr algn="l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53962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20738" y="4100513"/>
            <a:ext cx="7423150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FF0000"/>
              </a:solidFill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ea typeface="맑은 고딕" pitchFamily="50" charset="-127"/>
              </a:rPr>
              <a:t>[</a:t>
            </a:r>
            <a:r>
              <a:rPr kumimoji="0" lang="ko-KR" altLang="en-US" sz="1600" b="1" dirty="0">
                <a:ea typeface="맑은 고딕" pitchFamily="50" charset="-127"/>
              </a:rPr>
              <a:t>강의교안 이용 안내</a:t>
            </a:r>
            <a:r>
              <a:rPr kumimoji="0" lang="en-US" altLang="ko-KR" sz="1600" b="1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2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200" dirty="0" err="1">
                <a:ea typeface="맑은 고딕" pitchFamily="50" charset="-127"/>
              </a:rPr>
              <a:t>한빛아카데미</a:t>
            </a:r>
            <a:r>
              <a:rPr kumimoji="0" lang="ko-KR" altLang="en-US" sz="1200" dirty="0">
                <a:ea typeface="맑은 고딕" pitchFamily="50" charset="-127"/>
              </a:rPr>
              <a:t>㈜에 있습니다</a:t>
            </a:r>
            <a:r>
              <a:rPr kumimoji="0" lang="en-US" altLang="ko-KR" sz="1200" dirty="0">
                <a:ea typeface="맑은 고딕" pitchFamily="50" charset="-127"/>
              </a:rPr>
              <a:t>.</a:t>
            </a:r>
            <a:r>
              <a:rPr kumimoji="0" lang="ko-KR" altLang="en-US" sz="12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2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2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2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200" u="sng" dirty="0">
                <a:solidFill>
                  <a:srgbClr val="222222"/>
                </a:solidFill>
                <a:ea typeface="맑은 고딕" pitchFamily="50" charset="-127"/>
              </a:rPr>
              <a:t>조에 의거하여 처벌을 받을 수 있습니다</a:t>
            </a:r>
            <a:r>
              <a:rPr kumimoji="0" lang="en-US" altLang="ko-KR" sz="12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</p:txBody>
      </p:sp>
      <p:sp>
        <p:nvSpPr>
          <p:cNvPr id="3" name="모서리가 둥근 직사각형 5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16310"/>
            </a:avLst>
          </a:prstGeom>
          <a:noFill/>
          <a:ln w="38100">
            <a:solidFill>
              <a:srgbClr val="E4B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4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2205038"/>
            <a:ext cx="7199313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464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4DB9-D0E1-4306-ADE3-031B9632D229}" type="datetime1">
              <a:rPr lang="ko-KR" altLang="en-US" smtClean="0"/>
              <a:t>2022-10-12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5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16310"/>
            </a:avLst>
          </a:prstGeom>
          <a:noFill/>
          <a:ln w="38100">
            <a:solidFill>
              <a:srgbClr val="E4B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TextBox 9"/>
          <p:cNvSpPr txBox="1"/>
          <p:nvPr userDrawn="1"/>
        </p:nvSpPr>
        <p:spPr>
          <a:xfrm>
            <a:off x="89540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895400" y="1844824"/>
            <a:ext cx="7408019" cy="4104456"/>
          </a:xfrm>
        </p:spPr>
        <p:txBody>
          <a:bodyPr/>
          <a:lstStyle>
            <a:lvl1pPr marL="0" indent="0">
              <a:lnSpc>
                <a:spcPct val="150000"/>
              </a:lnSpc>
              <a:buFont typeface="+mj-lt"/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05485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5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16310"/>
            </a:avLst>
          </a:prstGeom>
          <a:noFill/>
          <a:ln w="38100">
            <a:solidFill>
              <a:srgbClr val="E4B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TextBox 9"/>
          <p:cNvSpPr txBox="1"/>
          <p:nvPr userDrawn="1"/>
        </p:nvSpPr>
        <p:spPr>
          <a:xfrm>
            <a:off x="89540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895400" y="1844824"/>
            <a:ext cx="7408019" cy="4104456"/>
          </a:xfrm>
        </p:spPr>
        <p:txBody>
          <a:bodyPr/>
          <a:lstStyle>
            <a:lvl1pPr marL="0" indent="0">
              <a:lnSpc>
                <a:spcPct val="150000"/>
              </a:lnSpc>
              <a:buFont typeface="+mj-lt"/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42246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 userDrawn="1"/>
        </p:nvCxnSpPr>
        <p:spPr>
          <a:xfrm>
            <a:off x="0" y="831850"/>
            <a:ext cx="9144000" cy="0"/>
          </a:xfrm>
          <a:prstGeom prst="line">
            <a:avLst/>
          </a:prstGeom>
          <a:ln w="76200">
            <a:solidFill>
              <a:srgbClr val="E4B90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04244"/>
            <a:ext cx="7560840" cy="548680"/>
          </a:xfr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95970" y="1010777"/>
            <a:ext cx="8641655" cy="5472608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0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800"/>
            </a:lvl2pPr>
            <a:lvl3pPr marL="628650" indent="-180975">
              <a:lnSpc>
                <a:spcPct val="100000"/>
              </a:lnSpc>
              <a:spcAft>
                <a:spcPts val="300"/>
              </a:spcAft>
              <a:buClr>
                <a:schemeClr val="tx1"/>
              </a:buClr>
              <a:defRPr sz="1600"/>
            </a:lvl3pPr>
            <a:lvl4pPr marL="809625" indent="-180975">
              <a:lnSpc>
                <a:spcPct val="100000"/>
              </a:lnSpc>
              <a:spcAft>
                <a:spcPts val="300"/>
              </a:spcAft>
              <a:buSzPct val="96000"/>
              <a:defRPr sz="1100"/>
            </a:lvl4pPr>
            <a:lvl5pPr marL="990600" indent="-180975">
              <a:lnSpc>
                <a:spcPct val="100000"/>
              </a:lnSpc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슬라이드 번호 개체 틀 9"/>
          <p:cNvSpPr>
            <a:spLocks noGrp="1"/>
          </p:cNvSpPr>
          <p:nvPr>
            <p:ph type="sldNum" sz="quarter" idx="10"/>
          </p:nvPr>
        </p:nvSpPr>
        <p:spPr>
          <a:xfrm>
            <a:off x="8101013" y="6503988"/>
            <a:ext cx="836612" cy="35401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D1D159B2-E78E-46ED-9B19-3D741332D77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4817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3"/>
          <p:cNvSpPr txBox="1">
            <a:spLocks/>
          </p:cNvSpPr>
          <p:nvPr userDrawn="1"/>
        </p:nvSpPr>
        <p:spPr bwMode="auto">
          <a:xfrm>
            <a:off x="323850" y="5500688"/>
            <a:ext cx="29464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+mj-ea"/>
              </a:rPr>
              <a:t>감사합니다</a:t>
            </a:r>
            <a:r>
              <a:rPr lang="en-US" altLang="ko-KR" sz="2000" b="1" dirty="0">
                <a:solidFill>
                  <a:schemeClr val="tx1"/>
                </a:solidFill>
                <a:latin typeface="+mj-ea"/>
              </a:rPr>
              <a:t>.</a:t>
            </a:r>
            <a:endParaRPr lang="ko-KR" altLang="en-US" sz="2000"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직사각형 10"/>
          <p:cNvSpPr/>
          <p:nvPr userDrawn="1"/>
        </p:nvSpPr>
        <p:spPr>
          <a:xfrm>
            <a:off x="15875" y="6092825"/>
            <a:ext cx="9107488" cy="69850"/>
          </a:xfrm>
          <a:prstGeom prst="rect">
            <a:avLst/>
          </a:prstGeom>
          <a:solidFill>
            <a:srgbClr val="E4B902"/>
          </a:solidFill>
          <a:ln>
            <a:solidFill>
              <a:srgbClr val="E4B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4" name="그림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360363"/>
            <a:ext cx="790575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282575"/>
            <a:ext cx="2160587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3708400"/>
            <a:ext cx="7008812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775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38C7-DC03-4B81-AAC5-A6BCB6392AD8}" type="datetime1">
              <a:rPr lang="ko-KR" altLang="en-US" smtClean="0"/>
              <a:t>2022-10-12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3E82-E6BA-483E-9B47-1D214982DCB4}" type="datetime1">
              <a:rPr lang="ko-KR" altLang="en-US" smtClean="0"/>
              <a:t>2022-10-12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D6B5-7D8B-4EFF-8347-588B6827E4C3}" type="datetime1">
              <a:rPr lang="ko-KR" altLang="en-US" smtClean="0"/>
              <a:t>2022-10-12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F208-ECC0-4BBA-B975-24D1AE5D928A}" type="datetime1">
              <a:rPr lang="ko-KR" altLang="en-US" smtClean="0"/>
              <a:t>2022-10-12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40BD-825D-40B2-9F29-04CD3188036F}" type="datetime1">
              <a:rPr lang="ko-KR" altLang="en-US" smtClean="0"/>
              <a:t>2022-10-12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0A6D4EB-AC5F-4E45-A88F-1AADDDD20A21}" type="datetime1">
              <a:rPr lang="ko-KR" altLang="en-US" smtClean="0"/>
              <a:t>2022-10-12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99099DE-19EF-4614-878C-0844B5427617}" type="datetime1">
              <a:rPr lang="ko-KR" altLang="en-US" smtClean="0"/>
              <a:t>2022-10-12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0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3398D91-78AE-4658-8225-9B4F21ED3EEE}" type="datetime1">
              <a:rPr lang="ko-KR" altLang="en-US" smtClean="0"/>
              <a:t>2022-10-12</a:t>
            </a:fld>
            <a:endParaRPr lang="ko-KR" altLang="en-US" dirty="0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hdr="0" ftr="0"/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anose="020B0503020000020004" pitchFamily="50" charset="-127"/>
              </a:defRPr>
            </a:lvl1pPr>
          </a:lstStyle>
          <a:p>
            <a:fld id="{F4BDD1BD-316D-416F-88CD-C289660CB8C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70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Blip>
          <a:blip r:embed="rId8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anose="020B0503020000020004" pitchFamily="50" charset="-127"/>
              </a:defRPr>
            </a:lvl1pPr>
          </a:lstStyle>
          <a:p>
            <a:fld id="{8BC374EF-08BA-4AA2-9AF3-D7A59B48E41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527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2" r:id="rId1"/>
    <p:sldLayoutId id="2147483993" r:id="rId2"/>
    <p:sldLayoutId id="2147483994" r:id="rId3"/>
    <p:sldLayoutId id="2147483995" r:id="rId4"/>
    <p:sldLayoutId id="2147483996" r:id="rId5"/>
    <p:sldLayoutId id="2147483997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Blip>
          <a:blip r:embed="rId8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08520" y="980728"/>
            <a:ext cx="9361040" cy="3351752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0" dirty="0" err="1" smtClean="0"/>
              <a:t>파이썬</a:t>
            </a:r>
            <a:r>
              <a:rPr lang="ko-KR" altLang="en-US" sz="3200" b="0" dirty="0" smtClean="0"/>
              <a:t> </a:t>
            </a:r>
            <a:r>
              <a:rPr lang="ko-KR" altLang="en-US" sz="3200" b="0" dirty="0" err="1" smtClean="0"/>
              <a:t>크롤링</a:t>
            </a:r>
            <a:r>
              <a:rPr lang="ko-KR" altLang="en-US" sz="3200" b="0" dirty="0" smtClean="0"/>
              <a:t> </a:t>
            </a:r>
            <a:r>
              <a:rPr lang="en-US" altLang="ko-KR" sz="3200" b="0" dirty="0" smtClean="0"/>
              <a:t>– 8</a:t>
            </a:r>
            <a:br>
              <a:rPr lang="en-US" altLang="ko-KR" sz="3200" b="0" dirty="0" smtClean="0"/>
            </a:br>
            <a:r>
              <a:rPr lang="en-US" altLang="ko-KR" sz="3200" b="0" dirty="0" smtClean="0"/>
              <a:t/>
            </a:r>
            <a:br>
              <a:rPr lang="en-US" altLang="ko-KR" sz="3200" b="0" dirty="0" smtClean="0"/>
            </a:br>
            <a:r>
              <a:rPr lang="en-US" altLang="ko-KR" sz="1050" b="0" dirty="0" smtClean="0"/>
              <a:t/>
            </a:r>
            <a:br>
              <a:rPr lang="en-US" altLang="ko-KR" sz="1050" b="0" dirty="0" smtClean="0"/>
            </a:br>
            <a:r>
              <a:rPr lang="en-US" altLang="ko-KR" sz="1050" b="0" dirty="0" smtClean="0"/>
              <a:t/>
            </a:r>
            <a:br>
              <a:rPr lang="en-US" altLang="ko-KR" sz="1050" b="0" dirty="0" smtClean="0"/>
            </a:br>
            <a:endParaRPr lang="ko-KR" altLang="en-US" sz="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4CBF-370D-42EE-97F2-685184ED6B1E}" type="datetime1">
              <a:rPr lang="ko-KR" altLang="en-US" smtClean="0"/>
              <a:t>2022-10-12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47864" y="450912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최도진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5585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예외 처리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실행 상 오류일 경우</a:t>
            </a:r>
            <a:endParaRPr lang="en-US" altLang="ko-KR" dirty="0"/>
          </a:p>
          <a:p>
            <a:pPr lvl="1"/>
            <a:r>
              <a:rPr lang="ko-KR" altLang="en-US" dirty="0" smtClean="0"/>
              <a:t>다음 페이지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goPaging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시작되기 때문에 홈으로 갈 필요 없음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620" y="2492896"/>
            <a:ext cx="6437250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85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전체 페이지 </a:t>
            </a:r>
            <a:r>
              <a:rPr lang="ko-KR" altLang="en-US" dirty="0" err="1" smtClean="0"/>
              <a:t>파싱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수집 정보 확인 및 </a:t>
            </a:r>
            <a:r>
              <a:rPr lang="en-US" altLang="ko-KR" dirty="0" smtClean="0"/>
              <a:t>csv </a:t>
            </a:r>
            <a:r>
              <a:rPr lang="ko-KR" altLang="en-US" dirty="0" smtClean="0"/>
              <a:t>파일 저장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511717"/>
            <a:ext cx="3168352" cy="73928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996952"/>
            <a:ext cx="8107193" cy="364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62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'</a:t>
            </a:r>
            <a:r>
              <a:rPr lang="ko-KR" altLang="en-US" dirty="0" err="1" smtClean="0"/>
              <a:t>와글</a:t>
            </a:r>
            <a:r>
              <a:rPr lang="ko-KR" altLang="en-US" dirty="0" smtClean="0"/>
              <a:t> 홈 공지</a:t>
            </a:r>
            <a:r>
              <a:rPr lang="en-US" altLang="ko-KR" dirty="0" smtClean="0"/>
              <a:t>‘ </a:t>
            </a:r>
            <a:r>
              <a:rPr lang="ko-KR" altLang="en-US" dirty="0" smtClean="0"/>
              <a:t>페이지 </a:t>
            </a:r>
            <a:r>
              <a:rPr lang="ko-KR" altLang="en-US" dirty="0" err="1" smtClean="0"/>
              <a:t>파싱</a:t>
            </a:r>
            <a:r>
              <a:rPr lang="ko-KR" altLang="en-US" dirty="0" smtClean="0"/>
              <a:t> 연습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68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895350" y="1844675"/>
            <a:ext cx="7408863" cy="4105275"/>
          </a:xfrm>
        </p:spPr>
        <p:txBody>
          <a:bodyPr/>
          <a:lstStyle/>
          <a:p>
            <a:r>
              <a:rPr lang="en-US" altLang="ko-KR" smtClean="0"/>
              <a:t>01 </a:t>
            </a:r>
            <a:r>
              <a:rPr lang="ko-KR" altLang="en-US" smtClean="0"/>
              <a:t>정적 웹 페이지 크롤링 </a:t>
            </a:r>
            <a:endParaRPr lang="en-US" altLang="ko-KR" smtClean="0"/>
          </a:p>
          <a:p>
            <a:r>
              <a:rPr lang="en-US" altLang="ko-KR" smtClean="0"/>
              <a:t>02 </a:t>
            </a:r>
            <a:r>
              <a:rPr lang="ko-KR" altLang="en-US" smtClean="0"/>
              <a:t>동적 웹 페이지 크롤링</a:t>
            </a:r>
          </a:p>
        </p:txBody>
      </p:sp>
    </p:spTree>
    <p:extLst>
      <p:ext uri="{BB962C8B-B14F-4D97-AF65-F5344CB8AC3E}">
        <p14:creationId xmlns:p14="http://schemas.microsoft.com/office/powerpoint/2010/main" val="1431159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895350" y="1844675"/>
            <a:ext cx="7408863" cy="41052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900" smtClean="0"/>
              <a:t>API</a:t>
            </a:r>
            <a:r>
              <a:rPr lang="ko-KR" altLang="en-US" sz="1900" smtClean="0"/>
              <a:t>를 제공하지 않는 웹 페이지를 크롤링할 수 있다</a:t>
            </a:r>
            <a:r>
              <a:rPr lang="en-US" altLang="ko-KR" sz="190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900" smtClean="0"/>
              <a:t>BeautifulSoup </a:t>
            </a:r>
            <a:r>
              <a:rPr lang="ko-KR" altLang="en-US" sz="1900" smtClean="0"/>
              <a:t>라이브러리로 정적 웹 페이지를 크롤링할 수 있다</a:t>
            </a:r>
            <a:r>
              <a:rPr lang="en-US" altLang="ko-KR" sz="190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900" smtClean="0"/>
              <a:t>Selenium </a:t>
            </a:r>
            <a:r>
              <a:rPr lang="ko-KR" altLang="en-US" sz="1900" smtClean="0"/>
              <a:t>라이브러리로 동적 웹 페이지를 크롤링할 수 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659514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time =&gt; sleep </a:t>
            </a:r>
            <a:r>
              <a:rPr lang="ko-KR" altLang="en-US" dirty="0" smtClean="0"/>
              <a:t>을 위한 라이브러리</a:t>
            </a:r>
            <a:endParaRPr lang="en-US" altLang="ko-KR" dirty="0" smtClean="0"/>
          </a:p>
          <a:p>
            <a:r>
              <a:rPr lang="en-US" altLang="ko-KR" dirty="0" smtClean="0"/>
              <a:t>By =&gt; </a:t>
            </a:r>
            <a:r>
              <a:rPr lang="ko-KR" altLang="en-US" dirty="0" smtClean="0"/>
              <a:t>태그 </a:t>
            </a:r>
            <a:r>
              <a:rPr lang="ko-KR" altLang="en-US" dirty="0" err="1" smtClean="0"/>
              <a:t>셀렉트를</a:t>
            </a:r>
            <a:r>
              <a:rPr lang="ko-KR" altLang="en-US" dirty="0" smtClean="0"/>
              <a:t> 위한 라이브러리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65" y="836712"/>
            <a:ext cx="8407201" cy="196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63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웹 드라이버 시작 </a:t>
            </a:r>
            <a:r>
              <a:rPr lang="en-US" altLang="ko-KR" dirty="0" smtClean="0"/>
              <a:t>(</a:t>
            </a:r>
            <a:r>
              <a:rPr lang="ko-KR" altLang="en-US" dirty="0" smtClean="0"/>
              <a:t>홈페이지 연결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result = </a:t>
            </a:r>
            <a:r>
              <a:rPr lang="ko-KR" altLang="en-US" dirty="0" smtClean="0"/>
              <a:t>결과 저장 변수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" y="1700808"/>
            <a:ext cx="8562159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7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xpath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find_element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https://selenium-</a:t>
            </a:r>
            <a:r>
              <a:rPr lang="en-US" altLang="ko-KR" dirty="0" err="1"/>
              <a:t>python.readthedocs.io</a:t>
            </a:r>
            <a:r>
              <a:rPr lang="en-US" altLang="ko-KR" dirty="0"/>
              <a:t>/locating-</a:t>
            </a:r>
            <a:r>
              <a:rPr lang="en-US" altLang="ko-KR" dirty="0" err="1"/>
              <a:t>elements.html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091929"/>
            <a:ext cx="8280920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917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웹 연결 대기 </a:t>
            </a:r>
            <a:r>
              <a:rPr lang="en-US" altLang="ko-KR" dirty="0" smtClean="0"/>
              <a:t>(1</a:t>
            </a:r>
            <a:r>
              <a:rPr lang="ko-KR" altLang="en-US" dirty="0" smtClean="0"/>
              <a:t>초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driver </a:t>
            </a:r>
            <a:r>
              <a:rPr lang="ko-KR" altLang="en-US" dirty="0" smtClean="0"/>
              <a:t>실행 도중 에러 체크 </a:t>
            </a:r>
            <a:r>
              <a:rPr lang="en-US" altLang="ko-KR" dirty="0" smtClean="0"/>
              <a:t>(try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err="1" smtClean="0"/>
              <a:t>execute_script</a:t>
            </a:r>
            <a:r>
              <a:rPr lang="en-US" altLang="ko-KR" dirty="0" smtClean="0"/>
              <a:t> =&gt; </a:t>
            </a:r>
            <a:r>
              <a:rPr lang="ko-KR" altLang="en-US" dirty="0" smtClean="0"/>
              <a:t>웹의 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강제 실행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</a:t>
            </a:r>
            <a:r>
              <a:rPr lang="en-US" altLang="ko-KR" dirty="0"/>
              <a:t> </a:t>
            </a:r>
            <a:r>
              <a:rPr lang="en-US" altLang="ko-KR" dirty="0" smtClean="0"/>
              <a:t>= 1</a:t>
            </a:r>
            <a:r>
              <a:rPr lang="ko-KR" altLang="en-US" dirty="0" smtClean="0"/>
              <a:t>로 테스트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err="1" smtClean="0"/>
              <a:t>page_source</a:t>
            </a:r>
            <a:r>
              <a:rPr lang="en-US" altLang="ko-KR" dirty="0" smtClean="0"/>
              <a:t> =&gt; </a:t>
            </a:r>
            <a:r>
              <a:rPr lang="ko-KR" altLang="en-US" dirty="0" smtClean="0"/>
              <a:t>전체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코드</a:t>
            </a:r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45" y="1628800"/>
            <a:ext cx="6676030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28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BeautifulSoup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코드 </a:t>
            </a:r>
            <a:r>
              <a:rPr lang="ko-KR" altLang="en-US" dirty="0" err="1" smtClean="0"/>
              <a:t>파싱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태그 정보 확인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772816"/>
            <a:ext cx="7489527" cy="7920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717032"/>
            <a:ext cx="7639935" cy="219028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584942" y="4509120"/>
            <a:ext cx="3516145" cy="5103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330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전체 게시물 정보 </a:t>
            </a:r>
            <a:r>
              <a:rPr lang="ko-KR" altLang="en-US" dirty="0" err="1" smtClean="0"/>
              <a:t>파싱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0, 1</a:t>
            </a:r>
            <a:r>
              <a:rPr lang="ko-KR" altLang="en-US" dirty="0" smtClean="0"/>
              <a:t>은 강조된 </a:t>
            </a:r>
            <a:r>
              <a:rPr lang="ko-KR" altLang="en-US" dirty="0" err="1" smtClean="0"/>
              <a:t>공지글이라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파싱에서</a:t>
            </a:r>
            <a:r>
              <a:rPr lang="ko-KR" altLang="en-US" dirty="0" smtClean="0"/>
              <a:t> 제외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420888"/>
            <a:ext cx="7212117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148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28575" cmpd="sng">
          <a:solidFill>
            <a:srgbClr val="FF000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err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보라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테마">
  <a:themeElements>
    <a:clrScheme name="보라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43614</TotalTime>
  <Words>241</Words>
  <Application>Microsoft Office PowerPoint</Application>
  <PresentationFormat>화면 슬라이드 쇼(4:3)</PresentationFormat>
  <Paragraphs>70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12</vt:i4>
      </vt:variant>
    </vt:vector>
  </HeadingPairs>
  <TitlesOfParts>
    <vt:vector size="24" baseType="lpstr">
      <vt:lpstr>HY견고딕</vt:lpstr>
      <vt:lpstr>맑은 고딕</vt:lpstr>
      <vt:lpstr>Arial</vt:lpstr>
      <vt:lpstr>Lucida Sans Unicode</vt:lpstr>
      <vt:lpstr>Tahoma</vt:lpstr>
      <vt:lpstr>Verdana</vt:lpstr>
      <vt:lpstr>Wingdings</vt:lpstr>
      <vt:lpstr>Wingdings 2</vt:lpstr>
      <vt:lpstr>Wingdings 3</vt:lpstr>
      <vt:lpstr>광장</vt:lpstr>
      <vt:lpstr>Office 테마</vt:lpstr>
      <vt:lpstr>1_Office 테마</vt:lpstr>
      <vt:lpstr>파이썬 크롤링 – 8    </vt:lpstr>
      <vt:lpstr>PowerPoint 프레젠테이션</vt:lpstr>
      <vt:lpstr>PowerPoint 프레젠테이션</vt:lpstr>
      <vt:lpstr>02. 동적 웹 페이지 크롤링</vt:lpstr>
      <vt:lpstr>02. 동적 웹 페이지 크롤링</vt:lpstr>
      <vt:lpstr>PowerPoint 프레젠테이션</vt:lpstr>
      <vt:lpstr>02. 동적 웹 페이지 크롤링</vt:lpstr>
      <vt:lpstr>02. 동적 웹 페이지 크롤링</vt:lpstr>
      <vt:lpstr>02. 동적 웹 페이지 크롤링</vt:lpstr>
      <vt:lpstr>02. 동적 웹 페이지 크롤링</vt:lpstr>
      <vt:lpstr>02. 동적 웹 페이지 크롤링</vt:lpstr>
      <vt:lpstr>02. 동적 웹 페이지 크롤링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 데이터의 분석 기법  및 인프라 기술</dc:title>
  <dc:creator>VarietyHoriC</dc:creator>
  <cp:lastModifiedBy>최도진</cp:lastModifiedBy>
  <cp:revision>3526</cp:revision>
  <cp:lastPrinted>2016-09-27T06:45:30Z</cp:lastPrinted>
  <dcterms:created xsi:type="dcterms:W3CDTF">2012-07-16T20:46:39Z</dcterms:created>
  <dcterms:modified xsi:type="dcterms:W3CDTF">2022-10-12T04:22:21Z</dcterms:modified>
</cp:coreProperties>
</file>