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13"/>
  </p:notesMasterIdLst>
  <p:sldIdLst>
    <p:sldId id="264" r:id="rId2"/>
    <p:sldId id="262" r:id="rId3"/>
    <p:sldId id="256" r:id="rId4"/>
    <p:sldId id="257" r:id="rId5"/>
    <p:sldId id="259" r:id="rId6"/>
    <p:sldId id="260" r:id="rId7"/>
    <p:sldId id="261" r:id="rId8"/>
    <p:sldId id="258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notesViewPr>
    <p:cSldViewPr>
      <p:cViewPr varScale="1">
        <p:scale>
          <a:sx n="55" d="100"/>
          <a:sy n="55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9ECBB-85A9-41FB-B1E2-F95FA8905878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C489D1-B36F-4584-936A-127172891D0D}">
      <dgm:prSet phldrT="[텍스트]"/>
      <dgm:spPr/>
      <dgm:t>
        <a:bodyPr/>
        <a:lstStyle/>
        <a:p>
          <a:pPr latinLnBrk="1"/>
          <a:r>
            <a:rPr lang="ko-KR" altLang="en-US" dirty="0" smtClean="0"/>
            <a:t>곤충 음식에 대한 관심 유도</a:t>
          </a:r>
          <a:endParaRPr lang="ko-KR" altLang="en-US" dirty="0"/>
        </a:p>
      </dgm:t>
    </dgm:pt>
    <dgm:pt modelId="{4405D7F1-DC4E-4B4D-B04E-7AF6BC81121E}" type="parTrans" cxnId="{836738C4-4D0E-45C4-8CDA-BF2627B23602}">
      <dgm:prSet/>
      <dgm:spPr/>
      <dgm:t>
        <a:bodyPr/>
        <a:lstStyle/>
        <a:p>
          <a:pPr latinLnBrk="1"/>
          <a:endParaRPr lang="ko-KR" altLang="en-US"/>
        </a:p>
      </dgm:t>
    </dgm:pt>
    <dgm:pt modelId="{97EAC0F6-924D-4D64-B084-7153785048C5}" type="sibTrans" cxnId="{836738C4-4D0E-45C4-8CDA-BF2627B23602}">
      <dgm:prSet/>
      <dgm:spPr/>
      <dgm:t>
        <a:bodyPr/>
        <a:lstStyle/>
        <a:p>
          <a:pPr latinLnBrk="1"/>
          <a:endParaRPr lang="ko-KR" altLang="en-US"/>
        </a:p>
      </dgm:t>
    </dgm:pt>
    <dgm:pt modelId="{28A0387B-3F0A-40A3-9B3B-7D0C8A9B7CB6}">
      <dgm:prSet phldrT="[텍스트]"/>
      <dgm:spPr/>
      <dgm:t>
        <a:bodyPr/>
        <a:lstStyle/>
        <a:p>
          <a:pPr latinLnBrk="1"/>
          <a:r>
            <a:rPr lang="ko-KR" altLang="en-US" dirty="0" smtClean="0"/>
            <a:t>곤충 음식에 대한 정보 교류</a:t>
          </a:r>
          <a:endParaRPr lang="ko-KR" altLang="en-US" dirty="0"/>
        </a:p>
      </dgm:t>
    </dgm:pt>
    <dgm:pt modelId="{D37EC678-2949-4C85-9F5E-F1CBEDFBA0AC}" type="parTrans" cxnId="{CBEFD38E-9CDD-4112-9D80-0CA02BF4C7FB}">
      <dgm:prSet/>
      <dgm:spPr/>
      <dgm:t>
        <a:bodyPr/>
        <a:lstStyle/>
        <a:p>
          <a:pPr latinLnBrk="1"/>
          <a:endParaRPr lang="ko-KR" altLang="en-US"/>
        </a:p>
      </dgm:t>
    </dgm:pt>
    <dgm:pt modelId="{91346CA5-4744-457A-B9F2-44673E2C0C1E}" type="sibTrans" cxnId="{CBEFD38E-9CDD-4112-9D80-0CA02BF4C7FB}">
      <dgm:prSet/>
      <dgm:spPr/>
      <dgm:t>
        <a:bodyPr/>
        <a:lstStyle/>
        <a:p>
          <a:pPr latinLnBrk="1"/>
          <a:endParaRPr lang="ko-KR" altLang="en-US"/>
        </a:p>
      </dgm:t>
    </dgm:pt>
    <dgm:pt modelId="{19182D49-6F7C-44D6-AADE-336C5AB47F8B}" type="pres">
      <dgm:prSet presAssocID="{6789ECBB-85A9-41FB-B1E2-F95FA8905878}" presName="linear" presStyleCnt="0">
        <dgm:presLayoutVars>
          <dgm:animLvl val="lvl"/>
          <dgm:resizeHandles val="exact"/>
        </dgm:presLayoutVars>
      </dgm:prSet>
      <dgm:spPr/>
    </dgm:pt>
    <dgm:pt modelId="{68A24DB3-3FDB-4EAC-A659-A73E57BA10B0}" type="pres">
      <dgm:prSet presAssocID="{D5C489D1-B36F-4584-936A-127172891D0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CE60E8-C3C3-44F1-AC3E-9BFDD81EEA3E}" type="pres">
      <dgm:prSet presAssocID="{97EAC0F6-924D-4D64-B084-7153785048C5}" presName="spacer" presStyleCnt="0"/>
      <dgm:spPr/>
    </dgm:pt>
    <dgm:pt modelId="{BD5BD56D-7455-489F-9844-CB9475C6990E}" type="pres">
      <dgm:prSet presAssocID="{28A0387B-3F0A-40A3-9B3B-7D0C8A9B7CB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BEFD38E-9CDD-4112-9D80-0CA02BF4C7FB}" srcId="{6789ECBB-85A9-41FB-B1E2-F95FA8905878}" destId="{28A0387B-3F0A-40A3-9B3B-7D0C8A9B7CB6}" srcOrd="1" destOrd="0" parTransId="{D37EC678-2949-4C85-9F5E-F1CBEDFBA0AC}" sibTransId="{91346CA5-4744-457A-B9F2-44673E2C0C1E}"/>
    <dgm:cxn modelId="{836738C4-4D0E-45C4-8CDA-BF2627B23602}" srcId="{6789ECBB-85A9-41FB-B1E2-F95FA8905878}" destId="{D5C489D1-B36F-4584-936A-127172891D0D}" srcOrd="0" destOrd="0" parTransId="{4405D7F1-DC4E-4B4D-B04E-7AF6BC81121E}" sibTransId="{97EAC0F6-924D-4D64-B084-7153785048C5}"/>
    <dgm:cxn modelId="{D0A15023-766C-49E9-B77E-453C16890C73}" type="presOf" srcId="{D5C489D1-B36F-4584-936A-127172891D0D}" destId="{68A24DB3-3FDB-4EAC-A659-A73E57BA10B0}" srcOrd="0" destOrd="0" presId="urn:microsoft.com/office/officeart/2005/8/layout/vList2"/>
    <dgm:cxn modelId="{23A06D63-B1C4-4562-8961-9871D71C0FFC}" type="presOf" srcId="{28A0387B-3F0A-40A3-9B3B-7D0C8A9B7CB6}" destId="{BD5BD56D-7455-489F-9844-CB9475C6990E}" srcOrd="0" destOrd="0" presId="urn:microsoft.com/office/officeart/2005/8/layout/vList2"/>
    <dgm:cxn modelId="{57FD1292-92AD-4DE1-8671-632BB29A1505}" type="presOf" srcId="{6789ECBB-85A9-41FB-B1E2-F95FA8905878}" destId="{19182D49-6F7C-44D6-AADE-336C5AB47F8B}" srcOrd="0" destOrd="0" presId="urn:microsoft.com/office/officeart/2005/8/layout/vList2"/>
    <dgm:cxn modelId="{119F4569-0A84-455C-84DA-1E6C3E2BD4DA}" type="presParOf" srcId="{19182D49-6F7C-44D6-AADE-336C5AB47F8B}" destId="{68A24DB3-3FDB-4EAC-A659-A73E57BA10B0}" srcOrd="0" destOrd="0" presId="urn:microsoft.com/office/officeart/2005/8/layout/vList2"/>
    <dgm:cxn modelId="{D15F3F4B-499D-4BF4-8B20-EE37E72C641C}" type="presParOf" srcId="{19182D49-6F7C-44D6-AADE-336C5AB47F8B}" destId="{89CE60E8-C3C3-44F1-AC3E-9BFDD81EEA3E}" srcOrd="1" destOrd="0" presId="urn:microsoft.com/office/officeart/2005/8/layout/vList2"/>
    <dgm:cxn modelId="{2798120F-5124-44C2-B19D-EA8C51F57956}" type="presParOf" srcId="{19182D49-6F7C-44D6-AADE-336C5AB47F8B}" destId="{BD5BD56D-7455-489F-9844-CB9475C6990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8E2C1-CD19-46E5-8DB6-7796FD5E3E1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4A87D99-16CF-4829-BF59-D3131CE6105E}">
      <dgm:prSet phldrT="[텍스트]"/>
      <dgm:spPr>
        <a:solidFill>
          <a:schemeClr val="tx2"/>
        </a:solidFill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dirty="0" smtClean="0"/>
            <a:t>홈</a:t>
          </a:r>
          <a:endParaRPr lang="ko-KR" altLang="en-US" dirty="0"/>
        </a:p>
      </dgm:t>
    </dgm:pt>
    <dgm:pt modelId="{11F81C14-FC8F-4670-B74A-442DA8ED8402}" type="parTrans" cxnId="{B1D7BA4D-A136-4B9B-B5A2-67207F917D00}">
      <dgm:prSet/>
      <dgm:spPr/>
      <dgm:t>
        <a:bodyPr/>
        <a:lstStyle/>
        <a:p>
          <a:pPr latinLnBrk="1"/>
          <a:endParaRPr lang="ko-KR" altLang="en-US"/>
        </a:p>
      </dgm:t>
    </dgm:pt>
    <dgm:pt modelId="{FEECFCC5-A46F-4CFC-A272-3452C04BD557}" type="sibTrans" cxnId="{B1D7BA4D-A136-4B9B-B5A2-67207F917D00}">
      <dgm:prSet/>
      <dgm:spPr/>
      <dgm:t>
        <a:bodyPr/>
        <a:lstStyle/>
        <a:p>
          <a:pPr latinLnBrk="1"/>
          <a:endParaRPr lang="ko-KR" altLang="en-US"/>
        </a:p>
      </dgm:t>
    </dgm:pt>
    <dgm:pt modelId="{572B9BFA-E379-416A-B888-0916B8A1FF98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곤층</a:t>
          </a:r>
          <a:r>
            <a:rPr lang="ko-KR" altLang="en-US" dirty="0" smtClean="0"/>
            <a:t> 음식 배틀</a:t>
          </a:r>
          <a:endParaRPr lang="ko-KR" altLang="en-US" dirty="0"/>
        </a:p>
      </dgm:t>
    </dgm:pt>
    <dgm:pt modelId="{02AD165D-D780-4CAA-BDD2-4F2B8EBE30A9}" type="parTrans" cxnId="{E186A5A0-E055-4FC7-8D76-6A2EA9E17C74}">
      <dgm:prSet/>
      <dgm:spPr/>
      <dgm:t>
        <a:bodyPr/>
        <a:lstStyle/>
        <a:p>
          <a:pPr latinLnBrk="1"/>
          <a:endParaRPr lang="ko-KR" altLang="en-US"/>
        </a:p>
      </dgm:t>
    </dgm:pt>
    <dgm:pt modelId="{1FAA0ECF-C9E4-40A3-84ED-36BB8D175806}" type="sibTrans" cxnId="{E186A5A0-E055-4FC7-8D76-6A2EA9E17C74}">
      <dgm:prSet/>
      <dgm:spPr/>
      <dgm:t>
        <a:bodyPr/>
        <a:lstStyle/>
        <a:p>
          <a:pPr latinLnBrk="1"/>
          <a:endParaRPr lang="ko-KR" altLang="en-US"/>
        </a:p>
      </dgm:t>
    </dgm:pt>
    <dgm:pt modelId="{E9EAFADF-940D-4843-AE65-1ACBDB06D811}">
      <dgm:prSet phldrT="[텍스트]"/>
      <dgm:spPr/>
      <dgm:t>
        <a:bodyPr/>
        <a:lstStyle/>
        <a:p>
          <a:pPr latinLnBrk="1"/>
          <a:r>
            <a:rPr lang="ko-KR" altLang="en-US" dirty="0" smtClean="0"/>
            <a:t>곤충 음식 </a:t>
          </a:r>
          <a:r>
            <a:rPr lang="en-US" altLang="ko-KR" dirty="0" smtClean="0"/>
            <a:t>DB</a:t>
          </a:r>
          <a:endParaRPr lang="ko-KR" altLang="en-US" dirty="0"/>
        </a:p>
      </dgm:t>
    </dgm:pt>
    <dgm:pt modelId="{700FCCED-F96D-42C4-A94A-D0FECA9F88DB}" type="parTrans" cxnId="{EFCD2D8F-80EA-4A0E-B425-EFB6D9C0D94E}">
      <dgm:prSet/>
      <dgm:spPr/>
      <dgm:t>
        <a:bodyPr/>
        <a:lstStyle/>
        <a:p>
          <a:pPr latinLnBrk="1"/>
          <a:endParaRPr lang="ko-KR" altLang="en-US"/>
        </a:p>
      </dgm:t>
    </dgm:pt>
    <dgm:pt modelId="{45BF8EB5-6269-4F55-8066-1647BA648B2A}" type="sibTrans" cxnId="{EFCD2D8F-80EA-4A0E-B425-EFB6D9C0D94E}">
      <dgm:prSet/>
      <dgm:spPr/>
      <dgm:t>
        <a:bodyPr/>
        <a:lstStyle/>
        <a:p>
          <a:pPr latinLnBrk="1"/>
          <a:endParaRPr lang="ko-KR" altLang="en-US"/>
        </a:p>
      </dgm:t>
    </dgm:pt>
    <dgm:pt modelId="{B70DFE2F-095E-49C9-8CED-77FB6B5DC891}">
      <dgm:prSet phldrT="[텍스트]"/>
      <dgm:spPr/>
      <dgm:t>
        <a:bodyPr/>
        <a:lstStyle/>
        <a:p>
          <a:pPr latinLnBrk="1"/>
          <a:r>
            <a:rPr lang="ko-KR" altLang="en-US" dirty="0" smtClean="0"/>
            <a:t>미디어</a:t>
          </a:r>
          <a:endParaRPr lang="ko-KR" altLang="en-US" dirty="0"/>
        </a:p>
      </dgm:t>
    </dgm:pt>
    <dgm:pt modelId="{7E41956E-F353-45BB-94E0-7F1009737122}" type="parTrans" cxnId="{0E5D6F4B-C49E-47CD-B155-7C728371F034}">
      <dgm:prSet/>
      <dgm:spPr/>
      <dgm:t>
        <a:bodyPr/>
        <a:lstStyle/>
        <a:p>
          <a:pPr latinLnBrk="1"/>
          <a:endParaRPr lang="ko-KR" altLang="en-US"/>
        </a:p>
      </dgm:t>
    </dgm:pt>
    <dgm:pt modelId="{87063F60-2178-4257-BD33-AA9AD68F394C}" type="sibTrans" cxnId="{0E5D6F4B-C49E-47CD-B155-7C728371F034}">
      <dgm:prSet/>
      <dgm:spPr/>
      <dgm:t>
        <a:bodyPr/>
        <a:lstStyle/>
        <a:p>
          <a:pPr latinLnBrk="1"/>
          <a:endParaRPr lang="ko-KR" altLang="en-US"/>
        </a:p>
      </dgm:t>
    </dgm:pt>
    <dgm:pt modelId="{90883F75-18CB-472A-AAFC-ACADF60DB22A}">
      <dgm:prSet phldrT="[텍스트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뉴스</a:t>
          </a:r>
          <a:endParaRPr lang="ko-KR" altLang="en-US" dirty="0"/>
        </a:p>
      </dgm:t>
    </dgm:pt>
    <dgm:pt modelId="{8EEB319F-C769-44A9-BCFB-B5C502A65B2F}" type="parTrans" cxnId="{40E0BC97-DE84-4295-AA73-433BB0949F9A}">
      <dgm:prSet/>
      <dgm:spPr/>
      <dgm:t>
        <a:bodyPr/>
        <a:lstStyle/>
        <a:p>
          <a:pPr latinLnBrk="1"/>
          <a:endParaRPr lang="ko-KR" altLang="en-US"/>
        </a:p>
      </dgm:t>
    </dgm:pt>
    <dgm:pt modelId="{E3131680-DCCC-4809-A5FD-436B130335D7}" type="sibTrans" cxnId="{40E0BC97-DE84-4295-AA73-433BB0949F9A}">
      <dgm:prSet/>
      <dgm:spPr/>
      <dgm:t>
        <a:bodyPr/>
        <a:lstStyle/>
        <a:p>
          <a:pPr latinLnBrk="1"/>
          <a:endParaRPr lang="ko-KR" altLang="en-US"/>
        </a:p>
      </dgm:t>
    </dgm:pt>
    <dgm:pt modelId="{83FF7950-19EE-4B79-9FAC-9C1A5973EF81}">
      <dgm:prSet phldrT="[텍스트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동영상</a:t>
          </a:r>
          <a:endParaRPr lang="ko-KR" altLang="en-US" dirty="0"/>
        </a:p>
      </dgm:t>
    </dgm:pt>
    <dgm:pt modelId="{1A751CAD-5867-4A1B-A9DD-7C6AAD58CCFC}" type="parTrans" cxnId="{54A8E9AD-1B28-44ED-A340-9C4E24584BAB}">
      <dgm:prSet/>
      <dgm:spPr/>
      <dgm:t>
        <a:bodyPr/>
        <a:lstStyle/>
        <a:p>
          <a:pPr latinLnBrk="1"/>
          <a:endParaRPr lang="ko-KR" altLang="en-US"/>
        </a:p>
      </dgm:t>
    </dgm:pt>
    <dgm:pt modelId="{E9BAD17E-5D30-48A2-9CA2-283C77D5E1F0}" type="sibTrans" cxnId="{54A8E9AD-1B28-44ED-A340-9C4E24584BAB}">
      <dgm:prSet/>
      <dgm:spPr/>
      <dgm:t>
        <a:bodyPr/>
        <a:lstStyle/>
        <a:p>
          <a:pPr latinLnBrk="1"/>
          <a:endParaRPr lang="ko-KR" altLang="en-US"/>
        </a:p>
      </dgm:t>
    </dgm:pt>
    <dgm:pt modelId="{26942FC0-D8B8-4489-B211-F5EA113387E9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맛집</a:t>
          </a:r>
          <a:r>
            <a:rPr lang="ko-KR" altLang="en-US" dirty="0" smtClean="0"/>
            <a:t> 소개</a:t>
          </a:r>
          <a:endParaRPr lang="ko-KR" altLang="en-US" dirty="0"/>
        </a:p>
      </dgm:t>
    </dgm:pt>
    <dgm:pt modelId="{8ADE6066-DB96-422A-83D6-EB337819607A}" type="parTrans" cxnId="{0534DBE9-9647-4636-8AC4-E56C3A7B9FEB}">
      <dgm:prSet/>
      <dgm:spPr/>
      <dgm:t>
        <a:bodyPr/>
        <a:lstStyle/>
        <a:p>
          <a:pPr latinLnBrk="1"/>
          <a:endParaRPr lang="ko-KR" altLang="en-US"/>
        </a:p>
      </dgm:t>
    </dgm:pt>
    <dgm:pt modelId="{7FBD557B-6740-43FA-BB3B-18E671E230DB}" type="sibTrans" cxnId="{0534DBE9-9647-4636-8AC4-E56C3A7B9FEB}">
      <dgm:prSet/>
      <dgm:spPr/>
      <dgm:t>
        <a:bodyPr/>
        <a:lstStyle/>
        <a:p>
          <a:pPr latinLnBrk="1"/>
          <a:endParaRPr lang="ko-KR" altLang="en-US"/>
        </a:p>
      </dgm:t>
    </dgm:pt>
    <dgm:pt modelId="{E83CD4DE-DB2A-478B-93A2-28057DE2F91A}" type="pres">
      <dgm:prSet presAssocID="{B0E8E2C1-CD19-46E5-8DB6-7796FD5E3E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AB9C30-241C-4375-90A3-6FDD98FA4644}" type="pres">
      <dgm:prSet presAssocID="{34A87D99-16CF-4829-BF59-D3131CE6105E}" presName="hierRoot1" presStyleCnt="0">
        <dgm:presLayoutVars>
          <dgm:hierBranch val="init"/>
        </dgm:presLayoutVars>
      </dgm:prSet>
      <dgm:spPr/>
    </dgm:pt>
    <dgm:pt modelId="{1BD63895-65CD-43D4-98EE-266CD5367054}" type="pres">
      <dgm:prSet presAssocID="{34A87D99-16CF-4829-BF59-D3131CE6105E}" presName="rootComposite1" presStyleCnt="0"/>
      <dgm:spPr/>
    </dgm:pt>
    <dgm:pt modelId="{75B1ABB1-6BF2-4B16-89A6-0DBF15EA4BAE}" type="pres">
      <dgm:prSet presAssocID="{34A87D99-16CF-4829-BF59-D3131CE6105E}" presName="rootText1" presStyleLbl="node0" presStyleIdx="0" presStyleCnt="1" custLinFactNeighborX="25860" custLinFactNeighborY="-3954">
        <dgm:presLayoutVars>
          <dgm:chPref val="3"/>
        </dgm:presLayoutVars>
      </dgm:prSet>
      <dgm:spPr/>
    </dgm:pt>
    <dgm:pt modelId="{D6945E46-6029-4D40-9947-953B89E59675}" type="pres">
      <dgm:prSet presAssocID="{34A87D99-16CF-4829-BF59-D3131CE6105E}" presName="rootConnector1" presStyleLbl="node1" presStyleIdx="0" presStyleCnt="0"/>
      <dgm:spPr/>
    </dgm:pt>
    <dgm:pt modelId="{D9F8DA5C-3CD5-4D2E-8897-7512A237A9A0}" type="pres">
      <dgm:prSet presAssocID="{34A87D99-16CF-4829-BF59-D3131CE6105E}" presName="hierChild2" presStyleCnt="0"/>
      <dgm:spPr/>
    </dgm:pt>
    <dgm:pt modelId="{A10ED78A-67B1-4700-8A74-21B226412940}" type="pres">
      <dgm:prSet presAssocID="{02AD165D-D780-4CAA-BDD2-4F2B8EBE30A9}" presName="Name37" presStyleLbl="parChTrans1D2" presStyleIdx="0" presStyleCnt="4"/>
      <dgm:spPr/>
    </dgm:pt>
    <dgm:pt modelId="{2DE4475A-7723-4E4F-9A4D-4D46DED8528A}" type="pres">
      <dgm:prSet presAssocID="{572B9BFA-E379-416A-B888-0916B8A1FF98}" presName="hierRoot2" presStyleCnt="0">
        <dgm:presLayoutVars>
          <dgm:hierBranch val="init"/>
        </dgm:presLayoutVars>
      </dgm:prSet>
      <dgm:spPr/>
    </dgm:pt>
    <dgm:pt modelId="{94A03CC7-B38C-4378-BA03-DC649FFBBFC1}" type="pres">
      <dgm:prSet presAssocID="{572B9BFA-E379-416A-B888-0916B8A1FF98}" presName="rootComposite" presStyleCnt="0"/>
      <dgm:spPr/>
    </dgm:pt>
    <dgm:pt modelId="{6034BCE1-AFB1-4E8C-A08C-FC8CD76228EE}" type="pres">
      <dgm:prSet presAssocID="{572B9BFA-E379-416A-B888-0916B8A1FF98}" presName="rootText" presStyleLbl="node2" presStyleIdx="0" presStyleCnt="4">
        <dgm:presLayoutVars>
          <dgm:chPref val="3"/>
        </dgm:presLayoutVars>
      </dgm:prSet>
      <dgm:spPr/>
    </dgm:pt>
    <dgm:pt modelId="{D77DCFDE-B87C-46F4-A9F1-516C8DCC615B}" type="pres">
      <dgm:prSet presAssocID="{572B9BFA-E379-416A-B888-0916B8A1FF98}" presName="rootConnector" presStyleLbl="node2" presStyleIdx="0" presStyleCnt="4"/>
      <dgm:spPr/>
    </dgm:pt>
    <dgm:pt modelId="{40613DA7-4210-453B-B466-EB300EC15613}" type="pres">
      <dgm:prSet presAssocID="{572B9BFA-E379-416A-B888-0916B8A1FF98}" presName="hierChild4" presStyleCnt="0"/>
      <dgm:spPr/>
    </dgm:pt>
    <dgm:pt modelId="{EC5D5632-B57B-4BDB-A91B-D12DFF0B82AD}" type="pres">
      <dgm:prSet presAssocID="{572B9BFA-E379-416A-B888-0916B8A1FF98}" presName="hierChild5" presStyleCnt="0"/>
      <dgm:spPr/>
    </dgm:pt>
    <dgm:pt modelId="{43186E34-DB60-4CAA-9018-D896133A820B}" type="pres">
      <dgm:prSet presAssocID="{700FCCED-F96D-42C4-A94A-D0FECA9F88DB}" presName="Name37" presStyleLbl="parChTrans1D2" presStyleIdx="1" presStyleCnt="4"/>
      <dgm:spPr/>
    </dgm:pt>
    <dgm:pt modelId="{611CA649-4523-4796-8C48-B3CEA45F610D}" type="pres">
      <dgm:prSet presAssocID="{E9EAFADF-940D-4843-AE65-1ACBDB06D811}" presName="hierRoot2" presStyleCnt="0">
        <dgm:presLayoutVars>
          <dgm:hierBranch val="init"/>
        </dgm:presLayoutVars>
      </dgm:prSet>
      <dgm:spPr/>
    </dgm:pt>
    <dgm:pt modelId="{87C1C29C-9565-4AAD-9D39-BD42AC3D2CF7}" type="pres">
      <dgm:prSet presAssocID="{E9EAFADF-940D-4843-AE65-1ACBDB06D811}" presName="rootComposite" presStyleCnt="0"/>
      <dgm:spPr/>
    </dgm:pt>
    <dgm:pt modelId="{AC1C8B5E-44E2-489B-84B3-C43CC4CE6BAE}" type="pres">
      <dgm:prSet presAssocID="{E9EAFADF-940D-4843-AE65-1ACBDB06D811}" presName="rootText" presStyleLbl="node2" presStyleIdx="1" presStyleCnt="4">
        <dgm:presLayoutVars>
          <dgm:chPref val="3"/>
        </dgm:presLayoutVars>
      </dgm:prSet>
      <dgm:spPr/>
    </dgm:pt>
    <dgm:pt modelId="{072C0C9F-4ADF-4013-8ABC-EC9B1CB9C8E9}" type="pres">
      <dgm:prSet presAssocID="{E9EAFADF-940D-4843-AE65-1ACBDB06D811}" presName="rootConnector" presStyleLbl="node2" presStyleIdx="1" presStyleCnt="4"/>
      <dgm:spPr/>
    </dgm:pt>
    <dgm:pt modelId="{CFF5DC60-DAB5-4A43-A094-C6BD3DDAE8DB}" type="pres">
      <dgm:prSet presAssocID="{E9EAFADF-940D-4843-AE65-1ACBDB06D811}" presName="hierChild4" presStyleCnt="0"/>
      <dgm:spPr/>
    </dgm:pt>
    <dgm:pt modelId="{BB578888-9836-4CE6-B407-679D44A12705}" type="pres">
      <dgm:prSet presAssocID="{E9EAFADF-940D-4843-AE65-1ACBDB06D811}" presName="hierChild5" presStyleCnt="0"/>
      <dgm:spPr/>
    </dgm:pt>
    <dgm:pt modelId="{CC3578A6-36A9-484F-B5F9-E449EE28D254}" type="pres">
      <dgm:prSet presAssocID="{7E41956E-F353-45BB-94E0-7F1009737122}" presName="Name37" presStyleLbl="parChTrans1D2" presStyleIdx="2" presStyleCnt="4"/>
      <dgm:spPr/>
    </dgm:pt>
    <dgm:pt modelId="{05DBE557-444B-4DF1-BE07-9D7378750605}" type="pres">
      <dgm:prSet presAssocID="{B70DFE2F-095E-49C9-8CED-77FB6B5DC891}" presName="hierRoot2" presStyleCnt="0">
        <dgm:presLayoutVars>
          <dgm:hierBranch val="init"/>
        </dgm:presLayoutVars>
      </dgm:prSet>
      <dgm:spPr/>
    </dgm:pt>
    <dgm:pt modelId="{A607C58E-7983-42FC-96EB-145318C6D4AC}" type="pres">
      <dgm:prSet presAssocID="{B70DFE2F-095E-49C9-8CED-77FB6B5DC891}" presName="rootComposite" presStyleCnt="0"/>
      <dgm:spPr/>
    </dgm:pt>
    <dgm:pt modelId="{ACA45565-6F0B-4389-B666-C5B218C39F1A}" type="pres">
      <dgm:prSet presAssocID="{B70DFE2F-095E-49C9-8CED-77FB6B5DC89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40174C-7C61-4B22-A57A-876EF6D95EDE}" type="pres">
      <dgm:prSet presAssocID="{B70DFE2F-095E-49C9-8CED-77FB6B5DC891}" presName="rootConnector" presStyleLbl="node2" presStyleIdx="2" presStyleCnt="4"/>
      <dgm:spPr/>
    </dgm:pt>
    <dgm:pt modelId="{ADAB2F34-A503-4B5E-B92F-300C2EA9665C}" type="pres">
      <dgm:prSet presAssocID="{B70DFE2F-095E-49C9-8CED-77FB6B5DC891}" presName="hierChild4" presStyleCnt="0"/>
      <dgm:spPr/>
    </dgm:pt>
    <dgm:pt modelId="{BD37170E-56E1-4BDC-8CF6-22654C20543B}" type="pres">
      <dgm:prSet presAssocID="{8EEB319F-C769-44A9-BCFB-B5C502A65B2F}" presName="Name37" presStyleLbl="parChTrans1D3" presStyleIdx="0" presStyleCnt="2"/>
      <dgm:spPr/>
    </dgm:pt>
    <dgm:pt modelId="{6E133875-AAFE-4CAB-9137-958B7E13C4A6}" type="pres">
      <dgm:prSet presAssocID="{90883F75-18CB-472A-AAFC-ACADF60DB22A}" presName="hierRoot2" presStyleCnt="0">
        <dgm:presLayoutVars>
          <dgm:hierBranch val="init"/>
        </dgm:presLayoutVars>
      </dgm:prSet>
      <dgm:spPr/>
    </dgm:pt>
    <dgm:pt modelId="{28561020-8F3F-49D1-B350-0F3869C85137}" type="pres">
      <dgm:prSet presAssocID="{90883F75-18CB-472A-AAFC-ACADF60DB22A}" presName="rootComposite" presStyleCnt="0"/>
      <dgm:spPr/>
    </dgm:pt>
    <dgm:pt modelId="{9219EBA1-B9BA-464A-A483-FA086E94DFDE}" type="pres">
      <dgm:prSet presAssocID="{90883F75-18CB-472A-AAFC-ACADF60DB22A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A18E04-889C-4A6E-BD28-7A2E40004270}" type="pres">
      <dgm:prSet presAssocID="{90883F75-18CB-472A-AAFC-ACADF60DB22A}" presName="rootConnector" presStyleLbl="node3" presStyleIdx="0" presStyleCnt="2"/>
      <dgm:spPr/>
    </dgm:pt>
    <dgm:pt modelId="{B07D5555-B540-4A0A-B537-994E97BBEB59}" type="pres">
      <dgm:prSet presAssocID="{90883F75-18CB-472A-AAFC-ACADF60DB22A}" presName="hierChild4" presStyleCnt="0"/>
      <dgm:spPr/>
    </dgm:pt>
    <dgm:pt modelId="{7357796B-C7B4-491C-AE6C-796A2A42B94D}" type="pres">
      <dgm:prSet presAssocID="{90883F75-18CB-472A-AAFC-ACADF60DB22A}" presName="hierChild5" presStyleCnt="0"/>
      <dgm:spPr/>
    </dgm:pt>
    <dgm:pt modelId="{E74A8670-963C-426B-B90B-3A2CDA0BC1ED}" type="pres">
      <dgm:prSet presAssocID="{1A751CAD-5867-4A1B-A9DD-7C6AAD58CCFC}" presName="Name37" presStyleLbl="parChTrans1D3" presStyleIdx="1" presStyleCnt="2"/>
      <dgm:spPr/>
    </dgm:pt>
    <dgm:pt modelId="{A9590BD7-8A76-4BF2-8771-9C31EF446D7F}" type="pres">
      <dgm:prSet presAssocID="{83FF7950-19EE-4B79-9FAC-9C1A5973EF81}" presName="hierRoot2" presStyleCnt="0">
        <dgm:presLayoutVars>
          <dgm:hierBranch val="init"/>
        </dgm:presLayoutVars>
      </dgm:prSet>
      <dgm:spPr/>
    </dgm:pt>
    <dgm:pt modelId="{15C1A990-D526-4A4F-B891-356B2A6992C3}" type="pres">
      <dgm:prSet presAssocID="{83FF7950-19EE-4B79-9FAC-9C1A5973EF81}" presName="rootComposite" presStyleCnt="0"/>
      <dgm:spPr/>
    </dgm:pt>
    <dgm:pt modelId="{B92CE7AF-AE2E-4A6C-9D79-A40043664AE2}" type="pres">
      <dgm:prSet presAssocID="{83FF7950-19EE-4B79-9FAC-9C1A5973EF81}" presName="rootText" presStyleLbl="node3" presStyleIdx="1" presStyleCnt="2">
        <dgm:presLayoutVars>
          <dgm:chPref val="3"/>
        </dgm:presLayoutVars>
      </dgm:prSet>
      <dgm:spPr/>
    </dgm:pt>
    <dgm:pt modelId="{806E124E-65F8-4EC2-8EED-7F6A34090B70}" type="pres">
      <dgm:prSet presAssocID="{83FF7950-19EE-4B79-9FAC-9C1A5973EF81}" presName="rootConnector" presStyleLbl="node3" presStyleIdx="1" presStyleCnt="2"/>
      <dgm:spPr/>
    </dgm:pt>
    <dgm:pt modelId="{6552D7FE-A3A0-4C96-8B75-3F78D2A179E2}" type="pres">
      <dgm:prSet presAssocID="{83FF7950-19EE-4B79-9FAC-9C1A5973EF81}" presName="hierChild4" presStyleCnt="0"/>
      <dgm:spPr/>
    </dgm:pt>
    <dgm:pt modelId="{BE130A83-51CC-4ED3-A18A-8A3CB37BF64B}" type="pres">
      <dgm:prSet presAssocID="{83FF7950-19EE-4B79-9FAC-9C1A5973EF81}" presName="hierChild5" presStyleCnt="0"/>
      <dgm:spPr/>
    </dgm:pt>
    <dgm:pt modelId="{861F0522-9010-4483-9DD7-95B67147A0A5}" type="pres">
      <dgm:prSet presAssocID="{B70DFE2F-095E-49C9-8CED-77FB6B5DC891}" presName="hierChild5" presStyleCnt="0"/>
      <dgm:spPr/>
    </dgm:pt>
    <dgm:pt modelId="{0C103564-319E-4ED4-90E8-C908509A4513}" type="pres">
      <dgm:prSet presAssocID="{8ADE6066-DB96-422A-83D6-EB337819607A}" presName="Name37" presStyleLbl="parChTrans1D2" presStyleIdx="3" presStyleCnt="4"/>
      <dgm:spPr/>
    </dgm:pt>
    <dgm:pt modelId="{F3772403-0032-4A06-8015-498F76CF86F3}" type="pres">
      <dgm:prSet presAssocID="{26942FC0-D8B8-4489-B211-F5EA113387E9}" presName="hierRoot2" presStyleCnt="0">
        <dgm:presLayoutVars>
          <dgm:hierBranch val="init"/>
        </dgm:presLayoutVars>
      </dgm:prSet>
      <dgm:spPr/>
    </dgm:pt>
    <dgm:pt modelId="{9FD8E71B-F714-42F8-903E-7A22F01252D1}" type="pres">
      <dgm:prSet presAssocID="{26942FC0-D8B8-4489-B211-F5EA113387E9}" presName="rootComposite" presStyleCnt="0"/>
      <dgm:spPr/>
    </dgm:pt>
    <dgm:pt modelId="{4C459325-A91C-4C45-9BF3-388E35B15F03}" type="pres">
      <dgm:prSet presAssocID="{26942FC0-D8B8-4489-B211-F5EA113387E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5A27DC-66F3-4C14-9560-651947680365}" type="pres">
      <dgm:prSet presAssocID="{26942FC0-D8B8-4489-B211-F5EA113387E9}" presName="rootConnector" presStyleLbl="node2" presStyleIdx="3" presStyleCnt="4"/>
      <dgm:spPr/>
    </dgm:pt>
    <dgm:pt modelId="{0B2AE20F-7779-45BF-87AA-2D9CA5BF224D}" type="pres">
      <dgm:prSet presAssocID="{26942FC0-D8B8-4489-B211-F5EA113387E9}" presName="hierChild4" presStyleCnt="0"/>
      <dgm:spPr/>
    </dgm:pt>
    <dgm:pt modelId="{52FEF82E-3D3B-40F9-8C40-7E888F128A7F}" type="pres">
      <dgm:prSet presAssocID="{26942FC0-D8B8-4489-B211-F5EA113387E9}" presName="hierChild5" presStyleCnt="0"/>
      <dgm:spPr/>
    </dgm:pt>
    <dgm:pt modelId="{18F2A394-03F3-4F8D-AF75-ABE2214D6406}" type="pres">
      <dgm:prSet presAssocID="{34A87D99-16CF-4829-BF59-D3131CE6105E}" presName="hierChild3" presStyleCnt="0"/>
      <dgm:spPr/>
    </dgm:pt>
  </dgm:ptLst>
  <dgm:cxnLst>
    <dgm:cxn modelId="{B1D7BA4D-A136-4B9B-B5A2-67207F917D00}" srcId="{B0E8E2C1-CD19-46E5-8DB6-7796FD5E3E1E}" destId="{34A87D99-16CF-4829-BF59-D3131CE6105E}" srcOrd="0" destOrd="0" parTransId="{11F81C14-FC8F-4670-B74A-442DA8ED8402}" sibTransId="{FEECFCC5-A46F-4CFC-A272-3452C04BD557}"/>
    <dgm:cxn modelId="{893DDE5F-C051-422D-A5AF-6A33EF3A197C}" type="presOf" srcId="{8EEB319F-C769-44A9-BCFB-B5C502A65B2F}" destId="{BD37170E-56E1-4BDC-8CF6-22654C20543B}" srcOrd="0" destOrd="0" presId="urn:microsoft.com/office/officeart/2005/8/layout/orgChart1"/>
    <dgm:cxn modelId="{7C8B521F-F104-4ED6-8B90-ACE60C71CE1A}" type="presOf" srcId="{83FF7950-19EE-4B79-9FAC-9C1A5973EF81}" destId="{806E124E-65F8-4EC2-8EED-7F6A34090B70}" srcOrd="1" destOrd="0" presId="urn:microsoft.com/office/officeart/2005/8/layout/orgChart1"/>
    <dgm:cxn modelId="{893A999B-194B-4CBC-956B-7BDC80F8A213}" type="presOf" srcId="{90883F75-18CB-472A-AAFC-ACADF60DB22A}" destId="{9219EBA1-B9BA-464A-A483-FA086E94DFDE}" srcOrd="0" destOrd="0" presId="urn:microsoft.com/office/officeart/2005/8/layout/orgChart1"/>
    <dgm:cxn modelId="{D3A30A19-A582-45AA-A646-E3448E7C6B84}" type="presOf" srcId="{26942FC0-D8B8-4489-B211-F5EA113387E9}" destId="{3A5A27DC-66F3-4C14-9560-651947680365}" srcOrd="1" destOrd="0" presId="urn:microsoft.com/office/officeart/2005/8/layout/orgChart1"/>
    <dgm:cxn modelId="{802A80CB-937E-484C-A4D4-E8473CCFAAD1}" type="presOf" srcId="{83FF7950-19EE-4B79-9FAC-9C1A5973EF81}" destId="{B92CE7AF-AE2E-4A6C-9D79-A40043664AE2}" srcOrd="0" destOrd="0" presId="urn:microsoft.com/office/officeart/2005/8/layout/orgChart1"/>
    <dgm:cxn modelId="{09E3177D-2441-42D8-892C-8613FBB081E8}" type="presOf" srcId="{B0E8E2C1-CD19-46E5-8DB6-7796FD5E3E1E}" destId="{E83CD4DE-DB2A-478B-93A2-28057DE2F91A}" srcOrd="0" destOrd="0" presId="urn:microsoft.com/office/officeart/2005/8/layout/orgChart1"/>
    <dgm:cxn modelId="{0E5D6F4B-C49E-47CD-B155-7C728371F034}" srcId="{34A87D99-16CF-4829-BF59-D3131CE6105E}" destId="{B70DFE2F-095E-49C9-8CED-77FB6B5DC891}" srcOrd="2" destOrd="0" parTransId="{7E41956E-F353-45BB-94E0-7F1009737122}" sibTransId="{87063F60-2178-4257-BD33-AA9AD68F394C}"/>
    <dgm:cxn modelId="{2A0CD969-9D77-4967-B58F-FDD8D28CC201}" type="presOf" srcId="{B70DFE2F-095E-49C9-8CED-77FB6B5DC891}" destId="{ACA45565-6F0B-4389-B666-C5B218C39F1A}" srcOrd="0" destOrd="0" presId="urn:microsoft.com/office/officeart/2005/8/layout/orgChart1"/>
    <dgm:cxn modelId="{54A8E9AD-1B28-44ED-A340-9C4E24584BAB}" srcId="{B70DFE2F-095E-49C9-8CED-77FB6B5DC891}" destId="{83FF7950-19EE-4B79-9FAC-9C1A5973EF81}" srcOrd="1" destOrd="0" parTransId="{1A751CAD-5867-4A1B-A9DD-7C6AAD58CCFC}" sibTransId="{E9BAD17E-5D30-48A2-9CA2-283C77D5E1F0}"/>
    <dgm:cxn modelId="{5A703936-BACF-435D-BF93-7F0B885D18A5}" type="presOf" srcId="{E9EAFADF-940D-4843-AE65-1ACBDB06D811}" destId="{AC1C8B5E-44E2-489B-84B3-C43CC4CE6BAE}" srcOrd="0" destOrd="0" presId="urn:microsoft.com/office/officeart/2005/8/layout/orgChart1"/>
    <dgm:cxn modelId="{40E0BC97-DE84-4295-AA73-433BB0949F9A}" srcId="{B70DFE2F-095E-49C9-8CED-77FB6B5DC891}" destId="{90883F75-18CB-472A-AAFC-ACADF60DB22A}" srcOrd="0" destOrd="0" parTransId="{8EEB319F-C769-44A9-BCFB-B5C502A65B2F}" sibTransId="{E3131680-DCCC-4809-A5FD-436B130335D7}"/>
    <dgm:cxn modelId="{3EC4E5BE-767C-4C40-8594-B85834C4AFC2}" type="presOf" srcId="{E9EAFADF-940D-4843-AE65-1ACBDB06D811}" destId="{072C0C9F-4ADF-4013-8ABC-EC9B1CB9C8E9}" srcOrd="1" destOrd="0" presId="urn:microsoft.com/office/officeart/2005/8/layout/orgChart1"/>
    <dgm:cxn modelId="{601ADDA6-BAFB-4707-9156-701015650BB5}" type="presOf" srcId="{90883F75-18CB-472A-AAFC-ACADF60DB22A}" destId="{C1A18E04-889C-4A6E-BD28-7A2E40004270}" srcOrd="1" destOrd="0" presId="urn:microsoft.com/office/officeart/2005/8/layout/orgChart1"/>
    <dgm:cxn modelId="{0534DBE9-9647-4636-8AC4-E56C3A7B9FEB}" srcId="{34A87D99-16CF-4829-BF59-D3131CE6105E}" destId="{26942FC0-D8B8-4489-B211-F5EA113387E9}" srcOrd="3" destOrd="0" parTransId="{8ADE6066-DB96-422A-83D6-EB337819607A}" sibTransId="{7FBD557B-6740-43FA-BB3B-18E671E230DB}"/>
    <dgm:cxn modelId="{D30E9252-4353-4784-82D1-25E09FAF61A0}" type="presOf" srcId="{34A87D99-16CF-4829-BF59-D3131CE6105E}" destId="{75B1ABB1-6BF2-4B16-89A6-0DBF15EA4BAE}" srcOrd="0" destOrd="0" presId="urn:microsoft.com/office/officeart/2005/8/layout/orgChart1"/>
    <dgm:cxn modelId="{56273BEA-AF05-4940-90FA-E26C171028AE}" type="presOf" srcId="{34A87D99-16CF-4829-BF59-D3131CE6105E}" destId="{D6945E46-6029-4D40-9947-953B89E59675}" srcOrd="1" destOrd="0" presId="urn:microsoft.com/office/officeart/2005/8/layout/orgChart1"/>
    <dgm:cxn modelId="{41BCA91B-2DE2-4F32-A0C0-4A1CC9BBF686}" type="presOf" srcId="{572B9BFA-E379-416A-B888-0916B8A1FF98}" destId="{6034BCE1-AFB1-4E8C-A08C-FC8CD76228EE}" srcOrd="0" destOrd="0" presId="urn:microsoft.com/office/officeart/2005/8/layout/orgChart1"/>
    <dgm:cxn modelId="{2C00F6DA-4A63-492E-959B-484027324D37}" type="presOf" srcId="{02AD165D-D780-4CAA-BDD2-4F2B8EBE30A9}" destId="{A10ED78A-67B1-4700-8A74-21B226412940}" srcOrd="0" destOrd="0" presId="urn:microsoft.com/office/officeart/2005/8/layout/orgChart1"/>
    <dgm:cxn modelId="{21375F0B-CD50-4AB9-B387-C18EF4B7D62C}" type="presOf" srcId="{572B9BFA-E379-416A-B888-0916B8A1FF98}" destId="{D77DCFDE-B87C-46F4-A9F1-516C8DCC615B}" srcOrd="1" destOrd="0" presId="urn:microsoft.com/office/officeart/2005/8/layout/orgChart1"/>
    <dgm:cxn modelId="{5971CA5F-DCF9-48C3-9764-5B5B23E0CFCE}" type="presOf" srcId="{7E41956E-F353-45BB-94E0-7F1009737122}" destId="{CC3578A6-36A9-484F-B5F9-E449EE28D254}" srcOrd="0" destOrd="0" presId="urn:microsoft.com/office/officeart/2005/8/layout/orgChart1"/>
    <dgm:cxn modelId="{A921A9D2-AC3D-4DC9-A3A7-7B1E95A4996C}" type="presOf" srcId="{26942FC0-D8B8-4489-B211-F5EA113387E9}" destId="{4C459325-A91C-4C45-9BF3-388E35B15F03}" srcOrd="0" destOrd="0" presId="urn:microsoft.com/office/officeart/2005/8/layout/orgChart1"/>
    <dgm:cxn modelId="{E6C55F85-5531-4988-8295-0E3EC1B120AC}" type="presOf" srcId="{700FCCED-F96D-42C4-A94A-D0FECA9F88DB}" destId="{43186E34-DB60-4CAA-9018-D896133A820B}" srcOrd="0" destOrd="0" presId="urn:microsoft.com/office/officeart/2005/8/layout/orgChart1"/>
    <dgm:cxn modelId="{492F1AC3-95AA-487A-9ECF-EAFE29898199}" type="presOf" srcId="{B70DFE2F-095E-49C9-8CED-77FB6B5DC891}" destId="{5740174C-7C61-4B22-A57A-876EF6D95EDE}" srcOrd="1" destOrd="0" presId="urn:microsoft.com/office/officeart/2005/8/layout/orgChart1"/>
    <dgm:cxn modelId="{EFCD2D8F-80EA-4A0E-B425-EFB6D9C0D94E}" srcId="{34A87D99-16CF-4829-BF59-D3131CE6105E}" destId="{E9EAFADF-940D-4843-AE65-1ACBDB06D811}" srcOrd="1" destOrd="0" parTransId="{700FCCED-F96D-42C4-A94A-D0FECA9F88DB}" sibTransId="{45BF8EB5-6269-4F55-8066-1647BA648B2A}"/>
    <dgm:cxn modelId="{E186A5A0-E055-4FC7-8D76-6A2EA9E17C74}" srcId="{34A87D99-16CF-4829-BF59-D3131CE6105E}" destId="{572B9BFA-E379-416A-B888-0916B8A1FF98}" srcOrd="0" destOrd="0" parTransId="{02AD165D-D780-4CAA-BDD2-4F2B8EBE30A9}" sibTransId="{1FAA0ECF-C9E4-40A3-84ED-36BB8D175806}"/>
    <dgm:cxn modelId="{01C9F7CA-3E4E-4806-BF80-5B3542CA3563}" type="presOf" srcId="{8ADE6066-DB96-422A-83D6-EB337819607A}" destId="{0C103564-319E-4ED4-90E8-C908509A4513}" srcOrd="0" destOrd="0" presId="urn:microsoft.com/office/officeart/2005/8/layout/orgChart1"/>
    <dgm:cxn modelId="{E05A315E-19E8-436C-AD8A-2D48F4190167}" type="presOf" srcId="{1A751CAD-5867-4A1B-A9DD-7C6AAD58CCFC}" destId="{E74A8670-963C-426B-B90B-3A2CDA0BC1ED}" srcOrd="0" destOrd="0" presId="urn:microsoft.com/office/officeart/2005/8/layout/orgChart1"/>
    <dgm:cxn modelId="{97608E79-713F-4D2B-BE6F-097FA7B3CE31}" type="presParOf" srcId="{E83CD4DE-DB2A-478B-93A2-28057DE2F91A}" destId="{9BAB9C30-241C-4375-90A3-6FDD98FA4644}" srcOrd="0" destOrd="0" presId="urn:microsoft.com/office/officeart/2005/8/layout/orgChart1"/>
    <dgm:cxn modelId="{36233611-B0D6-4995-9E39-92A5152C8D41}" type="presParOf" srcId="{9BAB9C30-241C-4375-90A3-6FDD98FA4644}" destId="{1BD63895-65CD-43D4-98EE-266CD5367054}" srcOrd="0" destOrd="0" presId="urn:microsoft.com/office/officeart/2005/8/layout/orgChart1"/>
    <dgm:cxn modelId="{91AC77F8-250D-4BFC-B343-0D08688A3E4E}" type="presParOf" srcId="{1BD63895-65CD-43D4-98EE-266CD5367054}" destId="{75B1ABB1-6BF2-4B16-89A6-0DBF15EA4BAE}" srcOrd="0" destOrd="0" presId="urn:microsoft.com/office/officeart/2005/8/layout/orgChart1"/>
    <dgm:cxn modelId="{3A13EFAC-7A68-4DBF-8626-47E0C1767602}" type="presParOf" srcId="{1BD63895-65CD-43D4-98EE-266CD5367054}" destId="{D6945E46-6029-4D40-9947-953B89E59675}" srcOrd="1" destOrd="0" presId="urn:microsoft.com/office/officeart/2005/8/layout/orgChart1"/>
    <dgm:cxn modelId="{3A5BF1E2-445E-4731-9958-39789FF9AD66}" type="presParOf" srcId="{9BAB9C30-241C-4375-90A3-6FDD98FA4644}" destId="{D9F8DA5C-3CD5-4D2E-8897-7512A237A9A0}" srcOrd="1" destOrd="0" presId="urn:microsoft.com/office/officeart/2005/8/layout/orgChart1"/>
    <dgm:cxn modelId="{2E5ECA57-7E1B-4BEA-9E3F-EEC5CBA06DBA}" type="presParOf" srcId="{D9F8DA5C-3CD5-4D2E-8897-7512A237A9A0}" destId="{A10ED78A-67B1-4700-8A74-21B226412940}" srcOrd="0" destOrd="0" presId="urn:microsoft.com/office/officeart/2005/8/layout/orgChart1"/>
    <dgm:cxn modelId="{35FE3BF8-AB22-4B2B-B32C-7EF5B8E0073A}" type="presParOf" srcId="{D9F8DA5C-3CD5-4D2E-8897-7512A237A9A0}" destId="{2DE4475A-7723-4E4F-9A4D-4D46DED8528A}" srcOrd="1" destOrd="0" presId="urn:microsoft.com/office/officeart/2005/8/layout/orgChart1"/>
    <dgm:cxn modelId="{351D8476-9F66-44BA-AE38-9158778D8EAE}" type="presParOf" srcId="{2DE4475A-7723-4E4F-9A4D-4D46DED8528A}" destId="{94A03CC7-B38C-4378-BA03-DC649FFBBFC1}" srcOrd="0" destOrd="0" presId="urn:microsoft.com/office/officeart/2005/8/layout/orgChart1"/>
    <dgm:cxn modelId="{10A0F9A1-06AA-4DF8-8B55-BED6445DD0D6}" type="presParOf" srcId="{94A03CC7-B38C-4378-BA03-DC649FFBBFC1}" destId="{6034BCE1-AFB1-4E8C-A08C-FC8CD76228EE}" srcOrd="0" destOrd="0" presId="urn:microsoft.com/office/officeart/2005/8/layout/orgChart1"/>
    <dgm:cxn modelId="{80079A32-C999-45E1-B0B6-395954960800}" type="presParOf" srcId="{94A03CC7-B38C-4378-BA03-DC649FFBBFC1}" destId="{D77DCFDE-B87C-46F4-A9F1-516C8DCC615B}" srcOrd="1" destOrd="0" presId="urn:microsoft.com/office/officeart/2005/8/layout/orgChart1"/>
    <dgm:cxn modelId="{A2784EC9-1684-492F-8414-FB283E70E72B}" type="presParOf" srcId="{2DE4475A-7723-4E4F-9A4D-4D46DED8528A}" destId="{40613DA7-4210-453B-B466-EB300EC15613}" srcOrd="1" destOrd="0" presId="urn:microsoft.com/office/officeart/2005/8/layout/orgChart1"/>
    <dgm:cxn modelId="{0F337CF8-6869-47EE-8118-2E484563D341}" type="presParOf" srcId="{2DE4475A-7723-4E4F-9A4D-4D46DED8528A}" destId="{EC5D5632-B57B-4BDB-A91B-D12DFF0B82AD}" srcOrd="2" destOrd="0" presId="urn:microsoft.com/office/officeart/2005/8/layout/orgChart1"/>
    <dgm:cxn modelId="{30B1A9F1-0E12-46E5-AC1D-96D4373803A7}" type="presParOf" srcId="{D9F8DA5C-3CD5-4D2E-8897-7512A237A9A0}" destId="{43186E34-DB60-4CAA-9018-D896133A820B}" srcOrd="2" destOrd="0" presId="urn:microsoft.com/office/officeart/2005/8/layout/orgChart1"/>
    <dgm:cxn modelId="{D73DAEFA-475F-4CA3-BE4D-74933C952810}" type="presParOf" srcId="{D9F8DA5C-3CD5-4D2E-8897-7512A237A9A0}" destId="{611CA649-4523-4796-8C48-B3CEA45F610D}" srcOrd="3" destOrd="0" presId="urn:microsoft.com/office/officeart/2005/8/layout/orgChart1"/>
    <dgm:cxn modelId="{8B6DD1B1-8C95-45D5-A6E5-00B61E99C48E}" type="presParOf" srcId="{611CA649-4523-4796-8C48-B3CEA45F610D}" destId="{87C1C29C-9565-4AAD-9D39-BD42AC3D2CF7}" srcOrd="0" destOrd="0" presId="urn:microsoft.com/office/officeart/2005/8/layout/orgChart1"/>
    <dgm:cxn modelId="{AC47D685-120E-408F-8754-A770EA16485A}" type="presParOf" srcId="{87C1C29C-9565-4AAD-9D39-BD42AC3D2CF7}" destId="{AC1C8B5E-44E2-489B-84B3-C43CC4CE6BAE}" srcOrd="0" destOrd="0" presId="urn:microsoft.com/office/officeart/2005/8/layout/orgChart1"/>
    <dgm:cxn modelId="{88B8BCA0-699B-42A0-815D-4E183E07194A}" type="presParOf" srcId="{87C1C29C-9565-4AAD-9D39-BD42AC3D2CF7}" destId="{072C0C9F-4ADF-4013-8ABC-EC9B1CB9C8E9}" srcOrd="1" destOrd="0" presId="urn:microsoft.com/office/officeart/2005/8/layout/orgChart1"/>
    <dgm:cxn modelId="{84A10232-AB0A-42C3-842A-49C56EB9BBD3}" type="presParOf" srcId="{611CA649-4523-4796-8C48-B3CEA45F610D}" destId="{CFF5DC60-DAB5-4A43-A094-C6BD3DDAE8DB}" srcOrd="1" destOrd="0" presId="urn:microsoft.com/office/officeart/2005/8/layout/orgChart1"/>
    <dgm:cxn modelId="{35C7B38D-D267-4379-83B0-DD6974062394}" type="presParOf" srcId="{611CA649-4523-4796-8C48-B3CEA45F610D}" destId="{BB578888-9836-4CE6-B407-679D44A12705}" srcOrd="2" destOrd="0" presId="urn:microsoft.com/office/officeart/2005/8/layout/orgChart1"/>
    <dgm:cxn modelId="{3C27E8BC-4BEA-444F-8C23-0948D15FBB25}" type="presParOf" srcId="{D9F8DA5C-3CD5-4D2E-8897-7512A237A9A0}" destId="{CC3578A6-36A9-484F-B5F9-E449EE28D254}" srcOrd="4" destOrd="0" presId="urn:microsoft.com/office/officeart/2005/8/layout/orgChart1"/>
    <dgm:cxn modelId="{9FE3636D-085C-4B39-BC41-062C7A17A248}" type="presParOf" srcId="{D9F8DA5C-3CD5-4D2E-8897-7512A237A9A0}" destId="{05DBE557-444B-4DF1-BE07-9D7378750605}" srcOrd="5" destOrd="0" presId="urn:microsoft.com/office/officeart/2005/8/layout/orgChart1"/>
    <dgm:cxn modelId="{5321EB01-B2E3-4235-8861-9446BE7D098C}" type="presParOf" srcId="{05DBE557-444B-4DF1-BE07-9D7378750605}" destId="{A607C58E-7983-42FC-96EB-145318C6D4AC}" srcOrd="0" destOrd="0" presId="urn:microsoft.com/office/officeart/2005/8/layout/orgChart1"/>
    <dgm:cxn modelId="{38919B59-EC38-4C32-AB49-A62778982E18}" type="presParOf" srcId="{A607C58E-7983-42FC-96EB-145318C6D4AC}" destId="{ACA45565-6F0B-4389-B666-C5B218C39F1A}" srcOrd="0" destOrd="0" presId="urn:microsoft.com/office/officeart/2005/8/layout/orgChart1"/>
    <dgm:cxn modelId="{8C61F81A-F741-48EA-96FC-1A4BD6579113}" type="presParOf" srcId="{A607C58E-7983-42FC-96EB-145318C6D4AC}" destId="{5740174C-7C61-4B22-A57A-876EF6D95EDE}" srcOrd="1" destOrd="0" presId="urn:microsoft.com/office/officeart/2005/8/layout/orgChart1"/>
    <dgm:cxn modelId="{8A4A6298-2CD6-4D27-9B45-33C1C72D49A1}" type="presParOf" srcId="{05DBE557-444B-4DF1-BE07-9D7378750605}" destId="{ADAB2F34-A503-4B5E-B92F-300C2EA9665C}" srcOrd="1" destOrd="0" presId="urn:microsoft.com/office/officeart/2005/8/layout/orgChart1"/>
    <dgm:cxn modelId="{CBC1C39F-DE78-4FD4-A730-D2843446C882}" type="presParOf" srcId="{ADAB2F34-A503-4B5E-B92F-300C2EA9665C}" destId="{BD37170E-56E1-4BDC-8CF6-22654C20543B}" srcOrd="0" destOrd="0" presId="urn:microsoft.com/office/officeart/2005/8/layout/orgChart1"/>
    <dgm:cxn modelId="{D40E0EAE-9FC3-48F4-93C4-A6447585E738}" type="presParOf" srcId="{ADAB2F34-A503-4B5E-B92F-300C2EA9665C}" destId="{6E133875-AAFE-4CAB-9137-958B7E13C4A6}" srcOrd="1" destOrd="0" presId="urn:microsoft.com/office/officeart/2005/8/layout/orgChart1"/>
    <dgm:cxn modelId="{FC63827D-81B6-4FF3-AB30-234247C6B7D7}" type="presParOf" srcId="{6E133875-AAFE-4CAB-9137-958B7E13C4A6}" destId="{28561020-8F3F-49D1-B350-0F3869C85137}" srcOrd="0" destOrd="0" presId="urn:microsoft.com/office/officeart/2005/8/layout/orgChart1"/>
    <dgm:cxn modelId="{39EF7647-9841-49DC-A626-61127E032F8D}" type="presParOf" srcId="{28561020-8F3F-49D1-B350-0F3869C85137}" destId="{9219EBA1-B9BA-464A-A483-FA086E94DFDE}" srcOrd="0" destOrd="0" presId="urn:microsoft.com/office/officeart/2005/8/layout/orgChart1"/>
    <dgm:cxn modelId="{FC21FFAC-D594-41B1-9420-EB9B8FE5582B}" type="presParOf" srcId="{28561020-8F3F-49D1-B350-0F3869C85137}" destId="{C1A18E04-889C-4A6E-BD28-7A2E40004270}" srcOrd="1" destOrd="0" presId="urn:microsoft.com/office/officeart/2005/8/layout/orgChart1"/>
    <dgm:cxn modelId="{19FFC543-60D7-40EE-95B8-870E76524740}" type="presParOf" srcId="{6E133875-AAFE-4CAB-9137-958B7E13C4A6}" destId="{B07D5555-B540-4A0A-B537-994E97BBEB59}" srcOrd="1" destOrd="0" presId="urn:microsoft.com/office/officeart/2005/8/layout/orgChart1"/>
    <dgm:cxn modelId="{68E33816-5F02-4A25-9254-4E2FFA9C0C91}" type="presParOf" srcId="{6E133875-AAFE-4CAB-9137-958B7E13C4A6}" destId="{7357796B-C7B4-491C-AE6C-796A2A42B94D}" srcOrd="2" destOrd="0" presId="urn:microsoft.com/office/officeart/2005/8/layout/orgChart1"/>
    <dgm:cxn modelId="{A0F15B96-7BB8-4D8E-AA56-EB376893FDE6}" type="presParOf" srcId="{ADAB2F34-A503-4B5E-B92F-300C2EA9665C}" destId="{E74A8670-963C-426B-B90B-3A2CDA0BC1ED}" srcOrd="2" destOrd="0" presId="urn:microsoft.com/office/officeart/2005/8/layout/orgChart1"/>
    <dgm:cxn modelId="{28543D47-8F89-46A0-89AE-62742228C8D9}" type="presParOf" srcId="{ADAB2F34-A503-4B5E-B92F-300C2EA9665C}" destId="{A9590BD7-8A76-4BF2-8771-9C31EF446D7F}" srcOrd="3" destOrd="0" presId="urn:microsoft.com/office/officeart/2005/8/layout/orgChart1"/>
    <dgm:cxn modelId="{A623CB4C-4737-4FF5-AE97-6D1F8AAC435E}" type="presParOf" srcId="{A9590BD7-8A76-4BF2-8771-9C31EF446D7F}" destId="{15C1A990-D526-4A4F-B891-356B2A6992C3}" srcOrd="0" destOrd="0" presId="urn:microsoft.com/office/officeart/2005/8/layout/orgChart1"/>
    <dgm:cxn modelId="{5D3E2A24-B749-4704-879E-920B0811CE6A}" type="presParOf" srcId="{15C1A990-D526-4A4F-B891-356B2A6992C3}" destId="{B92CE7AF-AE2E-4A6C-9D79-A40043664AE2}" srcOrd="0" destOrd="0" presId="urn:microsoft.com/office/officeart/2005/8/layout/orgChart1"/>
    <dgm:cxn modelId="{F2A2BF57-24A7-4A12-A6A0-A7253BE6C73F}" type="presParOf" srcId="{15C1A990-D526-4A4F-B891-356B2A6992C3}" destId="{806E124E-65F8-4EC2-8EED-7F6A34090B70}" srcOrd="1" destOrd="0" presId="urn:microsoft.com/office/officeart/2005/8/layout/orgChart1"/>
    <dgm:cxn modelId="{3256862C-ECF9-43EF-9A99-4156775819CB}" type="presParOf" srcId="{A9590BD7-8A76-4BF2-8771-9C31EF446D7F}" destId="{6552D7FE-A3A0-4C96-8B75-3F78D2A179E2}" srcOrd="1" destOrd="0" presId="urn:microsoft.com/office/officeart/2005/8/layout/orgChart1"/>
    <dgm:cxn modelId="{ABF2C14B-7D7C-46A7-817C-1CB4F8B7D846}" type="presParOf" srcId="{A9590BD7-8A76-4BF2-8771-9C31EF446D7F}" destId="{BE130A83-51CC-4ED3-A18A-8A3CB37BF64B}" srcOrd="2" destOrd="0" presId="urn:microsoft.com/office/officeart/2005/8/layout/orgChart1"/>
    <dgm:cxn modelId="{72817D3B-D796-4DF6-A371-BD3835DA3C70}" type="presParOf" srcId="{05DBE557-444B-4DF1-BE07-9D7378750605}" destId="{861F0522-9010-4483-9DD7-95B67147A0A5}" srcOrd="2" destOrd="0" presId="urn:microsoft.com/office/officeart/2005/8/layout/orgChart1"/>
    <dgm:cxn modelId="{D830163F-7A94-4FAE-90E9-5D7AB2AD1AC7}" type="presParOf" srcId="{D9F8DA5C-3CD5-4D2E-8897-7512A237A9A0}" destId="{0C103564-319E-4ED4-90E8-C908509A4513}" srcOrd="6" destOrd="0" presId="urn:microsoft.com/office/officeart/2005/8/layout/orgChart1"/>
    <dgm:cxn modelId="{6593EDD8-65C1-43FA-8839-96F828145B8C}" type="presParOf" srcId="{D9F8DA5C-3CD5-4D2E-8897-7512A237A9A0}" destId="{F3772403-0032-4A06-8015-498F76CF86F3}" srcOrd="7" destOrd="0" presId="urn:microsoft.com/office/officeart/2005/8/layout/orgChart1"/>
    <dgm:cxn modelId="{C8BAE95C-C40B-406D-800A-48EA12050603}" type="presParOf" srcId="{F3772403-0032-4A06-8015-498F76CF86F3}" destId="{9FD8E71B-F714-42F8-903E-7A22F01252D1}" srcOrd="0" destOrd="0" presId="urn:microsoft.com/office/officeart/2005/8/layout/orgChart1"/>
    <dgm:cxn modelId="{DA3C9A4D-FA6C-4870-9B80-70AAF67C9B82}" type="presParOf" srcId="{9FD8E71B-F714-42F8-903E-7A22F01252D1}" destId="{4C459325-A91C-4C45-9BF3-388E35B15F03}" srcOrd="0" destOrd="0" presId="urn:microsoft.com/office/officeart/2005/8/layout/orgChart1"/>
    <dgm:cxn modelId="{BD9B7CD2-1F96-4ACD-BABE-102014AA3708}" type="presParOf" srcId="{9FD8E71B-F714-42F8-903E-7A22F01252D1}" destId="{3A5A27DC-66F3-4C14-9560-651947680365}" srcOrd="1" destOrd="0" presId="urn:microsoft.com/office/officeart/2005/8/layout/orgChart1"/>
    <dgm:cxn modelId="{78D9B5D2-BD21-4648-927E-9B082F8F9069}" type="presParOf" srcId="{F3772403-0032-4A06-8015-498F76CF86F3}" destId="{0B2AE20F-7779-45BF-87AA-2D9CA5BF224D}" srcOrd="1" destOrd="0" presId="urn:microsoft.com/office/officeart/2005/8/layout/orgChart1"/>
    <dgm:cxn modelId="{A540DC85-038C-4D7C-AEB5-7DC24F48DE98}" type="presParOf" srcId="{F3772403-0032-4A06-8015-498F76CF86F3}" destId="{52FEF82E-3D3B-40F9-8C40-7E888F128A7F}" srcOrd="2" destOrd="0" presId="urn:microsoft.com/office/officeart/2005/8/layout/orgChart1"/>
    <dgm:cxn modelId="{5425F209-4698-4F4D-AC3B-2DDDC00972F1}" type="presParOf" srcId="{9BAB9C30-241C-4375-90A3-6FDD98FA4644}" destId="{18F2A394-03F3-4F8D-AF75-ABE2214D640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3188F1-F362-4BD7-84AA-B2DF16D924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AF4BFDA-F898-4F4E-818E-19A9DABA0EC0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rgbClr val="FF0000"/>
              </a:solidFill>
            </a:rPr>
            <a:t>곤충 음식 배틀 </a:t>
          </a:r>
          <a:endParaRPr lang="ko-KR" altLang="en-US" dirty="0"/>
        </a:p>
      </dgm:t>
    </dgm:pt>
    <dgm:pt modelId="{38765195-F271-4591-B2BB-332DB13AD651}" type="parTrans" cxnId="{787685D2-BE9B-488F-939A-134AC9767926}">
      <dgm:prSet/>
      <dgm:spPr/>
      <dgm:t>
        <a:bodyPr/>
        <a:lstStyle/>
        <a:p>
          <a:pPr latinLnBrk="1"/>
          <a:endParaRPr lang="ko-KR" altLang="en-US"/>
        </a:p>
      </dgm:t>
    </dgm:pt>
    <dgm:pt modelId="{115E2EFB-A38A-43DE-8A45-F60BE1012E2C}" type="sibTrans" cxnId="{787685D2-BE9B-488F-939A-134AC9767926}">
      <dgm:prSet/>
      <dgm:spPr/>
      <dgm:t>
        <a:bodyPr/>
        <a:lstStyle/>
        <a:p>
          <a:pPr latinLnBrk="1"/>
          <a:endParaRPr lang="ko-KR" altLang="en-US"/>
        </a:p>
      </dgm:t>
    </dgm:pt>
    <dgm:pt modelId="{D78A66A7-DD89-43DD-A74D-6EB53154FB1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rgbClr val="FF0000"/>
              </a:solidFill>
            </a:rPr>
            <a:t>자신만의 곤충 음식으로 </a:t>
          </a:r>
          <a:r>
            <a:rPr lang="ko-KR" altLang="en-US" dirty="0" err="1" smtClean="0">
              <a:solidFill>
                <a:srgbClr val="FF0000"/>
              </a:solidFill>
            </a:rPr>
            <a:t>배틀을</a:t>
          </a:r>
          <a:r>
            <a:rPr lang="ko-KR" altLang="en-US" dirty="0" smtClean="0">
              <a:solidFill>
                <a:srgbClr val="FF0000"/>
              </a:solidFill>
            </a:rPr>
            <a:t> 떠서 상품</a:t>
          </a:r>
          <a:r>
            <a:rPr lang="en-US" altLang="ko-KR" dirty="0" smtClean="0">
              <a:solidFill>
                <a:srgbClr val="FF0000"/>
              </a:solidFill>
            </a:rPr>
            <a:t>(</a:t>
          </a:r>
          <a:r>
            <a:rPr lang="ko-KR" altLang="en-US" dirty="0" smtClean="0">
              <a:solidFill>
                <a:srgbClr val="FF0000"/>
              </a:solidFill>
            </a:rPr>
            <a:t>바퀴벌레</a:t>
          </a:r>
          <a:r>
            <a:rPr lang="en-US" altLang="ko-KR" dirty="0" smtClean="0">
              <a:solidFill>
                <a:srgbClr val="FF0000"/>
              </a:solidFill>
            </a:rPr>
            <a:t>)</a:t>
          </a:r>
          <a:r>
            <a:rPr lang="ko-KR" altLang="en-US" dirty="0" smtClean="0">
              <a:solidFill>
                <a:srgbClr val="FF0000"/>
              </a:solidFill>
            </a:rPr>
            <a:t>을 준다</a:t>
          </a:r>
          <a:r>
            <a:rPr lang="en-US" altLang="ko-KR" dirty="0" smtClean="0">
              <a:solidFill>
                <a:srgbClr val="FF0000"/>
              </a:solidFill>
            </a:rPr>
            <a:t>. </a:t>
          </a:r>
          <a:r>
            <a:rPr lang="ko-KR" altLang="en-US" dirty="0" smtClean="0">
              <a:solidFill>
                <a:srgbClr val="FF0000"/>
              </a:solidFill>
            </a:rPr>
            <a:t>좋아요 </a:t>
          </a:r>
          <a:r>
            <a:rPr lang="en-US" altLang="ko-KR" dirty="0" smtClean="0">
              <a:solidFill>
                <a:srgbClr val="FF0000"/>
              </a:solidFill>
            </a:rPr>
            <a:t>1</a:t>
          </a:r>
          <a:r>
            <a:rPr lang="ko-KR" altLang="en-US" dirty="0" smtClean="0">
              <a:solidFill>
                <a:srgbClr val="FF0000"/>
              </a:solidFill>
            </a:rPr>
            <a:t>개 </a:t>
          </a:r>
          <a:r>
            <a:rPr lang="en-US" altLang="ko-KR" dirty="0" smtClean="0">
              <a:solidFill>
                <a:srgbClr val="FF0000"/>
              </a:solidFill>
            </a:rPr>
            <a:t>= </a:t>
          </a:r>
          <a:r>
            <a:rPr lang="ko-KR" altLang="en-US" dirty="0" smtClean="0">
              <a:solidFill>
                <a:srgbClr val="FF0000"/>
              </a:solidFill>
            </a:rPr>
            <a:t>바퀴벌레 </a:t>
          </a:r>
          <a:r>
            <a:rPr lang="en-US" altLang="ko-KR" dirty="0" smtClean="0">
              <a:solidFill>
                <a:srgbClr val="FF0000"/>
              </a:solidFill>
            </a:rPr>
            <a:t>1</a:t>
          </a:r>
          <a:r>
            <a:rPr lang="ko-KR" altLang="en-US" dirty="0" smtClean="0">
              <a:solidFill>
                <a:srgbClr val="FF0000"/>
              </a:solidFill>
            </a:rPr>
            <a:t>마리</a:t>
          </a:r>
          <a:endParaRPr lang="ko-KR" altLang="en-US" dirty="0"/>
        </a:p>
      </dgm:t>
    </dgm:pt>
    <dgm:pt modelId="{CAB6C000-A7F4-45A4-B742-449F938B291B}" type="parTrans" cxnId="{280FAFF2-7D21-43A3-8AE8-4AB618691216}">
      <dgm:prSet/>
      <dgm:spPr/>
      <dgm:t>
        <a:bodyPr/>
        <a:lstStyle/>
        <a:p>
          <a:pPr latinLnBrk="1"/>
          <a:endParaRPr lang="ko-KR" altLang="en-US"/>
        </a:p>
      </dgm:t>
    </dgm:pt>
    <dgm:pt modelId="{7DB16193-63A0-4375-8BFA-B2418060A8B5}" type="sibTrans" cxnId="{280FAFF2-7D21-43A3-8AE8-4AB618691216}">
      <dgm:prSet/>
      <dgm:spPr/>
      <dgm:t>
        <a:bodyPr/>
        <a:lstStyle/>
        <a:p>
          <a:pPr latinLnBrk="1"/>
          <a:endParaRPr lang="ko-KR" altLang="en-US"/>
        </a:p>
      </dgm:t>
    </dgm:pt>
    <dgm:pt modelId="{7B1DCDF5-F73C-49C8-8A77-3BC4A2D1EF30}">
      <dgm:prSet phldrT="[텍스트]"/>
      <dgm:spPr/>
      <dgm:t>
        <a:bodyPr/>
        <a:lstStyle/>
        <a:p>
          <a:pPr latinLnBrk="1"/>
          <a:r>
            <a:rPr lang="ko-KR" altLang="en-US" dirty="0" smtClean="0"/>
            <a:t>미디어</a:t>
          </a:r>
          <a:endParaRPr lang="ko-KR" altLang="en-US" dirty="0"/>
        </a:p>
      </dgm:t>
    </dgm:pt>
    <dgm:pt modelId="{B6C1F64F-FF57-4165-8C05-F0C343F75B3D}" type="parTrans" cxnId="{AED4BF10-B1D7-4424-9C37-35851CC7BEC2}">
      <dgm:prSet/>
      <dgm:spPr/>
      <dgm:t>
        <a:bodyPr/>
        <a:lstStyle/>
        <a:p>
          <a:pPr latinLnBrk="1"/>
          <a:endParaRPr lang="ko-KR" altLang="en-US"/>
        </a:p>
      </dgm:t>
    </dgm:pt>
    <dgm:pt modelId="{2D201365-8CCB-43E6-BF1F-BAC33BAF48FA}" type="sibTrans" cxnId="{AED4BF10-B1D7-4424-9C37-35851CC7BEC2}">
      <dgm:prSet/>
      <dgm:spPr/>
      <dgm:t>
        <a:bodyPr/>
        <a:lstStyle/>
        <a:p>
          <a:pPr latinLnBrk="1"/>
          <a:endParaRPr lang="ko-KR" altLang="en-US"/>
        </a:p>
      </dgm:t>
    </dgm:pt>
    <dgm:pt modelId="{7D7DD976-68B1-4FDB-8DAA-F3ED8A363352}">
      <dgm:prSet phldrT="[텍스트]"/>
      <dgm:spPr/>
      <dgm:t>
        <a:bodyPr/>
        <a:lstStyle/>
        <a:p>
          <a:pPr latinLnBrk="1"/>
          <a:r>
            <a:rPr lang="ko-KR" altLang="en-US" dirty="0" smtClean="0"/>
            <a:t>곤충음식에 대한 동영상이나 뉴스를 번역하거나 제작해서 게시함</a:t>
          </a:r>
          <a:endParaRPr lang="ko-KR" altLang="en-US" dirty="0"/>
        </a:p>
      </dgm:t>
    </dgm:pt>
    <dgm:pt modelId="{6BAFCA9E-1AC7-4000-8D49-7B66323DE69A}" type="parTrans" cxnId="{7A5A5A85-3819-4584-964A-09AD0864CBC7}">
      <dgm:prSet/>
      <dgm:spPr/>
      <dgm:t>
        <a:bodyPr/>
        <a:lstStyle/>
        <a:p>
          <a:pPr latinLnBrk="1"/>
          <a:endParaRPr lang="ko-KR" altLang="en-US"/>
        </a:p>
      </dgm:t>
    </dgm:pt>
    <dgm:pt modelId="{3ABCF191-3D1C-4A8E-AEC1-91B2CDC0CAF4}" type="sibTrans" cxnId="{7A5A5A85-3819-4584-964A-09AD0864CBC7}">
      <dgm:prSet/>
      <dgm:spPr/>
      <dgm:t>
        <a:bodyPr/>
        <a:lstStyle/>
        <a:p>
          <a:pPr latinLnBrk="1"/>
          <a:endParaRPr lang="ko-KR" altLang="en-US"/>
        </a:p>
      </dgm:t>
    </dgm:pt>
    <dgm:pt modelId="{51E5ECEC-DE1E-4683-9C31-BFEC02AC37D8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콘택트</a:t>
          </a:r>
          <a:endParaRPr lang="ko-KR" altLang="en-US" dirty="0"/>
        </a:p>
      </dgm:t>
    </dgm:pt>
    <dgm:pt modelId="{AE5CFD64-06A9-415B-B163-EC4475016532}" type="parTrans" cxnId="{04E0A571-DC3B-44F1-829D-D1F5DCE08AE7}">
      <dgm:prSet/>
      <dgm:spPr/>
      <dgm:t>
        <a:bodyPr/>
        <a:lstStyle/>
        <a:p>
          <a:pPr latinLnBrk="1"/>
          <a:endParaRPr lang="ko-KR" altLang="en-US"/>
        </a:p>
      </dgm:t>
    </dgm:pt>
    <dgm:pt modelId="{DDEB6E27-4DC1-4CEE-A354-6DD8A089ACC5}" type="sibTrans" cxnId="{04E0A571-DC3B-44F1-829D-D1F5DCE08AE7}">
      <dgm:prSet/>
      <dgm:spPr/>
      <dgm:t>
        <a:bodyPr/>
        <a:lstStyle/>
        <a:p>
          <a:pPr latinLnBrk="1"/>
          <a:endParaRPr lang="ko-KR" altLang="en-US"/>
        </a:p>
      </dgm:t>
    </dgm:pt>
    <dgm:pt modelId="{34AE9607-8BF2-4C23-92D3-6955EF9B6637}">
      <dgm:prSet phldrT="[텍스트]"/>
      <dgm:spPr/>
      <dgm:t>
        <a:bodyPr/>
        <a:lstStyle/>
        <a:p>
          <a:pPr latinLnBrk="1"/>
          <a:r>
            <a:rPr lang="ko-KR" altLang="en-US" dirty="0" smtClean="0"/>
            <a:t>곤충 </a:t>
          </a:r>
          <a:r>
            <a:rPr lang="ko-KR" altLang="en-US" dirty="0" err="1" smtClean="0"/>
            <a:t>맛집을</a:t>
          </a:r>
          <a:r>
            <a:rPr lang="ko-KR" altLang="en-US" dirty="0" smtClean="0"/>
            <a:t> 소개해줌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979843B3-4A66-42DB-B181-0485C0C686DA}" type="parTrans" cxnId="{BC557663-E98D-4C0A-B2E6-28A137388537}">
      <dgm:prSet/>
      <dgm:spPr/>
      <dgm:t>
        <a:bodyPr/>
        <a:lstStyle/>
        <a:p>
          <a:pPr latinLnBrk="1"/>
          <a:endParaRPr lang="ko-KR" altLang="en-US"/>
        </a:p>
      </dgm:t>
    </dgm:pt>
    <dgm:pt modelId="{E7D0098C-9F1D-4FF7-AF07-43BF368E6C7B}" type="sibTrans" cxnId="{BC557663-E98D-4C0A-B2E6-28A137388537}">
      <dgm:prSet/>
      <dgm:spPr/>
      <dgm:t>
        <a:bodyPr/>
        <a:lstStyle/>
        <a:p>
          <a:pPr latinLnBrk="1"/>
          <a:endParaRPr lang="ko-KR" altLang="en-US"/>
        </a:p>
      </dgm:t>
    </dgm:pt>
    <dgm:pt modelId="{661DBFCF-CC8D-420D-BAA2-907F2AF22981}">
      <dgm:prSet phldrT="[텍스트]"/>
      <dgm:spPr/>
      <dgm:t>
        <a:bodyPr/>
        <a:lstStyle/>
        <a:p>
          <a:pPr latinLnBrk="1"/>
          <a:r>
            <a:rPr lang="ko-KR" altLang="en-US" dirty="0" smtClean="0"/>
            <a:t>곤충 음식 </a:t>
          </a:r>
          <a:r>
            <a:rPr lang="en-US" altLang="ko-KR" dirty="0" smtClean="0"/>
            <a:t>DB </a:t>
          </a:r>
          <a:endParaRPr lang="ko-KR" altLang="en-US" dirty="0"/>
        </a:p>
      </dgm:t>
    </dgm:pt>
    <dgm:pt modelId="{706B54F0-9D05-4481-B002-EE36F55C42E5}" type="parTrans" cxnId="{F86DA472-C06A-40D2-B72F-B940D8B0B64F}">
      <dgm:prSet/>
      <dgm:spPr/>
      <dgm:t>
        <a:bodyPr/>
        <a:lstStyle/>
        <a:p>
          <a:pPr latinLnBrk="1"/>
          <a:endParaRPr lang="ko-KR" altLang="en-US"/>
        </a:p>
      </dgm:t>
    </dgm:pt>
    <dgm:pt modelId="{1B52296C-93C2-4F59-96E4-7A00D440C01F}" type="sibTrans" cxnId="{F86DA472-C06A-40D2-B72F-B940D8B0B64F}">
      <dgm:prSet/>
      <dgm:spPr/>
      <dgm:t>
        <a:bodyPr/>
        <a:lstStyle/>
        <a:p>
          <a:pPr latinLnBrk="1"/>
          <a:endParaRPr lang="ko-KR" altLang="en-US"/>
        </a:p>
      </dgm:t>
    </dgm:pt>
    <dgm:pt modelId="{4E40F693-7FFC-4282-B3EB-BA26245C9A32}">
      <dgm:prSet phldrT="[텍스트]"/>
      <dgm:spPr/>
      <dgm:t>
        <a:bodyPr/>
        <a:lstStyle/>
        <a:p>
          <a:pPr latinLnBrk="1"/>
          <a:r>
            <a:rPr lang="ko-KR" altLang="en-US" smtClean="0"/>
            <a:t>곤충 음식 </a:t>
          </a:r>
          <a:r>
            <a:rPr lang="en-US" altLang="ko-KR" smtClean="0"/>
            <a:t>DB </a:t>
          </a:r>
          <a:r>
            <a:rPr lang="ko-KR" altLang="en-US" smtClean="0"/>
            <a:t>검색</a:t>
          </a:r>
          <a:endParaRPr lang="ko-KR" altLang="en-US" dirty="0"/>
        </a:p>
      </dgm:t>
    </dgm:pt>
    <dgm:pt modelId="{B7D49DF1-F3B4-4274-92DF-565E255F23F3}" type="parTrans" cxnId="{CDF01E95-7148-4DF0-AD24-EC000B3A0D1E}">
      <dgm:prSet/>
      <dgm:spPr/>
      <dgm:t>
        <a:bodyPr/>
        <a:lstStyle/>
        <a:p>
          <a:pPr latinLnBrk="1"/>
          <a:endParaRPr lang="ko-KR" altLang="en-US"/>
        </a:p>
      </dgm:t>
    </dgm:pt>
    <dgm:pt modelId="{EBACEA9A-18BD-4E28-8C82-0E774A9D2C3E}" type="sibTrans" cxnId="{CDF01E95-7148-4DF0-AD24-EC000B3A0D1E}">
      <dgm:prSet/>
      <dgm:spPr/>
      <dgm:t>
        <a:bodyPr/>
        <a:lstStyle/>
        <a:p>
          <a:pPr latinLnBrk="1"/>
          <a:endParaRPr lang="ko-KR" altLang="en-US"/>
        </a:p>
      </dgm:t>
    </dgm:pt>
    <dgm:pt modelId="{3B8C9C6D-B90E-471D-AA1B-28CE307CDEE4}" type="pres">
      <dgm:prSet presAssocID="{363188F1-F362-4BD7-84AA-B2DF16D9249F}" presName="linear" presStyleCnt="0">
        <dgm:presLayoutVars>
          <dgm:animLvl val="lvl"/>
          <dgm:resizeHandles val="exact"/>
        </dgm:presLayoutVars>
      </dgm:prSet>
      <dgm:spPr/>
    </dgm:pt>
    <dgm:pt modelId="{40984A3B-8A75-4CE2-BCCE-B06B2066E087}" type="pres">
      <dgm:prSet presAssocID="{EAF4BFDA-F898-4F4E-818E-19A9DABA0EC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4C1FDB-26A2-45CC-81D1-30359F902E74}" type="pres">
      <dgm:prSet presAssocID="{EAF4BFDA-F898-4F4E-818E-19A9DABA0EC0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BBC176-1705-43C3-90F8-B0248CFDFE33}" type="pres">
      <dgm:prSet presAssocID="{7B1DCDF5-F73C-49C8-8A77-3BC4A2D1EF3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651FEA-A792-4D23-8120-07E6728A9B83}" type="pres">
      <dgm:prSet presAssocID="{7B1DCDF5-F73C-49C8-8A77-3BC4A2D1EF30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AB263A-66CD-4C84-A49C-592D3F24C43C}" type="pres">
      <dgm:prSet presAssocID="{51E5ECEC-DE1E-4683-9C31-BFEC02AC37D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8826D4-3EAF-48DA-9FF6-B6734B7617FA}" type="pres">
      <dgm:prSet presAssocID="{51E5ECEC-DE1E-4683-9C31-BFEC02AC37D8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ED5B9F-F069-4AA2-9BA7-25C28B8B7FCF}" type="pres">
      <dgm:prSet presAssocID="{661DBFCF-CC8D-420D-BAA2-907F2AF2298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8204084-4CAF-42C9-B5DC-DC04DE7B32EF}" type="pres">
      <dgm:prSet presAssocID="{661DBFCF-CC8D-420D-BAA2-907F2AF2298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87685D2-BE9B-488F-939A-134AC9767926}" srcId="{363188F1-F362-4BD7-84AA-B2DF16D9249F}" destId="{EAF4BFDA-F898-4F4E-818E-19A9DABA0EC0}" srcOrd="0" destOrd="0" parTransId="{38765195-F271-4591-B2BB-332DB13AD651}" sibTransId="{115E2EFB-A38A-43DE-8A45-F60BE1012E2C}"/>
    <dgm:cxn modelId="{9894367F-7FB3-4A3B-84F5-04C1BC217592}" type="presOf" srcId="{4E40F693-7FFC-4282-B3EB-BA26245C9A32}" destId="{D8204084-4CAF-42C9-B5DC-DC04DE7B32EF}" srcOrd="0" destOrd="0" presId="urn:microsoft.com/office/officeart/2005/8/layout/vList2"/>
    <dgm:cxn modelId="{7A5A5A85-3819-4584-964A-09AD0864CBC7}" srcId="{7B1DCDF5-F73C-49C8-8A77-3BC4A2D1EF30}" destId="{7D7DD976-68B1-4FDB-8DAA-F3ED8A363352}" srcOrd="0" destOrd="0" parTransId="{6BAFCA9E-1AC7-4000-8D49-7B66323DE69A}" sibTransId="{3ABCF191-3D1C-4A8E-AEC1-91B2CDC0CAF4}"/>
    <dgm:cxn modelId="{DBF8FE54-7A3D-421C-BE71-E5AA06AECBBF}" type="presOf" srcId="{363188F1-F362-4BD7-84AA-B2DF16D9249F}" destId="{3B8C9C6D-B90E-471D-AA1B-28CE307CDEE4}" srcOrd="0" destOrd="0" presId="urn:microsoft.com/office/officeart/2005/8/layout/vList2"/>
    <dgm:cxn modelId="{04E0A571-DC3B-44F1-829D-D1F5DCE08AE7}" srcId="{363188F1-F362-4BD7-84AA-B2DF16D9249F}" destId="{51E5ECEC-DE1E-4683-9C31-BFEC02AC37D8}" srcOrd="2" destOrd="0" parTransId="{AE5CFD64-06A9-415B-B163-EC4475016532}" sibTransId="{DDEB6E27-4DC1-4CEE-A354-6DD8A089ACC5}"/>
    <dgm:cxn modelId="{8FE75EBB-4179-4666-B1B2-567CB504AFCC}" type="presOf" srcId="{51E5ECEC-DE1E-4683-9C31-BFEC02AC37D8}" destId="{75AB263A-66CD-4C84-A49C-592D3F24C43C}" srcOrd="0" destOrd="0" presId="urn:microsoft.com/office/officeart/2005/8/layout/vList2"/>
    <dgm:cxn modelId="{F86DA472-C06A-40D2-B72F-B940D8B0B64F}" srcId="{363188F1-F362-4BD7-84AA-B2DF16D9249F}" destId="{661DBFCF-CC8D-420D-BAA2-907F2AF22981}" srcOrd="3" destOrd="0" parTransId="{706B54F0-9D05-4481-B002-EE36F55C42E5}" sibTransId="{1B52296C-93C2-4F59-96E4-7A00D440C01F}"/>
    <dgm:cxn modelId="{CDF01E95-7148-4DF0-AD24-EC000B3A0D1E}" srcId="{661DBFCF-CC8D-420D-BAA2-907F2AF22981}" destId="{4E40F693-7FFC-4282-B3EB-BA26245C9A32}" srcOrd="0" destOrd="0" parTransId="{B7D49DF1-F3B4-4274-92DF-565E255F23F3}" sibTransId="{EBACEA9A-18BD-4E28-8C82-0E774A9D2C3E}"/>
    <dgm:cxn modelId="{2120A80C-9782-4062-B668-5FDCD465F910}" type="presOf" srcId="{661DBFCF-CC8D-420D-BAA2-907F2AF22981}" destId="{2EED5B9F-F069-4AA2-9BA7-25C28B8B7FCF}" srcOrd="0" destOrd="0" presId="urn:microsoft.com/office/officeart/2005/8/layout/vList2"/>
    <dgm:cxn modelId="{AED4BF10-B1D7-4424-9C37-35851CC7BEC2}" srcId="{363188F1-F362-4BD7-84AA-B2DF16D9249F}" destId="{7B1DCDF5-F73C-49C8-8A77-3BC4A2D1EF30}" srcOrd="1" destOrd="0" parTransId="{B6C1F64F-FF57-4165-8C05-F0C343F75B3D}" sibTransId="{2D201365-8CCB-43E6-BF1F-BAC33BAF48FA}"/>
    <dgm:cxn modelId="{A716F2F7-5A56-44A4-B3CB-DB83E7206DE0}" type="presOf" srcId="{7B1DCDF5-F73C-49C8-8A77-3BC4A2D1EF30}" destId="{14BBC176-1705-43C3-90F8-B0248CFDFE33}" srcOrd="0" destOrd="0" presId="urn:microsoft.com/office/officeart/2005/8/layout/vList2"/>
    <dgm:cxn modelId="{10708DC8-BE9A-48D2-831C-D85F93F8C76E}" type="presOf" srcId="{7D7DD976-68B1-4FDB-8DAA-F3ED8A363352}" destId="{2C651FEA-A792-4D23-8120-07E6728A9B83}" srcOrd="0" destOrd="0" presId="urn:microsoft.com/office/officeart/2005/8/layout/vList2"/>
    <dgm:cxn modelId="{BC557663-E98D-4C0A-B2E6-28A137388537}" srcId="{51E5ECEC-DE1E-4683-9C31-BFEC02AC37D8}" destId="{34AE9607-8BF2-4C23-92D3-6955EF9B6637}" srcOrd="0" destOrd="0" parTransId="{979843B3-4A66-42DB-B181-0485C0C686DA}" sibTransId="{E7D0098C-9F1D-4FF7-AF07-43BF368E6C7B}"/>
    <dgm:cxn modelId="{53C79EAF-4554-498F-9056-07C9B0A124E2}" type="presOf" srcId="{D78A66A7-DD89-43DD-A74D-6EB53154FB1B}" destId="{BD4C1FDB-26A2-45CC-81D1-30359F902E74}" srcOrd="0" destOrd="0" presId="urn:microsoft.com/office/officeart/2005/8/layout/vList2"/>
    <dgm:cxn modelId="{280FAFF2-7D21-43A3-8AE8-4AB618691216}" srcId="{EAF4BFDA-F898-4F4E-818E-19A9DABA0EC0}" destId="{D78A66A7-DD89-43DD-A74D-6EB53154FB1B}" srcOrd="0" destOrd="0" parTransId="{CAB6C000-A7F4-45A4-B742-449F938B291B}" sibTransId="{7DB16193-63A0-4375-8BFA-B2418060A8B5}"/>
    <dgm:cxn modelId="{E338BA4A-7D00-41DE-A7C8-F0A02161D511}" type="presOf" srcId="{EAF4BFDA-F898-4F4E-818E-19A9DABA0EC0}" destId="{40984A3B-8A75-4CE2-BCCE-B06B2066E087}" srcOrd="0" destOrd="0" presId="urn:microsoft.com/office/officeart/2005/8/layout/vList2"/>
    <dgm:cxn modelId="{8E73850D-143C-4FC3-B0AE-F16CF20C0548}" type="presOf" srcId="{34AE9607-8BF2-4C23-92D3-6955EF9B6637}" destId="{AF8826D4-3EAF-48DA-9FF6-B6734B7617FA}" srcOrd="0" destOrd="0" presId="urn:microsoft.com/office/officeart/2005/8/layout/vList2"/>
    <dgm:cxn modelId="{591708C0-C114-4634-A3EB-5D82C206229B}" type="presParOf" srcId="{3B8C9C6D-B90E-471D-AA1B-28CE307CDEE4}" destId="{40984A3B-8A75-4CE2-BCCE-B06B2066E087}" srcOrd="0" destOrd="0" presId="urn:microsoft.com/office/officeart/2005/8/layout/vList2"/>
    <dgm:cxn modelId="{F6755E65-AFDF-47EB-BEDD-555D25F68BCA}" type="presParOf" srcId="{3B8C9C6D-B90E-471D-AA1B-28CE307CDEE4}" destId="{BD4C1FDB-26A2-45CC-81D1-30359F902E74}" srcOrd="1" destOrd="0" presId="urn:microsoft.com/office/officeart/2005/8/layout/vList2"/>
    <dgm:cxn modelId="{5DE62845-9563-4E0E-9D43-75BC6001AD0E}" type="presParOf" srcId="{3B8C9C6D-B90E-471D-AA1B-28CE307CDEE4}" destId="{14BBC176-1705-43C3-90F8-B0248CFDFE33}" srcOrd="2" destOrd="0" presId="urn:microsoft.com/office/officeart/2005/8/layout/vList2"/>
    <dgm:cxn modelId="{716C2E21-FD63-4889-B351-2C38E9C9A8B0}" type="presParOf" srcId="{3B8C9C6D-B90E-471D-AA1B-28CE307CDEE4}" destId="{2C651FEA-A792-4D23-8120-07E6728A9B83}" srcOrd="3" destOrd="0" presId="urn:microsoft.com/office/officeart/2005/8/layout/vList2"/>
    <dgm:cxn modelId="{63437B59-6A48-41EB-A129-AA99F3E6DEF9}" type="presParOf" srcId="{3B8C9C6D-B90E-471D-AA1B-28CE307CDEE4}" destId="{75AB263A-66CD-4C84-A49C-592D3F24C43C}" srcOrd="4" destOrd="0" presId="urn:microsoft.com/office/officeart/2005/8/layout/vList2"/>
    <dgm:cxn modelId="{996CC1E2-1302-478C-89A8-66717E277DA4}" type="presParOf" srcId="{3B8C9C6D-B90E-471D-AA1B-28CE307CDEE4}" destId="{AF8826D4-3EAF-48DA-9FF6-B6734B7617FA}" srcOrd="5" destOrd="0" presId="urn:microsoft.com/office/officeart/2005/8/layout/vList2"/>
    <dgm:cxn modelId="{E209EA5B-0ADE-4490-B81C-2FA7339F60FF}" type="presParOf" srcId="{3B8C9C6D-B90E-471D-AA1B-28CE307CDEE4}" destId="{2EED5B9F-F069-4AA2-9BA7-25C28B8B7FCF}" srcOrd="6" destOrd="0" presId="urn:microsoft.com/office/officeart/2005/8/layout/vList2"/>
    <dgm:cxn modelId="{18FAAEC4-75E7-4F2C-891D-241689299758}" type="presParOf" srcId="{3B8C9C6D-B90E-471D-AA1B-28CE307CDEE4}" destId="{D8204084-4CAF-42C9-B5DC-DC04DE7B32E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FB7E3F-E47F-4637-A5D8-612A274368F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2529764-E01B-4D85-AE1C-A37D19B674E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rgbClr val="FF0000"/>
              </a:solidFill>
            </a:rPr>
            <a:t>바퀴벌레 </a:t>
          </a:r>
          <a:r>
            <a:rPr lang="en-US" altLang="ko-KR" dirty="0" smtClean="0">
              <a:solidFill>
                <a:srgbClr val="FF0000"/>
              </a:solidFill>
            </a:rPr>
            <a:t>400</a:t>
          </a:r>
          <a:r>
            <a:rPr lang="ko-KR" altLang="en-US" dirty="0" smtClean="0">
              <a:solidFill>
                <a:srgbClr val="FF0000"/>
              </a:solidFill>
            </a:rPr>
            <a:t>마리</a:t>
          </a:r>
          <a:r>
            <a:rPr lang="en-US" altLang="ko-KR" dirty="0" smtClean="0">
              <a:solidFill>
                <a:srgbClr val="FF0000"/>
              </a:solidFill>
            </a:rPr>
            <a:t>!!</a:t>
          </a:r>
          <a:endParaRPr lang="ko-KR" altLang="en-US" dirty="0">
            <a:solidFill>
              <a:srgbClr val="FF0000"/>
            </a:solidFill>
          </a:endParaRPr>
        </a:p>
      </dgm:t>
    </dgm:pt>
    <dgm:pt modelId="{73491BD1-AB63-440C-AF85-74D5B7817067}" type="parTrans" cxnId="{687514F3-7312-4112-A24D-843D6BA4D03C}">
      <dgm:prSet/>
      <dgm:spPr/>
      <dgm:t>
        <a:bodyPr/>
        <a:lstStyle/>
        <a:p>
          <a:pPr latinLnBrk="1"/>
          <a:endParaRPr lang="ko-KR" altLang="en-US"/>
        </a:p>
      </dgm:t>
    </dgm:pt>
    <dgm:pt modelId="{B24875C4-2724-4E1B-A6CB-79D0E3A2C0CE}" type="sibTrans" cxnId="{687514F3-7312-4112-A24D-843D6BA4D03C}">
      <dgm:prSet/>
      <dgm:spPr/>
      <dgm:t>
        <a:bodyPr/>
        <a:lstStyle/>
        <a:p>
          <a:pPr latinLnBrk="1"/>
          <a:endParaRPr lang="ko-KR" altLang="en-US"/>
        </a:p>
      </dgm:t>
    </dgm:pt>
    <dgm:pt modelId="{AED503EA-E60B-4A1B-82BD-C41995A201AD}">
      <dgm:prSet phldrT="[텍스트]"/>
      <dgm:spPr/>
      <dgm:t>
        <a:bodyPr/>
        <a:lstStyle/>
        <a:p>
          <a:pPr latinLnBrk="1"/>
          <a:r>
            <a:rPr lang="ko-KR" altLang="en-US" dirty="0" smtClean="0"/>
            <a:t>좋아요 </a:t>
          </a:r>
          <a:r>
            <a:rPr lang="en-US" altLang="ko-KR" dirty="0" smtClean="0"/>
            <a:t>105</a:t>
          </a:r>
          <a:r>
            <a:rPr lang="ko-KR" altLang="en-US" dirty="0" smtClean="0"/>
            <a:t>개</a:t>
          </a:r>
          <a:endParaRPr lang="ko-KR" altLang="en-US" dirty="0"/>
        </a:p>
      </dgm:t>
    </dgm:pt>
    <dgm:pt modelId="{C05A0AB0-854B-4976-90F9-6E86AA63145C}" type="parTrans" cxnId="{D2717704-1D1E-458E-8353-30C923175687}">
      <dgm:prSet/>
      <dgm:spPr/>
      <dgm:t>
        <a:bodyPr/>
        <a:lstStyle/>
        <a:p>
          <a:pPr latinLnBrk="1"/>
          <a:endParaRPr lang="ko-KR" altLang="en-US"/>
        </a:p>
      </dgm:t>
    </dgm:pt>
    <dgm:pt modelId="{D056846E-816F-441D-8468-9FC69625FAFC}" type="sibTrans" cxnId="{D2717704-1D1E-458E-8353-30C923175687}">
      <dgm:prSet/>
      <dgm:spPr/>
      <dgm:t>
        <a:bodyPr/>
        <a:lstStyle/>
        <a:p>
          <a:pPr latinLnBrk="1"/>
          <a:endParaRPr lang="ko-KR" altLang="en-US"/>
        </a:p>
      </dgm:t>
    </dgm:pt>
    <dgm:pt modelId="{21556163-29C8-4E68-83E0-D013AB97D8BA}">
      <dgm:prSet phldrT="[텍스트]"/>
      <dgm:spPr/>
      <dgm:t>
        <a:bodyPr/>
        <a:lstStyle/>
        <a:p>
          <a:pPr latinLnBrk="1"/>
          <a:r>
            <a:rPr lang="ko-KR" altLang="en-US" dirty="0" smtClean="0"/>
            <a:t>좋아요 </a:t>
          </a:r>
          <a:r>
            <a:rPr lang="en-US" altLang="ko-KR" dirty="0" smtClean="0"/>
            <a:t>89</a:t>
          </a:r>
          <a:r>
            <a:rPr lang="ko-KR" altLang="en-US" dirty="0" smtClean="0"/>
            <a:t>개</a:t>
          </a:r>
          <a:endParaRPr lang="ko-KR" altLang="en-US" dirty="0"/>
        </a:p>
      </dgm:t>
    </dgm:pt>
    <dgm:pt modelId="{D30A6904-638E-464F-9824-B3020EE5556D}" type="parTrans" cxnId="{8AB213EE-3A22-4B55-A6B5-971EBB5B2E3B}">
      <dgm:prSet/>
      <dgm:spPr/>
      <dgm:t>
        <a:bodyPr/>
        <a:lstStyle/>
        <a:p>
          <a:pPr latinLnBrk="1"/>
          <a:endParaRPr lang="ko-KR" altLang="en-US"/>
        </a:p>
      </dgm:t>
    </dgm:pt>
    <dgm:pt modelId="{F83AD013-65D5-4388-8B69-B7E98119236B}" type="sibTrans" cxnId="{8AB213EE-3A22-4B55-A6B5-971EBB5B2E3B}">
      <dgm:prSet/>
      <dgm:spPr/>
      <dgm:t>
        <a:bodyPr/>
        <a:lstStyle/>
        <a:p>
          <a:pPr latinLnBrk="1"/>
          <a:endParaRPr lang="ko-KR" altLang="en-US"/>
        </a:p>
      </dgm:t>
    </dgm:pt>
    <dgm:pt modelId="{5ADD8D42-8931-425D-8F99-129D748CB94A}">
      <dgm:prSet phldrT="[텍스트]"/>
      <dgm:spPr/>
      <dgm:t>
        <a:bodyPr/>
        <a:lstStyle/>
        <a:p>
          <a:pPr latinLnBrk="1"/>
          <a:r>
            <a:rPr lang="ko-KR" altLang="en-US" dirty="0" smtClean="0"/>
            <a:t>좋아요 </a:t>
          </a:r>
          <a:r>
            <a:rPr lang="en-US" altLang="ko-KR" dirty="0" smtClean="0"/>
            <a:t>400</a:t>
          </a:r>
          <a:r>
            <a:rPr lang="ko-KR" altLang="en-US" dirty="0" smtClean="0"/>
            <a:t>개</a:t>
          </a:r>
          <a:endParaRPr lang="ko-KR" altLang="en-US" dirty="0"/>
        </a:p>
      </dgm:t>
    </dgm:pt>
    <dgm:pt modelId="{834F3762-7B15-4923-B6DD-A929DBE9B85F}" type="parTrans" cxnId="{D76D28A4-0B07-4C02-A987-28B5618081F1}">
      <dgm:prSet/>
      <dgm:spPr/>
      <dgm:t>
        <a:bodyPr/>
        <a:lstStyle/>
        <a:p>
          <a:pPr latinLnBrk="1"/>
          <a:endParaRPr lang="ko-KR" altLang="en-US"/>
        </a:p>
      </dgm:t>
    </dgm:pt>
    <dgm:pt modelId="{773A6FB5-7AE9-49E2-9CFB-43222BE32255}" type="sibTrans" cxnId="{D76D28A4-0B07-4C02-A987-28B5618081F1}">
      <dgm:prSet/>
      <dgm:spPr/>
      <dgm:t>
        <a:bodyPr/>
        <a:lstStyle/>
        <a:p>
          <a:pPr latinLnBrk="1"/>
          <a:endParaRPr lang="ko-KR" altLang="en-US"/>
        </a:p>
      </dgm:t>
    </dgm:pt>
    <dgm:pt modelId="{FB28AFF2-AD93-47A3-80E1-C5403EC41220}">
      <dgm:prSet phldrT="[텍스트]"/>
      <dgm:spPr/>
      <dgm:t>
        <a:bodyPr/>
        <a:lstStyle/>
        <a:p>
          <a:pPr latinLnBrk="1"/>
          <a:r>
            <a:rPr lang="ko-KR" altLang="en-US" dirty="0" smtClean="0"/>
            <a:t>좋아요 </a:t>
          </a:r>
          <a:r>
            <a:rPr lang="en-US" altLang="ko-KR" dirty="0" smtClean="0"/>
            <a:t>200</a:t>
          </a:r>
          <a:r>
            <a:rPr lang="ko-KR" altLang="en-US" dirty="0" smtClean="0"/>
            <a:t>개</a:t>
          </a:r>
          <a:endParaRPr lang="ko-KR" altLang="en-US" dirty="0"/>
        </a:p>
      </dgm:t>
    </dgm:pt>
    <dgm:pt modelId="{B5739097-19F0-45C2-B113-230B070E2C54}" type="parTrans" cxnId="{5ABD1D97-C357-45DA-A597-1D0B63C806F4}">
      <dgm:prSet/>
      <dgm:spPr/>
      <dgm:t>
        <a:bodyPr/>
        <a:lstStyle/>
        <a:p>
          <a:pPr latinLnBrk="1"/>
          <a:endParaRPr lang="ko-KR" altLang="en-US"/>
        </a:p>
      </dgm:t>
    </dgm:pt>
    <dgm:pt modelId="{5EF9E895-434C-4FE6-A9F9-BF08CC25DCEA}" type="sibTrans" cxnId="{5ABD1D97-C357-45DA-A597-1D0B63C806F4}">
      <dgm:prSet/>
      <dgm:spPr/>
      <dgm:t>
        <a:bodyPr/>
        <a:lstStyle/>
        <a:p>
          <a:pPr latinLnBrk="1"/>
          <a:endParaRPr lang="ko-KR" altLang="en-US"/>
        </a:p>
      </dgm:t>
    </dgm:pt>
    <dgm:pt modelId="{16D40617-FFB4-4385-B4DA-52198C19446B}">
      <dgm:prSet phldrT="[텍스트]"/>
      <dgm:spPr/>
      <dgm:t>
        <a:bodyPr/>
        <a:lstStyle/>
        <a:p>
          <a:pPr latinLnBrk="1"/>
          <a:r>
            <a:rPr lang="ko-KR" altLang="en-US" dirty="0" smtClean="0"/>
            <a:t>좋아요 </a:t>
          </a:r>
          <a:r>
            <a:rPr lang="en-US" altLang="ko-KR" dirty="0" smtClean="0"/>
            <a:t>72</a:t>
          </a:r>
          <a:r>
            <a:rPr lang="ko-KR" altLang="en-US" dirty="0" smtClean="0"/>
            <a:t>개</a:t>
          </a:r>
          <a:endParaRPr lang="ko-KR" altLang="en-US" dirty="0"/>
        </a:p>
      </dgm:t>
    </dgm:pt>
    <dgm:pt modelId="{5861C963-914D-4DAE-A8C7-FFEAED23EF77}" type="parTrans" cxnId="{4D74227E-3D61-4C20-B3A3-AD8B8B8D72BB}">
      <dgm:prSet/>
      <dgm:spPr/>
      <dgm:t>
        <a:bodyPr/>
        <a:lstStyle/>
        <a:p>
          <a:pPr latinLnBrk="1"/>
          <a:endParaRPr lang="ko-KR" altLang="en-US"/>
        </a:p>
      </dgm:t>
    </dgm:pt>
    <dgm:pt modelId="{2AD28565-6E21-46EF-96E8-1922B48549D0}" type="sibTrans" cxnId="{4D74227E-3D61-4C20-B3A3-AD8B8B8D72BB}">
      <dgm:prSet/>
      <dgm:spPr/>
      <dgm:t>
        <a:bodyPr/>
        <a:lstStyle/>
        <a:p>
          <a:pPr latinLnBrk="1"/>
          <a:endParaRPr lang="ko-KR" altLang="en-US"/>
        </a:p>
      </dgm:t>
    </dgm:pt>
    <dgm:pt modelId="{75C2EE4B-0562-4058-BE6E-74EEA0D6F1EF}">
      <dgm:prSet phldrT="[텍스트]"/>
      <dgm:spPr/>
      <dgm:t>
        <a:bodyPr/>
        <a:lstStyle/>
        <a:p>
          <a:pPr latinLnBrk="1"/>
          <a:r>
            <a:rPr lang="ko-KR" altLang="en-US" dirty="0" smtClean="0"/>
            <a:t>좋아요 </a:t>
          </a:r>
          <a:r>
            <a:rPr lang="en-US" altLang="ko-KR" dirty="0" smtClean="0"/>
            <a:t>100</a:t>
          </a:r>
          <a:r>
            <a:rPr lang="ko-KR" altLang="en-US" dirty="0" smtClean="0"/>
            <a:t>개</a:t>
          </a:r>
          <a:endParaRPr lang="ko-KR" altLang="en-US" dirty="0"/>
        </a:p>
      </dgm:t>
    </dgm:pt>
    <dgm:pt modelId="{ABA34E71-9E05-41E8-826A-143EB464C37D}" type="sibTrans" cxnId="{76625395-B333-4DF7-8A74-7545451B7108}">
      <dgm:prSet/>
      <dgm:spPr/>
      <dgm:t>
        <a:bodyPr/>
        <a:lstStyle/>
        <a:p>
          <a:pPr latinLnBrk="1"/>
          <a:endParaRPr lang="ko-KR" altLang="en-US"/>
        </a:p>
      </dgm:t>
    </dgm:pt>
    <dgm:pt modelId="{A0F2C897-6C2F-4391-BF49-533989863B63}" type="parTrans" cxnId="{76625395-B333-4DF7-8A74-7545451B7108}">
      <dgm:prSet/>
      <dgm:spPr/>
      <dgm:t>
        <a:bodyPr/>
        <a:lstStyle/>
        <a:p>
          <a:pPr latinLnBrk="1"/>
          <a:endParaRPr lang="ko-KR" altLang="en-US"/>
        </a:p>
      </dgm:t>
    </dgm:pt>
    <dgm:pt modelId="{ABDB55D3-F03B-4C7E-AEB4-86F7840D104D}" type="pres">
      <dgm:prSet presAssocID="{29FB7E3F-E47F-4637-A5D8-612A274368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8C6087-3CAE-4FB3-BDB8-391A6338A008}" type="pres">
      <dgm:prSet presAssocID="{F2529764-E01B-4D85-AE1C-A37D19B674EB}" presName="hierRoot1" presStyleCnt="0"/>
      <dgm:spPr/>
    </dgm:pt>
    <dgm:pt modelId="{B1F54825-F07D-4449-974C-A1B7D8026122}" type="pres">
      <dgm:prSet presAssocID="{F2529764-E01B-4D85-AE1C-A37D19B674EB}" presName="composite" presStyleCnt="0"/>
      <dgm:spPr/>
    </dgm:pt>
    <dgm:pt modelId="{F100C796-0951-46E5-ACEE-DD6C802820F4}" type="pres">
      <dgm:prSet presAssocID="{F2529764-E01B-4D85-AE1C-A37D19B674EB}" presName="image" presStyleLbl="node0" presStyleIdx="0" presStyleCnt="1" custScaleX="193201" custScaleY="210087" custLinFactY="-16300" custLinFactNeighborX="32202" custLinFactNeighborY="-100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8CD519E2-D8E9-445D-955F-1BE7C0BAB6C2}" type="pres">
      <dgm:prSet presAssocID="{F2529764-E01B-4D85-AE1C-A37D19B674EB}" presName="text" presStyleLbl="revTx" presStyleIdx="0" presStyleCnt="7" custScaleX="161073" custLinFactNeighborX="75284" custLinFactNeighborY="-9628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3A0815-3209-44DC-892A-6FFD98AAE7D6}" type="pres">
      <dgm:prSet presAssocID="{F2529764-E01B-4D85-AE1C-A37D19B674EB}" presName="hierChild2" presStyleCnt="0"/>
      <dgm:spPr/>
    </dgm:pt>
    <dgm:pt modelId="{5E3ADB5E-FE27-4F5B-AE3D-00A4BE07D823}" type="pres">
      <dgm:prSet presAssocID="{C05A0AB0-854B-4976-90F9-6E86AA63145C}" presName="Name10" presStyleLbl="parChTrans1D2" presStyleIdx="0" presStyleCnt="2"/>
      <dgm:spPr/>
    </dgm:pt>
    <dgm:pt modelId="{D2D6129C-F02A-4E62-945F-0E18429285BA}" type="pres">
      <dgm:prSet presAssocID="{AED503EA-E60B-4A1B-82BD-C41995A201AD}" presName="hierRoot2" presStyleCnt="0"/>
      <dgm:spPr/>
    </dgm:pt>
    <dgm:pt modelId="{D1888BA2-ABC1-4D06-A825-94D598E088E0}" type="pres">
      <dgm:prSet presAssocID="{AED503EA-E60B-4A1B-82BD-C41995A201AD}" presName="composite2" presStyleCnt="0"/>
      <dgm:spPr/>
    </dgm:pt>
    <dgm:pt modelId="{00914990-6325-45D2-BF76-1EA73C8FDA4A}" type="pres">
      <dgm:prSet presAssocID="{AED503EA-E60B-4A1B-82BD-C41995A201AD}" presName="image2" presStyleLbl="node2" presStyleIdx="0" presStyleCnt="2" custScaleX="151013" custScaleY="20550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E719B9FF-32DA-43A8-B9AA-57160319D6B7}" type="pres">
      <dgm:prSet presAssocID="{AED503EA-E60B-4A1B-82BD-C41995A201AD}" presName="text2" presStyleLbl="revTx" presStyleIdx="1" presStyleCnt="7" custScaleX="140715" custLinFactNeighborX="35706" custLinFactNeighborY="1532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051C62-AB5F-4841-8E01-EB7EDAFB2CB2}" type="pres">
      <dgm:prSet presAssocID="{AED503EA-E60B-4A1B-82BD-C41995A201AD}" presName="hierChild3" presStyleCnt="0"/>
      <dgm:spPr/>
    </dgm:pt>
    <dgm:pt modelId="{AE5D0858-D251-4145-9F35-1C1C0042B1DD}" type="pres">
      <dgm:prSet presAssocID="{D30A6904-638E-464F-9824-B3020EE5556D}" presName="Name17" presStyleLbl="parChTrans1D3" presStyleIdx="0" presStyleCnt="4"/>
      <dgm:spPr/>
    </dgm:pt>
    <dgm:pt modelId="{27EACA0E-A077-4A69-B489-7BE7DEFF925E}" type="pres">
      <dgm:prSet presAssocID="{21556163-29C8-4E68-83E0-D013AB97D8BA}" presName="hierRoot3" presStyleCnt="0"/>
      <dgm:spPr/>
    </dgm:pt>
    <dgm:pt modelId="{7C5784A8-2385-4D13-8008-DBD0B946AACE}" type="pres">
      <dgm:prSet presAssocID="{21556163-29C8-4E68-83E0-D013AB97D8BA}" presName="composite3" presStyleCnt="0"/>
      <dgm:spPr/>
    </dgm:pt>
    <dgm:pt modelId="{60DAC112-5113-4BF5-93D9-945C36645656}" type="pres">
      <dgm:prSet presAssocID="{21556163-29C8-4E68-83E0-D013AB97D8BA}" presName="image3" presStyleLbl="node3" presStyleIdx="0" presStyleCnt="4" custScaleX="297408" custScaleY="282927" custLinFactNeighborX="-11365" custLinFactNeighborY="8071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156BC7F-0A78-413B-9669-3C7A4AC8C4CF}" type="pres">
      <dgm:prSet presAssocID="{21556163-29C8-4E68-83E0-D013AB97D8BA}" presName="text3" presStyleLbl="revTx" presStyleIdx="2" presStyleCnt="7" custScaleX="133045" custLinFactY="69881" custLinFactNeighborX="6627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FFB53-D43B-4382-818C-532F9F187740}" type="pres">
      <dgm:prSet presAssocID="{21556163-29C8-4E68-83E0-D013AB97D8BA}" presName="hierChild4" presStyleCnt="0"/>
      <dgm:spPr/>
    </dgm:pt>
    <dgm:pt modelId="{456F9361-D011-4868-A915-2718D503DE5F}" type="pres">
      <dgm:prSet presAssocID="{A0F2C897-6C2F-4391-BF49-533989863B63}" presName="Name17" presStyleLbl="parChTrans1D3" presStyleIdx="1" presStyleCnt="4"/>
      <dgm:spPr/>
    </dgm:pt>
    <dgm:pt modelId="{1778247A-A6E7-4730-B8AB-533009B78460}" type="pres">
      <dgm:prSet presAssocID="{75C2EE4B-0562-4058-BE6E-74EEA0D6F1EF}" presName="hierRoot3" presStyleCnt="0"/>
      <dgm:spPr/>
    </dgm:pt>
    <dgm:pt modelId="{978203CF-E361-4C8F-AEC7-3E0C0294688C}" type="pres">
      <dgm:prSet presAssocID="{75C2EE4B-0562-4058-BE6E-74EEA0D6F1EF}" presName="composite3" presStyleCnt="0"/>
      <dgm:spPr/>
    </dgm:pt>
    <dgm:pt modelId="{FD701B9B-9465-4F0B-97EF-882E6458BA35}" type="pres">
      <dgm:prSet presAssocID="{75C2EE4B-0562-4058-BE6E-74EEA0D6F1EF}" presName="image3" presStyleLbl="node3" presStyleIdx="1" presStyleCnt="4" custScaleX="171961" custScaleY="18733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7598D02-B11E-46C9-BADD-E6B3968A5D53}" type="pres">
      <dgm:prSet presAssocID="{75C2EE4B-0562-4058-BE6E-74EEA0D6F1EF}" presName="text3" presStyleLbl="revTx" presStyleIdx="3" presStyleCnt="7" custScaleX="158593" custLinFactY="14839" custLinFactNeighborX="-46507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9B22B0-C662-44C5-ACFC-64565DDFF1F1}" type="pres">
      <dgm:prSet presAssocID="{75C2EE4B-0562-4058-BE6E-74EEA0D6F1EF}" presName="hierChild4" presStyleCnt="0"/>
      <dgm:spPr/>
    </dgm:pt>
    <dgm:pt modelId="{3D91E640-DEEA-41DF-879C-B6B7650E7F78}" type="pres">
      <dgm:prSet presAssocID="{834F3762-7B15-4923-B6DD-A929DBE9B85F}" presName="Name10" presStyleLbl="parChTrans1D2" presStyleIdx="1" presStyleCnt="2"/>
      <dgm:spPr/>
    </dgm:pt>
    <dgm:pt modelId="{D94B77E1-382F-4677-916E-D8DBD39F96C6}" type="pres">
      <dgm:prSet presAssocID="{5ADD8D42-8931-425D-8F99-129D748CB94A}" presName="hierRoot2" presStyleCnt="0"/>
      <dgm:spPr/>
    </dgm:pt>
    <dgm:pt modelId="{1ADC0466-BBE8-4A3E-B33E-B67021EA6BF4}" type="pres">
      <dgm:prSet presAssocID="{5ADD8D42-8931-425D-8F99-129D748CB94A}" presName="composite2" presStyleCnt="0"/>
      <dgm:spPr/>
    </dgm:pt>
    <dgm:pt modelId="{E057FC47-089B-4E43-B755-6179A01DD916}" type="pres">
      <dgm:prSet presAssocID="{5ADD8D42-8931-425D-8F99-129D748CB94A}" presName="image2" presStyleLbl="node2" presStyleIdx="1" presStyleCnt="2" custScaleX="298007" custScaleY="258219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EA25F17-1DBD-4BCF-BFBC-C7E4C9723A6D}" type="pres">
      <dgm:prSet presAssocID="{5ADD8D42-8931-425D-8F99-129D748CB94A}" presName="text2" presStyleLbl="revTx" presStyleIdx="4" presStyleCnt="7" custScaleX="123460" custLinFactNeighborX="70613" custLinFactNeighborY="54304">
        <dgm:presLayoutVars>
          <dgm:chPref val="3"/>
        </dgm:presLayoutVars>
      </dgm:prSet>
      <dgm:spPr/>
    </dgm:pt>
    <dgm:pt modelId="{B455EED1-7ECB-4641-85DC-7B89FA4C1A92}" type="pres">
      <dgm:prSet presAssocID="{5ADD8D42-8931-425D-8F99-129D748CB94A}" presName="hierChild3" presStyleCnt="0"/>
      <dgm:spPr/>
    </dgm:pt>
    <dgm:pt modelId="{FB2AF06B-45EA-41A8-8AED-18AA458A83E7}" type="pres">
      <dgm:prSet presAssocID="{B5739097-19F0-45C2-B113-230B070E2C54}" presName="Name17" presStyleLbl="parChTrans1D3" presStyleIdx="2" presStyleCnt="4"/>
      <dgm:spPr/>
    </dgm:pt>
    <dgm:pt modelId="{A3BC31FD-A6F7-4780-95B2-6F89B329F54D}" type="pres">
      <dgm:prSet presAssocID="{FB28AFF2-AD93-47A3-80E1-C5403EC41220}" presName="hierRoot3" presStyleCnt="0"/>
      <dgm:spPr/>
    </dgm:pt>
    <dgm:pt modelId="{4DD66F7B-20C4-42DB-8284-F8A4AA730AEE}" type="pres">
      <dgm:prSet presAssocID="{FB28AFF2-AD93-47A3-80E1-C5403EC41220}" presName="composite3" presStyleCnt="0"/>
      <dgm:spPr/>
    </dgm:pt>
    <dgm:pt modelId="{9368D5FF-D5A9-44C9-B656-51C11682FECA}" type="pres">
      <dgm:prSet presAssocID="{FB28AFF2-AD93-47A3-80E1-C5403EC41220}" presName="image3" presStyleLbl="node3" presStyleIdx="2" presStyleCnt="4" custScaleX="195177" custScaleY="19940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3078DC7-E065-40E8-9BE7-DB04752F0F83}" type="pres">
      <dgm:prSet presAssocID="{FB28AFF2-AD93-47A3-80E1-C5403EC41220}" presName="text3" presStyleLbl="revTx" presStyleIdx="5" presStyleCnt="7" custScaleX="125443" custLinFactY="38901" custLinFactNeighborX="-84408" custLinFactNeighborY="100000">
        <dgm:presLayoutVars>
          <dgm:chPref val="3"/>
        </dgm:presLayoutVars>
      </dgm:prSet>
      <dgm:spPr/>
    </dgm:pt>
    <dgm:pt modelId="{658F93BC-6247-4AAB-A5A7-3385DD4FCF23}" type="pres">
      <dgm:prSet presAssocID="{FB28AFF2-AD93-47A3-80E1-C5403EC41220}" presName="hierChild4" presStyleCnt="0"/>
      <dgm:spPr/>
    </dgm:pt>
    <dgm:pt modelId="{2A44D324-D196-4889-8D16-F603A6792C32}" type="pres">
      <dgm:prSet presAssocID="{5861C963-914D-4DAE-A8C7-FFEAED23EF77}" presName="Name17" presStyleLbl="parChTrans1D3" presStyleIdx="3" presStyleCnt="4"/>
      <dgm:spPr/>
    </dgm:pt>
    <dgm:pt modelId="{E3E4F8CB-8C79-4980-B017-134E51390F0C}" type="pres">
      <dgm:prSet presAssocID="{16D40617-FFB4-4385-B4DA-52198C19446B}" presName="hierRoot3" presStyleCnt="0"/>
      <dgm:spPr/>
    </dgm:pt>
    <dgm:pt modelId="{105C032D-F16E-4D98-9032-01A55F33D80A}" type="pres">
      <dgm:prSet presAssocID="{16D40617-FFB4-4385-B4DA-52198C19446B}" presName="composite3" presStyleCnt="0"/>
      <dgm:spPr/>
    </dgm:pt>
    <dgm:pt modelId="{AC1B3825-73E6-4FF0-B426-E44BB96C72AE}" type="pres">
      <dgm:prSet presAssocID="{16D40617-FFB4-4385-B4DA-52198C19446B}" presName="image3" presStyleLbl="node3" presStyleIdx="3" presStyleCnt="4" custScaleX="243612" custScaleY="27061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59DD9268-DEB9-43C4-BC4E-7E67A7F5AA56}" type="pres">
      <dgm:prSet presAssocID="{16D40617-FFB4-4385-B4DA-52198C19446B}" presName="text3" presStyleLbl="revTx" presStyleIdx="6" presStyleCnt="7" custScaleX="136380" custLinFactX="-49497" custLinFactY="23319" custLinFactNeighborX="-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85FC78-61A8-4291-8EDA-0CFFF8271BF9}" type="pres">
      <dgm:prSet presAssocID="{16D40617-FFB4-4385-B4DA-52198C19446B}" presName="hierChild4" presStyleCnt="0"/>
      <dgm:spPr/>
    </dgm:pt>
  </dgm:ptLst>
  <dgm:cxnLst>
    <dgm:cxn modelId="{8AB213EE-3A22-4B55-A6B5-971EBB5B2E3B}" srcId="{AED503EA-E60B-4A1B-82BD-C41995A201AD}" destId="{21556163-29C8-4E68-83E0-D013AB97D8BA}" srcOrd="0" destOrd="0" parTransId="{D30A6904-638E-464F-9824-B3020EE5556D}" sibTransId="{F83AD013-65D5-4388-8B69-B7E98119236B}"/>
    <dgm:cxn modelId="{16821352-7DD7-4B99-B9D5-06D8C13A4E06}" type="presOf" srcId="{A0F2C897-6C2F-4391-BF49-533989863B63}" destId="{456F9361-D011-4868-A915-2718D503DE5F}" srcOrd="0" destOrd="0" presId="urn:microsoft.com/office/officeart/2009/layout/CirclePictureHierarchy"/>
    <dgm:cxn modelId="{4D74227E-3D61-4C20-B3A3-AD8B8B8D72BB}" srcId="{5ADD8D42-8931-425D-8F99-129D748CB94A}" destId="{16D40617-FFB4-4385-B4DA-52198C19446B}" srcOrd="1" destOrd="0" parTransId="{5861C963-914D-4DAE-A8C7-FFEAED23EF77}" sibTransId="{2AD28565-6E21-46EF-96E8-1922B48549D0}"/>
    <dgm:cxn modelId="{8CBD53B5-BBBA-41D4-ACE3-F27285ECFA25}" type="presOf" srcId="{834F3762-7B15-4923-B6DD-A929DBE9B85F}" destId="{3D91E640-DEEA-41DF-879C-B6B7650E7F78}" srcOrd="0" destOrd="0" presId="urn:microsoft.com/office/officeart/2009/layout/CirclePictureHierarchy"/>
    <dgm:cxn modelId="{5ABD1D97-C357-45DA-A597-1D0B63C806F4}" srcId="{5ADD8D42-8931-425D-8F99-129D748CB94A}" destId="{FB28AFF2-AD93-47A3-80E1-C5403EC41220}" srcOrd="0" destOrd="0" parTransId="{B5739097-19F0-45C2-B113-230B070E2C54}" sibTransId="{5EF9E895-434C-4FE6-A9F9-BF08CC25DCEA}"/>
    <dgm:cxn modelId="{C7DE6FDE-2B02-4CBB-970D-B197E6532DE7}" type="presOf" srcId="{21556163-29C8-4E68-83E0-D013AB97D8BA}" destId="{C156BC7F-0A78-413B-9669-3C7A4AC8C4CF}" srcOrd="0" destOrd="0" presId="urn:microsoft.com/office/officeart/2009/layout/CirclePictureHierarchy"/>
    <dgm:cxn modelId="{01E2FE99-4927-4063-B4C9-4FF3CCF67B1F}" type="presOf" srcId="{5861C963-914D-4DAE-A8C7-FFEAED23EF77}" destId="{2A44D324-D196-4889-8D16-F603A6792C32}" srcOrd="0" destOrd="0" presId="urn:microsoft.com/office/officeart/2009/layout/CirclePictureHierarchy"/>
    <dgm:cxn modelId="{6B764CD5-F1A3-471C-B627-6BB97D75F7AD}" type="presOf" srcId="{F2529764-E01B-4D85-AE1C-A37D19B674EB}" destId="{8CD519E2-D8E9-445D-955F-1BE7C0BAB6C2}" srcOrd="0" destOrd="0" presId="urn:microsoft.com/office/officeart/2009/layout/CirclePictureHierarchy"/>
    <dgm:cxn modelId="{687514F3-7312-4112-A24D-843D6BA4D03C}" srcId="{29FB7E3F-E47F-4637-A5D8-612A274368F6}" destId="{F2529764-E01B-4D85-AE1C-A37D19B674EB}" srcOrd="0" destOrd="0" parTransId="{73491BD1-AB63-440C-AF85-74D5B7817067}" sibTransId="{B24875C4-2724-4E1B-A6CB-79D0E3A2C0CE}"/>
    <dgm:cxn modelId="{D2717704-1D1E-458E-8353-30C923175687}" srcId="{F2529764-E01B-4D85-AE1C-A37D19B674EB}" destId="{AED503EA-E60B-4A1B-82BD-C41995A201AD}" srcOrd="0" destOrd="0" parTransId="{C05A0AB0-854B-4976-90F9-6E86AA63145C}" sibTransId="{D056846E-816F-441D-8468-9FC69625FAFC}"/>
    <dgm:cxn modelId="{818D0622-4F6D-4F38-8519-B53CC98260CD}" type="presOf" srcId="{16D40617-FFB4-4385-B4DA-52198C19446B}" destId="{59DD9268-DEB9-43C4-BC4E-7E67A7F5AA56}" srcOrd="0" destOrd="0" presId="urn:microsoft.com/office/officeart/2009/layout/CirclePictureHierarchy"/>
    <dgm:cxn modelId="{E87FC3FF-73EA-4437-B2E0-FAED9D142AF9}" type="presOf" srcId="{29FB7E3F-E47F-4637-A5D8-612A274368F6}" destId="{ABDB55D3-F03B-4C7E-AEB4-86F7840D104D}" srcOrd="0" destOrd="0" presId="urn:microsoft.com/office/officeart/2009/layout/CirclePictureHierarchy"/>
    <dgm:cxn modelId="{38A72947-D1B7-4170-BC44-8DE23D642D1F}" type="presOf" srcId="{5ADD8D42-8931-425D-8F99-129D748CB94A}" destId="{3EA25F17-1DBD-4BCF-BFBC-C7E4C9723A6D}" srcOrd="0" destOrd="0" presId="urn:microsoft.com/office/officeart/2009/layout/CirclePictureHierarchy"/>
    <dgm:cxn modelId="{70C32FAF-B1ED-40FB-B6CF-85417EA2F750}" type="presOf" srcId="{75C2EE4B-0562-4058-BE6E-74EEA0D6F1EF}" destId="{A7598D02-B11E-46C9-BADD-E6B3968A5D53}" srcOrd="0" destOrd="0" presId="urn:microsoft.com/office/officeart/2009/layout/CirclePictureHierarchy"/>
    <dgm:cxn modelId="{5004C91F-6AA9-43B8-AB5C-2AA5439B9B30}" type="presOf" srcId="{FB28AFF2-AD93-47A3-80E1-C5403EC41220}" destId="{73078DC7-E065-40E8-9BE7-DB04752F0F83}" srcOrd="0" destOrd="0" presId="urn:microsoft.com/office/officeart/2009/layout/CirclePictureHierarchy"/>
    <dgm:cxn modelId="{988F20E1-C581-44F1-ADA6-DE9F3B1672D3}" type="presOf" srcId="{B5739097-19F0-45C2-B113-230B070E2C54}" destId="{FB2AF06B-45EA-41A8-8AED-18AA458A83E7}" srcOrd="0" destOrd="0" presId="urn:microsoft.com/office/officeart/2009/layout/CirclePictureHierarchy"/>
    <dgm:cxn modelId="{D76D28A4-0B07-4C02-A987-28B5618081F1}" srcId="{F2529764-E01B-4D85-AE1C-A37D19B674EB}" destId="{5ADD8D42-8931-425D-8F99-129D748CB94A}" srcOrd="1" destOrd="0" parTransId="{834F3762-7B15-4923-B6DD-A929DBE9B85F}" sibTransId="{773A6FB5-7AE9-49E2-9CFB-43222BE32255}"/>
    <dgm:cxn modelId="{A1B85507-6B23-4499-A0CB-79F8D58A87FC}" type="presOf" srcId="{AED503EA-E60B-4A1B-82BD-C41995A201AD}" destId="{E719B9FF-32DA-43A8-B9AA-57160319D6B7}" srcOrd="0" destOrd="0" presId="urn:microsoft.com/office/officeart/2009/layout/CirclePictureHierarchy"/>
    <dgm:cxn modelId="{76625395-B333-4DF7-8A74-7545451B7108}" srcId="{AED503EA-E60B-4A1B-82BD-C41995A201AD}" destId="{75C2EE4B-0562-4058-BE6E-74EEA0D6F1EF}" srcOrd="1" destOrd="0" parTransId="{A0F2C897-6C2F-4391-BF49-533989863B63}" sibTransId="{ABA34E71-9E05-41E8-826A-143EB464C37D}"/>
    <dgm:cxn modelId="{BA8CBED5-2968-45D7-B754-FFFD15819830}" type="presOf" srcId="{C05A0AB0-854B-4976-90F9-6E86AA63145C}" destId="{5E3ADB5E-FE27-4F5B-AE3D-00A4BE07D823}" srcOrd="0" destOrd="0" presId="urn:microsoft.com/office/officeart/2009/layout/CirclePictureHierarchy"/>
    <dgm:cxn modelId="{2D2C8EEC-492F-4AAA-91BE-639A91E074F9}" type="presOf" srcId="{D30A6904-638E-464F-9824-B3020EE5556D}" destId="{AE5D0858-D251-4145-9F35-1C1C0042B1DD}" srcOrd="0" destOrd="0" presId="urn:microsoft.com/office/officeart/2009/layout/CirclePictureHierarchy"/>
    <dgm:cxn modelId="{DBD28D0A-EC84-493C-8104-9F33370588C0}" type="presParOf" srcId="{ABDB55D3-F03B-4C7E-AEB4-86F7840D104D}" destId="{058C6087-3CAE-4FB3-BDB8-391A6338A008}" srcOrd="0" destOrd="0" presId="urn:microsoft.com/office/officeart/2009/layout/CirclePictureHierarchy"/>
    <dgm:cxn modelId="{D87311B1-0F8B-4394-B4AC-918540C12A1B}" type="presParOf" srcId="{058C6087-3CAE-4FB3-BDB8-391A6338A008}" destId="{B1F54825-F07D-4449-974C-A1B7D8026122}" srcOrd="0" destOrd="0" presId="urn:microsoft.com/office/officeart/2009/layout/CirclePictureHierarchy"/>
    <dgm:cxn modelId="{D0C82177-F214-4D7E-AEA9-CEBBAF00630A}" type="presParOf" srcId="{B1F54825-F07D-4449-974C-A1B7D8026122}" destId="{F100C796-0951-46E5-ACEE-DD6C802820F4}" srcOrd="0" destOrd="0" presId="urn:microsoft.com/office/officeart/2009/layout/CirclePictureHierarchy"/>
    <dgm:cxn modelId="{0321F92C-44C0-4F1D-BBD1-328017E4531E}" type="presParOf" srcId="{B1F54825-F07D-4449-974C-A1B7D8026122}" destId="{8CD519E2-D8E9-445D-955F-1BE7C0BAB6C2}" srcOrd="1" destOrd="0" presId="urn:microsoft.com/office/officeart/2009/layout/CirclePictureHierarchy"/>
    <dgm:cxn modelId="{2560119A-43A2-4789-8F97-963F68B7EF8C}" type="presParOf" srcId="{058C6087-3CAE-4FB3-BDB8-391A6338A008}" destId="{DA3A0815-3209-44DC-892A-6FFD98AAE7D6}" srcOrd="1" destOrd="0" presId="urn:microsoft.com/office/officeart/2009/layout/CirclePictureHierarchy"/>
    <dgm:cxn modelId="{9D20A00D-FA12-46E7-8A57-BA1B657F6DF5}" type="presParOf" srcId="{DA3A0815-3209-44DC-892A-6FFD98AAE7D6}" destId="{5E3ADB5E-FE27-4F5B-AE3D-00A4BE07D823}" srcOrd="0" destOrd="0" presId="urn:microsoft.com/office/officeart/2009/layout/CirclePictureHierarchy"/>
    <dgm:cxn modelId="{F1380960-4C15-41C0-B8C0-AFBB2E602354}" type="presParOf" srcId="{DA3A0815-3209-44DC-892A-6FFD98AAE7D6}" destId="{D2D6129C-F02A-4E62-945F-0E18429285BA}" srcOrd="1" destOrd="0" presId="urn:microsoft.com/office/officeart/2009/layout/CirclePictureHierarchy"/>
    <dgm:cxn modelId="{1B3B2669-23F8-40EC-B7F4-EF6BCCC55303}" type="presParOf" srcId="{D2D6129C-F02A-4E62-945F-0E18429285BA}" destId="{D1888BA2-ABC1-4D06-A825-94D598E088E0}" srcOrd="0" destOrd="0" presId="urn:microsoft.com/office/officeart/2009/layout/CirclePictureHierarchy"/>
    <dgm:cxn modelId="{AF8B94A0-8F27-49D7-8EB0-AB1995959AB8}" type="presParOf" srcId="{D1888BA2-ABC1-4D06-A825-94D598E088E0}" destId="{00914990-6325-45D2-BF76-1EA73C8FDA4A}" srcOrd="0" destOrd="0" presId="urn:microsoft.com/office/officeart/2009/layout/CirclePictureHierarchy"/>
    <dgm:cxn modelId="{7BF123A9-76C1-4CA5-8BC5-D64A6BA03DD3}" type="presParOf" srcId="{D1888BA2-ABC1-4D06-A825-94D598E088E0}" destId="{E719B9FF-32DA-43A8-B9AA-57160319D6B7}" srcOrd="1" destOrd="0" presId="urn:microsoft.com/office/officeart/2009/layout/CirclePictureHierarchy"/>
    <dgm:cxn modelId="{65928F44-F46C-45A1-89D0-151D735C682F}" type="presParOf" srcId="{D2D6129C-F02A-4E62-945F-0E18429285BA}" destId="{72051C62-AB5F-4841-8E01-EB7EDAFB2CB2}" srcOrd="1" destOrd="0" presId="urn:microsoft.com/office/officeart/2009/layout/CirclePictureHierarchy"/>
    <dgm:cxn modelId="{EB8A940B-F673-4432-BF08-F83F175C6165}" type="presParOf" srcId="{72051C62-AB5F-4841-8E01-EB7EDAFB2CB2}" destId="{AE5D0858-D251-4145-9F35-1C1C0042B1DD}" srcOrd="0" destOrd="0" presId="urn:microsoft.com/office/officeart/2009/layout/CirclePictureHierarchy"/>
    <dgm:cxn modelId="{B99D05CB-2A6D-4846-9907-22EC23BAA78C}" type="presParOf" srcId="{72051C62-AB5F-4841-8E01-EB7EDAFB2CB2}" destId="{27EACA0E-A077-4A69-B489-7BE7DEFF925E}" srcOrd="1" destOrd="0" presId="urn:microsoft.com/office/officeart/2009/layout/CirclePictureHierarchy"/>
    <dgm:cxn modelId="{BD03408E-8F8B-4315-BCA3-96F30A623D8F}" type="presParOf" srcId="{27EACA0E-A077-4A69-B489-7BE7DEFF925E}" destId="{7C5784A8-2385-4D13-8008-DBD0B946AACE}" srcOrd="0" destOrd="0" presId="urn:microsoft.com/office/officeart/2009/layout/CirclePictureHierarchy"/>
    <dgm:cxn modelId="{A81E2CBF-8DBB-4255-B3E8-855D2649F1BB}" type="presParOf" srcId="{7C5784A8-2385-4D13-8008-DBD0B946AACE}" destId="{60DAC112-5113-4BF5-93D9-945C36645656}" srcOrd="0" destOrd="0" presId="urn:microsoft.com/office/officeart/2009/layout/CirclePictureHierarchy"/>
    <dgm:cxn modelId="{4D1FE118-F930-4973-9803-583AA73C1657}" type="presParOf" srcId="{7C5784A8-2385-4D13-8008-DBD0B946AACE}" destId="{C156BC7F-0A78-413B-9669-3C7A4AC8C4CF}" srcOrd="1" destOrd="0" presId="urn:microsoft.com/office/officeart/2009/layout/CirclePictureHierarchy"/>
    <dgm:cxn modelId="{5C415FDF-3380-4A66-B338-89E1786C0D56}" type="presParOf" srcId="{27EACA0E-A077-4A69-B489-7BE7DEFF925E}" destId="{795FFB53-D43B-4382-818C-532F9F187740}" srcOrd="1" destOrd="0" presId="urn:microsoft.com/office/officeart/2009/layout/CirclePictureHierarchy"/>
    <dgm:cxn modelId="{A208E962-753A-49A6-BB37-4AC9E466B0E1}" type="presParOf" srcId="{72051C62-AB5F-4841-8E01-EB7EDAFB2CB2}" destId="{456F9361-D011-4868-A915-2718D503DE5F}" srcOrd="2" destOrd="0" presId="urn:microsoft.com/office/officeart/2009/layout/CirclePictureHierarchy"/>
    <dgm:cxn modelId="{DEF67C6C-CA14-47B6-99F1-C87ECFB40939}" type="presParOf" srcId="{72051C62-AB5F-4841-8E01-EB7EDAFB2CB2}" destId="{1778247A-A6E7-4730-B8AB-533009B78460}" srcOrd="3" destOrd="0" presId="urn:microsoft.com/office/officeart/2009/layout/CirclePictureHierarchy"/>
    <dgm:cxn modelId="{78D0C9D6-A0DE-4B85-A7F6-30F7A01DE865}" type="presParOf" srcId="{1778247A-A6E7-4730-B8AB-533009B78460}" destId="{978203CF-E361-4C8F-AEC7-3E0C0294688C}" srcOrd="0" destOrd="0" presId="urn:microsoft.com/office/officeart/2009/layout/CirclePictureHierarchy"/>
    <dgm:cxn modelId="{0C275057-1D3D-44BF-AF33-A7677F78A618}" type="presParOf" srcId="{978203CF-E361-4C8F-AEC7-3E0C0294688C}" destId="{FD701B9B-9465-4F0B-97EF-882E6458BA35}" srcOrd="0" destOrd="0" presId="urn:microsoft.com/office/officeart/2009/layout/CirclePictureHierarchy"/>
    <dgm:cxn modelId="{470B1061-1A2A-44DE-8975-82E1D5FD1427}" type="presParOf" srcId="{978203CF-E361-4C8F-AEC7-3E0C0294688C}" destId="{A7598D02-B11E-46C9-BADD-E6B3968A5D53}" srcOrd="1" destOrd="0" presId="urn:microsoft.com/office/officeart/2009/layout/CirclePictureHierarchy"/>
    <dgm:cxn modelId="{45166B62-468D-4D4F-9BBB-DF7448B053F1}" type="presParOf" srcId="{1778247A-A6E7-4730-B8AB-533009B78460}" destId="{099B22B0-C662-44C5-ACFC-64565DDFF1F1}" srcOrd="1" destOrd="0" presId="urn:microsoft.com/office/officeart/2009/layout/CirclePictureHierarchy"/>
    <dgm:cxn modelId="{D1DB360D-E1DE-41E4-AC1E-DB2146565972}" type="presParOf" srcId="{DA3A0815-3209-44DC-892A-6FFD98AAE7D6}" destId="{3D91E640-DEEA-41DF-879C-B6B7650E7F78}" srcOrd="2" destOrd="0" presId="urn:microsoft.com/office/officeart/2009/layout/CirclePictureHierarchy"/>
    <dgm:cxn modelId="{C10DD124-23A8-417E-98BB-86F04003E674}" type="presParOf" srcId="{DA3A0815-3209-44DC-892A-6FFD98AAE7D6}" destId="{D94B77E1-382F-4677-916E-D8DBD39F96C6}" srcOrd="3" destOrd="0" presId="urn:microsoft.com/office/officeart/2009/layout/CirclePictureHierarchy"/>
    <dgm:cxn modelId="{248491BB-1E62-4960-B59E-A03EC07B81F8}" type="presParOf" srcId="{D94B77E1-382F-4677-916E-D8DBD39F96C6}" destId="{1ADC0466-BBE8-4A3E-B33E-B67021EA6BF4}" srcOrd="0" destOrd="0" presId="urn:microsoft.com/office/officeart/2009/layout/CirclePictureHierarchy"/>
    <dgm:cxn modelId="{DC6BB74A-3B6B-499E-85BE-6432C4DABB11}" type="presParOf" srcId="{1ADC0466-BBE8-4A3E-B33E-B67021EA6BF4}" destId="{E057FC47-089B-4E43-B755-6179A01DD916}" srcOrd="0" destOrd="0" presId="urn:microsoft.com/office/officeart/2009/layout/CirclePictureHierarchy"/>
    <dgm:cxn modelId="{AEBDDB15-2DEA-42A8-9E60-DD9CBCC8CEC0}" type="presParOf" srcId="{1ADC0466-BBE8-4A3E-B33E-B67021EA6BF4}" destId="{3EA25F17-1DBD-4BCF-BFBC-C7E4C9723A6D}" srcOrd="1" destOrd="0" presId="urn:microsoft.com/office/officeart/2009/layout/CirclePictureHierarchy"/>
    <dgm:cxn modelId="{DBF12977-A668-489C-BD6C-6A7D6B99D9E2}" type="presParOf" srcId="{D94B77E1-382F-4677-916E-D8DBD39F96C6}" destId="{B455EED1-7ECB-4641-85DC-7B89FA4C1A92}" srcOrd="1" destOrd="0" presId="urn:microsoft.com/office/officeart/2009/layout/CirclePictureHierarchy"/>
    <dgm:cxn modelId="{27210F59-A520-4D46-8466-D431AB65DF5D}" type="presParOf" srcId="{B455EED1-7ECB-4641-85DC-7B89FA4C1A92}" destId="{FB2AF06B-45EA-41A8-8AED-18AA458A83E7}" srcOrd="0" destOrd="0" presId="urn:microsoft.com/office/officeart/2009/layout/CirclePictureHierarchy"/>
    <dgm:cxn modelId="{75360A51-EEC6-401B-B36A-AC6A3B0100C7}" type="presParOf" srcId="{B455EED1-7ECB-4641-85DC-7B89FA4C1A92}" destId="{A3BC31FD-A6F7-4780-95B2-6F89B329F54D}" srcOrd="1" destOrd="0" presId="urn:microsoft.com/office/officeart/2009/layout/CirclePictureHierarchy"/>
    <dgm:cxn modelId="{11E0F3F3-DBD0-4FEC-A893-9D473CF7C3D9}" type="presParOf" srcId="{A3BC31FD-A6F7-4780-95B2-6F89B329F54D}" destId="{4DD66F7B-20C4-42DB-8284-F8A4AA730AEE}" srcOrd="0" destOrd="0" presId="urn:microsoft.com/office/officeart/2009/layout/CirclePictureHierarchy"/>
    <dgm:cxn modelId="{FDFE3919-57B6-4439-B391-CB80A948DB02}" type="presParOf" srcId="{4DD66F7B-20C4-42DB-8284-F8A4AA730AEE}" destId="{9368D5FF-D5A9-44C9-B656-51C11682FECA}" srcOrd="0" destOrd="0" presId="urn:microsoft.com/office/officeart/2009/layout/CirclePictureHierarchy"/>
    <dgm:cxn modelId="{5C93E986-5935-450C-9701-23B87EFE75E3}" type="presParOf" srcId="{4DD66F7B-20C4-42DB-8284-F8A4AA730AEE}" destId="{73078DC7-E065-40E8-9BE7-DB04752F0F83}" srcOrd="1" destOrd="0" presId="urn:microsoft.com/office/officeart/2009/layout/CirclePictureHierarchy"/>
    <dgm:cxn modelId="{6D7384E7-4EE0-4B3C-B0AF-531C8CF6EC5B}" type="presParOf" srcId="{A3BC31FD-A6F7-4780-95B2-6F89B329F54D}" destId="{658F93BC-6247-4AAB-A5A7-3385DD4FCF23}" srcOrd="1" destOrd="0" presId="urn:microsoft.com/office/officeart/2009/layout/CirclePictureHierarchy"/>
    <dgm:cxn modelId="{C7FAC84C-6D46-4733-BC3F-9E9E742FD909}" type="presParOf" srcId="{B455EED1-7ECB-4641-85DC-7B89FA4C1A92}" destId="{2A44D324-D196-4889-8D16-F603A6792C32}" srcOrd="2" destOrd="0" presId="urn:microsoft.com/office/officeart/2009/layout/CirclePictureHierarchy"/>
    <dgm:cxn modelId="{2FC2F4D3-0E26-491B-B69D-8395DBBB83A8}" type="presParOf" srcId="{B455EED1-7ECB-4641-85DC-7B89FA4C1A92}" destId="{E3E4F8CB-8C79-4980-B017-134E51390F0C}" srcOrd="3" destOrd="0" presId="urn:microsoft.com/office/officeart/2009/layout/CirclePictureHierarchy"/>
    <dgm:cxn modelId="{92DB07EA-369E-4B2D-8048-774DC83E64D8}" type="presParOf" srcId="{E3E4F8CB-8C79-4980-B017-134E51390F0C}" destId="{105C032D-F16E-4D98-9032-01A55F33D80A}" srcOrd="0" destOrd="0" presId="urn:microsoft.com/office/officeart/2009/layout/CirclePictureHierarchy"/>
    <dgm:cxn modelId="{CA9D7188-6D81-4D76-8B5D-29AA818772DD}" type="presParOf" srcId="{105C032D-F16E-4D98-9032-01A55F33D80A}" destId="{AC1B3825-73E6-4FF0-B426-E44BB96C72AE}" srcOrd="0" destOrd="0" presId="urn:microsoft.com/office/officeart/2009/layout/CirclePictureHierarchy"/>
    <dgm:cxn modelId="{1A942986-0474-4FC4-9504-6917EF949026}" type="presParOf" srcId="{105C032D-F16E-4D98-9032-01A55F33D80A}" destId="{59DD9268-DEB9-43C4-BC4E-7E67A7F5AA56}" srcOrd="1" destOrd="0" presId="urn:microsoft.com/office/officeart/2009/layout/CirclePictureHierarchy"/>
    <dgm:cxn modelId="{C0DB8EF3-765C-4787-B1D7-889C45542923}" type="presParOf" srcId="{E3E4F8CB-8C79-4980-B017-134E51390F0C}" destId="{6585FC78-61A8-4291-8EDA-0CFFF8271BF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AB2F12-D0BF-420F-B760-F8B404697703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A87B55-CCB6-45C1-8BD1-7D06EDE9A395}">
      <dgm:prSet phldrT="[텍스트]"/>
      <dgm:spPr/>
      <dgm:t>
        <a:bodyPr/>
        <a:lstStyle/>
        <a:p>
          <a:pPr latinLnBrk="1"/>
          <a:r>
            <a:rPr lang="ko-KR" altLang="en-US" b="1" dirty="0" smtClean="0"/>
            <a:t>곤충관련 뉴스</a:t>
          </a:r>
          <a:r>
            <a:rPr lang="en-US" altLang="ko-KR" b="1" dirty="0" smtClean="0"/>
            <a:t>/video</a:t>
          </a:r>
          <a:r>
            <a:rPr lang="ko-KR" altLang="en-US" b="1" dirty="0" smtClean="0"/>
            <a:t> 게시</a:t>
          </a:r>
          <a:endParaRPr lang="ko-KR" altLang="en-US" b="1" dirty="0"/>
        </a:p>
      </dgm:t>
    </dgm:pt>
    <dgm:pt modelId="{F8C44B40-5B01-4A43-82EB-F9EC154A4032}" type="parTrans" cxnId="{56BE7500-2D3A-49C2-B48F-09BAEDAC3847}">
      <dgm:prSet/>
      <dgm:spPr/>
      <dgm:t>
        <a:bodyPr/>
        <a:lstStyle/>
        <a:p>
          <a:pPr latinLnBrk="1"/>
          <a:endParaRPr lang="ko-KR" altLang="en-US"/>
        </a:p>
      </dgm:t>
    </dgm:pt>
    <dgm:pt modelId="{5E34A032-0DBA-44A1-8FCB-AD9B3E35B052}" type="sibTrans" cxnId="{56BE7500-2D3A-49C2-B48F-09BAEDAC3847}">
      <dgm:prSet/>
      <dgm:spPr/>
      <dgm:t>
        <a:bodyPr/>
        <a:lstStyle/>
        <a:p>
          <a:pPr latinLnBrk="1"/>
          <a:endParaRPr lang="ko-KR" altLang="en-US"/>
        </a:p>
      </dgm:t>
    </dgm:pt>
    <dgm:pt modelId="{39B0093A-165D-4A20-907E-6CE0BD73379D}">
      <dgm:prSet phldrT="[텍스트]"/>
      <dgm:spPr/>
      <dgm:t>
        <a:bodyPr/>
        <a:lstStyle/>
        <a:p>
          <a:pPr latinLnBrk="1"/>
          <a:r>
            <a:rPr lang="ko-KR" altLang="en-US" b="1" dirty="0" smtClean="0"/>
            <a:t>좋아요</a:t>
          </a:r>
          <a:endParaRPr lang="ko-KR" altLang="en-US" b="1" dirty="0"/>
        </a:p>
      </dgm:t>
    </dgm:pt>
    <dgm:pt modelId="{E5560E7B-C3F7-4F22-BABA-BAE0FDB0BE2D}" type="parTrans" cxnId="{F5949B3E-07FB-461B-A285-AEB49EE308D6}">
      <dgm:prSet/>
      <dgm:spPr/>
      <dgm:t>
        <a:bodyPr/>
        <a:lstStyle/>
        <a:p>
          <a:pPr latinLnBrk="1"/>
          <a:endParaRPr lang="ko-KR" altLang="en-US"/>
        </a:p>
      </dgm:t>
    </dgm:pt>
    <dgm:pt modelId="{51C2F869-1C1A-48AA-B97D-77CD1D1B73E6}" type="sibTrans" cxnId="{F5949B3E-07FB-461B-A285-AEB49EE308D6}">
      <dgm:prSet/>
      <dgm:spPr/>
      <dgm:t>
        <a:bodyPr/>
        <a:lstStyle/>
        <a:p>
          <a:pPr latinLnBrk="1"/>
          <a:endParaRPr lang="ko-KR" altLang="en-US"/>
        </a:p>
      </dgm:t>
    </dgm:pt>
    <dgm:pt modelId="{D8F9E17E-481A-410D-8B9E-827A4CA38E3E}">
      <dgm:prSet phldrT="[텍스트]"/>
      <dgm:spPr/>
      <dgm:t>
        <a:bodyPr/>
        <a:lstStyle/>
        <a:p>
          <a:pPr latinLnBrk="1"/>
          <a:r>
            <a:rPr lang="ko-KR" altLang="en-US" b="1" dirty="0" smtClean="0"/>
            <a:t>좋아요 </a:t>
          </a:r>
          <a:r>
            <a:rPr lang="en-US" altLang="ko-KR" b="1" dirty="0" smtClean="0"/>
            <a:t>100</a:t>
          </a:r>
          <a:r>
            <a:rPr lang="ko-KR" altLang="en-US" b="1" dirty="0" smtClean="0"/>
            <a:t>개 돌파</a:t>
          </a:r>
          <a:endParaRPr lang="ko-KR" altLang="en-US" b="1" dirty="0"/>
        </a:p>
      </dgm:t>
    </dgm:pt>
    <dgm:pt modelId="{2D9791E6-7E07-48FB-81D5-94DF806B44CC}" type="parTrans" cxnId="{1E92C552-E9D6-4245-A2FC-5089228362AD}">
      <dgm:prSet/>
      <dgm:spPr/>
      <dgm:t>
        <a:bodyPr/>
        <a:lstStyle/>
        <a:p>
          <a:pPr latinLnBrk="1"/>
          <a:endParaRPr lang="ko-KR" altLang="en-US"/>
        </a:p>
      </dgm:t>
    </dgm:pt>
    <dgm:pt modelId="{EB9FBB31-AAC2-4B4B-9B0D-8FD49ED97D69}" type="sibTrans" cxnId="{1E92C552-E9D6-4245-A2FC-5089228362AD}">
      <dgm:prSet/>
      <dgm:spPr/>
      <dgm:t>
        <a:bodyPr/>
        <a:lstStyle/>
        <a:p>
          <a:pPr latinLnBrk="1"/>
          <a:endParaRPr lang="ko-KR" altLang="en-US"/>
        </a:p>
      </dgm:t>
    </dgm:pt>
    <dgm:pt modelId="{93F07E6F-AF06-428B-9E85-D3817C8153B0}">
      <dgm:prSet phldrT="[텍스트]"/>
      <dgm:spPr/>
      <dgm:t>
        <a:bodyPr/>
        <a:lstStyle/>
        <a:p>
          <a:pPr latinLnBrk="1"/>
          <a:r>
            <a:rPr lang="ko-KR" altLang="en-US" b="1" dirty="0" smtClean="0"/>
            <a:t>추천게시판</a:t>
          </a:r>
          <a:endParaRPr lang="ko-KR" altLang="en-US" b="1" dirty="0"/>
        </a:p>
      </dgm:t>
    </dgm:pt>
    <dgm:pt modelId="{C08B61B0-0B04-4AF1-B205-BBD5890742C9}" type="parTrans" cxnId="{C3C76D3F-8C5D-4DBA-94B4-9F7521983181}">
      <dgm:prSet/>
      <dgm:spPr/>
      <dgm:t>
        <a:bodyPr/>
        <a:lstStyle/>
        <a:p>
          <a:pPr latinLnBrk="1"/>
          <a:endParaRPr lang="ko-KR" altLang="en-US"/>
        </a:p>
      </dgm:t>
    </dgm:pt>
    <dgm:pt modelId="{D3EFC6D6-B781-4619-A50F-D1347CACA29D}" type="sibTrans" cxnId="{C3C76D3F-8C5D-4DBA-94B4-9F7521983181}">
      <dgm:prSet/>
      <dgm:spPr/>
      <dgm:t>
        <a:bodyPr/>
        <a:lstStyle/>
        <a:p>
          <a:pPr latinLnBrk="1"/>
          <a:endParaRPr lang="ko-KR" altLang="en-US"/>
        </a:p>
      </dgm:t>
    </dgm:pt>
    <dgm:pt modelId="{65406DCA-7E0F-437F-850D-0D809675B9C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</a:rPr>
            <a:t>추천수 만큼 상금</a:t>
          </a:r>
          <a:r>
            <a:rPr lang="en-US" altLang="ko-KR" b="1" dirty="0" smtClean="0">
              <a:solidFill>
                <a:srgbClr val="FF0000"/>
              </a:solidFill>
            </a:rPr>
            <a:t>(</a:t>
          </a:r>
          <a:r>
            <a:rPr lang="ko-KR" altLang="en-US" b="1" dirty="0" err="1" smtClean="0">
              <a:solidFill>
                <a:srgbClr val="FF0000"/>
              </a:solidFill>
            </a:rPr>
            <a:t>밀웜</a:t>
          </a:r>
          <a:r>
            <a:rPr lang="en-US" altLang="ko-KR" b="1" dirty="0" smtClean="0">
              <a:solidFill>
                <a:srgbClr val="FF0000"/>
              </a:solidFill>
            </a:rPr>
            <a:t>)</a:t>
          </a:r>
          <a:endParaRPr lang="ko-KR" altLang="en-US" b="1" dirty="0">
            <a:solidFill>
              <a:srgbClr val="FF0000"/>
            </a:solidFill>
          </a:endParaRPr>
        </a:p>
      </dgm:t>
    </dgm:pt>
    <dgm:pt modelId="{4DD7DD77-B94E-42BE-95F0-D5DEB3337940}" type="parTrans" cxnId="{51A4953D-9D1D-4C9C-A95C-8D2DEAC64C78}">
      <dgm:prSet/>
      <dgm:spPr/>
      <dgm:t>
        <a:bodyPr/>
        <a:lstStyle/>
        <a:p>
          <a:pPr latinLnBrk="1"/>
          <a:endParaRPr lang="ko-KR" altLang="en-US"/>
        </a:p>
      </dgm:t>
    </dgm:pt>
    <dgm:pt modelId="{00A4DBDA-7977-40D7-8D88-59336D3E1DA5}" type="sibTrans" cxnId="{51A4953D-9D1D-4C9C-A95C-8D2DEAC64C78}">
      <dgm:prSet/>
      <dgm:spPr/>
      <dgm:t>
        <a:bodyPr/>
        <a:lstStyle/>
        <a:p>
          <a:pPr latinLnBrk="1"/>
          <a:endParaRPr lang="ko-KR" altLang="en-US"/>
        </a:p>
      </dgm:t>
    </dgm:pt>
    <dgm:pt modelId="{7C346CCA-920E-4F06-ABD2-E0F093A091D9}" type="pres">
      <dgm:prSet presAssocID="{95AB2F12-D0BF-420F-B760-F8B404697703}" presName="Name0" presStyleCnt="0">
        <dgm:presLayoutVars>
          <dgm:dir/>
          <dgm:resizeHandles val="exact"/>
        </dgm:presLayoutVars>
      </dgm:prSet>
      <dgm:spPr/>
    </dgm:pt>
    <dgm:pt modelId="{82CF34EF-548E-4792-83CA-95CCC062014D}" type="pres">
      <dgm:prSet presAssocID="{95AB2F12-D0BF-420F-B760-F8B404697703}" presName="arrow" presStyleLbl="bgShp" presStyleIdx="0" presStyleCnt="1"/>
      <dgm:spPr/>
    </dgm:pt>
    <dgm:pt modelId="{DFD19186-C50D-4634-B529-3B32D868AC4F}" type="pres">
      <dgm:prSet presAssocID="{95AB2F12-D0BF-420F-B760-F8B404697703}" presName="points" presStyleCnt="0"/>
      <dgm:spPr/>
    </dgm:pt>
    <dgm:pt modelId="{3BEF6459-1058-4458-9AF1-7F5961EFAE80}" type="pres">
      <dgm:prSet presAssocID="{F1A87B55-CCB6-45C1-8BD1-7D06EDE9A395}" presName="compositeA" presStyleCnt="0"/>
      <dgm:spPr/>
    </dgm:pt>
    <dgm:pt modelId="{D4AD52CB-0CF8-416E-9703-9A9F6CB2743C}" type="pres">
      <dgm:prSet presAssocID="{F1A87B55-CCB6-45C1-8BD1-7D06EDE9A39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194EFF-FECD-4CEE-8E86-5CD952F9E297}" type="pres">
      <dgm:prSet presAssocID="{F1A87B55-CCB6-45C1-8BD1-7D06EDE9A395}" presName="circleA" presStyleLbl="node1" presStyleIdx="0" presStyleCnt="5"/>
      <dgm:spPr/>
    </dgm:pt>
    <dgm:pt modelId="{74C645F3-0D43-4B13-AB4F-D79F4940DC76}" type="pres">
      <dgm:prSet presAssocID="{F1A87B55-CCB6-45C1-8BD1-7D06EDE9A395}" presName="spaceA" presStyleCnt="0"/>
      <dgm:spPr/>
    </dgm:pt>
    <dgm:pt modelId="{33F28B1E-BCE2-4177-BF6F-6469CCEFE466}" type="pres">
      <dgm:prSet presAssocID="{5E34A032-0DBA-44A1-8FCB-AD9B3E35B052}" presName="space" presStyleCnt="0"/>
      <dgm:spPr/>
    </dgm:pt>
    <dgm:pt modelId="{5A47B4ED-52FB-45A9-9C09-30670EE8F62B}" type="pres">
      <dgm:prSet presAssocID="{39B0093A-165D-4A20-907E-6CE0BD73379D}" presName="compositeB" presStyleCnt="0"/>
      <dgm:spPr/>
    </dgm:pt>
    <dgm:pt modelId="{73BD4EC4-062F-42FF-B86C-1E8D6DC6D78B}" type="pres">
      <dgm:prSet presAssocID="{39B0093A-165D-4A20-907E-6CE0BD73379D}" presName="textB" presStyleLbl="revTx" presStyleIdx="1" presStyleCnt="5" custScaleY="53763" custLinFactNeighborX="2076" custLinFactNeighborY="-198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956632-DCC9-446B-8375-152B65263468}" type="pres">
      <dgm:prSet presAssocID="{39B0093A-165D-4A20-907E-6CE0BD73379D}" presName="circleB" presStyleLbl="node1" presStyleIdx="1" presStyleCnt="5"/>
      <dgm:spPr/>
    </dgm:pt>
    <dgm:pt modelId="{09F9B429-5D6C-4D6B-B28F-532A9C23B36D}" type="pres">
      <dgm:prSet presAssocID="{39B0093A-165D-4A20-907E-6CE0BD73379D}" presName="spaceB" presStyleCnt="0"/>
      <dgm:spPr/>
    </dgm:pt>
    <dgm:pt modelId="{D9138325-AF97-44B9-B673-A2721BF13F7E}" type="pres">
      <dgm:prSet presAssocID="{51C2F869-1C1A-48AA-B97D-77CD1D1B73E6}" presName="space" presStyleCnt="0"/>
      <dgm:spPr/>
    </dgm:pt>
    <dgm:pt modelId="{218F9BB2-8A66-4367-904F-062B212CBCBE}" type="pres">
      <dgm:prSet presAssocID="{D8F9E17E-481A-410D-8B9E-827A4CA38E3E}" presName="compositeA" presStyleCnt="0"/>
      <dgm:spPr/>
    </dgm:pt>
    <dgm:pt modelId="{F5FAE405-E1E1-4718-AD29-77BC98775578}" type="pres">
      <dgm:prSet presAssocID="{D8F9E17E-481A-410D-8B9E-827A4CA38E3E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2CB0BB-A100-46ED-9E3A-639BC8D4D882}" type="pres">
      <dgm:prSet presAssocID="{D8F9E17E-481A-410D-8B9E-827A4CA38E3E}" presName="circleA" presStyleLbl="node1" presStyleIdx="2" presStyleCnt="5"/>
      <dgm:spPr/>
    </dgm:pt>
    <dgm:pt modelId="{0DFA63E6-991A-4249-A63A-8DC8F5D0F590}" type="pres">
      <dgm:prSet presAssocID="{D8F9E17E-481A-410D-8B9E-827A4CA38E3E}" presName="spaceA" presStyleCnt="0"/>
      <dgm:spPr/>
    </dgm:pt>
    <dgm:pt modelId="{9A7E8BE4-0D83-48C0-AB17-FFA9AB39756F}" type="pres">
      <dgm:prSet presAssocID="{EB9FBB31-AAC2-4B4B-9B0D-8FD49ED97D69}" presName="space" presStyleCnt="0"/>
      <dgm:spPr/>
    </dgm:pt>
    <dgm:pt modelId="{DAE67C87-E378-461E-9882-46B64FF8DA4A}" type="pres">
      <dgm:prSet presAssocID="{93F07E6F-AF06-428B-9E85-D3817C8153B0}" presName="compositeB" presStyleCnt="0"/>
      <dgm:spPr/>
    </dgm:pt>
    <dgm:pt modelId="{13C0A96C-BF91-48E0-A19E-2299C7782716}" type="pres">
      <dgm:prSet presAssocID="{93F07E6F-AF06-428B-9E85-D3817C8153B0}" presName="textB" presStyleLbl="revTx" presStyleIdx="3" presStyleCnt="5">
        <dgm:presLayoutVars>
          <dgm:bulletEnabled val="1"/>
        </dgm:presLayoutVars>
      </dgm:prSet>
      <dgm:spPr/>
    </dgm:pt>
    <dgm:pt modelId="{97E20DC5-B967-4E3D-B87B-C307AAB68D7F}" type="pres">
      <dgm:prSet presAssocID="{93F07E6F-AF06-428B-9E85-D3817C8153B0}" presName="circleB" presStyleLbl="node1" presStyleIdx="3" presStyleCnt="5"/>
      <dgm:spPr/>
    </dgm:pt>
    <dgm:pt modelId="{9898D59D-7059-4FCE-9E9C-2B9D1CC85EB6}" type="pres">
      <dgm:prSet presAssocID="{93F07E6F-AF06-428B-9E85-D3817C8153B0}" presName="spaceB" presStyleCnt="0"/>
      <dgm:spPr/>
    </dgm:pt>
    <dgm:pt modelId="{7B16F628-9554-4D45-9233-8E5F5A71D5B0}" type="pres">
      <dgm:prSet presAssocID="{D3EFC6D6-B781-4619-A50F-D1347CACA29D}" presName="space" presStyleCnt="0"/>
      <dgm:spPr/>
    </dgm:pt>
    <dgm:pt modelId="{FFDE2376-5352-40D7-A7B6-39D4D61B5384}" type="pres">
      <dgm:prSet presAssocID="{65406DCA-7E0F-437F-850D-0D809675B9C0}" presName="compositeA" presStyleCnt="0"/>
      <dgm:spPr/>
    </dgm:pt>
    <dgm:pt modelId="{04AC0E2A-DB24-47DB-8B17-82909B31C804}" type="pres">
      <dgm:prSet presAssocID="{65406DCA-7E0F-437F-850D-0D809675B9C0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47D2EE-B934-4D4A-B7B5-694B7D9B504B}" type="pres">
      <dgm:prSet presAssocID="{65406DCA-7E0F-437F-850D-0D809675B9C0}" presName="circleA" presStyleLbl="node1" presStyleIdx="4" presStyleCnt="5"/>
      <dgm:spPr/>
    </dgm:pt>
    <dgm:pt modelId="{6008DC07-56A3-42F0-9D81-C92DC3EACEB6}" type="pres">
      <dgm:prSet presAssocID="{65406DCA-7E0F-437F-850D-0D809675B9C0}" presName="spaceA" presStyleCnt="0"/>
      <dgm:spPr/>
    </dgm:pt>
  </dgm:ptLst>
  <dgm:cxnLst>
    <dgm:cxn modelId="{A855C94B-4297-4B2D-AB7E-265F59F631BA}" type="presOf" srcId="{D8F9E17E-481A-410D-8B9E-827A4CA38E3E}" destId="{F5FAE405-E1E1-4718-AD29-77BC98775578}" srcOrd="0" destOrd="0" presId="urn:microsoft.com/office/officeart/2005/8/layout/hProcess11"/>
    <dgm:cxn modelId="{3F5F5E96-3B5C-4405-8E47-FAA1BB4366E2}" type="presOf" srcId="{65406DCA-7E0F-437F-850D-0D809675B9C0}" destId="{04AC0E2A-DB24-47DB-8B17-82909B31C804}" srcOrd="0" destOrd="0" presId="urn:microsoft.com/office/officeart/2005/8/layout/hProcess11"/>
    <dgm:cxn modelId="{56BE7500-2D3A-49C2-B48F-09BAEDAC3847}" srcId="{95AB2F12-D0BF-420F-B760-F8B404697703}" destId="{F1A87B55-CCB6-45C1-8BD1-7D06EDE9A395}" srcOrd="0" destOrd="0" parTransId="{F8C44B40-5B01-4A43-82EB-F9EC154A4032}" sibTransId="{5E34A032-0DBA-44A1-8FCB-AD9B3E35B052}"/>
    <dgm:cxn modelId="{0AFBB68B-89DE-47E1-96B8-517C6679FAA2}" type="presOf" srcId="{93F07E6F-AF06-428B-9E85-D3817C8153B0}" destId="{13C0A96C-BF91-48E0-A19E-2299C7782716}" srcOrd="0" destOrd="0" presId="urn:microsoft.com/office/officeart/2005/8/layout/hProcess11"/>
    <dgm:cxn modelId="{F5949B3E-07FB-461B-A285-AEB49EE308D6}" srcId="{95AB2F12-D0BF-420F-B760-F8B404697703}" destId="{39B0093A-165D-4A20-907E-6CE0BD73379D}" srcOrd="1" destOrd="0" parTransId="{E5560E7B-C3F7-4F22-BABA-BAE0FDB0BE2D}" sibTransId="{51C2F869-1C1A-48AA-B97D-77CD1D1B73E6}"/>
    <dgm:cxn modelId="{C3C76D3F-8C5D-4DBA-94B4-9F7521983181}" srcId="{95AB2F12-D0BF-420F-B760-F8B404697703}" destId="{93F07E6F-AF06-428B-9E85-D3817C8153B0}" srcOrd="3" destOrd="0" parTransId="{C08B61B0-0B04-4AF1-B205-BBD5890742C9}" sibTransId="{D3EFC6D6-B781-4619-A50F-D1347CACA29D}"/>
    <dgm:cxn modelId="{51A4953D-9D1D-4C9C-A95C-8D2DEAC64C78}" srcId="{95AB2F12-D0BF-420F-B760-F8B404697703}" destId="{65406DCA-7E0F-437F-850D-0D809675B9C0}" srcOrd="4" destOrd="0" parTransId="{4DD7DD77-B94E-42BE-95F0-D5DEB3337940}" sibTransId="{00A4DBDA-7977-40D7-8D88-59336D3E1DA5}"/>
    <dgm:cxn modelId="{1E92C552-E9D6-4245-A2FC-5089228362AD}" srcId="{95AB2F12-D0BF-420F-B760-F8B404697703}" destId="{D8F9E17E-481A-410D-8B9E-827A4CA38E3E}" srcOrd="2" destOrd="0" parTransId="{2D9791E6-7E07-48FB-81D5-94DF806B44CC}" sibTransId="{EB9FBB31-AAC2-4B4B-9B0D-8FD49ED97D69}"/>
    <dgm:cxn modelId="{06586A73-600B-48F5-8322-46AB666DC861}" type="presOf" srcId="{95AB2F12-D0BF-420F-B760-F8B404697703}" destId="{7C346CCA-920E-4F06-ABD2-E0F093A091D9}" srcOrd="0" destOrd="0" presId="urn:microsoft.com/office/officeart/2005/8/layout/hProcess11"/>
    <dgm:cxn modelId="{92DDF4A4-8DE3-4D27-92FB-1FA9AFDD12F9}" type="presOf" srcId="{39B0093A-165D-4A20-907E-6CE0BD73379D}" destId="{73BD4EC4-062F-42FF-B86C-1E8D6DC6D78B}" srcOrd="0" destOrd="0" presId="urn:microsoft.com/office/officeart/2005/8/layout/hProcess11"/>
    <dgm:cxn modelId="{A3CCFC58-4A0F-427F-BBE5-B1B153797792}" type="presOf" srcId="{F1A87B55-CCB6-45C1-8BD1-7D06EDE9A395}" destId="{D4AD52CB-0CF8-416E-9703-9A9F6CB2743C}" srcOrd="0" destOrd="0" presId="urn:microsoft.com/office/officeart/2005/8/layout/hProcess11"/>
    <dgm:cxn modelId="{1C1425E7-24AB-45EC-B0F9-E76D923CA76C}" type="presParOf" srcId="{7C346CCA-920E-4F06-ABD2-E0F093A091D9}" destId="{82CF34EF-548E-4792-83CA-95CCC062014D}" srcOrd="0" destOrd="0" presId="urn:microsoft.com/office/officeart/2005/8/layout/hProcess11"/>
    <dgm:cxn modelId="{B09E9C77-1CA4-4283-B0B4-9CAA2E466C3F}" type="presParOf" srcId="{7C346CCA-920E-4F06-ABD2-E0F093A091D9}" destId="{DFD19186-C50D-4634-B529-3B32D868AC4F}" srcOrd="1" destOrd="0" presId="urn:microsoft.com/office/officeart/2005/8/layout/hProcess11"/>
    <dgm:cxn modelId="{5B59E642-E0DB-4506-B3BB-D6C65674CA23}" type="presParOf" srcId="{DFD19186-C50D-4634-B529-3B32D868AC4F}" destId="{3BEF6459-1058-4458-9AF1-7F5961EFAE80}" srcOrd="0" destOrd="0" presId="urn:microsoft.com/office/officeart/2005/8/layout/hProcess11"/>
    <dgm:cxn modelId="{47B89AE6-B203-47D8-BD1F-1E36BD563BEB}" type="presParOf" srcId="{3BEF6459-1058-4458-9AF1-7F5961EFAE80}" destId="{D4AD52CB-0CF8-416E-9703-9A9F6CB2743C}" srcOrd="0" destOrd="0" presId="urn:microsoft.com/office/officeart/2005/8/layout/hProcess11"/>
    <dgm:cxn modelId="{57FC1983-7CE0-45C9-B05A-52759D6F8A0A}" type="presParOf" srcId="{3BEF6459-1058-4458-9AF1-7F5961EFAE80}" destId="{69194EFF-FECD-4CEE-8E86-5CD952F9E297}" srcOrd="1" destOrd="0" presId="urn:microsoft.com/office/officeart/2005/8/layout/hProcess11"/>
    <dgm:cxn modelId="{95D8B137-5472-4313-84F1-A4BC9429870A}" type="presParOf" srcId="{3BEF6459-1058-4458-9AF1-7F5961EFAE80}" destId="{74C645F3-0D43-4B13-AB4F-D79F4940DC76}" srcOrd="2" destOrd="0" presId="urn:microsoft.com/office/officeart/2005/8/layout/hProcess11"/>
    <dgm:cxn modelId="{E1E9EEA6-587D-4BA4-8BBC-372A6A9BB559}" type="presParOf" srcId="{DFD19186-C50D-4634-B529-3B32D868AC4F}" destId="{33F28B1E-BCE2-4177-BF6F-6469CCEFE466}" srcOrd="1" destOrd="0" presId="urn:microsoft.com/office/officeart/2005/8/layout/hProcess11"/>
    <dgm:cxn modelId="{A22876B2-BFF6-4356-8BB3-CE5ABB6B14C7}" type="presParOf" srcId="{DFD19186-C50D-4634-B529-3B32D868AC4F}" destId="{5A47B4ED-52FB-45A9-9C09-30670EE8F62B}" srcOrd="2" destOrd="0" presId="urn:microsoft.com/office/officeart/2005/8/layout/hProcess11"/>
    <dgm:cxn modelId="{F5EDE09B-BB0C-40DC-ABC4-EC211D7A2F66}" type="presParOf" srcId="{5A47B4ED-52FB-45A9-9C09-30670EE8F62B}" destId="{73BD4EC4-062F-42FF-B86C-1E8D6DC6D78B}" srcOrd="0" destOrd="0" presId="urn:microsoft.com/office/officeart/2005/8/layout/hProcess11"/>
    <dgm:cxn modelId="{1B52AB55-D13A-4860-94D4-3086511B643B}" type="presParOf" srcId="{5A47B4ED-52FB-45A9-9C09-30670EE8F62B}" destId="{62956632-DCC9-446B-8375-152B65263468}" srcOrd="1" destOrd="0" presId="urn:microsoft.com/office/officeart/2005/8/layout/hProcess11"/>
    <dgm:cxn modelId="{6492D4F4-BC3A-4B1D-93AF-F1051FC7911B}" type="presParOf" srcId="{5A47B4ED-52FB-45A9-9C09-30670EE8F62B}" destId="{09F9B429-5D6C-4D6B-B28F-532A9C23B36D}" srcOrd="2" destOrd="0" presId="urn:microsoft.com/office/officeart/2005/8/layout/hProcess11"/>
    <dgm:cxn modelId="{D7D831FE-65B1-43D2-B4B5-86EC96F46423}" type="presParOf" srcId="{DFD19186-C50D-4634-B529-3B32D868AC4F}" destId="{D9138325-AF97-44B9-B673-A2721BF13F7E}" srcOrd="3" destOrd="0" presId="urn:microsoft.com/office/officeart/2005/8/layout/hProcess11"/>
    <dgm:cxn modelId="{2A032522-54F2-4E07-9975-7AF2458E08C0}" type="presParOf" srcId="{DFD19186-C50D-4634-B529-3B32D868AC4F}" destId="{218F9BB2-8A66-4367-904F-062B212CBCBE}" srcOrd="4" destOrd="0" presId="urn:microsoft.com/office/officeart/2005/8/layout/hProcess11"/>
    <dgm:cxn modelId="{5BBFB7D8-3DA6-408A-A90D-EB66017FC6D1}" type="presParOf" srcId="{218F9BB2-8A66-4367-904F-062B212CBCBE}" destId="{F5FAE405-E1E1-4718-AD29-77BC98775578}" srcOrd="0" destOrd="0" presId="urn:microsoft.com/office/officeart/2005/8/layout/hProcess11"/>
    <dgm:cxn modelId="{263427EF-D630-42F1-9CEC-55721E1228A0}" type="presParOf" srcId="{218F9BB2-8A66-4367-904F-062B212CBCBE}" destId="{B52CB0BB-A100-46ED-9E3A-639BC8D4D882}" srcOrd="1" destOrd="0" presId="urn:microsoft.com/office/officeart/2005/8/layout/hProcess11"/>
    <dgm:cxn modelId="{1C30BD52-4111-4477-BD24-A986D532D1A7}" type="presParOf" srcId="{218F9BB2-8A66-4367-904F-062B212CBCBE}" destId="{0DFA63E6-991A-4249-A63A-8DC8F5D0F590}" srcOrd="2" destOrd="0" presId="urn:microsoft.com/office/officeart/2005/8/layout/hProcess11"/>
    <dgm:cxn modelId="{5332AC8A-C1D1-471F-87D7-6898EAF5753B}" type="presParOf" srcId="{DFD19186-C50D-4634-B529-3B32D868AC4F}" destId="{9A7E8BE4-0D83-48C0-AB17-FFA9AB39756F}" srcOrd="5" destOrd="0" presId="urn:microsoft.com/office/officeart/2005/8/layout/hProcess11"/>
    <dgm:cxn modelId="{CD8561D8-A109-4E59-811C-6A4C601BEC30}" type="presParOf" srcId="{DFD19186-C50D-4634-B529-3B32D868AC4F}" destId="{DAE67C87-E378-461E-9882-46B64FF8DA4A}" srcOrd="6" destOrd="0" presId="urn:microsoft.com/office/officeart/2005/8/layout/hProcess11"/>
    <dgm:cxn modelId="{2F4E729F-7E65-4BBF-9B00-B6B02643C4B1}" type="presParOf" srcId="{DAE67C87-E378-461E-9882-46B64FF8DA4A}" destId="{13C0A96C-BF91-48E0-A19E-2299C7782716}" srcOrd="0" destOrd="0" presId="urn:microsoft.com/office/officeart/2005/8/layout/hProcess11"/>
    <dgm:cxn modelId="{56A1693B-6EE1-4E9A-8633-20306A82E379}" type="presParOf" srcId="{DAE67C87-E378-461E-9882-46B64FF8DA4A}" destId="{97E20DC5-B967-4E3D-B87B-C307AAB68D7F}" srcOrd="1" destOrd="0" presId="urn:microsoft.com/office/officeart/2005/8/layout/hProcess11"/>
    <dgm:cxn modelId="{C52C506C-71F2-47A9-ADD0-387252765EAE}" type="presParOf" srcId="{DAE67C87-E378-461E-9882-46B64FF8DA4A}" destId="{9898D59D-7059-4FCE-9E9C-2B9D1CC85EB6}" srcOrd="2" destOrd="0" presId="urn:microsoft.com/office/officeart/2005/8/layout/hProcess11"/>
    <dgm:cxn modelId="{355BFB8B-C347-4ADD-9215-1CEBE97BD812}" type="presParOf" srcId="{DFD19186-C50D-4634-B529-3B32D868AC4F}" destId="{7B16F628-9554-4D45-9233-8E5F5A71D5B0}" srcOrd="7" destOrd="0" presId="urn:microsoft.com/office/officeart/2005/8/layout/hProcess11"/>
    <dgm:cxn modelId="{8678AE9D-EFA5-4AD9-922C-240E2A62CFC9}" type="presParOf" srcId="{DFD19186-C50D-4634-B529-3B32D868AC4F}" destId="{FFDE2376-5352-40D7-A7B6-39D4D61B5384}" srcOrd="8" destOrd="0" presId="urn:microsoft.com/office/officeart/2005/8/layout/hProcess11"/>
    <dgm:cxn modelId="{0B780D69-53BB-420E-AB2F-B3137BBEC818}" type="presParOf" srcId="{FFDE2376-5352-40D7-A7B6-39D4D61B5384}" destId="{04AC0E2A-DB24-47DB-8B17-82909B31C804}" srcOrd="0" destOrd="0" presId="urn:microsoft.com/office/officeart/2005/8/layout/hProcess11"/>
    <dgm:cxn modelId="{CF843898-A146-471A-A757-F2AC49E7AE0F}" type="presParOf" srcId="{FFDE2376-5352-40D7-A7B6-39D4D61B5384}" destId="{D847D2EE-B934-4D4A-B7B5-694B7D9B504B}" srcOrd="1" destOrd="0" presId="urn:microsoft.com/office/officeart/2005/8/layout/hProcess11"/>
    <dgm:cxn modelId="{F5E96AE4-F752-4D3F-8A01-8C31A9A5AA63}" type="presParOf" srcId="{FFDE2376-5352-40D7-A7B6-39D4D61B5384}" destId="{6008DC07-56A3-42F0-9D81-C92DC3EACE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C289B9-7D80-42C4-9A82-D938A6E4BA11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A565560-111F-448E-9A7F-A4EB85CBC9AB}">
      <dgm:prSet phldrT="[텍스트]"/>
      <dgm:spPr/>
      <dgm:t>
        <a:bodyPr/>
        <a:lstStyle/>
        <a:p>
          <a:pPr latinLnBrk="1"/>
          <a:r>
            <a:rPr lang="ko-KR" altLang="en-US" b="1" dirty="0" err="1" smtClean="0">
              <a:solidFill>
                <a:schemeClr val="tx1"/>
              </a:solidFill>
            </a:rPr>
            <a:t>초보충</a:t>
          </a:r>
          <a:endParaRPr lang="ko-KR" altLang="en-US" b="1" dirty="0">
            <a:solidFill>
              <a:schemeClr val="tx1"/>
            </a:solidFill>
          </a:endParaRPr>
        </a:p>
      </dgm:t>
    </dgm:pt>
    <dgm:pt modelId="{5E3964A1-504B-4131-B524-9E54264128B7}" type="parTrans" cxnId="{61305FC7-9F7F-46F0-AFEC-BE1D7DA9E898}">
      <dgm:prSet/>
      <dgm:spPr/>
      <dgm:t>
        <a:bodyPr/>
        <a:lstStyle/>
        <a:p>
          <a:pPr latinLnBrk="1"/>
          <a:endParaRPr lang="ko-KR" altLang="en-US"/>
        </a:p>
      </dgm:t>
    </dgm:pt>
    <dgm:pt modelId="{D282A0E6-C7A8-4FA2-91EE-F89BA7F3F2DF}" type="sibTrans" cxnId="{61305FC7-9F7F-46F0-AFEC-BE1D7DA9E898}">
      <dgm:prSet/>
      <dgm:spPr/>
      <dgm:t>
        <a:bodyPr/>
        <a:lstStyle/>
        <a:p>
          <a:pPr latinLnBrk="1"/>
          <a:endParaRPr lang="ko-KR" altLang="en-US"/>
        </a:p>
      </dgm:t>
    </dgm:pt>
    <dgm:pt modelId="{6994E5A9-46D0-4413-9DAF-37BCADDBE402}">
      <dgm:prSet phldrT="[텍스트]"/>
      <dgm:spPr/>
      <dgm:t>
        <a:bodyPr/>
        <a:lstStyle/>
        <a:p>
          <a:pPr latinLnBrk="1"/>
          <a:r>
            <a:rPr lang="ko-KR" altLang="en-US" b="1" dirty="0" err="1" smtClean="0">
              <a:solidFill>
                <a:schemeClr val="tx1"/>
              </a:solidFill>
            </a:rPr>
            <a:t>중수충</a:t>
          </a:r>
          <a:endParaRPr lang="ko-KR" altLang="en-US" b="1" dirty="0">
            <a:solidFill>
              <a:schemeClr val="tx1"/>
            </a:solidFill>
          </a:endParaRPr>
        </a:p>
      </dgm:t>
    </dgm:pt>
    <dgm:pt modelId="{6D4C9765-E13A-4BE6-85FD-C5699561CA7E}" type="parTrans" cxnId="{635CD5DE-9C63-4E49-94A8-25DDC0FB8A44}">
      <dgm:prSet/>
      <dgm:spPr/>
      <dgm:t>
        <a:bodyPr/>
        <a:lstStyle/>
        <a:p>
          <a:pPr latinLnBrk="1"/>
          <a:endParaRPr lang="ko-KR" altLang="en-US"/>
        </a:p>
      </dgm:t>
    </dgm:pt>
    <dgm:pt modelId="{BAAE0E34-61A7-4B5D-8A0B-07C5DCD37F88}" type="sibTrans" cxnId="{635CD5DE-9C63-4E49-94A8-25DDC0FB8A44}">
      <dgm:prSet/>
      <dgm:spPr/>
      <dgm:t>
        <a:bodyPr/>
        <a:lstStyle/>
        <a:p>
          <a:pPr latinLnBrk="1"/>
          <a:endParaRPr lang="ko-KR" altLang="en-US"/>
        </a:p>
      </dgm:t>
    </dgm:pt>
    <dgm:pt modelId="{C18F6C0F-5976-4CEF-9694-97A20C6614CA}">
      <dgm:prSet phldrT="[텍스트]"/>
      <dgm:spPr/>
      <dgm:t>
        <a:bodyPr/>
        <a:lstStyle/>
        <a:p>
          <a:pPr latinLnBrk="1"/>
          <a:r>
            <a:rPr lang="ko-KR" altLang="en-US" b="1" dirty="0" err="1" smtClean="0">
              <a:solidFill>
                <a:schemeClr val="tx1"/>
              </a:solidFill>
            </a:rPr>
            <a:t>고수충</a:t>
          </a:r>
          <a:endParaRPr lang="ko-KR" altLang="en-US" b="1" dirty="0">
            <a:solidFill>
              <a:schemeClr val="tx1"/>
            </a:solidFill>
          </a:endParaRPr>
        </a:p>
      </dgm:t>
    </dgm:pt>
    <dgm:pt modelId="{F52C5E25-F235-48A2-B5B5-CE47AA88E90E}" type="parTrans" cxnId="{8670A384-8D76-4AAB-86CF-884470976532}">
      <dgm:prSet/>
      <dgm:spPr/>
      <dgm:t>
        <a:bodyPr/>
        <a:lstStyle/>
        <a:p>
          <a:pPr latinLnBrk="1"/>
          <a:endParaRPr lang="ko-KR" altLang="en-US"/>
        </a:p>
      </dgm:t>
    </dgm:pt>
    <dgm:pt modelId="{2FCA5512-2A65-4346-A3A3-CDA3F1A33F6B}" type="sibTrans" cxnId="{8670A384-8D76-4AAB-86CF-884470976532}">
      <dgm:prSet/>
      <dgm:spPr/>
      <dgm:t>
        <a:bodyPr/>
        <a:lstStyle/>
        <a:p>
          <a:pPr latinLnBrk="1"/>
          <a:endParaRPr lang="ko-KR" altLang="en-US"/>
        </a:p>
      </dgm:t>
    </dgm:pt>
    <dgm:pt modelId="{3233AA87-F7A0-4FE1-851E-53DCCB3DF4FB}">
      <dgm:prSet phldrT="[텍스트]"/>
      <dgm:spPr/>
      <dgm:t>
        <a:bodyPr/>
        <a:lstStyle/>
        <a:p>
          <a:pPr latinLnBrk="1"/>
          <a:r>
            <a:rPr lang="ko-KR" altLang="en-US" b="1" dirty="0" err="1" smtClean="0">
              <a:solidFill>
                <a:schemeClr val="tx1"/>
              </a:solidFill>
            </a:rPr>
            <a:t>충왕</a:t>
          </a:r>
          <a:endParaRPr lang="ko-KR" altLang="en-US" b="1" dirty="0">
            <a:solidFill>
              <a:schemeClr val="tx1"/>
            </a:solidFill>
          </a:endParaRPr>
        </a:p>
      </dgm:t>
    </dgm:pt>
    <dgm:pt modelId="{EC45B304-0C32-4CE8-8DCE-F742EAA5420C}" type="parTrans" cxnId="{F4CC3E12-0185-4104-ABF8-2D563D027AC0}">
      <dgm:prSet/>
      <dgm:spPr/>
      <dgm:t>
        <a:bodyPr/>
        <a:lstStyle/>
        <a:p>
          <a:pPr latinLnBrk="1"/>
          <a:endParaRPr lang="ko-KR" altLang="en-US"/>
        </a:p>
      </dgm:t>
    </dgm:pt>
    <dgm:pt modelId="{F8790854-789D-4CF3-9DBE-D4917049714D}" type="sibTrans" cxnId="{F4CC3E12-0185-4104-ABF8-2D563D027AC0}">
      <dgm:prSet/>
      <dgm:spPr/>
      <dgm:t>
        <a:bodyPr/>
        <a:lstStyle/>
        <a:p>
          <a:pPr latinLnBrk="1"/>
          <a:endParaRPr lang="ko-KR" altLang="en-US"/>
        </a:p>
      </dgm:t>
    </dgm:pt>
    <dgm:pt modelId="{8A6EEB45-4C35-43DC-A357-D8062DB5E7C8}">
      <dgm:prSet phldrT="[텍스트]"/>
      <dgm:spPr/>
      <dgm:t>
        <a:bodyPr/>
        <a:lstStyle/>
        <a:p>
          <a:pPr latinLnBrk="1"/>
          <a:r>
            <a:rPr lang="ko-KR" altLang="en-US" b="1" dirty="0" err="1" smtClean="0">
              <a:solidFill>
                <a:srgbClr val="FF0000"/>
              </a:solidFill>
            </a:rPr>
            <a:t>맛집소개</a:t>
          </a:r>
          <a:r>
            <a:rPr lang="en-US" altLang="ko-KR" b="1" dirty="0" smtClean="0">
              <a:solidFill>
                <a:srgbClr val="FF0000"/>
              </a:solidFill>
            </a:rPr>
            <a:t>!!</a:t>
          </a:r>
          <a:endParaRPr lang="ko-KR" altLang="en-US" b="1" dirty="0">
            <a:solidFill>
              <a:srgbClr val="FF0000"/>
            </a:solidFill>
          </a:endParaRPr>
        </a:p>
      </dgm:t>
    </dgm:pt>
    <dgm:pt modelId="{BB4DDDA6-1640-49D2-9A9A-3E96C79519E6}" type="parTrans" cxnId="{D1C9C3CC-571C-4EEF-B897-F3E9E4B03D94}">
      <dgm:prSet/>
      <dgm:spPr/>
      <dgm:t>
        <a:bodyPr/>
        <a:lstStyle/>
        <a:p>
          <a:pPr latinLnBrk="1"/>
          <a:endParaRPr lang="ko-KR" altLang="en-US"/>
        </a:p>
      </dgm:t>
    </dgm:pt>
    <dgm:pt modelId="{27291EE9-4541-4361-B80C-DA332B6510A8}" type="sibTrans" cxnId="{D1C9C3CC-571C-4EEF-B897-F3E9E4B03D94}">
      <dgm:prSet/>
      <dgm:spPr/>
      <dgm:t>
        <a:bodyPr/>
        <a:lstStyle/>
        <a:p>
          <a:pPr latinLnBrk="1"/>
          <a:endParaRPr lang="ko-KR" altLang="en-US"/>
        </a:p>
      </dgm:t>
    </dgm:pt>
    <dgm:pt modelId="{8247DB84-1ADD-468B-83AF-D3CE75EA848A}" type="pres">
      <dgm:prSet presAssocID="{15C289B9-7D80-42C4-9A82-D938A6E4BA11}" presName="Name0" presStyleCnt="0">
        <dgm:presLayoutVars>
          <dgm:dir/>
          <dgm:resizeHandles val="exact"/>
        </dgm:presLayoutVars>
      </dgm:prSet>
      <dgm:spPr/>
    </dgm:pt>
    <dgm:pt modelId="{CC2FDCA6-A899-4B5A-8998-35717EEC4014}" type="pres">
      <dgm:prSet presAssocID="{FA565560-111F-448E-9A7F-A4EB85CBC9AB}" presName="composite" presStyleCnt="0"/>
      <dgm:spPr/>
    </dgm:pt>
    <dgm:pt modelId="{74EE254F-6EF9-40CF-82A2-10A506A90856}" type="pres">
      <dgm:prSet presAssocID="{FA565560-111F-448E-9A7F-A4EB85CBC9AB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</dgm:spPr>
    </dgm:pt>
    <dgm:pt modelId="{7275589F-0059-4E8C-9039-B556EA9F5E45}" type="pres">
      <dgm:prSet presAssocID="{FA565560-111F-448E-9A7F-A4EB85CBC9AB}" presName="tx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E722E4-3BB1-446E-81D7-2918CAAE9F10}" type="pres">
      <dgm:prSet presAssocID="{D282A0E6-C7A8-4FA2-91EE-F89BA7F3F2DF}" presName="sibTrans" presStyleLbl="sibTrans2D1" presStyleIdx="0" presStyleCnt="4"/>
      <dgm:spPr/>
    </dgm:pt>
    <dgm:pt modelId="{A8732C97-75C0-4D07-92D4-A34983B8D9A0}" type="pres">
      <dgm:prSet presAssocID="{D282A0E6-C7A8-4FA2-91EE-F89BA7F3F2DF}" presName="connTx" presStyleLbl="sibTrans2D1" presStyleIdx="0" presStyleCnt="4"/>
      <dgm:spPr/>
    </dgm:pt>
    <dgm:pt modelId="{7EA4BDE0-F6B3-4616-8EC2-5F73BBAF5C9A}" type="pres">
      <dgm:prSet presAssocID="{6994E5A9-46D0-4413-9DAF-37BCADDBE402}" presName="composite" presStyleCnt="0"/>
      <dgm:spPr/>
    </dgm:pt>
    <dgm:pt modelId="{ACFE8C1D-2E7C-445D-B31F-40016F1E9FA1}" type="pres">
      <dgm:prSet presAssocID="{6994E5A9-46D0-4413-9DAF-37BCADDBE402}" presName="imagSh" presStyleLbl="b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2260D1B-A8D6-4511-A1B3-1B4590F63286}" type="pres">
      <dgm:prSet presAssocID="{6994E5A9-46D0-4413-9DAF-37BCADDBE402}" presName="txNode" presStyleLbl="node1" presStyleIdx="1" presStyleCnt="5" custLinFactNeighborX="-507" custLinFactNeighborY="25806">
        <dgm:presLayoutVars>
          <dgm:bulletEnabled val="1"/>
        </dgm:presLayoutVars>
      </dgm:prSet>
      <dgm:spPr/>
    </dgm:pt>
    <dgm:pt modelId="{85483023-D45B-4DA5-BE5F-682A8023B31F}" type="pres">
      <dgm:prSet presAssocID="{BAAE0E34-61A7-4B5D-8A0B-07C5DCD37F88}" presName="sibTrans" presStyleLbl="sibTrans2D1" presStyleIdx="1" presStyleCnt="4"/>
      <dgm:spPr/>
    </dgm:pt>
    <dgm:pt modelId="{E2D3DF30-6333-4A31-A222-B9164A3A9637}" type="pres">
      <dgm:prSet presAssocID="{BAAE0E34-61A7-4B5D-8A0B-07C5DCD37F88}" presName="connTx" presStyleLbl="sibTrans2D1" presStyleIdx="1" presStyleCnt="4"/>
      <dgm:spPr/>
    </dgm:pt>
    <dgm:pt modelId="{019C03EF-2525-49F8-ACBB-0E1F0D070E08}" type="pres">
      <dgm:prSet presAssocID="{C18F6C0F-5976-4CEF-9694-97A20C6614CA}" presName="composite" presStyleCnt="0"/>
      <dgm:spPr/>
    </dgm:pt>
    <dgm:pt modelId="{6E2E0897-67CD-4C45-8DB0-938AA75A441A}" type="pres">
      <dgm:prSet presAssocID="{C18F6C0F-5976-4CEF-9694-97A20C6614CA}" presName="imagSh" presStyleLbl="b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EE5BB664-6146-4B22-A381-7DF08D506D32}" type="pres">
      <dgm:prSet presAssocID="{C18F6C0F-5976-4CEF-9694-97A20C6614CA}" presName="txNode" presStyleLbl="node1" presStyleIdx="2" presStyleCnt="5" custLinFactNeighborX="7025" custLinFactNeighborY="1419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956E08-1524-448B-AB23-D7353DADE1D4}" type="pres">
      <dgm:prSet presAssocID="{2FCA5512-2A65-4346-A3A3-CDA3F1A33F6B}" presName="sibTrans" presStyleLbl="sibTrans2D1" presStyleIdx="2" presStyleCnt="4"/>
      <dgm:spPr/>
    </dgm:pt>
    <dgm:pt modelId="{85130614-36D3-43F4-9A5D-BB319C33C88D}" type="pres">
      <dgm:prSet presAssocID="{2FCA5512-2A65-4346-A3A3-CDA3F1A33F6B}" presName="connTx" presStyleLbl="sibTrans2D1" presStyleIdx="2" presStyleCnt="4"/>
      <dgm:spPr/>
    </dgm:pt>
    <dgm:pt modelId="{547DFDB2-6C94-4422-941A-FA2303B9EE95}" type="pres">
      <dgm:prSet presAssocID="{3233AA87-F7A0-4FE1-851E-53DCCB3DF4FB}" presName="composite" presStyleCnt="0"/>
      <dgm:spPr/>
    </dgm:pt>
    <dgm:pt modelId="{AFA8326D-5E72-4368-90A3-C8118ADD0890}" type="pres">
      <dgm:prSet presAssocID="{3233AA87-F7A0-4FE1-851E-53DCCB3DF4FB}" presName="imagSh" presStyleLbl="b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68CFDDCC-B5DC-4AC8-A828-A23E75F61F08}" type="pres">
      <dgm:prSet presAssocID="{3233AA87-F7A0-4FE1-851E-53DCCB3DF4FB}" presName="txNode" presStyleLbl="node1" presStyleIdx="3" presStyleCnt="5" custLinFactNeighborX="26168" custLinFactNeighborY="83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2DDD9-25AB-41E1-BB78-94B8814B4A5B}" type="pres">
      <dgm:prSet presAssocID="{F8790854-789D-4CF3-9DBE-D4917049714D}" presName="sibTrans" presStyleLbl="sibTrans2D1" presStyleIdx="3" presStyleCnt="4"/>
      <dgm:spPr/>
    </dgm:pt>
    <dgm:pt modelId="{5E133A4C-40DD-4316-B7C1-5B896236F7CA}" type="pres">
      <dgm:prSet presAssocID="{F8790854-789D-4CF3-9DBE-D4917049714D}" presName="connTx" presStyleLbl="sibTrans2D1" presStyleIdx="3" presStyleCnt="4"/>
      <dgm:spPr/>
    </dgm:pt>
    <dgm:pt modelId="{9E5DE44F-57A5-4E60-9B2A-61711FF8FD3E}" type="pres">
      <dgm:prSet presAssocID="{8A6EEB45-4C35-43DC-A357-D8062DB5E7C8}" presName="composite" presStyleCnt="0"/>
      <dgm:spPr/>
    </dgm:pt>
    <dgm:pt modelId="{50F88709-40CE-434A-A7BE-32C0A1061657}" type="pres">
      <dgm:prSet presAssocID="{8A6EEB45-4C35-43DC-A357-D8062DB5E7C8}" presName="imagSh" presStyleLbl="b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2C5F3B4-E011-4059-989B-9A6B3D8ABB81}" type="pres">
      <dgm:prSet presAssocID="{8A6EEB45-4C35-43DC-A357-D8062DB5E7C8}" presName="txNode" presStyleLbl="node1" presStyleIdx="4" presStyleCnt="5" custLinFactNeighborX="428" custLinFactNeighborY="83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112A0AA-A1ED-44AD-B965-AF8676A02231}" type="presOf" srcId="{6994E5A9-46D0-4413-9DAF-37BCADDBE402}" destId="{42260D1B-A8D6-4511-A1B3-1B4590F63286}" srcOrd="0" destOrd="0" presId="urn:microsoft.com/office/officeart/2005/8/layout/hProcess10"/>
    <dgm:cxn modelId="{49A86678-6AE1-49A1-BDD0-9EA355BC7D63}" type="presOf" srcId="{2FCA5512-2A65-4346-A3A3-CDA3F1A33F6B}" destId="{85130614-36D3-43F4-9A5D-BB319C33C88D}" srcOrd="1" destOrd="0" presId="urn:microsoft.com/office/officeart/2005/8/layout/hProcess10"/>
    <dgm:cxn modelId="{D1C9C3CC-571C-4EEF-B897-F3E9E4B03D94}" srcId="{15C289B9-7D80-42C4-9A82-D938A6E4BA11}" destId="{8A6EEB45-4C35-43DC-A357-D8062DB5E7C8}" srcOrd="4" destOrd="0" parTransId="{BB4DDDA6-1640-49D2-9A9A-3E96C79519E6}" sibTransId="{27291EE9-4541-4361-B80C-DA332B6510A8}"/>
    <dgm:cxn modelId="{7C49CF20-978A-48CB-8E92-DA5305F42D26}" type="presOf" srcId="{BAAE0E34-61A7-4B5D-8A0B-07C5DCD37F88}" destId="{E2D3DF30-6333-4A31-A222-B9164A3A9637}" srcOrd="1" destOrd="0" presId="urn:microsoft.com/office/officeart/2005/8/layout/hProcess10"/>
    <dgm:cxn modelId="{C5A9AA9C-43E7-4CE6-9F4B-C2E390F663EA}" type="presOf" srcId="{D282A0E6-C7A8-4FA2-91EE-F89BA7F3F2DF}" destId="{D2E722E4-3BB1-446E-81D7-2918CAAE9F10}" srcOrd="0" destOrd="0" presId="urn:microsoft.com/office/officeart/2005/8/layout/hProcess10"/>
    <dgm:cxn modelId="{49C3CE2E-3FCA-4EB8-B9AD-1383AA0674DC}" type="presOf" srcId="{3233AA87-F7A0-4FE1-851E-53DCCB3DF4FB}" destId="{68CFDDCC-B5DC-4AC8-A828-A23E75F61F08}" srcOrd="0" destOrd="0" presId="urn:microsoft.com/office/officeart/2005/8/layout/hProcess10"/>
    <dgm:cxn modelId="{BBF9A123-47E6-4662-A803-FD282EEEB099}" type="presOf" srcId="{F8790854-789D-4CF3-9DBE-D4917049714D}" destId="{5082DDD9-25AB-41E1-BB78-94B8814B4A5B}" srcOrd="0" destOrd="0" presId="urn:microsoft.com/office/officeart/2005/8/layout/hProcess10"/>
    <dgm:cxn modelId="{0ADBD425-A56E-47DF-B270-D9A958710500}" type="presOf" srcId="{2FCA5512-2A65-4346-A3A3-CDA3F1A33F6B}" destId="{ED956E08-1524-448B-AB23-D7353DADE1D4}" srcOrd="0" destOrd="0" presId="urn:microsoft.com/office/officeart/2005/8/layout/hProcess10"/>
    <dgm:cxn modelId="{BFE72700-BB91-45D8-8166-764122D2601A}" type="presOf" srcId="{8A6EEB45-4C35-43DC-A357-D8062DB5E7C8}" destId="{12C5F3B4-E011-4059-989B-9A6B3D8ABB81}" srcOrd="0" destOrd="0" presId="urn:microsoft.com/office/officeart/2005/8/layout/hProcess10"/>
    <dgm:cxn modelId="{5F2B7DA3-C6FD-4790-99B4-B8E51A2E53E8}" type="presOf" srcId="{BAAE0E34-61A7-4B5D-8A0B-07C5DCD37F88}" destId="{85483023-D45B-4DA5-BE5F-682A8023B31F}" srcOrd="0" destOrd="0" presId="urn:microsoft.com/office/officeart/2005/8/layout/hProcess10"/>
    <dgm:cxn modelId="{E781CD09-BE5D-459F-8F55-47213FA992A3}" type="presOf" srcId="{FA565560-111F-448E-9A7F-A4EB85CBC9AB}" destId="{7275589F-0059-4E8C-9039-B556EA9F5E45}" srcOrd="0" destOrd="0" presId="urn:microsoft.com/office/officeart/2005/8/layout/hProcess10"/>
    <dgm:cxn modelId="{61305FC7-9F7F-46F0-AFEC-BE1D7DA9E898}" srcId="{15C289B9-7D80-42C4-9A82-D938A6E4BA11}" destId="{FA565560-111F-448E-9A7F-A4EB85CBC9AB}" srcOrd="0" destOrd="0" parTransId="{5E3964A1-504B-4131-B524-9E54264128B7}" sibTransId="{D282A0E6-C7A8-4FA2-91EE-F89BA7F3F2DF}"/>
    <dgm:cxn modelId="{C10C9322-EF66-4A76-BC8D-C6AB3DF06427}" type="presOf" srcId="{D282A0E6-C7A8-4FA2-91EE-F89BA7F3F2DF}" destId="{A8732C97-75C0-4D07-92D4-A34983B8D9A0}" srcOrd="1" destOrd="0" presId="urn:microsoft.com/office/officeart/2005/8/layout/hProcess10"/>
    <dgm:cxn modelId="{85A189EA-71DB-41D2-B64D-AEC262E45FE2}" type="presOf" srcId="{15C289B9-7D80-42C4-9A82-D938A6E4BA11}" destId="{8247DB84-1ADD-468B-83AF-D3CE75EA848A}" srcOrd="0" destOrd="0" presId="urn:microsoft.com/office/officeart/2005/8/layout/hProcess10"/>
    <dgm:cxn modelId="{F4CC3E12-0185-4104-ABF8-2D563D027AC0}" srcId="{15C289B9-7D80-42C4-9A82-D938A6E4BA11}" destId="{3233AA87-F7A0-4FE1-851E-53DCCB3DF4FB}" srcOrd="3" destOrd="0" parTransId="{EC45B304-0C32-4CE8-8DCE-F742EAA5420C}" sibTransId="{F8790854-789D-4CF3-9DBE-D4917049714D}"/>
    <dgm:cxn modelId="{6D00C401-E5A3-4A63-B8E3-D20FA1FFF078}" type="presOf" srcId="{C18F6C0F-5976-4CEF-9694-97A20C6614CA}" destId="{EE5BB664-6146-4B22-A381-7DF08D506D32}" srcOrd="0" destOrd="0" presId="urn:microsoft.com/office/officeart/2005/8/layout/hProcess10"/>
    <dgm:cxn modelId="{8670A384-8D76-4AAB-86CF-884470976532}" srcId="{15C289B9-7D80-42C4-9A82-D938A6E4BA11}" destId="{C18F6C0F-5976-4CEF-9694-97A20C6614CA}" srcOrd="2" destOrd="0" parTransId="{F52C5E25-F235-48A2-B5B5-CE47AA88E90E}" sibTransId="{2FCA5512-2A65-4346-A3A3-CDA3F1A33F6B}"/>
    <dgm:cxn modelId="{635CD5DE-9C63-4E49-94A8-25DDC0FB8A44}" srcId="{15C289B9-7D80-42C4-9A82-D938A6E4BA11}" destId="{6994E5A9-46D0-4413-9DAF-37BCADDBE402}" srcOrd="1" destOrd="0" parTransId="{6D4C9765-E13A-4BE6-85FD-C5699561CA7E}" sibTransId="{BAAE0E34-61A7-4B5D-8A0B-07C5DCD37F88}"/>
    <dgm:cxn modelId="{9C1F000B-BC28-4016-BD85-AF817EC30612}" type="presOf" srcId="{F8790854-789D-4CF3-9DBE-D4917049714D}" destId="{5E133A4C-40DD-4316-B7C1-5B896236F7CA}" srcOrd="1" destOrd="0" presId="urn:microsoft.com/office/officeart/2005/8/layout/hProcess10"/>
    <dgm:cxn modelId="{9D32DD87-024E-4D1A-8A40-0CAC65065812}" type="presParOf" srcId="{8247DB84-1ADD-468B-83AF-D3CE75EA848A}" destId="{CC2FDCA6-A899-4B5A-8998-35717EEC4014}" srcOrd="0" destOrd="0" presId="urn:microsoft.com/office/officeart/2005/8/layout/hProcess10"/>
    <dgm:cxn modelId="{496C5347-8F03-44F8-8E9D-68B5AFF2FBC0}" type="presParOf" srcId="{CC2FDCA6-A899-4B5A-8998-35717EEC4014}" destId="{74EE254F-6EF9-40CF-82A2-10A506A90856}" srcOrd="0" destOrd="0" presId="urn:microsoft.com/office/officeart/2005/8/layout/hProcess10"/>
    <dgm:cxn modelId="{5FDB6D33-F78A-4D0A-84F7-5990D2120F13}" type="presParOf" srcId="{CC2FDCA6-A899-4B5A-8998-35717EEC4014}" destId="{7275589F-0059-4E8C-9039-B556EA9F5E45}" srcOrd="1" destOrd="0" presId="urn:microsoft.com/office/officeart/2005/8/layout/hProcess10"/>
    <dgm:cxn modelId="{32D3D870-667E-411B-A5D0-91C485DE343F}" type="presParOf" srcId="{8247DB84-1ADD-468B-83AF-D3CE75EA848A}" destId="{D2E722E4-3BB1-446E-81D7-2918CAAE9F10}" srcOrd="1" destOrd="0" presId="urn:microsoft.com/office/officeart/2005/8/layout/hProcess10"/>
    <dgm:cxn modelId="{2374727A-5840-44CE-95BE-67BD0C5489D3}" type="presParOf" srcId="{D2E722E4-3BB1-446E-81D7-2918CAAE9F10}" destId="{A8732C97-75C0-4D07-92D4-A34983B8D9A0}" srcOrd="0" destOrd="0" presId="urn:microsoft.com/office/officeart/2005/8/layout/hProcess10"/>
    <dgm:cxn modelId="{6C83F2D3-7782-4C2C-BC2E-5FA51B831723}" type="presParOf" srcId="{8247DB84-1ADD-468B-83AF-D3CE75EA848A}" destId="{7EA4BDE0-F6B3-4616-8EC2-5F73BBAF5C9A}" srcOrd="2" destOrd="0" presId="urn:microsoft.com/office/officeart/2005/8/layout/hProcess10"/>
    <dgm:cxn modelId="{2EF6027F-CC02-419C-8C45-C3E667C19FCA}" type="presParOf" srcId="{7EA4BDE0-F6B3-4616-8EC2-5F73BBAF5C9A}" destId="{ACFE8C1D-2E7C-445D-B31F-40016F1E9FA1}" srcOrd="0" destOrd="0" presId="urn:microsoft.com/office/officeart/2005/8/layout/hProcess10"/>
    <dgm:cxn modelId="{A56542D2-F4B3-4241-AA24-D971490D19E6}" type="presParOf" srcId="{7EA4BDE0-F6B3-4616-8EC2-5F73BBAF5C9A}" destId="{42260D1B-A8D6-4511-A1B3-1B4590F63286}" srcOrd="1" destOrd="0" presId="urn:microsoft.com/office/officeart/2005/8/layout/hProcess10"/>
    <dgm:cxn modelId="{36AFEFB7-0FFE-4A6D-BB82-F8607E9D6FA3}" type="presParOf" srcId="{8247DB84-1ADD-468B-83AF-D3CE75EA848A}" destId="{85483023-D45B-4DA5-BE5F-682A8023B31F}" srcOrd="3" destOrd="0" presId="urn:microsoft.com/office/officeart/2005/8/layout/hProcess10"/>
    <dgm:cxn modelId="{B993D79F-6EC7-491C-813E-BB87A0F9E4FD}" type="presParOf" srcId="{85483023-D45B-4DA5-BE5F-682A8023B31F}" destId="{E2D3DF30-6333-4A31-A222-B9164A3A9637}" srcOrd="0" destOrd="0" presId="urn:microsoft.com/office/officeart/2005/8/layout/hProcess10"/>
    <dgm:cxn modelId="{792D6046-B4AD-4162-8A18-652DC95BF169}" type="presParOf" srcId="{8247DB84-1ADD-468B-83AF-D3CE75EA848A}" destId="{019C03EF-2525-49F8-ACBB-0E1F0D070E08}" srcOrd="4" destOrd="0" presId="urn:microsoft.com/office/officeart/2005/8/layout/hProcess10"/>
    <dgm:cxn modelId="{9C3D6A8C-11BA-44EB-A8C0-E01654B24E11}" type="presParOf" srcId="{019C03EF-2525-49F8-ACBB-0E1F0D070E08}" destId="{6E2E0897-67CD-4C45-8DB0-938AA75A441A}" srcOrd="0" destOrd="0" presId="urn:microsoft.com/office/officeart/2005/8/layout/hProcess10"/>
    <dgm:cxn modelId="{0B8713F7-28FD-4834-8E3E-A93EDE13D7EA}" type="presParOf" srcId="{019C03EF-2525-49F8-ACBB-0E1F0D070E08}" destId="{EE5BB664-6146-4B22-A381-7DF08D506D32}" srcOrd="1" destOrd="0" presId="urn:microsoft.com/office/officeart/2005/8/layout/hProcess10"/>
    <dgm:cxn modelId="{39E56E04-D128-4A50-8563-42FDFAEFF7EF}" type="presParOf" srcId="{8247DB84-1ADD-468B-83AF-D3CE75EA848A}" destId="{ED956E08-1524-448B-AB23-D7353DADE1D4}" srcOrd="5" destOrd="0" presId="urn:microsoft.com/office/officeart/2005/8/layout/hProcess10"/>
    <dgm:cxn modelId="{6BB4A0AB-2E7C-4BE9-B676-2DBA22BCB05F}" type="presParOf" srcId="{ED956E08-1524-448B-AB23-D7353DADE1D4}" destId="{85130614-36D3-43F4-9A5D-BB319C33C88D}" srcOrd="0" destOrd="0" presId="urn:microsoft.com/office/officeart/2005/8/layout/hProcess10"/>
    <dgm:cxn modelId="{F5045E36-5E18-4E5D-9D20-1344D13010AD}" type="presParOf" srcId="{8247DB84-1ADD-468B-83AF-D3CE75EA848A}" destId="{547DFDB2-6C94-4422-941A-FA2303B9EE95}" srcOrd="6" destOrd="0" presId="urn:microsoft.com/office/officeart/2005/8/layout/hProcess10"/>
    <dgm:cxn modelId="{47BF4157-1E4A-473B-A252-0B35D8314E7D}" type="presParOf" srcId="{547DFDB2-6C94-4422-941A-FA2303B9EE95}" destId="{AFA8326D-5E72-4368-90A3-C8118ADD0890}" srcOrd="0" destOrd="0" presId="urn:microsoft.com/office/officeart/2005/8/layout/hProcess10"/>
    <dgm:cxn modelId="{1591954F-6EB7-4F9D-98AF-E7E076EE8487}" type="presParOf" srcId="{547DFDB2-6C94-4422-941A-FA2303B9EE95}" destId="{68CFDDCC-B5DC-4AC8-A828-A23E75F61F08}" srcOrd="1" destOrd="0" presId="urn:microsoft.com/office/officeart/2005/8/layout/hProcess10"/>
    <dgm:cxn modelId="{C2AAEF42-B756-4F5F-BACF-421E8FD874C0}" type="presParOf" srcId="{8247DB84-1ADD-468B-83AF-D3CE75EA848A}" destId="{5082DDD9-25AB-41E1-BB78-94B8814B4A5B}" srcOrd="7" destOrd="0" presId="urn:microsoft.com/office/officeart/2005/8/layout/hProcess10"/>
    <dgm:cxn modelId="{80C896D6-3071-4264-8E39-AB7A2FF43F51}" type="presParOf" srcId="{5082DDD9-25AB-41E1-BB78-94B8814B4A5B}" destId="{5E133A4C-40DD-4316-B7C1-5B896236F7CA}" srcOrd="0" destOrd="0" presId="urn:microsoft.com/office/officeart/2005/8/layout/hProcess10"/>
    <dgm:cxn modelId="{671C5ECA-33F2-4248-8C3E-653040900270}" type="presParOf" srcId="{8247DB84-1ADD-468B-83AF-D3CE75EA848A}" destId="{9E5DE44F-57A5-4E60-9B2A-61711FF8FD3E}" srcOrd="8" destOrd="0" presId="urn:microsoft.com/office/officeart/2005/8/layout/hProcess10"/>
    <dgm:cxn modelId="{3BF367D1-1E48-43C0-9C2E-C024C8BC0A8D}" type="presParOf" srcId="{9E5DE44F-57A5-4E60-9B2A-61711FF8FD3E}" destId="{50F88709-40CE-434A-A7BE-32C0A1061657}" srcOrd="0" destOrd="0" presId="urn:microsoft.com/office/officeart/2005/8/layout/hProcess10"/>
    <dgm:cxn modelId="{A62C517C-651A-4DE4-BA70-31FEFED45377}" type="presParOf" srcId="{9E5DE44F-57A5-4E60-9B2A-61711FF8FD3E}" destId="{12C5F3B4-E011-4059-989B-9A6B3D8ABB81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125158-17FF-4B2E-85A0-B4593AB20D2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12D042A-C605-484B-961C-39E0D21F82B8}">
      <dgm:prSet phldrT="[텍스트]"/>
      <dgm:spPr/>
      <dgm:t>
        <a:bodyPr/>
        <a:lstStyle/>
        <a:p>
          <a:pPr latinLnBrk="1"/>
          <a:r>
            <a:rPr lang="ko-KR" altLang="en-US" dirty="0" smtClean="0"/>
            <a:t>먹고 싶은 곤충 입력</a:t>
          </a:r>
          <a:endParaRPr lang="ko-KR" altLang="en-US" dirty="0"/>
        </a:p>
      </dgm:t>
    </dgm:pt>
    <dgm:pt modelId="{19E927D2-F70C-48E7-804A-9A58934DC2C6}" type="parTrans" cxnId="{B78B98ED-C11A-4395-8922-86F98842FBCD}">
      <dgm:prSet/>
      <dgm:spPr/>
      <dgm:t>
        <a:bodyPr/>
        <a:lstStyle/>
        <a:p>
          <a:pPr latinLnBrk="1"/>
          <a:endParaRPr lang="ko-KR" altLang="en-US"/>
        </a:p>
      </dgm:t>
    </dgm:pt>
    <dgm:pt modelId="{F45E09D5-847F-4D52-AFDA-C57688718C76}" type="sibTrans" cxnId="{B78B98ED-C11A-4395-8922-86F98842FBCD}">
      <dgm:prSet/>
      <dgm:spPr/>
      <dgm:t>
        <a:bodyPr/>
        <a:lstStyle/>
        <a:p>
          <a:pPr latinLnBrk="1"/>
          <a:endParaRPr lang="ko-KR" altLang="en-US"/>
        </a:p>
      </dgm:t>
    </dgm:pt>
    <dgm:pt modelId="{4C78EB70-B606-4681-8071-EAE3F90B49FC}">
      <dgm:prSet phldrT="[텍스트]"/>
      <dgm:spPr/>
      <dgm:t>
        <a:bodyPr/>
        <a:lstStyle/>
        <a:p>
          <a:pPr latinLnBrk="1"/>
          <a:r>
            <a:rPr lang="ko-KR" altLang="en-US" dirty="0" smtClean="0"/>
            <a:t>서버 작업</a:t>
          </a:r>
          <a:endParaRPr lang="ko-KR" altLang="en-US" dirty="0"/>
        </a:p>
      </dgm:t>
    </dgm:pt>
    <dgm:pt modelId="{0EED84BF-FB25-4CAD-BCCE-CB958665AD40}" type="parTrans" cxnId="{16F2251F-D4D1-4701-8A78-F8E524BDD70B}">
      <dgm:prSet/>
      <dgm:spPr/>
      <dgm:t>
        <a:bodyPr/>
        <a:lstStyle/>
        <a:p>
          <a:pPr latinLnBrk="1"/>
          <a:endParaRPr lang="ko-KR" altLang="en-US"/>
        </a:p>
      </dgm:t>
    </dgm:pt>
    <dgm:pt modelId="{08CF6C9D-DF27-4653-886F-FA5713B8077F}" type="sibTrans" cxnId="{16F2251F-D4D1-4701-8A78-F8E524BDD70B}">
      <dgm:prSet/>
      <dgm:spPr/>
      <dgm:t>
        <a:bodyPr/>
        <a:lstStyle/>
        <a:p>
          <a:pPr latinLnBrk="1"/>
          <a:endParaRPr lang="ko-KR" altLang="en-US"/>
        </a:p>
      </dgm:t>
    </dgm:pt>
    <dgm:pt modelId="{28BEEF64-630A-4810-8E74-E17B7DAF1D3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레시피</a:t>
          </a:r>
          <a:r>
            <a:rPr lang="ko-KR" altLang="en-US" dirty="0" smtClean="0"/>
            <a:t> 출력</a:t>
          </a:r>
          <a:endParaRPr lang="ko-KR" altLang="en-US" dirty="0"/>
        </a:p>
      </dgm:t>
    </dgm:pt>
    <dgm:pt modelId="{7EF2ED0F-3D79-41C3-867D-1DB812E688A5}" type="parTrans" cxnId="{2CE05534-D5A3-4B5A-8648-6037740E55D3}">
      <dgm:prSet/>
      <dgm:spPr/>
      <dgm:t>
        <a:bodyPr/>
        <a:lstStyle/>
        <a:p>
          <a:pPr latinLnBrk="1"/>
          <a:endParaRPr lang="ko-KR" altLang="en-US"/>
        </a:p>
      </dgm:t>
    </dgm:pt>
    <dgm:pt modelId="{7AFC64E5-DE42-4564-B41A-F82E2E09A9E9}" type="sibTrans" cxnId="{2CE05534-D5A3-4B5A-8648-6037740E55D3}">
      <dgm:prSet/>
      <dgm:spPr/>
      <dgm:t>
        <a:bodyPr/>
        <a:lstStyle/>
        <a:p>
          <a:pPr latinLnBrk="1"/>
          <a:endParaRPr lang="ko-KR" altLang="en-US"/>
        </a:p>
      </dgm:t>
    </dgm:pt>
    <dgm:pt modelId="{A6787A13-1229-4FAA-AE74-DC24FB782DBB}" type="pres">
      <dgm:prSet presAssocID="{E9125158-17FF-4B2E-85A0-B4593AB20D2F}" presName="Name0" presStyleCnt="0">
        <dgm:presLayoutVars>
          <dgm:dir/>
          <dgm:resizeHandles val="exact"/>
        </dgm:presLayoutVars>
      </dgm:prSet>
      <dgm:spPr/>
    </dgm:pt>
    <dgm:pt modelId="{7126E69E-C71D-46C3-9438-19DD18976E69}" type="pres">
      <dgm:prSet presAssocID="{D12D042A-C605-484B-961C-39E0D21F82B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5C8FDE-5697-43F6-9F98-14C08E0D57A9}" type="pres">
      <dgm:prSet presAssocID="{F45E09D5-847F-4D52-AFDA-C57688718C76}" presName="sibTrans" presStyleLbl="sibTrans2D1" presStyleIdx="0" presStyleCnt="2"/>
      <dgm:spPr/>
    </dgm:pt>
    <dgm:pt modelId="{265A285C-C2A0-4523-BC85-519E7C9CDB95}" type="pres">
      <dgm:prSet presAssocID="{F45E09D5-847F-4D52-AFDA-C57688718C76}" presName="connectorText" presStyleLbl="sibTrans2D1" presStyleIdx="0" presStyleCnt="2"/>
      <dgm:spPr/>
    </dgm:pt>
    <dgm:pt modelId="{4DE789C1-38C9-4D2A-BE7E-54697539C755}" type="pres">
      <dgm:prSet presAssocID="{4C78EB70-B606-4681-8071-EAE3F90B49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3FEDBD-5C38-4734-921E-A131D906B022}" type="pres">
      <dgm:prSet presAssocID="{08CF6C9D-DF27-4653-886F-FA5713B8077F}" presName="sibTrans" presStyleLbl="sibTrans2D1" presStyleIdx="1" presStyleCnt="2"/>
      <dgm:spPr/>
    </dgm:pt>
    <dgm:pt modelId="{BDD62CE1-DEF3-47F3-82A4-DF0BFEE2FE29}" type="pres">
      <dgm:prSet presAssocID="{08CF6C9D-DF27-4653-886F-FA5713B8077F}" presName="connectorText" presStyleLbl="sibTrans2D1" presStyleIdx="1" presStyleCnt="2"/>
      <dgm:spPr/>
    </dgm:pt>
    <dgm:pt modelId="{1EB2B7EA-EE9C-4417-9529-E5A3D86E1EB0}" type="pres">
      <dgm:prSet presAssocID="{28BEEF64-630A-4810-8E74-E17B7DAF1D3E}" presName="node" presStyleLbl="node1" presStyleIdx="2" presStyleCnt="3">
        <dgm:presLayoutVars>
          <dgm:bulletEnabled val="1"/>
        </dgm:presLayoutVars>
      </dgm:prSet>
      <dgm:spPr/>
    </dgm:pt>
  </dgm:ptLst>
  <dgm:cxnLst>
    <dgm:cxn modelId="{B78B98ED-C11A-4395-8922-86F98842FBCD}" srcId="{E9125158-17FF-4B2E-85A0-B4593AB20D2F}" destId="{D12D042A-C605-484B-961C-39E0D21F82B8}" srcOrd="0" destOrd="0" parTransId="{19E927D2-F70C-48E7-804A-9A58934DC2C6}" sibTransId="{F45E09D5-847F-4D52-AFDA-C57688718C76}"/>
    <dgm:cxn modelId="{C5105008-0949-41AA-9CE8-4D5050782CC2}" type="presOf" srcId="{D12D042A-C605-484B-961C-39E0D21F82B8}" destId="{7126E69E-C71D-46C3-9438-19DD18976E69}" srcOrd="0" destOrd="0" presId="urn:microsoft.com/office/officeart/2005/8/layout/process1"/>
    <dgm:cxn modelId="{3DA1E8DB-8801-4C93-86A9-ABD9DD92E5BB}" type="presOf" srcId="{08CF6C9D-DF27-4653-886F-FA5713B8077F}" destId="{F83FEDBD-5C38-4734-921E-A131D906B022}" srcOrd="0" destOrd="0" presId="urn:microsoft.com/office/officeart/2005/8/layout/process1"/>
    <dgm:cxn modelId="{16F2251F-D4D1-4701-8A78-F8E524BDD70B}" srcId="{E9125158-17FF-4B2E-85A0-B4593AB20D2F}" destId="{4C78EB70-B606-4681-8071-EAE3F90B49FC}" srcOrd="1" destOrd="0" parTransId="{0EED84BF-FB25-4CAD-BCCE-CB958665AD40}" sibTransId="{08CF6C9D-DF27-4653-886F-FA5713B8077F}"/>
    <dgm:cxn modelId="{36FC0C5B-D234-412E-917A-4510BE23477B}" type="presOf" srcId="{4C78EB70-B606-4681-8071-EAE3F90B49FC}" destId="{4DE789C1-38C9-4D2A-BE7E-54697539C755}" srcOrd="0" destOrd="0" presId="urn:microsoft.com/office/officeart/2005/8/layout/process1"/>
    <dgm:cxn modelId="{2CE05534-D5A3-4B5A-8648-6037740E55D3}" srcId="{E9125158-17FF-4B2E-85A0-B4593AB20D2F}" destId="{28BEEF64-630A-4810-8E74-E17B7DAF1D3E}" srcOrd="2" destOrd="0" parTransId="{7EF2ED0F-3D79-41C3-867D-1DB812E688A5}" sibTransId="{7AFC64E5-DE42-4564-B41A-F82E2E09A9E9}"/>
    <dgm:cxn modelId="{8C278AB4-C234-483C-87B0-B568BD77CC75}" type="presOf" srcId="{F45E09D5-847F-4D52-AFDA-C57688718C76}" destId="{C45C8FDE-5697-43F6-9F98-14C08E0D57A9}" srcOrd="0" destOrd="0" presId="urn:microsoft.com/office/officeart/2005/8/layout/process1"/>
    <dgm:cxn modelId="{D1DE40EC-949E-4F9B-B112-DF0C35C46329}" type="presOf" srcId="{F45E09D5-847F-4D52-AFDA-C57688718C76}" destId="{265A285C-C2A0-4523-BC85-519E7C9CDB95}" srcOrd="1" destOrd="0" presId="urn:microsoft.com/office/officeart/2005/8/layout/process1"/>
    <dgm:cxn modelId="{D1565B93-858D-4C49-8C0E-BE60168F4EFF}" type="presOf" srcId="{28BEEF64-630A-4810-8E74-E17B7DAF1D3E}" destId="{1EB2B7EA-EE9C-4417-9529-E5A3D86E1EB0}" srcOrd="0" destOrd="0" presId="urn:microsoft.com/office/officeart/2005/8/layout/process1"/>
    <dgm:cxn modelId="{97F182D2-E69A-4B4B-9D91-36F01EA7AD10}" type="presOf" srcId="{08CF6C9D-DF27-4653-886F-FA5713B8077F}" destId="{BDD62CE1-DEF3-47F3-82A4-DF0BFEE2FE29}" srcOrd="1" destOrd="0" presId="urn:microsoft.com/office/officeart/2005/8/layout/process1"/>
    <dgm:cxn modelId="{DEF37F5A-5C67-4717-9DCF-2090A8A19C6C}" type="presOf" srcId="{E9125158-17FF-4B2E-85A0-B4593AB20D2F}" destId="{A6787A13-1229-4FAA-AE74-DC24FB782DBB}" srcOrd="0" destOrd="0" presId="urn:microsoft.com/office/officeart/2005/8/layout/process1"/>
    <dgm:cxn modelId="{45557416-4EAF-4337-B029-F93C2B446F9B}" type="presParOf" srcId="{A6787A13-1229-4FAA-AE74-DC24FB782DBB}" destId="{7126E69E-C71D-46C3-9438-19DD18976E69}" srcOrd="0" destOrd="0" presId="urn:microsoft.com/office/officeart/2005/8/layout/process1"/>
    <dgm:cxn modelId="{080D6E4E-F09D-40AA-B0C8-034CA3E6ACD1}" type="presParOf" srcId="{A6787A13-1229-4FAA-AE74-DC24FB782DBB}" destId="{C45C8FDE-5697-43F6-9F98-14C08E0D57A9}" srcOrd="1" destOrd="0" presId="urn:microsoft.com/office/officeart/2005/8/layout/process1"/>
    <dgm:cxn modelId="{FEBC15DF-10BD-4497-8CE7-D3934AB8C179}" type="presParOf" srcId="{C45C8FDE-5697-43F6-9F98-14C08E0D57A9}" destId="{265A285C-C2A0-4523-BC85-519E7C9CDB95}" srcOrd="0" destOrd="0" presId="urn:microsoft.com/office/officeart/2005/8/layout/process1"/>
    <dgm:cxn modelId="{264E9667-27E2-4971-9827-364D1AE8CA4F}" type="presParOf" srcId="{A6787A13-1229-4FAA-AE74-DC24FB782DBB}" destId="{4DE789C1-38C9-4D2A-BE7E-54697539C755}" srcOrd="2" destOrd="0" presId="urn:microsoft.com/office/officeart/2005/8/layout/process1"/>
    <dgm:cxn modelId="{389F8448-BFE0-4900-B4B5-6AC41E489117}" type="presParOf" srcId="{A6787A13-1229-4FAA-AE74-DC24FB782DBB}" destId="{F83FEDBD-5C38-4734-921E-A131D906B022}" srcOrd="3" destOrd="0" presId="urn:microsoft.com/office/officeart/2005/8/layout/process1"/>
    <dgm:cxn modelId="{4F279958-EC1F-4591-8230-542E2764DBDA}" type="presParOf" srcId="{F83FEDBD-5C38-4734-921E-A131D906B022}" destId="{BDD62CE1-DEF3-47F3-82A4-DF0BFEE2FE29}" srcOrd="0" destOrd="0" presId="urn:microsoft.com/office/officeart/2005/8/layout/process1"/>
    <dgm:cxn modelId="{9999F154-21DF-4ABC-9260-8191F6B3B858}" type="presParOf" srcId="{A6787A13-1229-4FAA-AE74-DC24FB782DBB}" destId="{1EB2B7EA-EE9C-4417-9529-E5A3D86E1EB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BD8805-F3B7-4CD8-92F3-25831DAD93B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A4A0C52-E617-4B38-BB82-0D44F11DE75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Lv</a:t>
          </a:r>
          <a:r>
            <a:rPr lang="en-US" altLang="ko-KR" dirty="0" smtClean="0"/>
            <a:t> Up!</a:t>
          </a:r>
          <a:endParaRPr lang="ko-KR" altLang="en-US" dirty="0"/>
        </a:p>
      </dgm:t>
    </dgm:pt>
    <dgm:pt modelId="{FCE1CB32-DD78-4524-8920-C6F56E987EE4}" type="parTrans" cxnId="{05A124CD-3BC7-4030-9FA8-337D8BB1D18B}">
      <dgm:prSet/>
      <dgm:spPr/>
      <dgm:t>
        <a:bodyPr/>
        <a:lstStyle/>
        <a:p>
          <a:pPr latinLnBrk="1"/>
          <a:endParaRPr lang="ko-KR" altLang="en-US"/>
        </a:p>
      </dgm:t>
    </dgm:pt>
    <dgm:pt modelId="{A710C528-2F92-4FB6-ADA8-E825A018E6E0}" type="sibTrans" cxnId="{05A124CD-3BC7-4030-9FA8-337D8BB1D18B}">
      <dgm:prSet/>
      <dgm:spPr/>
      <dgm:t>
        <a:bodyPr/>
        <a:lstStyle/>
        <a:p>
          <a:pPr latinLnBrk="1"/>
          <a:endParaRPr lang="ko-KR" altLang="en-US"/>
        </a:p>
      </dgm:t>
    </dgm:pt>
    <dgm:pt modelId="{6CE820B0-2DA3-4B4C-8C9A-90144479C3A6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endParaRPr lang="ko-KR" altLang="en-US" dirty="0"/>
        </a:p>
      </dgm:t>
    </dgm:pt>
    <dgm:pt modelId="{5E82A03E-917D-4A31-9A10-3869E73AD15B}" type="parTrans" cxnId="{6229AF57-3AAB-4E02-8819-724EB436AB77}">
      <dgm:prSet/>
      <dgm:spPr/>
      <dgm:t>
        <a:bodyPr/>
        <a:lstStyle/>
        <a:p>
          <a:pPr latinLnBrk="1"/>
          <a:endParaRPr lang="ko-KR" altLang="en-US"/>
        </a:p>
      </dgm:t>
    </dgm:pt>
    <dgm:pt modelId="{F470689A-EAB9-40B7-81FC-7CD0F687D55E}" type="sibTrans" cxnId="{6229AF57-3AAB-4E02-8819-724EB436AB77}">
      <dgm:prSet/>
      <dgm:spPr/>
      <dgm:t>
        <a:bodyPr/>
        <a:lstStyle/>
        <a:p>
          <a:pPr latinLnBrk="1"/>
          <a:endParaRPr lang="ko-KR" altLang="en-US"/>
        </a:p>
      </dgm:t>
    </dgm:pt>
    <dgm:pt modelId="{86FE8186-7A4A-4E0C-9ED8-2939BD5DF24C}">
      <dgm:prSet phldrT="[텍스트]"/>
      <dgm:spPr/>
      <dgm:t>
        <a:bodyPr/>
        <a:lstStyle/>
        <a:p>
          <a:pPr latinLnBrk="1"/>
          <a:r>
            <a:rPr lang="ko-KR" altLang="en-US" dirty="0" smtClean="0"/>
            <a:t>좋아요</a:t>
          </a:r>
          <a:endParaRPr lang="ko-KR" altLang="en-US" dirty="0"/>
        </a:p>
      </dgm:t>
    </dgm:pt>
    <dgm:pt modelId="{5EEB438B-0F82-4467-919E-10665FF91154}" type="parTrans" cxnId="{16C4C7D1-BDDD-465B-926D-D47B675E582E}">
      <dgm:prSet/>
      <dgm:spPr/>
      <dgm:t>
        <a:bodyPr/>
        <a:lstStyle/>
        <a:p>
          <a:pPr latinLnBrk="1"/>
          <a:endParaRPr lang="ko-KR" altLang="en-US"/>
        </a:p>
      </dgm:t>
    </dgm:pt>
    <dgm:pt modelId="{78303396-D39C-4BF9-9B52-22D040283376}" type="sibTrans" cxnId="{16C4C7D1-BDDD-465B-926D-D47B675E582E}">
      <dgm:prSet/>
      <dgm:spPr/>
      <dgm:t>
        <a:bodyPr/>
        <a:lstStyle/>
        <a:p>
          <a:pPr latinLnBrk="1"/>
          <a:endParaRPr lang="ko-KR" altLang="en-US"/>
        </a:p>
      </dgm:t>
    </dgm:pt>
    <dgm:pt modelId="{FE287A56-FCB3-4CC4-A29E-D7FCF70D15D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레시피</a:t>
          </a:r>
          <a:r>
            <a:rPr lang="ko-KR" altLang="en-US" dirty="0" smtClean="0"/>
            <a:t> 업로드</a:t>
          </a:r>
          <a:endParaRPr lang="ko-KR" altLang="en-US" dirty="0"/>
        </a:p>
      </dgm:t>
    </dgm:pt>
    <dgm:pt modelId="{FB4FE087-8140-41A0-8051-67C1D31EF198}" type="parTrans" cxnId="{86F2B913-9C9D-4023-AF5E-82D5E47143D3}">
      <dgm:prSet/>
      <dgm:spPr/>
      <dgm:t>
        <a:bodyPr/>
        <a:lstStyle/>
        <a:p>
          <a:pPr latinLnBrk="1"/>
          <a:endParaRPr lang="ko-KR" altLang="en-US"/>
        </a:p>
      </dgm:t>
    </dgm:pt>
    <dgm:pt modelId="{456CE8B7-C3CB-41B2-85BE-E19307585D9E}" type="sibTrans" cxnId="{86F2B913-9C9D-4023-AF5E-82D5E47143D3}">
      <dgm:prSet/>
      <dgm:spPr/>
      <dgm:t>
        <a:bodyPr/>
        <a:lstStyle/>
        <a:p>
          <a:pPr latinLnBrk="1"/>
          <a:endParaRPr lang="ko-KR" altLang="en-US"/>
        </a:p>
      </dgm:t>
    </dgm:pt>
    <dgm:pt modelId="{50F8BBA3-9F05-45A8-BF96-86B1A5C59D31}">
      <dgm:prSet phldrT="[텍스트]"/>
      <dgm:spPr/>
      <dgm:t>
        <a:bodyPr/>
        <a:lstStyle/>
        <a:p>
          <a:pPr latinLnBrk="1"/>
          <a:r>
            <a:rPr lang="ko-KR" altLang="en-US" dirty="0" smtClean="0"/>
            <a:t>곤충배틀 우승</a:t>
          </a:r>
          <a:endParaRPr lang="ko-KR" altLang="en-US" dirty="0"/>
        </a:p>
      </dgm:t>
    </dgm:pt>
    <dgm:pt modelId="{14B33A6D-9722-4AB5-8A06-B9256804D93E}" type="parTrans" cxnId="{566B81C3-63AC-46A0-88F0-9606B6F9E87F}">
      <dgm:prSet/>
      <dgm:spPr/>
      <dgm:t>
        <a:bodyPr/>
        <a:lstStyle/>
        <a:p>
          <a:pPr latinLnBrk="1"/>
          <a:endParaRPr lang="ko-KR" altLang="en-US"/>
        </a:p>
      </dgm:t>
    </dgm:pt>
    <dgm:pt modelId="{5681C079-BAAA-47BB-B963-246AA40DC002}" type="sibTrans" cxnId="{566B81C3-63AC-46A0-88F0-9606B6F9E87F}">
      <dgm:prSet/>
      <dgm:spPr/>
      <dgm:t>
        <a:bodyPr/>
        <a:lstStyle/>
        <a:p>
          <a:pPr latinLnBrk="1"/>
          <a:endParaRPr lang="ko-KR" altLang="en-US"/>
        </a:p>
      </dgm:t>
    </dgm:pt>
    <dgm:pt modelId="{7C1B3CD4-F8A2-48A4-A26C-59D819F4EA14}" type="pres">
      <dgm:prSet presAssocID="{E5BD8805-F3B7-4CD8-92F3-25831DAD93B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E767B21-7255-432C-8A32-0A34D86C0373}" type="pres">
      <dgm:prSet presAssocID="{7A4A0C52-E617-4B38-BB82-0D44F11DE750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193F697-C11D-487D-87A5-93A0231E18E8}" type="pres">
      <dgm:prSet presAssocID="{6CE820B0-2DA3-4B4C-8C9A-90144479C3A6}" presName="node" presStyleLbl="node1" presStyleIdx="0" presStyleCnt="4">
        <dgm:presLayoutVars>
          <dgm:bulletEnabled val="1"/>
        </dgm:presLayoutVars>
      </dgm:prSet>
      <dgm:spPr/>
    </dgm:pt>
    <dgm:pt modelId="{5044A9E7-8BBC-4CE7-ACFA-A81457101D4A}" type="pres">
      <dgm:prSet presAssocID="{6CE820B0-2DA3-4B4C-8C9A-90144479C3A6}" presName="dummy" presStyleCnt="0"/>
      <dgm:spPr/>
    </dgm:pt>
    <dgm:pt modelId="{06E5EC17-7918-4041-9F5C-AAF53A27353A}" type="pres">
      <dgm:prSet presAssocID="{F470689A-EAB9-40B7-81FC-7CD0F687D55E}" presName="sibTrans" presStyleLbl="sibTrans2D1" presStyleIdx="0" presStyleCnt="4"/>
      <dgm:spPr/>
    </dgm:pt>
    <dgm:pt modelId="{7B640EE0-C90B-4843-AEEA-D439A182B025}" type="pres">
      <dgm:prSet presAssocID="{86FE8186-7A4A-4E0C-9ED8-2939BD5DF24C}" presName="node" presStyleLbl="node1" presStyleIdx="1" presStyleCnt="4">
        <dgm:presLayoutVars>
          <dgm:bulletEnabled val="1"/>
        </dgm:presLayoutVars>
      </dgm:prSet>
      <dgm:spPr/>
    </dgm:pt>
    <dgm:pt modelId="{3E7DCC27-DB78-4158-8653-F6B70B4389A0}" type="pres">
      <dgm:prSet presAssocID="{86FE8186-7A4A-4E0C-9ED8-2939BD5DF24C}" presName="dummy" presStyleCnt="0"/>
      <dgm:spPr/>
    </dgm:pt>
    <dgm:pt modelId="{D0E05946-9C3D-45AA-92E0-1A66DF34E81C}" type="pres">
      <dgm:prSet presAssocID="{78303396-D39C-4BF9-9B52-22D040283376}" presName="sibTrans" presStyleLbl="sibTrans2D1" presStyleIdx="1" presStyleCnt="4"/>
      <dgm:spPr/>
    </dgm:pt>
    <dgm:pt modelId="{6F507647-E5A1-4010-A9B3-D614FDD219D3}" type="pres">
      <dgm:prSet presAssocID="{FE287A56-FCB3-4CC4-A29E-D7FCF70D15D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D9CB12-2C9C-493E-9491-DEEC4768D6EB}" type="pres">
      <dgm:prSet presAssocID="{FE287A56-FCB3-4CC4-A29E-D7FCF70D15DF}" presName="dummy" presStyleCnt="0"/>
      <dgm:spPr/>
    </dgm:pt>
    <dgm:pt modelId="{E116C825-A929-44C6-A1B8-47F16EF63D6D}" type="pres">
      <dgm:prSet presAssocID="{456CE8B7-C3CB-41B2-85BE-E19307585D9E}" presName="sibTrans" presStyleLbl="sibTrans2D1" presStyleIdx="2" presStyleCnt="4"/>
      <dgm:spPr/>
    </dgm:pt>
    <dgm:pt modelId="{8F3D9F52-D253-4B36-9073-7F4C71582317}" type="pres">
      <dgm:prSet presAssocID="{50F8BBA3-9F05-45A8-BF96-86B1A5C59D3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9E76B9-DE9E-473B-BEF5-CB2C149953D8}" type="pres">
      <dgm:prSet presAssocID="{50F8BBA3-9F05-45A8-BF96-86B1A5C59D31}" presName="dummy" presStyleCnt="0"/>
      <dgm:spPr/>
    </dgm:pt>
    <dgm:pt modelId="{1211C739-8BF0-457D-ADE4-E6C39CBA0ADF}" type="pres">
      <dgm:prSet presAssocID="{5681C079-BAAA-47BB-B963-246AA40DC002}" presName="sibTrans" presStyleLbl="sibTrans2D1" presStyleIdx="3" presStyleCnt="4"/>
      <dgm:spPr/>
    </dgm:pt>
  </dgm:ptLst>
  <dgm:cxnLst>
    <dgm:cxn modelId="{05A124CD-3BC7-4030-9FA8-337D8BB1D18B}" srcId="{E5BD8805-F3B7-4CD8-92F3-25831DAD93B4}" destId="{7A4A0C52-E617-4B38-BB82-0D44F11DE750}" srcOrd="0" destOrd="0" parTransId="{FCE1CB32-DD78-4524-8920-C6F56E987EE4}" sibTransId="{A710C528-2F92-4FB6-ADA8-E825A018E6E0}"/>
    <dgm:cxn modelId="{FE925EE1-D39F-4A16-BAAC-AE61B0A7E2EC}" type="presOf" srcId="{E5BD8805-F3B7-4CD8-92F3-25831DAD93B4}" destId="{7C1B3CD4-F8A2-48A4-A26C-59D819F4EA14}" srcOrd="0" destOrd="0" presId="urn:microsoft.com/office/officeart/2005/8/layout/radial6"/>
    <dgm:cxn modelId="{6B49560F-E621-4C83-98EF-58F623240D90}" type="presOf" srcId="{6CE820B0-2DA3-4B4C-8C9A-90144479C3A6}" destId="{A193F697-C11D-487D-87A5-93A0231E18E8}" srcOrd="0" destOrd="0" presId="urn:microsoft.com/office/officeart/2005/8/layout/radial6"/>
    <dgm:cxn modelId="{D57DEEC1-762C-4526-AF4B-1A100CAD8CCE}" type="presOf" srcId="{7A4A0C52-E617-4B38-BB82-0D44F11DE750}" destId="{AE767B21-7255-432C-8A32-0A34D86C0373}" srcOrd="0" destOrd="0" presId="urn:microsoft.com/office/officeart/2005/8/layout/radial6"/>
    <dgm:cxn modelId="{86F2B913-9C9D-4023-AF5E-82D5E47143D3}" srcId="{7A4A0C52-E617-4B38-BB82-0D44F11DE750}" destId="{FE287A56-FCB3-4CC4-A29E-D7FCF70D15DF}" srcOrd="2" destOrd="0" parTransId="{FB4FE087-8140-41A0-8051-67C1D31EF198}" sibTransId="{456CE8B7-C3CB-41B2-85BE-E19307585D9E}"/>
    <dgm:cxn modelId="{5181ABC0-A554-4E2A-84A6-3A7ED4B6D967}" type="presOf" srcId="{FE287A56-FCB3-4CC4-A29E-D7FCF70D15DF}" destId="{6F507647-E5A1-4010-A9B3-D614FDD219D3}" srcOrd="0" destOrd="0" presId="urn:microsoft.com/office/officeart/2005/8/layout/radial6"/>
    <dgm:cxn modelId="{66E3CE52-A3D1-418C-8382-CC44779C5BDE}" type="presOf" srcId="{5681C079-BAAA-47BB-B963-246AA40DC002}" destId="{1211C739-8BF0-457D-ADE4-E6C39CBA0ADF}" srcOrd="0" destOrd="0" presId="urn:microsoft.com/office/officeart/2005/8/layout/radial6"/>
    <dgm:cxn modelId="{6229AF57-3AAB-4E02-8819-724EB436AB77}" srcId="{7A4A0C52-E617-4B38-BB82-0D44F11DE750}" destId="{6CE820B0-2DA3-4B4C-8C9A-90144479C3A6}" srcOrd="0" destOrd="0" parTransId="{5E82A03E-917D-4A31-9A10-3869E73AD15B}" sibTransId="{F470689A-EAB9-40B7-81FC-7CD0F687D55E}"/>
    <dgm:cxn modelId="{566B81C3-63AC-46A0-88F0-9606B6F9E87F}" srcId="{7A4A0C52-E617-4B38-BB82-0D44F11DE750}" destId="{50F8BBA3-9F05-45A8-BF96-86B1A5C59D31}" srcOrd="3" destOrd="0" parTransId="{14B33A6D-9722-4AB5-8A06-B9256804D93E}" sibTransId="{5681C079-BAAA-47BB-B963-246AA40DC002}"/>
    <dgm:cxn modelId="{B76D48CC-8C86-46BD-BE8F-12883C45E5F4}" type="presOf" srcId="{456CE8B7-C3CB-41B2-85BE-E19307585D9E}" destId="{E116C825-A929-44C6-A1B8-47F16EF63D6D}" srcOrd="0" destOrd="0" presId="urn:microsoft.com/office/officeart/2005/8/layout/radial6"/>
    <dgm:cxn modelId="{DF35F596-6AC4-46F0-874F-EF63495FA7EB}" type="presOf" srcId="{78303396-D39C-4BF9-9B52-22D040283376}" destId="{D0E05946-9C3D-45AA-92E0-1A66DF34E81C}" srcOrd="0" destOrd="0" presId="urn:microsoft.com/office/officeart/2005/8/layout/radial6"/>
    <dgm:cxn modelId="{F80C317B-A3F6-4AC9-8BEF-88A0B1EDF2CF}" type="presOf" srcId="{50F8BBA3-9F05-45A8-BF96-86B1A5C59D31}" destId="{8F3D9F52-D253-4B36-9073-7F4C71582317}" srcOrd="0" destOrd="0" presId="urn:microsoft.com/office/officeart/2005/8/layout/radial6"/>
    <dgm:cxn modelId="{16C4C7D1-BDDD-465B-926D-D47B675E582E}" srcId="{7A4A0C52-E617-4B38-BB82-0D44F11DE750}" destId="{86FE8186-7A4A-4E0C-9ED8-2939BD5DF24C}" srcOrd="1" destOrd="0" parTransId="{5EEB438B-0F82-4467-919E-10665FF91154}" sibTransId="{78303396-D39C-4BF9-9B52-22D040283376}"/>
    <dgm:cxn modelId="{976F15F0-E443-4C4D-B9ED-E9C8FAB0CA43}" type="presOf" srcId="{F470689A-EAB9-40B7-81FC-7CD0F687D55E}" destId="{06E5EC17-7918-4041-9F5C-AAF53A27353A}" srcOrd="0" destOrd="0" presId="urn:microsoft.com/office/officeart/2005/8/layout/radial6"/>
    <dgm:cxn modelId="{0B3055BE-9FB0-45BB-AF1A-2CE655F66B85}" type="presOf" srcId="{86FE8186-7A4A-4E0C-9ED8-2939BD5DF24C}" destId="{7B640EE0-C90B-4843-AEEA-D439A182B025}" srcOrd="0" destOrd="0" presId="urn:microsoft.com/office/officeart/2005/8/layout/radial6"/>
    <dgm:cxn modelId="{D12F6AB0-DC1A-4E16-969D-BF783BEB9986}" type="presParOf" srcId="{7C1B3CD4-F8A2-48A4-A26C-59D819F4EA14}" destId="{AE767B21-7255-432C-8A32-0A34D86C0373}" srcOrd="0" destOrd="0" presId="urn:microsoft.com/office/officeart/2005/8/layout/radial6"/>
    <dgm:cxn modelId="{186FCF4E-394B-4FAE-953F-6FF7F47EDC48}" type="presParOf" srcId="{7C1B3CD4-F8A2-48A4-A26C-59D819F4EA14}" destId="{A193F697-C11D-487D-87A5-93A0231E18E8}" srcOrd="1" destOrd="0" presId="urn:microsoft.com/office/officeart/2005/8/layout/radial6"/>
    <dgm:cxn modelId="{59E54F1A-7063-4518-8B68-DF72F728AF89}" type="presParOf" srcId="{7C1B3CD4-F8A2-48A4-A26C-59D819F4EA14}" destId="{5044A9E7-8BBC-4CE7-ACFA-A81457101D4A}" srcOrd="2" destOrd="0" presId="urn:microsoft.com/office/officeart/2005/8/layout/radial6"/>
    <dgm:cxn modelId="{47A4782B-6DA6-4C8C-A840-56C8C449F3B5}" type="presParOf" srcId="{7C1B3CD4-F8A2-48A4-A26C-59D819F4EA14}" destId="{06E5EC17-7918-4041-9F5C-AAF53A27353A}" srcOrd="3" destOrd="0" presId="urn:microsoft.com/office/officeart/2005/8/layout/radial6"/>
    <dgm:cxn modelId="{9C81EC36-FB13-4DB8-860D-6F59B352C28D}" type="presParOf" srcId="{7C1B3CD4-F8A2-48A4-A26C-59D819F4EA14}" destId="{7B640EE0-C90B-4843-AEEA-D439A182B025}" srcOrd="4" destOrd="0" presId="urn:microsoft.com/office/officeart/2005/8/layout/radial6"/>
    <dgm:cxn modelId="{1605717C-9036-4630-BC96-824143791AC1}" type="presParOf" srcId="{7C1B3CD4-F8A2-48A4-A26C-59D819F4EA14}" destId="{3E7DCC27-DB78-4158-8653-F6B70B4389A0}" srcOrd="5" destOrd="0" presId="urn:microsoft.com/office/officeart/2005/8/layout/radial6"/>
    <dgm:cxn modelId="{579DB48B-6E48-4240-815F-FF199016490D}" type="presParOf" srcId="{7C1B3CD4-F8A2-48A4-A26C-59D819F4EA14}" destId="{D0E05946-9C3D-45AA-92E0-1A66DF34E81C}" srcOrd="6" destOrd="0" presId="urn:microsoft.com/office/officeart/2005/8/layout/radial6"/>
    <dgm:cxn modelId="{2684A17A-96B3-4C9B-AB07-23C300CB6B6C}" type="presParOf" srcId="{7C1B3CD4-F8A2-48A4-A26C-59D819F4EA14}" destId="{6F507647-E5A1-4010-A9B3-D614FDD219D3}" srcOrd="7" destOrd="0" presId="urn:microsoft.com/office/officeart/2005/8/layout/radial6"/>
    <dgm:cxn modelId="{DCAEE7DD-94E4-4B61-AE9D-2AA540D0275D}" type="presParOf" srcId="{7C1B3CD4-F8A2-48A4-A26C-59D819F4EA14}" destId="{76D9CB12-2C9C-493E-9491-DEEC4768D6EB}" srcOrd="8" destOrd="0" presId="urn:microsoft.com/office/officeart/2005/8/layout/radial6"/>
    <dgm:cxn modelId="{5337B5CB-E135-420C-9D83-AEA06BB988D7}" type="presParOf" srcId="{7C1B3CD4-F8A2-48A4-A26C-59D819F4EA14}" destId="{E116C825-A929-44C6-A1B8-47F16EF63D6D}" srcOrd="9" destOrd="0" presId="urn:microsoft.com/office/officeart/2005/8/layout/radial6"/>
    <dgm:cxn modelId="{C09DCAF0-F43A-41D7-B980-C7E283C2EC7D}" type="presParOf" srcId="{7C1B3CD4-F8A2-48A4-A26C-59D819F4EA14}" destId="{8F3D9F52-D253-4B36-9073-7F4C71582317}" srcOrd="10" destOrd="0" presId="urn:microsoft.com/office/officeart/2005/8/layout/radial6"/>
    <dgm:cxn modelId="{2B0D910F-5FEA-4BD3-B2E1-31F2D36C005D}" type="presParOf" srcId="{7C1B3CD4-F8A2-48A4-A26C-59D819F4EA14}" destId="{B69E76B9-DE9E-473B-BEF5-CB2C149953D8}" srcOrd="11" destOrd="0" presId="urn:microsoft.com/office/officeart/2005/8/layout/radial6"/>
    <dgm:cxn modelId="{39A5F7DB-0E78-47EB-B97A-1FB20D7776E7}" type="presParOf" srcId="{7C1B3CD4-F8A2-48A4-A26C-59D819F4EA14}" destId="{1211C739-8BF0-457D-ADE4-E6C39CBA0AD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A2CD6B-42C6-4078-A7F4-3571F62AF8B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D772FF9-9BBF-4BAD-8C4F-AEDFDA8ED21F}">
      <dgm:prSet phldrT="[텍스트]"/>
      <dgm:spPr/>
      <dgm:t>
        <a:bodyPr/>
        <a:lstStyle/>
        <a:p>
          <a:pPr latinLnBrk="1"/>
          <a:r>
            <a:rPr lang="ko-KR" altLang="en-US" dirty="0" smtClean="0"/>
            <a:t>경험치 누적</a:t>
          </a:r>
          <a:endParaRPr lang="ko-KR" altLang="en-US" dirty="0"/>
        </a:p>
      </dgm:t>
    </dgm:pt>
    <dgm:pt modelId="{392E0A01-0203-4525-9426-4C01E8F1D596}" type="parTrans" cxnId="{E524AAFA-47E2-4ECD-B73B-51662864F114}">
      <dgm:prSet/>
      <dgm:spPr/>
      <dgm:t>
        <a:bodyPr/>
        <a:lstStyle/>
        <a:p>
          <a:pPr latinLnBrk="1"/>
          <a:endParaRPr lang="ko-KR" altLang="en-US"/>
        </a:p>
      </dgm:t>
    </dgm:pt>
    <dgm:pt modelId="{4F2D0B72-D317-4A1F-85A3-2EA09FD4B61F}" type="sibTrans" cxnId="{E524AAFA-47E2-4ECD-B73B-51662864F114}">
      <dgm:prSet/>
      <dgm:spPr/>
      <dgm:t>
        <a:bodyPr/>
        <a:lstStyle/>
        <a:p>
          <a:pPr latinLnBrk="1"/>
          <a:endParaRPr lang="ko-KR" altLang="en-US"/>
        </a:p>
      </dgm:t>
    </dgm:pt>
    <dgm:pt modelId="{7E5895E8-C4C2-4A16-B3C8-B7B8E850FC3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레벨업</a:t>
          </a:r>
          <a:endParaRPr lang="ko-KR" altLang="en-US" dirty="0"/>
        </a:p>
      </dgm:t>
    </dgm:pt>
    <dgm:pt modelId="{13F761E2-A3CC-467F-B8C6-FCEC839EB255}" type="parTrans" cxnId="{2F715441-19E6-4988-A33D-29AC7F833E79}">
      <dgm:prSet/>
      <dgm:spPr/>
      <dgm:t>
        <a:bodyPr/>
        <a:lstStyle/>
        <a:p>
          <a:pPr latinLnBrk="1"/>
          <a:endParaRPr lang="ko-KR" altLang="en-US"/>
        </a:p>
      </dgm:t>
    </dgm:pt>
    <dgm:pt modelId="{D914F109-0748-40C4-91BB-3257BCAB5126}" type="sibTrans" cxnId="{2F715441-19E6-4988-A33D-29AC7F833E79}">
      <dgm:prSet/>
      <dgm:spPr/>
      <dgm:t>
        <a:bodyPr/>
        <a:lstStyle/>
        <a:p>
          <a:pPr latinLnBrk="1"/>
          <a:endParaRPr lang="ko-KR" altLang="en-US"/>
        </a:p>
      </dgm:t>
    </dgm:pt>
    <dgm:pt modelId="{D78F6391-49ED-473B-9583-3ECCE17FE060}">
      <dgm:prSet phldrT="[텍스트]"/>
      <dgm:spPr/>
      <dgm:t>
        <a:bodyPr/>
        <a:lstStyle/>
        <a:p>
          <a:pPr latinLnBrk="1"/>
          <a:r>
            <a:rPr lang="ko-KR" altLang="en-US" dirty="0" smtClean="0"/>
            <a:t>잠금 해제</a:t>
          </a:r>
          <a:endParaRPr lang="ko-KR" altLang="en-US" dirty="0"/>
        </a:p>
      </dgm:t>
    </dgm:pt>
    <dgm:pt modelId="{ECF12332-0F43-4B01-9FD6-384198E06D12}" type="parTrans" cxnId="{505482E2-0E9F-4677-ACD2-C524C184103C}">
      <dgm:prSet/>
      <dgm:spPr/>
      <dgm:t>
        <a:bodyPr/>
        <a:lstStyle/>
        <a:p>
          <a:pPr latinLnBrk="1"/>
          <a:endParaRPr lang="ko-KR" altLang="en-US"/>
        </a:p>
      </dgm:t>
    </dgm:pt>
    <dgm:pt modelId="{E75D30EC-FD30-4E79-B0AC-45B528AA698A}" type="sibTrans" cxnId="{505482E2-0E9F-4677-ACD2-C524C184103C}">
      <dgm:prSet/>
      <dgm:spPr/>
      <dgm:t>
        <a:bodyPr/>
        <a:lstStyle/>
        <a:p>
          <a:pPr latinLnBrk="1"/>
          <a:endParaRPr lang="ko-KR" altLang="en-US"/>
        </a:p>
      </dgm:t>
    </dgm:pt>
    <dgm:pt modelId="{82197CFA-36D2-4E67-B994-500AAA70273C}" type="pres">
      <dgm:prSet presAssocID="{F0A2CD6B-42C6-4078-A7F4-3571F62AF8B6}" presName="rootnode" presStyleCnt="0">
        <dgm:presLayoutVars>
          <dgm:chMax/>
          <dgm:chPref/>
          <dgm:dir/>
          <dgm:animLvl val="lvl"/>
        </dgm:presLayoutVars>
      </dgm:prSet>
      <dgm:spPr/>
    </dgm:pt>
    <dgm:pt modelId="{1FADFC95-C6B0-4B49-A9BF-662696405EDE}" type="pres">
      <dgm:prSet presAssocID="{BD772FF9-9BBF-4BAD-8C4F-AEDFDA8ED21F}" presName="composite" presStyleCnt="0"/>
      <dgm:spPr/>
    </dgm:pt>
    <dgm:pt modelId="{17E840A3-516B-4A06-8FD0-F7FE1C14DDA8}" type="pres">
      <dgm:prSet presAssocID="{BD772FF9-9BBF-4BAD-8C4F-AEDFDA8ED21F}" presName="LShape" presStyleLbl="alignNode1" presStyleIdx="0" presStyleCnt="5"/>
      <dgm:spPr/>
    </dgm:pt>
    <dgm:pt modelId="{84DD5492-C5E5-44BB-9628-AF8F6D3310C8}" type="pres">
      <dgm:prSet presAssocID="{BD772FF9-9BBF-4BAD-8C4F-AEDFDA8ED21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614939D-F9A3-428B-91C2-E6188F9AC57D}" type="pres">
      <dgm:prSet presAssocID="{BD772FF9-9BBF-4BAD-8C4F-AEDFDA8ED21F}" presName="Triangle" presStyleLbl="alignNode1" presStyleIdx="1" presStyleCnt="5"/>
      <dgm:spPr/>
    </dgm:pt>
    <dgm:pt modelId="{9DE42CEE-010F-4E0C-AF80-D8BBBD8B480F}" type="pres">
      <dgm:prSet presAssocID="{4F2D0B72-D317-4A1F-85A3-2EA09FD4B61F}" presName="sibTrans" presStyleCnt="0"/>
      <dgm:spPr/>
    </dgm:pt>
    <dgm:pt modelId="{F62861A9-BE03-431B-A3F9-255217A07CD0}" type="pres">
      <dgm:prSet presAssocID="{4F2D0B72-D317-4A1F-85A3-2EA09FD4B61F}" presName="space" presStyleCnt="0"/>
      <dgm:spPr/>
    </dgm:pt>
    <dgm:pt modelId="{F10277D0-4C96-4979-B809-A416913C980A}" type="pres">
      <dgm:prSet presAssocID="{7E5895E8-C4C2-4A16-B3C8-B7B8E850FC3B}" presName="composite" presStyleCnt="0"/>
      <dgm:spPr/>
    </dgm:pt>
    <dgm:pt modelId="{D5B632DA-1147-4685-807C-5209A96A5EDA}" type="pres">
      <dgm:prSet presAssocID="{7E5895E8-C4C2-4A16-B3C8-B7B8E850FC3B}" presName="LShape" presStyleLbl="alignNode1" presStyleIdx="2" presStyleCnt="5"/>
      <dgm:spPr/>
    </dgm:pt>
    <dgm:pt modelId="{F7788300-C8B2-440D-AF19-9F907D9293BF}" type="pres">
      <dgm:prSet presAssocID="{7E5895E8-C4C2-4A16-B3C8-B7B8E850FC3B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76134B1-9584-4642-BFD3-572842A4D87A}" type="pres">
      <dgm:prSet presAssocID="{7E5895E8-C4C2-4A16-B3C8-B7B8E850FC3B}" presName="Triangle" presStyleLbl="alignNode1" presStyleIdx="3" presStyleCnt="5"/>
      <dgm:spPr/>
    </dgm:pt>
    <dgm:pt modelId="{35C139F8-1117-489A-B86C-F30310B52AF2}" type="pres">
      <dgm:prSet presAssocID="{D914F109-0748-40C4-91BB-3257BCAB5126}" presName="sibTrans" presStyleCnt="0"/>
      <dgm:spPr/>
    </dgm:pt>
    <dgm:pt modelId="{003F966B-BC57-40E4-940F-4FC8D2733DCC}" type="pres">
      <dgm:prSet presAssocID="{D914F109-0748-40C4-91BB-3257BCAB5126}" presName="space" presStyleCnt="0"/>
      <dgm:spPr/>
    </dgm:pt>
    <dgm:pt modelId="{6439DB8D-91BF-48D7-8BCC-1AD3523D79C1}" type="pres">
      <dgm:prSet presAssocID="{D78F6391-49ED-473B-9583-3ECCE17FE060}" presName="composite" presStyleCnt="0"/>
      <dgm:spPr/>
    </dgm:pt>
    <dgm:pt modelId="{997AC4F1-AE7A-45C7-88D4-23DA5EA76D02}" type="pres">
      <dgm:prSet presAssocID="{D78F6391-49ED-473B-9583-3ECCE17FE060}" presName="LShape" presStyleLbl="alignNode1" presStyleIdx="4" presStyleCnt="5"/>
      <dgm:spPr/>
    </dgm:pt>
    <dgm:pt modelId="{4E672F2B-A085-408A-B012-9EABFDC24764}" type="pres">
      <dgm:prSet presAssocID="{D78F6391-49ED-473B-9583-3ECCE17FE06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C800FF5-055B-41D4-9116-DB86C3DE20F8}" type="presOf" srcId="{F0A2CD6B-42C6-4078-A7F4-3571F62AF8B6}" destId="{82197CFA-36D2-4E67-B994-500AAA70273C}" srcOrd="0" destOrd="0" presId="urn:microsoft.com/office/officeart/2009/3/layout/StepUpProcess"/>
    <dgm:cxn modelId="{505482E2-0E9F-4677-ACD2-C524C184103C}" srcId="{F0A2CD6B-42C6-4078-A7F4-3571F62AF8B6}" destId="{D78F6391-49ED-473B-9583-3ECCE17FE060}" srcOrd="2" destOrd="0" parTransId="{ECF12332-0F43-4B01-9FD6-384198E06D12}" sibTransId="{E75D30EC-FD30-4E79-B0AC-45B528AA698A}"/>
    <dgm:cxn modelId="{38AB8685-775A-4296-82E5-FBC608977F09}" type="presOf" srcId="{BD772FF9-9BBF-4BAD-8C4F-AEDFDA8ED21F}" destId="{84DD5492-C5E5-44BB-9628-AF8F6D3310C8}" srcOrd="0" destOrd="0" presId="urn:microsoft.com/office/officeart/2009/3/layout/StepUpProcess"/>
    <dgm:cxn modelId="{2F715441-19E6-4988-A33D-29AC7F833E79}" srcId="{F0A2CD6B-42C6-4078-A7F4-3571F62AF8B6}" destId="{7E5895E8-C4C2-4A16-B3C8-B7B8E850FC3B}" srcOrd="1" destOrd="0" parTransId="{13F761E2-A3CC-467F-B8C6-FCEC839EB255}" sibTransId="{D914F109-0748-40C4-91BB-3257BCAB5126}"/>
    <dgm:cxn modelId="{25A65A2C-C59C-46B7-9F04-29BA0B7756EE}" type="presOf" srcId="{D78F6391-49ED-473B-9583-3ECCE17FE060}" destId="{4E672F2B-A085-408A-B012-9EABFDC24764}" srcOrd="0" destOrd="0" presId="urn:microsoft.com/office/officeart/2009/3/layout/StepUpProcess"/>
    <dgm:cxn modelId="{E524AAFA-47E2-4ECD-B73B-51662864F114}" srcId="{F0A2CD6B-42C6-4078-A7F4-3571F62AF8B6}" destId="{BD772FF9-9BBF-4BAD-8C4F-AEDFDA8ED21F}" srcOrd="0" destOrd="0" parTransId="{392E0A01-0203-4525-9426-4C01E8F1D596}" sibTransId="{4F2D0B72-D317-4A1F-85A3-2EA09FD4B61F}"/>
    <dgm:cxn modelId="{99EFAE84-A966-40A6-822B-A85CD31C4D9F}" type="presOf" srcId="{7E5895E8-C4C2-4A16-B3C8-B7B8E850FC3B}" destId="{F7788300-C8B2-440D-AF19-9F907D9293BF}" srcOrd="0" destOrd="0" presId="urn:microsoft.com/office/officeart/2009/3/layout/StepUpProcess"/>
    <dgm:cxn modelId="{A32010C2-D4C3-4DE2-9A22-53FA4858EB69}" type="presParOf" srcId="{82197CFA-36D2-4E67-B994-500AAA70273C}" destId="{1FADFC95-C6B0-4B49-A9BF-662696405EDE}" srcOrd="0" destOrd="0" presId="urn:microsoft.com/office/officeart/2009/3/layout/StepUpProcess"/>
    <dgm:cxn modelId="{11A78C99-0E9E-4F1A-9EDB-29D2372E6829}" type="presParOf" srcId="{1FADFC95-C6B0-4B49-A9BF-662696405EDE}" destId="{17E840A3-516B-4A06-8FD0-F7FE1C14DDA8}" srcOrd="0" destOrd="0" presId="urn:microsoft.com/office/officeart/2009/3/layout/StepUpProcess"/>
    <dgm:cxn modelId="{F481F613-4A24-4F23-A447-8D857EB6DEEE}" type="presParOf" srcId="{1FADFC95-C6B0-4B49-A9BF-662696405EDE}" destId="{84DD5492-C5E5-44BB-9628-AF8F6D3310C8}" srcOrd="1" destOrd="0" presId="urn:microsoft.com/office/officeart/2009/3/layout/StepUpProcess"/>
    <dgm:cxn modelId="{C2D2266D-017C-4218-960C-C6DD9B52D359}" type="presParOf" srcId="{1FADFC95-C6B0-4B49-A9BF-662696405EDE}" destId="{8614939D-F9A3-428B-91C2-E6188F9AC57D}" srcOrd="2" destOrd="0" presId="urn:microsoft.com/office/officeart/2009/3/layout/StepUpProcess"/>
    <dgm:cxn modelId="{2F55784C-0AD3-4541-A689-21E417D425B6}" type="presParOf" srcId="{82197CFA-36D2-4E67-B994-500AAA70273C}" destId="{9DE42CEE-010F-4E0C-AF80-D8BBBD8B480F}" srcOrd="1" destOrd="0" presId="urn:microsoft.com/office/officeart/2009/3/layout/StepUpProcess"/>
    <dgm:cxn modelId="{E1CF8892-D734-45D5-BFB3-9C82141BABA0}" type="presParOf" srcId="{9DE42CEE-010F-4E0C-AF80-D8BBBD8B480F}" destId="{F62861A9-BE03-431B-A3F9-255217A07CD0}" srcOrd="0" destOrd="0" presId="urn:microsoft.com/office/officeart/2009/3/layout/StepUpProcess"/>
    <dgm:cxn modelId="{715882E8-4C48-4FCB-83B8-E0AF10E9792C}" type="presParOf" srcId="{82197CFA-36D2-4E67-B994-500AAA70273C}" destId="{F10277D0-4C96-4979-B809-A416913C980A}" srcOrd="2" destOrd="0" presId="urn:microsoft.com/office/officeart/2009/3/layout/StepUpProcess"/>
    <dgm:cxn modelId="{7950256F-B501-40FC-84D2-C3724B15DF0E}" type="presParOf" srcId="{F10277D0-4C96-4979-B809-A416913C980A}" destId="{D5B632DA-1147-4685-807C-5209A96A5EDA}" srcOrd="0" destOrd="0" presId="urn:microsoft.com/office/officeart/2009/3/layout/StepUpProcess"/>
    <dgm:cxn modelId="{34778009-6603-4512-B13C-DCE465DB231D}" type="presParOf" srcId="{F10277D0-4C96-4979-B809-A416913C980A}" destId="{F7788300-C8B2-440D-AF19-9F907D9293BF}" srcOrd="1" destOrd="0" presId="urn:microsoft.com/office/officeart/2009/3/layout/StepUpProcess"/>
    <dgm:cxn modelId="{C65612BD-E590-404C-947C-F16EC47B0215}" type="presParOf" srcId="{F10277D0-4C96-4979-B809-A416913C980A}" destId="{776134B1-9584-4642-BFD3-572842A4D87A}" srcOrd="2" destOrd="0" presId="urn:microsoft.com/office/officeart/2009/3/layout/StepUpProcess"/>
    <dgm:cxn modelId="{E50F78C1-2762-4CDD-B1DF-756B16FD8D99}" type="presParOf" srcId="{82197CFA-36D2-4E67-B994-500AAA70273C}" destId="{35C139F8-1117-489A-B86C-F30310B52AF2}" srcOrd="3" destOrd="0" presId="urn:microsoft.com/office/officeart/2009/3/layout/StepUpProcess"/>
    <dgm:cxn modelId="{B849F648-C7ED-4901-912A-8CB117800889}" type="presParOf" srcId="{35C139F8-1117-489A-B86C-F30310B52AF2}" destId="{003F966B-BC57-40E4-940F-4FC8D2733DCC}" srcOrd="0" destOrd="0" presId="urn:microsoft.com/office/officeart/2009/3/layout/StepUpProcess"/>
    <dgm:cxn modelId="{A509D1B1-7166-4C62-AC05-15C1504BBFED}" type="presParOf" srcId="{82197CFA-36D2-4E67-B994-500AAA70273C}" destId="{6439DB8D-91BF-48D7-8BCC-1AD3523D79C1}" srcOrd="4" destOrd="0" presId="urn:microsoft.com/office/officeart/2009/3/layout/StepUpProcess"/>
    <dgm:cxn modelId="{9BBCF76F-7D0D-4671-BD68-3810C0DEBC3F}" type="presParOf" srcId="{6439DB8D-91BF-48D7-8BCC-1AD3523D79C1}" destId="{997AC4F1-AE7A-45C7-88D4-23DA5EA76D02}" srcOrd="0" destOrd="0" presId="urn:microsoft.com/office/officeart/2009/3/layout/StepUpProcess"/>
    <dgm:cxn modelId="{DA73B3A7-8DF7-48ED-A47B-490EBBA302CE}" type="presParOf" srcId="{6439DB8D-91BF-48D7-8BCC-1AD3523D79C1}" destId="{4E672F2B-A085-408A-B012-9EABFDC2476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24DB3-3FDB-4EAC-A659-A73E57BA10B0}">
      <dsp:nvSpPr>
        <dsp:cNvPr id="0" name=""/>
        <dsp:cNvSpPr/>
      </dsp:nvSpPr>
      <dsp:spPr>
        <a:xfrm>
          <a:off x="0" y="303324"/>
          <a:ext cx="8964488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곤충 음식에 대한 관심 유도</a:t>
          </a:r>
          <a:endParaRPr lang="ko-KR" altLang="en-US" sz="6500" kern="1200" dirty="0"/>
        </a:p>
      </dsp:txBody>
      <dsp:txXfrm>
        <a:off x="79818" y="383142"/>
        <a:ext cx="8804852" cy="1475439"/>
      </dsp:txXfrm>
    </dsp:sp>
    <dsp:sp modelId="{BD5BD56D-7455-489F-9844-CB9475C6990E}">
      <dsp:nvSpPr>
        <dsp:cNvPr id="0" name=""/>
        <dsp:cNvSpPr/>
      </dsp:nvSpPr>
      <dsp:spPr>
        <a:xfrm>
          <a:off x="0" y="2125600"/>
          <a:ext cx="8964488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곤충 음식에 대한 정보 교류</a:t>
          </a:r>
          <a:endParaRPr lang="ko-KR" altLang="en-US" sz="6500" kern="1200" dirty="0"/>
        </a:p>
      </dsp:txBody>
      <dsp:txXfrm>
        <a:off x="79818" y="2205418"/>
        <a:ext cx="8804852" cy="1475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03564-319E-4ED4-90E8-C908509A4513}">
      <dsp:nvSpPr>
        <dsp:cNvPr id="0" name=""/>
        <dsp:cNvSpPr/>
      </dsp:nvSpPr>
      <dsp:spPr>
        <a:xfrm>
          <a:off x="4021899" y="1216955"/>
          <a:ext cx="2430004" cy="358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3"/>
              </a:lnTo>
              <a:lnTo>
                <a:pt x="2430004" y="194803"/>
              </a:lnTo>
              <a:lnTo>
                <a:pt x="2430004" y="3587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A8670-963C-426B-B90B-3A2CDA0BC1ED}">
      <dsp:nvSpPr>
        <dsp:cNvPr id="0" name=""/>
        <dsp:cNvSpPr/>
      </dsp:nvSpPr>
      <dsp:spPr>
        <a:xfrm>
          <a:off x="3938214" y="2356343"/>
          <a:ext cx="234194" cy="1826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718"/>
              </a:lnTo>
              <a:lnTo>
                <a:pt x="234194" y="182671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7170E-56E1-4BDC-8CF6-22654C20543B}">
      <dsp:nvSpPr>
        <dsp:cNvPr id="0" name=""/>
        <dsp:cNvSpPr/>
      </dsp:nvSpPr>
      <dsp:spPr>
        <a:xfrm>
          <a:off x="3938214" y="2356343"/>
          <a:ext cx="234194" cy="718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97"/>
              </a:lnTo>
              <a:lnTo>
                <a:pt x="234194" y="7181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578A6-36A9-484F-B5F9-E449EE28D254}">
      <dsp:nvSpPr>
        <dsp:cNvPr id="0" name=""/>
        <dsp:cNvSpPr/>
      </dsp:nvSpPr>
      <dsp:spPr>
        <a:xfrm>
          <a:off x="4021899" y="1216955"/>
          <a:ext cx="540833" cy="358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3"/>
              </a:lnTo>
              <a:lnTo>
                <a:pt x="540833" y="194803"/>
              </a:lnTo>
              <a:lnTo>
                <a:pt x="540833" y="3587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86E34-DB60-4CAA-9018-D896133A820B}">
      <dsp:nvSpPr>
        <dsp:cNvPr id="0" name=""/>
        <dsp:cNvSpPr/>
      </dsp:nvSpPr>
      <dsp:spPr>
        <a:xfrm>
          <a:off x="2673562" y="1216955"/>
          <a:ext cx="1348336" cy="358739"/>
        </a:xfrm>
        <a:custGeom>
          <a:avLst/>
          <a:gdLst/>
          <a:ahLst/>
          <a:cxnLst/>
          <a:rect l="0" t="0" r="0" b="0"/>
          <a:pathLst>
            <a:path>
              <a:moveTo>
                <a:pt x="1348336" y="0"/>
              </a:moveTo>
              <a:lnTo>
                <a:pt x="1348336" y="194803"/>
              </a:lnTo>
              <a:lnTo>
                <a:pt x="0" y="194803"/>
              </a:lnTo>
              <a:lnTo>
                <a:pt x="0" y="3587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ED78A-67B1-4700-8A74-21B226412940}">
      <dsp:nvSpPr>
        <dsp:cNvPr id="0" name=""/>
        <dsp:cNvSpPr/>
      </dsp:nvSpPr>
      <dsp:spPr>
        <a:xfrm>
          <a:off x="784392" y="1216955"/>
          <a:ext cx="3237507" cy="358739"/>
        </a:xfrm>
        <a:custGeom>
          <a:avLst/>
          <a:gdLst/>
          <a:ahLst/>
          <a:cxnLst/>
          <a:rect l="0" t="0" r="0" b="0"/>
          <a:pathLst>
            <a:path>
              <a:moveTo>
                <a:pt x="3237507" y="0"/>
              </a:moveTo>
              <a:lnTo>
                <a:pt x="3237507" y="194803"/>
              </a:lnTo>
              <a:lnTo>
                <a:pt x="0" y="194803"/>
              </a:lnTo>
              <a:lnTo>
                <a:pt x="0" y="3587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1ABB1-6BF2-4B16-89A6-0DBF15EA4BAE}">
      <dsp:nvSpPr>
        <dsp:cNvPr id="0" name=""/>
        <dsp:cNvSpPr/>
      </dsp:nvSpPr>
      <dsp:spPr>
        <a:xfrm>
          <a:off x="3241250" y="436306"/>
          <a:ext cx="1561297" cy="780648"/>
        </a:xfrm>
        <a:prstGeom prst="rect">
          <a:avLst/>
        </a:prstGeom>
        <a:solidFill>
          <a:schemeClr val="tx2"/>
        </a:solidFill>
        <a:ln w="1905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홈</a:t>
          </a:r>
          <a:endParaRPr lang="ko-KR" altLang="en-US" sz="3300" kern="1200" dirty="0"/>
        </a:p>
      </dsp:txBody>
      <dsp:txXfrm>
        <a:off x="3241250" y="436306"/>
        <a:ext cx="1561297" cy="780648"/>
      </dsp:txXfrm>
    </dsp:sp>
    <dsp:sp modelId="{6034BCE1-AFB1-4E8C-A08C-FC8CD76228EE}">
      <dsp:nvSpPr>
        <dsp:cNvPr id="0" name=""/>
        <dsp:cNvSpPr/>
      </dsp:nvSpPr>
      <dsp:spPr>
        <a:xfrm>
          <a:off x="3743" y="1575694"/>
          <a:ext cx="1561297" cy="780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err="1" smtClean="0"/>
            <a:t>곤층</a:t>
          </a:r>
          <a:r>
            <a:rPr lang="ko-KR" altLang="en-US" sz="3300" kern="1200" dirty="0" smtClean="0"/>
            <a:t> 음식 배틀</a:t>
          </a:r>
          <a:endParaRPr lang="ko-KR" altLang="en-US" sz="3300" kern="1200" dirty="0"/>
        </a:p>
      </dsp:txBody>
      <dsp:txXfrm>
        <a:off x="3743" y="1575694"/>
        <a:ext cx="1561297" cy="780648"/>
      </dsp:txXfrm>
    </dsp:sp>
    <dsp:sp modelId="{AC1C8B5E-44E2-489B-84B3-C43CC4CE6BAE}">
      <dsp:nvSpPr>
        <dsp:cNvPr id="0" name=""/>
        <dsp:cNvSpPr/>
      </dsp:nvSpPr>
      <dsp:spPr>
        <a:xfrm>
          <a:off x="1892913" y="1575694"/>
          <a:ext cx="1561297" cy="780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곤충 음식 </a:t>
          </a:r>
          <a:r>
            <a:rPr lang="en-US" altLang="ko-KR" sz="3300" kern="1200" dirty="0" smtClean="0"/>
            <a:t>DB</a:t>
          </a:r>
          <a:endParaRPr lang="ko-KR" altLang="en-US" sz="3300" kern="1200" dirty="0"/>
        </a:p>
      </dsp:txBody>
      <dsp:txXfrm>
        <a:off x="1892913" y="1575694"/>
        <a:ext cx="1561297" cy="780648"/>
      </dsp:txXfrm>
    </dsp:sp>
    <dsp:sp modelId="{ACA45565-6F0B-4389-B666-C5B218C39F1A}">
      <dsp:nvSpPr>
        <dsp:cNvPr id="0" name=""/>
        <dsp:cNvSpPr/>
      </dsp:nvSpPr>
      <dsp:spPr>
        <a:xfrm>
          <a:off x="3782084" y="1575694"/>
          <a:ext cx="1561297" cy="780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미디어</a:t>
          </a:r>
          <a:endParaRPr lang="ko-KR" altLang="en-US" sz="3300" kern="1200" dirty="0"/>
        </a:p>
      </dsp:txBody>
      <dsp:txXfrm>
        <a:off x="3782084" y="1575694"/>
        <a:ext cx="1561297" cy="780648"/>
      </dsp:txXfrm>
    </dsp:sp>
    <dsp:sp modelId="{9219EBA1-B9BA-464A-A483-FA086E94DFDE}">
      <dsp:nvSpPr>
        <dsp:cNvPr id="0" name=""/>
        <dsp:cNvSpPr/>
      </dsp:nvSpPr>
      <dsp:spPr>
        <a:xfrm>
          <a:off x="4172408" y="2684216"/>
          <a:ext cx="1561297" cy="78064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뉴스</a:t>
          </a:r>
          <a:endParaRPr lang="ko-KR" altLang="en-US" sz="3300" kern="1200" dirty="0"/>
        </a:p>
      </dsp:txBody>
      <dsp:txXfrm>
        <a:off x="4172408" y="2684216"/>
        <a:ext cx="1561297" cy="780648"/>
      </dsp:txXfrm>
    </dsp:sp>
    <dsp:sp modelId="{B92CE7AF-AE2E-4A6C-9D79-A40043664AE2}">
      <dsp:nvSpPr>
        <dsp:cNvPr id="0" name=""/>
        <dsp:cNvSpPr/>
      </dsp:nvSpPr>
      <dsp:spPr>
        <a:xfrm>
          <a:off x="4172408" y="3792737"/>
          <a:ext cx="1561297" cy="78064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smtClean="0"/>
            <a:t>동영상</a:t>
          </a:r>
          <a:endParaRPr lang="ko-KR" altLang="en-US" sz="3300" kern="1200" dirty="0"/>
        </a:p>
      </dsp:txBody>
      <dsp:txXfrm>
        <a:off x="4172408" y="3792737"/>
        <a:ext cx="1561297" cy="780648"/>
      </dsp:txXfrm>
    </dsp:sp>
    <dsp:sp modelId="{4C459325-A91C-4C45-9BF3-388E35B15F03}">
      <dsp:nvSpPr>
        <dsp:cNvPr id="0" name=""/>
        <dsp:cNvSpPr/>
      </dsp:nvSpPr>
      <dsp:spPr>
        <a:xfrm>
          <a:off x="5671254" y="1575694"/>
          <a:ext cx="1561297" cy="780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 dirty="0" err="1" smtClean="0"/>
            <a:t>맛집</a:t>
          </a:r>
          <a:r>
            <a:rPr lang="ko-KR" altLang="en-US" sz="3300" kern="1200" dirty="0" smtClean="0"/>
            <a:t> 소개</a:t>
          </a:r>
          <a:endParaRPr lang="ko-KR" altLang="en-US" sz="3300" kern="1200" dirty="0"/>
        </a:p>
      </dsp:txBody>
      <dsp:txXfrm>
        <a:off x="5671254" y="1575694"/>
        <a:ext cx="1561297" cy="780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84A3B-8A75-4CE2-BCCE-B06B2066E087}">
      <dsp:nvSpPr>
        <dsp:cNvPr id="0" name=""/>
        <dsp:cNvSpPr/>
      </dsp:nvSpPr>
      <dsp:spPr>
        <a:xfrm>
          <a:off x="0" y="46585"/>
          <a:ext cx="6768752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FF0000"/>
              </a:solidFill>
            </a:rPr>
            <a:t>곤충 음식 배틀 </a:t>
          </a:r>
          <a:endParaRPr lang="ko-KR" altLang="en-US" sz="2800" kern="1200" dirty="0"/>
        </a:p>
      </dsp:txBody>
      <dsp:txXfrm>
        <a:off x="34383" y="80968"/>
        <a:ext cx="6699986" cy="635573"/>
      </dsp:txXfrm>
    </dsp:sp>
    <dsp:sp modelId="{BD4C1FDB-26A2-45CC-81D1-30359F902E74}">
      <dsp:nvSpPr>
        <dsp:cNvPr id="0" name=""/>
        <dsp:cNvSpPr/>
      </dsp:nvSpPr>
      <dsp:spPr>
        <a:xfrm>
          <a:off x="0" y="750925"/>
          <a:ext cx="6768752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908" tIns="35560" rIns="199136" bIns="3556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200" kern="1200" dirty="0" smtClean="0">
              <a:solidFill>
                <a:srgbClr val="FF0000"/>
              </a:solidFill>
            </a:rPr>
            <a:t>자신만의 곤충 음식으로 </a:t>
          </a:r>
          <a:r>
            <a:rPr lang="ko-KR" altLang="en-US" sz="2200" kern="1200" dirty="0" err="1" smtClean="0">
              <a:solidFill>
                <a:srgbClr val="FF0000"/>
              </a:solidFill>
            </a:rPr>
            <a:t>배틀을</a:t>
          </a:r>
          <a:r>
            <a:rPr lang="ko-KR" altLang="en-US" sz="2200" kern="1200" dirty="0" smtClean="0">
              <a:solidFill>
                <a:srgbClr val="FF0000"/>
              </a:solidFill>
            </a:rPr>
            <a:t> 떠서 상품</a:t>
          </a:r>
          <a:r>
            <a:rPr lang="en-US" altLang="ko-KR" sz="2200" kern="1200" dirty="0" smtClean="0">
              <a:solidFill>
                <a:srgbClr val="FF0000"/>
              </a:solidFill>
            </a:rPr>
            <a:t>(</a:t>
          </a:r>
          <a:r>
            <a:rPr lang="ko-KR" altLang="en-US" sz="2200" kern="1200" dirty="0" smtClean="0">
              <a:solidFill>
                <a:srgbClr val="FF0000"/>
              </a:solidFill>
            </a:rPr>
            <a:t>바퀴벌레</a:t>
          </a:r>
          <a:r>
            <a:rPr lang="en-US" altLang="ko-KR" sz="2200" kern="1200" dirty="0" smtClean="0">
              <a:solidFill>
                <a:srgbClr val="FF0000"/>
              </a:solidFill>
            </a:rPr>
            <a:t>)</a:t>
          </a:r>
          <a:r>
            <a:rPr lang="ko-KR" altLang="en-US" sz="2200" kern="1200" dirty="0" smtClean="0">
              <a:solidFill>
                <a:srgbClr val="FF0000"/>
              </a:solidFill>
            </a:rPr>
            <a:t>을 준다</a:t>
          </a:r>
          <a:r>
            <a:rPr lang="en-US" altLang="ko-KR" sz="2200" kern="1200" dirty="0" smtClean="0">
              <a:solidFill>
                <a:srgbClr val="FF0000"/>
              </a:solidFill>
            </a:rPr>
            <a:t>. </a:t>
          </a:r>
          <a:r>
            <a:rPr lang="ko-KR" altLang="en-US" sz="2200" kern="1200" dirty="0" smtClean="0">
              <a:solidFill>
                <a:srgbClr val="FF0000"/>
              </a:solidFill>
            </a:rPr>
            <a:t>좋아요 </a:t>
          </a:r>
          <a:r>
            <a:rPr lang="en-US" altLang="ko-KR" sz="2200" kern="1200" dirty="0" smtClean="0">
              <a:solidFill>
                <a:srgbClr val="FF0000"/>
              </a:solidFill>
            </a:rPr>
            <a:t>1</a:t>
          </a:r>
          <a:r>
            <a:rPr lang="ko-KR" altLang="en-US" sz="2200" kern="1200" dirty="0" smtClean="0">
              <a:solidFill>
                <a:srgbClr val="FF0000"/>
              </a:solidFill>
            </a:rPr>
            <a:t>개 </a:t>
          </a:r>
          <a:r>
            <a:rPr lang="en-US" altLang="ko-KR" sz="2200" kern="1200" dirty="0" smtClean="0">
              <a:solidFill>
                <a:srgbClr val="FF0000"/>
              </a:solidFill>
            </a:rPr>
            <a:t>= </a:t>
          </a:r>
          <a:r>
            <a:rPr lang="ko-KR" altLang="en-US" sz="2200" kern="1200" dirty="0" smtClean="0">
              <a:solidFill>
                <a:srgbClr val="FF0000"/>
              </a:solidFill>
            </a:rPr>
            <a:t>바퀴벌레 </a:t>
          </a:r>
          <a:r>
            <a:rPr lang="en-US" altLang="ko-KR" sz="2200" kern="1200" dirty="0" smtClean="0">
              <a:solidFill>
                <a:srgbClr val="FF0000"/>
              </a:solidFill>
            </a:rPr>
            <a:t>1</a:t>
          </a:r>
          <a:r>
            <a:rPr lang="ko-KR" altLang="en-US" sz="2200" kern="1200" dirty="0" smtClean="0">
              <a:solidFill>
                <a:srgbClr val="FF0000"/>
              </a:solidFill>
            </a:rPr>
            <a:t>마리</a:t>
          </a:r>
          <a:endParaRPr lang="ko-KR" altLang="en-US" sz="2200" kern="1200" dirty="0"/>
        </a:p>
      </dsp:txBody>
      <dsp:txXfrm>
        <a:off x="0" y="750925"/>
        <a:ext cx="6768752" cy="738990"/>
      </dsp:txXfrm>
    </dsp:sp>
    <dsp:sp modelId="{14BBC176-1705-43C3-90F8-B0248CFDFE33}">
      <dsp:nvSpPr>
        <dsp:cNvPr id="0" name=""/>
        <dsp:cNvSpPr/>
      </dsp:nvSpPr>
      <dsp:spPr>
        <a:xfrm>
          <a:off x="0" y="1489915"/>
          <a:ext cx="6768752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미디어</a:t>
          </a:r>
          <a:endParaRPr lang="ko-KR" altLang="en-US" sz="2800" kern="1200" dirty="0"/>
        </a:p>
      </dsp:txBody>
      <dsp:txXfrm>
        <a:off x="34383" y="1524298"/>
        <a:ext cx="6699986" cy="635573"/>
      </dsp:txXfrm>
    </dsp:sp>
    <dsp:sp modelId="{2C651FEA-A792-4D23-8120-07E6728A9B83}">
      <dsp:nvSpPr>
        <dsp:cNvPr id="0" name=""/>
        <dsp:cNvSpPr/>
      </dsp:nvSpPr>
      <dsp:spPr>
        <a:xfrm>
          <a:off x="0" y="2194255"/>
          <a:ext cx="676875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908" tIns="35560" rIns="199136" bIns="3556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200" kern="1200" dirty="0" smtClean="0"/>
            <a:t>곤충음식에 대한 동영상이나 뉴스를 번역하거나 제작해서 게시함</a:t>
          </a:r>
          <a:endParaRPr lang="ko-KR" altLang="en-US" sz="2200" kern="1200" dirty="0"/>
        </a:p>
      </dsp:txBody>
      <dsp:txXfrm>
        <a:off x="0" y="2194255"/>
        <a:ext cx="6768752" cy="463680"/>
      </dsp:txXfrm>
    </dsp:sp>
    <dsp:sp modelId="{75AB263A-66CD-4C84-A49C-592D3F24C43C}">
      <dsp:nvSpPr>
        <dsp:cNvPr id="0" name=""/>
        <dsp:cNvSpPr/>
      </dsp:nvSpPr>
      <dsp:spPr>
        <a:xfrm>
          <a:off x="0" y="2657935"/>
          <a:ext cx="6768752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err="1" smtClean="0"/>
            <a:t>콘택트</a:t>
          </a:r>
          <a:endParaRPr lang="ko-KR" altLang="en-US" sz="2800" kern="1200" dirty="0"/>
        </a:p>
      </dsp:txBody>
      <dsp:txXfrm>
        <a:off x="34383" y="2692318"/>
        <a:ext cx="6699986" cy="635573"/>
      </dsp:txXfrm>
    </dsp:sp>
    <dsp:sp modelId="{AF8826D4-3EAF-48DA-9FF6-B6734B7617FA}">
      <dsp:nvSpPr>
        <dsp:cNvPr id="0" name=""/>
        <dsp:cNvSpPr/>
      </dsp:nvSpPr>
      <dsp:spPr>
        <a:xfrm>
          <a:off x="0" y="3362275"/>
          <a:ext cx="676875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908" tIns="35560" rIns="199136" bIns="3556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200" kern="1200" dirty="0" smtClean="0"/>
            <a:t>곤충 </a:t>
          </a:r>
          <a:r>
            <a:rPr lang="ko-KR" altLang="en-US" sz="2200" kern="1200" dirty="0" err="1" smtClean="0"/>
            <a:t>맛집을</a:t>
          </a:r>
          <a:r>
            <a:rPr lang="ko-KR" altLang="en-US" sz="2200" kern="1200" dirty="0" smtClean="0"/>
            <a:t> 소개해줌</a:t>
          </a:r>
          <a:r>
            <a:rPr lang="en-US" altLang="ko-KR" sz="2200" kern="1200" dirty="0" smtClean="0"/>
            <a:t>.</a:t>
          </a:r>
          <a:endParaRPr lang="ko-KR" altLang="en-US" sz="2200" kern="1200" dirty="0"/>
        </a:p>
      </dsp:txBody>
      <dsp:txXfrm>
        <a:off x="0" y="3362275"/>
        <a:ext cx="6768752" cy="463680"/>
      </dsp:txXfrm>
    </dsp:sp>
    <dsp:sp modelId="{2EED5B9F-F069-4AA2-9BA7-25C28B8B7FCF}">
      <dsp:nvSpPr>
        <dsp:cNvPr id="0" name=""/>
        <dsp:cNvSpPr/>
      </dsp:nvSpPr>
      <dsp:spPr>
        <a:xfrm>
          <a:off x="0" y="3825955"/>
          <a:ext cx="6768752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곤충 음식 </a:t>
          </a:r>
          <a:r>
            <a:rPr lang="en-US" altLang="ko-KR" sz="2800" kern="1200" dirty="0" smtClean="0"/>
            <a:t>DB </a:t>
          </a:r>
          <a:endParaRPr lang="ko-KR" altLang="en-US" sz="2800" kern="1200" dirty="0"/>
        </a:p>
      </dsp:txBody>
      <dsp:txXfrm>
        <a:off x="34383" y="3860338"/>
        <a:ext cx="6699986" cy="635573"/>
      </dsp:txXfrm>
    </dsp:sp>
    <dsp:sp modelId="{D8204084-4CAF-42C9-B5DC-DC04DE7B32EF}">
      <dsp:nvSpPr>
        <dsp:cNvPr id="0" name=""/>
        <dsp:cNvSpPr/>
      </dsp:nvSpPr>
      <dsp:spPr>
        <a:xfrm>
          <a:off x="0" y="4530295"/>
          <a:ext cx="676875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908" tIns="35560" rIns="199136" bIns="3556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200" kern="1200" smtClean="0"/>
            <a:t>곤충 음식 </a:t>
          </a:r>
          <a:r>
            <a:rPr lang="en-US" altLang="ko-KR" sz="2200" kern="1200" smtClean="0"/>
            <a:t>DB </a:t>
          </a:r>
          <a:r>
            <a:rPr lang="ko-KR" altLang="en-US" sz="2200" kern="1200" smtClean="0"/>
            <a:t>검색</a:t>
          </a:r>
          <a:endParaRPr lang="ko-KR" altLang="en-US" sz="2200" kern="1200" dirty="0"/>
        </a:p>
      </dsp:txBody>
      <dsp:txXfrm>
        <a:off x="0" y="4530295"/>
        <a:ext cx="6768752" cy="463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4D324-D196-4889-8D16-F603A6792C32}">
      <dsp:nvSpPr>
        <dsp:cNvPr id="0" name=""/>
        <dsp:cNvSpPr/>
      </dsp:nvSpPr>
      <dsp:spPr>
        <a:xfrm>
          <a:off x="5888427" y="2923005"/>
          <a:ext cx="842931" cy="172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7"/>
              </a:lnTo>
              <a:lnTo>
                <a:pt x="842931" y="86427"/>
              </a:lnTo>
              <a:lnTo>
                <a:pt x="842931" y="1728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AF06B-45EA-41A8-8AED-18AA458A83E7}">
      <dsp:nvSpPr>
        <dsp:cNvPr id="0" name=""/>
        <dsp:cNvSpPr/>
      </dsp:nvSpPr>
      <dsp:spPr>
        <a:xfrm>
          <a:off x="4707502" y="2923005"/>
          <a:ext cx="1180925" cy="172854"/>
        </a:xfrm>
        <a:custGeom>
          <a:avLst/>
          <a:gdLst/>
          <a:ahLst/>
          <a:cxnLst/>
          <a:rect l="0" t="0" r="0" b="0"/>
          <a:pathLst>
            <a:path>
              <a:moveTo>
                <a:pt x="1180925" y="0"/>
              </a:moveTo>
              <a:lnTo>
                <a:pt x="1180925" y="86427"/>
              </a:lnTo>
              <a:lnTo>
                <a:pt x="0" y="86427"/>
              </a:lnTo>
              <a:lnTo>
                <a:pt x="0" y="1728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1E640-DEEA-41DF-879C-B6B7650E7F78}">
      <dsp:nvSpPr>
        <dsp:cNvPr id="0" name=""/>
        <dsp:cNvSpPr/>
      </dsp:nvSpPr>
      <dsp:spPr>
        <a:xfrm>
          <a:off x="3895707" y="1162065"/>
          <a:ext cx="1992720" cy="33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11"/>
              </a:lnTo>
              <a:lnTo>
                <a:pt x="1992720" y="246211"/>
              </a:lnTo>
              <a:lnTo>
                <a:pt x="1992720" y="3326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F9361-D011-4868-A915-2718D503DE5F}">
      <dsp:nvSpPr>
        <dsp:cNvPr id="0" name=""/>
        <dsp:cNvSpPr/>
      </dsp:nvSpPr>
      <dsp:spPr>
        <a:xfrm>
          <a:off x="1586105" y="2631414"/>
          <a:ext cx="1093972" cy="172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7"/>
              </a:lnTo>
              <a:lnTo>
                <a:pt x="1093972" y="86427"/>
              </a:lnTo>
              <a:lnTo>
                <a:pt x="1093972" y="1728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D0858-D251-4145-9F35-1C1C0042B1DD}">
      <dsp:nvSpPr>
        <dsp:cNvPr id="0" name=""/>
        <dsp:cNvSpPr/>
      </dsp:nvSpPr>
      <dsp:spPr>
        <a:xfrm>
          <a:off x="822534" y="2631414"/>
          <a:ext cx="763570" cy="556144"/>
        </a:xfrm>
        <a:custGeom>
          <a:avLst/>
          <a:gdLst/>
          <a:ahLst/>
          <a:cxnLst/>
          <a:rect l="0" t="0" r="0" b="0"/>
          <a:pathLst>
            <a:path>
              <a:moveTo>
                <a:pt x="763570" y="0"/>
              </a:moveTo>
              <a:lnTo>
                <a:pt x="763570" y="469717"/>
              </a:lnTo>
              <a:lnTo>
                <a:pt x="0" y="469717"/>
              </a:lnTo>
              <a:lnTo>
                <a:pt x="0" y="55614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ADB5E-FE27-4F5B-AE3D-00A4BE07D823}">
      <dsp:nvSpPr>
        <dsp:cNvPr id="0" name=""/>
        <dsp:cNvSpPr/>
      </dsp:nvSpPr>
      <dsp:spPr>
        <a:xfrm>
          <a:off x="1586105" y="1162065"/>
          <a:ext cx="2309602" cy="332639"/>
        </a:xfrm>
        <a:custGeom>
          <a:avLst/>
          <a:gdLst/>
          <a:ahLst/>
          <a:cxnLst/>
          <a:rect l="0" t="0" r="0" b="0"/>
          <a:pathLst>
            <a:path>
              <a:moveTo>
                <a:pt x="2309602" y="0"/>
              </a:moveTo>
              <a:lnTo>
                <a:pt x="2309602" y="246211"/>
              </a:lnTo>
              <a:lnTo>
                <a:pt x="0" y="246211"/>
              </a:lnTo>
              <a:lnTo>
                <a:pt x="0" y="3326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0C796-0951-46E5-ACEE-DD6C802820F4}">
      <dsp:nvSpPr>
        <dsp:cNvPr id="0" name=""/>
        <dsp:cNvSpPr/>
      </dsp:nvSpPr>
      <dsp:spPr>
        <a:xfrm>
          <a:off x="3361375" y="0"/>
          <a:ext cx="1068663" cy="116206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519E2-D8E9-445D-955F-1BE7C0BAB6C2}">
      <dsp:nvSpPr>
        <dsp:cNvPr id="0" name=""/>
        <dsp:cNvSpPr/>
      </dsp:nvSpPr>
      <dsp:spPr>
        <a:xfrm>
          <a:off x="4365425" y="0"/>
          <a:ext cx="1336427" cy="553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rgbClr val="FF0000"/>
              </a:solidFill>
            </a:rPr>
            <a:t>바퀴벌레 </a:t>
          </a:r>
          <a:r>
            <a:rPr lang="en-US" altLang="ko-KR" sz="1500" kern="1200" dirty="0" smtClean="0">
              <a:solidFill>
                <a:srgbClr val="FF0000"/>
              </a:solidFill>
            </a:rPr>
            <a:t>400</a:t>
          </a:r>
          <a:r>
            <a:rPr lang="ko-KR" altLang="en-US" sz="1500" kern="1200" dirty="0" smtClean="0">
              <a:solidFill>
                <a:srgbClr val="FF0000"/>
              </a:solidFill>
            </a:rPr>
            <a:t>마리</a:t>
          </a:r>
          <a:r>
            <a:rPr lang="en-US" altLang="ko-KR" sz="1500" kern="1200" dirty="0" smtClean="0">
              <a:solidFill>
                <a:srgbClr val="FF0000"/>
              </a:solidFill>
            </a:rPr>
            <a:t>!!</a:t>
          </a:r>
          <a:endParaRPr lang="ko-KR" altLang="en-US" sz="1500" kern="1200" dirty="0">
            <a:solidFill>
              <a:srgbClr val="FF0000"/>
            </a:solidFill>
          </a:endParaRPr>
        </a:p>
      </dsp:txBody>
      <dsp:txXfrm>
        <a:off x="4365425" y="0"/>
        <a:ext cx="1336427" cy="553135"/>
      </dsp:txXfrm>
    </dsp:sp>
    <dsp:sp modelId="{00914990-6325-45D2-BF76-1EA73C8FDA4A}">
      <dsp:nvSpPr>
        <dsp:cNvPr id="0" name=""/>
        <dsp:cNvSpPr/>
      </dsp:nvSpPr>
      <dsp:spPr>
        <a:xfrm>
          <a:off x="1168452" y="1494704"/>
          <a:ext cx="835306" cy="11367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9B9FF-32DA-43A8-B9AA-57160319D6B7}">
      <dsp:nvSpPr>
        <dsp:cNvPr id="0" name=""/>
        <dsp:cNvSpPr/>
      </dsp:nvSpPr>
      <dsp:spPr>
        <a:xfrm>
          <a:off x="1990019" y="1869876"/>
          <a:ext cx="1167516" cy="553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좋아요 </a:t>
          </a:r>
          <a:r>
            <a:rPr lang="en-US" altLang="ko-KR" sz="1500" kern="1200" dirty="0" smtClean="0"/>
            <a:t>105</a:t>
          </a:r>
          <a:r>
            <a:rPr lang="ko-KR" altLang="en-US" sz="1500" kern="1200" dirty="0" smtClean="0"/>
            <a:t>개</a:t>
          </a:r>
          <a:endParaRPr lang="ko-KR" altLang="en-US" sz="1500" kern="1200" dirty="0"/>
        </a:p>
      </dsp:txBody>
      <dsp:txXfrm>
        <a:off x="1990019" y="1869876"/>
        <a:ext cx="1167516" cy="553135"/>
      </dsp:txXfrm>
    </dsp:sp>
    <dsp:sp modelId="{60DAC112-5113-4BF5-93D9-945C36645656}">
      <dsp:nvSpPr>
        <dsp:cNvPr id="0" name=""/>
        <dsp:cNvSpPr/>
      </dsp:nvSpPr>
      <dsp:spPr>
        <a:xfrm>
          <a:off x="0" y="3187558"/>
          <a:ext cx="1645068" cy="156496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6BC7F-0A78-413B-9669-3C7A4AC8C4CF}">
      <dsp:nvSpPr>
        <dsp:cNvPr id="0" name=""/>
        <dsp:cNvSpPr/>
      </dsp:nvSpPr>
      <dsp:spPr>
        <a:xfrm>
          <a:off x="1512171" y="4199392"/>
          <a:ext cx="1103878" cy="553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좋아요 </a:t>
          </a:r>
          <a:r>
            <a:rPr lang="en-US" altLang="ko-KR" sz="1500" kern="1200" dirty="0" smtClean="0"/>
            <a:t>89</a:t>
          </a:r>
          <a:r>
            <a:rPr lang="ko-KR" altLang="en-US" sz="1500" kern="1200" dirty="0" smtClean="0"/>
            <a:t>개</a:t>
          </a:r>
          <a:endParaRPr lang="ko-KR" altLang="en-US" sz="1500" kern="1200" dirty="0"/>
        </a:p>
      </dsp:txBody>
      <dsp:txXfrm>
        <a:off x="1512171" y="4199392"/>
        <a:ext cx="1103878" cy="553135"/>
      </dsp:txXfrm>
    </dsp:sp>
    <dsp:sp modelId="{FD701B9B-9465-4F0B-97EF-882E6458BA35}">
      <dsp:nvSpPr>
        <dsp:cNvPr id="0" name=""/>
        <dsp:cNvSpPr/>
      </dsp:nvSpPr>
      <dsp:spPr>
        <a:xfrm>
          <a:off x="2204489" y="2804269"/>
          <a:ext cx="951177" cy="1036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98D02-B11E-46C9-BADD-E6B3968A5D53}">
      <dsp:nvSpPr>
        <dsp:cNvPr id="0" name=""/>
        <dsp:cNvSpPr/>
      </dsp:nvSpPr>
      <dsp:spPr>
        <a:xfrm>
          <a:off x="2327701" y="3679644"/>
          <a:ext cx="1315850" cy="553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좋아요 </a:t>
          </a:r>
          <a:r>
            <a:rPr lang="en-US" altLang="ko-KR" sz="1500" kern="1200" dirty="0" smtClean="0"/>
            <a:t>100</a:t>
          </a:r>
          <a:r>
            <a:rPr lang="ko-KR" altLang="en-US" sz="1500" kern="1200" dirty="0" smtClean="0"/>
            <a:t>개</a:t>
          </a:r>
          <a:endParaRPr lang="ko-KR" altLang="en-US" sz="1500" kern="1200" dirty="0"/>
        </a:p>
      </dsp:txBody>
      <dsp:txXfrm>
        <a:off x="2327701" y="3679644"/>
        <a:ext cx="1315850" cy="553135"/>
      </dsp:txXfrm>
    </dsp:sp>
    <dsp:sp modelId="{E057FC47-089B-4E43-B755-6179A01DD916}">
      <dsp:nvSpPr>
        <dsp:cNvPr id="0" name=""/>
        <dsp:cNvSpPr/>
      </dsp:nvSpPr>
      <dsp:spPr>
        <a:xfrm>
          <a:off x="5064236" y="1494704"/>
          <a:ext cx="1648382" cy="1428300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25F17-1DBD-4BCF-BFBC-C7E4C9723A6D}">
      <dsp:nvSpPr>
        <dsp:cNvPr id="0" name=""/>
        <dsp:cNvSpPr/>
      </dsp:nvSpPr>
      <dsp:spPr>
        <a:xfrm>
          <a:off x="6653549" y="2231278"/>
          <a:ext cx="1024351" cy="553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좋아요 </a:t>
          </a:r>
          <a:r>
            <a:rPr lang="en-US" altLang="ko-KR" sz="1500" kern="1200" dirty="0" smtClean="0"/>
            <a:t>400</a:t>
          </a:r>
          <a:r>
            <a:rPr lang="ko-KR" altLang="en-US" sz="1500" kern="1200" dirty="0" smtClean="0"/>
            <a:t>개</a:t>
          </a:r>
          <a:endParaRPr lang="ko-KR" altLang="en-US" sz="1500" kern="1200" dirty="0"/>
        </a:p>
      </dsp:txBody>
      <dsp:txXfrm>
        <a:off x="6653549" y="2231278"/>
        <a:ext cx="1024351" cy="553135"/>
      </dsp:txXfrm>
    </dsp:sp>
    <dsp:sp modelId="{9368D5FF-D5A9-44C9-B656-51C11682FECA}">
      <dsp:nvSpPr>
        <dsp:cNvPr id="0" name=""/>
        <dsp:cNvSpPr/>
      </dsp:nvSpPr>
      <dsp:spPr>
        <a:xfrm>
          <a:off x="4167706" y="3095859"/>
          <a:ext cx="1079592" cy="110298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78DC7-E065-40E8-9BE7-DB04752F0F83}">
      <dsp:nvSpPr>
        <dsp:cNvPr id="0" name=""/>
        <dsp:cNvSpPr/>
      </dsp:nvSpPr>
      <dsp:spPr>
        <a:xfrm>
          <a:off x="4178183" y="4137712"/>
          <a:ext cx="1040804" cy="553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좋아요 </a:t>
          </a:r>
          <a:r>
            <a:rPr lang="en-US" altLang="ko-KR" sz="1500" kern="1200" dirty="0" smtClean="0"/>
            <a:t>200</a:t>
          </a:r>
          <a:r>
            <a:rPr lang="ko-KR" altLang="en-US" sz="1500" kern="1200" dirty="0" smtClean="0"/>
            <a:t>개</a:t>
          </a:r>
          <a:endParaRPr lang="ko-KR" altLang="en-US" sz="1500" kern="1200" dirty="0"/>
        </a:p>
      </dsp:txBody>
      <dsp:txXfrm>
        <a:off x="4178183" y="4137712"/>
        <a:ext cx="1040804" cy="553135"/>
      </dsp:txXfrm>
    </dsp:sp>
    <dsp:sp modelId="{AC1B3825-73E6-4FF0-B426-E44BB96C72AE}">
      <dsp:nvSpPr>
        <dsp:cNvPr id="0" name=""/>
        <dsp:cNvSpPr/>
      </dsp:nvSpPr>
      <dsp:spPr>
        <a:xfrm>
          <a:off x="6057607" y="3095859"/>
          <a:ext cx="1347504" cy="1496883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D9268-DEB9-43C4-BC4E-7E67A7F5AA56}">
      <dsp:nvSpPr>
        <dsp:cNvPr id="0" name=""/>
        <dsp:cNvSpPr/>
      </dsp:nvSpPr>
      <dsp:spPr>
        <a:xfrm>
          <a:off x="5616623" y="4199392"/>
          <a:ext cx="1131548" cy="553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좋아요 </a:t>
          </a:r>
          <a:r>
            <a:rPr lang="en-US" altLang="ko-KR" sz="1500" kern="1200" dirty="0" smtClean="0"/>
            <a:t>72</a:t>
          </a:r>
          <a:r>
            <a:rPr lang="ko-KR" altLang="en-US" sz="1500" kern="1200" dirty="0" smtClean="0"/>
            <a:t>개</a:t>
          </a:r>
          <a:endParaRPr lang="ko-KR" altLang="en-US" sz="1500" kern="1200" dirty="0"/>
        </a:p>
      </dsp:txBody>
      <dsp:txXfrm>
        <a:off x="5616623" y="4199392"/>
        <a:ext cx="1131548" cy="5531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F34EF-548E-4792-83CA-95CCC062014D}">
      <dsp:nvSpPr>
        <dsp:cNvPr id="0" name=""/>
        <dsp:cNvSpPr/>
      </dsp:nvSpPr>
      <dsp:spPr>
        <a:xfrm>
          <a:off x="0" y="1219199"/>
          <a:ext cx="9144000" cy="16256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4AD52CB-0CF8-416E-9703-9A9F6CB2743C}">
      <dsp:nvSpPr>
        <dsp:cNvPr id="0" name=""/>
        <dsp:cNvSpPr/>
      </dsp:nvSpPr>
      <dsp:spPr>
        <a:xfrm>
          <a:off x="3616" y="0"/>
          <a:ext cx="1581224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b="1" kern="1200" dirty="0" smtClean="0"/>
            <a:t>곤충관련 뉴스</a:t>
          </a:r>
          <a:r>
            <a:rPr lang="en-US" altLang="ko-KR" sz="2700" b="1" kern="1200" dirty="0" smtClean="0"/>
            <a:t>/video</a:t>
          </a:r>
          <a:r>
            <a:rPr lang="ko-KR" altLang="en-US" sz="2700" b="1" kern="1200" dirty="0" smtClean="0"/>
            <a:t> 게시</a:t>
          </a:r>
          <a:endParaRPr lang="ko-KR" altLang="en-US" sz="2700" b="1" kern="1200" dirty="0"/>
        </a:p>
      </dsp:txBody>
      <dsp:txXfrm>
        <a:off x="3616" y="0"/>
        <a:ext cx="1581224" cy="1625600"/>
      </dsp:txXfrm>
    </dsp:sp>
    <dsp:sp modelId="{69194EFF-FECD-4CEE-8E86-5CD952F9E297}">
      <dsp:nvSpPr>
        <dsp:cNvPr id="0" name=""/>
        <dsp:cNvSpPr/>
      </dsp:nvSpPr>
      <dsp:spPr>
        <a:xfrm>
          <a:off x="591028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BD4EC4-062F-42FF-B86C-1E8D6DC6D78B}">
      <dsp:nvSpPr>
        <dsp:cNvPr id="0" name=""/>
        <dsp:cNvSpPr/>
      </dsp:nvSpPr>
      <dsp:spPr>
        <a:xfrm>
          <a:off x="1696728" y="2680073"/>
          <a:ext cx="1581224" cy="873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b="1" kern="1200" dirty="0" smtClean="0"/>
            <a:t>좋아요</a:t>
          </a:r>
          <a:endParaRPr lang="ko-KR" altLang="en-US" sz="2700" b="1" kern="1200" dirty="0"/>
        </a:p>
      </dsp:txBody>
      <dsp:txXfrm>
        <a:off x="1696728" y="2680073"/>
        <a:ext cx="1581224" cy="873971"/>
      </dsp:txXfrm>
    </dsp:sp>
    <dsp:sp modelId="{62956632-DCC9-446B-8375-152B65263468}">
      <dsp:nvSpPr>
        <dsp:cNvPr id="0" name=""/>
        <dsp:cNvSpPr/>
      </dsp:nvSpPr>
      <dsp:spPr>
        <a:xfrm>
          <a:off x="2251314" y="2016707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FAE405-E1E1-4718-AD29-77BC98775578}">
      <dsp:nvSpPr>
        <dsp:cNvPr id="0" name=""/>
        <dsp:cNvSpPr/>
      </dsp:nvSpPr>
      <dsp:spPr>
        <a:xfrm>
          <a:off x="3324187" y="0"/>
          <a:ext cx="1581224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b="1" kern="1200" dirty="0" smtClean="0"/>
            <a:t>좋아요 </a:t>
          </a:r>
          <a:r>
            <a:rPr lang="en-US" altLang="ko-KR" sz="2700" b="1" kern="1200" dirty="0" smtClean="0"/>
            <a:t>100</a:t>
          </a:r>
          <a:r>
            <a:rPr lang="ko-KR" altLang="en-US" sz="2700" b="1" kern="1200" dirty="0" smtClean="0"/>
            <a:t>개 돌파</a:t>
          </a:r>
          <a:endParaRPr lang="ko-KR" altLang="en-US" sz="2700" b="1" kern="1200" dirty="0"/>
        </a:p>
      </dsp:txBody>
      <dsp:txXfrm>
        <a:off x="3324187" y="0"/>
        <a:ext cx="1581224" cy="1625600"/>
      </dsp:txXfrm>
    </dsp:sp>
    <dsp:sp modelId="{B52CB0BB-A100-46ED-9E3A-639BC8D4D882}">
      <dsp:nvSpPr>
        <dsp:cNvPr id="0" name=""/>
        <dsp:cNvSpPr/>
      </dsp:nvSpPr>
      <dsp:spPr>
        <a:xfrm>
          <a:off x="3911599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C0A96C-BF91-48E0-A19E-2299C7782716}">
      <dsp:nvSpPr>
        <dsp:cNvPr id="0" name=""/>
        <dsp:cNvSpPr/>
      </dsp:nvSpPr>
      <dsp:spPr>
        <a:xfrm>
          <a:off x="4984473" y="2438399"/>
          <a:ext cx="1581224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b="1" kern="1200" dirty="0" smtClean="0"/>
            <a:t>추천게시판</a:t>
          </a:r>
          <a:endParaRPr lang="ko-KR" altLang="en-US" sz="2700" b="1" kern="1200" dirty="0"/>
        </a:p>
      </dsp:txBody>
      <dsp:txXfrm>
        <a:off x="4984473" y="2438399"/>
        <a:ext cx="1581224" cy="1625600"/>
      </dsp:txXfrm>
    </dsp:sp>
    <dsp:sp modelId="{97E20DC5-B967-4E3D-B87B-C307AAB68D7F}">
      <dsp:nvSpPr>
        <dsp:cNvPr id="0" name=""/>
        <dsp:cNvSpPr/>
      </dsp:nvSpPr>
      <dsp:spPr>
        <a:xfrm>
          <a:off x="5571885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AC0E2A-DB24-47DB-8B17-82909B31C804}">
      <dsp:nvSpPr>
        <dsp:cNvPr id="0" name=""/>
        <dsp:cNvSpPr/>
      </dsp:nvSpPr>
      <dsp:spPr>
        <a:xfrm>
          <a:off x="6644759" y="0"/>
          <a:ext cx="1581224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b="1" kern="1200" dirty="0" smtClean="0">
              <a:solidFill>
                <a:srgbClr val="FF0000"/>
              </a:solidFill>
            </a:rPr>
            <a:t>추천수 만큼 상금</a:t>
          </a:r>
          <a:r>
            <a:rPr lang="en-US" altLang="ko-KR" sz="2700" b="1" kern="1200" dirty="0" smtClean="0">
              <a:solidFill>
                <a:srgbClr val="FF0000"/>
              </a:solidFill>
            </a:rPr>
            <a:t>(</a:t>
          </a:r>
          <a:r>
            <a:rPr lang="ko-KR" altLang="en-US" sz="2700" b="1" kern="1200" dirty="0" err="1" smtClean="0">
              <a:solidFill>
                <a:srgbClr val="FF0000"/>
              </a:solidFill>
            </a:rPr>
            <a:t>밀웜</a:t>
          </a:r>
          <a:r>
            <a:rPr lang="en-US" altLang="ko-KR" sz="2700" b="1" kern="1200" dirty="0" smtClean="0">
              <a:solidFill>
                <a:srgbClr val="FF0000"/>
              </a:solidFill>
            </a:rPr>
            <a:t>)</a:t>
          </a:r>
          <a:endParaRPr lang="ko-KR" altLang="en-US" sz="2700" b="1" kern="1200" dirty="0">
            <a:solidFill>
              <a:srgbClr val="FF0000"/>
            </a:solidFill>
          </a:endParaRPr>
        </a:p>
      </dsp:txBody>
      <dsp:txXfrm>
        <a:off x="6644759" y="0"/>
        <a:ext cx="1581224" cy="1625600"/>
      </dsp:txXfrm>
    </dsp:sp>
    <dsp:sp modelId="{D847D2EE-B934-4D4A-B7B5-694B7D9B504B}">
      <dsp:nvSpPr>
        <dsp:cNvPr id="0" name=""/>
        <dsp:cNvSpPr/>
      </dsp:nvSpPr>
      <dsp:spPr>
        <a:xfrm>
          <a:off x="7232171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254F-6EF9-40CF-82A2-10A506A90856}">
      <dsp:nvSpPr>
        <dsp:cNvPr id="0" name=""/>
        <dsp:cNvSpPr/>
      </dsp:nvSpPr>
      <dsp:spPr>
        <a:xfrm>
          <a:off x="5305" y="1039804"/>
          <a:ext cx="1240244" cy="124024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000" r="-5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5589F-0059-4E8C-9039-B556EA9F5E45}">
      <dsp:nvSpPr>
        <dsp:cNvPr id="0" name=""/>
        <dsp:cNvSpPr/>
      </dsp:nvSpPr>
      <dsp:spPr>
        <a:xfrm>
          <a:off x="207205" y="1783951"/>
          <a:ext cx="1240244" cy="124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 err="1" smtClean="0">
              <a:solidFill>
                <a:schemeClr val="tx1"/>
              </a:solidFill>
            </a:rPr>
            <a:t>초보충</a:t>
          </a:r>
          <a:endParaRPr lang="ko-KR" altLang="en-US" sz="3100" b="1" kern="1200" dirty="0">
            <a:solidFill>
              <a:schemeClr val="tx1"/>
            </a:solidFill>
          </a:endParaRPr>
        </a:p>
      </dsp:txBody>
      <dsp:txXfrm>
        <a:off x="243531" y="1820277"/>
        <a:ext cx="1167592" cy="1167592"/>
      </dsp:txXfrm>
    </dsp:sp>
    <dsp:sp modelId="{D2E722E4-3BB1-446E-81D7-2918CAAE9F10}">
      <dsp:nvSpPr>
        <dsp:cNvPr id="0" name=""/>
        <dsp:cNvSpPr/>
      </dsp:nvSpPr>
      <dsp:spPr>
        <a:xfrm>
          <a:off x="1484447" y="1510920"/>
          <a:ext cx="238898" cy="298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1484447" y="1570523"/>
        <a:ext cx="167229" cy="178807"/>
      </dsp:txXfrm>
    </dsp:sp>
    <dsp:sp modelId="{ACFE8C1D-2E7C-445D-B31F-40016F1E9FA1}">
      <dsp:nvSpPr>
        <dsp:cNvPr id="0" name=""/>
        <dsp:cNvSpPr/>
      </dsp:nvSpPr>
      <dsp:spPr>
        <a:xfrm>
          <a:off x="1928116" y="1039804"/>
          <a:ext cx="1240244" cy="124024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60D1B-A8D6-4511-A1B3-1B4590F63286}">
      <dsp:nvSpPr>
        <dsp:cNvPr id="0" name=""/>
        <dsp:cNvSpPr/>
      </dsp:nvSpPr>
      <dsp:spPr>
        <a:xfrm>
          <a:off x="2123728" y="2104008"/>
          <a:ext cx="1240244" cy="124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 err="1" smtClean="0">
              <a:solidFill>
                <a:schemeClr val="tx1"/>
              </a:solidFill>
            </a:rPr>
            <a:t>중수충</a:t>
          </a:r>
          <a:endParaRPr lang="ko-KR" altLang="en-US" sz="3100" b="1" kern="1200" dirty="0">
            <a:solidFill>
              <a:schemeClr val="tx1"/>
            </a:solidFill>
          </a:endParaRPr>
        </a:p>
      </dsp:txBody>
      <dsp:txXfrm>
        <a:off x="2160054" y="2140334"/>
        <a:ext cx="1167592" cy="1167592"/>
      </dsp:txXfrm>
    </dsp:sp>
    <dsp:sp modelId="{85483023-D45B-4DA5-BE5F-682A8023B31F}">
      <dsp:nvSpPr>
        <dsp:cNvPr id="0" name=""/>
        <dsp:cNvSpPr/>
      </dsp:nvSpPr>
      <dsp:spPr>
        <a:xfrm>
          <a:off x="3407259" y="1510920"/>
          <a:ext cx="238898" cy="298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3407259" y="1570523"/>
        <a:ext cx="167229" cy="178807"/>
      </dsp:txXfrm>
    </dsp:sp>
    <dsp:sp modelId="{6E2E0897-67CD-4C45-8DB0-938AA75A441A}">
      <dsp:nvSpPr>
        <dsp:cNvPr id="0" name=""/>
        <dsp:cNvSpPr/>
      </dsp:nvSpPr>
      <dsp:spPr>
        <a:xfrm>
          <a:off x="3850927" y="1039804"/>
          <a:ext cx="1240244" cy="124024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BB664-6146-4B22-A381-7DF08D506D32}">
      <dsp:nvSpPr>
        <dsp:cNvPr id="0" name=""/>
        <dsp:cNvSpPr/>
      </dsp:nvSpPr>
      <dsp:spPr>
        <a:xfrm>
          <a:off x="4139955" y="1959991"/>
          <a:ext cx="1240244" cy="124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 err="1" smtClean="0">
              <a:solidFill>
                <a:schemeClr val="tx1"/>
              </a:solidFill>
            </a:rPr>
            <a:t>고수충</a:t>
          </a:r>
          <a:endParaRPr lang="ko-KR" altLang="en-US" sz="3100" b="1" kern="1200" dirty="0">
            <a:solidFill>
              <a:schemeClr val="tx1"/>
            </a:solidFill>
          </a:endParaRPr>
        </a:p>
      </dsp:txBody>
      <dsp:txXfrm>
        <a:off x="4176281" y="1996317"/>
        <a:ext cx="1167592" cy="1167592"/>
      </dsp:txXfrm>
    </dsp:sp>
    <dsp:sp modelId="{ED956E08-1524-448B-AB23-D7353DADE1D4}">
      <dsp:nvSpPr>
        <dsp:cNvPr id="0" name=""/>
        <dsp:cNvSpPr/>
      </dsp:nvSpPr>
      <dsp:spPr>
        <a:xfrm>
          <a:off x="5330070" y="1510920"/>
          <a:ext cx="238898" cy="298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5330070" y="1570523"/>
        <a:ext cx="167229" cy="178807"/>
      </dsp:txXfrm>
    </dsp:sp>
    <dsp:sp modelId="{AFA8326D-5E72-4368-90A3-C8118ADD0890}">
      <dsp:nvSpPr>
        <dsp:cNvPr id="0" name=""/>
        <dsp:cNvSpPr/>
      </dsp:nvSpPr>
      <dsp:spPr>
        <a:xfrm>
          <a:off x="5773739" y="1039804"/>
          <a:ext cx="1240244" cy="124024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FDDCC-B5DC-4AC8-A828-A23E75F61F08}">
      <dsp:nvSpPr>
        <dsp:cNvPr id="0" name=""/>
        <dsp:cNvSpPr/>
      </dsp:nvSpPr>
      <dsp:spPr>
        <a:xfrm>
          <a:off x="6300186" y="1887982"/>
          <a:ext cx="1240244" cy="124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 err="1" smtClean="0">
              <a:solidFill>
                <a:schemeClr val="tx1"/>
              </a:solidFill>
            </a:rPr>
            <a:t>충왕</a:t>
          </a:r>
          <a:endParaRPr lang="ko-KR" altLang="en-US" sz="3100" b="1" kern="1200" dirty="0">
            <a:solidFill>
              <a:schemeClr val="tx1"/>
            </a:solidFill>
          </a:endParaRPr>
        </a:p>
      </dsp:txBody>
      <dsp:txXfrm>
        <a:off x="6336512" y="1924308"/>
        <a:ext cx="1167592" cy="1167592"/>
      </dsp:txXfrm>
    </dsp:sp>
    <dsp:sp modelId="{5082DDD9-25AB-41E1-BB78-94B8814B4A5B}">
      <dsp:nvSpPr>
        <dsp:cNvPr id="0" name=""/>
        <dsp:cNvSpPr/>
      </dsp:nvSpPr>
      <dsp:spPr>
        <a:xfrm>
          <a:off x="7252881" y="1510920"/>
          <a:ext cx="238898" cy="298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7252881" y="1570523"/>
        <a:ext cx="167229" cy="178807"/>
      </dsp:txXfrm>
    </dsp:sp>
    <dsp:sp modelId="{50F88709-40CE-434A-A7BE-32C0A1061657}">
      <dsp:nvSpPr>
        <dsp:cNvPr id="0" name=""/>
        <dsp:cNvSpPr/>
      </dsp:nvSpPr>
      <dsp:spPr>
        <a:xfrm>
          <a:off x="7696550" y="1039804"/>
          <a:ext cx="1240244" cy="124024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5F3B4-E011-4059-989B-9A6B3D8ABB81}">
      <dsp:nvSpPr>
        <dsp:cNvPr id="0" name=""/>
        <dsp:cNvSpPr/>
      </dsp:nvSpPr>
      <dsp:spPr>
        <a:xfrm>
          <a:off x="7903755" y="1887982"/>
          <a:ext cx="1240244" cy="124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 err="1" smtClean="0">
              <a:solidFill>
                <a:srgbClr val="FF0000"/>
              </a:solidFill>
            </a:rPr>
            <a:t>맛집소개</a:t>
          </a:r>
          <a:r>
            <a:rPr lang="en-US" altLang="ko-KR" sz="3100" b="1" kern="1200" dirty="0" smtClean="0">
              <a:solidFill>
                <a:srgbClr val="FF0000"/>
              </a:solidFill>
            </a:rPr>
            <a:t>!!</a:t>
          </a:r>
          <a:endParaRPr lang="ko-KR" altLang="en-US" sz="3100" b="1" kern="1200" dirty="0">
            <a:solidFill>
              <a:srgbClr val="FF0000"/>
            </a:solidFill>
          </a:endParaRPr>
        </a:p>
      </dsp:txBody>
      <dsp:txXfrm>
        <a:off x="7940081" y="1924308"/>
        <a:ext cx="1167592" cy="11675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6E69E-C71D-46C3-9438-19DD18976E69}">
      <dsp:nvSpPr>
        <dsp:cNvPr id="0" name=""/>
        <dsp:cNvSpPr/>
      </dsp:nvSpPr>
      <dsp:spPr>
        <a:xfrm>
          <a:off x="5357" y="1185155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먹고 싶은 곤충 입력</a:t>
          </a:r>
          <a:endParaRPr lang="ko-KR" altLang="en-US" sz="2400" kern="1200" dirty="0"/>
        </a:p>
      </dsp:txBody>
      <dsp:txXfrm>
        <a:off x="33499" y="1213297"/>
        <a:ext cx="1545106" cy="904550"/>
      </dsp:txXfrm>
    </dsp:sp>
    <dsp:sp modelId="{C45C8FDE-5697-43F6-9F98-14C08E0D57A9}">
      <dsp:nvSpPr>
        <dsp:cNvPr id="0" name=""/>
        <dsp:cNvSpPr/>
      </dsp:nvSpPr>
      <dsp:spPr>
        <a:xfrm>
          <a:off x="1766887" y="1467000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1766887" y="1546429"/>
        <a:ext cx="237646" cy="238286"/>
      </dsp:txXfrm>
    </dsp:sp>
    <dsp:sp modelId="{4DE789C1-38C9-4D2A-BE7E-54697539C755}">
      <dsp:nvSpPr>
        <dsp:cNvPr id="0" name=""/>
        <dsp:cNvSpPr/>
      </dsp:nvSpPr>
      <dsp:spPr>
        <a:xfrm>
          <a:off x="2247304" y="1185155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서버 작업</a:t>
          </a:r>
          <a:endParaRPr lang="ko-KR" altLang="en-US" sz="2400" kern="1200" dirty="0"/>
        </a:p>
      </dsp:txBody>
      <dsp:txXfrm>
        <a:off x="2275446" y="1213297"/>
        <a:ext cx="1545106" cy="904550"/>
      </dsp:txXfrm>
    </dsp:sp>
    <dsp:sp modelId="{F83FEDBD-5C38-4734-921E-A131D906B022}">
      <dsp:nvSpPr>
        <dsp:cNvPr id="0" name=""/>
        <dsp:cNvSpPr/>
      </dsp:nvSpPr>
      <dsp:spPr>
        <a:xfrm>
          <a:off x="4008834" y="1467000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4008834" y="1546429"/>
        <a:ext cx="237646" cy="238286"/>
      </dsp:txXfrm>
    </dsp:sp>
    <dsp:sp modelId="{1EB2B7EA-EE9C-4417-9529-E5A3D86E1EB0}">
      <dsp:nvSpPr>
        <dsp:cNvPr id="0" name=""/>
        <dsp:cNvSpPr/>
      </dsp:nvSpPr>
      <dsp:spPr>
        <a:xfrm>
          <a:off x="4489251" y="1185155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/>
            <a:t>레시피</a:t>
          </a:r>
          <a:r>
            <a:rPr lang="ko-KR" altLang="en-US" sz="2400" kern="1200" dirty="0" smtClean="0"/>
            <a:t> 출력</a:t>
          </a:r>
          <a:endParaRPr lang="ko-KR" altLang="en-US" sz="2400" kern="1200" dirty="0"/>
        </a:p>
      </dsp:txBody>
      <dsp:txXfrm>
        <a:off x="4517393" y="1213297"/>
        <a:ext cx="1545106" cy="9045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1C739-8BF0-457D-ADE4-E6C39CBA0ADF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6C825-A929-44C6-A1B8-47F16EF63D6D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05946-9C3D-45AA-92E0-1A66DF34E81C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5EC17-7918-4041-9F5C-AAF53A27353A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67B21-7255-432C-8A32-0A34D86C0373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err="1" smtClean="0"/>
            <a:t>Lv</a:t>
          </a:r>
          <a:r>
            <a:rPr lang="en-US" altLang="ko-KR" sz="3700" kern="1200" dirty="0" smtClean="0"/>
            <a:t> Up!</a:t>
          </a:r>
          <a:endParaRPr lang="ko-KR" altLang="en-US" sz="3700" kern="1200" dirty="0"/>
        </a:p>
      </dsp:txBody>
      <dsp:txXfrm>
        <a:off x="2539177" y="1523177"/>
        <a:ext cx="1017645" cy="1017645"/>
      </dsp:txXfrm>
    </dsp:sp>
    <dsp:sp modelId="{A193F697-C11D-487D-87A5-93A0231E18E8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로그인</a:t>
          </a:r>
          <a:endParaRPr lang="ko-KR" altLang="en-US" sz="2200" kern="1200" dirty="0"/>
        </a:p>
      </dsp:txBody>
      <dsp:txXfrm>
        <a:off x="2691824" y="149376"/>
        <a:ext cx="712351" cy="712351"/>
      </dsp:txXfrm>
    </dsp:sp>
    <dsp:sp modelId="{7B640EE0-C90B-4843-AEEA-D439A182B025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좋아요</a:t>
          </a:r>
          <a:endParaRPr lang="ko-KR" altLang="en-US" sz="2200" kern="1200" dirty="0"/>
        </a:p>
      </dsp:txBody>
      <dsp:txXfrm>
        <a:off x="4218271" y="1675824"/>
        <a:ext cx="712351" cy="712351"/>
      </dsp:txXfrm>
    </dsp:sp>
    <dsp:sp modelId="{6F507647-E5A1-4010-A9B3-D614FDD219D3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 smtClean="0"/>
            <a:t>레시피</a:t>
          </a:r>
          <a:r>
            <a:rPr lang="ko-KR" altLang="en-US" sz="2200" kern="1200" dirty="0" smtClean="0"/>
            <a:t> 업로드</a:t>
          </a:r>
          <a:endParaRPr lang="ko-KR" altLang="en-US" sz="2200" kern="1200" dirty="0"/>
        </a:p>
      </dsp:txBody>
      <dsp:txXfrm>
        <a:off x="2691824" y="3202271"/>
        <a:ext cx="712351" cy="712351"/>
      </dsp:txXfrm>
    </dsp:sp>
    <dsp:sp modelId="{8F3D9F52-D253-4B36-9073-7F4C71582317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곤충배틀 우승</a:t>
          </a:r>
          <a:endParaRPr lang="ko-KR" altLang="en-US" sz="2200" kern="1200" dirty="0"/>
        </a:p>
      </dsp:txBody>
      <dsp:txXfrm>
        <a:off x="1165376" y="1675824"/>
        <a:ext cx="712351" cy="7123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840A3-516B-4A06-8FD0-F7FE1C14DDA8}">
      <dsp:nvSpPr>
        <dsp:cNvPr id="0" name=""/>
        <dsp:cNvSpPr/>
      </dsp:nvSpPr>
      <dsp:spPr>
        <a:xfrm rot="5400000">
          <a:off x="342347" y="1206805"/>
          <a:ext cx="1018591" cy="16949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D5492-C5E5-44BB-9628-AF8F6D3310C8}">
      <dsp:nvSpPr>
        <dsp:cNvPr id="0" name=""/>
        <dsp:cNvSpPr/>
      </dsp:nvSpPr>
      <dsp:spPr>
        <a:xfrm>
          <a:off x="172319" y="1713219"/>
          <a:ext cx="1530176" cy="134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kern="1200" dirty="0" smtClean="0"/>
            <a:t>경험치 누적</a:t>
          </a:r>
          <a:endParaRPr lang="ko-KR" altLang="en-US" sz="3500" kern="1200" dirty="0"/>
        </a:p>
      </dsp:txBody>
      <dsp:txXfrm>
        <a:off x="172319" y="1713219"/>
        <a:ext cx="1530176" cy="1341289"/>
      </dsp:txXfrm>
    </dsp:sp>
    <dsp:sp modelId="{8614939D-F9A3-428B-91C2-E6188F9AC57D}">
      <dsp:nvSpPr>
        <dsp:cNvPr id="0" name=""/>
        <dsp:cNvSpPr/>
      </dsp:nvSpPr>
      <dsp:spPr>
        <a:xfrm>
          <a:off x="1413783" y="1082024"/>
          <a:ext cx="288712" cy="28871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632DA-1147-4685-807C-5209A96A5EDA}">
      <dsp:nvSpPr>
        <dsp:cNvPr id="0" name=""/>
        <dsp:cNvSpPr/>
      </dsp:nvSpPr>
      <dsp:spPr>
        <a:xfrm rot="5400000">
          <a:off x="2215583" y="743271"/>
          <a:ext cx="1018591" cy="16949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8300-C8B2-440D-AF19-9F907D9293BF}">
      <dsp:nvSpPr>
        <dsp:cNvPr id="0" name=""/>
        <dsp:cNvSpPr/>
      </dsp:nvSpPr>
      <dsp:spPr>
        <a:xfrm>
          <a:off x="2045554" y="1249685"/>
          <a:ext cx="1530176" cy="134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kern="1200" dirty="0" err="1" smtClean="0"/>
            <a:t>레벨업</a:t>
          </a:r>
          <a:endParaRPr lang="ko-KR" altLang="en-US" sz="3500" kern="1200" dirty="0"/>
        </a:p>
      </dsp:txBody>
      <dsp:txXfrm>
        <a:off x="2045554" y="1249685"/>
        <a:ext cx="1530176" cy="1341289"/>
      </dsp:txXfrm>
    </dsp:sp>
    <dsp:sp modelId="{776134B1-9584-4642-BFD3-572842A4D87A}">
      <dsp:nvSpPr>
        <dsp:cNvPr id="0" name=""/>
        <dsp:cNvSpPr/>
      </dsp:nvSpPr>
      <dsp:spPr>
        <a:xfrm>
          <a:off x="3287019" y="618490"/>
          <a:ext cx="288712" cy="28871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AC4F1-AE7A-45C7-88D4-23DA5EA76D02}">
      <dsp:nvSpPr>
        <dsp:cNvPr id="0" name=""/>
        <dsp:cNvSpPr/>
      </dsp:nvSpPr>
      <dsp:spPr>
        <a:xfrm rot="5400000">
          <a:off x="4088818" y="279737"/>
          <a:ext cx="1018591" cy="16949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72F2B-A085-408A-B012-9EABFDC24764}">
      <dsp:nvSpPr>
        <dsp:cNvPr id="0" name=""/>
        <dsp:cNvSpPr/>
      </dsp:nvSpPr>
      <dsp:spPr>
        <a:xfrm>
          <a:off x="3918790" y="786151"/>
          <a:ext cx="1530176" cy="134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kern="1200" dirty="0" smtClean="0"/>
            <a:t>잠금 해제</a:t>
          </a:r>
          <a:endParaRPr lang="ko-KR" altLang="en-US" sz="3500" kern="1200" dirty="0"/>
        </a:p>
      </dsp:txBody>
      <dsp:txXfrm>
        <a:off x="3918790" y="786151"/>
        <a:ext cx="1530176" cy="13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87E72-6B5C-482C-890B-7206E16C6C5F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4000-3B01-4F65-89FE-44961979E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7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34000-3B01-4F65-89FE-44961979E4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1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6BC697E-7829-4576-B133-0B1E3C154EBF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F2860-2C47-4FD9-B6E3-635A8831EA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697E-7829-4576-B133-0B1E3C154EBF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2860-2C47-4FD9-B6E3-635A8831EA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6BC697E-7829-4576-B133-0B1E3C154EBF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47F2860-2C47-4FD9-B6E3-635A8831EA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697E-7829-4576-B133-0B1E3C154EBF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7F2860-2C47-4FD9-B6E3-635A8831EA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697E-7829-4576-B133-0B1E3C154EBF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47F2860-2C47-4FD9-B6E3-635A8831EA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BC697E-7829-4576-B133-0B1E3C154EBF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47F2860-2C47-4FD9-B6E3-635A8831EA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BC697E-7829-4576-B133-0B1E3C154EBF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47F2860-2C47-4FD9-B6E3-635A8831EA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697E-7829-4576-B133-0B1E3C154EBF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7F2860-2C47-4FD9-B6E3-635A8831EA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697E-7829-4576-B133-0B1E3C154EBF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F2860-2C47-4FD9-B6E3-635A8831EA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697E-7829-4576-B133-0B1E3C154EBF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7F2860-2C47-4FD9-B6E3-635A8831EA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6BC697E-7829-4576-B133-0B1E3C154EBF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47F2860-2C47-4FD9-B6E3-635A8831EA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BC697E-7829-4576-B133-0B1E3C154EBF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47F2860-2C47-4FD9-B6E3-635A8831EA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pic>
        <p:nvPicPr>
          <p:cNvPr id="4" name="Picture 2" descr="http://davidgeorgegordon.com/wp-content/uploads/2014/01/Sheesh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475252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300192" y="4653136"/>
            <a:ext cx="22621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임을영</a:t>
            </a:r>
            <a:endParaRPr lang="en-US" altLang="ko-K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권도형</a:t>
            </a:r>
            <a:endParaRPr lang="en-US" altLang="ko-K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60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81687" y="620688"/>
            <a:ext cx="6417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기능별 동작 흐름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(2)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026563605"/>
              </p:ext>
            </p:extLst>
          </p:nvPr>
        </p:nvGraphicFramePr>
        <p:xfrm>
          <a:off x="0" y="1700808"/>
          <a:ext cx="545315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31594" y="4077072"/>
            <a:ext cx="3794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레벨업을</a:t>
            </a:r>
            <a:r>
              <a:rPr lang="ko-KR" altLang="en-US" b="1" dirty="0" smtClean="0">
                <a:solidFill>
                  <a:srgbClr val="FF0000"/>
                </a:solidFill>
              </a:rPr>
              <a:t> 할 때마다 변화가 생긴다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아이콘변경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</a:rPr>
              <a:t>게시판 잠금 해제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3. </a:t>
            </a:r>
            <a:r>
              <a:rPr lang="ko-KR" altLang="en-US" b="1" dirty="0" smtClean="0">
                <a:solidFill>
                  <a:srgbClr val="FF0000"/>
                </a:solidFill>
              </a:rPr>
              <a:t>상품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메뚜기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116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132856"/>
            <a:ext cx="91440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you!</a:t>
            </a:r>
            <a:endParaRPr lang="en-US" altLang="ko-KR" sz="115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9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58380" y="332656"/>
            <a:ext cx="4583306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시스템의 목적</a:t>
            </a:r>
            <a:endParaRPr lang="en-US" altLang="ko-KR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623800892"/>
              </p:ext>
            </p:extLst>
          </p:nvPr>
        </p:nvGraphicFramePr>
        <p:xfrm>
          <a:off x="0" y="1988840"/>
          <a:ext cx="89644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7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3808" y="7647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4267158828"/>
              </p:ext>
            </p:extLst>
          </p:nvPr>
        </p:nvGraphicFramePr>
        <p:xfrm>
          <a:off x="899592" y="1412776"/>
          <a:ext cx="723629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280348" y="188640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시스템 구성도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3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428347878"/>
              </p:ext>
            </p:extLst>
          </p:nvPr>
        </p:nvGraphicFramePr>
        <p:xfrm>
          <a:off x="1403648" y="1412776"/>
          <a:ext cx="676875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/>
          <p:cNvSpPr/>
          <p:nvPr/>
        </p:nvSpPr>
        <p:spPr>
          <a:xfrm>
            <a:off x="1831508" y="210706"/>
            <a:ext cx="5480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시스템 구성도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(2)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61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576447633"/>
              </p:ext>
            </p:extLst>
          </p:nvPr>
        </p:nvGraphicFramePr>
        <p:xfrm>
          <a:off x="467544" y="1700808"/>
          <a:ext cx="798886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/>
          <p:cNvSpPr/>
          <p:nvPr/>
        </p:nvSpPr>
        <p:spPr>
          <a:xfrm>
            <a:off x="2123728" y="332656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곤충 음식배틀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0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949483689"/>
              </p:ext>
            </p:extLst>
          </p:nvPr>
        </p:nvGraphicFramePr>
        <p:xfrm>
          <a:off x="0" y="2204864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280349" y="332656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미디어</a:t>
            </a:r>
            <a:r>
              <a:rPr lang="en-US" altLang="ko-KR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게시판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37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720390923"/>
              </p:ext>
            </p:extLst>
          </p:nvPr>
        </p:nvGraphicFramePr>
        <p:xfrm>
          <a:off x="0" y="1484784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947694" y="332656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맛집</a:t>
            </a:r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소개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5549201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맛집</a:t>
            </a:r>
            <a:r>
              <a:rPr lang="ko-KR" altLang="en-US" b="1" dirty="0" smtClean="0">
                <a:solidFill>
                  <a:srgbClr val="FF0000"/>
                </a:solidFill>
              </a:rPr>
              <a:t> 소개는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충왕들</a:t>
            </a:r>
            <a:r>
              <a:rPr lang="ko-KR" altLang="en-US" b="1" dirty="0" smtClean="0">
                <a:solidFill>
                  <a:srgbClr val="FF0000"/>
                </a:solidFill>
              </a:rPr>
              <a:t> 만의 특권이다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156331825"/>
              </p:ext>
            </p:extLst>
          </p:nvPr>
        </p:nvGraphicFramePr>
        <p:xfrm>
          <a:off x="1619672" y="2060848"/>
          <a:ext cx="6096000" cy="3331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직사각형 6"/>
          <p:cNvSpPr/>
          <p:nvPr/>
        </p:nvSpPr>
        <p:spPr>
          <a:xfrm>
            <a:off x="2267744" y="764704"/>
            <a:ext cx="4398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곤충 음식 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DB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5589240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레시피를</a:t>
            </a:r>
            <a:r>
              <a:rPr lang="ko-KR" altLang="en-US" dirty="0" smtClean="0"/>
              <a:t> 인쇄하는 기능도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4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35696" y="548680"/>
            <a:ext cx="5519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기능별 동작 흐름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286703625"/>
              </p:ext>
            </p:extLst>
          </p:nvPr>
        </p:nvGraphicFramePr>
        <p:xfrm>
          <a:off x="1547426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08104" y="5589240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활동으로 경험치가 누적된다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092280" y="3861048"/>
            <a:ext cx="1291705" cy="123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미디어 게시판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12466263">
            <a:off x="6732240" y="3861048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15124250">
            <a:off x="3445678" y="5306445"/>
            <a:ext cx="432048" cy="51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7567637">
            <a:off x="1976962" y="3019334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84168" y="1535620"/>
            <a:ext cx="229981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</a:t>
            </a:r>
            <a:r>
              <a:rPr lang="ko-KR" altLang="en-US" dirty="0" smtClean="0"/>
              <a:t>인 페이지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 rot="4395142">
            <a:off x="5256076" y="1769840"/>
            <a:ext cx="504056" cy="528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835696" y="5307094"/>
            <a:ext cx="1291705" cy="123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곤충 음식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03985" y="1635280"/>
            <a:ext cx="1672322" cy="1834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천하 제일 곤충 음식 배틀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3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</TotalTime>
  <Words>215</Words>
  <Application>Microsoft Office PowerPoint</Application>
  <PresentationFormat>화면 슬라이드 쇼(4:3)</PresentationFormat>
  <Paragraphs>70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가을</vt:lpstr>
      <vt:lpstr>14조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Lim</cp:lastModifiedBy>
  <cp:revision>29</cp:revision>
  <dcterms:created xsi:type="dcterms:W3CDTF">2015-10-16T10:32:16Z</dcterms:created>
  <dcterms:modified xsi:type="dcterms:W3CDTF">2015-10-16T11:49:27Z</dcterms:modified>
</cp:coreProperties>
</file>