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9" r:id="rId2"/>
    <p:sldId id="262" r:id="rId3"/>
    <p:sldId id="260" r:id="rId4"/>
    <p:sldId id="261" r:id="rId5"/>
    <p:sldId id="258" r:id="rId6"/>
    <p:sldId id="256" r:id="rId7"/>
    <p:sldId id="257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9F63567-78DD-45E4-9C71-EFB65A19F886}" type="datetimeFigureOut">
              <a:rPr lang="ko-KR" altLang="en-US" smtClean="0"/>
              <a:t>2015-10-02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E6914BC-BC94-40D7-A083-9A78208A95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3567-78DD-45E4-9C71-EFB65A19F886}" type="datetimeFigureOut">
              <a:rPr lang="ko-KR" altLang="en-US" smtClean="0"/>
              <a:t>2015-10-02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14BC-BC94-40D7-A083-9A78208A95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3567-78DD-45E4-9C71-EFB65A19F886}" type="datetimeFigureOut">
              <a:rPr lang="ko-KR" altLang="en-US" smtClean="0"/>
              <a:t>2015-10-02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14BC-BC94-40D7-A083-9A78208A95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9F63567-78DD-45E4-9C71-EFB65A19F886}" type="datetimeFigureOut">
              <a:rPr lang="ko-KR" altLang="en-US" smtClean="0"/>
              <a:t>2015-10-02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14BC-BC94-40D7-A083-9A78208A95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9F63567-78DD-45E4-9C71-EFB65A19F886}" type="datetimeFigureOut">
              <a:rPr lang="ko-KR" altLang="en-US" smtClean="0"/>
              <a:t>2015-10-02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E6914BC-BC94-40D7-A083-9A78208A958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9F63567-78DD-45E4-9C71-EFB65A19F886}" type="datetimeFigureOut">
              <a:rPr lang="ko-KR" altLang="en-US" smtClean="0"/>
              <a:t>2015-10-02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E6914BC-BC94-40D7-A083-9A78208A95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9F63567-78DD-45E4-9C71-EFB65A19F886}" type="datetimeFigureOut">
              <a:rPr lang="ko-KR" altLang="en-US" smtClean="0"/>
              <a:t>2015-10-02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E6914BC-BC94-40D7-A083-9A78208A95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3567-78DD-45E4-9C71-EFB65A19F886}" type="datetimeFigureOut">
              <a:rPr lang="ko-KR" altLang="en-US" smtClean="0"/>
              <a:t>2015-10-02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14BC-BC94-40D7-A083-9A78208A95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9F63567-78DD-45E4-9C71-EFB65A19F886}" type="datetimeFigureOut">
              <a:rPr lang="ko-KR" altLang="en-US" smtClean="0"/>
              <a:t>2015-10-02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E6914BC-BC94-40D7-A083-9A78208A95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9F63567-78DD-45E4-9C71-EFB65A19F886}" type="datetimeFigureOut">
              <a:rPr lang="ko-KR" altLang="en-US" smtClean="0"/>
              <a:t>2015-10-02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E6914BC-BC94-40D7-A083-9A78208A95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9F63567-78DD-45E4-9C71-EFB65A19F886}" type="datetimeFigureOut">
              <a:rPr lang="ko-KR" altLang="en-US" smtClean="0"/>
              <a:t>2015-10-02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E6914BC-BC94-40D7-A083-9A78208A95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9F63567-78DD-45E4-9C71-EFB65A19F886}" type="datetimeFigureOut">
              <a:rPr lang="ko-KR" altLang="en-US" smtClean="0"/>
              <a:t>2015-10-02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E6914BC-BC94-40D7-A083-9A78208A95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marL="484632" algn="l" rtl="0" eaLnBrk="1" latinLnBrk="1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1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14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16216" y="4941168"/>
            <a:ext cx="2242592" cy="1224136"/>
          </a:xfrm>
        </p:spPr>
        <p:txBody>
          <a:bodyPr/>
          <a:lstStyle/>
          <a:p>
            <a:r>
              <a:rPr lang="ko-KR" altLang="en-US" dirty="0" err="1" smtClean="0"/>
              <a:t>임을영</a:t>
            </a:r>
            <a:endParaRPr lang="en-US" altLang="ko-KR" dirty="0" smtClean="0"/>
          </a:p>
          <a:p>
            <a:r>
              <a:rPr lang="ko-KR" altLang="en-US" dirty="0" smtClean="0"/>
              <a:t>권도</a:t>
            </a:r>
            <a:r>
              <a:rPr lang="ko-KR" altLang="en-US" dirty="0"/>
              <a:t>형</a:t>
            </a:r>
          </a:p>
        </p:txBody>
      </p:sp>
      <p:pic>
        <p:nvPicPr>
          <p:cNvPr id="4098" name="Picture 2" descr="http://davidgeorgegordon.com/wp-content/uploads/2014/01/3Be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7687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67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 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곤충 음식 배틀</a:t>
            </a:r>
            <a:r>
              <a:rPr lang="en-US" altLang="ko-KR" dirty="0" smtClean="0"/>
              <a:t>!</a:t>
            </a:r>
          </a:p>
          <a:p>
            <a:pPr marL="64008" indent="0">
              <a:buNone/>
            </a:pPr>
            <a:r>
              <a:rPr lang="en-US" altLang="ko-KR" dirty="0" smtClean="0"/>
              <a:t>     : </a:t>
            </a:r>
            <a:r>
              <a:rPr lang="ko-KR" altLang="en-US" dirty="0" smtClean="0"/>
              <a:t>서로의 곤충 음식을 </a:t>
            </a:r>
            <a:r>
              <a:rPr lang="ko-KR" altLang="en-US" dirty="0" err="1" smtClean="0"/>
              <a:t>포스팅하여</a:t>
            </a:r>
            <a:r>
              <a:rPr lang="ko-KR" altLang="en-US" dirty="0" smtClean="0"/>
              <a:t> 좋아요 </a:t>
            </a:r>
            <a:r>
              <a:rPr lang="ko-KR" altLang="en-US" dirty="0" err="1" smtClean="0"/>
              <a:t>받</a:t>
            </a:r>
            <a:endParaRPr lang="en-US" altLang="ko-KR" dirty="0" smtClean="0"/>
          </a:p>
          <a:p>
            <a:pPr marL="64008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은 개수 만큼 바퀴벌레를 상품으로 준다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383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 제품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799"/>
            <a:ext cx="8208912" cy="46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822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 제품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453064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218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544756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차별점</a:t>
            </a:r>
            <a:endParaRPr lang="en-US" altLang="ko-KR" sz="4800" dirty="0" smtClean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2866087"/>
            <a:ext cx="6408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한국어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여러 사람이 직접 참여할 수 있는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제공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FFFF00"/>
                </a:solidFill>
              </a:rPr>
              <a:t>곤충 음식 배틀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전문가도 참여할 수 있는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제공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레시</a:t>
            </a:r>
            <a:r>
              <a:rPr lang="ko-KR" altLang="en-US" dirty="0" err="1"/>
              <a:t>피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628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02" y="1772816"/>
            <a:ext cx="7767333" cy="4107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31840" y="476672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구성도</a:t>
            </a:r>
            <a:endParaRPr lang="ko-KR" altLang="en-US" sz="600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0991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338" y="1988840"/>
            <a:ext cx="79399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레시피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유명한 곤충 음식 </a:t>
            </a:r>
            <a:r>
              <a:rPr lang="ko-KR" altLang="en-US" dirty="0" err="1" smtClean="0"/>
              <a:t>레시피를</a:t>
            </a:r>
            <a:r>
              <a:rPr lang="ko-KR" altLang="en-US" dirty="0" smtClean="0"/>
              <a:t> 소개 해줌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곤충 음식 배틀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자신만의 곤충 음식으로 </a:t>
            </a:r>
            <a:r>
              <a:rPr lang="ko-KR" altLang="en-US" dirty="0" err="1" smtClean="0">
                <a:solidFill>
                  <a:srgbClr val="FF0000"/>
                </a:solidFill>
              </a:rPr>
              <a:t>배틀을</a:t>
            </a:r>
            <a:r>
              <a:rPr lang="ko-KR" altLang="en-US" dirty="0" smtClean="0">
                <a:solidFill>
                  <a:srgbClr val="FF0000"/>
                </a:solidFill>
              </a:rPr>
              <a:t> 떠서 상품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바퀴벌레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을 줌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좋아요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개 </a:t>
            </a:r>
            <a:r>
              <a:rPr lang="en-US" altLang="ko-KR" dirty="0" smtClean="0">
                <a:solidFill>
                  <a:srgbClr val="FF0000"/>
                </a:solidFill>
              </a:rPr>
              <a:t>= </a:t>
            </a:r>
            <a:r>
              <a:rPr lang="ko-KR" altLang="en-US" dirty="0" smtClean="0">
                <a:solidFill>
                  <a:srgbClr val="FF0000"/>
                </a:solidFill>
              </a:rPr>
              <a:t>바퀴벌레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마리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 smtClean="0"/>
              <a:t>미디어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곤충음식에 대한 동영상이나 뉴스를 번역하거나 제작해서 게시함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콘택트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곤충 </a:t>
            </a:r>
            <a:r>
              <a:rPr lang="ko-KR" altLang="en-US" dirty="0" err="1" smtClean="0"/>
              <a:t>맛집을</a:t>
            </a:r>
            <a:r>
              <a:rPr lang="ko-KR" altLang="en-US" dirty="0" smtClean="0"/>
              <a:t> 소개해줌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곤충 </a:t>
            </a:r>
            <a:r>
              <a:rPr lang="en-US" altLang="ko-KR" dirty="0" smtClean="0"/>
              <a:t>DB : </a:t>
            </a:r>
            <a:r>
              <a:rPr lang="ko-KR" altLang="en-US" dirty="0" smtClean="0"/>
              <a:t>먹을 수 있는 곤충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게시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31840" y="476672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구성도</a:t>
            </a:r>
            <a:endParaRPr lang="ko-KR" altLang="en-US" sz="600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http://davidgeorgegordon.com/wp-content/uploads/2014/01/Sheesh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78904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270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열정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열정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열정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</TotalTime>
  <Words>114</Words>
  <Application>Microsoft Office PowerPoint</Application>
  <PresentationFormat>화면 슬라이드 쇼(4:3)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열정</vt:lpstr>
      <vt:lpstr>14조</vt:lpstr>
      <vt:lpstr>핵심 아이디어</vt:lpstr>
      <vt:lpstr>기존 제품</vt:lpstr>
      <vt:lpstr>기존 제품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14조</dc:title>
  <dc:creator>Lim</dc:creator>
  <cp:lastModifiedBy>Lim</cp:lastModifiedBy>
  <cp:revision>7</cp:revision>
  <dcterms:created xsi:type="dcterms:W3CDTF">2015-09-30T03:12:04Z</dcterms:created>
  <dcterms:modified xsi:type="dcterms:W3CDTF">2015-10-02T08:17:12Z</dcterms:modified>
</cp:coreProperties>
</file>