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40D5EA-ED13-4A15-A83D-845640ACED62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6CA19E-1D4E-4176-8AF8-731EF25B50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7772400" cy="1470025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컴퓨터시스템기초설계</a:t>
            </a:r>
            <a:endParaRPr lang="ko-KR" altLang="en-US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3789040"/>
            <a:ext cx="7632848" cy="1728192"/>
          </a:xfrm>
        </p:spPr>
        <p:txBody>
          <a:bodyPr>
            <a:normAutofit/>
          </a:bodyPr>
          <a:lstStyle/>
          <a:p>
            <a:pPr algn="r" fontAlgn="base"/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14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조</a:t>
            </a:r>
            <a:endParaRPr lang="en-US" altLang="ko-KR" sz="18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algn="r" fontAlgn="base"/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2010136112 </a:t>
            </a:r>
            <a:r>
              <a:rPr lang="ko-KR" altLang="en-US" sz="18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임을영</a:t>
            </a:r>
            <a:endParaRPr lang="en-US" altLang="ko-KR" sz="180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algn="r" fontAlgn="base"/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2012136009 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권도형</a:t>
            </a:r>
            <a:endParaRPr lang="en-US" altLang="ko-KR" sz="18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5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5885"/>
            <a:ext cx="7772400" cy="115212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문제 상황</a:t>
            </a:r>
            <a:endParaRPr lang="ko-KR" altLang="en-US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1730060"/>
            <a:ext cx="7632848" cy="1728192"/>
          </a:xfrm>
        </p:spPr>
        <p:txBody>
          <a:bodyPr>
            <a:normAutofit/>
          </a:bodyPr>
          <a:lstStyle/>
          <a:p>
            <a:pPr algn="l" fontAlgn="base"/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민지 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: 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매번 늦게 일어나는 민지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오늘도 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9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시 수업인데 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8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시 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53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분에 깼다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매일 아침마다 드는 생각 ‘아 진짜 잠 좀 맘껏 자고 싶다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.’ 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아이러니하게도 민지는 밤에 늘 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2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시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,3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시에 잔다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공부 하는 것도 아니고 그냥 밤에 일찍 잠드는 것이 아쉬워서 그렇다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18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알람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소리에도 금방 귀가 익숙해지고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잠이 </a:t>
            </a:r>
            <a:r>
              <a:rPr lang="ko-KR" altLang="en-US" sz="18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워낙에</a:t>
            </a:r>
            <a:r>
              <a:rPr lang="ko-KR" altLang="en-US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많아 수업이 없는 날엔 푹 쉬고 싶다</a:t>
            </a:r>
            <a:r>
              <a:rPr lang="en-US" altLang="ko-KR" sz="18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</a:p>
          <a:p>
            <a:pPr algn="l" fontAlgn="base"/>
            <a:endParaRPr lang="en-US" altLang="ko-KR" sz="18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56992"/>
            <a:ext cx="2112392" cy="29475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789040"/>
            <a:ext cx="2495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395536" y="-164652"/>
            <a:ext cx="7772400" cy="1470025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문제 상황</a:t>
            </a:r>
            <a:endParaRPr lang="ko-KR" altLang="en-US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827584" y="1419524"/>
            <a:ext cx="7632848" cy="1728192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Daniel(American,36) : </a:t>
            </a:r>
            <a:r>
              <a:rPr lang="ko-KR" altLang="en-US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미국인 </a:t>
            </a:r>
            <a:r>
              <a:rPr lang="ko-KR" altLang="en-US" sz="1800" dirty="0" err="1">
                <a:latin typeface="HY그래픽" panose="02030600000101010101" pitchFamily="18" charset="-127"/>
                <a:ea typeface="HY그래픽" panose="02030600000101010101" pitchFamily="18" charset="-127"/>
              </a:rPr>
              <a:t>다니엘은</a:t>
            </a:r>
            <a:r>
              <a:rPr lang="ko-KR" altLang="en-US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 인권운동가 이다</a:t>
            </a:r>
            <a:r>
              <a:rPr lang="en-US" altLang="ko-KR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미래의 식량인 곤충에 매우 많은 관심을 가지고 있다</a:t>
            </a:r>
            <a:r>
              <a:rPr lang="en-US" altLang="ko-KR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곤충을 먹는 것은 이산화 탄소배출도 적고</a:t>
            </a:r>
            <a:r>
              <a:rPr lang="en-US" altLang="ko-KR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가축 도살보다 인도적이며 미래의 식량난을 해결 할 수 있기 때문에 매우 장려되고 있다</a:t>
            </a:r>
            <a:r>
              <a:rPr lang="en-US" altLang="ko-KR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그러나 서구인인 </a:t>
            </a:r>
            <a:r>
              <a:rPr lang="en-US" altLang="ko-KR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Daniel</a:t>
            </a:r>
            <a:r>
              <a:rPr lang="ko-KR" altLang="en-US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은 곤충 먹는 것이 너무 낯설고 역겨운 일이다</a:t>
            </a:r>
            <a:r>
              <a:rPr lang="en-US" altLang="ko-KR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. Daniel</a:t>
            </a:r>
            <a:r>
              <a:rPr lang="ko-KR" altLang="en-US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이 어떻게 하면 곤충을 먹을 수 있을까</a:t>
            </a:r>
            <a:r>
              <a:rPr lang="en-US" altLang="ko-KR" sz="1800" dirty="0">
                <a:latin typeface="HY그래픽" panose="02030600000101010101" pitchFamily="18" charset="-127"/>
                <a:ea typeface="HY그래픽" panose="02030600000101010101" pitchFamily="18" charset="-127"/>
              </a:rPr>
              <a:t>?</a:t>
            </a:r>
            <a:endParaRPr lang="ko-KR" altLang="en-US" sz="18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8" y="3536505"/>
            <a:ext cx="1952625" cy="18859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50" y="3356992"/>
            <a:ext cx="32194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</TotalTime>
  <Words>139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가을</vt:lpstr>
      <vt:lpstr>컴퓨터시스템기초설계</vt:lpstr>
      <vt:lpstr>문제 상황</vt:lpstr>
      <vt:lpstr>문제 상황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 상황</dc:title>
  <dc:creator>admin</dc:creator>
  <cp:lastModifiedBy>admin</cp:lastModifiedBy>
  <cp:revision>8</cp:revision>
  <dcterms:created xsi:type="dcterms:W3CDTF">2015-09-09T02:38:35Z</dcterms:created>
  <dcterms:modified xsi:type="dcterms:W3CDTF">2015-09-09T03:22:59Z</dcterms:modified>
</cp:coreProperties>
</file>