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290" r:id="rId9"/>
    <p:sldId id="295" r:id="rId10"/>
    <p:sldId id="291" r:id="rId11"/>
    <p:sldId id="296" r:id="rId12"/>
    <p:sldId id="297" r:id="rId13"/>
    <p:sldId id="292" r:id="rId14"/>
    <p:sldId id="298" r:id="rId15"/>
    <p:sldId id="293" r:id="rId16"/>
    <p:sldId id="299" r:id="rId17"/>
    <p:sldId id="294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53" autoAdjust="0"/>
  </p:normalViewPr>
  <p:slideViewPr>
    <p:cSldViewPr snapToGrid="0">
      <p:cViewPr>
        <p:scale>
          <a:sx n="66" d="100"/>
          <a:sy n="66" d="100"/>
        </p:scale>
        <p:origin x="-95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r>
              <a:rPr lang="en-US" altLang="ko-KR" sz="1400" b="1" dirty="0">
                <a:latin typeface="Franklin Gothic Demi Cond" panose="020B0706030402020204" pitchFamily="34" charset="0"/>
              </a:rPr>
              <a:t/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2018. 4. </a:t>
            </a:r>
            <a:r>
              <a:rPr lang="en-US" altLang="ko-KR" sz="1400" b="1" dirty="0" smtClean="0">
                <a:latin typeface="+mj-ea"/>
              </a:rPr>
              <a:t>18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r>
              <a:rPr lang="en-US" altLang="ko-KR" sz="1800" b="1" dirty="0">
                <a:latin typeface="+mj-ea"/>
              </a:rPr>
              <a:t/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 smtClean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r>
              <a:rPr lang="en-US" altLang="ko-KR" sz="4800" b="1" dirty="0">
                <a:latin typeface="Franklin Gothic Demi Cond" panose="020B0706030402020204" pitchFamily="34" charset="0"/>
              </a:rPr>
              <a:t/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smtClean="0">
                <a:latin typeface="+mj-ea"/>
              </a:rPr>
              <a:t>신태영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55" y="765237"/>
            <a:ext cx="8419278" cy="39488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R</a:t>
            </a:r>
            <a:r>
              <a:rPr lang="ko-KR" altLang="en-US" sz="2000" dirty="0" smtClean="0"/>
              <a:t>에서 만든 </a:t>
            </a:r>
            <a:r>
              <a:rPr lang="ko-KR" altLang="en-US" sz="2000" dirty="0" err="1" smtClean="0"/>
              <a:t>워드클라우드를</a:t>
            </a:r>
            <a:r>
              <a:rPr lang="ko-KR" altLang="en-US" sz="2000" dirty="0" smtClean="0"/>
              <a:t>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제일 많이 나온 단어들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찾고싶은</a:t>
            </a:r>
            <a:r>
              <a:rPr lang="ko-KR" altLang="en-US" sz="2000" dirty="0" smtClean="0"/>
              <a:t> 단어 선택</a:t>
            </a:r>
            <a:endParaRPr lang="en-US" altLang="ko-KR" sz="2000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554514" y="5020323"/>
            <a:ext cx="2616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554514" y="2739657"/>
            <a:ext cx="0" cy="2280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4514" y="2739654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54514" y="2739656"/>
            <a:ext cx="230777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862286" y="4714075"/>
            <a:ext cx="387531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862286" y="1190171"/>
            <a:ext cx="0" cy="3523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8737600" y="1190170"/>
            <a:ext cx="0" cy="3523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862286" y="1190171"/>
            <a:ext cx="387531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55" y="765237"/>
            <a:ext cx="8419278" cy="39488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R</a:t>
            </a:r>
            <a:r>
              <a:rPr lang="ko-KR" altLang="en-US" sz="2000" dirty="0" smtClean="0"/>
              <a:t>에서 만든 </a:t>
            </a:r>
            <a:r>
              <a:rPr lang="ko-KR" altLang="en-US" sz="2000" dirty="0" err="1" smtClean="0"/>
              <a:t>워드클라우드를</a:t>
            </a:r>
            <a:r>
              <a:rPr lang="ko-KR" altLang="en-US" sz="2000" dirty="0" smtClean="0"/>
              <a:t>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제일 많이 나온 단어들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찾고싶은</a:t>
            </a:r>
            <a:r>
              <a:rPr lang="ko-KR" altLang="en-US" sz="2000" dirty="0" smtClean="0"/>
              <a:t> 단어 선택</a:t>
            </a:r>
            <a:endParaRPr lang="en-US" altLang="ko-KR" sz="2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78058" y="5352531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578058" y="2739656"/>
            <a:ext cx="0" cy="2614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78058" y="2739656"/>
            <a:ext cx="220459" cy="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2795777" y="1944914"/>
            <a:ext cx="2740" cy="1741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22061" y="1944914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4559262" y="1944914"/>
            <a:ext cx="2740" cy="1741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94809" y="3686630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55" y="765237"/>
            <a:ext cx="8419278" cy="39488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R</a:t>
            </a:r>
            <a:r>
              <a:rPr lang="ko-KR" altLang="en-US" sz="2000" dirty="0" smtClean="0"/>
              <a:t>에서 만든 </a:t>
            </a:r>
            <a:r>
              <a:rPr lang="ko-KR" altLang="en-US" sz="2000" dirty="0" err="1" smtClean="0"/>
              <a:t>워드클라우드를</a:t>
            </a:r>
            <a:r>
              <a:rPr lang="ko-KR" altLang="en-US" sz="2000" dirty="0" smtClean="0"/>
              <a:t>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제일 많이 나온 단어들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찾고싶은</a:t>
            </a:r>
            <a:r>
              <a:rPr lang="ko-KR" altLang="en-US" sz="2000" dirty="0" smtClean="0"/>
              <a:t> 단어 선택</a:t>
            </a:r>
            <a:endParaRPr lang="en-US" altLang="ko-KR" sz="2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66286" y="5690363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578058" y="2104572"/>
            <a:ext cx="0" cy="3585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66286" y="2101030"/>
            <a:ext cx="228523" cy="35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794809" y="1944914"/>
            <a:ext cx="968" cy="319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22061" y="1944914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559262" y="1944914"/>
            <a:ext cx="0" cy="319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94809" y="2264230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3882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선택한 단어가 나온 기사가 있는 신문사들이 나옴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신문사 선택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38" y="765237"/>
            <a:ext cx="8301448" cy="3753815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2593538" y="5039804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605310" y="2433726"/>
            <a:ext cx="0" cy="2606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05310" y="2433726"/>
            <a:ext cx="6299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904515" y="1294355"/>
            <a:ext cx="0" cy="22787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904515" y="3573099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904514" y="1294355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0668967" y="1294354"/>
            <a:ext cx="0" cy="22787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3882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선택한 단어가 나온 기사가 있는 신문사들이 나옴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신문사 선택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38" y="765237"/>
            <a:ext cx="8301448" cy="3753815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2605310" y="5379834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605310" y="1497086"/>
            <a:ext cx="0" cy="3882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05311" y="1438364"/>
            <a:ext cx="6299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904515" y="1294356"/>
            <a:ext cx="0" cy="288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904513" y="1582374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904514" y="1294355"/>
            <a:ext cx="17644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0668966" y="1294355"/>
            <a:ext cx="1" cy="28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해당 신문사에서 키워드가 나온 기사들을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기사 선택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24" y="765237"/>
            <a:ext cx="8228875" cy="359952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2605310" y="2136864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05310" y="5087494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605310" y="2136864"/>
            <a:ext cx="0" cy="29719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849313" y="1400264"/>
            <a:ext cx="8009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849313" y="1392768"/>
            <a:ext cx="0" cy="1363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853767" y="2759164"/>
            <a:ext cx="8009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858500" y="1392768"/>
            <a:ext cx="0" cy="1363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해당 신문사에서 키워드가 나온 기사들을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기사 선택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24" y="765237"/>
            <a:ext cx="8228875" cy="359952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2605310" y="1768564"/>
            <a:ext cx="6885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05310" y="5366894"/>
            <a:ext cx="260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605310" y="1768564"/>
            <a:ext cx="0" cy="3598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3813" y="1400264"/>
            <a:ext cx="710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293813" y="1392768"/>
            <a:ext cx="0" cy="676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93813" y="2064898"/>
            <a:ext cx="7107487" cy="9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401300" y="1400264"/>
            <a:ext cx="0" cy="67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선택한 기사사이트로 연결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3" y="765237"/>
            <a:ext cx="8231373" cy="39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4" t="11984" r="13187" b="6222"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9" t="12151" r="18454" b="5027"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3200" b="1" dirty="0">
                <a:latin typeface="Franklin Gothic Demi Cond" panose="020B0706030402020204" pitchFamily="34" charset="0"/>
                <a:ea typeface="+mj-ea"/>
                <a:cs typeface="+mj-cs"/>
              </a:rPr>
              <a:t>6</a:t>
            </a:r>
            <a:r>
              <a:rPr lang="ko-KR" altLang="en-US" sz="32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주차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057885" y="3120900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53576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xmlns="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xmlns="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xmlns="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xmlns="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xmlns="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7" t="33704" r="60554" b="16512"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844" t="7534" r="23609" b="33914"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1" y="765237"/>
            <a:ext cx="8213472" cy="38978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카테고리별로</a:t>
            </a:r>
            <a:r>
              <a:rPr lang="ko-KR" altLang="en-US" sz="2000" dirty="0" smtClean="0"/>
              <a:t> 나열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항목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600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1" y="765237"/>
            <a:ext cx="8213472" cy="38978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카테고리별로</a:t>
            </a:r>
            <a:r>
              <a:rPr lang="ko-KR" altLang="en-US" sz="2000" dirty="0" smtClean="0"/>
              <a:t> 나열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항목 선택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4514" y="5370286"/>
            <a:ext cx="244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554514" y="4043069"/>
            <a:ext cx="0" cy="13272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54514" y="4043069"/>
            <a:ext cx="57575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8312042" y="3632200"/>
            <a:ext cx="1" cy="703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8312042" y="3632200"/>
            <a:ext cx="2028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8312042" y="4336143"/>
            <a:ext cx="20286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10340707" y="3632200"/>
            <a:ext cx="1" cy="703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808</Words>
  <Application>Microsoft Office PowerPoint</Application>
  <PresentationFormat>사용자 지정</PresentationFormat>
  <Paragraphs>218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  4조  오픈아이즈  2018. 4. 18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owner</cp:lastModifiedBy>
  <cp:revision>62</cp:revision>
  <dcterms:created xsi:type="dcterms:W3CDTF">2018-04-02T06:41:44Z</dcterms:created>
  <dcterms:modified xsi:type="dcterms:W3CDTF">2018-04-16T15:36:14Z</dcterms:modified>
</cp:coreProperties>
</file>