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7" r:id="rId3"/>
    <p:sldId id="258" r:id="rId4"/>
    <p:sldId id="260" r:id="rId5"/>
    <p:sldId id="259" r:id="rId6"/>
    <p:sldId id="289" r:id="rId7"/>
    <p:sldId id="278" r:id="rId8"/>
    <p:sldId id="290" r:id="rId9"/>
    <p:sldId id="291" r:id="rId10"/>
    <p:sldId id="292" r:id="rId11"/>
    <p:sldId id="293" r:id="rId12"/>
    <p:sldId id="294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53" autoAdjust="0"/>
  </p:normalViewPr>
  <p:slideViewPr>
    <p:cSldViewPr snapToGrid="0">
      <p:cViewPr>
        <p:scale>
          <a:sx n="66" d="100"/>
          <a:sy n="66" d="100"/>
        </p:scale>
        <p:origin x="-9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r>
              <a:rPr lang="en-US" altLang="ko-KR" sz="1400" b="1" dirty="0">
                <a:latin typeface="Franklin Gothic Demi Cond" panose="020B0706030402020204" pitchFamily="34" charset="0"/>
              </a:rPr>
              <a:t/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2018. 4. </a:t>
            </a:r>
            <a:r>
              <a:rPr lang="en-US" altLang="ko-KR" sz="1400" b="1" dirty="0" smtClean="0">
                <a:latin typeface="+mj-ea"/>
              </a:rPr>
              <a:t>18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r>
              <a:rPr lang="en-US" altLang="ko-KR" sz="1800" b="1" dirty="0">
                <a:latin typeface="+mj-ea"/>
              </a:rPr>
              <a:t/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 smtClean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r>
              <a:rPr lang="en-US" altLang="ko-KR" sz="4800" b="1" dirty="0">
                <a:latin typeface="Franklin Gothic Demi Cond" panose="020B0706030402020204" pitchFamily="34" charset="0"/>
              </a:rPr>
              <a:t/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xmlns="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 smtClean="0">
                <a:latin typeface="+mj-ea"/>
              </a:rPr>
              <a:t>신태영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0" y="3882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선택한 단어가 나온 기사가 있는 신문사들이 나옴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신문사 선택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38" y="765237"/>
            <a:ext cx="8301448" cy="3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해당 신문사에서 키워드가 나온 기사들을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기사 선택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24" y="765237"/>
            <a:ext cx="8228875" cy="35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98517" y="48463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선택한 기사사이트로 연결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3" y="765237"/>
            <a:ext cx="8231373" cy="39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4" t="11984" r="13187" b="6222"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9" t="12151" r="18454" b="5027"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719DB5-DB44-4A63-9973-F7272A16E283}"/>
              </a:ext>
            </a:extLst>
          </p:cNvPr>
          <p:cNvSpPr txBox="1"/>
          <p:nvPr/>
        </p:nvSpPr>
        <p:spPr>
          <a:xfrm>
            <a:off x="694614" y="1605802"/>
            <a:ext cx="1143033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흐름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일정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3200" b="1" dirty="0">
                <a:latin typeface="Franklin Gothic Demi Cond" panose="020B0706030402020204" pitchFamily="34" charset="0"/>
                <a:ea typeface="+mj-ea"/>
                <a:cs typeface="+mj-cs"/>
              </a:rPr>
              <a:t>6</a:t>
            </a:r>
            <a:r>
              <a:rPr lang="ko-KR" altLang="en-US" sz="32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주차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057885" y="3120900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53576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xmlns="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xmlns="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xmlns="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xmlns="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xmlns="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xmlns="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xmlns="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xmlns="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xmlns="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xmlns="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42C80B5-4611-4831-87BF-B4473701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7" t="33704" r="60554" b="16512"/>
          <a:stretch/>
        </p:blipFill>
        <p:spPr>
          <a:xfrm>
            <a:off x="9762386" y="3156247"/>
            <a:ext cx="908315" cy="1716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2482387" y="489904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89179A-0019-4FCD-A66D-E07927569483}"/>
              </a:ext>
            </a:extLst>
          </p:cNvPr>
          <p:cNvSpPr txBox="1"/>
          <p:nvPr/>
        </p:nvSpPr>
        <p:spPr>
          <a:xfrm>
            <a:off x="-583754" y="50067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흐름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0E347E6-64F5-4707-8395-912E7F03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09" y="3409515"/>
            <a:ext cx="1360411" cy="136382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24DA3B92-C419-4B09-9794-A63CB81325B3}"/>
              </a:ext>
            </a:extLst>
          </p:cNvPr>
          <p:cNvSpPr/>
          <p:nvPr/>
        </p:nvSpPr>
        <p:spPr>
          <a:xfrm>
            <a:off x="4522660" y="3816560"/>
            <a:ext cx="4901793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ADA091A-1BB9-4773-9662-A9C02E02C4D2}"/>
              </a:ext>
            </a:extLst>
          </p:cNvPr>
          <p:cNvSpPr txBox="1"/>
          <p:nvPr/>
        </p:nvSpPr>
        <p:spPr>
          <a:xfrm>
            <a:off x="8704337" y="1831108"/>
            <a:ext cx="30208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357188" algn="l"/>
            <a:r>
              <a:rPr lang="ko-KR" altLang="en-US" dirty="0"/>
              <a:t>기사 제목을 선택하면</a:t>
            </a:r>
            <a:endParaRPr lang="en-US" altLang="ko-KR" dirty="0"/>
          </a:p>
          <a:p>
            <a:pPr marL="357188" algn="l"/>
            <a:r>
              <a:rPr lang="ko-KR" altLang="en-US" dirty="0"/>
              <a:t>링크를 걸어 기사 조회 가능</a:t>
            </a:r>
            <a:endParaRPr lang="en-US" altLang="ko-KR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224E4B2-0372-4223-A895-E80A24DA713A}"/>
              </a:ext>
            </a:extLst>
          </p:cNvPr>
          <p:cNvSpPr/>
          <p:nvPr/>
        </p:nvSpPr>
        <p:spPr>
          <a:xfrm>
            <a:off x="8704337" y="1829211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54E833D-9256-4BC1-B7D8-9F7ED08F9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38" y="706869"/>
            <a:ext cx="1637166" cy="113578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300CC739-53C7-46CF-90D0-18F4E733D7C0}"/>
              </a:ext>
            </a:extLst>
          </p:cNvPr>
          <p:cNvSpPr/>
          <p:nvPr/>
        </p:nvSpPr>
        <p:spPr>
          <a:xfrm rot="8230406">
            <a:off x="3886383" y="2375660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87A765C5-6694-4C26-9CAC-A77E700978EF}"/>
              </a:ext>
            </a:extLst>
          </p:cNvPr>
          <p:cNvSpPr/>
          <p:nvPr/>
        </p:nvSpPr>
        <p:spPr>
          <a:xfrm rot="13240438">
            <a:off x="7187118" y="2366885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A70A044-3134-479D-A5C7-9957229BA479}"/>
              </a:ext>
            </a:extLst>
          </p:cNvPr>
          <p:cNvSpPr txBox="1"/>
          <p:nvPr/>
        </p:nvSpPr>
        <p:spPr>
          <a:xfrm>
            <a:off x="3491594" y="1703862"/>
            <a:ext cx="16923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인터넷에서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카테고리별로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뉴스 수집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2EA0C870-8CCC-447C-833A-FCFB1C010853}"/>
              </a:ext>
            </a:extLst>
          </p:cNvPr>
          <p:cNvSpPr/>
          <p:nvPr/>
        </p:nvSpPr>
        <p:spPr>
          <a:xfrm>
            <a:off x="3491594" y="1714880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3A417EB-2C4F-45D9-BB55-9127106D032E}"/>
              </a:ext>
            </a:extLst>
          </p:cNvPr>
          <p:cNvGrpSpPr/>
          <p:nvPr/>
        </p:nvGrpSpPr>
        <p:grpSpPr>
          <a:xfrm>
            <a:off x="4412157" y="4271433"/>
            <a:ext cx="3137331" cy="2062103"/>
            <a:chOff x="5102949" y="4330663"/>
            <a:chExt cx="3152112" cy="2078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D2E0CBE-8D6B-4EB8-80E0-0D669E7BDBE4}"/>
                </a:ext>
              </a:extLst>
            </p:cNvPr>
            <p:cNvSpPr txBox="1"/>
            <p:nvPr/>
          </p:nvSpPr>
          <p:spPr>
            <a:xfrm>
              <a:off x="5102949" y="4330663"/>
              <a:ext cx="3152112" cy="207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9388"/>
              <a:r>
                <a:rPr lang="ko-KR" altLang="en-US" sz="16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문장을 형태소별로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쪼갠 후 명사만 추출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명사 등장 회수 카운트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많이 등장한 순으로 </a:t>
              </a:r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30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위까지 나열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나열된 명사들을 기준으로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 err="1">
                  <a:latin typeface="Franklin Gothic Demi Cond" panose="020B0706030402020204" pitchFamily="34" charset="0"/>
                  <a:ea typeface="+mj-ea"/>
                  <a:cs typeface="+mj-cs"/>
                </a:rPr>
                <a:t>워드클라우드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생성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810B0EFD-ACC3-4F5D-AC97-1EA0AFE6AFD1}"/>
                </a:ext>
              </a:extLst>
            </p:cNvPr>
            <p:cNvSpPr/>
            <p:nvPr/>
          </p:nvSpPr>
          <p:spPr>
            <a:xfrm>
              <a:off x="5114579" y="4359124"/>
              <a:ext cx="359718" cy="35971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9AFD9F1-A0E8-4827-B9B8-763325851EF1}"/>
              </a:ext>
            </a:extLst>
          </p:cNvPr>
          <p:cNvSpPr txBox="1"/>
          <p:nvPr/>
        </p:nvSpPr>
        <p:spPr>
          <a:xfrm>
            <a:off x="7688092" y="4907357"/>
            <a:ext cx="349802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452438" indent="-188913" algn="l">
              <a:tabLst>
                <a:tab pos="452438" algn="l"/>
              </a:tabLst>
            </a:pPr>
            <a:r>
              <a:rPr lang="en-US" altLang="ko-KR" dirty="0"/>
              <a:t>R</a:t>
            </a:r>
            <a:r>
              <a:rPr lang="ko-KR" altLang="en-US" dirty="0"/>
              <a:t>에서 만들어진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자바로 가져와서 출력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각 키워드 선택 시 해당 기사들을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언론사 별로 보여줌</a:t>
            </a:r>
            <a:endParaRPr lang="en-US" altLang="ko-KR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DB9797C-867C-4423-939E-3ABA2068FFB6}"/>
              </a:ext>
            </a:extLst>
          </p:cNvPr>
          <p:cNvSpPr/>
          <p:nvPr/>
        </p:nvSpPr>
        <p:spPr>
          <a:xfrm>
            <a:off x="7691275" y="4915918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844" t="7534" r="23609" b="33914"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깃허브</a:t>
            </a:r>
            <a:r>
              <a:rPr lang="ko-KR" altLang="en-US" dirty="0"/>
              <a:t> 서버 </a:t>
            </a:r>
            <a:r>
              <a:rPr lang="en-US" altLang="ko-KR" dirty="0"/>
              <a:t>: </a:t>
            </a:r>
            <a:r>
              <a:rPr lang="ko-KR" altLang="en-US" dirty="0" err="1"/>
              <a:t>임가득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콜라보레이터 </a:t>
            </a:r>
            <a:r>
              <a:rPr lang="en-US" altLang="ko-KR" dirty="0"/>
              <a:t>: </a:t>
            </a:r>
            <a:r>
              <a:rPr lang="ko-KR" altLang="en-US" dirty="0"/>
              <a:t>전준</a:t>
            </a:r>
            <a:r>
              <a:rPr lang="en-US" altLang="ko-KR" dirty="0"/>
              <a:t>, </a:t>
            </a:r>
            <a:r>
              <a:rPr lang="ko-KR" altLang="en-US" dirty="0" err="1"/>
              <a:t>위종영</a:t>
            </a:r>
            <a:r>
              <a:rPr lang="en-US" altLang="ko-KR" dirty="0"/>
              <a:t>, </a:t>
            </a:r>
            <a:r>
              <a:rPr lang="ko-KR" altLang="en-US" dirty="0" err="1"/>
              <a:t>이행석</a:t>
            </a:r>
            <a:r>
              <a:rPr lang="en-US" altLang="ko-KR" dirty="0"/>
              <a:t>, </a:t>
            </a:r>
            <a:r>
              <a:rPr lang="ko-KR" altLang="en-US" dirty="0"/>
              <a:t>신태영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환경에서 마스터 </a:t>
            </a:r>
            <a:r>
              <a:rPr lang="ko-KR" altLang="en-US" dirty="0" err="1"/>
              <a:t>브랜치와</a:t>
            </a:r>
            <a:r>
              <a:rPr lang="ko-KR" altLang="en-US" dirty="0"/>
              <a:t> 각자 </a:t>
            </a:r>
            <a:r>
              <a:rPr lang="en-US" altLang="ko-KR" dirty="0"/>
              <a:t>1</a:t>
            </a:r>
            <a:r>
              <a:rPr lang="ko-KR" altLang="en-US" dirty="0"/>
              <a:t>개씩 만든 </a:t>
            </a:r>
            <a:r>
              <a:rPr lang="ko-KR" altLang="en-US" dirty="0" err="1"/>
              <a:t>브랜치를</a:t>
            </a:r>
            <a:r>
              <a:rPr lang="ko-KR" altLang="en-US" dirty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91" y="765237"/>
            <a:ext cx="8213472" cy="38978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카테고리별로</a:t>
            </a:r>
            <a:r>
              <a:rPr lang="ko-KR" altLang="en-US" sz="2000" dirty="0" smtClean="0"/>
              <a:t> 나열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원하는 항목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600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55" y="765237"/>
            <a:ext cx="8419278" cy="39488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R</a:t>
            </a:r>
            <a:r>
              <a:rPr lang="ko-KR" altLang="en-US" sz="2000" dirty="0" smtClean="0"/>
              <a:t>에서 만든 </a:t>
            </a:r>
            <a:r>
              <a:rPr lang="ko-KR" altLang="en-US" sz="2000" dirty="0" err="1" smtClean="0"/>
              <a:t>워드클라우드를</a:t>
            </a:r>
            <a:r>
              <a:rPr lang="ko-KR" altLang="en-US" sz="2000" dirty="0" smtClean="0"/>
              <a:t>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제일 많이 나온 단어들 보여줌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찾고싶은</a:t>
            </a:r>
            <a:r>
              <a:rPr lang="ko-KR" altLang="en-US" sz="2000" dirty="0" smtClean="0"/>
              <a:t> 단어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74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703</Words>
  <Application>Microsoft Office PowerPoint</Application>
  <PresentationFormat>사용자 지정</PresentationFormat>
  <Paragraphs>181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  4조  오픈아이즈  2018. 4. 18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owner</cp:lastModifiedBy>
  <cp:revision>60</cp:revision>
  <dcterms:created xsi:type="dcterms:W3CDTF">2018-04-02T06:41:44Z</dcterms:created>
  <dcterms:modified xsi:type="dcterms:W3CDTF">2018-04-15T14:41:32Z</dcterms:modified>
</cp:coreProperties>
</file>